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6"/>
  </p:notesMasterIdLst>
  <p:sldIdLst>
    <p:sldId id="256" r:id="rId3"/>
    <p:sldId id="257" r:id="rId4"/>
    <p:sldId id="258" r:id="rId5"/>
    <p:sldId id="340" r:id="rId6"/>
    <p:sldId id="341" r:id="rId7"/>
    <p:sldId id="259" r:id="rId8"/>
    <p:sldId id="315" r:id="rId9"/>
    <p:sldId id="336" r:id="rId10"/>
    <p:sldId id="337" r:id="rId11"/>
    <p:sldId id="338" r:id="rId12"/>
    <p:sldId id="339"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5" r:id="rId33"/>
    <p:sldId id="314" r:id="rId34"/>
    <p:sldId id="342" r:id="rId3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60"/>
  </p:normalViewPr>
  <p:slideViewPr>
    <p:cSldViewPr>
      <p:cViewPr varScale="1">
        <p:scale>
          <a:sx n="117" d="100"/>
          <a:sy n="117" d="100"/>
        </p:scale>
        <p:origin x="204"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CB3DDB-0F27-48C8-B9CF-0D185F38B12D}" type="datetimeFigureOut">
              <a:rPr lang="zh-CN" altLang="en-US" smtClean="0"/>
              <a:t>2017/2/23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471C6-AD5F-4A48-85CD-A0853D0DC89C}" type="slidenum">
              <a:rPr lang="zh-CN" altLang="en-US" smtClean="0"/>
              <a:t>‹#›</a:t>
            </a:fld>
            <a:endParaRPr lang="zh-CN" altLang="en-US"/>
          </a:p>
        </p:txBody>
      </p:sp>
    </p:spTree>
    <p:extLst>
      <p:ext uri="{BB962C8B-B14F-4D97-AF65-F5344CB8AC3E}">
        <p14:creationId xmlns:p14="http://schemas.microsoft.com/office/powerpoint/2010/main" val="4215358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a:t>
            </a:fld>
            <a:endParaRPr lang="zh-CN" altLang="en-US"/>
          </a:p>
        </p:txBody>
      </p:sp>
    </p:spTree>
    <p:extLst>
      <p:ext uri="{BB962C8B-B14F-4D97-AF65-F5344CB8AC3E}">
        <p14:creationId xmlns:p14="http://schemas.microsoft.com/office/powerpoint/2010/main" val="2247675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10</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11</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12</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13</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15</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16</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17</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18</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19</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20</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21</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22</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23</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24</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25</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26</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27</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28</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29</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30</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31</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32</a:t>
            </a:fld>
            <a:endParaRPr lang="zh-CN" altLang="en-US"/>
          </a:p>
        </p:txBody>
      </p:sp>
    </p:spTree>
    <p:extLst>
      <p:ext uri="{BB962C8B-B14F-4D97-AF65-F5344CB8AC3E}">
        <p14:creationId xmlns:p14="http://schemas.microsoft.com/office/powerpoint/2010/main" val="24467192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9118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5</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6</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7</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8</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9</a:t>
            </a:fld>
            <a:endParaRPr lang="zh-CN" altLang="en-US"/>
          </a:p>
        </p:txBody>
      </p:sp>
    </p:spTree>
    <p:extLst>
      <p:ext uri="{BB962C8B-B14F-4D97-AF65-F5344CB8AC3E}">
        <p14:creationId xmlns:p14="http://schemas.microsoft.com/office/powerpoint/2010/main" val="258611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422030" y="1028700"/>
            <a:ext cx="8229600" cy="13716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zh-CN" altLang="en-US" smtClean="0"/>
              <a:t>单击此处编辑母版标题样式</a:t>
            </a:r>
            <a:endParaRPr kumimoji="0" lang="en-US"/>
          </a:p>
        </p:txBody>
      </p:sp>
      <p:sp>
        <p:nvSpPr>
          <p:cNvPr id="28" name="日期占位符 27"/>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17" name="页脚占位符 16"/>
          <p:cNvSpPr>
            <a:spLocks noGrp="1"/>
          </p:cNvSpPr>
          <p:nvPr>
            <p:ph type="ftr" sz="quarter" idx="11"/>
          </p:nvPr>
        </p:nvSpPr>
        <p:spPr/>
        <p:txBody>
          <a:bodyPr/>
          <a:lstStyle/>
          <a:p>
            <a:endParaRPr kumimoji="0" lang="en-US"/>
          </a:p>
        </p:txBody>
      </p:sp>
      <p:sp>
        <p:nvSpPr>
          <p:cNvPr id="29" name="灯片编号占位符 28"/>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
        <p:nvSpPr>
          <p:cNvPr id="9" name="副标题 8"/>
          <p:cNvSpPr>
            <a:spLocks noGrp="1"/>
          </p:cNvSpPr>
          <p:nvPr>
            <p:ph type="subTitle" idx="1"/>
          </p:nvPr>
        </p:nvSpPr>
        <p:spPr>
          <a:xfrm>
            <a:off x="1371600" y="2498774"/>
            <a:ext cx="6400800" cy="131445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05979"/>
            <a:ext cx="6019800" cy="43886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3874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7668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8568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4908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19350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10323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57844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4515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3647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8899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16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600200" y="457200"/>
            <a:ext cx="7086600" cy="13716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600200" y="1880840"/>
            <a:ext cx="7086600" cy="1132284"/>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p:spPr>
        <p:txBody>
          <a:bodyPr/>
          <a:lstStyle/>
          <a:p>
            <a:fld id="{69E29E33-B620-47F9-BB04-8846C2A5AFC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200151"/>
            <a:ext cx="4038600" cy="3394472"/>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200151"/>
            <a:ext cx="4038600" cy="3394472"/>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8229600" cy="85725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151335"/>
            <a:ext cx="4040188" cy="563165"/>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1151335"/>
            <a:ext cx="4041775" cy="563165"/>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771651"/>
            <a:ext cx="4040188" cy="2822972"/>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6" y="1771651"/>
            <a:ext cx="4041775" cy="2822972"/>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8" name="页脚占位符 7"/>
          <p:cNvSpPr>
            <a:spLocks noGrp="1"/>
          </p:cNvSpPr>
          <p:nvPr>
            <p:ph type="ftr" sz="quarter" idx="11"/>
          </p:nvPr>
        </p:nvSpPr>
        <p:spPr/>
        <p:txBody>
          <a:bodyPr/>
          <a:lstStyle/>
          <a:p>
            <a:endParaRPr kumimoji="0" lang="en-US"/>
          </a:p>
        </p:txBody>
      </p:sp>
      <p:sp>
        <p:nvSpPr>
          <p:cNvPr id="9" name="灯片编号占位符 8"/>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4" name="页脚占位符 3"/>
          <p:cNvSpPr>
            <a:spLocks noGrp="1"/>
          </p:cNvSpPr>
          <p:nvPr>
            <p:ph type="ftr" sz="quarter" idx="11"/>
          </p:nvPr>
        </p:nvSpPr>
        <p:spPr/>
        <p:txBody>
          <a:bodyPr/>
          <a:lstStyle/>
          <a:p>
            <a:endParaRPr kumimoji="0" lang="en-US"/>
          </a:p>
        </p:txBody>
      </p:sp>
      <p:sp>
        <p:nvSpPr>
          <p:cNvPr id="5" name="灯片编号占位符 4"/>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3" name="页脚占位符 2"/>
          <p:cNvSpPr>
            <a:spLocks noGrp="1"/>
          </p:cNvSpPr>
          <p:nvPr>
            <p:ph type="ftr" sz="quarter" idx="11"/>
          </p:nvPr>
        </p:nvSpPr>
        <p:spPr/>
        <p:txBody>
          <a:bodyPr/>
          <a:lstStyle/>
          <a:p>
            <a:endParaRPr kumimoji="0" lang="en-US"/>
          </a:p>
        </p:txBody>
      </p:sp>
      <p:sp>
        <p:nvSpPr>
          <p:cNvPr id="4" name="灯片编号占位符 3"/>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1" y="1143001"/>
            <a:ext cx="3008313" cy="3451622"/>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204788"/>
            <a:ext cx="5111750" cy="4389835"/>
          </a:xfrm>
        </p:spPr>
        <p:txBody>
          <a:bodyPr/>
          <a:lstStyle>
            <a:lvl1pPr>
              <a:defRPr sz="2600"/>
            </a:lvl1pPr>
            <a:lvl2pPr>
              <a:defRPr sz="2400"/>
            </a:lvl2pPr>
            <a:lvl3pPr>
              <a:defRPr sz="22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28800" y="457200"/>
            <a:ext cx="5486400" cy="391716"/>
          </a:xfrm>
        </p:spPr>
        <p:txBody>
          <a:bodyPr lIns="45720" rIns="45720" bIns="0" anchor="b">
            <a:sp3d prstMaterial="softEdge"/>
          </a:bodyPr>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1828800" y="1373981"/>
            <a:ext cx="5486400" cy="29718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zh-CN" altLang="en-US" smtClean="0">
                <a:solidFill>
                  <a:schemeClr val="lt1"/>
                </a:solidFill>
                <a:latin typeface="+mn-lt"/>
                <a:ea typeface="+mn-ea"/>
                <a:cs typeface="+mn-cs"/>
              </a:rPr>
              <a:t>单击图标添加图片</a:t>
            </a:r>
            <a:endParaRPr kumimoji="0" lang="en-US" dirty="0">
              <a:solidFill>
                <a:schemeClr val="lt1"/>
              </a:solidFill>
              <a:latin typeface="+mn-lt"/>
              <a:ea typeface="+mn-ea"/>
              <a:cs typeface="+mn-cs"/>
            </a:endParaRPr>
          </a:p>
        </p:txBody>
      </p:sp>
      <p:sp>
        <p:nvSpPr>
          <p:cNvPr id="4" name="文本占位符 3"/>
          <p:cNvSpPr>
            <a:spLocks noGrp="1"/>
          </p:cNvSpPr>
          <p:nvPr>
            <p:ph type="body" sz="half" idx="2"/>
          </p:nvPr>
        </p:nvSpPr>
        <p:spPr>
          <a:xfrm>
            <a:off x="1828800" y="875090"/>
            <a:ext cx="5486400" cy="397764"/>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2/23/2017</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205979"/>
            <a:ext cx="8229600" cy="85725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200150"/>
            <a:ext cx="8229600" cy="353187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457200" y="4812507"/>
            <a:ext cx="2133600" cy="273844"/>
          </a:xfrm>
          <a:prstGeom prst="rect">
            <a:avLst/>
          </a:prstGeom>
        </p:spPr>
        <p:txBody>
          <a:bodyPr vert="horz" anchor="b"/>
          <a:lstStyle>
            <a:lvl1pPr algn="l" eaLnBrk="1" latinLnBrk="0" hangingPunct="1">
              <a:defRPr kumimoji="0" sz="1200">
                <a:solidFill>
                  <a:schemeClr val="tx1">
                    <a:shade val="50000"/>
                  </a:schemeClr>
                </a:solidFill>
              </a:defRPr>
            </a:lvl1pPr>
          </a:lstStyle>
          <a:p>
            <a:pPr eaLnBrk="1" latinLnBrk="0" hangingPunct="1"/>
            <a:fld id="{7CB97365-EBCA-4027-87D5-99FC1D4DF0BB}" type="datetimeFigureOut">
              <a:rPr lang="en-US" smtClean="0"/>
              <a:pPr eaLnBrk="1" latinLnBrk="0" hangingPunct="1"/>
              <a:t>2/23/2017</a:t>
            </a:fld>
            <a:endParaRPr lang="en-US">
              <a:solidFill>
                <a:schemeClr val="tx1">
                  <a:shade val="50000"/>
                </a:schemeClr>
              </a:solidFill>
            </a:endParaRPr>
          </a:p>
        </p:txBody>
      </p:sp>
      <p:sp>
        <p:nvSpPr>
          <p:cNvPr id="3" name="页脚占位符 2"/>
          <p:cNvSpPr>
            <a:spLocks noGrp="1"/>
          </p:cNvSpPr>
          <p:nvPr>
            <p:ph type="ftr" sz="quarter" idx="3"/>
          </p:nvPr>
        </p:nvSpPr>
        <p:spPr>
          <a:xfrm>
            <a:off x="3124200" y="4812507"/>
            <a:ext cx="2895600" cy="273844"/>
          </a:xfrm>
          <a:prstGeom prst="rect">
            <a:avLst/>
          </a:prstGeom>
        </p:spPr>
        <p:txBody>
          <a:bodyPr vert="horz" anchor="b"/>
          <a:lstStyle>
            <a:lvl1pPr algn="ctr" eaLnBrk="1" latinLnBrk="0" hangingPunct="1">
              <a:defRPr kumimoji="0" sz="1200">
                <a:solidFill>
                  <a:schemeClr val="tx1">
                    <a:shade val="50000"/>
                  </a:schemeClr>
                </a:solidFill>
              </a:defRPr>
            </a:lvl1pPr>
          </a:lstStyle>
          <a:p>
            <a:endParaRPr kumimoji="0" lang="en-US">
              <a:solidFill>
                <a:schemeClr val="tx1">
                  <a:shade val="50000"/>
                </a:schemeClr>
              </a:solidFill>
            </a:endParaRPr>
          </a:p>
        </p:txBody>
      </p:sp>
      <p:sp>
        <p:nvSpPr>
          <p:cNvPr id="23" name="灯片编号占位符 22"/>
          <p:cNvSpPr>
            <a:spLocks noGrp="1"/>
          </p:cNvSpPr>
          <p:nvPr>
            <p:ph type="sldNum" sz="quarter" idx="4"/>
          </p:nvPr>
        </p:nvSpPr>
        <p:spPr>
          <a:xfrm>
            <a:off x="7924800" y="4812507"/>
            <a:ext cx="762000" cy="273844"/>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9E29E33-B620-47F9-BB04-8846C2A5AFCC}" type="slidenum">
              <a:rPr kumimoji="0" lang="en-US" smtClean="0"/>
              <a:pPr eaLnBrk="1" latinLnBrk="0" hangingPunct="1"/>
              <a:t>‹#›</a:t>
            </a:fld>
            <a:endParaRPr kumimoji="0" lang="en-US" dirty="0">
              <a:solidFill>
                <a:schemeClr val="tx1">
                  <a:shade val="50000"/>
                </a:scheme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004456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1691680" y="2691020"/>
            <a:ext cx="5562600" cy="329321"/>
            <a:chOff x="3833936" y="3034517"/>
            <a:chExt cx="5562600" cy="329321"/>
          </a:xfrm>
        </p:grpSpPr>
        <p:sp>
          <p:nvSpPr>
            <p:cNvPr id="8" name="圆角矩形 7"/>
            <p:cNvSpPr/>
            <p:nvPr/>
          </p:nvSpPr>
          <p:spPr>
            <a:xfrm>
              <a:off x="5404349" y="3086898"/>
              <a:ext cx="2398485" cy="216961"/>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 Box 2"/>
            <p:cNvSpPr txBox="1">
              <a:spLocks noChangeArrowheads="1"/>
            </p:cNvSpPr>
            <p:nvPr/>
          </p:nvSpPr>
          <p:spPr bwMode="auto">
            <a:xfrm>
              <a:off x="3833936" y="3034517"/>
              <a:ext cx="5562600" cy="32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en-US" altLang="zh-CN" sz="1400" baseline="0" dirty="0" smtClean="0">
                  <a:solidFill>
                    <a:schemeClr val="accent1"/>
                  </a:solidFill>
                  <a:latin typeface="微软雅黑" panose="020B0503020204020204" pitchFamily="34" charset="-122"/>
                  <a:ea typeface="微软雅黑" panose="020B0503020204020204" pitchFamily="34" charset="-122"/>
                </a:rPr>
                <a:t>———</a:t>
              </a:r>
              <a:r>
                <a:rPr lang="en-US" altLang="zh-CN" sz="1400" baseline="0" dirty="0" smtClean="0">
                  <a:latin typeface="微软雅黑" panose="020B0503020204020204" pitchFamily="34" charset="-122"/>
                  <a:ea typeface="微软雅黑" panose="020B0503020204020204" pitchFamily="34" charset="-122"/>
                </a:rPr>
                <a:t> </a:t>
              </a:r>
              <a:r>
                <a:rPr lang="en-US" altLang="zh-CN" sz="1400" baseline="0" dirty="0" smtClean="0">
                  <a:solidFill>
                    <a:schemeClr val="bg1"/>
                  </a:solidFill>
                  <a:latin typeface="微软雅黑" panose="020B0503020204020204" pitchFamily="34" charset="-122"/>
                  <a:ea typeface="微软雅黑" panose="020B0503020204020204" pitchFamily="34" charset="-122"/>
                </a:rPr>
                <a:t> </a:t>
              </a:r>
              <a:r>
                <a:rPr lang="zh-CN" altLang="en-US" sz="1400" baseline="0" dirty="0" smtClean="0">
                  <a:solidFill>
                    <a:schemeClr val="accent2"/>
                  </a:solidFill>
                  <a:latin typeface="微软雅黑" panose="020B0503020204020204" pitchFamily="34" charset="-122"/>
                  <a:ea typeface="微软雅黑" panose="020B0503020204020204" pitchFamily="34" charset="-122"/>
                </a:rPr>
                <a:t>适合工作报告等</a:t>
              </a:r>
              <a:r>
                <a:rPr lang="en-US" altLang="zh-CN" sz="1400" baseline="0" dirty="0">
                  <a:solidFill>
                    <a:schemeClr val="accent2"/>
                  </a:solidFill>
                  <a:latin typeface="微软雅黑" panose="020B0503020204020204" pitchFamily="34" charset="-122"/>
                  <a:ea typeface="微软雅黑" panose="020B0503020204020204" pitchFamily="34" charset="-122"/>
                </a:rPr>
                <a:t>PPT</a:t>
              </a:r>
              <a:r>
                <a:rPr lang="zh-CN" altLang="en-US" sz="1400" baseline="0" dirty="0">
                  <a:solidFill>
                    <a:schemeClr val="accent2"/>
                  </a:solidFill>
                  <a:latin typeface="微软雅黑" panose="020B0503020204020204" pitchFamily="34" charset="-122"/>
                  <a:ea typeface="微软雅黑" panose="020B0503020204020204" pitchFamily="34" charset="-122"/>
                </a:rPr>
                <a:t>幻灯</a:t>
              </a:r>
              <a:r>
                <a:rPr lang="zh-CN" altLang="en-US" sz="1400" baseline="0" dirty="0" smtClean="0">
                  <a:solidFill>
                    <a:schemeClr val="accent2"/>
                  </a:solidFill>
                  <a:latin typeface="微软雅黑" panose="020B0503020204020204" pitchFamily="34" charset="-122"/>
                  <a:ea typeface="微软雅黑" panose="020B0503020204020204" pitchFamily="34" charset="-122"/>
                </a:rPr>
                <a:t>演讲  </a:t>
              </a:r>
              <a:r>
                <a:rPr lang="en-US" altLang="zh-CN" sz="1400" baseline="0" dirty="0" smtClean="0">
                  <a:solidFill>
                    <a:schemeClr val="accent1"/>
                  </a:solidFill>
                  <a:latin typeface="微软雅黑" panose="020B0503020204020204" pitchFamily="34" charset="-122"/>
                  <a:ea typeface="微软雅黑" panose="020B0503020204020204" pitchFamily="34" charset="-122"/>
                </a:rPr>
                <a:t>———</a:t>
              </a:r>
              <a:endParaRPr lang="en-US" altLang="zh-CN" sz="1400" baseline="0" dirty="0">
                <a:solidFill>
                  <a:schemeClr val="accent1"/>
                </a:solidFill>
                <a:latin typeface="微软雅黑" panose="020B0503020204020204" pitchFamily="34" charset="-122"/>
                <a:ea typeface="微软雅黑" panose="020B0503020204020204" pitchFamily="34" charset="-122"/>
              </a:endParaRPr>
            </a:p>
          </p:txBody>
        </p:sp>
      </p:grpSp>
      <p:sp>
        <p:nvSpPr>
          <p:cNvPr id="10" name="标题 1"/>
          <p:cNvSpPr txBox="1">
            <a:spLocks/>
          </p:cNvSpPr>
          <p:nvPr/>
        </p:nvSpPr>
        <p:spPr>
          <a:xfrm>
            <a:off x="1835696" y="2076990"/>
            <a:ext cx="5278076"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algn="ctr"/>
            <a:r>
              <a:rPr lang="zh-CN" altLang="en-US" sz="3200" b="1" dirty="0" smtClean="0">
                <a:solidFill>
                  <a:schemeClr val="accent1"/>
                </a:solidFill>
              </a:rPr>
              <a:t>高档厨师美食餐厅</a:t>
            </a:r>
            <a:r>
              <a:rPr lang="en-US" altLang="zh-CN" sz="3200" b="1" dirty="0" smtClean="0">
                <a:solidFill>
                  <a:schemeClr val="accent1"/>
                </a:solidFill>
              </a:rPr>
              <a:t>PPT</a:t>
            </a:r>
            <a:r>
              <a:rPr lang="zh-CN" altLang="en-US" sz="3200" b="1" dirty="0" smtClean="0">
                <a:solidFill>
                  <a:schemeClr val="accent1"/>
                </a:solidFill>
              </a:rPr>
              <a:t>模板</a:t>
            </a:r>
            <a:endParaRPr lang="zh-CN" altLang="en-US" sz="3200" b="1" dirty="0">
              <a:solidFill>
                <a:schemeClr val="accent1"/>
              </a:solidFill>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6914" y="440085"/>
            <a:ext cx="2395733" cy="1604775"/>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4345" y="3094856"/>
            <a:ext cx="2340869" cy="512065"/>
          </a:xfrm>
          <a:prstGeom prst="rect">
            <a:avLst/>
          </a:prstGeom>
        </p:spPr>
      </p:pic>
    </p:spTree>
    <p:extLst>
      <p:ext uri="{BB962C8B-B14F-4D97-AF65-F5344CB8AC3E}">
        <p14:creationId xmlns:p14="http://schemas.microsoft.com/office/powerpoint/2010/main" val="278641137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0"/>
                                        </p:tgtEl>
                                        <p:attrNameLst>
                                          <p:attrName>ppt_y</p:attrName>
                                        </p:attrNameLst>
                                      </p:cBhvr>
                                      <p:tavLst>
                                        <p:tav tm="0">
                                          <p:val>
                                            <p:strVal val="#ppt_y"/>
                                          </p:val>
                                        </p:tav>
                                        <p:tav tm="100000">
                                          <p:val>
                                            <p:strVal val="#ppt_y"/>
                                          </p:val>
                                        </p:tav>
                                      </p:tavLst>
                                    </p:anim>
                                    <p:anim calcmode="lin" valueType="num">
                                      <p:cBhvr>
                                        <p:cTn id="1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03500" y="1419622"/>
              <a:ext cx="1159293"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803500" y="2511822"/>
              <a:ext cx="115929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915648" y="3009154"/>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724547" y="1654769"/>
            <a:ext cx="3505537" cy="2003165"/>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16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16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16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1600">
                <a:solidFill>
                  <a:srgbClr val="FFFFFF"/>
                </a:solidFill>
              </a:endParaRPr>
            </a:p>
          </p:txBody>
        </p:sp>
        <p:sp>
          <p:nvSpPr>
            <p:cNvPr id="21" name="TextBox 682"/>
            <p:cNvSpPr txBox="1"/>
            <p:nvPr/>
          </p:nvSpPr>
          <p:spPr>
            <a:xfrm>
              <a:off x="4241975" y="1641641"/>
              <a:ext cx="490840" cy="27699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40" cy="27699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40" cy="27699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40" cy="27699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sp>
        <p:nvSpPr>
          <p:cNvPr id="25"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102941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1" name="组合 10"/>
          <p:cNvGrpSpPr/>
          <p:nvPr/>
        </p:nvGrpSpPr>
        <p:grpSpPr>
          <a:xfrm>
            <a:off x="1132828" y="1174852"/>
            <a:ext cx="2302770" cy="1340544"/>
            <a:chOff x="1602873" y="1131590"/>
            <a:chExt cx="2080153"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1"/>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997130" cy="611649"/>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标题文字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lvl="0">
                <a:defRPr/>
              </a:pPr>
              <a:r>
                <a:rPr lang="zh-CN" altLang="en-US" sz="1200" kern="0" dirty="0" smtClean="0">
                  <a:solidFill>
                    <a:schemeClr val="accent1"/>
                  </a:solidFill>
                  <a:latin typeface="微软雅黑" pitchFamily="34" charset="-122"/>
                  <a:ea typeface="微软雅黑" pitchFamily="34" charset="-122"/>
                </a:rPr>
                <a:t>点击</a:t>
              </a:r>
              <a:r>
                <a:rPr lang="zh-CN" altLang="en-US" sz="1200" kern="0" dirty="0">
                  <a:solidFill>
                    <a:schemeClr val="accent1"/>
                  </a:solidFill>
                  <a:latin typeface="微软雅黑" pitchFamily="34" charset="-122"/>
                  <a:ea typeface="微软雅黑" pitchFamily="34" charset="-122"/>
                </a:rPr>
                <a:t>添加</a:t>
              </a:r>
              <a:r>
                <a:rPr lang="zh-CN" altLang="en-US" sz="1200" kern="0" dirty="0" smtClean="0">
                  <a:solidFill>
                    <a:schemeClr val="accent1"/>
                  </a:solidFill>
                  <a:latin typeface="微软雅黑" pitchFamily="34" charset="-122"/>
                  <a:ea typeface="微软雅黑" pitchFamily="34" charset="-122"/>
                </a:rPr>
                <a:t>文本</a:t>
              </a:r>
              <a:r>
                <a:rPr lang="zh-CN" altLang="en-US" sz="1200" kern="0" dirty="0">
                  <a:solidFill>
                    <a:schemeClr val="accent1"/>
                  </a:solidFill>
                  <a:latin typeface="微软雅黑" pitchFamily="34" charset="-122"/>
                  <a:ea typeface="微软雅黑" pitchFamily="34" charset="-122"/>
                </a:rPr>
                <a:t>点击添加文本    </a:t>
              </a:r>
              <a:endParaRPr lang="en-US" altLang="zh-CN" sz="1200" kern="0" dirty="0">
                <a:solidFill>
                  <a:schemeClr val="accent1"/>
                </a:solidFill>
                <a:latin typeface="微软雅黑" pitchFamily="34" charset="-122"/>
                <a:ea typeface="微软雅黑" pitchFamily="34" charset="-122"/>
              </a:endParaRPr>
            </a:p>
            <a:p>
              <a:pPr lvl="0">
                <a:defRPr/>
              </a:pPr>
              <a:r>
                <a:rPr lang="zh-CN" altLang="en-US" sz="1200" kern="0" dirty="0">
                  <a:solidFill>
                    <a:schemeClr val="accent1"/>
                  </a:solidFill>
                  <a:latin typeface="微软雅黑" pitchFamily="34" charset="-122"/>
                  <a:ea typeface="微软雅黑" pitchFamily="34" charset="-122"/>
                </a:rPr>
                <a:t>点击添加</a:t>
              </a:r>
              <a:r>
                <a:rPr lang="zh-CN" altLang="en-US" sz="1200" kern="0" dirty="0" smtClean="0">
                  <a:solidFill>
                    <a:schemeClr val="accent1"/>
                  </a:solidFill>
                  <a:latin typeface="微软雅黑" pitchFamily="34" charset="-122"/>
                  <a:ea typeface="微软雅黑" pitchFamily="34" charset="-122"/>
                </a:rPr>
                <a:t>文本点击添加文本</a:t>
              </a:r>
              <a:endParaRPr lang="en-US" altLang="zh-CN" sz="12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5775545" y="935709"/>
            <a:ext cx="2302770" cy="1287622"/>
            <a:chOff x="1602873" y="915566"/>
            <a:chExt cx="2080153"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1"/>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997130" cy="611650"/>
            </a:xfrm>
            <a:prstGeom prst="rect">
              <a:avLst/>
            </a:prstGeom>
            <a:noFill/>
          </p:spPr>
          <p:txBody>
            <a:bodyPr wrap="none" rtlCol="0">
              <a:spAutoFit/>
            </a:bodyPr>
            <a:lstStyle/>
            <a:p>
              <a:r>
                <a:rPr lang="zh-CN" altLang="en-US" sz="1400" b="1" dirty="0" smtClean="0">
                  <a:solidFill>
                    <a:schemeClr val="tx2"/>
                  </a:solidFill>
                  <a:latin typeface="微软雅黑" panose="020B0503020204020204" pitchFamily="34" charset="-122"/>
                  <a:ea typeface="微软雅黑" panose="020B0503020204020204" pitchFamily="34" charset="-122"/>
                </a:rPr>
                <a:t>标题文字</a:t>
              </a:r>
              <a:endParaRPr lang="en-US" altLang="zh-CN" sz="1400" b="1" dirty="0" smtClean="0">
                <a:solidFill>
                  <a:schemeClr val="tx2"/>
                </a:solidFill>
                <a:latin typeface="微软雅黑" panose="020B0503020204020204" pitchFamily="34" charset="-122"/>
                <a:ea typeface="微软雅黑" panose="020B0503020204020204" pitchFamily="34" charset="-122"/>
              </a:endParaRPr>
            </a:p>
            <a:p>
              <a:pPr lvl="0">
                <a:defRPr/>
              </a:pPr>
              <a:r>
                <a:rPr lang="zh-CN" altLang="en-US" sz="1200" kern="0" dirty="0" smtClean="0">
                  <a:solidFill>
                    <a:schemeClr val="accent1"/>
                  </a:solidFill>
                  <a:latin typeface="微软雅黑" pitchFamily="34" charset="-122"/>
                  <a:ea typeface="微软雅黑" pitchFamily="34" charset="-122"/>
                </a:rPr>
                <a:t>点击</a:t>
              </a:r>
              <a:r>
                <a:rPr lang="zh-CN" altLang="en-US" sz="1200" kern="0" dirty="0">
                  <a:solidFill>
                    <a:schemeClr val="accent1"/>
                  </a:solidFill>
                  <a:latin typeface="微软雅黑" pitchFamily="34" charset="-122"/>
                  <a:ea typeface="微软雅黑" pitchFamily="34" charset="-122"/>
                </a:rPr>
                <a:t>添加</a:t>
              </a:r>
              <a:r>
                <a:rPr lang="zh-CN" altLang="en-US" sz="1200" kern="0" dirty="0" smtClean="0">
                  <a:solidFill>
                    <a:schemeClr val="accent1"/>
                  </a:solidFill>
                  <a:latin typeface="微软雅黑" pitchFamily="34" charset="-122"/>
                  <a:ea typeface="微软雅黑" pitchFamily="34" charset="-122"/>
                </a:rPr>
                <a:t>文本</a:t>
              </a:r>
              <a:r>
                <a:rPr lang="zh-CN" altLang="en-US" sz="1200" kern="0" dirty="0">
                  <a:solidFill>
                    <a:schemeClr val="accent1"/>
                  </a:solidFill>
                  <a:latin typeface="微软雅黑" pitchFamily="34" charset="-122"/>
                  <a:ea typeface="微软雅黑" pitchFamily="34" charset="-122"/>
                </a:rPr>
                <a:t>点击添加文本    </a:t>
              </a:r>
              <a:endParaRPr lang="en-US" altLang="zh-CN" sz="1200" kern="0" dirty="0">
                <a:solidFill>
                  <a:schemeClr val="accent1"/>
                </a:solidFill>
                <a:latin typeface="微软雅黑" pitchFamily="34" charset="-122"/>
                <a:ea typeface="微软雅黑" pitchFamily="34" charset="-122"/>
              </a:endParaRPr>
            </a:p>
            <a:p>
              <a:pPr lvl="0">
                <a:defRPr/>
              </a:pPr>
              <a:r>
                <a:rPr lang="zh-CN" altLang="en-US" sz="1200" kern="0" dirty="0">
                  <a:solidFill>
                    <a:schemeClr val="accent1"/>
                  </a:solidFill>
                  <a:latin typeface="微软雅黑" pitchFamily="34" charset="-122"/>
                  <a:ea typeface="微软雅黑" pitchFamily="34" charset="-122"/>
                </a:rPr>
                <a:t>点击添加</a:t>
              </a:r>
              <a:r>
                <a:rPr lang="zh-CN" altLang="en-US" sz="1200" kern="0" dirty="0" smtClean="0">
                  <a:solidFill>
                    <a:schemeClr val="accent1"/>
                  </a:solidFill>
                  <a:latin typeface="微软雅黑" pitchFamily="34" charset="-122"/>
                  <a:ea typeface="微软雅黑" pitchFamily="34" charset="-122"/>
                </a:rPr>
                <a:t>文本点击添加文本</a:t>
              </a:r>
              <a:endParaRPr lang="en-US" altLang="zh-CN" sz="12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2572146" y="3406852"/>
            <a:ext cx="2304712" cy="1253130"/>
            <a:chOff x="2572146" y="3406852"/>
            <a:chExt cx="2304712"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1"/>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2210862" cy="67710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标题文字</a:t>
              </a:r>
              <a:endParaRPr lang="en-US" altLang="zh-CN" sz="1400" b="1" dirty="0" smtClean="0">
                <a:latin typeface="微软雅黑" panose="020B0503020204020204" pitchFamily="34" charset="-122"/>
                <a:ea typeface="微软雅黑" panose="020B0503020204020204" pitchFamily="34" charset="-122"/>
              </a:endParaRPr>
            </a:p>
            <a:p>
              <a:pPr lvl="0">
                <a:defRPr/>
              </a:pPr>
              <a:r>
                <a:rPr lang="zh-CN" altLang="en-US" sz="1200" kern="0" dirty="0" smtClean="0">
                  <a:solidFill>
                    <a:schemeClr val="accent1"/>
                  </a:solidFill>
                  <a:latin typeface="微软雅黑" pitchFamily="34" charset="-122"/>
                  <a:ea typeface="微软雅黑" pitchFamily="34" charset="-122"/>
                </a:rPr>
                <a:t>点击</a:t>
              </a:r>
              <a:r>
                <a:rPr lang="zh-CN" altLang="en-US" sz="1200" kern="0" dirty="0">
                  <a:solidFill>
                    <a:schemeClr val="accent1"/>
                  </a:solidFill>
                  <a:latin typeface="微软雅黑" pitchFamily="34" charset="-122"/>
                  <a:ea typeface="微软雅黑" pitchFamily="34" charset="-122"/>
                </a:rPr>
                <a:t>添加</a:t>
              </a:r>
              <a:r>
                <a:rPr lang="zh-CN" altLang="en-US" sz="1200" kern="0" dirty="0" smtClean="0">
                  <a:solidFill>
                    <a:schemeClr val="accent1"/>
                  </a:solidFill>
                  <a:latin typeface="微软雅黑" pitchFamily="34" charset="-122"/>
                  <a:ea typeface="微软雅黑" pitchFamily="34" charset="-122"/>
                </a:rPr>
                <a:t>文本</a:t>
              </a:r>
              <a:r>
                <a:rPr lang="zh-CN" altLang="en-US" sz="1200" kern="0" dirty="0">
                  <a:solidFill>
                    <a:schemeClr val="accent1"/>
                  </a:solidFill>
                  <a:latin typeface="微软雅黑" pitchFamily="34" charset="-122"/>
                  <a:ea typeface="微软雅黑" pitchFamily="34" charset="-122"/>
                </a:rPr>
                <a:t>点击添加文本    </a:t>
              </a:r>
              <a:endParaRPr lang="en-US" altLang="zh-CN" sz="1200" kern="0" dirty="0">
                <a:solidFill>
                  <a:schemeClr val="accent1"/>
                </a:solidFill>
                <a:latin typeface="微软雅黑" pitchFamily="34" charset="-122"/>
                <a:ea typeface="微软雅黑" pitchFamily="34" charset="-122"/>
              </a:endParaRPr>
            </a:p>
            <a:p>
              <a:pPr lvl="0">
                <a:defRPr/>
              </a:pPr>
              <a:r>
                <a:rPr lang="zh-CN" altLang="en-US" sz="1200" kern="0" dirty="0">
                  <a:solidFill>
                    <a:schemeClr val="accent1"/>
                  </a:solidFill>
                  <a:latin typeface="微软雅黑" pitchFamily="34" charset="-122"/>
                  <a:ea typeface="微软雅黑" pitchFamily="34" charset="-122"/>
                </a:rPr>
                <a:t>点击添加</a:t>
              </a:r>
              <a:r>
                <a:rPr lang="zh-CN" altLang="en-US" sz="1200" kern="0" dirty="0" smtClean="0">
                  <a:solidFill>
                    <a:schemeClr val="accent1"/>
                  </a:solidFill>
                  <a:latin typeface="微软雅黑" pitchFamily="34" charset="-122"/>
                  <a:ea typeface="微软雅黑" pitchFamily="34" charset="-122"/>
                </a:rPr>
                <a:t>文本点击添加文本</a:t>
              </a:r>
              <a:endParaRPr lang="en-US" altLang="zh-CN" sz="1200" kern="0" dirty="0">
                <a:solidFill>
                  <a:schemeClr val="accent1"/>
                </a:solidFill>
                <a:latin typeface="微软雅黑" pitchFamily="34" charset="-122"/>
                <a:ea typeface="微软雅黑" pitchFamily="34" charset="-122"/>
              </a:endParaRPr>
            </a:p>
          </p:txBody>
        </p:sp>
      </p:grpSp>
      <p:sp>
        <p:nvSpPr>
          <p:cNvPr id="2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09878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上弧形箭头 1"/>
          <p:cNvSpPr/>
          <p:nvPr/>
        </p:nvSpPr>
        <p:spPr>
          <a:xfrm>
            <a:off x="973138" y="1406514"/>
            <a:ext cx="2513012" cy="1511300"/>
          </a:xfrm>
          <a:prstGeom prst="curvedDownArrow">
            <a:avLst>
              <a:gd name="adj1" fmla="val 46521"/>
              <a:gd name="adj2" fmla="val 83125"/>
              <a:gd name="adj3" fmla="val 21641"/>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 name="上弧形箭头 2"/>
          <p:cNvSpPr/>
          <p:nvPr/>
        </p:nvSpPr>
        <p:spPr>
          <a:xfrm flipH="1" flipV="1">
            <a:off x="848990" y="2953111"/>
            <a:ext cx="2261444" cy="1359768"/>
          </a:xfrm>
          <a:prstGeom prst="curvedDownArrow">
            <a:avLst>
              <a:gd name="adj1" fmla="val 46521"/>
              <a:gd name="adj2" fmla="val 83125"/>
              <a:gd name="adj3" fmla="val 21641"/>
            </a:avLst>
          </a:prstGeom>
          <a:solidFill>
            <a:schemeClr val="tx1"/>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4" name="组合 3"/>
          <p:cNvGrpSpPr/>
          <p:nvPr/>
        </p:nvGrpSpPr>
        <p:grpSpPr>
          <a:xfrm>
            <a:off x="2700342" y="1357303"/>
            <a:ext cx="5512857" cy="587374"/>
            <a:chOff x="2700342" y="1357303"/>
            <a:chExt cx="5512857" cy="587374"/>
          </a:xfrm>
        </p:grpSpPr>
        <p:cxnSp>
          <p:nvCxnSpPr>
            <p:cNvPr id="5" name="直接连接符​​ 14"/>
            <p:cNvCxnSpPr/>
            <p:nvPr/>
          </p:nvCxnSpPr>
          <p:spPr>
            <a:xfrm>
              <a:off x="2700342" y="1944677"/>
              <a:ext cx="5400675" cy="0"/>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20072" y="1357303"/>
              <a:ext cx="2993127" cy="461665"/>
            </a:xfrm>
            <a:prstGeom prst="rect">
              <a:avLst/>
            </a:prstGeom>
            <a:noFill/>
          </p:spPr>
          <p:txBody>
            <a:bodyPr wrap="none">
              <a:spAutoFit/>
            </a:bodyPr>
            <a:lstStyle/>
            <a:p>
              <a:pPr marL="342900" indent="-342900">
                <a:buFont typeface="Arial" pitchFamily="34" charset="0"/>
                <a:buChar char="•"/>
                <a:defRPr/>
              </a:pPr>
              <a:r>
                <a:rPr lang="zh-CN" altLang="en-US" sz="1200" dirty="0">
                  <a:solidFill>
                    <a:schemeClr val="accent1"/>
                  </a:solidFill>
                  <a:latin typeface="微软雅黑" pitchFamily="34" charset="-122"/>
                  <a:ea typeface="微软雅黑" pitchFamily="34" charset="-122"/>
                </a:rPr>
                <a:t>点击此处输入文字点击此处输入</a:t>
              </a:r>
              <a:r>
                <a:rPr lang="zh-CN" altLang="en-US" sz="1200" dirty="0" smtClean="0">
                  <a:solidFill>
                    <a:schemeClr val="accent1"/>
                  </a:solidFill>
                  <a:latin typeface="微软雅黑" pitchFamily="34" charset="-122"/>
                  <a:ea typeface="微软雅黑" pitchFamily="34" charset="-122"/>
                </a:rPr>
                <a:t>文字</a:t>
              </a:r>
              <a:endParaRPr lang="en-US" altLang="zh-CN" sz="1200" dirty="0">
                <a:solidFill>
                  <a:schemeClr val="accent1"/>
                </a:solidFill>
                <a:latin typeface="微软雅黑" pitchFamily="34" charset="-122"/>
                <a:ea typeface="微软雅黑" pitchFamily="34" charset="-122"/>
              </a:endParaRPr>
            </a:p>
            <a:p>
              <a:pPr marL="342900" indent="-342900">
                <a:buFont typeface="Arial" pitchFamily="34" charset="0"/>
                <a:buChar char="•"/>
                <a:defRPr/>
              </a:pPr>
              <a:r>
                <a:rPr lang="zh-CN" altLang="en-US" sz="1200" dirty="0">
                  <a:solidFill>
                    <a:schemeClr val="accent1"/>
                  </a:solidFill>
                  <a:latin typeface="微软雅黑" pitchFamily="34" charset="-122"/>
                  <a:ea typeface="微软雅黑" pitchFamily="34" charset="-122"/>
                </a:rPr>
                <a:t>点击此处输入文字点击此处输入</a:t>
              </a:r>
              <a:r>
                <a:rPr lang="zh-CN" altLang="en-US" sz="1200" dirty="0" smtClean="0">
                  <a:solidFill>
                    <a:schemeClr val="accent1"/>
                  </a:solidFill>
                  <a:latin typeface="微软雅黑" pitchFamily="34" charset="-122"/>
                  <a:ea typeface="微软雅黑" pitchFamily="34" charset="-122"/>
                </a:rPr>
                <a:t>文字</a:t>
              </a:r>
              <a:endParaRPr lang="en-US" altLang="zh-CN" sz="1200" dirty="0">
                <a:solidFill>
                  <a:schemeClr val="accent1"/>
                </a:solidFill>
                <a:latin typeface="微软雅黑" pitchFamily="34" charset="-122"/>
                <a:ea typeface="微软雅黑" pitchFamily="34" charset="-122"/>
              </a:endParaRPr>
            </a:p>
          </p:txBody>
        </p:sp>
      </p:grpSp>
      <p:grpSp>
        <p:nvGrpSpPr>
          <p:cNvPr id="7" name="组合 6"/>
          <p:cNvGrpSpPr/>
          <p:nvPr/>
        </p:nvGrpSpPr>
        <p:grpSpPr>
          <a:xfrm>
            <a:off x="2700342" y="3402162"/>
            <a:ext cx="5512857" cy="558640"/>
            <a:chOff x="2700342" y="3402162"/>
            <a:chExt cx="5512857" cy="558640"/>
          </a:xfrm>
        </p:grpSpPr>
        <p:cxnSp>
          <p:nvCxnSpPr>
            <p:cNvPr id="8" name="直接连接符​​ 15"/>
            <p:cNvCxnSpPr/>
            <p:nvPr/>
          </p:nvCxnSpPr>
          <p:spPr>
            <a:xfrm>
              <a:off x="2700342" y="3960802"/>
              <a:ext cx="5400675"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20072" y="3402162"/>
              <a:ext cx="2993127" cy="461665"/>
            </a:xfrm>
            <a:prstGeom prst="rect">
              <a:avLst/>
            </a:prstGeom>
            <a:noFill/>
          </p:spPr>
          <p:txBody>
            <a:bodyPr wrap="none">
              <a:spAutoFit/>
            </a:bodyPr>
            <a:lstStyle/>
            <a:p>
              <a:pPr marL="342900" indent="-342900">
                <a:buFont typeface="Arial" pitchFamily="34" charset="0"/>
                <a:buChar char="•"/>
                <a:defRPr/>
              </a:pPr>
              <a:r>
                <a:rPr lang="zh-CN" altLang="en-US" sz="1200" dirty="0">
                  <a:solidFill>
                    <a:schemeClr val="accent1"/>
                  </a:solidFill>
                  <a:latin typeface="微软雅黑" pitchFamily="34" charset="-122"/>
                  <a:ea typeface="微软雅黑" pitchFamily="34" charset="-122"/>
                </a:rPr>
                <a:t>点击此处输入文字点击此处输入</a:t>
              </a:r>
              <a:r>
                <a:rPr lang="zh-CN" altLang="en-US" sz="1200" dirty="0" smtClean="0">
                  <a:solidFill>
                    <a:schemeClr val="accent1"/>
                  </a:solidFill>
                  <a:latin typeface="微软雅黑" pitchFamily="34" charset="-122"/>
                  <a:ea typeface="微软雅黑" pitchFamily="34" charset="-122"/>
                </a:rPr>
                <a:t>文字</a:t>
              </a:r>
              <a:endParaRPr lang="en-US" altLang="zh-CN" sz="1200" dirty="0">
                <a:solidFill>
                  <a:schemeClr val="accent1"/>
                </a:solidFill>
                <a:latin typeface="微软雅黑" pitchFamily="34" charset="-122"/>
                <a:ea typeface="微软雅黑" pitchFamily="34" charset="-122"/>
              </a:endParaRPr>
            </a:p>
            <a:p>
              <a:pPr marL="342900" indent="-342900">
                <a:buFont typeface="Arial" pitchFamily="34" charset="0"/>
                <a:buChar char="•"/>
                <a:defRPr/>
              </a:pPr>
              <a:r>
                <a:rPr lang="zh-CN" altLang="en-US" sz="1200" dirty="0">
                  <a:solidFill>
                    <a:schemeClr val="accent1"/>
                  </a:solidFill>
                  <a:latin typeface="微软雅黑" pitchFamily="34" charset="-122"/>
                  <a:ea typeface="微软雅黑" pitchFamily="34" charset="-122"/>
                </a:rPr>
                <a:t>点击此处输入文字点击此处输入</a:t>
              </a:r>
              <a:r>
                <a:rPr lang="zh-CN" altLang="en-US" sz="1200" dirty="0" smtClean="0">
                  <a:solidFill>
                    <a:schemeClr val="accent1"/>
                  </a:solidFill>
                  <a:latin typeface="微软雅黑" pitchFamily="34" charset="-122"/>
                  <a:ea typeface="微软雅黑" pitchFamily="34" charset="-122"/>
                </a:rPr>
                <a:t>文字</a:t>
              </a:r>
              <a:endParaRPr lang="en-US" altLang="zh-CN" sz="1200" dirty="0">
                <a:solidFill>
                  <a:schemeClr val="accent1"/>
                </a:solidFill>
                <a:latin typeface="微软雅黑" pitchFamily="34" charset="-122"/>
                <a:ea typeface="微软雅黑" pitchFamily="34" charset="-122"/>
              </a:endParaRPr>
            </a:p>
          </p:txBody>
        </p:sp>
      </p:grpSp>
      <p:sp>
        <p:nvSpPr>
          <p:cNvPr id="10"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711321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665" y="1085302"/>
            <a:ext cx="7800662" cy="557908"/>
            <a:chOff x="895284" y="2319106"/>
            <a:chExt cx="7800662" cy="557908"/>
          </a:xfrm>
        </p:grpSpPr>
        <p:sp>
          <p:nvSpPr>
            <p:cNvPr id="3" name="下箭头 2"/>
            <p:cNvSpPr/>
            <p:nvPr/>
          </p:nvSpPr>
          <p:spPr>
            <a:xfrm rot="16200000">
              <a:off x="2477819" y="2477702"/>
              <a:ext cx="524151" cy="274473"/>
            </a:xfrm>
            <a:prstGeom prst="downArrow">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Arial"/>
                <a:ea typeface="微软雅黑"/>
              </a:endParaRPr>
            </a:p>
          </p:txBody>
        </p:sp>
        <p:grpSp>
          <p:nvGrpSpPr>
            <p:cNvPr id="4" name="组合 3"/>
            <p:cNvGrpSpPr/>
            <p:nvPr/>
          </p:nvGrpSpPr>
          <p:grpSpPr>
            <a:xfrm>
              <a:off x="895284" y="2319106"/>
              <a:ext cx="1736500" cy="542503"/>
              <a:chOff x="1242522" y="2224451"/>
              <a:chExt cx="1754984" cy="506492"/>
            </a:xfrm>
          </p:grpSpPr>
          <p:sp>
            <p:nvSpPr>
              <p:cNvPr id="16" name="矩形 15"/>
              <p:cNvSpPr/>
              <p:nvPr/>
            </p:nvSpPr>
            <p:spPr>
              <a:xfrm>
                <a:off x="1256590" y="2224451"/>
                <a:ext cx="1740916" cy="506492"/>
              </a:xfrm>
              <a:prstGeom prst="rect">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Arial"/>
                  <a:ea typeface="微软雅黑"/>
                </a:endParaRPr>
              </a:p>
            </p:txBody>
          </p:sp>
          <p:sp>
            <p:nvSpPr>
              <p:cNvPr id="17" name="矩形 16"/>
              <p:cNvSpPr/>
              <p:nvPr/>
            </p:nvSpPr>
            <p:spPr>
              <a:xfrm>
                <a:off x="1242522" y="2276621"/>
                <a:ext cx="1754984" cy="344816"/>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标题内容</a:t>
                </a:r>
              </a:p>
            </p:txBody>
          </p:sp>
        </p:grpSp>
        <p:grpSp>
          <p:nvGrpSpPr>
            <p:cNvPr id="5" name="组合 4"/>
            <p:cNvGrpSpPr/>
            <p:nvPr/>
          </p:nvGrpSpPr>
          <p:grpSpPr>
            <a:xfrm>
              <a:off x="2876289" y="2355117"/>
              <a:ext cx="1754984" cy="506492"/>
              <a:chOff x="1242522" y="3272029"/>
              <a:chExt cx="1754984" cy="506492"/>
            </a:xfrm>
          </p:grpSpPr>
          <p:sp>
            <p:nvSpPr>
              <p:cNvPr id="14" name="矩形 13"/>
              <p:cNvSpPr/>
              <p:nvPr/>
            </p:nvSpPr>
            <p:spPr>
              <a:xfrm>
                <a:off x="1256590" y="3272029"/>
                <a:ext cx="1740916" cy="506492"/>
              </a:xfrm>
              <a:prstGeom prst="rect">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Arial"/>
                  <a:ea typeface="微软雅黑"/>
                </a:endParaRPr>
              </a:p>
            </p:txBody>
          </p:sp>
          <p:sp>
            <p:nvSpPr>
              <p:cNvPr id="15" name="矩形 14"/>
              <p:cNvSpPr/>
              <p:nvPr/>
            </p:nvSpPr>
            <p:spPr>
              <a:xfrm>
                <a:off x="1242522" y="3325220"/>
                <a:ext cx="1754983" cy="369332"/>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lvl="0"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6" name="组合 5"/>
            <p:cNvGrpSpPr/>
            <p:nvPr/>
          </p:nvGrpSpPr>
          <p:grpSpPr>
            <a:xfrm>
              <a:off x="4861858" y="2355117"/>
              <a:ext cx="1787684" cy="506492"/>
              <a:chOff x="1209822" y="4319607"/>
              <a:chExt cx="1787684" cy="506492"/>
            </a:xfrm>
          </p:grpSpPr>
          <p:sp>
            <p:nvSpPr>
              <p:cNvPr id="12" name="矩形 11"/>
              <p:cNvSpPr/>
              <p:nvPr/>
            </p:nvSpPr>
            <p:spPr>
              <a:xfrm>
                <a:off x="1256590" y="4319607"/>
                <a:ext cx="1740916" cy="506492"/>
              </a:xfrm>
              <a:prstGeom prst="rect">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Arial"/>
                  <a:ea typeface="微软雅黑"/>
                </a:endParaRPr>
              </a:p>
            </p:txBody>
          </p:sp>
          <p:sp>
            <p:nvSpPr>
              <p:cNvPr id="13" name="矩形 12"/>
              <p:cNvSpPr/>
              <p:nvPr/>
            </p:nvSpPr>
            <p:spPr>
              <a:xfrm>
                <a:off x="1209822" y="4370544"/>
                <a:ext cx="1787683" cy="369332"/>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lvl="0"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7" name="组合 6"/>
            <p:cNvGrpSpPr/>
            <p:nvPr/>
          </p:nvGrpSpPr>
          <p:grpSpPr>
            <a:xfrm>
              <a:off x="6926894" y="2352863"/>
              <a:ext cx="1769052" cy="506492"/>
              <a:chOff x="1228454" y="5367185"/>
              <a:chExt cx="1769052" cy="506492"/>
            </a:xfrm>
          </p:grpSpPr>
          <p:sp>
            <p:nvSpPr>
              <p:cNvPr id="10" name="矩形 9"/>
              <p:cNvSpPr/>
              <p:nvPr/>
            </p:nvSpPr>
            <p:spPr>
              <a:xfrm>
                <a:off x="1256590" y="5367185"/>
                <a:ext cx="1740916" cy="506492"/>
              </a:xfrm>
              <a:prstGeom prst="rect">
                <a:avLst/>
              </a:prstGeom>
              <a:solidFill>
                <a:schemeClr val="tx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Arial"/>
                  <a:ea typeface="微软雅黑"/>
                </a:endParaRPr>
              </a:p>
            </p:txBody>
          </p:sp>
          <p:sp>
            <p:nvSpPr>
              <p:cNvPr id="11" name="矩形 10"/>
              <p:cNvSpPr/>
              <p:nvPr/>
            </p:nvSpPr>
            <p:spPr>
              <a:xfrm>
                <a:off x="1228454" y="5420376"/>
                <a:ext cx="1769051" cy="369332"/>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lvl="0"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sp>
          <p:nvSpPr>
            <p:cNvPr id="8" name="下箭头 7"/>
            <p:cNvSpPr/>
            <p:nvPr/>
          </p:nvSpPr>
          <p:spPr>
            <a:xfrm rot="16200000">
              <a:off x="4459667" y="2477701"/>
              <a:ext cx="524151" cy="274473"/>
            </a:xfrm>
            <a:prstGeom prst="downArrow">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Arial"/>
                <a:ea typeface="微软雅黑"/>
              </a:endParaRPr>
            </a:p>
          </p:txBody>
        </p:sp>
        <p:sp>
          <p:nvSpPr>
            <p:cNvPr id="9" name="下箭头 8"/>
            <p:cNvSpPr/>
            <p:nvPr/>
          </p:nvSpPr>
          <p:spPr>
            <a:xfrm rot="16200000">
              <a:off x="6479573" y="2476594"/>
              <a:ext cx="524151" cy="274473"/>
            </a:xfrm>
            <a:prstGeom prst="downArrow">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Arial"/>
                <a:ea typeface="微软雅黑"/>
              </a:endParaRPr>
            </a:p>
          </p:txBody>
        </p:sp>
      </p:grpSp>
      <p:grpSp>
        <p:nvGrpSpPr>
          <p:cNvPr id="18" name="组合 17"/>
          <p:cNvGrpSpPr/>
          <p:nvPr/>
        </p:nvGrpSpPr>
        <p:grpSpPr>
          <a:xfrm>
            <a:off x="559222" y="2286995"/>
            <a:ext cx="1924546" cy="1516216"/>
            <a:chOff x="559222" y="2286995"/>
            <a:chExt cx="1924546" cy="1516216"/>
          </a:xfrm>
        </p:grpSpPr>
        <p:sp>
          <p:nvSpPr>
            <p:cNvPr id="19" name="圆角矩形标注 18"/>
            <p:cNvSpPr/>
            <p:nvPr/>
          </p:nvSpPr>
          <p:spPr>
            <a:xfrm>
              <a:off x="559222" y="2286995"/>
              <a:ext cx="1851657" cy="1516216"/>
            </a:xfrm>
            <a:prstGeom prst="wedgeRoundRectCallout">
              <a:avLst>
                <a:gd name="adj1" fmla="val -19313"/>
                <a:gd name="adj2" fmla="val -71106"/>
                <a:gd name="adj3" fmla="val 16667"/>
              </a:avLst>
            </a:prstGeom>
            <a:noFill/>
            <a:ln w="38100" cap="flat" cmpd="sng" algn="ctr">
              <a:solidFill>
                <a:schemeClr val="bg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Arial"/>
                <a:ea typeface="微软雅黑"/>
              </a:endParaRPr>
            </a:p>
          </p:txBody>
        </p:sp>
        <p:sp>
          <p:nvSpPr>
            <p:cNvPr id="20" name="文本框 44"/>
            <p:cNvSpPr txBox="1"/>
            <p:nvPr/>
          </p:nvSpPr>
          <p:spPr>
            <a:xfrm>
              <a:off x="652118"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00" dirty="0">
                  <a:solidFill>
                    <a:schemeClr val="accent1"/>
                  </a:solidFill>
                  <a:latin typeface="微软雅黑" pitchFamily="34" charset="-122"/>
                  <a:ea typeface="微软雅黑" pitchFamily="34" charset="-122"/>
                </a:rPr>
                <a:t>请输入您要的</a:t>
              </a:r>
              <a:r>
                <a:rPr lang="zh-CN" altLang="en-US" sz="1200" dirty="0" smtClean="0">
                  <a:solidFill>
                    <a:schemeClr val="accent1"/>
                  </a:solidFill>
                  <a:latin typeface="微软雅黑" pitchFamily="34" charset="-122"/>
                  <a:ea typeface="微软雅黑" pitchFamily="34" charset="-122"/>
                </a:rPr>
                <a:t>内容</a:t>
              </a:r>
              <a:endParaRPr lang="en-US" altLang="zh-CN" sz="1200" dirty="0" smtClean="0">
                <a:solidFill>
                  <a:schemeClr val="accent1"/>
                </a:solidFill>
                <a:latin typeface="微软雅黑" pitchFamily="34" charset="-122"/>
                <a:ea typeface="微软雅黑" pitchFamily="34" charset="-122"/>
              </a:endParaRP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endParaRPr lang="zh-CN" altLang="en-US" sz="12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2550466" y="2239299"/>
            <a:ext cx="1920951" cy="1563912"/>
            <a:chOff x="2550466" y="2239299"/>
            <a:chExt cx="1920951" cy="1563912"/>
          </a:xfrm>
        </p:grpSpPr>
        <p:sp>
          <p:nvSpPr>
            <p:cNvPr id="22" name="圆角矩形标注 21"/>
            <p:cNvSpPr/>
            <p:nvPr/>
          </p:nvSpPr>
          <p:spPr>
            <a:xfrm>
              <a:off x="2550466" y="2239299"/>
              <a:ext cx="1851657" cy="1563912"/>
            </a:xfrm>
            <a:prstGeom prst="wedgeRoundRectCallout">
              <a:avLst>
                <a:gd name="adj1" fmla="val -20832"/>
                <a:gd name="adj2" fmla="val -72175"/>
                <a:gd name="adj3" fmla="val 16667"/>
              </a:avLst>
            </a:prstGeom>
            <a:noFill/>
            <a:ln w="38100" cap="flat" cmpd="sng" algn="ctr">
              <a:solidFill>
                <a:schemeClr val="tx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Arial"/>
                <a:ea typeface="微软雅黑"/>
              </a:endParaRPr>
            </a:p>
          </p:txBody>
        </p:sp>
        <p:sp>
          <p:nvSpPr>
            <p:cNvPr id="23" name="文本框 44"/>
            <p:cNvSpPr txBox="1"/>
            <p:nvPr/>
          </p:nvSpPr>
          <p:spPr>
            <a:xfrm>
              <a:off x="2639767"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00" dirty="0">
                  <a:solidFill>
                    <a:schemeClr val="accent1"/>
                  </a:solidFill>
                  <a:latin typeface="微软雅黑" pitchFamily="34" charset="-122"/>
                  <a:ea typeface="微软雅黑" pitchFamily="34" charset="-122"/>
                </a:rPr>
                <a:t>请输入您要的</a:t>
              </a:r>
              <a:r>
                <a:rPr lang="zh-CN" altLang="en-US" sz="1200" dirty="0" smtClean="0">
                  <a:solidFill>
                    <a:schemeClr val="accent1"/>
                  </a:solidFill>
                  <a:latin typeface="微软雅黑" pitchFamily="34" charset="-122"/>
                  <a:ea typeface="微软雅黑" pitchFamily="34" charset="-122"/>
                </a:rPr>
                <a:t>内容</a:t>
              </a:r>
              <a:endParaRPr lang="en-US" altLang="zh-CN" sz="1200" dirty="0" smtClean="0">
                <a:solidFill>
                  <a:schemeClr val="accent1"/>
                </a:solidFill>
                <a:latin typeface="微软雅黑" pitchFamily="34" charset="-122"/>
                <a:ea typeface="微软雅黑" pitchFamily="34" charset="-122"/>
              </a:endParaRP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endParaRPr lang="zh-CN" altLang="en-US" sz="120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4590659" y="2233651"/>
            <a:ext cx="1966532" cy="1569559"/>
            <a:chOff x="4590659" y="2233651"/>
            <a:chExt cx="1966532" cy="1569559"/>
          </a:xfrm>
        </p:grpSpPr>
        <p:sp>
          <p:nvSpPr>
            <p:cNvPr id="25" name="圆角矩形标注 24"/>
            <p:cNvSpPr/>
            <p:nvPr/>
          </p:nvSpPr>
          <p:spPr>
            <a:xfrm>
              <a:off x="4590659" y="2233651"/>
              <a:ext cx="1851657" cy="1569559"/>
            </a:xfrm>
            <a:prstGeom prst="wedgeRoundRectCallout">
              <a:avLst>
                <a:gd name="adj1" fmla="val -22351"/>
                <a:gd name="adj2" fmla="val -67709"/>
                <a:gd name="adj3" fmla="val 16667"/>
              </a:avLst>
            </a:prstGeom>
            <a:noFill/>
            <a:ln w="38100" cap="flat" cmpd="sng" algn="ctr">
              <a:solidFill>
                <a:schemeClr val="bg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Arial"/>
                <a:ea typeface="微软雅黑"/>
              </a:endParaRPr>
            </a:p>
          </p:txBody>
        </p:sp>
        <p:sp>
          <p:nvSpPr>
            <p:cNvPr id="26" name="文本框 44"/>
            <p:cNvSpPr txBox="1"/>
            <p:nvPr/>
          </p:nvSpPr>
          <p:spPr>
            <a:xfrm>
              <a:off x="4725541"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00" dirty="0">
                  <a:solidFill>
                    <a:schemeClr val="accent1"/>
                  </a:solidFill>
                  <a:latin typeface="微软雅黑" pitchFamily="34" charset="-122"/>
                  <a:ea typeface="微软雅黑" pitchFamily="34" charset="-122"/>
                </a:rPr>
                <a:t>请输入您要的</a:t>
              </a:r>
              <a:r>
                <a:rPr lang="zh-CN" altLang="en-US" sz="1200" dirty="0" smtClean="0">
                  <a:solidFill>
                    <a:schemeClr val="accent1"/>
                  </a:solidFill>
                  <a:latin typeface="微软雅黑" pitchFamily="34" charset="-122"/>
                  <a:ea typeface="微软雅黑" pitchFamily="34" charset="-122"/>
                </a:rPr>
                <a:t>内容</a:t>
              </a:r>
              <a:endParaRPr lang="en-US" altLang="zh-CN" sz="1200" dirty="0" smtClean="0">
                <a:solidFill>
                  <a:schemeClr val="accent1"/>
                </a:solidFill>
                <a:latin typeface="微软雅黑" pitchFamily="34" charset="-122"/>
                <a:ea typeface="微软雅黑" pitchFamily="34" charset="-122"/>
              </a:endParaRP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endParaRPr lang="zh-CN" altLang="en-US" sz="12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6665372" y="2232208"/>
            <a:ext cx="1879468" cy="1571002"/>
            <a:chOff x="6665372" y="2232208"/>
            <a:chExt cx="1879468" cy="1571002"/>
          </a:xfrm>
        </p:grpSpPr>
        <p:sp>
          <p:nvSpPr>
            <p:cNvPr id="28" name="圆角矩形标注 27"/>
            <p:cNvSpPr/>
            <p:nvPr/>
          </p:nvSpPr>
          <p:spPr>
            <a:xfrm>
              <a:off x="6665372" y="2232208"/>
              <a:ext cx="1851657" cy="1571002"/>
            </a:xfrm>
            <a:prstGeom prst="wedgeRoundRectCallout">
              <a:avLst>
                <a:gd name="adj1" fmla="val 18673"/>
                <a:gd name="adj2" fmla="val -70405"/>
                <a:gd name="adj3" fmla="val 16667"/>
              </a:avLst>
            </a:prstGeom>
            <a:noFill/>
            <a:ln w="38100" cap="flat" cmpd="sng" algn="ctr">
              <a:solidFill>
                <a:schemeClr val="tx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Arial"/>
                <a:ea typeface="微软雅黑"/>
              </a:endParaRPr>
            </a:p>
          </p:txBody>
        </p:sp>
        <p:sp>
          <p:nvSpPr>
            <p:cNvPr id="29" name="文本框 44"/>
            <p:cNvSpPr txBox="1"/>
            <p:nvPr/>
          </p:nvSpPr>
          <p:spPr>
            <a:xfrm>
              <a:off x="6713190"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00" dirty="0">
                  <a:solidFill>
                    <a:schemeClr val="accent1"/>
                  </a:solidFill>
                  <a:latin typeface="微软雅黑" pitchFamily="34" charset="-122"/>
                  <a:ea typeface="微软雅黑" pitchFamily="34" charset="-122"/>
                </a:rPr>
                <a:t>请输入您要的</a:t>
              </a:r>
              <a:r>
                <a:rPr lang="zh-CN" altLang="en-US" sz="1200" dirty="0" smtClean="0">
                  <a:solidFill>
                    <a:schemeClr val="accent1"/>
                  </a:solidFill>
                  <a:latin typeface="微软雅黑" pitchFamily="34" charset="-122"/>
                  <a:ea typeface="微软雅黑" pitchFamily="34" charset="-122"/>
                </a:rPr>
                <a:t>内容</a:t>
              </a:r>
              <a:endParaRPr lang="en-US" altLang="zh-CN" sz="1200" dirty="0" smtClean="0">
                <a:solidFill>
                  <a:schemeClr val="accent1"/>
                </a:solidFill>
                <a:latin typeface="微软雅黑" pitchFamily="34" charset="-122"/>
                <a:ea typeface="微软雅黑" pitchFamily="34" charset="-122"/>
              </a:endParaRP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endParaRPr lang="zh-CN" altLang="en-US" sz="1200" dirty="0">
                <a:solidFill>
                  <a:schemeClr val="accent1"/>
                </a:solidFill>
                <a:latin typeface="微软雅黑" pitchFamily="34" charset="-122"/>
                <a:ea typeface="微软雅黑" pitchFamily="34" charset="-122"/>
              </a:endParaRPr>
            </a:p>
          </p:txBody>
        </p:sp>
      </p:grpSp>
      <p:sp>
        <p:nvSpPr>
          <p:cNvPr id="30"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73977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7388" y="1073552"/>
            <a:ext cx="7561263" cy="3474726"/>
            <a:chOff x="683568" y="1307206"/>
            <a:chExt cx="7561263" cy="3474726"/>
          </a:xfrm>
        </p:grpSpPr>
        <p:cxnSp>
          <p:nvCxnSpPr>
            <p:cNvPr id="3" name="直接连接符 2"/>
            <p:cNvCxnSpPr>
              <a:stCxn id="4" idx="6"/>
              <a:endCxn id="6" idx="2"/>
            </p:cNvCxnSpPr>
            <p:nvPr/>
          </p:nvCxnSpPr>
          <p:spPr>
            <a:xfrm>
              <a:off x="1618606" y="2350988"/>
              <a:ext cx="5761037" cy="72231"/>
            </a:xfrm>
            <a:prstGeom prst="line">
              <a:avLst/>
            </a:prstGeom>
            <a:noFill/>
            <a:ln w="38100" cap="flat" cmpd="sng" algn="ctr">
              <a:solidFill>
                <a:schemeClr val="tx1"/>
              </a:solidFill>
              <a:prstDash val="solid"/>
            </a:ln>
            <a:effectLst/>
          </p:spPr>
        </p:cxnSp>
        <p:sp>
          <p:nvSpPr>
            <p:cNvPr id="4" name="椭圆 3"/>
            <p:cNvSpPr/>
            <p:nvPr/>
          </p:nvSpPr>
          <p:spPr>
            <a:xfrm>
              <a:off x="683568" y="1882675"/>
              <a:ext cx="935038" cy="936625"/>
            </a:xfrm>
            <a:prstGeom prst="ellipse">
              <a:avLst/>
            </a:prstGeom>
            <a:solidFill>
              <a:schemeClr val="bg1"/>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rPr>
                <a:t>A</a:t>
              </a:r>
              <a:endParaRPr kumimoji="0" lang="zh-CN" altLang="en-US"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sp>
          <p:nvSpPr>
            <p:cNvPr id="5" name="椭圆 4"/>
            <p:cNvSpPr/>
            <p:nvPr/>
          </p:nvSpPr>
          <p:spPr>
            <a:xfrm>
              <a:off x="3563293" y="1702494"/>
              <a:ext cx="1296988" cy="1296987"/>
            </a:xfrm>
            <a:prstGeom prst="ellipse">
              <a:avLst/>
            </a:prstGeom>
            <a:solidFill>
              <a:schemeClr val="tx2"/>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rPr>
                <a:t>B</a:t>
              </a:r>
              <a:endParaRPr kumimoji="0" lang="zh-CN" altLang="en-US"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sp>
          <p:nvSpPr>
            <p:cNvPr id="6" name="椭圆 5"/>
            <p:cNvSpPr/>
            <p:nvPr/>
          </p:nvSpPr>
          <p:spPr>
            <a:xfrm>
              <a:off x="7379643" y="1991419"/>
              <a:ext cx="865188" cy="863600"/>
            </a:xfrm>
            <a:prstGeom prst="ellipse">
              <a:avLst/>
            </a:prstGeom>
            <a:solidFill>
              <a:schemeClr val="tx1"/>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sp>
          <p:nvSpPr>
            <p:cNvPr id="7" name="椭圆 6"/>
            <p:cNvSpPr/>
            <p:nvPr/>
          </p:nvSpPr>
          <p:spPr>
            <a:xfrm>
              <a:off x="2915593" y="1307206"/>
              <a:ext cx="863600" cy="863600"/>
            </a:xfrm>
            <a:prstGeom prst="ellipse">
              <a:avLst/>
            </a:prstGeom>
            <a:solidFill>
              <a:schemeClr val="tx1"/>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cxnSp>
          <p:nvCxnSpPr>
            <p:cNvPr id="8" name="直接连接符 7"/>
            <p:cNvCxnSpPr>
              <a:stCxn id="7" idx="2"/>
            </p:cNvCxnSpPr>
            <p:nvPr/>
          </p:nvCxnSpPr>
          <p:spPr>
            <a:xfrm flipH="1">
              <a:off x="2483793" y="1739006"/>
              <a:ext cx="431800" cy="0"/>
            </a:xfrm>
            <a:prstGeom prst="line">
              <a:avLst/>
            </a:prstGeom>
            <a:noFill/>
            <a:ln w="9525" cap="flat" cmpd="sng" algn="ctr">
              <a:solidFill>
                <a:schemeClr val="tx1"/>
              </a:solidFill>
              <a:prstDash val="solid"/>
            </a:ln>
            <a:effectLst/>
          </p:spPr>
        </p:cxnSp>
        <p:sp>
          <p:nvSpPr>
            <p:cNvPr id="9" name="TextBox 19"/>
            <p:cNvSpPr txBox="1">
              <a:spLocks noChangeArrowheads="1"/>
            </p:cNvSpPr>
            <p:nvPr/>
          </p:nvSpPr>
          <p:spPr bwMode="auto">
            <a:xfrm>
              <a:off x="827262" y="1594742"/>
              <a:ext cx="1728238"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单击此处添加标题</a:t>
              </a:r>
            </a:p>
          </p:txBody>
        </p:sp>
        <p:grpSp>
          <p:nvGrpSpPr>
            <p:cNvPr id="10" name="组合 19"/>
            <p:cNvGrpSpPr/>
            <p:nvPr/>
          </p:nvGrpSpPr>
          <p:grpSpPr>
            <a:xfrm>
              <a:off x="2699693" y="2374006"/>
              <a:ext cx="2160063" cy="1659833"/>
              <a:chOff x="2843659" y="4280272"/>
              <a:chExt cx="2160063" cy="1659833"/>
            </a:xfrm>
          </p:grpSpPr>
          <p:sp>
            <p:nvSpPr>
              <p:cNvPr id="22" name="椭圆 21"/>
              <p:cNvSpPr/>
              <p:nvPr/>
            </p:nvSpPr>
            <p:spPr>
              <a:xfrm>
                <a:off x="2843659" y="4280272"/>
                <a:ext cx="863600" cy="865188"/>
              </a:xfrm>
              <a:prstGeom prst="ellipse">
                <a:avLst/>
              </a:prstGeom>
              <a:solidFill>
                <a:schemeClr val="bg2"/>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cxnSp>
            <p:nvCxnSpPr>
              <p:cNvPr id="23" name="直接连接符 22"/>
              <p:cNvCxnSpPr>
                <a:stCxn id="22" idx="4"/>
              </p:cNvCxnSpPr>
              <p:nvPr/>
            </p:nvCxnSpPr>
            <p:spPr>
              <a:xfrm>
                <a:off x="3275459" y="5145460"/>
                <a:ext cx="0" cy="731837"/>
              </a:xfrm>
              <a:prstGeom prst="line">
                <a:avLst/>
              </a:prstGeom>
              <a:noFill/>
              <a:ln w="9525" cap="flat" cmpd="sng" algn="ctr">
                <a:solidFill>
                  <a:schemeClr val="bg2"/>
                </a:solidFill>
                <a:prstDash val="solid"/>
              </a:ln>
              <a:effectLst/>
            </p:spPr>
          </p:cxnSp>
          <p:sp>
            <p:nvSpPr>
              <p:cNvPr id="24" name="TextBox 19"/>
              <p:cNvSpPr txBox="1">
                <a:spLocks noChangeArrowheads="1"/>
              </p:cNvSpPr>
              <p:nvPr/>
            </p:nvSpPr>
            <p:spPr bwMode="auto">
              <a:xfrm>
                <a:off x="3275484" y="5589240"/>
                <a:ext cx="1728238"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rPr>
                  <a:t>单击此处添加标题</a:t>
                </a:r>
              </a:p>
            </p:txBody>
          </p:sp>
        </p:grpSp>
        <p:grpSp>
          <p:nvGrpSpPr>
            <p:cNvPr id="11" name="组合 23"/>
            <p:cNvGrpSpPr/>
            <p:nvPr/>
          </p:nvGrpSpPr>
          <p:grpSpPr>
            <a:xfrm>
              <a:off x="4525318" y="2458144"/>
              <a:ext cx="2134638" cy="1791719"/>
              <a:chOff x="4669284" y="4364410"/>
              <a:chExt cx="2134638" cy="1791719"/>
            </a:xfrm>
          </p:grpSpPr>
          <p:sp>
            <p:nvSpPr>
              <p:cNvPr id="19" name="椭圆 18"/>
              <p:cNvSpPr/>
              <p:nvPr/>
            </p:nvSpPr>
            <p:spPr>
              <a:xfrm>
                <a:off x="4669284" y="4364410"/>
                <a:ext cx="865188" cy="865187"/>
              </a:xfrm>
              <a:prstGeom prst="ellipse">
                <a:avLst/>
              </a:prstGeom>
              <a:solidFill>
                <a:schemeClr val="bg1"/>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5102672" y="5229597"/>
                <a:ext cx="0" cy="863600"/>
              </a:xfrm>
              <a:prstGeom prst="line">
                <a:avLst/>
              </a:prstGeom>
              <a:noFill/>
              <a:ln w="9525" cap="flat" cmpd="sng" algn="ctr">
                <a:solidFill>
                  <a:schemeClr val="bg1"/>
                </a:solidFill>
                <a:prstDash val="solid"/>
              </a:ln>
              <a:effectLst/>
            </p:spPr>
          </p:cxnSp>
          <p:sp>
            <p:nvSpPr>
              <p:cNvPr id="21" name="TextBox 20"/>
              <p:cNvSpPr txBox="1">
                <a:spLocks noChangeArrowheads="1"/>
              </p:cNvSpPr>
              <p:nvPr/>
            </p:nvSpPr>
            <p:spPr bwMode="auto">
              <a:xfrm>
                <a:off x="5075684" y="5805264"/>
                <a:ext cx="1728238"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单击此处添加标题</a:t>
                </a:r>
              </a:p>
            </p:txBody>
          </p:sp>
        </p:grpSp>
        <p:grpSp>
          <p:nvGrpSpPr>
            <p:cNvPr id="12" name="组合 27"/>
            <p:cNvGrpSpPr/>
            <p:nvPr/>
          </p:nvGrpSpPr>
          <p:grpSpPr>
            <a:xfrm>
              <a:off x="5868343" y="1744562"/>
              <a:ext cx="2303781" cy="1785221"/>
              <a:chOff x="6012309" y="3650828"/>
              <a:chExt cx="2303781" cy="1785221"/>
            </a:xfrm>
          </p:grpSpPr>
          <p:sp>
            <p:nvSpPr>
              <p:cNvPr id="16" name="椭圆 15"/>
              <p:cNvSpPr/>
              <p:nvPr/>
            </p:nvSpPr>
            <p:spPr>
              <a:xfrm>
                <a:off x="6012309" y="3650828"/>
                <a:ext cx="1211263" cy="1212850"/>
              </a:xfrm>
              <a:prstGeom prst="ellipse">
                <a:avLst/>
              </a:prstGeom>
              <a:solidFill>
                <a:schemeClr val="bg2"/>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rPr>
                  <a:t>C</a:t>
                </a:r>
                <a:endParaRPr kumimoji="0" lang="zh-CN" altLang="en-US"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cxnSp>
            <p:nvCxnSpPr>
              <p:cNvPr id="17" name="直接连接符 16"/>
              <p:cNvCxnSpPr>
                <a:stCxn id="16" idx="4"/>
              </p:cNvCxnSpPr>
              <p:nvPr/>
            </p:nvCxnSpPr>
            <p:spPr>
              <a:xfrm flipH="1">
                <a:off x="6617147" y="4863678"/>
                <a:ext cx="794" cy="508794"/>
              </a:xfrm>
              <a:prstGeom prst="line">
                <a:avLst/>
              </a:prstGeom>
              <a:noFill/>
              <a:ln w="9525" cap="flat" cmpd="sng" algn="ctr">
                <a:solidFill>
                  <a:schemeClr val="bg2"/>
                </a:solidFill>
                <a:prstDash val="solid"/>
              </a:ln>
              <a:effectLst/>
            </p:spPr>
          </p:cxnSp>
          <p:sp>
            <p:nvSpPr>
              <p:cNvPr id="18" name="TextBox 19"/>
              <p:cNvSpPr txBox="1">
                <a:spLocks noChangeArrowheads="1"/>
              </p:cNvSpPr>
              <p:nvPr/>
            </p:nvSpPr>
            <p:spPr bwMode="auto">
              <a:xfrm>
                <a:off x="6587852" y="5085184"/>
                <a:ext cx="1728238"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rPr>
                  <a:t>单击此处添加标题</a:t>
                </a:r>
              </a:p>
            </p:txBody>
          </p:sp>
        </p:grpSp>
        <p:sp>
          <p:nvSpPr>
            <p:cNvPr id="13" name="TextBox 12"/>
            <p:cNvSpPr txBox="1"/>
            <p:nvPr/>
          </p:nvSpPr>
          <p:spPr>
            <a:xfrm>
              <a:off x="3203848" y="4063466"/>
              <a:ext cx="1543963"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14" name="TextBox 13"/>
            <p:cNvSpPr txBox="1"/>
            <p:nvPr/>
          </p:nvSpPr>
          <p:spPr>
            <a:xfrm>
              <a:off x="5011218" y="4227934"/>
              <a:ext cx="1543963"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15" name="TextBox 14"/>
            <p:cNvSpPr txBox="1"/>
            <p:nvPr/>
          </p:nvSpPr>
          <p:spPr>
            <a:xfrm>
              <a:off x="6540986" y="3594421"/>
              <a:ext cx="1543963"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25"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759529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4908118" y="928524"/>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3" name="Freeform 3"/>
          <p:cNvSpPr>
            <a:spLocks/>
          </p:cNvSpPr>
          <p:nvPr/>
        </p:nvSpPr>
        <p:spPr bwMode="blackWhite">
          <a:xfrm>
            <a:off x="4908118" y="2945107"/>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2"/>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4" name="Freeform 4"/>
          <p:cNvSpPr>
            <a:spLocks/>
          </p:cNvSpPr>
          <p:nvPr/>
        </p:nvSpPr>
        <p:spPr bwMode="blackWhite">
          <a:xfrm>
            <a:off x="2789367" y="2945107"/>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bg2"/>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5" name="Freeform 5"/>
          <p:cNvSpPr>
            <a:spLocks/>
          </p:cNvSpPr>
          <p:nvPr/>
        </p:nvSpPr>
        <p:spPr bwMode="blackWhite">
          <a:xfrm>
            <a:off x="2789367" y="915566"/>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bg1"/>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6" name="AutoShape 10"/>
          <p:cNvSpPr>
            <a:spLocks noChangeArrowheads="1"/>
          </p:cNvSpPr>
          <p:nvPr/>
        </p:nvSpPr>
        <p:spPr bwMode="blackWhite">
          <a:xfrm>
            <a:off x="4245602" y="2303688"/>
            <a:ext cx="644697" cy="644658"/>
          </a:xfrm>
          <a:prstGeom prst="flowChartOr">
            <a:avLst/>
          </a:prstGeom>
          <a:solidFill>
            <a:schemeClr val="tx1"/>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nvGrpSpPr>
          <p:cNvPr id="7" name="组合 4"/>
          <p:cNvGrpSpPr/>
          <p:nvPr/>
        </p:nvGrpSpPr>
        <p:grpSpPr>
          <a:xfrm>
            <a:off x="1025360" y="3035007"/>
            <a:ext cx="1764007" cy="1085257"/>
            <a:chOff x="1052897" y="5281774"/>
            <a:chExt cx="1764007" cy="1085257"/>
          </a:xfrm>
        </p:grpSpPr>
        <p:sp>
          <p:nvSpPr>
            <p:cNvPr id="8"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19"/>
            <p:cNvSpPr txBox="1">
              <a:spLocks noChangeArrowheads="1"/>
            </p:cNvSpPr>
            <p:nvPr/>
          </p:nvSpPr>
          <p:spPr bwMode="auto">
            <a:xfrm>
              <a:off x="1052898" y="5281774"/>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bg2"/>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0" name="组合 11"/>
          <p:cNvGrpSpPr/>
          <p:nvPr/>
        </p:nvGrpSpPr>
        <p:grpSpPr>
          <a:xfrm>
            <a:off x="1025360" y="936416"/>
            <a:ext cx="1764007" cy="1085257"/>
            <a:chOff x="1052897" y="2195545"/>
            <a:chExt cx="1764007" cy="1085257"/>
          </a:xfrm>
        </p:grpSpPr>
        <p:sp>
          <p:nvSpPr>
            <p:cNvPr id="11"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 name="TextBox 19"/>
            <p:cNvSpPr txBox="1">
              <a:spLocks noChangeArrowheads="1"/>
            </p:cNvSpPr>
            <p:nvPr/>
          </p:nvSpPr>
          <p:spPr bwMode="auto">
            <a:xfrm>
              <a:off x="1052898" y="2195545"/>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bg1"/>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3" name="组合 1"/>
          <p:cNvGrpSpPr/>
          <p:nvPr/>
        </p:nvGrpSpPr>
        <p:grpSpPr>
          <a:xfrm>
            <a:off x="6354634" y="936416"/>
            <a:ext cx="1764007" cy="1085257"/>
            <a:chOff x="6382171" y="2195545"/>
            <a:chExt cx="1764007" cy="1085257"/>
          </a:xfrm>
        </p:grpSpPr>
        <p:sp>
          <p:nvSpPr>
            <p:cNvPr id="14"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a:t>
              </a:r>
              <a:r>
                <a:rPr lang="zh-CN" altLang="en-US" sz="1000" dirty="0" smtClean="0">
                  <a:solidFill>
                    <a:schemeClr val="accent1"/>
                  </a:solidFill>
                  <a:latin typeface="微软雅黑" pitchFamily="34" charset="-122"/>
                  <a:ea typeface="微软雅黑" pitchFamily="34" charset="-122"/>
                </a:rPr>
                <a:t>添加</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382172" y="2195545"/>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6" name="组合 2"/>
          <p:cNvGrpSpPr/>
          <p:nvPr/>
        </p:nvGrpSpPr>
        <p:grpSpPr>
          <a:xfrm>
            <a:off x="6354634" y="2999192"/>
            <a:ext cx="1764007" cy="1085257"/>
            <a:chOff x="6382171" y="5245959"/>
            <a:chExt cx="1764007" cy="1085257"/>
          </a:xfrm>
        </p:grpSpPr>
        <p:sp>
          <p:nvSpPr>
            <p:cNvPr id="17"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6382172" y="5245959"/>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tx2"/>
                  </a:solidFill>
                  <a:latin typeface="微软雅黑" panose="020B0503020204020204" pitchFamily="34" charset="-122"/>
                  <a:ea typeface="微软雅黑" panose="020B0503020204020204" pitchFamily="34" charset="-122"/>
                  <a:cs typeface="宋体" pitchFamily="2" charset="-122"/>
                </a:rPr>
                <a:t>单击此处添加标题</a:t>
              </a:r>
            </a:p>
          </p:txBody>
        </p:sp>
      </p:grpSp>
      <p:sp>
        <p:nvSpPr>
          <p:cNvPr id="19"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674678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2" presetClass="entr" presetSubtype="1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2" presetClass="entr" presetSubtype="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1+#ppt_w/2"/>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rot="10800000">
            <a:off x="3509511" y="3724203"/>
            <a:ext cx="2128671" cy="894397"/>
          </a:xfrm>
          <a:prstGeom prst="roundRect">
            <a:avLst>
              <a:gd name="adj" fmla="val 6171"/>
            </a:avLst>
          </a:prstGeom>
          <a:noFill/>
          <a:ln w="9525" algn="ctr">
            <a:solidFill>
              <a:schemeClr val="bg1"/>
            </a:solidFill>
            <a:round/>
            <a:headEnd/>
            <a:tailEnd/>
          </a:ln>
        </p:spPr>
        <p:txBody>
          <a:bodyPr rot="10800000" wrap="none" anchor="ctr"/>
          <a:lstStyle/>
          <a:p>
            <a:pPr algn="ctr">
              <a:lnSpc>
                <a:spcPct val="120000"/>
              </a:lnSpc>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单击此处添加段落文字内容</a:t>
            </a:r>
          </a:p>
        </p:txBody>
      </p:sp>
      <p:grpSp>
        <p:nvGrpSpPr>
          <p:cNvPr id="3" name="Group 28"/>
          <p:cNvGrpSpPr>
            <a:grpSpLocks/>
          </p:cNvGrpSpPr>
          <p:nvPr/>
        </p:nvGrpSpPr>
        <p:grpSpPr bwMode="auto">
          <a:xfrm>
            <a:off x="802096" y="3529194"/>
            <a:ext cx="7467146" cy="894397"/>
            <a:chOff x="412" y="2911"/>
            <a:chExt cx="4890" cy="610"/>
          </a:xfrm>
        </p:grpSpPr>
        <p:sp>
          <p:nvSpPr>
            <p:cNvPr id="4" name="AutoShape 4"/>
            <p:cNvSpPr>
              <a:spLocks noChangeArrowheads="1"/>
            </p:cNvSpPr>
            <p:nvPr/>
          </p:nvSpPr>
          <p:spPr bwMode="auto">
            <a:xfrm rot="10800000">
              <a:off x="412" y="2911"/>
              <a:ext cx="1394" cy="610"/>
            </a:xfrm>
            <a:prstGeom prst="roundRect">
              <a:avLst>
                <a:gd name="adj" fmla="val 6171"/>
              </a:avLst>
            </a:prstGeom>
            <a:noFill/>
            <a:ln w="9525" algn="ctr">
              <a:solidFill>
                <a:schemeClr val="bg1"/>
              </a:solidFill>
              <a:round/>
              <a:headEnd/>
              <a:tailEnd/>
            </a:ln>
          </p:spPr>
          <p:txBody>
            <a:bodyPr rot="10800000" wrap="none" anchor="ctr"/>
            <a:lstStyle/>
            <a:p>
              <a:pPr algn="ctr">
                <a:lnSpc>
                  <a:spcPct val="120000"/>
                </a:lnSpc>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单击此处添加段落文字内容</a:t>
              </a:r>
            </a:p>
          </p:txBody>
        </p:sp>
        <p:sp>
          <p:nvSpPr>
            <p:cNvPr id="5" name="AutoShape 6"/>
            <p:cNvSpPr>
              <a:spLocks noChangeArrowheads="1"/>
            </p:cNvSpPr>
            <p:nvPr/>
          </p:nvSpPr>
          <p:spPr bwMode="auto">
            <a:xfrm rot="10800000">
              <a:off x="3908" y="2911"/>
              <a:ext cx="1394" cy="610"/>
            </a:xfrm>
            <a:prstGeom prst="roundRect">
              <a:avLst>
                <a:gd name="adj" fmla="val 6171"/>
              </a:avLst>
            </a:prstGeom>
            <a:noFill/>
            <a:ln w="9525" algn="ctr">
              <a:solidFill>
                <a:schemeClr val="bg1"/>
              </a:solidFill>
              <a:round/>
              <a:headEnd/>
              <a:tailEnd/>
            </a:ln>
          </p:spPr>
          <p:txBody>
            <a:bodyPr rot="10800000" wrap="none" anchor="ctr"/>
            <a:lstStyle/>
            <a:p>
              <a:pPr algn="ctr">
                <a:lnSpc>
                  <a:spcPct val="120000"/>
                </a:lnSpc>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单击此处添加段落文字内容</a:t>
              </a:r>
            </a:p>
          </p:txBody>
        </p:sp>
      </p:grpSp>
      <p:grpSp>
        <p:nvGrpSpPr>
          <p:cNvPr id="6" name="组合 5"/>
          <p:cNvGrpSpPr/>
          <p:nvPr/>
        </p:nvGrpSpPr>
        <p:grpSpPr>
          <a:xfrm>
            <a:off x="2930767" y="777253"/>
            <a:ext cx="3284628" cy="469192"/>
            <a:chOff x="2930767" y="627534"/>
            <a:chExt cx="3284628" cy="469192"/>
          </a:xfrm>
          <a:effectLst/>
        </p:grpSpPr>
        <p:sp>
          <p:nvSpPr>
            <p:cNvPr id="7" name="WordArt 3"/>
            <p:cNvSpPr>
              <a:spLocks noChangeArrowheads="1" noChangeShapeType="1" noTextEdit="1"/>
            </p:cNvSpPr>
            <p:nvPr/>
          </p:nvSpPr>
          <p:spPr bwMode="auto">
            <a:xfrm>
              <a:off x="3743144" y="683251"/>
              <a:ext cx="1661402" cy="231664"/>
            </a:xfrm>
            <a:prstGeom prst="rect">
              <a:avLst/>
            </a:prstGeom>
          </p:spPr>
          <p:txBody>
            <a:bodyPr wrap="none" fromWordArt="1">
              <a:prstTxWarp prst="textPlain">
                <a:avLst>
                  <a:gd name="adj" fmla="val 50000"/>
                </a:avLst>
              </a:prstTxWarp>
            </a:bodyPr>
            <a:lstStyle/>
            <a:p>
              <a:pPr algn="ctr">
                <a:defRPr/>
              </a:pPr>
              <a:r>
                <a:rPr lang="zh-CN" altLang="en-US" sz="2400" kern="10" smtClean="0">
                  <a:ln w="9525">
                    <a:solidFill>
                      <a:srgbClr val="FFFFFF"/>
                    </a:solidFill>
                    <a:round/>
                    <a:headEnd/>
                    <a:tailEnd/>
                  </a:ln>
                  <a:solidFill>
                    <a:schemeClr val="accent2"/>
                  </a:solidFill>
                  <a:latin typeface="微软雅黑" panose="020B0503020204020204" pitchFamily="34" charset="-122"/>
                  <a:ea typeface="微软雅黑" panose="020B0503020204020204" pitchFamily="34" charset="-122"/>
                </a:rPr>
                <a:t>双击添加标题文字</a:t>
              </a:r>
            </a:p>
          </p:txBody>
        </p:sp>
        <p:sp>
          <p:nvSpPr>
            <p:cNvPr id="8" name="AutoShape 8"/>
            <p:cNvSpPr>
              <a:spLocks noChangeArrowheads="1"/>
            </p:cNvSpPr>
            <p:nvPr/>
          </p:nvSpPr>
          <p:spPr bwMode="auto">
            <a:xfrm>
              <a:off x="2930767" y="627534"/>
              <a:ext cx="3284628" cy="469192"/>
            </a:xfrm>
            <a:prstGeom prst="roundRect">
              <a:avLst>
                <a:gd name="adj" fmla="val 24375"/>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单击添加标题文字</a:t>
              </a:r>
            </a:p>
          </p:txBody>
        </p:sp>
      </p:grpSp>
      <p:sp>
        <p:nvSpPr>
          <p:cNvPr id="9" name="AutoShape 10"/>
          <p:cNvSpPr>
            <a:spLocks noChangeArrowheads="1"/>
          </p:cNvSpPr>
          <p:nvPr/>
        </p:nvSpPr>
        <p:spPr bwMode="auto">
          <a:xfrm>
            <a:off x="3399565" y="2357681"/>
            <a:ext cx="2345509" cy="416408"/>
          </a:xfrm>
          <a:prstGeom prst="roundRect">
            <a:avLst>
              <a:gd name="adj" fmla="val 22537"/>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400" kern="0" dirty="0" smtClean="0">
                <a:solidFill>
                  <a:schemeClr val="accent2"/>
                </a:solidFill>
                <a:latin typeface="微软雅黑" panose="020B0503020204020204" pitchFamily="34" charset="-122"/>
                <a:ea typeface="微软雅黑" panose="020B0503020204020204" pitchFamily="34" charset="-122"/>
              </a:rPr>
              <a:t>单击添加标题文字</a:t>
            </a:r>
          </a:p>
        </p:txBody>
      </p:sp>
      <p:grpSp>
        <p:nvGrpSpPr>
          <p:cNvPr id="10" name="Group 25"/>
          <p:cNvGrpSpPr>
            <a:grpSpLocks/>
          </p:cNvGrpSpPr>
          <p:nvPr/>
        </p:nvGrpSpPr>
        <p:grpSpPr bwMode="auto">
          <a:xfrm>
            <a:off x="692150" y="2005787"/>
            <a:ext cx="7696200" cy="416408"/>
            <a:chOff x="288" y="1872"/>
            <a:chExt cx="5040" cy="284"/>
          </a:xfrm>
        </p:grpSpPr>
        <p:sp>
          <p:nvSpPr>
            <p:cNvPr id="11" name="AutoShape 12"/>
            <p:cNvSpPr>
              <a:spLocks noChangeArrowheads="1"/>
            </p:cNvSpPr>
            <p:nvPr/>
          </p:nvSpPr>
          <p:spPr bwMode="auto">
            <a:xfrm>
              <a:off x="288" y="1872"/>
              <a:ext cx="1536" cy="284"/>
            </a:xfrm>
            <a:prstGeom prst="roundRect">
              <a:avLst>
                <a:gd name="adj" fmla="val 22537"/>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400" kern="0" dirty="0" smtClean="0">
                  <a:solidFill>
                    <a:schemeClr val="accent2"/>
                  </a:solidFill>
                  <a:latin typeface="微软雅黑" panose="020B0503020204020204" pitchFamily="34" charset="-122"/>
                  <a:ea typeface="微软雅黑" panose="020B0503020204020204" pitchFamily="34" charset="-122"/>
                </a:rPr>
                <a:t>单击添加标题文字</a:t>
              </a:r>
            </a:p>
          </p:txBody>
        </p:sp>
        <p:sp>
          <p:nvSpPr>
            <p:cNvPr id="12" name="AutoShape 14"/>
            <p:cNvSpPr>
              <a:spLocks noChangeArrowheads="1"/>
            </p:cNvSpPr>
            <p:nvPr/>
          </p:nvSpPr>
          <p:spPr bwMode="auto">
            <a:xfrm>
              <a:off x="3792" y="1872"/>
              <a:ext cx="1536" cy="284"/>
            </a:xfrm>
            <a:prstGeom prst="roundRect">
              <a:avLst>
                <a:gd name="adj" fmla="val 23944"/>
              </a:avLst>
            </a:prstGeom>
            <a:solidFill>
              <a:schemeClr val="tx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400" kern="0" dirty="0" smtClean="0">
                  <a:solidFill>
                    <a:schemeClr val="accent2"/>
                  </a:solidFill>
                  <a:latin typeface="微软雅黑" panose="020B0503020204020204" pitchFamily="34" charset="-122"/>
                  <a:ea typeface="微软雅黑" panose="020B0503020204020204" pitchFamily="34" charset="-122"/>
                </a:rPr>
                <a:t>单击添加标题文字</a:t>
              </a:r>
            </a:p>
          </p:txBody>
        </p:sp>
      </p:grpSp>
      <p:grpSp>
        <p:nvGrpSpPr>
          <p:cNvPr id="13" name="组合 12"/>
          <p:cNvGrpSpPr/>
          <p:nvPr/>
        </p:nvGrpSpPr>
        <p:grpSpPr>
          <a:xfrm>
            <a:off x="1904609" y="2826872"/>
            <a:ext cx="5332367" cy="825485"/>
            <a:chOff x="1904607" y="2826872"/>
            <a:chExt cx="5332367" cy="825485"/>
          </a:xfrm>
        </p:grpSpPr>
        <p:sp>
          <p:nvSpPr>
            <p:cNvPr id="14" name="Line 2"/>
            <p:cNvSpPr>
              <a:spLocks noChangeShapeType="1"/>
            </p:cNvSpPr>
            <p:nvPr/>
          </p:nvSpPr>
          <p:spPr bwMode="auto">
            <a:xfrm flipH="1">
              <a:off x="4570790" y="2826872"/>
              <a:ext cx="1527" cy="825485"/>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15" name="Group 27"/>
            <p:cNvGrpSpPr>
              <a:grpSpLocks/>
            </p:cNvGrpSpPr>
            <p:nvPr/>
          </p:nvGrpSpPr>
          <p:grpSpPr bwMode="auto">
            <a:xfrm>
              <a:off x="1904607" y="3159705"/>
              <a:ext cx="5332367" cy="332833"/>
              <a:chOff x="1066" y="2659"/>
              <a:chExt cx="3492" cy="227"/>
            </a:xfrm>
          </p:grpSpPr>
          <p:sp>
            <p:nvSpPr>
              <p:cNvPr id="16" name="Line 15"/>
              <p:cNvSpPr>
                <a:spLocks noChangeShapeType="1"/>
              </p:cNvSpPr>
              <p:nvPr/>
            </p:nvSpPr>
            <p:spPr bwMode="auto">
              <a:xfrm>
                <a:off x="1066" y="2659"/>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Line 16"/>
              <p:cNvSpPr>
                <a:spLocks noChangeShapeType="1"/>
              </p:cNvSpPr>
              <p:nvPr/>
            </p:nvSpPr>
            <p:spPr bwMode="auto">
              <a:xfrm>
                <a:off x="1066" y="2659"/>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18" name="Line 17"/>
              <p:cNvSpPr>
                <a:spLocks noChangeShapeType="1"/>
              </p:cNvSpPr>
              <p:nvPr/>
            </p:nvSpPr>
            <p:spPr bwMode="auto">
              <a:xfrm>
                <a:off x="4558" y="2659"/>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1904609" y="1347615"/>
            <a:ext cx="5332367" cy="957282"/>
            <a:chOff x="1904607" y="1347614"/>
            <a:chExt cx="5332367" cy="957282"/>
          </a:xfrm>
        </p:grpSpPr>
        <p:sp>
          <p:nvSpPr>
            <p:cNvPr id="20" name="Line 18"/>
            <p:cNvSpPr>
              <a:spLocks noChangeShapeType="1"/>
            </p:cNvSpPr>
            <p:nvPr/>
          </p:nvSpPr>
          <p:spPr bwMode="auto">
            <a:xfrm>
              <a:off x="4570790" y="1347614"/>
              <a:ext cx="1528" cy="957282"/>
            </a:xfrm>
            <a:prstGeom prst="line">
              <a:avLst/>
            </a:prstGeom>
            <a:noFill/>
            <a:ln w="19050" cap="rnd">
              <a:solidFill>
                <a:schemeClr val="bg1"/>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21" name="Group 26"/>
            <p:cNvGrpSpPr>
              <a:grpSpLocks/>
            </p:cNvGrpSpPr>
            <p:nvPr/>
          </p:nvGrpSpPr>
          <p:grpSpPr bwMode="auto">
            <a:xfrm>
              <a:off x="1904607" y="1488208"/>
              <a:ext cx="5332367" cy="473591"/>
              <a:chOff x="1156" y="1519"/>
              <a:chExt cx="3492" cy="323"/>
            </a:xfrm>
          </p:grpSpPr>
          <p:sp>
            <p:nvSpPr>
              <p:cNvPr id="22" name="Line 19"/>
              <p:cNvSpPr>
                <a:spLocks noChangeShapeType="1"/>
              </p:cNvSpPr>
              <p:nvPr/>
            </p:nvSpPr>
            <p:spPr bwMode="auto">
              <a:xfrm>
                <a:off x="1156" y="1519"/>
                <a:ext cx="3492" cy="0"/>
              </a:xfrm>
              <a:prstGeom prst="line">
                <a:avLst/>
              </a:prstGeom>
              <a:noFill/>
              <a:ln w="19050" cap="rnd">
                <a:solidFill>
                  <a:schemeClr val="bg1"/>
                </a:solidFill>
                <a:prstDash val="sysDot"/>
                <a:round/>
                <a:headEnd/>
                <a:tailE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23" name="Group 20"/>
              <p:cNvGrpSpPr>
                <a:grpSpLocks/>
              </p:cNvGrpSpPr>
              <p:nvPr/>
            </p:nvGrpSpPr>
            <p:grpSpPr bwMode="auto">
              <a:xfrm>
                <a:off x="1156" y="1519"/>
                <a:ext cx="3492" cy="323"/>
                <a:chOff x="1066" y="1519"/>
                <a:chExt cx="3492" cy="227"/>
              </a:xfrm>
            </p:grpSpPr>
            <p:sp>
              <p:nvSpPr>
                <p:cNvPr id="24" name="Line 21"/>
                <p:cNvSpPr>
                  <a:spLocks noChangeShapeType="1"/>
                </p:cNvSpPr>
                <p:nvPr/>
              </p:nvSpPr>
              <p:spPr bwMode="auto">
                <a:xfrm>
                  <a:off x="1066" y="1519"/>
                  <a:ext cx="0" cy="227"/>
                </a:xfrm>
                <a:prstGeom prst="line">
                  <a:avLst/>
                </a:prstGeom>
                <a:noFill/>
                <a:ln w="19050" cap="rnd">
                  <a:solidFill>
                    <a:schemeClr val="bg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25" name="Line 22"/>
                <p:cNvSpPr>
                  <a:spLocks noChangeShapeType="1"/>
                </p:cNvSpPr>
                <p:nvPr/>
              </p:nvSpPr>
              <p:spPr bwMode="auto">
                <a:xfrm>
                  <a:off x="4558" y="1519"/>
                  <a:ext cx="0" cy="227"/>
                </a:xfrm>
                <a:prstGeom prst="line">
                  <a:avLst/>
                </a:prstGeom>
                <a:noFill/>
                <a:ln w="19050" cap="rnd">
                  <a:solidFill>
                    <a:schemeClr val="bg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grpSp>
      </p:grpSp>
      <p:sp>
        <p:nvSpPr>
          <p:cNvPr id="26"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039283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750"/>
                                        <p:tgtEl>
                                          <p:spTgt spid="19"/>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750"/>
                                        <p:tgtEl>
                                          <p:spTgt spid="13"/>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52359" y="915566"/>
            <a:ext cx="2749552" cy="1008062"/>
            <a:chOff x="4952359" y="915566"/>
            <a:chExt cx="2749552" cy="1008062"/>
          </a:xfrm>
        </p:grpSpPr>
        <p:sp>
          <p:nvSpPr>
            <p:cNvPr id="3" name="Oval 2"/>
            <p:cNvSpPr>
              <a:spLocks noChangeAspect="1" noChangeArrowheads="1"/>
            </p:cNvSpPr>
            <p:nvPr/>
          </p:nvSpPr>
          <p:spPr bwMode="auto">
            <a:xfrm>
              <a:off x="4983199" y="915566"/>
              <a:ext cx="1004214" cy="1008062"/>
            </a:xfrm>
            <a:prstGeom prst="ellipse">
              <a:avLst/>
            </a:prstGeom>
            <a:solidFill>
              <a:schemeClr val="tx1"/>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 name="TextBox 147"/>
            <p:cNvSpPr txBox="1">
              <a:spLocks noChangeArrowheads="1"/>
            </p:cNvSpPr>
            <p:nvPr/>
          </p:nvSpPr>
          <p:spPr bwMode="auto">
            <a:xfrm>
              <a:off x="4952359" y="1266404"/>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accent2"/>
                  </a:solidFill>
                  <a:latin typeface="微软雅黑" pitchFamily="34" charset="-122"/>
                  <a:ea typeface="微软雅黑" pitchFamily="34" charset="-122"/>
                </a:rPr>
                <a:t>添加文本</a:t>
              </a:r>
            </a:p>
          </p:txBody>
        </p:sp>
        <p:sp>
          <p:nvSpPr>
            <p:cNvPr id="5" name="矩形 87"/>
            <p:cNvSpPr>
              <a:spLocks noChangeArrowheads="1"/>
            </p:cNvSpPr>
            <p:nvPr/>
          </p:nvSpPr>
          <p:spPr bwMode="auto">
            <a:xfrm>
              <a:off x="6136636" y="974305"/>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6" name="矩形 87"/>
            <p:cNvSpPr>
              <a:spLocks noChangeArrowheads="1"/>
            </p:cNvSpPr>
            <p:nvPr/>
          </p:nvSpPr>
          <p:spPr bwMode="auto">
            <a:xfrm>
              <a:off x="6136636" y="1275930"/>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7" name="矩形 87"/>
            <p:cNvSpPr>
              <a:spLocks noChangeArrowheads="1"/>
            </p:cNvSpPr>
            <p:nvPr/>
          </p:nvSpPr>
          <p:spPr bwMode="auto">
            <a:xfrm>
              <a:off x="6136634" y="1577554"/>
              <a:ext cx="1506538" cy="276999"/>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grpSp>
      <p:sp>
        <p:nvSpPr>
          <p:cNvPr id="8" name="矩形 14"/>
          <p:cNvSpPr>
            <a:spLocks noChangeArrowheads="1"/>
          </p:cNvSpPr>
          <p:nvPr/>
        </p:nvSpPr>
        <p:spPr bwMode="auto">
          <a:xfrm>
            <a:off x="3493434" y="2537772"/>
            <a:ext cx="1273175" cy="523220"/>
          </a:xfrm>
          <a:prstGeom prst="rect">
            <a:avLst/>
          </a:prstGeom>
          <a:noFill/>
          <a:ln w="9525">
            <a:noFill/>
            <a:miter lim="800000"/>
            <a:headEnd/>
            <a:tailEnd/>
          </a:ln>
          <a:effectLst/>
        </p:spPr>
        <p:txBody>
          <a:bodyPr>
            <a:spAutoFit/>
          </a:bodyPr>
          <a:lstStyle/>
          <a:p>
            <a:pPr algn="ctr"/>
            <a:r>
              <a:rPr kumimoji="1" lang="zh-CN" altLang="en-US" sz="1400" dirty="0">
                <a:solidFill>
                  <a:schemeClr val="accent1"/>
                </a:solidFill>
                <a:latin typeface="微软雅黑" pitchFamily="34" charset="-122"/>
                <a:ea typeface="微软雅黑" pitchFamily="34" charset="-122"/>
              </a:rPr>
              <a:t>点击添</a:t>
            </a:r>
            <a:endParaRPr kumimoji="1" lang="en-US" altLang="zh-CN" sz="1400" dirty="0">
              <a:solidFill>
                <a:schemeClr val="accent1"/>
              </a:solidFill>
              <a:latin typeface="微软雅黑" pitchFamily="34" charset="-122"/>
              <a:ea typeface="微软雅黑" pitchFamily="34" charset="-122"/>
            </a:endParaRPr>
          </a:p>
          <a:p>
            <a:pPr algn="ctr"/>
            <a:r>
              <a:rPr kumimoji="1" lang="zh-CN" altLang="en-US" sz="1400" dirty="0">
                <a:solidFill>
                  <a:schemeClr val="accent1"/>
                </a:solidFill>
                <a:latin typeface="微软雅黑" pitchFamily="34" charset="-122"/>
                <a:ea typeface="微软雅黑" pitchFamily="34" charset="-122"/>
              </a:rPr>
              <a:t>加文本</a:t>
            </a:r>
          </a:p>
        </p:txBody>
      </p:sp>
      <p:grpSp>
        <p:nvGrpSpPr>
          <p:cNvPr id="9" name="组合 26"/>
          <p:cNvGrpSpPr>
            <a:grpSpLocks noChangeAspect="1"/>
          </p:cNvGrpSpPr>
          <p:nvPr/>
        </p:nvGrpSpPr>
        <p:grpSpPr bwMode="auto">
          <a:xfrm>
            <a:off x="2806059" y="2344317"/>
            <a:ext cx="961142" cy="896937"/>
            <a:chOff x="1321939" y="2463785"/>
            <a:chExt cx="451439" cy="2705673"/>
          </a:xfrm>
          <a:effectLst/>
        </p:grpSpPr>
        <p:sp>
          <p:nvSpPr>
            <p:cNvPr id="10" name="圆角矩形 9"/>
            <p:cNvSpPr/>
            <p:nvPr/>
          </p:nvSpPr>
          <p:spPr>
            <a:xfrm>
              <a:off x="1321939" y="2463785"/>
              <a:ext cx="415318" cy="2705673"/>
            </a:xfrm>
            <a:prstGeom prst="roundRect">
              <a:avLst>
                <a:gd name="adj" fmla="val 10568"/>
              </a:avLst>
            </a:prstGeom>
            <a:solidFill>
              <a:schemeClr val="bg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1" name="矩形 14"/>
            <p:cNvSpPr>
              <a:spLocks noChangeArrowheads="1"/>
            </p:cNvSpPr>
            <p:nvPr/>
          </p:nvSpPr>
          <p:spPr bwMode="auto">
            <a:xfrm>
              <a:off x="1373491"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sp>
        <p:nvSpPr>
          <p:cNvPr id="12" name="AutoShape 593"/>
          <p:cNvSpPr>
            <a:spLocks noChangeArrowheads="1"/>
          </p:cNvSpPr>
          <p:nvPr/>
        </p:nvSpPr>
        <p:spPr bwMode="auto">
          <a:xfrm rot="10800000" flipH="1" flipV="1">
            <a:off x="2297347" y="2638369"/>
            <a:ext cx="396000" cy="360000"/>
          </a:xfrm>
          <a:prstGeom prst="chevron">
            <a:avLst/>
          </a:prstGeom>
          <a:solidFill>
            <a:schemeClr val="tx1"/>
          </a:solidFill>
          <a:ln w="25400" cap="flat" cmpd="sng" algn="ctr">
            <a:noFill/>
            <a:prstDash val="solid"/>
          </a:ln>
          <a:effectLst/>
          <a:scene3d>
            <a:camera prst="orthographicFront"/>
            <a:lightRig rig="flat" dir="t"/>
          </a:scene3d>
          <a:sp3d extrusionH="304800">
            <a:bevelB w="0" h="0"/>
            <a:contourClr>
              <a:srgbClr val="FFE593"/>
            </a:contourClr>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cs typeface="+mn-cs"/>
            </a:endParaRPr>
          </a:p>
        </p:txBody>
      </p:sp>
      <p:grpSp>
        <p:nvGrpSpPr>
          <p:cNvPr id="13" name="组合 26"/>
          <p:cNvGrpSpPr>
            <a:grpSpLocks noChangeAspect="1"/>
          </p:cNvGrpSpPr>
          <p:nvPr/>
        </p:nvGrpSpPr>
        <p:grpSpPr bwMode="auto">
          <a:xfrm>
            <a:off x="1351908" y="2344317"/>
            <a:ext cx="975130" cy="896937"/>
            <a:chOff x="1317289" y="2463785"/>
            <a:chExt cx="458010" cy="2705673"/>
          </a:xfrm>
          <a:effectLst/>
        </p:grpSpPr>
        <p:sp>
          <p:nvSpPr>
            <p:cNvPr id="14" name="圆角矩形 13"/>
            <p:cNvSpPr/>
            <p:nvPr/>
          </p:nvSpPr>
          <p:spPr>
            <a:xfrm>
              <a:off x="1317289" y="2463785"/>
              <a:ext cx="415318" cy="2705673"/>
            </a:xfrm>
            <a:prstGeom prst="roundRect">
              <a:avLst>
                <a:gd name="adj" fmla="val 10568"/>
              </a:avLst>
            </a:prstGeom>
            <a:solidFill>
              <a:schemeClr val="bg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5" name="矩形 14"/>
            <p:cNvSpPr>
              <a:spLocks noChangeArrowheads="1"/>
            </p:cNvSpPr>
            <p:nvPr/>
          </p:nvSpPr>
          <p:spPr bwMode="auto">
            <a:xfrm>
              <a:off x="1375412"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grpSp>
        <p:nvGrpSpPr>
          <p:cNvPr id="16" name="组合 15"/>
          <p:cNvGrpSpPr/>
          <p:nvPr/>
        </p:nvGrpSpPr>
        <p:grpSpPr>
          <a:xfrm>
            <a:off x="4952359" y="2364915"/>
            <a:ext cx="2749552" cy="1008062"/>
            <a:chOff x="4952359" y="915566"/>
            <a:chExt cx="2749552" cy="1008062"/>
          </a:xfrm>
        </p:grpSpPr>
        <p:sp>
          <p:nvSpPr>
            <p:cNvPr id="17" name="Oval 2"/>
            <p:cNvSpPr>
              <a:spLocks noChangeAspect="1" noChangeArrowheads="1"/>
            </p:cNvSpPr>
            <p:nvPr/>
          </p:nvSpPr>
          <p:spPr bwMode="auto">
            <a:xfrm>
              <a:off x="4983199" y="915566"/>
              <a:ext cx="1004214" cy="1008062"/>
            </a:xfrm>
            <a:prstGeom prst="ellipse">
              <a:avLst/>
            </a:prstGeom>
            <a:solidFill>
              <a:schemeClr val="bg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TextBox 147"/>
            <p:cNvSpPr txBox="1">
              <a:spLocks noChangeArrowheads="1"/>
            </p:cNvSpPr>
            <p:nvPr/>
          </p:nvSpPr>
          <p:spPr bwMode="auto">
            <a:xfrm>
              <a:off x="4952359" y="1266404"/>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accent2"/>
                  </a:solidFill>
                  <a:latin typeface="微软雅黑" pitchFamily="34" charset="-122"/>
                  <a:ea typeface="微软雅黑" pitchFamily="34" charset="-122"/>
                </a:rPr>
                <a:t>添加文本</a:t>
              </a:r>
            </a:p>
          </p:txBody>
        </p:sp>
        <p:sp>
          <p:nvSpPr>
            <p:cNvPr id="19" name="矩形 87"/>
            <p:cNvSpPr>
              <a:spLocks noChangeArrowheads="1"/>
            </p:cNvSpPr>
            <p:nvPr/>
          </p:nvSpPr>
          <p:spPr bwMode="auto">
            <a:xfrm>
              <a:off x="6136636" y="974305"/>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20" name="矩形 87"/>
            <p:cNvSpPr>
              <a:spLocks noChangeArrowheads="1"/>
            </p:cNvSpPr>
            <p:nvPr/>
          </p:nvSpPr>
          <p:spPr bwMode="auto">
            <a:xfrm>
              <a:off x="6136636" y="1275930"/>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21" name="矩形 87"/>
            <p:cNvSpPr>
              <a:spLocks noChangeArrowheads="1"/>
            </p:cNvSpPr>
            <p:nvPr/>
          </p:nvSpPr>
          <p:spPr bwMode="auto">
            <a:xfrm>
              <a:off x="6136634" y="1577554"/>
              <a:ext cx="1506538" cy="276999"/>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grpSp>
      <p:grpSp>
        <p:nvGrpSpPr>
          <p:cNvPr id="22" name="组合 21"/>
          <p:cNvGrpSpPr/>
          <p:nvPr/>
        </p:nvGrpSpPr>
        <p:grpSpPr>
          <a:xfrm>
            <a:off x="4952359" y="3723878"/>
            <a:ext cx="2749552" cy="1008062"/>
            <a:chOff x="4952359" y="915566"/>
            <a:chExt cx="2749552" cy="1008062"/>
          </a:xfrm>
        </p:grpSpPr>
        <p:sp>
          <p:nvSpPr>
            <p:cNvPr id="23" name="Oval 2"/>
            <p:cNvSpPr>
              <a:spLocks noChangeAspect="1" noChangeArrowheads="1"/>
            </p:cNvSpPr>
            <p:nvPr/>
          </p:nvSpPr>
          <p:spPr bwMode="auto">
            <a:xfrm>
              <a:off x="4983199" y="915566"/>
              <a:ext cx="1004214" cy="1008062"/>
            </a:xfrm>
            <a:prstGeom prst="ellipse">
              <a:avLst/>
            </a:prstGeom>
            <a:solidFill>
              <a:schemeClr val="tx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4" name="TextBox 147"/>
            <p:cNvSpPr txBox="1">
              <a:spLocks noChangeArrowheads="1"/>
            </p:cNvSpPr>
            <p:nvPr/>
          </p:nvSpPr>
          <p:spPr bwMode="auto">
            <a:xfrm>
              <a:off x="4952359" y="1266404"/>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accent2"/>
                  </a:solidFill>
                  <a:latin typeface="微软雅黑" pitchFamily="34" charset="-122"/>
                  <a:ea typeface="微软雅黑" pitchFamily="34" charset="-122"/>
                </a:rPr>
                <a:t>添加文本</a:t>
              </a:r>
            </a:p>
          </p:txBody>
        </p:sp>
        <p:sp>
          <p:nvSpPr>
            <p:cNvPr id="25" name="矩形 24"/>
            <p:cNvSpPr>
              <a:spLocks noChangeArrowheads="1"/>
            </p:cNvSpPr>
            <p:nvPr/>
          </p:nvSpPr>
          <p:spPr bwMode="auto">
            <a:xfrm>
              <a:off x="6136636" y="974305"/>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26" name="矩形 87"/>
            <p:cNvSpPr>
              <a:spLocks noChangeArrowheads="1"/>
            </p:cNvSpPr>
            <p:nvPr/>
          </p:nvSpPr>
          <p:spPr bwMode="auto">
            <a:xfrm>
              <a:off x="6136636" y="1275930"/>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27" name="矩形 87"/>
            <p:cNvSpPr>
              <a:spLocks noChangeArrowheads="1"/>
            </p:cNvSpPr>
            <p:nvPr/>
          </p:nvSpPr>
          <p:spPr bwMode="auto">
            <a:xfrm>
              <a:off x="6136634" y="1577554"/>
              <a:ext cx="1506538" cy="276999"/>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grpSp>
      <p:sp>
        <p:nvSpPr>
          <p:cNvPr id="28"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269322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01"/>
          <p:cNvSpPr>
            <a:spLocks noChangeShapeType="1"/>
          </p:cNvSpPr>
          <p:nvPr/>
        </p:nvSpPr>
        <p:spPr bwMode="auto">
          <a:xfrm flipV="1">
            <a:off x="2530921" y="846163"/>
            <a:ext cx="4784725" cy="30257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3" name="Group 202"/>
          <p:cNvGrpSpPr>
            <a:grpSpLocks/>
          </p:cNvGrpSpPr>
          <p:nvPr/>
        </p:nvGrpSpPr>
        <p:grpSpPr bwMode="auto">
          <a:xfrm>
            <a:off x="2513931" y="3749700"/>
            <a:ext cx="193207" cy="190500"/>
            <a:chOff x="1364" y="3452"/>
            <a:chExt cx="174" cy="172"/>
          </a:xfrm>
        </p:grpSpPr>
        <p:pic>
          <p:nvPicPr>
            <p:cNvPr id="4" name="Picture 20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20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6" name="Group 205"/>
            <p:cNvGrpSpPr>
              <a:grpSpLocks/>
            </p:cNvGrpSpPr>
            <p:nvPr/>
          </p:nvGrpSpPr>
          <p:grpSpPr bwMode="auto">
            <a:xfrm rot="-1297425" flipH="1" flipV="1">
              <a:off x="1380" y="3581"/>
              <a:ext cx="150" cy="36"/>
              <a:chOff x="2528" y="1060"/>
              <a:chExt cx="894" cy="236"/>
            </a:xfrm>
          </p:grpSpPr>
          <p:grpSp>
            <p:nvGrpSpPr>
              <p:cNvPr id="7" name="Group 206"/>
              <p:cNvGrpSpPr>
                <a:grpSpLocks/>
              </p:cNvGrpSpPr>
              <p:nvPr/>
            </p:nvGrpSpPr>
            <p:grpSpPr bwMode="auto">
              <a:xfrm>
                <a:off x="2528" y="1060"/>
                <a:ext cx="742" cy="186"/>
                <a:chOff x="1565" y="2568"/>
                <a:chExt cx="1118" cy="279"/>
              </a:xfrm>
            </p:grpSpPr>
            <p:sp>
              <p:nvSpPr>
                <p:cNvPr id="13"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4"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5"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6"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8" name="Group 211"/>
              <p:cNvGrpSpPr>
                <a:grpSpLocks/>
              </p:cNvGrpSpPr>
              <p:nvPr/>
            </p:nvGrpSpPr>
            <p:grpSpPr bwMode="auto">
              <a:xfrm rot="1353540">
                <a:off x="2680" y="1110"/>
                <a:ext cx="742" cy="186"/>
                <a:chOff x="1565" y="2568"/>
                <a:chExt cx="1118" cy="279"/>
              </a:xfrm>
            </p:grpSpPr>
            <p:sp>
              <p:nvSpPr>
                <p:cNvPr id="9"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1"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2"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17" name="Group 217"/>
          <p:cNvGrpSpPr>
            <a:grpSpLocks/>
          </p:cNvGrpSpPr>
          <p:nvPr/>
        </p:nvGrpSpPr>
        <p:grpSpPr bwMode="auto">
          <a:xfrm>
            <a:off x="4196681" y="2654325"/>
            <a:ext cx="193207" cy="190500"/>
            <a:chOff x="1364" y="3452"/>
            <a:chExt cx="174" cy="172"/>
          </a:xfrm>
        </p:grpSpPr>
        <p:pic>
          <p:nvPicPr>
            <p:cNvPr id="18" name="Picture 21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Oval 219"/>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20" name="Group 220"/>
            <p:cNvGrpSpPr>
              <a:grpSpLocks/>
            </p:cNvGrpSpPr>
            <p:nvPr/>
          </p:nvGrpSpPr>
          <p:grpSpPr bwMode="auto">
            <a:xfrm rot="-1297425" flipH="1" flipV="1">
              <a:off x="1380" y="3581"/>
              <a:ext cx="150" cy="36"/>
              <a:chOff x="2528" y="1060"/>
              <a:chExt cx="894" cy="236"/>
            </a:xfrm>
          </p:grpSpPr>
          <p:grpSp>
            <p:nvGrpSpPr>
              <p:cNvPr id="21" name="Group 221"/>
              <p:cNvGrpSpPr>
                <a:grpSpLocks/>
              </p:cNvGrpSpPr>
              <p:nvPr/>
            </p:nvGrpSpPr>
            <p:grpSpPr bwMode="auto">
              <a:xfrm>
                <a:off x="2528" y="1060"/>
                <a:ext cx="742" cy="186"/>
                <a:chOff x="1565" y="2568"/>
                <a:chExt cx="1118" cy="279"/>
              </a:xfrm>
            </p:grpSpPr>
            <p:sp>
              <p:nvSpPr>
                <p:cNvPr id="27"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8"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9"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0"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22" name="Group 226"/>
              <p:cNvGrpSpPr>
                <a:grpSpLocks/>
              </p:cNvGrpSpPr>
              <p:nvPr/>
            </p:nvGrpSpPr>
            <p:grpSpPr bwMode="auto">
              <a:xfrm rot="1353540">
                <a:off x="2680" y="1110"/>
                <a:ext cx="742" cy="186"/>
                <a:chOff x="1565" y="2568"/>
                <a:chExt cx="1118" cy="279"/>
              </a:xfrm>
            </p:grpSpPr>
            <p:sp>
              <p:nvSpPr>
                <p:cNvPr id="23"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4"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5"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6"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31" name="Group 232"/>
          <p:cNvGrpSpPr>
            <a:grpSpLocks/>
          </p:cNvGrpSpPr>
          <p:nvPr/>
        </p:nvGrpSpPr>
        <p:grpSpPr bwMode="auto">
          <a:xfrm>
            <a:off x="5804818" y="1655788"/>
            <a:ext cx="193207" cy="190500"/>
            <a:chOff x="1364" y="3452"/>
            <a:chExt cx="174" cy="172"/>
          </a:xfrm>
        </p:grpSpPr>
        <p:pic>
          <p:nvPicPr>
            <p:cNvPr id="32" name="Picture 23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23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34" name="Group 235"/>
            <p:cNvGrpSpPr>
              <a:grpSpLocks/>
            </p:cNvGrpSpPr>
            <p:nvPr/>
          </p:nvGrpSpPr>
          <p:grpSpPr bwMode="auto">
            <a:xfrm rot="-1297425" flipH="1" flipV="1">
              <a:off x="1380" y="3581"/>
              <a:ext cx="150" cy="36"/>
              <a:chOff x="2528" y="1060"/>
              <a:chExt cx="894" cy="236"/>
            </a:xfrm>
          </p:grpSpPr>
          <p:grpSp>
            <p:nvGrpSpPr>
              <p:cNvPr id="35" name="Group 236"/>
              <p:cNvGrpSpPr>
                <a:grpSpLocks/>
              </p:cNvGrpSpPr>
              <p:nvPr/>
            </p:nvGrpSpPr>
            <p:grpSpPr bwMode="auto">
              <a:xfrm>
                <a:off x="2528" y="1060"/>
                <a:ext cx="742" cy="186"/>
                <a:chOff x="1565" y="2568"/>
                <a:chExt cx="1118" cy="279"/>
              </a:xfrm>
            </p:grpSpPr>
            <p:sp>
              <p:nvSpPr>
                <p:cNvPr id="41"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2"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3"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4"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36" name="Group 241"/>
              <p:cNvGrpSpPr>
                <a:grpSpLocks/>
              </p:cNvGrpSpPr>
              <p:nvPr/>
            </p:nvGrpSpPr>
            <p:grpSpPr bwMode="auto">
              <a:xfrm rot="1353540">
                <a:off x="2680" y="1110"/>
                <a:ext cx="742" cy="186"/>
                <a:chOff x="1565" y="2568"/>
                <a:chExt cx="1118" cy="279"/>
              </a:xfrm>
            </p:grpSpPr>
            <p:sp>
              <p:nvSpPr>
                <p:cNvPr id="37"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8"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9"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0"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45" name="Group 247"/>
          <p:cNvGrpSpPr>
            <a:grpSpLocks/>
          </p:cNvGrpSpPr>
          <p:nvPr/>
        </p:nvGrpSpPr>
        <p:grpSpPr bwMode="auto">
          <a:xfrm>
            <a:off x="7150546" y="771550"/>
            <a:ext cx="203200" cy="190500"/>
            <a:chOff x="1355" y="3452"/>
            <a:chExt cx="183" cy="172"/>
          </a:xfrm>
        </p:grpSpPr>
        <p:pic>
          <p:nvPicPr>
            <p:cNvPr id="46" name="Picture 24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Oval 249"/>
            <p:cNvSpPr>
              <a:spLocks noChangeArrowheads="1"/>
            </p:cNvSpPr>
            <p:nvPr/>
          </p:nvSpPr>
          <p:spPr bwMode="gray">
            <a:xfrm>
              <a:off x="1364" y="3452"/>
              <a:ext cx="173" cy="172"/>
            </a:xfrm>
            <a:prstGeom prst="ellipse">
              <a:avLst/>
            </a:prstGeom>
            <a:solidFill>
              <a:schemeClr val="tx1"/>
            </a:solidFill>
            <a:ln w="9525" algn="ctr">
              <a:noFill/>
              <a:round/>
              <a:headEnd/>
              <a:tailE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48" name="Group 250"/>
            <p:cNvGrpSpPr>
              <a:grpSpLocks/>
            </p:cNvGrpSpPr>
            <p:nvPr/>
          </p:nvGrpSpPr>
          <p:grpSpPr bwMode="auto">
            <a:xfrm rot="-1297425" flipH="1" flipV="1">
              <a:off x="1380" y="3581"/>
              <a:ext cx="150" cy="36"/>
              <a:chOff x="2528" y="1060"/>
              <a:chExt cx="894" cy="236"/>
            </a:xfrm>
          </p:grpSpPr>
          <p:grpSp>
            <p:nvGrpSpPr>
              <p:cNvPr id="50" name="Group 251"/>
              <p:cNvGrpSpPr>
                <a:grpSpLocks/>
              </p:cNvGrpSpPr>
              <p:nvPr/>
            </p:nvGrpSpPr>
            <p:grpSpPr bwMode="auto">
              <a:xfrm>
                <a:off x="2528" y="1060"/>
                <a:ext cx="742" cy="186"/>
                <a:chOff x="1565" y="2568"/>
                <a:chExt cx="1118" cy="279"/>
              </a:xfrm>
            </p:grpSpPr>
            <p:sp>
              <p:nvSpPr>
                <p:cNvPr id="56"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7"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8"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9"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51" name="Group 256"/>
              <p:cNvGrpSpPr>
                <a:grpSpLocks/>
              </p:cNvGrpSpPr>
              <p:nvPr/>
            </p:nvGrpSpPr>
            <p:grpSpPr bwMode="auto">
              <a:xfrm rot="1353540">
                <a:off x="2680" y="1110"/>
                <a:ext cx="742" cy="186"/>
                <a:chOff x="1565" y="2568"/>
                <a:chExt cx="1118" cy="279"/>
              </a:xfrm>
            </p:grpSpPr>
            <p:sp>
              <p:nvSpPr>
                <p:cNvPr id="52"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3"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4"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5"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pic>
          <p:nvPicPr>
            <p:cNvPr id="49" name="Picture 261" descr="light_shadow1"/>
            <p:cNvPicPr>
              <a:picLocks noChangeAspect="1" noChangeArrowheads="1"/>
            </p:cNvPicPr>
            <p:nvPr/>
          </p:nvPicPr>
          <p:blipFill>
            <a:blip r:embed="rId4">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AutoShape 262"/>
          <p:cNvSpPr>
            <a:spLocks noChangeArrowheads="1"/>
          </p:cNvSpPr>
          <p:nvPr/>
        </p:nvSpPr>
        <p:spPr bwMode="gray">
          <a:xfrm>
            <a:off x="1152971" y="3419500"/>
            <a:ext cx="1339850" cy="327025"/>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1" name="AutoShape 263"/>
          <p:cNvSpPr>
            <a:spLocks noChangeArrowheads="1"/>
          </p:cNvSpPr>
          <p:nvPr/>
        </p:nvSpPr>
        <p:spPr bwMode="gray">
          <a:xfrm>
            <a:off x="2846834" y="2327300"/>
            <a:ext cx="1339850" cy="327025"/>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2" name="AutoShape 264"/>
          <p:cNvSpPr>
            <a:spLocks noChangeArrowheads="1"/>
          </p:cNvSpPr>
          <p:nvPr/>
        </p:nvSpPr>
        <p:spPr bwMode="gray">
          <a:xfrm>
            <a:off x="4389884" y="1328763"/>
            <a:ext cx="1339850" cy="327025"/>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3" name="Text Box 265"/>
          <p:cNvSpPr txBox="1">
            <a:spLocks noChangeArrowheads="1"/>
          </p:cNvSpPr>
          <p:nvPr/>
        </p:nvSpPr>
        <p:spPr bwMode="white">
          <a:xfrm>
            <a:off x="1405384" y="3403625"/>
            <a:ext cx="8064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400" dirty="0">
                <a:solidFill>
                  <a:schemeClr val="accent2"/>
                </a:solidFill>
                <a:latin typeface="微软雅黑" panose="020B0503020204020204" pitchFamily="34" charset="-122"/>
                <a:ea typeface="微软雅黑" panose="020B0503020204020204" pitchFamily="34" charset="-122"/>
              </a:rPr>
              <a:t>第一步</a:t>
            </a:r>
          </a:p>
        </p:txBody>
      </p:sp>
      <p:sp>
        <p:nvSpPr>
          <p:cNvPr id="64" name="Text Box 266"/>
          <p:cNvSpPr txBox="1">
            <a:spLocks noChangeArrowheads="1"/>
          </p:cNvSpPr>
          <p:nvPr/>
        </p:nvSpPr>
        <p:spPr bwMode="white">
          <a:xfrm>
            <a:off x="3072259" y="2314600"/>
            <a:ext cx="8064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400" dirty="0">
                <a:solidFill>
                  <a:schemeClr val="accent2"/>
                </a:solidFill>
                <a:latin typeface="微软雅黑" panose="020B0503020204020204" pitchFamily="34" charset="-122"/>
                <a:ea typeface="微软雅黑" panose="020B0503020204020204" pitchFamily="34" charset="-122"/>
              </a:rPr>
              <a:t>第二步</a:t>
            </a:r>
          </a:p>
        </p:txBody>
      </p:sp>
      <p:sp>
        <p:nvSpPr>
          <p:cNvPr id="65" name="Text Box 267"/>
          <p:cNvSpPr txBox="1">
            <a:spLocks noChangeArrowheads="1"/>
          </p:cNvSpPr>
          <p:nvPr/>
        </p:nvSpPr>
        <p:spPr bwMode="white">
          <a:xfrm>
            <a:off x="4675634" y="1311300"/>
            <a:ext cx="8064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400" dirty="0">
                <a:solidFill>
                  <a:schemeClr val="accent2"/>
                </a:solidFill>
                <a:latin typeface="微软雅黑" panose="020B0503020204020204" pitchFamily="34" charset="-122"/>
                <a:ea typeface="微软雅黑" panose="020B0503020204020204" pitchFamily="34" charset="-122"/>
              </a:rPr>
              <a:t>第三步</a:t>
            </a:r>
          </a:p>
        </p:txBody>
      </p:sp>
      <p:sp>
        <p:nvSpPr>
          <p:cNvPr id="66" name="Text Box 269"/>
          <p:cNvSpPr txBox="1">
            <a:spLocks noChangeArrowheads="1"/>
          </p:cNvSpPr>
          <p:nvPr/>
        </p:nvSpPr>
        <p:spPr bwMode="black">
          <a:xfrm>
            <a:off x="2610296" y="3859238"/>
            <a:ext cx="309403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7" name="Text Box 270"/>
          <p:cNvSpPr txBox="1">
            <a:spLocks noChangeArrowheads="1"/>
          </p:cNvSpPr>
          <p:nvPr/>
        </p:nvSpPr>
        <p:spPr bwMode="black">
          <a:xfrm>
            <a:off x="4329559" y="2763863"/>
            <a:ext cx="30940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8" name="Text Box 271"/>
          <p:cNvSpPr txBox="1">
            <a:spLocks noChangeArrowheads="1"/>
          </p:cNvSpPr>
          <p:nvPr/>
        </p:nvSpPr>
        <p:spPr bwMode="black">
          <a:xfrm>
            <a:off x="5942459" y="1798663"/>
            <a:ext cx="30940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9"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106152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4588" y="1275606"/>
            <a:ext cx="6854825" cy="1293813"/>
            <a:chOff x="1144588" y="1483717"/>
            <a:chExt cx="6854825" cy="1293813"/>
          </a:xfrm>
        </p:grpSpPr>
        <p:sp>
          <p:nvSpPr>
            <p:cNvPr id="3" name="AutoShape 5"/>
            <p:cNvSpPr>
              <a:spLocks noChangeArrowheads="1"/>
            </p:cNvSpPr>
            <p:nvPr/>
          </p:nvSpPr>
          <p:spPr bwMode="gray">
            <a:xfrm>
              <a:off x="1144588" y="1705967"/>
              <a:ext cx="6854825" cy="1071563"/>
            </a:xfrm>
            <a:prstGeom prst="roundRect">
              <a:avLst>
                <a:gd name="adj" fmla="val 16667"/>
              </a:avLst>
            </a:prstGeom>
            <a:noFill/>
            <a:ln w="19050">
              <a:solidFill>
                <a:schemeClr val="bg1"/>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 name="AutoShape 17"/>
            <p:cNvSpPr>
              <a:spLocks noChangeArrowheads="1"/>
            </p:cNvSpPr>
            <p:nvPr/>
          </p:nvSpPr>
          <p:spPr bwMode="gray">
            <a:xfrm>
              <a:off x="2224088" y="1483717"/>
              <a:ext cx="4686300" cy="463550"/>
            </a:xfrm>
            <a:prstGeom prst="roundRect">
              <a:avLst>
                <a:gd name="adj" fmla="val 17509"/>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 name="Rectangle 21"/>
            <p:cNvSpPr>
              <a:spLocks noChangeArrowheads="1"/>
            </p:cNvSpPr>
            <p:nvPr/>
          </p:nvSpPr>
          <p:spPr bwMode="gray">
            <a:xfrm>
              <a:off x="3198746" y="1512292"/>
              <a:ext cx="273222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eaLnBrk="1" hangingPunct="1">
                <a:spcBef>
                  <a:spcPct val="50000"/>
                </a:spcBef>
                <a:buClr>
                  <a:srgbClr val="1F3F5F"/>
                </a:buClr>
              </a:pPr>
              <a:r>
                <a:rPr lang="en-US" altLang="zh-CN" dirty="0">
                  <a:solidFill>
                    <a:schemeClr val="accent2"/>
                  </a:solidFill>
                  <a:latin typeface="微软雅黑" panose="020B0503020204020204" pitchFamily="34" charset="-122"/>
                  <a:ea typeface="微软雅黑" panose="020B0503020204020204" pitchFamily="34" charset="-122"/>
                </a:rPr>
                <a:t> Add your </a:t>
              </a:r>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6" name="Text Box 24"/>
            <p:cNvSpPr txBox="1">
              <a:spLocks noChangeArrowheads="1"/>
            </p:cNvSpPr>
            <p:nvPr/>
          </p:nvSpPr>
          <p:spPr bwMode="black">
            <a:xfrm>
              <a:off x="1450976" y="1980605"/>
              <a:ext cx="337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spcBef>
                  <a:spcPct val="50000"/>
                </a:spcBef>
                <a:buFontTx/>
                <a:buChar char="•"/>
              </a:pPr>
              <a:r>
                <a:rPr lang="zh-CN" altLang="en-US" sz="14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7" name="Rectangle 25"/>
            <p:cNvSpPr>
              <a:spLocks noChangeArrowheads="1"/>
            </p:cNvSpPr>
            <p:nvPr/>
          </p:nvSpPr>
          <p:spPr bwMode="auto">
            <a:xfrm>
              <a:off x="1217613" y="2304455"/>
              <a:ext cx="6734175" cy="28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10000"/>
                </a:lnSpc>
              </a:pPr>
              <a:r>
                <a:rPr lang="zh-CN" altLang="en-US" sz="1200" dirty="0">
                  <a:solidFill>
                    <a:schemeClr val="accent1"/>
                  </a:solidFill>
                  <a:latin typeface="微软雅黑" panose="020B0503020204020204" pitchFamily="34" charset="-122"/>
                  <a:ea typeface="微软雅黑" panose="020B0503020204020204" pitchFamily="34" charset="-122"/>
                </a:rPr>
                <a:t>点击此处添加公司简介的文字信息点击此处添加公司简介的文字信息</a:t>
              </a:r>
            </a:p>
          </p:txBody>
        </p:sp>
      </p:grpSp>
      <p:grpSp>
        <p:nvGrpSpPr>
          <p:cNvPr id="8" name="组合 7"/>
          <p:cNvGrpSpPr/>
          <p:nvPr/>
        </p:nvGrpSpPr>
        <p:grpSpPr>
          <a:xfrm>
            <a:off x="1144588" y="2799606"/>
            <a:ext cx="6854825" cy="1292225"/>
            <a:chOff x="1144588" y="3007717"/>
            <a:chExt cx="6854825" cy="1292225"/>
          </a:xfrm>
        </p:grpSpPr>
        <p:sp>
          <p:nvSpPr>
            <p:cNvPr id="9" name="AutoShape 4"/>
            <p:cNvSpPr>
              <a:spLocks noChangeArrowheads="1"/>
            </p:cNvSpPr>
            <p:nvPr/>
          </p:nvSpPr>
          <p:spPr bwMode="gray">
            <a:xfrm>
              <a:off x="1144588" y="3228380"/>
              <a:ext cx="6854825" cy="1071562"/>
            </a:xfrm>
            <a:prstGeom prst="roundRect">
              <a:avLst>
                <a:gd name="adj" fmla="val 16667"/>
              </a:avLst>
            </a:prstGeom>
            <a:noFill/>
            <a:ln w="19050">
              <a:solidFill>
                <a:schemeClr val="tx1"/>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AutoShape 7"/>
            <p:cNvSpPr>
              <a:spLocks noChangeArrowheads="1"/>
            </p:cNvSpPr>
            <p:nvPr/>
          </p:nvSpPr>
          <p:spPr bwMode="gray">
            <a:xfrm>
              <a:off x="2220913" y="3007717"/>
              <a:ext cx="4686300" cy="463550"/>
            </a:xfrm>
            <a:prstGeom prst="roundRect">
              <a:avLst>
                <a:gd name="adj" fmla="val 17509"/>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1" name="Rectangle 22"/>
            <p:cNvSpPr>
              <a:spLocks noChangeArrowheads="1"/>
            </p:cNvSpPr>
            <p:nvPr/>
          </p:nvSpPr>
          <p:spPr bwMode="gray">
            <a:xfrm>
              <a:off x="3198746" y="3050580"/>
              <a:ext cx="273222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eaLnBrk="1" hangingPunct="1">
                <a:spcBef>
                  <a:spcPct val="50000"/>
                </a:spcBef>
                <a:buClr>
                  <a:srgbClr val="1F3F5F"/>
                </a:buClr>
              </a:pPr>
              <a:r>
                <a:rPr lang="en-US" altLang="zh-CN" dirty="0">
                  <a:solidFill>
                    <a:schemeClr val="accent2"/>
                  </a:solidFill>
                  <a:latin typeface="微软雅黑" panose="020B0503020204020204" pitchFamily="34" charset="-122"/>
                  <a:ea typeface="微软雅黑" panose="020B0503020204020204" pitchFamily="34" charset="-122"/>
                </a:rPr>
                <a:t> Add your </a:t>
              </a:r>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12" name="Text Box 29"/>
            <p:cNvSpPr txBox="1">
              <a:spLocks noChangeArrowheads="1"/>
            </p:cNvSpPr>
            <p:nvPr/>
          </p:nvSpPr>
          <p:spPr bwMode="black">
            <a:xfrm>
              <a:off x="1450976" y="3518892"/>
              <a:ext cx="337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spcBef>
                  <a:spcPct val="50000"/>
                </a:spcBef>
                <a:buFontTx/>
                <a:buChar char="•"/>
              </a:pPr>
              <a:r>
                <a:rPr lang="zh-CN" altLang="en-US" sz="14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13" name="Rectangle 30"/>
            <p:cNvSpPr>
              <a:spLocks noChangeArrowheads="1"/>
            </p:cNvSpPr>
            <p:nvPr/>
          </p:nvSpPr>
          <p:spPr bwMode="auto">
            <a:xfrm>
              <a:off x="1217613" y="3812580"/>
              <a:ext cx="6734175" cy="28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10000"/>
                </a:lnSpc>
              </a:pPr>
              <a:r>
                <a:rPr lang="zh-CN" altLang="en-US" sz="1200" dirty="0">
                  <a:solidFill>
                    <a:schemeClr val="accent1"/>
                  </a:solidFill>
                  <a:latin typeface="微软雅黑" panose="020B0503020204020204" pitchFamily="34" charset="-122"/>
                  <a:ea typeface="微软雅黑" panose="020B0503020204020204" pitchFamily="34" charset="-122"/>
                </a:rPr>
                <a:t>点击此处添加公司简介的文字信息点击此处添加公司简介的文字信息</a:t>
              </a:r>
            </a:p>
          </p:txBody>
        </p:sp>
      </p:grpSp>
      <p:sp>
        <p:nvSpPr>
          <p:cNvPr id="1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51603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1115616" y="2079307"/>
            <a:ext cx="2016224" cy="492443"/>
            <a:chOff x="971600" y="1275606"/>
            <a:chExt cx="2016224" cy="492443"/>
          </a:xfrm>
        </p:grpSpPr>
        <p:sp>
          <p:nvSpPr>
            <p:cNvPr id="66"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solidFill>
                  <a:srgbClr val="FFFFFF"/>
                </a:solidFill>
              </a:endParaRPr>
            </a:p>
          </p:txBody>
        </p:sp>
        <p:sp>
          <p:nvSpPr>
            <p:cNvPr id="67" name="Text Box 14"/>
            <p:cNvSpPr txBox="1">
              <a:spLocks noChangeArrowheads="1"/>
            </p:cNvSpPr>
            <p:nvPr/>
          </p:nvSpPr>
          <p:spPr bwMode="auto">
            <a:xfrm>
              <a:off x="1513756" y="1294839"/>
              <a:ext cx="129614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200" dirty="0" smtClean="0">
                  <a:solidFill>
                    <a:schemeClr val="accent2"/>
                  </a:solidFill>
                  <a:latin typeface="微软雅黑" panose="020B0503020204020204" pitchFamily="34" charset="-122"/>
                  <a:ea typeface="微软雅黑" panose="020B0503020204020204" pitchFamily="34" charset="-122"/>
                </a:rPr>
                <a:t>目</a:t>
              </a:r>
              <a:r>
                <a:rPr lang="en-US" altLang="zh-CN" sz="2200" dirty="0" smtClean="0">
                  <a:solidFill>
                    <a:schemeClr val="accent2"/>
                  </a:solidFill>
                  <a:latin typeface="微软雅黑" panose="020B0503020204020204" pitchFamily="34" charset="-122"/>
                  <a:ea typeface="微软雅黑" panose="020B0503020204020204" pitchFamily="34" charset="-122"/>
                </a:rPr>
                <a:t> </a:t>
              </a:r>
              <a:r>
                <a:rPr lang="zh-CN" altLang="zh-CN" sz="2200" dirty="0" smtClean="0">
                  <a:solidFill>
                    <a:schemeClr val="accent2"/>
                  </a:solidFill>
                  <a:latin typeface="微软雅黑" panose="020B0503020204020204" pitchFamily="34" charset="-122"/>
                  <a:ea typeface="微软雅黑" panose="020B0503020204020204" pitchFamily="34" charset="-122"/>
                </a:rPr>
                <a:t>录</a:t>
              </a:r>
              <a:endParaRPr lang="zh-CN" altLang="zh-CN" sz="2200" dirty="0">
                <a:solidFill>
                  <a:schemeClr val="accent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5004048" y="2083023"/>
            <a:ext cx="3672408" cy="2180282"/>
            <a:chOff x="4788024" y="2083023"/>
            <a:chExt cx="3672408" cy="2180282"/>
          </a:xfrm>
        </p:grpSpPr>
        <p:grpSp>
          <p:nvGrpSpPr>
            <p:cNvPr id="69" name="组合 68"/>
            <p:cNvGrpSpPr/>
            <p:nvPr/>
          </p:nvGrpSpPr>
          <p:grpSpPr>
            <a:xfrm>
              <a:off x="4788024" y="2129702"/>
              <a:ext cx="321984" cy="338554"/>
              <a:chOff x="4788024" y="2129702"/>
              <a:chExt cx="321984" cy="338554"/>
            </a:xfrm>
          </p:grpSpPr>
          <p:sp>
            <p:nvSpPr>
              <p:cNvPr id="84" name="椭圆 83"/>
              <p:cNvSpPr/>
              <p:nvPr/>
            </p:nvSpPr>
            <p:spPr>
              <a:xfrm>
                <a:off x="4788024" y="2139702"/>
                <a:ext cx="321984" cy="321984"/>
              </a:xfrm>
              <a:prstGeom prst="ellipse">
                <a:avLst/>
              </a:prstGeom>
              <a:solidFill>
                <a:schemeClr val="tx1"/>
              </a:solidFill>
              <a:ln w="6350">
                <a:noFill/>
                <a:prstDash val="solid"/>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85" name="Text Box 7"/>
              <p:cNvSpPr txBox="1">
                <a:spLocks noChangeArrowheads="1"/>
              </p:cNvSpPr>
              <p:nvPr/>
            </p:nvSpPr>
            <p:spPr bwMode="auto">
              <a:xfrm>
                <a:off x="4795381" y="2129702"/>
                <a:ext cx="288925"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1</a:t>
                </a:r>
              </a:p>
            </p:txBody>
          </p:sp>
        </p:grpSp>
        <p:sp>
          <p:nvSpPr>
            <p:cNvPr id="70" name="Text Box 4"/>
            <p:cNvSpPr txBox="1">
              <a:spLocks noChangeArrowheads="1"/>
            </p:cNvSpPr>
            <p:nvPr/>
          </p:nvSpPr>
          <p:spPr bwMode="auto">
            <a:xfrm>
              <a:off x="5161036" y="2083023"/>
              <a:ext cx="14414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rPr>
                <a:t>文字标题</a:t>
              </a:r>
              <a:endParaRPr lang="zh-CN" altLang="zh-CN" sz="1500" dirty="0">
                <a:solidFill>
                  <a:schemeClr val="accent1"/>
                </a:solidFill>
                <a:latin typeface="微软雅黑" panose="020B0503020204020204" pitchFamily="34" charset="-122"/>
                <a:ea typeface="微软雅黑" panose="020B0503020204020204" pitchFamily="34" charset="-122"/>
              </a:endParaRPr>
            </a:p>
          </p:txBody>
        </p:sp>
        <p:sp>
          <p:nvSpPr>
            <p:cNvPr id="71" name="Text Box 5"/>
            <p:cNvSpPr txBox="1">
              <a:spLocks noChangeArrowheads="1"/>
            </p:cNvSpPr>
            <p:nvPr/>
          </p:nvSpPr>
          <p:spPr bwMode="auto">
            <a:xfrm>
              <a:off x="5161036" y="2305273"/>
              <a:ext cx="112242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900" dirty="0">
                  <a:solidFill>
                    <a:schemeClr val="accent1"/>
                  </a:solidFill>
                  <a:latin typeface="微软雅黑" panose="020B0503020204020204" pitchFamily="34" charset="-122"/>
                  <a:ea typeface="微软雅黑" panose="020B0503020204020204" pitchFamily="34" charset="-122"/>
                </a:rPr>
                <a:t>ANHUI </a:t>
              </a:r>
              <a:r>
                <a:rPr lang="zh-CN" altLang="zh-CN" sz="900" dirty="0" smtClean="0">
                  <a:solidFill>
                    <a:schemeClr val="accent1"/>
                  </a:solidFill>
                  <a:latin typeface="微软雅黑" panose="020B0503020204020204" pitchFamily="34" charset="-122"/>
                  <a:ea typeface="微软雅黑" panose="020B0503020204020204" pitchFamily="34" charset="-122"/>
                </a:rPr>
                <a:t>ZHI </a:t>
              </a:r>
              <a:r>
                <a:rPr lang="zh-CN" altLang="zh-CN" sz="900" dirty="0">
                  <a:solidFill>
                    <a:schemeClr val="accent1"/>
                  </a:solidFill>
                  <a:latin typeface="微软雅黑" panose="020B0503020204020204" pitchFamily="34" charset="-122"/>
                  <a:ea typeface="微软雅黑" panose="020B0503020204020204" pitchFamily="34" charset="-122"/>
                </a:rPr>
                <a:t>XING</a:t>
              </a:r>
            </a:p>
          </p:txBody>
        </p:sp>
        <p:sp>
          <p:nvSpPr>
            <p:cNvPr id="72" name="Text Box 8"/>
            <p:cNvSpPr txBox="1">
              <a:spLocks noChangeArrowheads="1"/>
            </p:cNvSpPr>
            <p:nvPr/>
          </p:nvSpPr>
          <p:spPr bwMode="auto">
            <a:xfrm>
              <a:off x="5161036" y="2651348"/>
              <a:ext cx="2825750" cy="323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rPr>
                <a:t>请输入文字内容标题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3" name="Text Box 11"/>
            <p:cNvSpPr txBox="1">
              <a:spLocks noChangeArrowheads="1"/>
            </p:cNvSpPr>
            <p:nvPr/>
          </p:nvSpPr>
          <p:spPr bwMode="auto">
            <a:xfrm>
              <a:off x="5161036" y="2881535"/>
              <a:ext cx="3299396"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ZHOU ZHUANG,LAI GUO WEI CENG LI KAI</a:t>
              </a:r>
            </a:p>
          </p:txBody>
        </p:sp>
        <p:sp>
          <p:nvSpPr>
            <p:cNvPr id="74" name="Text Box 15"/>
            <p:cNvSpPr txBox="1">
              <a:spLocks noChangeArrowheads="1"/>
            </p:cNvSpPr>
            <p:nvPr/>
          </p:nvSpPr>
          <p:spPr bwMode="auto">
            <a:xfrm>
              <a:off x="5161036" y="3221260"/>
              <a:ext cx="2825750" cy="323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dirty="0">
                  <a:solidFill>
                    <a:schemeClr val="accent1"/>
                  </a:solidFill>
                  <a:latin typeface="微软雅黑" panose="020B0503020204020204" pitchFamily="34" charset="-122"/>
                  <a:ea typeface="微软雅黑" panose="020B0503020204020204" pitchFamily="34" charset="-122"/>
                </a:rPr>
                <a:t>CityWalks寻梦青岛</a:t>
              </a:r>
            </a:p>
          </p:txBody>
        </p:sp>
        <p:sp>
          <p:nvSpPr>
            <p:cNvPr id="75" name="Text Box 16"/>
            <p:cNvSpPr txBox="1">
              <a:spLocks noChangeArrowheads="1"/>
            </p:cNvSpPr>
            <p:nvPr/>
          </p:nvSpPr>
          <p:spPr bwMode="auto">
            <a:xfrm>
              <a:off x="5161036" y="3456210"/>
              <a:ext cx="2952750"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CITYWALKS XUN MENG QING DAO</a:t>
              </a:r>
            </a:p>
          </p:txBody>
        </p:sp>
        <p:sp>
          <p:nvSpPr>
            <p:cNvPr id="76" name="Text Box 19"/>
            <p:cNvSpPr txBox="1">
              <a:spLocks noChangeArrowheads="1"/>
            </p:cNvSpPr>
            <p:nvPr/>
          </p:nvSpPr>
          <p:spPr bwMode="auto">
            <a:xfrm>
              <a:off x="5161036" y="3797523"/>
              <a:ext cx="2825750" cy="323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rPr>
                <a:t>解读文字</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7" name="Text Box 20"/>
            <p:cNvSpPr txBox="1">
              <a:spLocks noChangeArrowheads="1"/>
            </p:cNvSpPr>
            <p:nvPr/>
          </p:nvSpPr>
          <p:spPr bwMode="auto">
            <a:xfrm>
              <a:off x="5161036" y="4032473"/>
              <a:ext cx="2952750"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900" dirty="0" smtClean="0">
                  <a:solidFill>
                    <a:schemeClr val="accent1"/>
                  </a:solidFill>
                  <a:latin typeface="微软雅黑" panose="020B0503020204020204" pitchFamily="34" charset="-122"/>
                  <a:ea typeface="微软雅黑" panose="020B0503020204020204" pitchFamily="34" charset="-122"/>
                </a:rPr>
                <a:t>JIE DU XIANG XI</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78" name="椭圆 77"/>
            <p:cNvSpPr/>
            <p:nvPr/>
          </p:nvSpPr>
          <p:spPr>
            <a:xfrm>
              <a:off x="4788024" y="2757294"/>
              <a:ext cx="321984" cy="321984"/>
            </a:xfrm>
            <a:prstGeom prst="ellipse">
              <a:avLst/>
            </a:prstGeom>
            <a:solidFill>
              <a:schemeClr val="bg1"/>
            </a:solidFill>
            <a:ln w="6350">
              <a:noFill/>
              <a:prstDash val="solid"/>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79" name="Text Box 7"/>
            <p:cNvSpPr txBox="1">
              <a:spLocks noChangeArrowheads="1"/>
            </p:cNvSpPr>
            <p:nvPr/>
          </p:nvSpPr>
          <p:spPr bwMode="auto">
            <a:xfrm>
              <a:off x="4795381" y="2739718"/>
              <a:ext cx="288925"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2</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80" name="椭圆 79"/>
            <p:cNvSpPr/>
            <p:nvPr/>
          </p:nvSpPr>
          <p:spPr>
            <a:xfrm>
              <a:off x="4788024" y="3333358"/>
              <a:ext cx="321984" cy="321984"/>
            </a:xfrm>
            <a:prstGeom prst="ellipse">
              <a:avLst/>
            </a:prstGeom>
            <a:solidFill>
              <a:schemeClr val="bg2"/>
            </a:solidFill>
            <a:ln w="6350">
              <a:noFill/>
              <a:prstDash val="solid"/>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81" name="Text Box 7"/>
            <p:cNvSpPr txBox="1">
              <a:spLocks noChangeArrowheads="1"/>
            </p:cNvSpPr>
            <p:nvPr/>
          </p:nvSpPr>
          <p:spPr bwMode="auto">
            <a:xfrm>
              <a:off x="4795381" y="3315782"/>
              <a:ext cx="288925"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3</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82" name="椭圆 81"/>
            <p:cNvSpPr/>
            <p:nvPr/>
          </p:nvSpPr>
          <p:spPr>
            <a:xfrm>
              <a:off x="4788024" y="3917042"/>
              <a:ext cx="321984" cy="321984"/>
            </a:xfrm>
            <a:prstGeom prst="ellipse">
              <a:avLst/>
            </a:prstGeom>
            <a:solidFill>
              <a:schemeClr val="tx2"/>
            </a:solidFill>
            <a:ln w="6350">
              <a:noFill/>
              <a:prstDash val="solid"/>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83" name="Text Box 7"/>
            <p:cNvSpPr txBox="1">
              <a:spLocks noChangeArrowheads="1"/>
            </p:cNvSpPr>
            <p:nvPr/>
          </p:nvSpPr>
          <p:spPr bwMode="auto">
            <a:xfrm>
              <a:off x="4795381" y="3891846"/>
              <a:ext cx="288925"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4</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
        <p:nvSpPr>
          <p:cNvPr id="86"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20435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animEffect transition="in" filter="fade">
                                      <p:cBhvr>
                                        <p:cTn id="1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044" y="2483087"/>
            <a:ext cx="4034032" cy="1296143"/>
            <a:chOff x="2557044" y="2483087"/>
            <a:chExt cx="4034032" cy="1296143"/>
          </a:xfrm>
        </p:grpSpPr>
        <p:sp>
          <p:nvSpPr>
            <p:cNvPr id="3"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9" name="Oval 20"/>
          <p:cNvSpPr>
            <a:spLocks noChangeArrowheads="1"/>
          </p:cNvSpPr>
          <p:nvPr/>
        </p:nvSpPr>
        <p:spPr bwMode="auto">
          <a:xfrm>
            <a:off x="3770394" y="1576643"/>
            <a:ext cx="807948" cy="805094"/>
          </a:xfrm>
          <a:prstGeom prst="ellipse">
            <a:avLst/>
          </a:prstGeom>
          <a:solidFill>
            <a:schemeClr val="bg1"/>
          </a:solidFill>
          <a:ln w="9525" algn="ctr">
            <a:noFill/>
            <a:round/>
            <a:headEnd/>
            <a:tailEnd/>
          </a:ln>
        </p:spPr>
        <p:txBody>
          <a:bodyPr wrap="none" anchor="ctr"/>
          <a:lstStyle/>
          <a:p>
            <a:pPr algn="ctr"/>
            <a:r>
              <a:rPr lang="en-US" altLang="zh-CN" sz="3000" dirty="0" smtClean="0">
                <a:solidFill>
                  <a:schemeClr val="accent2"/>
                </a:solidFill>
                <a:latin typeface="微软雅黑" panose="020B0503020204020204" pitchFamily="34" charset="-122"/>
                <a:ea typeface="微软雅黑" panose="020B0503020204020204" pitchFamily="34" charset="-122"/>
              </a:rPr>
              <a:t>3</a:t>
            </a:r>
            <a:endParaRPr lang="en-US" altLang="zh-CN" sz="3000" dirty="0">
              <a:solidFill>
                <a:schemeClr val="accent2"/>
              </a:solidFill>
              <a:latin typeface="微软雅黑" panose="020B0503020204020204" pitchFamily="34" charset="-122"/>
              <a:ea typeface="微软雅黑" panose="020B0503020204020204" pitchFamily="34" charset="-122"/>
            </a:endParaRPr>
          </a:p>
        </p:txBody>
      </p:sp>
      <p:sp>
        <p:nvSpPr>
          <p:cNvPr id="10" name="Oval 25"/>
          <p:cNvSpPr>
            <a:spLocks noChangeArrowheads="1"/>
          </p:cNvSpPr>
          <p:nvPr/>
        </p:nvSpPr>
        <p:spPr bwMode="auto">
          <a:xfrm>
            <a:off x="4918081" y="1610903"/>
            <a:ext cx="807949" cy="805093"/>
          </a:xfrm>
          <a:prstGeom prst="ellipse">
            <a:avLst/>
          </a:prstGeom>
          <a:solidFill>
            <a:schemeClr val="bg1"/>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1" name="Oval 5"/>
          <p:cNvSpPr>
            <a:spLocks noChangeArrowheads="1"/>
          </p:cNvSpPr>
          <p:nvPr/>
        </p:nvSpPr>
        <p:spPr bwMode="auto">
          <a:xfrm>
            <a:off x="1714836" y="2947014"/>
            <a:ext cx="807948" cy="805094"/>
          </a:xfrm>
          <a:prstGeom prst="ellipse">
            <a:avLst/>
          </a:prstGeom>
          <a:solidFill>
            <a:schemeClr val="bg1"/>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2" name="Oval 30"/>
          <p:cNvSpPr>
            <a:spLocks noChangeArrowheads="1"/>
          </p:cNvSpPr>
          <p:nvPr/>
        </p:nvSpPr>
        <p:spPr bwMode="auto">
          <a:xfrm>
            <a:off x="6733823" y="2981274"/>
            <a:ext cx="807948" cy="805094"/>
          </a:xfrm>
          <a:prstGeom prst="ellipse">
            <a:avLst/>
          </a:prstGeom>
          <a:solidFill>
            <a:schemeClr val="bg1"/>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3" name="Oval 10"/>
          <p:cNvSpPr>
            <a:spLocks noChangeArrowheads="1"/>
          </p:cNvSpPr>
          <p:nvPr/>
        </p:nvSpPr>
        <p:spPr bwMode="auto">
          <a:xfrm>
            <a:off x="2554192" y="2141920"/>
            <a:ext cx="807949" cy="805093"/>
          </a:xfrm>
          <a:prstGeom prst="ellipse">
            <a:avLst/>
          </a:prstGeom>
          <a:solidFill>
            <a:schemeClr val="bg1"/>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4" name="Oval 15"/>
          <p:cNvSpPr>
            <a:spLocks noChangeArrowheads="1"/>
          </p:cNvSpPr>
          <p:nvPr/>
        </p:nvSpPr>
        <p:spPr bwMode="auto">
          <a:xfrm>
            <a:off x="5891613" y="2117655"/>
            <a:ext cx="807948" cy="805094"/>
          </a:xfrm>
          <a:prstGeom prst="ellipse">
            <a:avLst/>
          </a:prstGeom>
          <a:solidFill>
            <a:schemeClr val="tx2"/>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15" name="组合 14"/>
          <p:cNvGrpSpPr/>
          <p:nvPr/>
        </p:nvGrpSpPr>
        <p:grpSpPr>
          <a:xfrm>
            <a:off x="467544" y="975678"/>
            <a:ext cx="8280920" cy="1938758"/>
            <a:chOff x="467544" y="975678"/>
            <a:chExt cx="8280920" cy="1938758"/>
          </a:xfrm>
        </p:grpSpPr>
        <p:sp>
          <p:nvSpPr>
            <p:cNvPr id="16" name="Rectangle 58"/>
            <p:cNvSpPr>
              <a:spLocks noChangeArrowheads="1"/>
            </p:cNvSpPr>
            <p:nvPr/>
          </p:nvSpPr>
          <p:spPr bwMode="auto">
            <a:xfrm>
              <a:off x="2771800" y="1001374"/>
              <a:ext cx="1781483" cy="498598"/>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17" name="Rectangle 61"/>
            <p:cNvSpPr>
              <a:spLocks noChangeArrowheads="1"/>
            </p:cNvSpPr>
            <p:nvPr/>
          </p:nvSpPr>
          <p:spPr bwMode="auto">
            <a:xfrm>
              <a:off x="5022765" y="975678"/>
              <a:ext cx="1781483" cy="498598"/>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18" name="Rectangle 64"/>
            <p:cNvSpPr>
              <a:spLocks noChangeArrowheads="1"/>
            </p:cNvSpPr>
            <p:nvPr/>
          </p:nvSpPr>
          <p:spPr bwMode="auto">
            <a:xfrm>
              <a:off x="467544" y="2355726"/>
              <a:ext cx="1781483" cy="498598"/>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19" name="Rectangle 67"/>
            <p:cNvSpPr>
              <a:spLocks noChangeArrowheads="1"/>
            </p:cNvSpPr>
            <p:nvPr/>
          </p:nvSpPr>
          <p:spPr bwMode="auto">
            <a:xfrm>
              <a:off x="6966981" y="2415838"/>
              <a:ext cx="1781483" cy="498598"/>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20" name="Rectangle 70"/>
            <p:cNvSpPr>
              <a:spLocks noChangeArrowheads="1"/>
            </p:cNvSpPr>
            <p:nvPr/>
          </p:nvSpPr>
          <p:spPr bwMode="auto">
            <a:xfrm>
              <a:off x="1187624" y="1553754"/>
              <a:ext cx="1781484" cy="498598"/>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21" name="Rectangle 73"/>
            <p:cNvSpPr>
              <a:spLocks noChangeArrowheads="1"/>
            </p:cNvSpPr>
            <p:nvPr/>
          </p:nvSpPr>
          <p:spPr bwMode="auto">
            <a:xfrm>
              <a:off x="6750958" y="1641105"/>
              <a:ext cx="1781482" cy="498598"/>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grpSp>
      <p:sp>
        <p:nvSpPr>
          <p:cNvPr id="22" name="Oval 44"/>
          <p:cNvSpPr>
            <a:spLocks noChangeArrowheads="1"/>
          </p:cNvSpPr>
          <p:nvPr/>
        </p:nvSpPr>
        <p:spPr bwMode="gray">
          <a:xfrm>
            <a:off x="4004502" y="3362411"/>
            <a:ext cx="1313274" cy="1297571"/>
          </a:xfrm>
          <a:prstGeom prst="ellipse">
            <a:avLst/>
          </a:prstGeom>
          <a:solidFill>
            <a:schemeClr val="tx1"/>
          </a:solidFill>
          <a:ln w="9525" algn="ctr">
            <a:noFill/>
            <a:round/>
            <a:headEnd/>
            <a:tailEnd/>
          </a:ln>
        </p:spPr>
        <p:txBody>
          <a:bodyPr wrap="none" anchor="ctr"/>
          <a:lstStyle/>
          <a:p>
            <a:pPr algn="ctr"/>
            <a:r>
              <a:rPr lang="zh-CN" altLang="en-US" sz="1600" dirty="0">
                <a:solidFill>
                  <a:schemeClr val="accent2"/>
                </a:solidFill>
                <a:latin typeface="微软雅黑" panose="020B0503020204020204" pitchFamily="34" charset="-122"/>
                <a:ea typeface="微软雅黑" panose="020B0503020204020204" pitchFamily="34" charset="-122"/>
              </a:rPr>
              <a:t>单击此处</a:t>
            </a:r>
          </a:p>
          <a:p>
            <a:pPr algn="ctr"/>
            <a:r>
              <a:rPr lang="zh-CN" altLang="en-US" sz="1600" dirty="0">
                <a:solidFill>
                  <a:schemeClr val="accent2"/>
                </a:solidFill>
                <a:latin typeface="微软雅黑" panose="020B0503020204020204" pitchFamily="34" charset="-122"/>
                <a:ea typeface="微软雅黑" panose="020B0503020204020204" pitchFamily="34" charset="-122"/>
              </a:rPr>
              <a:t>添加文字</a:t>
            </a:r>
          </a:p>
        </p:txBody>
      </p:sp>
      <p:sp>
        <p:nvSpPr>
          <p:cNvPr id="23"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18889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2555875" y="2057425"/>
            <a:ext cx="5761038" cy="2515363"/>
            <a:chOff x="1519" y="1661"/>
            <a:chExt cx="3629" cy="1633"/>
          </a:xfrm>
        </p:grpSpPr>
        <p:sp>
          <p:nvSpPr>
            <p:cNvPr id="3"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4"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5"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7"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Text Box 41"/>
          <p:cNvSpPr txBox="1">
            <a:spLocks noChangeArrowheads="1"/>
          </p:cNvSpPr>
          <p:nvPr/>
        </p:nvSpPr>
        <p:spPr bwMode="auto">
          <a:xfrm>
            <a:off x="682625" y="771551"/>
            <a:ext cx="2844800" cy="169277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912813" eaLnBrk="0" hangingPunct="0">
              <a:buClr>
                <a:srgbClr val="0070C0"/>
              </a:buClr>
              <a:buSzPct val="80000"/>
              <a:tabLst>
                <a:tab pos="136525" algn="l"/>
              </a:tabLst>
              <a:defRPr/>
            </a:pPr>
            <a:endParaRPr lang="en-US" altLang="zh-CN" sz="1100" spc="50" dirty="0" smtClean="0">
              <a:ln w="11430"/>
              <a:solidFill>
                <a:schemeClr val="accent1"/>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a:ln w="11430"/>
              <a:solidFill>
                <a:schemeClr val="accent1"/>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b="1" dirty="0">
                <a:latin typeface="微软雅黑" pitchFamily="34" charset="-122"/>
                <a:ea typeface="微软雅黑" pitchFamily="34" charset="-122"/>
              </a:rPr>
              <a:t>单击填加标题</a:t>
            </a:r>
            <a:endParaRPr lang="en-US" altLang="ko-KR" sz="1600" b="1" dirty="0">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solidFill>
                <a:schemeClr val="accent1"/>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solidFill>
                  <a:schemeClr val="accent1"/>
                </a:solidFill>
                <a:latin typeface="微软雅黑" pitchFamily="34" charset="-122"/>
                <a:ea typeface="微软雅黑" pitchFamily="34" charset="-122"/>
              </a:rPr>
              <a:t>点击</a:t>
            </a:r>
            <a:r>
              <a:rPr lang="zh-CN" altLang="en-US" sz="1100" spc="50" dirty="0">
                <a:ln w="11430"/>
                <a:solidFill>
                  <a:schemeClr val="accent1"/>
                </a:solidFill>
                <a:latin typeface="微软雅黑" pitchFamily="34" charset="-122"/>
                <a:ea typeface="微软雅黑" pitchFamily="34" charset="-122"/>
              </a:rPr>
              <a:t>添加文本点击添加</a:t>
            </a:r>
            <a:r>
              <a:rPr lang="zh-CN" altLang="en-US" sz="1100" spc="50" dirty="0" smtClean="0">
                <a:ln w="11430"/>
                <a:solidFill>
                  <a:schemeClr val="accent1"/>
                </a:solidFill>
                <a:latin typeface="微软雅黑" pitchFamily="34" charset="-122"/>
                <a:ea typeface="微软雅黑" pitchFamily="34" charset="-122"/>
              </a:rPr>
              <a:t>文本</a:t>
            </a:r>
            <a:endParaRPr lang="en-US" altLang="zh-CN" sz="1100" spc="50" dirty="0" smtClean="0">
              <a:ln w="11430"/>
              <a:solidFill>
                <a:schemeClr val="accent1"/>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solidFill>
                <a:schemeClr val="accent1"/>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solidFill>
                  <a:schemeClr val="accent1"/>
                </a:solidFill>
                <a:latin typeface="微软雅黑" pitchFamily="34" charset="-122"/>
                <a:ea typeface="微软雅黑" pitchFamily="34" charset="-122"/>
              </a:rPr>
              <a:t>点击</a:t>
            </a:r>
            <a:r>
              <a:rPr lang="zh-CN" altLang="en-US" sz="1100" spc="50" dirty="0">
                <a:ln w="11430"/>
                <a:solidFill>
                  <a:schemeClr val="accent1"/>
                </a:solidFill>
                <a:latin typeface="微软雅黑" pitchFamily="34" charset="-122"/>
                <a:ea typeface="微软雅黑" pitchFamily="34" charset="-122"/>
              </a:rPr>
              <a:t>添加</a:t>
            </a:r>
            <a:r>
              <a:rPr lang="zh-CN" altLang="en-US" sz="1100" spc="50" dirty="0" smtClean="0">
                <a:ln w="11430"/>
                <a:solidFill>
                  <a:schemeClr val="accent1"/>
                </a:solidFill>
                <a:latin typeface="微软雅黑" pitchFamily="34" charset="-122"/>
                <a:ea typeface="微软雅黑" pitchFamily="34" charset="-122"/>
              </a:rPr>
              <a:t>文本点击</a:t>
            </a:r>
            <a:r>
              <a:rPr lang="zh-CN" altLang="en-US" sz="1100" spc="50" dirty="0">
                <a:ln w="11430"/>
                <a:solidFill>
                  <a:schemeClr val="accent1"/>
                </a:solidFill>
                <a:latin typeface="微软雅黑" pitchFamily="34" charset="-122"/>
                <a:ea typeface="微软雅黑" pitchFamily="34" charset="-122"/>
              </a:rPr>
              <a:t>添加</a:t>
            </a:r>
            <a:r>
              <a:rPr lang="zh-CN" altLang="en-US" sz="1100" spc="50" dirty="0" smtClean="0">
                <a:ln w="11430"/>
                <a:solidFill>
                  <a:schemeClr val="accent1"/>
                </a:solidFill>
                <a:latin typeface="微软雅黑" pitchFamily="34" charset="-122"/>
                <a:ea typeface="微软雅黑" pitchFamily="34" charset="-122"/>
              </a:rPr>
              <a:t>文本</a:t>
            </a:r>
            <a:endParaRPr lang="en-US" altLang="zh-CN" sz="1100" spc="50" dirty="0" smtClean="0">
              <a:ln w="11430"/>
              <a:solidFill>
                <a:schemeClr val="accent1"/>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solidFill>
                <a:schemeClr val="accent1"/>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solidFill>
                  <a:schemeClr val="accent1"/>
                </a:solidFill>
                <a:latin typeface="微软雅黑" pitchFamily="34" charset="-122"/>
                <a:ea typeface="微软雅黑" pitchFamily="34" charset="-122"/>
              </a:rPr>
              <a:t>点击</a:t>
            </a:r>
            <a:r>
              <a:rPr lang="zh-CN" altLang="en-US" sz="1100" spc="50" dirty="0">
                <a:ln w="11430"/>
                <a:solidFill>
                  <a:schemeClr val="accent1"/>
                </a:solidFill>
                <a:latin typeface="微软雅黑" pitchFamily="34" charset="-122"/>
                <a:ea typeface="微软雅黑" pitchFamily="34" charset="-122"/>
              </a:rPr>
              <a:t>添加</a:t>
            </a:r>
            <a:r>
              <a:rPr lang="zh-CN" altLang="en-US" sz="1100" spc="50" dirty="0" smtClean="0">
                <a:ln w="11430"/>
                <a:solidFill>
                  <a:schemeClr val="accent1"/>
                </a:solidFill>
                <a:latin typeface="微软雅黑" pitchFamily="34" charset="-122"/>
                <a:ea typeface="微软雅黑" pitchFamily="34" charset="-122"/>
              </a:rPr>
              <a:t>文本点击</a:t>
            </a:r>
            <a:r>
              <a:rPr lang="zh-CN" altLang="en-US" sz="1100" spc="50" dirty="0">
                <a:ln w="11430"/>
                <a:solidFill>
                  <a:schemeClr val="accent1"/>
                </a:solidFill>
                <a:latin typeface="微软雅黑" pitchFamily="34" charset="-122"/>
                <a:ea typeface="微软雅黑" pitchFamily="34" charset="-122"/>
              </a:rPr>
              <a:t>添加</a:t>
            </a:r>
            <a:r>
              <a:rPr lang="zh-CN" altLang="en-US" sz="1100" spc="50" dirty="0" smtClean="0">
                <a:ln w="11430"/>
                <a:solidFill>
                  <a:schemeClr val="accent1"/>
                </a:solidFill>
                <a:latin typeface="微软雅黑" pitchFamily="34" charset="-122"/>
                <a:ea typeface="微软雅黑" pitchFamily="34" charset="-122"/>
              </a:rPr>
              <a:t>文本</a:t>
            </a:r>
            <a:endParaRPr lang="en-US" altLang="zh-CN" sz="1100" spc="50" dirty="0">
              <a:ln w="11430"/>
              <a:solidFill>
                <a:schemeClr val="accent1"/>
              </a:solidFill>
              <a:latin typeface="微软雅黑" pitchFamily="34" charset="-122"/>
              <a:ea typeface="微软雅黑" pitchFamily="34" charset="-122"/>
            </a:endParaRPr>
          </a:p>
        </p:txBody>
      </p:sp>
      <p:sp>
        <p:nvSpPr>
          <p:cNvPr id="9" name="AutoShape 44"/>
          <p:cNvSpPr>
            <a:spLocks noChangeArrowheads="1"/>
          </p:cNvSpPr>
          <p:nvPr/>
        </p:nvSpPr>
        <p:spPr bwMode="auto">
          <a:xfrm rot="17429801">
            <a:off x="6356351" y="1072843"/>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solidFill>
          <a:ln>
            <a:noFill/>
          </a:ln>
          <a:effectLs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0" name="Text Box 45"/>
          <p:cNvSpPr txBox="1">
            <a:spLocks noChangeArrowheads="1"/>
          </p:cNvSpPr>
          <p:nvPr/>
        </p:nvSpPr>
        <p:spPr bwMode="auto">
          <a:xfrm>
            <a:off x="5075238" y="3570313"/>
            <a:ext cx="3744912" cy="10156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b="1" dirty="0" smtClean="0">
                <a:solidFill>
                  <a:schemeClr val="bg1"/>
                </a:solidFill>
                <a:latin typeface="微软雅黑" pitchFamily="34" charset="-122"/>
                <a:ea typeface="微软雅黑" pitchFamily="34" charset="-122"/>
              </a:rPr>
              <a:t>单击填加标题</a:t>
            </a:r>
            <a:endParaRPr lang="en-US" altLang="ko-KR" sz="1400" b="1" dirty="0">
              <a:solidFill>
                <a:schemeClr val="bg1"/>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100" spc="50" dirty="0">
                <a:ln w="11430"/>
                <a:solidFill>
                  <a:schemeClr val="accent1"/>
                </a:solidFill>
                <a:latin typeface="微软雅黑" pitchFamily="34" charset="-122"/>
                <a:ea typeface="微软雅黑" pitchFamily="34" charset="-122"/>
              </a:rPr>
              <a:t>点击添加文本点击添加文本</a:t>
            </a:r>
            <a:endParaRPr lang="en-US" altLang="zh-CN" sz="1100" spc="50" dirty="0">
              <a:ln w="11430"/>
              <a:solidFill>
                <a:schemeClr val="accent1"/>
              </a:solidFill>
              <a:latin typeface="微软雅黑" pitchFamily="34" charset="-122"/>
              <a:ea typeface="微软雅黑" pitchFamily="34" charset="-122"/>
            </a:endParaRPr>
          </a:p>
          <a:p>
            <a:endParaRPr lang="en-US" altLang="ko-KR" sz="1000" dirty="0">
              <a:solidFill>
                <a:schemeClr val="accent1"/>
              </a:solidFill>
              <a:latin typeface="微软雅黑" panose="020B0503020204020204" pitchFamily="34" charset="-122"/>
              <a:ea typeface="微软雅黑" panose="020B0503020204020204" pitchFamily="34" charset="-122"/>
            </a:endParaRPr>
          </a:p>
          <a:p>
            <a:r>
              <a:rPr lang="zh-CN" altLang="en-US" sz="1400" b="1" dirty="0">
                <a:solidFill>
                  <a:schemeClr val="bg2"/>
                </a:solidFill>
                <a:latin typeface="微软雅黑" pitchFamily="34" charset="-122"/>
                <a:ea typeface="微软雅黑" pitchFamily="34" charset="-122"/>
              </a:rPr>
              <a:t>单击填加标题</a:t>
            </a:r>
            <a:endParaRPr lang="en-US" altLang="ko-KR" sz="1400" b="1" dirty="0">
              <a:solidFill>
                <a:schemeClr val="bg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100" spc="50" dirty="0">
                <a:ln w="11430"/>
                <a:solidFill>
                  <a:schemeClr val="accent1"/>
                </a:solidFill>
                <a:latin typeface="微软雅黑" pitchFamily="34" charset="-122"/>
                <a:ea typeface="微软雅黑" pitchFamily="34" charset="-122"/>
              </a:rPr>
              <a:t>点击添加文本点击添加文本</a:t>
            </a:r>
            <a:endParaRPr lang="en-US" altLang="zh-CN" sz="1100" spc="50" dirty="0">
              <a:ln w="11430"/>
              <a:solidFill>
                <a:schemeClr val="accent1"/>
              </a:solidFill>
              <a:latin typeface="微软雅黑" pitchFamily="34" charset="-122"/>
              <a:ea typeface="微软雅黑" pitchFamily="34" charset="-122"/>
            </a:endParaRPr>
          </a:p>
        </p:txBody>
      </p:sp>
      <p:grpSp>
        <p:nvGrpSpPr>
          <p:cNvPr id="11" name="组合 10"/>
          <p:cNvGrpSpPr/>
          <p:nvPr/>
        </p:nvGrpSpPr>
        <p:grpSpPr>
          <a:xfrm>
            <a:off x="3779840" y="2992464"/>
            <a:ext cx="973137" cy="944224"/>
            <a:chOff x="3779838" y="2992462"/>
            <a:chExt cx="973137" cy="973138"/>
          </a:xfrm>
          <a:solidFill>
            <a:schemeClr val="bg1"/>
          </a:solidFill>
        </p:grpSpPr>
        <p:sp>
          <p:nvSpPr>
            <p:cNvPr id="12" name="Oval 10"/>
            <p:cNvSpPr>
              <a:spLocks noChangeArrowheads="1"/>
            </p:cNvSpPr>
            <p:nvPr/>
          </p:nvSpPr>
          <p:spPr bwMode="auto">
            <a:xfrm>
              <a:off x="3779838" y="2992462"/>
              <a:ext cx="973137" cy="973138"/>
            </a:xfrm>
            <a:prstGeom prst="ellipse">
              <a:avLst/>
            </a:prstGeom>
            <a:solidFill>
              <a:schemeClr val="tx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 name="Text Box 46"/>
            <p:cNvSpPr txBox="1">
              <a:spLocks noChangeArrowheads="1"/>
            </p:cNvSpPr>
            <p:nvPr/>
          </p:nvSpPr>
          <p:spPr bwMode="auto">
            <a:xfrm>
              <a:off x="4036853" y="3265512"/>
              <a:ext cx="492443" cy="475802"/>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solidFill>
                    <a:srgbClr val="FFFFFF"/>
                  </a:solidFill>
                  <a:latin typeface="微软雅黑" pitchFamily="34" charset="-122"/>
                  <a:ea typeface="微软雅黑" pitchFamily="34" charset="-122"/>
                </a:rPr>
                <a:t>填加</a:t>
              </a:r>
              <a:endParaRPr lang="en-US" altLang="zh-CN" sz="1200" b="1" dirty="0">
                <a:solidFill>
                  <a:srgbClr val="FFFFFF"/>
                </a:solidFill>
                <a:latin typeface="微软雅黑" pitchFamily="34" charset="-122"/>
                <a:ea typeface="微软雅黑" pitchFamily="34" charset="-122"/>
              </a:endParaRPr>
            </a:p>
            <a:p>
              <a:pPr algn="ctr"/>
              <a:r>
                <a:rPr lang="zh-CN" altLang="en-US" sz="1200" b="1" dirty="0">
                  <a:solidFill>
                    <a:srgbClr val="FFFFFF"/>
                  </a:solidFill>
                  <a:latin typeface="微软雅黑" pitchFamily="34" charset="-122"/>
                  <a:ea typeface="微软雅黑" pitchFamily="34" charset="-122"/>
                </a:rPr>
                <a:t>标题</a:t>
              </a:r>
              <a:endParaRPr lang="en-US" altLang="ko-KR" sz="1200" b="1" dirty="0">
                <a:solidFill>
                  <a:srgbClr val="FFFFFF"/>
                </a:solidFill>
                <a:latin typeface="微软雅黑" pitchFamily="34" charset="-122"/>
                <a:ea typeface="微软雅黑" pitchFamily="34" charset="-122"/>
              </a:endParaRPr>
            </a:p>
          </p:txBody>
        </p:sp>
      </p:grpSp>
      <p:grpSp>
        <p:nvGrpSpPr>
          <p:cNvPr id="14" name="组合 13"/>
          <p:cNvGrpSpPr/>
          <p:nvPr/>
        </p:nvGrpSpPr>
        <p:grpSpPr>
          <a:xfrm>
            <a:off x="2628900" y="3641751"/>
            <a:ext cx="973138" cy="944223"/>
            <a:chOff x="2628900" y="3641749"/>
            <a:chExt cx="973138" cy="973137"/>
          </a:xfrm>
        </p:grpSpPr>
        <p:sp>
          <p:nvSpPr>
            <p:cNvPr id="15" name="Oval 5"/>
            <p:cNvSpPr>
              <a:spLocks noChangeArrowheads="1"/>
            </p:cNvSpPr>
            <p:nvPr/>
          </p:nvSpPr>
          <p:spPr bwMode="auto">
            <a:xfrm>
              <a:off x="2628900" y="3641749"/>
              <a:ext cx="973138" cy="973137"/>
            </a:xfrm>
            <a:prstGeom prst="ellipse">
              <a:avLst/>
            </a:prstGeom>
            <a:solidFill>
              <a:schemeClr val="bg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 name="Text Box 47"/>
            <p:cNvSpPr txBox="1">
              <a:spLocks noChangeArrowheads="1"/>
            </p:cNvSpPr>
            <p:nvPr/>
          </p:nvSpPr>
          <p:spPr bwMode="auto">
            <a:xfrm>
              <a:off x="2865279" y="3914800"/>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solidFill>
                    <a:srgbClr val="FFFFFF"/>
                  </a:solidFill>
                  <a:latin typeface="微软雅黑" pitchFamily="34" charset="-122"/>
                  <a:ea typeface="微软雅黑" pitchFamily="34" charset="-122"/>
                </a:rPr>
                <a:t>填加</a:t>
              </a:r>
              <a:endParaRPr lang="en-US" altLang="zh-CN" sz="1200" b="1" dirty="0">
                <a:solidFill>
                  <a:srgbClr val="FFFFFF"/>
                </a:solidFill>
                <a:latin typeface="微软雅黑" pitchFamily="34" charset="-122"/>
                <a:ea typeface="微软雅黑" pitchFamily="34" charset="-122"/>
              </a:endParaRPr>
            </a:p>
            <a:p>
              <a:pPr algn="ctr"/>
              <a:r>
                <a:rPr lang="zh-CN" altLang="en-US" sz="1200" b="1" dirty="0">
                  <a:solidFill>
                    <a:srgbClr val="FFFFFF"/>
                  </a:solidFill>
                  <a:latin typeface="微软雅黑" pitchFamily="34" charset="-122"/>
                  <a:ea typeface="微软雅黑" pitchFamily="34" charset="-122"/>
                </a:rPr>
                <a:t>标题</a:t>
              </a:r>
              <a:endParaRPr lang="en-US" altLang="ko-KR" sz="1200" b="1" dirty="0">
                <a:solidFill>
                  <a:srgbClr val="FFFFFF"/>
                </a:solidFill>
                <a:latin typeface="微软雅黑" pitchFamily="34" charset="-122"/>
                <a:ea typeface="微软雅黑" pitchFamily="34" charset="-122"/>
              </a:endParaRPr>
            </a:p>
          </p:txBody>
        </p:sp>
      </p:grpSp>
      <p:grpSp>
        <p:nvGrpSpPr>
          <p:cNvPr id="17" name="组合 16"/>
          <p:cNvGrpSpPr/>
          <p:nvPr/>
        </p:nvGrpSpPr>
        <p:grpSpPr>
          <a:xfrm>
            <a:off x="6084890" y="1698652"/>
            <a:ext cx="973137" cy="944223"/>
            <a:chOff x="6084888" y="1698650"/>
            <a:chExt cx="973137" cy="973137"/>
          </a:xfrm>
        </p:grpSpPr>
        <p:sp>
          <p:nvSpPr>
            <p:cNvPr id="18" name="Oval 20"/>
            <p:cNvSpPr>
              <a:spLocks noChangeArrowheads="1"/>
            </p:cNvSpPr>
            <p:nvPr/>
          </p:nvSpPr>
          <p:spPr bwMode="auto">
            <a:xfrm>
              <a:off x="6084888" y="1698650"/>
              <a:ext cx="973137" cy="973137"/>
            </a:xfrm>
            <a:prstGeom prst="ellipse">
              <a:avLst/>
            </a:prstGeom>
            <a:solidFill>
              <a:schemeClr val="tx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 name="Text Box 48"/>
            <p:cNvSpPr txBox="1">
              <a:spLocks noChangeArrowheads="1"/>
            </p:cNvSpPr>
            <p:nvPr/>
          </p:nvSpPr>
          <p:spPr bwMode="auto">
            <a:xfrm>
              <a:off x="6330791" y="1970112"/>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solidFill>
                    <a:srgbClr val="FFFFFF"/>
                  </a:solidFill>
                  <a:latin typeface="微软雅黑" pitchFamily="34" charset="-122"/>
                  <a:ea typeface="微软雅黑" pitchFamily="34" charset="-122"/>
                </a:rPr>
                <a:t>填加</a:t>
              </a:r>
              <a:endParaRPr lang="en-US" altLang="zh-CN" sz="1200" b="1" dirty="0">
                <a:solidFill>
                  <a:srgbClr val="FFFFFF"/>
                </a:solidFill>
                <a:latin typeface="微软雅黑" pitchFamily="34" charset="-122"/>
                <a:ea typeface="微软雅黑" pitchFamily="34" charset="-122"/>
              </a:endParaRPr>
            </a:p>
            <a:p>
              <a:pPr algn="ctr"/>
              <a:r>
                <a:rPr lang="zh-CN" altLang="en-US" sz="1200" b="1" dirty="0">
                  <a:solidFill>
                    <a:srgbClr val="FFFFFF"/>
                  </a:solidFill>
                  <a:latin typeface="微软雅黑" pitchFamily="34" charset="-122"/>
                  <a:ea typeface="微软雅黑" pitchFamily="34" charset="-122"/>
                </a:rPr>
                <a:t>标题</a:t>
              </a:r>
              <a:endParaRPr lang="en-US" altLang="ko-KR" sz="1200" b="1" dirty="0">
                <a:solidFill>
                  <a:srgbClr val="FFFFFF"/>
                </a:solidFill>
                <a:latin typeface="微软雅黑" pitchFamily="34" charset="-122"/>
                <a:ea typeface="微软雅黑" pitchFamily="34" charset="-122"/>
              </a:endParaRPr>
            </a:p>
          </p:txBody>
        </p:sp>
      </p:grpSp>
      <p:grpSp>
        <p:nvGrpSpPr>
          <p:cNvPr id="20" name="组合 19"/>
          <p:cNvGrpSpPr/>
          <p:nvPr/>
        </p:nvGrpSpPr>
        <p:grpSpPr>
          <a:xfrm>
            <a:off x="4930775" y="2344763"/>
            <a:ext cx="973138" cy="944224"/>
            <a:chOff x="4930775" y="2344762"/>
            <a:chExt cx="973138" cy="973138"/>
          </a:xfrm>
        </p:grpSpPr>
        <p:sp>
          <p:nvSpPr>
            <p:cNvPr id="21" name="Oval 15"/>
            <p:cNvSpPr>
              <a:spLocks noChangeArrowheads="1"/>
            </p:cNvSpPr>
            <p:nvPr/>
          </p:nvSpPr>
          <p:spPr bwMode="auto">
            <a:xfrm>
              <a:off x="4930775" y="2344762"/>
              <a:ext cx="973138" cy="973138"/>
            </a:xfrm>
            <a:prstGeom prst="ellipse">
              <a:avLst/>
            </a:prstGeom>
            <a:solidFill>
              <a:schemeClr val="bg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 name="Text Box 49"/>
            <p:cNvSpPr txBox="1">
              <a:spLocks noChangeArrowheads="1"/>
            </p:cNvSpPr>
            <p:nvPr/>
          </p:nvSpPr>
          <p:spPr bwMode="auto">
            <a:xfrm>
              <a:off x="5171916" y="2617812"/>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solidFill>
                    <a:srgbClr val="FFFFFF"/>
                  </a:solidFill>
                  <a:latin typeface="微软雅黑" pitchFamily="34" charset="-122"/>
                  <a:ea typeface="微软雅黑" pitchFamily="34" charset="-122"/>
                </a:rPr>
                <a:t>填加</a:t>
              </a:r>
              <a:endParaRPr lang="en-US" altLang="zh-CN" sz="1200" b="1" dirty="0">
                <a:solidFill>
                  <a:srgbClr val="FFFFFF"/>
                </a:solidFill>
                <a:latin typeface="微软雅黑" pitchFamily="34" charset="-122"/>
                <a:ea typeface="微软雅黑" pitchFamily="34" charset="-122"/>
              </a:endParaRPr>
            </a:p>
            <a:p>
              <a:pPr algn="ctr"/>
              <a:r>
                <a:rPr lang="zh-CN" altLang="en-US" sz="1200" b="1" dirty="0">
                  <a:solidFill>
                    <a:srgbClr val="FFFFFF"/>
                  </a:solidFill>
                  <a:latin typeface="微软雅黑" pitchFamily="34" charset="-122"/>
                  <a:ea typeface="微软雅黑" pitchFamily="34" charset="-122"/>
                </a:rPr>
                <a:t>标题</a:t>
              </a:r>
              <a:endParaRPr lang="en-US" altLang="ko-KR" sz="1200" b="1" dirty="0">
                <a:solidFill>
                  <a:srgbClr val="FFFFFF"/>
                </a:solidFill>
                <a:latin typeface="微软雅黑" pitchFamily="34" charset="-122"/>
                <a:ea typeface="微软雅黑" pitchFamily="34" charset="-122"/>
              </a:endParaRPr>
            </a:p>
          </p:txBody>
        </p:sp>
      </p:grpSp>
      <p:grpSp>
        <p:nvGrpSpPr>
          <p:cNvPr id="23" name="组合 22"/>
          <p:cNvGrpSpPr/>
          <p:nvPr/>
        </p:nvGrpSpPr>
        <p:grpSpPr>
          <a:xfrm>
            <a:off x="7235825" y="1049364"/>
            <a:ext cx="973138" cy="944224"/>
            <a:chOff x="7235825" y="1049362"/>
            <a:chExt cx="973138" cy="973138"/>
          </a:xfrm>
        </p:grpSpPr>
        <p:sp>
          <p:nvSpPr>
            <p:cNvPr id="24" name="Oval 25"/>
            <p:cNvSpPr>
              <a:spLocks noChangeArrowheads="1"/>
            </p:cNvSpPr>
            <p:nvPr/>
          </p:nvSpPr>
          <p:spPr bwMode="auto">
            <a:xfrm>
              <a:off x="7235825" y="1049362"/>
              <a:ext cx="973138" cy="973138"/>
            </a:xfrm>
            <a:prstGeom prst="ellipse">
              <a:avLst/>
            </a:prstGeom>
            <a:solidFill>
              <a:schemeClr val="tx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5" name="Text Box 50"/>
            <p:cNvSpPr txBox="1">
              <a:spLocks noChangeArrowheads="1"/>
            </p:cNvSpPr>
            <p:nvPr/>
          </p:nvSpPr>
          <p:spPr bwMode="auto">
            <a:xfrm>
              <a:off x="7459503" y="1322412"/>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solidFill>
                    <a:srgbClr val="FFFFFF"/>
                  </a:solidFill>
                  <a:latin typeface="微软雅黑" pitchFamily="34" charset="-122"/>
                  <a:ea typeface="微软雅黑" pitchFamily="34" charset="-122"/>
                </a:rPr>
                <a:t>填加</a:t>
              </a:r>
              <a:endParaRPr lang="en-US" altLang="zh-CN" sz="1200" b="1" dirty="0">
                <a:solidFill>
                  <a:srgbClr val="FFFFFF"/>
                </a:solidFill>
                <a:latin typeface="微软雅黑" pitchFamily="34" charset="-122"/>
                <a:ea typeface="微软雅黑" pitchFamily="34" charset="-122"/>
              </a:endParaRPr>
            </a:p>
            <a:p>
              <a:pPr algn="ctr"/>
              <a:r>
                <a:rPr lang="zh-CN" altLang="en-US" sz="1200" b="1" dirty="0">
                  <a:solidFill>
                    <a:srgbClr val="FFFFFF"/>
                  </a:solidFill>
                  <a:latin typeface="微软雅黑" pitchFamily="34" charset="-122"/>
                  <a:ea typeface="微软雅黑" pitchFamily="34" charset="-122"/>
                </a:rPr>
                <a:t>标题</a:t>
              </a:r>
              <a:endParaRPr lang="en-US" altLang="ko-KR" sz="1200" b="1" dirty="0">
                <a:solidFill>
                  <a:srgbClr val="FFFFFF"/>
                </a:solidFill>
                <a:latin typeface="微软雅黑" pitchFamily="34" charset="-122"/>
                <a:ea typeface="微软雅黑" pitchFamily="34" charset="-122"/>
              </a:endParaRPr>
            </a:p>
          </p:txBody>
        </p:sp>
      </p:grpSp>
      <p:sp>
        <p:nvSpPr>
          <p:cNvPr id="26"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979702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4000"/>
                            </p:stCondLst>
                            <p:childTnLst>
                              <p:par>
                                <p:cTn id="47" presetID="16" presetClass="entr" presetSubtype="21"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arn(inVertical)">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155527"/>
            <a:ext cx="1619250" cy="1620838"/>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3"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200" dirty="0" smtClean="0">
                  <a:solidFill>
                    <a:schemeClr val="accent1"/>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616944" y="1131590"/>
            <a:ext cx="2206625" cy="2027237"/>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200" dirty="0" smtClean="0">
                  <a:solidFill>
                    <a:schemeClr val="accent1"/>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607669" y="2349202"/>
            <a:ext cx="1352550" cy="12573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04481" y="3003798"/>
              <a:ext cx="963663" cy="363176"/>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200" dirty="0" smtClean="0">
                  <a:solidFill>
                    <a:schemeClr val="accent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831632" y="1366540"/>
            <a:ext cx="2292350" cy="2068512"/>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200" dirty="0" smtClean="0">
                  <a:solidFill>
                    <a:schemeClr val="accent1"/>
                  </a:solidFill>
                  <a:latin typeface="微软雅黑" panose="020B0503020204020204" pitchFamily="34" charset="-122"/>
                  <a:ea typeface="微软雅黑" panose="020B0503020204020204" pitchFamily="34" charset="-122"/>
                </a:rPr>
                <a:t>标题</a:t>
              </a:r>
            </a:p>
          </p:txBody>
        </p:sp>
      </p:grpSp>
      <p:sp>
        <p:nvSpPr>
          <p:cNvPr id="70" name="矩形 11"/>
          <p:cNvSpPr>
            <a:spLocks noChangeArrowheads="1"/>
          </p:cNvSpPr>
          <p:nvPr/>
        </p:nvSpPr>
        <p:spPr bwMode="auto">
          <a:xfrm>
            <a:off x="3038743" y="3930253"/>
            <a:ext cx="5400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1400" dirty="0" smtClean="0">
                <a:solidFill>
                  <a:schemeClr val="accent1"/>
                </a:solidFill>
                <a:latin typeface="微软雅黑" panose="020B0503020204020204" pitchFamily="34" charset="-122"/>
                <a:ea typeface="微软雅黑" panose="020B0503020204020204" pitchFamily="34" charset="-122"/>
              </a:rPr>
              <a:t>请输入文字内容</a:t>
            </a:r>
            <a:r>
              <a:rPr lang="zh-CN" altLang="en-US" sz="1400" dirty="0">
                <a:solidFill>
                  <a:schemeClr val="accent1"/>
                </a:solidFill>
                <a:latin typeface="微软雅黑" panose="020B0503020204020204" pitchFamily="34" charset="-122"/>
                <a:ea typeface="微软雅黑" panose="020B0503020204020204" pitchFamily="34" charset="-122"/>
              </a:rPr>
              <a:t>文字</a:t>
            </a:r>
            <a:r>
              <a:rPr lang="zh-CN" altLang="en-US" sz="1400" dirty="0" smtClean="0">
                <a:solidFill>
                  <a:schemeClr val="accent1"/>
                </a:solidFill>
                <a:latin typeface="微软雅黑" panose="020B0503020204020204" pitchFamily="34" charset="-122"/>
                <a:ea typeface="微软雅黑" panose="020B0503020204020204" pitchFamily="34" charset="-122"/>
              </a:rPr>
              <a:t>内容文字请</a:t>
            </a:r>
            <a:r>
              <a:rPr lang="zh-CN" altLang="en-US" sz="1400" dirty="0">
                <a:solidFill>
                  <a:schemeClr val="accent1"/>
                </a:solidFill>
                <a:latin typeface="微软雅黑" panose="020B0503020204020204" pitchFamily="34" charset="-122"/>
                <a:ea typeface="微软雅黑" panose="020B0503020204020204" pitchFamily="34" charset="-122"/>
              </a:rPr>
              <a:t>输入文字内容文字</a:t>
            </a:r>
            <a:r>
              <a:rPr lang="zh-CN" altLang="en-US" sz="14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71"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32834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000"/>
                                        <p:tgtEl>
                                          <p:spTgt spid="19"/>
                                        </p:tgtEl>
                                      </p:cBhvr>
                                    </p:animEffect>
                                    <p:anim calcmode="lin" valueType="num">
                                      <p:cBhvr>
                                        <p:cTn id="14" dur="2000" fill="hold"/>
                                        <p:tgtEl>
                                          <p:spTgt spid="19"/>
                                        </p:tgtEl>
                                        <p:attrNameLst>
                                          <p:attrName>style.rotation</p:attrName>
                                        </p:attrNameLst>
                                      </p:cBhvr>
                                      <p:tavLst>
                                        <p:tav tm="0">
                                          <p:val>
                                            <p:fltVal val="720"/>
                                          </p:val>
                                        </p:tav>
                                        <p:tav tm="100000">
                                          <p:val>
                                            <p:fltVal val="0"/>
                                          </p:val>
                                        </p:tav>
                                      </p:tavLst>
                                    </p:anim>
                                    <p:anim calcmode="lin" valueType="num">
                                      <p:cBhvr>
                                        <p:cTn id="15" dur="2000" fill="hold"/>
                                        <p:tgtEl>
                                          <p:spTgt spid="19"/>
                                        </p:tgtEl>
                                        <p:attrNameLst>
                                          <p:attrName>ppt_h</p:attrName>
                                        </p:attrNameLst>
                                      </p:cBhvr>
                                      <p:tavLst>
                                        <p:tav tm="0">
                                          <p:val>
                                            <p:fltVal val="0"/>
                                          </p:val>
                                        </p:tav>
                                        <p:tav tm="100000">
                                          <p:val>
                                            <p:strVal val="#ppt_h"/>
                                          </p:val>
                                        </p:tav>
                                      </p:tavLst>
                                    </p:anim>
                                    <p:anim calcmode="lin" valueType="num">
                                      <p:cBhvr>
                                        <p:cTn id="16" dur="20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000"/>
                                        <p:tgtEl>
                                          <p:spTgt spid="36"/>
                                        </p:tgtEl>
                                      </p:cBhvr>
                                    </p:animEffect>
                                    <p:anim calcmode="lin" valueType="num">
                                      <p:cBhvr>
                                        <p:cTn id="20" dur="2000" fill="hold"/>
                                        <p:tgtEl>
                                          <p:spTgt spid="36"/>
                                        </p:tgtEl>
                                        <p:attrNameLst>
                                          <p:attrName>style.rotation</p:attrName>
                                        </p:attrNameLst>
                                      </p:cBhvr>
                                      <p:tavLst>
                                        <p:tav tm="0">
                                          <p:val>
                                            <p:fltVal val="720"/>
                                          </p:val>
                                        </p:tav>
                                        <p:tav tm="100000">
                                          <p:val>
                                            <p:fltVal val="0"/>
                                          </p:val>
                                        </p:tav>
                                      </p:tavLst>
                                    </p:anim>
                                    <p:anim calcmode="lin" valueType="num">
                                      <p:cBhvr>
                                        <p:cTn id="21" dur="2000" fill="hold"/>
                                        <p:tgtEl>
                                          <p:spTgt spid="36"/>
                                        </p:tgtEl>
                                        <p:attrNameLst>
                                          <p:attrName>ppt_h</p:attrName>
                                        </p:attrNameLst>
                                      </p:cBhvr>
                                      <p:tavLst>
                                        <p:tav tm="0">
                                          <p:val>
                                            <p:fltVal val="0"/>
                                          </p:val>
                                        </p:tav>
                                        <p:tav tm="100000">
                                          <p:val>
                                            <p:strVal val="#ppt_h"/>
                                          </p:val>
                                        </p:tav>
                                      </p:tavLst>
                                    </p:anim>
                                    <p:anim calcmode="lin" valueType="num">
                                      <p:cBhvr>
                                        <p:cTn id="22" dur="20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2000"/>
                                        <p:tgtEl>
                                          <p:spTgt spid="53"/>
                                        </p:tgtEl>
                                      </p:cBhvr>
                                    </p:animEffect>
                                    <p:anim calcmode="lin" valueType="num">
                                      <p:cBhvr>
                                        <p:cTn id="26" dur="2000" fill="hold"/>
                                        <p:tgtEl>
                                          <p:spTgt spid="53"/>
                                        </p:tgtEl>
                                        <p:attrNameLst>
                                          <p:attrName>style.rotation</p:attrName>
                                        </p:attrNameLst>
                                      </p:cBhvr>
                                      <p:tavLst>
                                        <p:tav tm="0">
                                          <p:val>
                                            <p:fltVal val="720"/>
                                          </p:val>
                                        </p:tav>
                                        <p:tav tm="100000">
                                          <p:val>
                                            <p:fltVal val="0"/>
                                          </p:val>
                                        </p:tav>
                                      </p:tavLst>
                                    </p:anim>
                                    <p:anim calcmode="lin" valueType="num">
                                      <p:cBhvr>
                                        <p:cTn id="27" dur="2000" fill="hold"/>
                                        <p:tgtEl>
                                          <p:spTgt spid="53"/>
                                        </p:tgtEl>
                                        <p:attrNameLst>
                                          <p:attrName>ppt_h</p:attrName>
                                        </p:attrNameLst>
                                      </p:cBhvr>
                                      <p:tavLst>
                                        <p:tav tm="0">
                                          <p:val>
                                            <p:fltVal val="0"/>
                                          </p:val>
                                        </p:tav>
                                        <p:tav tm="100000">
                                          <p:val>
                                            <p:strVal val="#ppt_h"/>
                                          </p:val>
                                        </p:tav>
                                      </p:tavLst>
                                    </p:anim>
                                    <p:anim calcmode="lin" valueType="num">
                                      <p:cBhvr>
                                        <p:cTn id="28" dur="2000" fill="hold"/>
                                        <p:tgtEl>
                                          <p:spTgt spid="53"/>
                                        </p:tgtEl>
                                        <p:attrNameLst>
                                          <p:attrName>ppt_w</p:attrName>
                                        </p:attrNameLst>
                                      </p:cBhvr>
                                      <p:tavLst>
                                        <p:tav tm="0">
                                          <p:val>
                                            <p:fltVal val="0"/>
                                          </p:val>
                                        </p:tav>
                                        <p:tav tm="100000">
                                          <p:val>
                                            <p:strVal val="#ppt_w"/>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0"/>
                                        <p:tgtEl>
                                          <p:spTgt spid="70"/>
                                        </p:tgtEl>
                                      </p:cBhvr>
                                    </p:animEffect>
                                    <p:anim calcmode="lin" valueType="num">
                                      <p:cBhvr>
                                        <p:cTn id="33" dur="1000" fill="hold"/>
                                        <p:tgtEl>
                                          <p:spTgt spid="70"/>
                                        </p:tgtEl>
                                        <p:attrNameLst>
                                          <p:attrName>ppt_x</p:attrName>
                                        </p:attrNameLst>
                                      </p:cBhvr>
                                      <p:tavLst>
                                        <p:tav tm="0">
                                          <p:val>
                                            <p:strVal val="#ppt_x"/>
                                          </p:val>
                                        </p:tav>
                                        <p:tav tm="100000">
                                          <p:val>
                                            <p:strVal val="#ppt_x"/>
                                          </p:val>
                                        </p:tav>
                                      </p:tavLst>
                                    </p:anim>
                                    <p:anim calcmode="lin" valueType="num">
                                      <p:cBhvr>
                                        <p:cTn id="3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p:cNvGrpSpPr>
          <p:nvPr/>
        </p:nvGrpSpPr>
        <p:grpSpPr bwMode="auto">
          <a:xfrm>
            <a:off x="3873233" y="1635646"/>
            <a:ext cx="4111290" cy="665721"/>
            <a:chOff x="336" y="1584"/>
            <a:chExt cx="5040" cy="816"/>
          </a:xfrm>
        </p:grpSpPr>
        <p:grpSp>
          <p:nvGrpSpPr>
            <p:cNvPr id="3" name="Group 26"/>
            <p:cNvGrpSpPr>
              <a:grpSpLocks/>
            </p:cNvGrpSpPr>
            <p:nvPr/>
          </p:nvGrpSpPr>
          <p:grpSpPr bwMode="auto">
            <a:xfrm>
              <a:off x="336" y="1584"/>
              <a:ext cx="816" cy="816"/>
              <a:chOff x="432" y="1584"/>
              <a:chExt cx="816" cy="816"/>
            </a:xfrm>
          </p:grpSpPr>
          <p:sp>
            <p:nvSpPr>
              <p:cNvPr id="20" name="Oval 27"/>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21" name="Oval 28"/>
              <p:cNvSpPr>
                <a:spLocks noChangeArrowheads="1"/>
              </p:cNvSpPr>
              <p:nvPr/>
            </p:nvSpPr>
            <p:spPr bwMode="auto">
              <a:xfrm>
                <a:off x="528" y="1680"/>
                <a:ext cx="624" cy="624"/>
              </a:xfrm>
              <a:prstGeom prst="ellipse">
                <a:avLst/>
              </a:pr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sp>
          <p:nvSpPr>
            <p:cNvPr id="4" name="Line 29"/>
            <p:cNvSpPr>
              <a:spLocks noChangeShapeType="1"/>
            </p:cNvSpPr>
            <p:nvPr/>
          </p:nvSpPr>
          <p:spPr bwMode="auto">
            <a:xfrm>
              <a:off x="1152"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latin typeface="微软雅黑" panose="020B0503020204020204" pitchFamily="34" charset="-122"/>
                <a:ea typeface="微软雅黑" panose="020B0503020204020204" pitchFamily="34" charset="-122"/>
              </a:endParaRPr>
            </a:p>
          </p:txBody>
        </p:sp>
        <p:grpSp>
          <p:nvGrpSpPr>
            <p:cNvPr id="5" name="Group 30"/>
            <p:cNvGrpSpPr>
              <a:grpSpLocks/>
            </p:cNvGrpSpPr>
            <p:nvPr/>
          </p:nvGrpSpPr>
          <p:grpSpPr bwMode="auto">
            <a:xfrm>
              <a:off x="1392" y="1584"/>
              <a:ext cx="816" cy="816"/>
              <a:chOff x="432" y="1584"/>
              <a:chExt cx="816" cy="816"/>
            </a:xfrm>
          </p:grpSpPr>
          <p:sp>
            <p:nvSpPr>
              <p:cNvPr id="18" name="Oval 31"/>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19" name="Oval 32"/>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grpSp>
          <p:nvGrpSpPr>
            <p:cNvPr id="6" name="Group 33"/>
            <p:cNvGrpSpPr>
              <a:grpSpLocks/>
            </p:cNvGrpSpPr>
            <p:nvPr/>
          </p:nvGrpSpPr>
          <p:grpSpPr bwMode="auto">
            <a:xfrm>
              <a:off x="2448" y="1584"/>
              <a:ext cx="816" cy="816"/>
              <a:chOff x="432" y="1584"/>
              <a:chExt cx="816" cy="816"/>
            </a:xfrm>
          </p:grpSpPr>
          <p:sp>
            <p:nvSpPr>
              <p:cNvPr id="16" name="Oval 34"/>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17" name="Oval 35"/>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sp>
          <p:nvSpPr>
            <p:cNvPr id="7" name="Line 36"/>
            <p:cNvSpPr>
              <a:spLocks noChangeShapeType="1"/>
            </p:cNvSpPr>
            <p:nvPr/>
          </p:nvSpPr>
          <p:spPr bwMode="auto">
            <a:xfrm>
              <a:off x="2208"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latin typeface="微软雅黑" panose="020B0503020204020204" pitchFamily="34" charset="-122"/>
                <a:ea typeface="微软雅黑" panose="020B0503020204020204" pitchFamily="34" charset="-122"/>
              </a:endParaRPr>
            </a:p>
          </p:txBody>
        </p:sp>
        <p:sp>
          <p:nvSpPr>
            <p:cNvPr id="8" name="Line 37"/>
            <p:cNvSpPr>
              <a:spLocks noChangeShapeType="1"/>
            </p:cNvSpPr>
            <p:nvPr/>
          </p:nvSpPr>
          <p:spPr bwMode="auto">
            <a:xfrm>
              <a:off x="3264"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latin typeface="微软雅黑" panose="020B0503020204020204" pitchFamily="34" charset="-122"/>
                <a:ea typeface="微软雅黑" panose="020B0503020204020204" pitchFamily="34" charset="-122"/>
              </a:endParaRPr>
            </a:p>
          </p:txBody>
        </p:sp>
        <p:grpSp>
          <p:nvGrpSpPr>
            <p:cNvPr id="9" name="Group 38"/>
            <p:cNvGrpSpPr>
              <a:grpSpLocks/>
            </p:cNvGrpSpPr>
            <p:nvPr/>
          </p:nvGrpSpPr>
          <p:grpSpPr bwMode="auto">
            <a:xfrm>
              <a:off x="3504" y="1584"/>
              <a:ext cx="816" cy="816"/>
              <a:chOff x="432" y="1584"/>
              <a:chExt cx="816" cy="816"/>
            </a:xfrm>
          </p:grpSpPr>
          <p:sp>
            <p:nvSpPr>
              <p:cNvPr id="14" name="Oval 39"/>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15" name="Oval 40"/>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grpSp>
          <p:nvGrpSpPr>
            <p:cNvPr id="10" name="Group 41"/>
            <p:cNvGrpSpPr>
              <a:grpSpLocks/>
            </p:cNvGrpSpPr>
            <p:nvPr/>
          </p:nvGrpSpPr>
          <p:grpSpPr bwMode="auto">
            <a:xfrm>
              <a:off x="4560" y="1584"/>
              <a:ext cx="816" cy="816"/>
              <a:chOff x="432" y="1584"/>
              <a:chExt cx="816" cy="816"/>
            </a:xfrm>
          </p:grpSpPr>
          <p:sp>
            <p:nvSpPr>
              <p:cNvPr id="12" name="Oval 42"/>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13" name="Oval 43"/>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sp>
          <p:nvSpPr>
            <p:cNvPr id="11" name="Line 44"/>
            <p:cNvSpPr>
              <a:spLocks noChangeShapeType="1"/>
            </p:cNvSpPr>
            <p:nvPr/>
          </p:nvSpPr>
          <p:spPr bwMode="auto">
            <a:xfrm>
              <a:off x="4320"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latin typeface="微软雅黑" panose="020B0503020204020204" pitchFamily="34" charset="-122"/>
                <a:ea typeface="微软雅黑" panose="020B0503020204020204" pitchFamily="34" charset="-122"/>
              </a:endParaRPr>
            </a:p>
          </p:txBody>
        </p:sp>
      </p:grpSp>
      <p:sp>
        <p:nvSpPr>
          <p:cNvPr id="22" name="Rectangle 45"/>
          <p:cNvSpPr>
            <a:spLocks noChangeArrowheads="1"/>
          </p:cNvSpPr>
          <p:nvPr/>
        </p:nvSpPr>
        <p:spPr bwMode="auto">
          <a:xfrm>
            <a:off x="1220096" y="2873516"/>
            <a:ext cx="1635549" cy="12827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4000" dirty="0">
                <a:latin typeface="微软雅黑" panose="020B0503020204020204" pitchFamily="34" charset="-122"/>
                <a:ea typeface="微软雅黑" panose="020B0503020204020204" pitchFamily="34" charset="-122"/>
              </a:rPr>
              <a:t>PIC</a:t>
            </a:r>
          </a:p>
        </p:txBody>
      </p:sp>
      <p:sp>
        <p:nvSpPr>
          <p:cNvPr id="23" name="Rectangle 46"/>
          <p:cNvSpPr>
            <a:spLocks noChangeArrowheads="1"/>
          </p:cNvSpPr>
          <p:nvPr/>
        </p:nvSpPr>
        <p:spPr bwMode="auto">
          <a:xfrm>
            <a:off x="2944342" y="2873516"/>
            <a:ext cx="5084042" cy="128173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600" dirty="0">
                <a:solidFill>
                  <a:schemeClr val="accent2"/>
                </a:solidFill>
                <a:latin typeface="微软雅黑" panose="020B0503020204020204" pitchFamily="34" charset="-122"/>
                <a:ea typeface="微软雅黑" panose="020B0503020204020204" pitchFamily="34" charset="-122"/>
              </a:rPr>
              <a:t>在此输入文字</a:t>
            </a:r>
            <a:r>
              <a:rPr lang="zh-CN" altLang="en-US" sz="1600" dirty="0" smtClean="0">
                <a:solidFill>
                  <a:schemeClr val="accent2"/>
                </a:solidFill>
                <a:latin typeface="微软雅黑" panose="020B0503020204020204" pitchFamily="34" charset="-122"/>
                <a:ea typeface="微软雅黑" panose="020B0503020204020204" pitchFamily="34" charset="-122"/>
              </a:rPr>
              <a:t>内容文字内容</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a:solidFill>
                  <a:schemeClr val="accent2"/>
                </a:solidFill>
                <a:latin typeface="微软雅黑" panose="020B0503020204020204" pitchFamily="34" charset="-122"/>
                <a:ea typeface="微软雅黑" panose="020B0503020204020204" pitchFamily="34" charset="-122"/>
              </a:rPr>
              <a:t>在此输入文字内容文字</a:t>
            </a:r>
            <a:r>
              <a:rPr lang="zh-CN" altLang="en-US" sz="1600" dirty="0" smtClean="0">
                <a:solidFill>
                  <a:schemeClr val="accent2"/>
                </a:solidFill>
                <a:latin typeface="微软雅黑" panose="020B0503020204020204" pitchFamily="34" charset="-122"/>
                <a:ea typeface="微软雅黑" panose="020B0503020204020204" pitchFamily="34" charset="-122"/>
              </a:rPr>
              <a:t>内容</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65493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22"/>
                                        </p:tgtEl>
                                      </p:cBhvr>
                                    </p:animEffect>
                                    <p:animScale>
                                      <p:cBhvr>
                                        <p:cTn id="17" dur="250" autoRev="1" fill="hold"/>
                                        <p:tgtEl>
                                          <p:spTgt spid="22"/>
                                        </p:tgtEl>
                                      </p:cBhvr>
                                      <p:by x="105000" y="105000"/>
                                    </p:animScale>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0"/>
          <p:cNvSpPr>
            <a:spLocks noChangeShapeType="1"/>
          </p:cNvSpPr>
          <p:nvPr/>
        </p:nvSpPr>
        <p:spPr bwMode="auto">
          <a:xfrm>
            <a:off x="827584" y="3362846"/>
            <a:ext cx="7272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3" name="Group 51"/>
          <p:cNvGrpSpPr>
            <a:grpSpLocks/>
          </p:cNvGrpSpPr>
          <p:nvPr/>
        </p:nvGrpSpPr>
        <p:grpSpPr bwMode="auto">
          <a:xfrm>
            <a:off x="1692821" y="1635646"/>
            <a:ext cx="1008062" cy="1223963"/>
            <a:chOff x="839" y="1752"/>
            <a:chExt cx="635" cy="771"/>
          </a:xfrm>
        </p:grpSpPr>
        <p:sp>
          <p:nvSpPr>
            <p:cNvPr id="4" name="Oval 52"/>
            <p:cNvSpPr>
              <a:spLocks noChangeArrowheads="1"/>
            </p:cNvSpPr>
            <p:nvPr/>
          </p:nvSpPr>
          <p:spPr bwMode="auto">
            <a:xfrm>
              <a:off x="839" y="1752"/>
              <a:ext cx="635" cy="635"/>
            </a:xfrm>
            <a:prstGeom prst="ellipse">
              <a:avLst/>
            </a:prstGeom>
            <a:noFill/>
            <a:ln w="1524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b="1" dirty="0" smtClean="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p:txBody>
        </p:sp>
        <p:sp>
          <p:nvSpPr>
            <p:cNvPr id="5" name="AutoShape 53"/>
            <p:cNvSpPr>
              <a:spLocks noChangeArrowheads="1"/>
            </p:cNvSpPr>
            <p:nvPr/>
          </p:nvSpPr>
          <p:spPr bwMode="auto">
            <a:xfrm flipV="1">
              <a:off x="1087" y="2414"/>
              <a:ext cx="136" cy="109"/>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6" name="Rectangle 63"/>
          <p:cNvSpPr>
            <a:spLocks noChangeArrowheads="1"/>
          </p:cNvSpPr>
          <p:nvPr/>
        </p:nvSpPr>
        <p:spPr bwMode="auto">
          <a:xfrm>
            <a:off x="2699792" y="3723555"/>
            <a:ext cx="3744913" cy="360363"/>
          </a:xfrm>
          <a:prstGeom prst="rect">
            <a:avLst/>
          </a:prstGeom>
          <a:solidFill>
            <a:schemeClr val="tx2"/>
          </a:solidFill>
          <a:ln>
            <a:noFill/>
          </a:ln>
          <a:effectLst/>
          <a:extLst/>
        </p:spPr>
        <p:txBody>
          <a:bodyPr wrap="none" anchor="ctr"/>
          <a:lstStyle/>
          <a:p>
            <a:pPr algn="ctr">
              <a:spcBef>
                <a:spcPct val="50000"/>
              </a:spcBef>
            </a:pPr>
            <a:r>
              <a:rPr lang="zh-CN" altLang="en-US" sz="1400" dirty="0" smtClean="0">
                <a:solidFill>
                  <a:srgbClr val="FFFFFF"/>
                </a:solidFill>
                <a:latin typeface="微软雅黑" panose="020B0503020204020204" pitchFamily="34" charset="-122"/>
                <a:ea typeface="微软雅黑" panose="020B0503020204020204" pitchFamily="34" charset="-122"/>
              </a:rPr>
              <a:t>请输入文字，标题</a:t>
            </a:r>
            <a:r>
              <a:rPr lang="zh-CN" altLang="en-US" sz="1400" dirty="0">
                <a:solidFill>
                  <a:srgbClr val="FFFFFF"/>
                </a:solidFill>
                <a:latin typeface="微软雅黑" panose="020B0503020204020204" pitchFamily="34" charset="-122"/>
                <a:ea typeface="微软雅黑" panose="020B0503020204020204" pitchFamily="34" charset="-122"/>
              </a:rPr>
              <a:t>内容</a:t>
            </a:r>
            <a:endParaRPr lang="en-US" altLang="zh-CN" sz="1400" dirty="0">
              <a:solidFill>
                <a:srgbClr val="FFFFFF"/>
              </a:solidFill>
              <a:latin typeface="微软雅黑" panose="020B0503020204020204" pitchFamily="34" charset="-122"/>
              <a:ea typeface="微软雅黑" panose="020B0503020204020204" pitchFamily="34" charset="-122"/>
            </a:endParaRPr>
          </a:p>
        </p:txBody>
      </p:sp>
      <p:grpSp>
        <p:nvGrpSpPr>
          <p:cNvPr id="7" name="Group 51"/>
          <p:cNvGrpSpPr>
            <a:grpSpLocks/>
          </p:cNvGrpSpPr>
          <p:nvPr/>
        </p:nvGrpSpPr>
        <p:grpSpPr bwMode="auto">
          <a:xfrm>
            <a:off x="4032002" y="1635646"/>
            <a:ext cx="1008062" cy="1223963"/>
            <a:chOff x="839" y="1752"/>
            <a:chExt cx="635" cy="771"/>
          </a:xfrm>
        </p:grpSpPr>
        <p:sp>
          <p:nvSpPr>
            <p:cNvPr id="8" name="Oval 52"/>
            <p:cNvSpPr>
              <a:spLocks noChangeArrowheads="1"/>
            </p:cNvSpPr>
            <p:nvPr/>
          </p:nvSpPr>
          <p:spPr bwMode="auto">
            <a:xfrm>
              <a:off x="839" y="1752"/>
              <a:ext cx="635" cy="635"/>
            </a:xfrm>
            <a:prstGeom prst="ellipse">
              <a:avLst/>
            </a:prstGeom>
            <a:noFill/>
            <a:ln w="152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b="1" dirty="0" smtClean="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p:txBody>
        </p:sp>
        <p:sp>
          <p:nvSpPr>
            <p:cNvPr id="9" name="AutoShape 53"/>
            <p:cNvSpPr>
              <a:spLocks noChangeArrowheads="1"/>
            </p:cNvSpPr>
            <p:nvPr/>
          </p:nvSpPr>
          <p:spPr bwMode="auto">
            <a:xfrm flipV="1">
              <a:off x="1087" y="2414"/>
              <a:ext cx="136" cy="109"/>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0" name="Group 51"/>
          <p:cNvGrpSpPr>
            <a:grpSpLocks/>
          </p:cNvGrpSpPr>
          <p:nvPr/>
        </p:nvGrpSpPr>
        <p:grpSpPr bwMode="auto">
          <a:xfrm>
            <a:off x="6661100" y="1635646"/>
            <a:ext cx="1008062" cy="1223963"/>
            <a:chOff x="839" y="1752"/>
            <a:chExt cx="635" cy="771"/>
          </a:xfrm>
        </p:grpSpPr>
        <p:sp>
          <p:nvSpPr>
            <p:cNvPr id="11" name="Oval 52"/>
            <p:cNvSpPr>
              <a:spLocks noChangeArrowheads="1"/>
            </p:cNvSpPr>
            <p:nvPr/>
          </p:nvSpPr>
          <p:spPr bwMode="auto">
            <a:xfrm>
              <a:off x="839" y="1752"/>
              <a:ext cx="635" cy="635"/>
            </a:xfrm>
            <a:prstGeom prst="ellipse">
              <a:avLst/>
            </a:prstGeom>
            <a:noFill/>
            <a:ln w="1524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b="1" dirty="0" smtClean="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p:txBody>
        </p:sp>
        <p:sp>
          <p:nvSpPr>
            <p:cNvPr id="12" name="AutoShape 53"/>
            <p:cNvSpPr>
              <a:spLocks noChangeArrowheads="1"/>
            </p:cNvSpPr>
            <p:nvPr/>
          </p:nvSpPr>
          <p:spPr bwMode="auto">
            <a:xfrm flipV="1">
              <a:off x="1087" y="2414"/>
              <a:ext cx="136" cy="109"/>
            </a:xfrm>
            <a:prstGeom prst="triangle">
              <a:avLst>
                <a:gd name="adj" fmla="val 50000"/>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187996" y="3004071"/>
            <a:ext cx="6984404" cy="307777"/>
            <a:chOff x="1187996" y="3004071"/>
            <a:chExt cx="6984404" cy="307777"/>
          </a:xfrm>
        </p:grpSpPr>
        <p:sp>
          <p:nvSpPr>
            <p:cNvPr id="14" name="Text Box 54"/>
            <p:cNvSpPr txBox="1">
              <a:spLocks noChangeArrowheads="1"/>
            </p:cNvSpPr>
            <p:nvPr/>
          </p:nvSpPr>
          <p:spPr bwMode="auto">
            <a:xfrm>
              <a:off x="1187996" y="3004071"/>
              <a:ext cx="20161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400" dirty="0" smtClean="0">
                  <a:latin typeface="微软雅黑" panose="020B0503020204020204" pitchFamily="34" charset="-122"/>
                  <a:ea typeface="微软雅黑" panose="020B0503020204020204" pitchFamily="34" charset="-122"/>
                </a:rPr>
                <a:t>       文字标题内容</a:t>
              </a:r>
              <a:endParaRPr lang="en-US" altLang="zh-CN" sz="1400" dirty="0">
                <a:latin typeface="微软雅黑" panose="020B0503020204020204" pitchFamily="34" charset="-122"/>
                <a:ea typeface="微软雅黑" panose="020B0503020204020204" pitchFamily="34" charset="-122"/>
              </a:endParaRPr>
            </a:p>
          </p:txBody>
        </p:sp>
        <p:sp>
          <p:nvSpPr>
            <p:cNvPr id="15" name="Text Box 54"/>
            <p:cNvSpPr txBox="1">
              <a:spLocks noChangeArrowheads="1"/>
            </p:cNvSpPr>
            <p:nvPr/>
          </p:nvSpPr>
          <p:spPr bwMode="auto">
            <a:xfrm>
              <a:off x="3527177" y="3004071"/>
              <a:ext cx="20161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400" dirty="0" smtClean="0">
                  <a:latin typeface="微软雅黑" panose="020B0503020204020204" pitchFamily="34" charset="-122"/>
                  <a:ea typeface="微软雅黑" panose="020B0503020204020204" pitchFamily="34" charset="-122"/>
                </a:rPr>
                <a:t>        文字标题内容</a:t>
              </a:r>
              <a:endParaRPr lang="en-US" altLang="zh-CN" sz="1400" dirty="0">
                <a:latin typeface="微软雅黑" panose="020B0503020204020204" pitchFamily="34" charset="-122"/>
                <a:ea typeface="微软雅黑" panose="020B0503020204020204" pitchFamily="34" charset="-122"/>
              </a:endParaRPr>
            </a:p>
          </p:txBody>
        </p:sp>
        <p:sp>
          <p:nvSpPr>
            <p:cNvPr id="16" name="Text Box 54"/>
            <p:cNvSpPr txBox="1">
              <a:spLocks noChangeArrowheads="1"/>
            </p:cNvSpPr>
            <p:nvPr/>
          </p:nvSpPr>
          <p:spPr bwMode="auto">
            <a:xfrm>
              <a:off x="6156275" y="3004071"/>
              <a:ext cx="20161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400" dirty="0" smtClean="0">
                  <a:latin typeface="微软雅黑" panose="020B0503020204020204" pitchFamily="34" charset="-122"/>
                  <a:ea typeface="微软雅黑" panose="020B0503020204020204" pitchFamily="34" charset="-122"/>
                </a:rPr>
                <a:t>        文字标题内容</a:t>
              </a:r>
              <a:endParaRPr lang="en-US" altLang="zh-CN" sz="1400" dirty="0">
                <a:latin typeface="微软雅黑" panose="020B0503020204020204" pitchFamily="34" charset="-122"/>
                <a:ea typeface="微软雅黑" panose="020B0503020204020204" pitchFamily="34" charset="-122"/>
              </a:endParaRPr>
            </a:p>
          </p:txBody>
        </p:sp>
      </p:grpSp>
      <p:sp>
        <p:nvSpPr>
          <p:cNvPr id="17"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381569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99206" y="1037752"/>
            <a:ext cx="5062874" cy="3352627"/>
            <a:chOff x="1799206" y="1253776"/>
            <a:chExt cx="5062874" cy="3352627"/>
          </a:xfrm>
        </p:grpSpPr>
        <p:sp>
          <p:nvSpPr>
            <p:cNvPr id="3" name="Line 11"/>
            <p:cNvSpPr>
              <a:spLocks noChangeShapeType="1"/>
            </p:cNvSpPr>
            <p:nvPr/>
          </p:nvSpPr>
          <p:spPr bwMode="auto">
            <a:xfrm flipV="1">
              <a:off x="1799206" y="3033398"/>
              <a:ext cx="3352627" cy="10255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Line 12"/>
            <p:cNvSpPr>
              <a:spLocks noChangeShapeType="1"/>
            </p:cNvSpPr>
            <p:nvPr/>
          </p:nvSpPr>
          <p:spPr bwMode="auto">
            <a:xfrm>
              <a:off x="3441587" y="2006345"/>
              <a:ext cx="1710247" cy="10270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Line 13"/>
            <p:cNvSpPr>
              <a:spLocks noChangeShapeType="1"/>
            </p:cNvSpPr>
            <p:nvPr/>
          </p:nvSpPr>
          <p:spPr bwMode="auto">
            <a:xfrm flipV="1">
              <a:off x="5150325" y="1253776"/>
              <a:ext cx="1574513" cy="177962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Line 14"/>
            <p:cNvSpPr>
              <a:spLocks noChangeShapeType="1"/>
            </p:cNvSpPr>
            <p:nvPr/>
          </p:nvSpPr>
          <p:spPr bwMode="auto">
            <a:xfrm>
              <a:off x="5151833" y="3033398"/>
              <a:ext cx="1710247" cy="157300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458364" y="627534"/>
            <a:ext cx="5746067" cy="4103688"/>
            <a:chOff x="1458364" y="843558"/>
            <a:chExt cx="5746067" cy="4103688"/>
          </a:xfrm>
        </p:grpSpPr>
        <p:sp>
          <p:nvSpPr>
            <p:cNvPr id="8" name="Oval 7"/>
            <p:cNvSpPr>
              <a:spLocks noChangeArrowheads="1"/>
            </p:cNvSpPr>
            <p:nvPr/>
          </p:nvSpPr>
          <p:spPr bwMode="auto">
            <a:xfrm>
              <a:off x="6314620" y="843558"/>
              <a:ext cx="820436" cy="820436"/>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A</a:t>
              </a:r>
            </a:p>
          </p:txBody>
        </p:sp>
        <p:sp>
          <p:nvSpPr>
            <p:cNvPr id="9" name="Oval 8"/>
            <p:cNvSpPr>
              <a:spLocks noChangeArrowheads="1"/>
            </p:cNvSpPr>
            <p:nvPr/>
          </p:nvSpPr>
          <p:spPr bwMode="auto">
            <a:xfrm>
              <a:off x="6589104" y="4331919"/>
              <a:ext cx="615327" cy="615327"/>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B</a:t>
              </a:r>
            </a:p>
          </p:txBody>
        </p:sp>
        <p:sp>
          <p:nvSpPr>
            <p:cNvPr id="10" name="Oval 9"/>
            <p:cNvSpPr>
              <a:spLocks noChangeArrowheads="1"/>
            </p:cNvSpPr>
            <p:nvPr/>
          </p:nvSpPr>
          <p:spPr bwMode="auto">
            <a:xfrm>
              <a:off x="3099235" y="1733369"/>
              <a:ext cx="478085" cy="478085"/>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D</a:t>
              </a:r>
            </a:p>
          </p:txBody>
        </p:sp>
        <p:sp>
          <p:nvSpPr>
            <p:cNvPr id="11" name="Oval 10"/>
            <p:cNvSpPr>
              <a:spLocks noChangeArrowheads="1"/>
            </p:cNvSpPr>
            <p:nvPr/>
          </p:nvSpPr>
          <p:spPr bwMode="auto">
            <a:xfrm>
              <a:off x="1458364" y="3716592"/>
              <a:ext cx="684702" cy="684702"/>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C</a:t>
              </a:r>
            </a:p>
          </p:txBody>
        </p:sp>
      </p:grpSp>
      <p:sp>
        <p:nvSpPr>
          <p:cNvPr id="12" name="Oval 15"/>
          <p:cNvSpPr>
            <a:spLocks noChangeArrowheads="1"/>
          </p:cNvSpPr>
          <p:nvPr/>
        </p:nvSpPr>
        <p:spPr bwMode="auto">
          <a:xfrm>
            <a:off x="4604373" y="2132672"/>
            <a:ext cx="1230654" cy="1230654"/>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大标题</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16013" y="832643"/>
            <a:ext cx="7386939" cy="3830712"/>
            <a:chOff x="1116013" y="1048667"/>
            <a:chExt cx="7386939" cy="3830712"/>
          </a:xfrm>
        </p:grpSpPr>
        <p:sp>
          <p:nvSpPr>
            <p:cNvPr id="14" name="Rectangle 16"/>
            <p:cNvSpPr>
              <a:spLocks noChangeArrowheads="1"/>
            </p:cNvSpPr>
            <p:nvPr/>
          </p:nvSpPr>
          <p:spPr bwMode="auto">
            <a:xfrm>
              <a:off x="1116013" y="1733369"/>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smtClean="0">
                  <a:solidFill>
                    <a:schemeClr val="accent1"/>
                  </a:solidFill>
                  <a:latin typeface="微软雅黑" panose="020B0503020204020204" pitchFamily="34" charset="-122"/>
                  <a:ea typeface="微软雅黑" panose="020B0503020204020204" pitchFamily="34" charset="-122"/>
                </a:rPr>
                <a:t>输入字内容</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5" name="Rectangle 17"/>
            <p:cNvSpPr>
              <a:spLocks noChangeArrowheads="1"/>
            </p:cNvSpPr>
            <p:nvPr/>
          </p:nvSpPr>
          <p:spPr bwMode="auto">
            <a:xfrm>
              <a:off x="7135056" y="1048667"/>
              <a:ext cx="1367896"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accent1"/>
                  </a:solidFill>
                  <a:latin typeface="微软雅黑" panose="020B0503020204020204" pitchFamily="34" charset="-122"/>
                  <a:ea typeface="微软雅黑" panose="020B0503020204020204" pitchFamily="34" charset="-122"/>
                </a:rPr>
                <a:t>输入字内容</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6" name="Rectangle 18"/>
            <p:cNvSpPr>
              <a:spLocks noChangeArrowheads="1"/>
            </p:cNvSpPr>
            <p:nvPr/>
          </p:nvSpPr>
          <p:spPr bwMode="auto">
            <a:xfrm>
              <a:off x="5151833" y="4469161"/>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accent1"/>
                  </a:solidFill>
                  <a:latin typeface="微软雅黑" panose="020B0503020204020204" pitchFamily="34" charset="-122"/>
                  <a:ea typeface="微软雅黑" panose="020B0503020204020204" pitchFamily="34" charset="-122"/>
                </a:rPr>
                <a:t>输入字内容</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grpSp>
      <p:sp>
        <p:nvSpPr>
          <p:cNvPr id="17"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05575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2330749" y="2502743"/>
            <a:ext cx="287337" cy="200025"/>
          </a:xfrm>
          <a:prstGeom prst="rightArrow">
            <a:avLst>
              <a:gd name="adj1" fmla="val 50000"/>
              <a:gd name="adj2" fmla="val 50138"/>
            </a:avLst>
          </a:prstGeom>
          <a:solidFill>
            <a:schemeClr val="bg1"/>
          </a:solidFill>
          <a:ln>
            <a:noFill/>
          </a:ln>
          <a:extLst/>
        </p:spPr>
        <p:txBody>
          <a:bodyPr anchor="ctr"/>
          <a:lstStyle/>
          <a:p>
            <a:pPr fontAlgn="auto">
              <a:spcBef>
                <a:spcPts val="0"/>
              </a:spcBef>
              <a:spcAft>
                <a:spcPts val="0"/>
              </a:spcAft>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 name="右箭头 2"/>
          <p:cNvSpPr>
            <a:spLocks noChangeArrowheads="1"/>
          </p:cNvSpPr>
          <p:nvPr/>
        </p:nvSpPr>
        <p:spPr bwMode="auto">
          <a:xfrm>
            <a:off x="3697586" y="2502743"/>
            <a:ext cx="288925" cy="200025"/>
          </a:xfrm>
          <a:prstGeom prst="rightArrow">
            <a:avLst>
              <a:gd name="adj1" fmla="val 50000"/>
              <a:gd name="adj2" fmla="val 50415"/>
            </a:avLst>
          </a:prstGeom>
          <a:solidFill>
            <a:schemeClr val="tx1"/>
          </a:solidFill>
          <a:ln>
            <a:noFill/>
          </a:ln>
          <a:extLst/>
        </p:spPr>
        <p:txBody>
          <a:bodyPr anchor="ctr"/>
          <a:lstStyle/>
          <a:p>
            <a:pPr fontAlgn="auto">
              <a:spcBef>
                <a:spcPts val="0"/>
              </a:spcBef>
              <a:spcAft>
                <a:spcPts val="0"/>
              </a:spcAft>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右箭头 3"/>
          <p:cNvSpPr>
            <a:spLocks noChangeArrowheads="1"/>
          </p:cNvSpPr>
          <p:nvPr/>
        </p:nvSpPr>
        <p:spPr bwMode="auto">
          <a:xfrm>
            <a:off x="5210474" y="2502743"/>
            <a:ext cx="287337" cy="200025"/>
          </a:xfrm>
          <a:prstGeom prst="rightArrow">
            <a:avLst>
              <a:gd name="adj1" fmla="val 50000"/>
              <a:gd name="adj2" fmla="val 50138"/>
            </a:avLst>
          </a:prstGeom>
          <a:solidFill>
            <a:schemeClr val="bg2"/>
          </a:solidFill>
          <a:ln>
            <a:noFill/>
          </a:ln>
          <a:extLst/>
        </p:spPr>
        <p:txBody>
          <a:bodyPr anchor="ctr"/>
          <a:lstStyle/>
          <a:p>
            <a:pPr fontAlgn="auto">
              <a:spcBef>
                <a:spcPts val="0"/>
              </a:spcBef>
              <a:spcAft>
                <a:spcPts val="0"/>
              </a:spcAft>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右箭头 4"/>
          <p:cNvSpPr>
            <a:spLocks noChangeArrowheads="1"/>
          </p:cNvSpPr>
          <p:nvPr/>
        </p:nvSpPr>
        <p:spPr bwMode="auto">
          <a:xfrm>
            <a:off x="6721774" y="2502743"/>
            <a:ext cx="288925" cy="200025"/>
          </a:xfrm>
          <a:prstGeom prst="rightArrow">
            <a:avLst>
              <a:gd name="adj1" fmla="val 50000"/>
              <a:gd name="adj2" fmla="val 50415"/>
            </a:avLst>
          </a:prstGeom>
          <a:solidFill>
            <a:schemeClr val="tx2"/>
          </a:solidFill>
          <a:ln>
            <a:noFill/>
          </a:ln>
          <a:extLst/>
        </p:spPr>
        <p:txBody>
          <a:bodyPr anchor="ctr"/>
          <a:lstStyle/>
          <a:p>
            <a:pPr fontAlgn="auto">
              <a:spcBef>
                <a:spcPts val="0"/>
              </a:spcBef>
              <a:spcAft>
                <a:spcPts val="0"/>
              </a:spcAft>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TextBox 22"/>
          <p:cNvSpPr txBox="1">
            <a:spLocks noChangeArrowheads="1"/>
          </p:cNvSpPr>
          <p:nvPr/>
        </p:nvSpPr>
        <p:spPr bwMode="auto">
          <a:xfrm>
            <a:off x="825799" y="31567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输入文字标题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7" name="TextBox 23"/>
          <p:cNvSpPr txBox="1">
            <a:spLocks noChangeArrowheads="1"/>
          </p:cNvSpPr>
          <p:nvPr/>
        </p:nvSpPr>
        <p:spPr bwMode="auto">
          <a:xfrm>
            <a:off x="179512" y="3429843"/>
            <a:ext cx="3040063"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8" name="TextBox 24"/>
          <p:cNvSpPr txBox="1">
            <a:spLocks noChangeArrowheads="1"/>
          </p:cNvSpPr>
          <p:nvPr/>
        </p:nvSpPr>
        <p:spPr bwMode="auto">
          <a:xfrm>
            <a:off x="3682877" y="31567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a:solidFill>
                  <a:schemeClr val="bg2"/>
                </a:solidFill>
                <a:latin typeface="微软雅黑" panose="020B0503020204020204" pitchFamily="34" charset="-122"/>
                <a:ea typeface="微软雅黑" panose="020B0503020204020204" pitchFamily="34" charset="-122"/>
              </a:rPr>
              <a:t>输入文字标题</a:t>
            </a:r>
            <a:endParaRPr lang="en-US" altLang="zh-CN" sz="1600" b="1" dirty="0">
              <a:solidFill>
                <a:schemeClr val="bg2"/>
              </a:solidFill>
              <a:latin typeface="微软雅黑" panose="020B0503020204020204" pitchFamily="34" charset="-122"/>
              <a:ea typeface="微软雅黑" panose="020B0503020204020204" pitchFamily="34" charset="-122"/>
            </a:endParaRPr>
          </a:p>
        </p:txBody>
      </p:sp>
      <p:sp>
        <p:nvSpPr>
          <p:cNvPr id="9" name="TextBox 25"/>
          <p:cNvSpPr txBox="1">
            <a:spLocks noChangeArrowheads="1"/>
          </p:cNvSpPr>
          <p:nvPr/>
        </p:nvSpPr>
        <p:spPr bwMode="auto">
          <a:xfrm>
            <a:off x="2987825" y="3429843"/>
            <a:ext cx="3040062"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0" name="TextBox 26"/>
          <p:cNvSpPr txBox="1">
            <a:spLocks noChangeArrowheads="1"/>
          </p:cNvSpPr>
          <p:nvPr/>
        </p:nvSpPr>
        <p:spPr bwMode="auto">
          <a:xfrm>
            <a:off x="6739236" y="31567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a:latin typeface="微软雅黑" panose="020B0503020204020204" pitchFamily="34" charset="-122"/>
                <a:ea typeface="微软雅黑" panose="020B0503020204020204" pitchFamily="34" charset="-122"/>
              </a:rPr>
              <a:t>输入文字标题</a:t>
            </a:r>
            <a:endParaRPr lang="en-US" altLang="zh-CN" sz="1600" b="1" dirty="0">
              <a:latin typeface="微软雅黑" panose="020B0503020204020204" pitchFamily="34" charset="-122"/>
              <a:ea typeface="微软雅黑" panose="020B0503020204020204" pitchFamily="34" charset="-122"/>
            </a:endParaRPr>
          </a:p>
        </p:txBody>
      </p:sp>
      <p:sp>
        <p:nvSpPr>
          <p:cNvPr id="11" name="TextBox 27"/>
          <p:cNvSpPr txBox="1">
            <a:spLocks noChangeArrowheads="1"/>
          </p:cNvSpPr>
          <p:nvPr/>
        </p:nvSpPr>
        <p:spPr bwMode="auto">
          <a:xfrm>
            <a:off x="6084169" y="3429843"/>
            <a:ext cx="3040062"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2" name="TextBox 28"/>
          <p:cNvSpPr txBox="1">
            <a:spLocks noChangeArrowheads="1"/>
          </p:cNvSpPr>
          <p:nvPr/>
        </p:nvSpPr>
        <p:spPr bwMode="auto">
          <a:xfrm>
            <a:off x="2257724" y="16581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smtClean="0">
                <a:latin typeface="微软雅黑" panose="020B0503020204020204" pitchFamily="34" charset="-122"/>
                <a:ea typeface="微软雅黑" panose="020B0503020204020204" pitchFamily="34" charset="-122"/>
              </a:rPr>
              <a:t>输入文字标题</a:t>
            </a:r>
            <a:endParaRPr lang="en-US" altLang="zh-CN" sz="1600" b="1" dirty="0">
              <a:latin typeface="微软雅黑" panose="020B0503020204020204" pitchFamily="34" charset="-122"/>
              <a:ea typeface="微软雅黑" panose="020B0503020204020204" pitchFamily="34" charset="-122"/>
            </a:endParaRPr>
          </a:p>
        </p:txBody>
      </p:sp>
      <p:sp>
        <p:nvSpPr>
          <p:cNvPr id="13" name="TextBox 29"/>
          <p:cNvSpPr txBox="1">
            <a:spLocks noChangeArrowheads="1"/>
          </p:cNvSpPr>
          <p:nvPr/>
        </p:nvSpPr>
        <p:spPr bwMode="auto">
          <a:xfrm>
            <a:off x="1619672" y="1275606"/>
            <a:ext cx="3040063"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smtClean="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4" name="TextBox 30"/>
          <p:cNvSpPr txBox="1">
            <a:spLocks noChangeArrowheads="1"/>
          </p:cNvSpPr>
          <p:nvPr/>
        </p:nvSpPr>
        <p:spPr bwMode="auto">
          <a:xfrm>
            <a:off x="5210474" y="16581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a:solidFill>
                  <a:schemeClr val="tx2"/>
                </a:solidFill>
                <a:latin typeface="微软雅黑" panose="020B0503020204020204" pitchFamily="34" charset="-122"/>
                <a:ea typeface="微软雅黑" panose="020B0503020204020204" pitchFamily="34" charset="-122"/>
              </a:rPr>
              <a:t>输入文字标题</a:t>
            </a:r>
            <a:endParaRPr lang="en-US" altLang="zh-CN" sz="1600" b="1" dirty="0">
              <a:solidFill>
                <a:schemeClr val="tx2"/>
              </a:solidFill>
              <a:latin typeface="微软雅黑" panose="020B0503020204020204" pitchFamily="34" charset="-122"/>
              <a:ea typeface="微软雅黑" panose="020B0503020204020204" pitchFamily="34" charset="-122"/>
            </a:endParaRPr>
          </a:p>
        </p:txBody>
      </p:sp>
      <p:sp>
        <p:nvSpPr>
          <p:cNvPr id="15" name="TextBox 31"/>
          <p:cNvSpPr txBox="1">
            <a:spLocks noChangeArrowheads="1"/>
          </p:cNvSpPr>
          <p:nvPr/>
        </p:nvSpPr>
        <p:spPr bwMode="auto">
          <a:xfrm>
            <a:off x="4499992" y="1275606"/>
            <a:ext cx="3040063"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6" name="Oval 22"/>
          <p:cNvSpPr>
            <a:spLocks noChangeArrowheads="1"/>
          </p:cNvSpPr>
          <p:nvPr/>
        </p:nvSpPr>
        <p:spPr bwMode="auto">
          <a:xfrm>
            <a:off x="1321099" y="2128093"/>
            <a:ext cx="865187" cy="865188"/>
          </a:xfrm>
          <a:prstGeom prst="ellipse">
            <a:avLst/>
          </a:prstGeom>
          <a:solidFill>
            <a:schemeClr val="bg1"/>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1</a:t>
            </a:r>
          </a:p>
        </p:txBody>
      </p:sp>
      <p:sp>
        <p:nvSpPr>
          <p:cNvPr id="17" name="Oval 23"/>
          <p:cNvSpPr>
            <a:spLocks noChangeArrowheads="1"/>
          </p:cNvSpPr>
          <p:nvPr/>
        </p:nvSpPr>
        <p:spPr bwMode="auto">
          <a:xfrm>
            <a:off x="2689524" y="2128093"/>
            <a:ext cx="865187" cy="865188"/>
          </a:xfrm>
          <a:prstGeom prst="ellipse">
            <a:avLst/>
          </a:prstGeom>
          <a:solidFill>
            <a:schemeClr val="tx1"/>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2</a:t>
            </a:r>
          </a:p>
        </p:txBody>
      </p:sp>
      <p:sp>
        <p:nvSpPr>
          <p:cNvPr id="18" name="Oval 24"/>
          <p:cNvSpPr>
            <a:spLocks noChangeArrowheads="1"/>
          </p:cNvSpPr>
          <p:nvPr/>
        </p:nvSpPr>
        <p:spPr bwMode="auto">
          <a:xfrm>
            <a:off x="4057949" y="2128093"/>
            <a:ext cx="865187" cy="865188"/>
          </a:xfrm>
          <a:prstGeom prst="ellipse">
            <a:avLst/>
          </a:prstGeom>
          <a:solidFill>
            <a:schemeClr val="bg2"/>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3</a:t>
            </a:r>
          </a:p>
        </p:txBody>
      </p:sp>
      <p:sp>
        <p:nvSpPr>
          <p:cNvPr id="19" name="Oval 25"/>
          <p:cNvSpPr>
            <a:spLocks noChangeArrowheads="1"/>
          </p:cNvSpPr>
          <p:nvPr/>
        </p:nvSpPr>
        <p:spPr bwMode="auto">
          <a:xfrm>
            <a:off x="5642274" y="2128093"/>
            <a:ext cx="865187" cy="865188"/>
          </a:xfrm>
          <a:prstGeom prst="ellipse">
            <a:avLst/>
          </a:prstGeom>
          <a:solidFill>
            <a:schemeClr val="tx2"/>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4</a:t>
            </a:r>
          </a:p>
        </p:txBody>
      </p:sp>
      <p:sp>
        <p:nvSpPr>
          <p:cNvPr id="20" name="Oval 26"/>
          <p:cNvSpPr>
            <a:spLocks noChangeArrowheads="1"/>
          </p:cNvSpPr>
          <p:nvPr/>
        </p:nvSpPr>
        <p:spPr bwMode="auto">
          <a:xfrm>
            <a:off x="7082136" y="2128093"/>
            <a:ext cx="865188" cy="865188"/>
          </a:xfrm>
          <a:prstGeom prst="ellipse">
            <a:avLst/>
          </a:prstGeom>
          <a:solidFill>
            <a:schemeClr val="tx1"/>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5</a:t>
            </a:r>
          </a:p>
        </p:txBody>
      </p:sp>
      <p:sp>
        <p:nvSpPr>
          <p:cNvPr id="21"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664212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6"/>
                                        </p:tgtEl>
                                        <p:attrNameLst>
                                          <p:attrName>style.visibility</p:attrName>
                                        </p:attrNameLst>
                                      </p:cBhvr>
                                      <p:to>
                                        <p:strVal val="visible"/>
                                      </p:to>
                                    </p:set>
                                    <p:anim calcmode="lin" valueType="num">
                                      <p:cBhvr>
                                        <p:cTn id="7" dur="400" fill="hold"/>
                                        <p:tgtEl>
                                          <p:spTgt spid="16"/>
                                        </p:tgtEl>
                                        <p:attrNameLst>
                                          <p:attrName>ppt_w</p:attrName>
                                        </p:attrNameLst>
                                      </p:cBhvr>
                                      <p:tavLst>
                                        <p:tav tm="0">
                                          <p:val>
                                            <p:fltVal val="0"/>
                                          </p:val>
                                        </p:tav>
                                        <p:tav tm="100000">
                                          <p:val>
                                            <p:strVal val="#ppt_w"/>
                                          </p:val>
                                        </p:tav>
                                      </p:tavLst>
                                    </p:anim>
                                    <p:anim calcmode="lin" valueType="num">
                                      <p:cBhvr>
                                        <p:cTn id="8" dur="400" fill="hold"/>
                                        <p:tgtEl>
                                          <p:spTgt spid="16"/>
                                        </p:tgtEl>
                                        <p:attrNameLst>
                                          <p:attrName>ppt_h</p:attrName>
                                        </p:attrNameLst>
                                      </p:cBhvr>
                                      <p:tavLst>
                                        <p:tav tm="0">
                                          <p:val>
                                            <p:fltVal val="0"/>
                                          </p:val>
                                        </p:tav>
                                        <p:tav tm="100000">
                                          <p:val>
                                            <p:strVal val="#ppt_h"/>
                                          </p:val>
                                        </p:tav>
                                      </p:tavLst>
                                    </p:anim>
                                    <p:anim calcmode="lin" valueType="num">
                                      <p:cBhvr>
                                        <p:cTn id="9" dur="400" fill="hold"/>
                                        <p:tgtEl>
                                          <p:spTgt spid="16"/>
                                        </p:tgtEl>
                                        <p:attrNameLst>
                                          <p:attrName>style.rotation</p:attrName>
                                        </p:attrNameLst>
                                      </p:cBhvr>
                                      <p:tavLst>
                                        <p:tav tm="0">
                                          <p:val>
                                            <p:fltVal val="90"/>
                                          </p:val>
                                        </p:tav>
                                        <p:tav tm="100000">
                                          <p:val>
                                            <p:fltVal val="0"/>
                                          </p:val>
                                        </p:tav>
                                      </p:tavLst>
                                    </p:anim>
                                    <p:animEffect transition="in" filter="fade">
                                      <p:cBhvr>
                                        <p:cTn id="10" dur="400"/>
                                        <p:tgtEl>
                                          <p:spTgt spid="16"/>
                                        </p:tgtEl>
                                      </p:cBhvr>
                                    </p:animEffect>
                                  </p:childTnLst>
                                </p:cTn>
                              </p:par>
                            </p:childTnLst>
                          </p:cTn>
                        </p:par>
                        <p:par>
                          <p:cTn id="11" fill="hold">
                            <p:stCondLst>
                              <p:cond delay="4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4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400"/>
                                        <p:tgtEl>
                                          <p:spTgt spid="7"/>
                                        </p:tgtEl>
                                      </p:cBhvr>
                                    </p:animEffect>
                                  </p:childTnLst>
                                </p:cTn>
                              </p:par>
                            </p:childTnLst>
                          </p:cTn>
                        </p:par>
                        <p:par>
                          <p:cTn id="18" fill="hold">
                            <p:stCondLst>
                              <p:cond delay="8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400"/>
                                        <p:tgtEl>
                                          <p:spTgt spid="2"/>
                                        </p:tgtEl>
                                      </p:cBhvr>
                                    </p:animEffect>
                                  </p:childTnLst>
                                </p:cTn>
                              </p:par>
                            </p:childTnLst>
                          </p:cTn>
                        </p:par>
                        <p:par>
                          <p:cTn id="22" fill="hold">
                            <p:stCondLst>
                              <p:cond delay="1200"/>
                            </p:stCondLst>
                            <p:childTnLst>
                              <p:par>
                                <p:cTn id="23" presetID="31" presetClass="entr" presetSubtype="0" fill="hold" grpId="0" nodeType="afterEffect">
                                  <p:stCondLst>
                                    <p:cond delay="0"/>
                                  </p:stCondLst>
                                  <p:iterate type="lt">
                                    <p:tmPct val="5000"/>
                                  </p:iterate>
                                  <p:childTnLst>
                                    <p:set>
                                      <p:cBhvr>
                                        <p:cTn id="24" dur="1" fill="hold">
                                          <p:stCondLst>
                                            <p:cond delay="0"/>
                                          </p:stCondLst>
                                        </p:cTn>
                                        <p:tgtEl>
                                          <p:spTgt spid="17"/>
                                        </p:tgtEl>
                                        <p:attrNameLst>
                                          <p:attrName>style.visibility</p:attrName>
                                        </p:attrNameLst>
                                      </p:cBhvr>
                                      <p:to>
                                        <p:strVal val="visible"/>
                                      </p:to>
                                    </p:set>
                                    <p:anim calcmode="lin" valueType="num">
                                      <p:cBhvr>
                                        <p:cTn id="25" dur="400" fill="hold"/>
                                        <p:tgtEl>
                                          <p:spTgt spid="17"/>
                                        </p:tgtEl>
                                        <p:attrNameLst>
                                          <p:attrName>ppt_w</p:attrName>
                                        </p:attrNameLst>
                                      </p:cBhvr>
                                      <p:tavLst>
                                        <p:tav tm="0">
                                          <p:val>
                                            <p:fltVal val="0"/>
                                          </p:val>
                                        </p:tav>
                                        <p:tav tm="100000">
                                          <p:val>
                                            <p:strVal val="#ppt_w"/>
                                          </p:val>
                                        </p:tav>
                                      </p:tavLst>
                                    </p:anim>
                                    <p:anim calcmode="lin" valueType="num">
                                      <p:cBhvr>
                                        <p:cTn id="26" dur="400" fill="hold"/>
                                        <p:tgtEl>
                                          <p:spTgt spid="17"/>
                                        </p:tgtEl>
                                        <p:attrNameLst>
                                          <p:attrName>ppt_h</p:attrName>
                                        </p:attrNameLst>
                                      </p:cBhvr>
                                      <p:tavLst>
                                        <p:tav tm="0">
                                          <p:val>
                                            <p:fltVal val="0"/>
                                          </p:val>
                                        </p:tav>
                                        <p:tav tm="100000">
                                          <p:val>
                                            <p:strVal val="#ppt_h"/>
                                          </p:val>
                                        </p:tav>
                                      </p:tavLst>
                                    </p:anim>
                                    <p:anim calcmode="lin" valueType="num">
                                      <p:cBhvr>
                                        <p:cTn id="27" dur="400" fill="hold"/>
                                        <p:tgtEl>
                                          <p:spTgt spid="17"/>
                                        </p:tgtEl>
                                        <p:attrNameLst>
                                          <p:attrName>style.rotation</p:attrName>
                                        </p:attrNameLst>
                                      </p:cBhvr>
                                      <p:tavLst>
                                        <p:tav tm="0">
                                          <p:val>
                                            <p:fltVal val="90"/>
                                          </p:val>
                                        </p:tav>
                                        <p:tav tm="100000">
                                          <p:val>
                                            <p:fltVal val="0"/>
                                          </p:val>
                                        </p:tav>
                                      </p:tavLst>
                                    </p:anim>
                                    <p:animEffect transition="in" filter="fade">
                                      <p:cBhvr>
                                        <p:cTn id="28" dur="400"/>
                                        <p:tgtEl>
                                          <p:spTgt spid="17"/>
                                        </p:tgtEl>
                                      </p:cBhvr>
                                    </p:animEffect>
                                  </p:childTnLst>
                                </p:cTn>
                              </p:par>
                            </p:childTnLst>
                          </p:cTn>
                        </p:par>
                        <p:par>
                          <p:cTn id="29" fill="hold">
                            <p:stCondLst>
                              <p:cond delay="16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400"/>
                                        <p:tgtEl>
                                          <p:spTgt spid="13"/>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400"/>
                                        <p:tgtEl>
                                          <p:spTgt spid="3"/>
                                        </p:tgtEl>
                                      </p:cBhvr>
                                    </p:animEffect>
                                  </p:childTnLst>
                                </p:cTn>
                              </p:par>
                            </p:childTnLst>
                          </p:cTn>
                        </p:par>
                        <p:par>
                          <p:cTn id="40" fill="hold">
                            <p:stCondLst>
                              <p:cond delay="2400"/>
                            </p:stCondLst>
                            <p:childTnLst>
                              <p:par>
                                <p:cTn id="41" presetID="31" presetClass="entr" presetSubtype="0" fill="hold" grpId="0" nodeType="afterEffect">
                                  <p:stCondLst>
                                    <p:cond delay="0"/>
                                  </p:stCondLst>
                                  <p:iterate type="lt">
                                    <p:tmPct val="5000"/>
                                  </p:iterate>
                                  <p:childTnLst>
                                    <p:set>
                                      <p:cBhvr>
                                        <p:cTn id="42" dur="1" fill="hold">
                                          <p:stCondLst>
                                            <p:cond delay="0"/>
                                          </p:stCondLst>
                                        </p:cTn>
                                        <p:tgtEl>
                                          <p:spTgt spid="18"/>
                                        </p:tgtEl>
                                        <p:attrNameLst>
                                          <p:attrName>style.visibility</p:attrName>
                                        </p:attrNameLst>
                                      </p:cBhvr>
                                      <p:to>
                                        <p:strVal val="visible"/>
                                      </p:to>
                                    </p:set>
                                    <p:anim calcmode="lin" valueType="num">
                                      <p:cBhvr>
                                        <p:cTn id="43" dur="400" fill="hold"/>
                                        <p:tgtEl>
                                          <p:spTgt spid="18"/>
                                        </p:tgtEl>
                                        <p:attrNameLst>
                                          <p:attrName>ppt_w</p:attrName>
                                        </p:attrNameLst>
                                      </p:cBhvr>
                                      <p:tavLst>
                                        <p:tav tm="0">
                                          <p:val>
                                            <p:fltVal val="0"/>
                                          </p:val>
                                        </p:tav>
                                        <p:tav tm="100000">
                                          <p:val>
                                            <p:strVal val="#ppt_w"/>
                                          </p:val>
                                        </p:tav>
                                      </p:tavLst>
                                    </p:anim>
                                    <p:anim calcmode="lin" valueType="num">
                                      <p:cBhvr>
                                        <p:cTn id="44" dur="400" fill="hold"/>
                                        <p:tgtEl>
                                          <p:spTgt spid="18"/>
                                        </p:tgtEl>
                                        <p:attrNameLst>
                                          <p:attrName>ppt_h</p:attrName>
                                        </p:attrNameLst>
                                      </p:cBhvr>
                                      <p:tavLst>
                                        <p:tav tm="0">
                                          <p:val>
                                            <p:fltVal val="0"/>
                                          </p:val>
                                        </p:tav>
                                        <p:tav tm="100000">
                                          <p:val>
                                            <p:strVal val="#ppt_h"/>
                                          </p:val>
                                        </p:tav>
                                      </p:tavLst>
                                    </p:anim>
                                    <p:anim calcmode="lin" valueType="num">
                                      <p:cBhvr>
                                        <p:cTn id="45" dur="400" fill="hold"/>
                                        <p:tgtEl>
                                          <p:spTgt spid="18"/>
                                        </p:tgtEl>
                                        <p:attrNameLst>
                                          <p:attrName>style.rotation</p:attrName>
                                        </p:attrNameLst>
                                      </p:cBhvr>
                                      <p:tavLst>
                                        <p:tav tm="0">
                                          <p:val>
                                            <p:fltVal val="90"/>
                                          </p:val>
                                        </p:tav>
                                        <p:tav tm="100000">
                                          <p:val>
                                            <p:fltVal val="0"/>
                                          </p:val>
                                        </p:tav>
                                      </p:tavLst>
                                    </p:anim>
                                    <p:animEffect transition="in" filter="fade">
                                      <p:cBhvr>
                                        <p:cTn id="46" dur="400"/>
                                        <p:tgtEl>
                                          <p:spTgt spid="18"/>
                                        </p:tgtEl>
                                      </p:cBhvr>
                                    </p:animEffect>
                                  </p:childTnLst>
                                </p:cTn>
                              </p:par>
                            </p:childTnLst>
                          </p:cTn>
                        </p:par>
                        <p:par>
                          <p:cTn id="47" fill="hold">
                            <p:stCondLst>
                              <p:cond delay="28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400"/>
                                        <p:tgtEl>
                                          <p:spTgt spid="8"/>
                                        </p:tgtEl>
                                      </p:cBhvr>
                                    </p:animEffect>
                                  </p:childTnLst>
                                </p:cTn>
                              </p:par>
                              <p:par>
                                <p:cTn id="51" presetID="10" presetClass="entr" presetSubtype="0"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400"/>
                                        <p:tgtEl>
                                          <p:spTgt spid="9"/>
                                        </p:tgtEl>
                                      </p:cBhvr>
                                    </p:animEffect>
                                  </p:childTnLst>
                                </p:cTn>
                              </p:par>
                            </p:childTnLst>
                          </p:cTn>
                        </p:par>
                        <p:par>
                          <p:cTn id="54" fill="hold">
                            <p:stCondLst>
                              <p:cond delay="3200"/>
                            </p:stCondLst>
                            <p:childTnLst>
                              <p:par>
                                <p:cTn id="55" presetID="22" presetClass="entr" presetSubtype="8"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400"/>
                                        <p:tgtEl>
                                          <p:spTgt spid="4"/>
                                        </p:tgtEl>
                                      </p:cBhvr>
                                    </p:animEffect>
                                  </p:childTnLst>
                                </p:cTn>
                              </p:par>
                            </p:childTnLst>
                          </p:cTn>
                        </p:par>
                        <p:par>
                          <p:cTn id="58" fill="hold">
                            <p:stCondLst>
                              <p:cond delay="3600"/>
                            </p:stCondLst>
                            <p:childTnLst>
                              <p:par>
                                <p:cTn id="59" presetID="31" presetClass="entr" presetSubtype="0" fill="hold" grpId="0" nodeType="afterEffect">
                                  <p:stCondLst>
                                    <p:cond delay="0"/>
                                  </p:stCondLst>
                                  <p:iterate type="lt">
                                    <p:tmPct val="5000"/>
                                  </p:iterate>
                                  <p:childTnLst>
                                    <p:set>
                                      <p:cBhvr>
                                        <p:cTn id="60" dur="1" fill="hold">
                                          <p:stCondLst>
                                            <p:cond delay="0"/>
                                          </p:stCondLst>
                                        </p:cTn>
                                        <p:tgtEl>
                                          <p:spTgt spid="19"/>
                                        </p:tgtEl>
                                        <p:attrNameLst>
                                          <p:attrName>style.visibility</p:attrName>
                                        </p:attrNameLst>
                                      </p:cBhvr>
                                      <p:to>
                                        <p:strVal val="visible"/>
                                      </p:to>
                                    </p:set>
                                    <p:anim calcmode="lin" valueType="num">
                                      <p:cBhvr>
                                        <p:cTn id="61" dur="400" fill="hold"/>
                                        <p:tgtEl>
                                          <p:spTgt spid="19"/>
                                        </p:tgtEl>
                                        <p:attrNameLst>
                                          <p:attrName>ppt_w</p:attrName>
                                        </p:attrNameLst>
                                      </p:cBhvr>
                                      <p:tavLst>
                                        <p:tav tm="0">
                                          <p:val>
                                            <p:fltVal val="0"/>
                                          </p:val>
                                        </p:tav>
                                        <p:tav tm="100000">
                                          <p:val>
                                            <p:strVal val="#ppt_w"/>
                                          </p:val>
                                        </p:tav>
                                      </p:tavLst>
                                    </p:anim>
                                    <p:anim calcmode="lin" valueType="num">
                                      <p:cBhvr>
                                        <p:cTn id="62" dur="400" fill="hold"/>
                                        <p:tgtEl>
                                          <p:spTgt spid="19"/>
                                        </p:tgtEl>
                                        <p:attrNameLst>
                                          <p:attrName>ppt_h</p:attrName>
                                        </p:attrNameLst>
                                      </p:cBhvr>
                                      <p:tavLst>
                                        <p:tav tm="0">
                                          <p:val>
                                            <p:fltVal val="0"/>
                                          </p:val>
                                        </p:tav>
                                        <p:tav tm="100000">
                                          <p:val>
                                            <p:strVal val="#ppt_h"/>
                                          </p:val>
                                        </p:tav>
                                      </p:tavLst>
                                    </p:anim>
                                    <p:anim calcmode="lin" valueType="num">
                                      <p:cBhvr>
                                        <p:cTn id="63" dur="400" fill="hold"/>
                                        <p:tgtEl>
                                          <p:spTgt spid="19"/>
                                        </p:tgtEl>
                                        <p:attrNameLst>
                                          <p:attrName>style.rotation</p:attrName>
                                        </p:attrNameLst>
                                      </p:cBhvr>
                                      <p:tavLst>
                                        <p:tav tm="0">
                                          <p:val>
                                            <p:fltVal val="90"/>
                                          </p:val>
                                        </p:tav>
                                        <p:tav tm="100000">
                                          <p:val>
                                            <p:fltVal val="0"/>
                                          </p:val>
                                        </p:tav>
                                      </p:tavLst>
                                    </p:anim>
                                    <p:animEffect transition="in" filter="fade">
                                      <p:cBhvr>
                                        <p:cTn id="64" dur="400"/>
                                        <p:tgtEl>
                                          <p:spTgt spid="19"/>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400"/>
                                        <p:tgtEl>
                                          <p:spTgt spid="1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400"/>
                                        <p:tgtEl>
                                          <p:spTgt spid="14"/>
                                        </p:tgtEl>
                                      </p:cBhvr>
                                    </p:animEffect>
                                  </p:childTnLst>
                                </p:cTn>
                              </p:par>
                            </p:childTnLst>
                          </p:cTn>
                        </p:par>
                        <p:par>
                          <p:cTn id="72" fill="hold">
                            <p:stCondLst>
                              <p:cond delay="4400"/>
                            </p:stCondLst>
                            <p:childTnLst>
                              <p:par>
                                <p:cTn id="73" presetID="22" presetClass="entr" presetSubtype="8" fill="hold" grpId="0"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left)">
                                      <p:cBhvr>
                                        <p:cTn id="75" dur="400"/>
                                        <p:tgtEl>
                                          <p:spTgt spid="5"/>
                                        </p:tgtEl>
                                      </p:cBhvr>
                                    </p:animEffect>
                                  </p:childTnLst>
                                </p:cTn>
                              </p:par>
                            </p:childTnLst>
                          </p:cTn>
                        </p:par>
                        <p:par>
                          <p:cTn id="76" fill="hold">
                            <p:stCondLst>
                              <p:cond delay="4800"/>
                            </p:stCondLst>
                            <p:childTnLst>
                              <p:par>
                                <p:cTn id="77" presetID="31" presetClass="entr" presetSubtype="0" fill="hold" grpId="0" nodeType="afterEffect">
                                  <p:stCondLst>
                                    <p:cond delay="0"/>
                                  </p:stCondLst>
                                  <p:iterate type="lt">
                                    <p:tmPct val="5000"/>
                                  </p:iterate>
                                  <p:childTnLst>
                                    <p:set>
                                      <p:cBhvr>
                                        <p:cTn id="78" dur="1" fill="hold">
                                          <p:stCondLst>
                                            <p:cond delay="0"/>
                                          </p:stCondLst>
                                        </p:cTn>
                                        <p:tgtEl>
                                          <p:spTgt spid="20"/>
                                        </p:tgtEl>
                                        <p:attrNameLst>
                                          <p:attrName>style.visibility</p:attrName>
                                        </p:attrNameLst>
                                      </p:cBhvr>
                                      <p:to>
                                        <p:strVal val="visible"/>
                                      </p:to>
                                    </p:set>
                                    <p:anim calcmode="lin" valueType="num">
                                      <p:cBhvr>
                                        <p:cTn id="79" dur="400" fill="hold"/>
                                        <p:tgtEl>
                                          <p:spTgt spid="20"/>
                                        </p:tgtEl>
                                        <p:attrNameLst>
                                          <p:attrName>ppt_w</p:attrName>
                                        </p:attrNameLst>
                                      </p:cBhvr>
                                      <p:tavLst>
                                        <p:tav tm="0">
                                          <p:val>
                                            <p:fltVal val="0"/>
                                          </p:val>
                                        </p:tav>
                                        <p:tav tm="100000">
                                          <p:val>
                                            <p:strVal val="#ppt_w"/>
                                          </p:val>
                                        </p:tav>
                                      </p:tavLst>
                                    </p:anim>
                                    <p:anim calcmode="lin" valueType="num">
                                      <p:cBhvr>
                                        <p:cTn id="80" dur="400" fill="hold"/>
                                        <p:tgtEl>
                                          <p:spTgt spid="20"/>
                                        </p:tgtEl>
                                        <p:attrNameLst>
                                          <p:attrName>ppt_h</p:attrName>
                                        </p:attrNameLst>
                                      </p:cBhvr>
                                      <p:tavLst>
                                        <p:tav tm="0">
                                          <p:val>
                                            <p:fltVal val="0"/>
                                          </p:val>
                                        </p:tav>
                                        <p:tav tm="100000">
                                          <p:val>
                                            <p:strVal val="#ppt_h"/>
                                          </p:val>
                                        </p:tav>
                                      </p:tavLst>
                                    </p:anim>
                                    <p:anim calcmode="lin" valueType="num">
                                      <p:cBhvr>
                                        <p:cTn id="81" dur="400" fill="hold"/>
                                        <p:tgtEl>
                                          <p:spTgt spid="20"/>
                                        </p:tgtEl>
                                        <p:attrNameLst>
                                          <p:attrName>style.rotation</p:attrName>
                                        </p:attrNameLst>
                                      </p:cBhvr>
                                      <p:tavLst>
                                        <p:tav tm="0">
                                          <p:val>
                                            <p:fltVal val="90"/>
                                          </p:val>
                                        </p:tav>
                                        <p:tav tm="100000">
                                          <p:val>
                                            <p:fltVal val="0"/>
                                          </p:val>
                                        </p:tav>
                                      </p:tavLst>
                                    </p:anim>
                                    <p:animEffect transition="in" filter="fade">
                                      <p:cBhvr>
                                        <p:cTn id="82" dur="400"/>
                                        <p:tgtEl>
                                          <p:spTgt spid="20"/>
                                        </p:tgtEl>
                                      </p:cBhvr>
                                    </p:animEffect>
                                  </p:childTnLst>
                                </p:cTn>
                              </p:par>
                            </p:childTnLst>
                          </p:cTn>
                        </p:par>
                        <p:par>
                          <p:cTn id="83" fill="hold">
                            <p:stCondLst>
                              <p:cond delay="5200"/>
                            </p:stCondLst>
                            <p:childTnLst>
                              <p:par>
                                <p:cTn id="84" presetID="10" presetClass="entr" presetSubtype="0" fill="hold" grpId="0"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400"/>
                                        <p:tgtEl>
                                          <p:spTgt spid="10"/>
                                        </p:tgtEl>
                                      </p:cBhvr>
                                    </p:animEffect>
                                  </p:childTnLst>
                                </p:cTn>
                              </p:par>
                              <p:par>
                                <p:cTn id="87" presetID="10" presetClass="entr" presetSubtype="0" fill="hold" nodeType="with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fade">
                                      <p:cBhvr>
                                        <p:cTn id="89"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8" grpId="0"/>
      <p:bldP spid="10" grpId="0"/>
      <p:bldP spid="12" grpId="0"/>
      <p:bldP spid="14" grpId="0"/>
      <p:bldP spid="15" grpId="0"/>
      <p:bldP spid="16" grpId="0" animBg="1"/>
      <p:bldP spid="17" grpId="0" animBg="1"/>
      <p:bldP spid="18" grpId="0" animBg="1"/>
      <p:bldP spid="19" grpId="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275893" y="921946"/>
            <a:ext cx="2827061" cy="746786"/>
            <a:chOff x="5505214" y="1341804"/>
            <a:chExt cx="3188529" cy="842270"/>
          </a:xfrm>
        </p:grpSpPr>
        <p:sp>
          <p:nvSpPr>
            <p:cNvPr id="23" name="TextBox 22"/>
            <p:cNvSpPr txBox="1"/>
            <p:nvPr/>
          </p:nvSpPr>
          <p:spPr>
            <a:xfrm>
              <a:off x="5505214" y="1341804"/>
              <a:ext cx="3188529" cy="520693"/>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01.</a:t>
              </a:r>
              <a:r>
                <a:rPr lang="zh-CN" altLang="en-US" sz="2400" b="1" dirty="0" smtClean="0">
                  <a:solidFill>
                    <a:schemeClr val="bg1"/>
                  </a:solidFill>
                  <a:latin typeface="微软雅黑" panose="020B0503020204020204" pitchFamily="34" charset="-122"/>
                  <a:ea typeface="微软雅黑" panose="020B0503020204020204" pitchFamily="34" charset="-122"/>
                </a:rPr>
                <a:t>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508104" y="1836945"/>
              <a:ext cx="3185639" cy="347129"/>
            </a:xfrm>
            <a:prstGeom prst="rect">
              <a:avLst/>
            </a:prstGeom>
            <a:noFill/>
          </p:spPr>
          <p:txBody>
            <a:bodyPr wrap="square" rtlCol="0">
              <a:spAutoFit/>
            </a:bodyP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请输入要写的文字内容</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2660814" y="957864"/>
            <a:ext cx="3707023" cy="3621787"/>
            <a:chOff x="2660814" y="1013618"/>
            <a:chExt cx="3707023" cy="3621787"/>
          </a:xfrm>
        </p:grpSpPr>
        <p:sp>
          <p:nvSpPr>
            <p:cNvPr id="26" name="等腰三角形 25"/>
            <p:cNvSpPr/>
            <p:nvPr/>
          </p:nvSpPr>
          <p:spPr>
            <a:xfrm rot="21500399">
              <a:off x="3871753" y="1013618"/>
              <a:ext cx="1232971" cy="106290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4227329">
              <a:off x="5219899" y="1923409"/>
              <a:ext cx="1232971" cy="10629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8518912">
              <a:off x="4759170" y="351873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9" name="等腰三角形 28"/>
            <p:cNvSpPr/>
            <p:nvPr/>
          </p:nvSpPr>
          <p:spPr>
            <a:xfrm rot="12845080">
              <a:off x="3139043" y="3572501"/>
              <a:ext cx="1232971" cy="106290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7109199">
              <a:off x="2575780" y="204806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4308886" y="1378133"/>
              <a:ext cx="371919" cy="646331"/>
            </a:xfrm>
            <a:prstGeom prst="rect">
              <a:avLst/>
            </a:prstGeom>
            <a:noFill/>
            <a:ln>
              <a:noFill/>
            </a:ln>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rPr>
                <a:t>1</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075024" y="3612701"/>
              <a:ext cx="371919" cy="646331"/>
            </a:xfrm>
            <a:prstGeom prst="rect">
              <a:avLst/>
            </a:prstGeom>
            <a:noFill/>
            <a:ln>
              <a:noFill/>
            </a:ln>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rPr>
                <a:t>3</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606593" y="3612701"/>
              <a:ext cx="371919" cy="646331"/>
            </a:xfrm>
            <a:prstGeom prst="rect">
              <a:avLst/>
            </a:prstGeom>
            <a:noFill/>
            <a:ln>
              <a:noFill/>
            </a:ln>
          </p:spPr>
          <p:txBody>
            <a:bodyPr wrap="square" rtlCol="0">
              <a:spAutoFit/>
            </a:bodyPr>
            <a:lstStyle/>
            <a:p>
              <a:r>
                <a:rPr lang="en-US" altLang="zh-CN" sz="3600" dirty="0">
                  <a:solidFill>
                    <a:schemeClr val="accent2"/>
                  </a:solidFill>
                  <a:latin typeface="微软雅黑" panose="020B0503020204020204" pitchFamily="34" charset="-122"/>
                  <a:ea typeface="微软雅黑" panose="020B0503020204020204" pitchFamily="34" charset="-122"/>
                </a:rPr>
                <a:t>4</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192133" y="2324895"/>
              <a:ext cx="371919" cy="646331"/>
            </a:xfrm>
            <a:prstGeom prst="rect">
              <a:avLst/>
            </a:prstGeom>
            <a:noFill/>
            <a:ln>
              <a:noFill/>
            </a:ln>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rPr>
                <a:t>5</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923928" y="2571750"/>
              <a:ext cx="1414219" cy="646331"/>
            </a:xfrm>
            <a:prstGeom prst="rect">
              <a:avLst/>
            </a:prstGeom>
            <a:noFill/>
            <a:ln>
              <a:noFill/>
            </a:ln>
          </p:spPr>
          <p:txBody>
            <a:bodyPr wrap="square" rtlCol="0">
              <a:spAutoFit/>
            </a:bodyPr>
            <a:lstStyle/>
            <a:p>
              <a:r>
                <a:rPr lang="zh-CN" altLang="en-US" sz="3600" b="1" dirty="0" smtClean="0">
                  <a:latin typeface="微软雅黑" panose="020B0503020204020204" pitchFamily="34" charset="-122"/>
                  <a:ea typeface="微软雅黑" panose="020B0503020204020204" pitchFamily="34" charset="-122"/>
                </a:rPr>
                <a:t>标题</a:t>
              </a:r>
              <a:endParaRPr lang="zh-CN" altLang="en-US" sz="3600" b="1" dirty="0">
                <a:latin typeface="微软雅黑" panose="020B0503020204020204" pitchFamily="34" charset="-122"/>
                <a:ea typeface="微软雅黑" panose="020B0503020204020204" pitchFamily="34" charset="-122"/>
              </a:endParaRPr>
            </a:p>
          </p:txBody>
        </p:sp>
        <p:sp>
          <p:nvSpPr>
            <p:cNvPr id="36" name="TextBox 35"/>
            <p:cNvSpPr txBox="1"/>
            <p:nvPr/>
          </p:nvSpPr>
          <p:spPr>
            <a:xfrm>
              <a:off x="5446943" y="2211710"/>
              <a:ext cx="371919" cy="646331"/>
            </a:xfrm>
            <a:prstGeom prst="rect">
              <a:avLst/>
            </a:prstGeom>
            <a:noFill/>
            <a:ln>
              <a:noFill/>
            </a:ln>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rPr>
                <a:t>2</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229714" y="2939085"/>
            <a:ext cx="2827061" cy="746786"/>
            <a:chOff x="5505214" y="1341804"/>
            <a:chExt cx="3188529" cy="842270"/>
          </a:xfrm>
        </p:grpSpPr>
        <p:sp>
          <p:nvSpPr>
            <p:cNvPr id="38" name="TextBox 37"/>
            <p:cNvSpPr txBox="1"/>
            <p:nvPr/>
          </p:nvSpPr>
          <p:spPr>
            <a:xfrm>
              <a:off x="5505214" y="1341804"/>
              <a:ext cx="3188529" cy="520693"/>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02.</a:t>
              </a:r>
              <a:r>
                <a:rPr lang="zh-CN" altLang="en-US" sz="2400" b="1" dirty="0" smtClean="0">
                  <a:latin typeface="微软雅黑" panose="020B0503020204020204" pitchFamily="34" charset="-122"/>
                  <a:ea typeface="微软雅黑" panose="020B0503020204020204" pitchFamily="34" charset="-122"/>
                </a:rPr>
                <a:t>标题</a:t>
              </a:r>
              <a:endParaRPr lang="zh-CN" altLang="en-US" sz="2400" b="1" dirty="0">
                <a:latin typeface="微软雅黑" panose="020B0503020204020204" pitchFamily="34" charset="-122"/>
                <a:ea typeface="微软雅黑" panose="020B0503020204020204" pitchFamily="34" charset="-122"/>
              </a:endParaRPr>
            </a:p>
          </p:txBody>
        </p:sp>
        <p:sp>
          <p:nvSpPr>
            <p:cNvPr id="39" name="TextBox 38"/>
            <p:cNvSpPr txBox="1"/>
            <p:nvPr/>
          </p:nvSpPr>
          <p:spPr>
            <a:xfrm>
              <a:off x="5508104" y="1836945"/>
              <a:ext cx="3185639" cy="347129"/>
            </a:xfrm>
            <a:prstGeom prst="rect">
              <a:avLst/>
            </a:prstGeom>
            <a:noFill/>
          </p:spPr>
          <p:txBody>
            <a:bodyPr wrap="square" rtlCol="0">
              <a:spAutoFit/>
            </a:bodyP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请输入要写的文字内容</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808835" y="3075805"/>
            <a:ext cx="2827061" cy="746786"/>
            <a:chOff x="5505214" y="1341804"/>
            <a:chExt cx="3188529" cy="842270"/>
          </a:xfrm>
        </p:grpSpPr>
        <p:sp>
          <p:nvSpPr>
            <p:cNvPr id="41" name="TextBox 40"/>
            <p:cNvSpPr txBox="1"/>
            <p:nvPr/>
          </p:nvSpPr>
          <p:spPr>
            <a:xfrm>
              <a:off x="5505214" y="1341804"/>
              <a:ext cx="3188529" cy="520693"/>
            </a:xfrm>
            <a:prstGeom prst="rect">
              <a:avLst/>
            </a:prstGeom>
            <a:noFill/>
          </p:spPr>
          <p:txBody>
            <a:bodyPr wrap="square" rtlCol="0">
              <a:spAutoFit/>
            </a:bodyPr>
            <a:lstStyle/>
            <a:p>
              <a:r>
                <a:rPr lang="en-US" altLang="zh-CN" sz="2400" b="1" dirty="0" smtClean="0">
                  <a:solidFill>
                    <a:schemeClr val="tx2"/>
                  </a:solidFill>
                  <a:latin typeface="微软雅黑" panose="020B0503020204020204" pitchFamily="34" charset="-122"/>
                  <a:ea typeface="微软雅黑" panose="020B0503020204020204" pitchFamily="34" charset="-122"/>
                </a:rPr>
                <a:t>04.</a:t>
              </a:r>
              <a:r>
                <a:rPr lang="zh-CN" altLang="en-US" sz="2400" b="1" dirty="0" smtClean="0">
                  <a:solidFill>
                    <a:schemeClr val="tx2"/>
                  </a:solidFill>
                  <a:latin typeface="微软雅黑" panose="020B0503020204020204" pitchFamily="34" charset="-122"/>
                  <a:ea typeface="微软雅黑" panose="020B0503020204020204" pitchFamily="34" charset="-122"/>
                </a:rPr>
                <a:t>标题</a:t>
              </a:r>
              <a:endParaRPr lang="zh-CN" altLang="en-US" sz="2400" b="1" dirty="0">
                <a:solidFill>
                  <a:schemeClr val="tx2"/>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5508104" y="1836945"/>
              <a:ext cx="3185639" cy="347129"/>
            </a:xfrm>
            <a:prstGeom prst="rect">
              <a:avLst/>
            </a:prstGeom>
            <a:noFill/>
          </p:spPr>
          <p:txBody>
            <a:bodyPr wrap="square" rtlCol="0">
              <a:spAutoFit/>
            </a:bodyP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请输入要写的文字内容</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168875" y="1075835"/>
            <a:ext cx="2827061" cy="746786"/>
            <a:chOff x="5505214" y="1341804"/>
            <a:chExt cx="3188529" cy="842270"/>
          </a:xfrm>
        </p:grpSpPr>
        <p:sp>
          <p:nvSpPr>
            <p:cNvPr id="44" name="TextBox 43"/>
            <p:cNvSpPr txBox="1"/>
            <p:nvPr/>
          </p:nvSpPr>
          <p:spPr>
            <a:xfrm>
              <a:off x="5505214" y="1341804"/>
              <a:ext cx="3188529" cy="520693"/>
            </a:xfrm>
            <a:prstGeom prst="rect">
              <a:avLst/>
            </a:prstGeom>
            <a:noFill/>
          </p:spPr>
          <p:txBody>
            <a:bodyPr wrap="square" rtlCol="0">
              <a:spAutoFit/>
            </a:bodyPr>
            <a:lstStyle/>
            <a:p>
              <a:r>
                <a:rPr lang="en-US" altLang="zh-CN" sz="2400" b="1" dirty="0" smtClean="0">
                  <a:solidFill>
                    <a:schemeClr val="bg2"/>
                  </a:solidFill>
                  <a:latin typeface="微软雅黑" panose="020B0503020204020204" pitchFamily="34" charset="-122"/>
                  <a:ea typeface="微软雅黑" panose="020B0503020204020204" pitchFamily="34" charset="-122"/>
                </a:rPr>
                <a:t>05.</a:t>
              </a:r>
              <a:r>
                <a:rPr lang="zh-CN" altLang="en-US" sz="2400" b="1" dirty="0" smtClean="0">
                  <a:solidFill>
                    <a:schemeClr val="bg2"/>
                  </a:solidFill>
                  <a:latin typeface="微软雅黑" panose="020B0503020204020204" pitchFamily="34" charset="-122"/>
                  <a:ea typeface="微软雅黑" panose="020B0503020204020204" pitchFamily="34" charset="-122"/>
                </a:rPr>
                <a:t>标题</a:t>
              </a:r>
              <a:endParaRPr lang="zh-CN" altLang="en-US" sz="2400" b="1" dirty="0">
                <a:solidFill>
                  <a:schemeClr val="bg2"/>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5508104" y="1836945"/>
              <a:ext cx="3185639" cy="347129"/>
            </a:xfrm>
            <a:prstGeom prst="rect">
              <a:avLst/>
            </a:prstGeom>
            <a:noFill/>
          </p:spPr>
          <p:txBody>
            <a:bodyPr wrap="square" rtlCol="0">
              <a:spAutoFit/>
            </a:bodyP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请输入要写的文字内容</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grpSp>
      <p:sp>
        <p:nvSpPr>
          <p:cNvPr id="46"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03576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25"/>
                                        </p:tgtEl>
                                        <p:attrNameLst>
                                          <p:attrName>r</p:attrName>
                                        </p:attrNameLst>
                                      </p:cBhvr>
                                    </p:animRot>
                                    <p:animRot by="-240000">
                                      <p:cBhvr>
                                        <p:cTn id="13" dur="200" fill="hold">
                                          <p:stCondLst>
                                            <p:cond delay="200"/>
                                          </p:stCondLst>
                                        </p:cTn>
                                        <p:tgtEl>
                                          <p:spTgt spid="25"/>
                                        </p:tgtEl>
                                        <p:attrNameLst>
                                          <p:attrName>r</p:attrName>
                                        </p:attrNameLst>
                                      </p:cBhvr>
                                    </p:animRot>
                                    <p:animRot by="240000">
                                      <p:cBhvr>
                                        <p:cTn id="14" dur="200" fill="hold">
                                          <p:stCondLst>
                                            <p:cond delay="400"/>
                                          </p:stCondLst>
                                        </p:cTn>
                                        <p:tgtEl>
                                          <p:spTgt spid="25"/>
                                        </p:tgtEl>
                                        <p:attrNameLst>
                                          <p:attrName>r</p:attrName>
                                        </p:attrNameLst>
                                      </p:cBhvr>
                                    </p:animRot>
                                    <p:animRot by="-240000">
                                      <p:cBhvr>
                                        <p:cTn id="15" dur="200" fill="hold">
                                          <p:stCondLst>
                                            <p:cond delay="600"/>
                                          </p:stCondLst>
                                        </p:cTn>
                                        <p:tgtEl>
                                          <p:spTgt spid="25"/>
                                        </p:tgtEl>
                                        <p:attrNameLst>
                                          <p:attrName>r</p:attrName>
                                        </p:attrNameLst>
                                      </p:cBhvr>
                                    </p:animRot>
                                    <p:animRot by="120000">
                                      <p:cBhvr>
                                        <p:cTn id="16" dur="200" fill="hold">
                                          <p:stCondLst>
                                            <p:cond delay="800"/>
                                          </p:stCondLst>
                                        </p:cTn>
                                        <p:tgtEl>
                                          <p:spTgt spid="25"/>
                                        </p:tgtEl>
                                        <p:attrNameLst>
                                          <p:attrName>r</p:attrName>
                                        </p:attrNameLst>
                                      </p:cBhvr>
                                    </p:animRo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1000"/>
                                        <p:tgtEl>
                                          <p:spTgt spid="43"/>
                                        </p:tgtEl>
                                      </p:cBhvr>
                                    </p:animEffect>
                                    <p:anim calcmode="lin" valueType="num">
                                      <p:cBhvr>
                                        <p:cTn id="39" dur="1000" fill="hold"/>
                                        <p:tgtEl>
                                          <p:spTgt spid="43"/>
                                        </p:tgtEl>
                                        <p:attrNameLst>
                                          <p:attrName>ppt_x</p:attrName>
                                        </p:attrNameLst>
                                      </p:cBhvr>
                                      <p:tavLst>
                                        <p:tav tm="0">
                                          <p:val>
                                            <p:strVal val="#ppt_x"/>
                                          </p:val>
                                        </p:tav>
                                        <p:tav tm="100000">
                                          <p:val>
                                            <p:strVal val="#ppt_x"/>
                                          </p:val>
                                        </p:tav>
                                      </p:tavLst>
                                    </p:anim>
                                    <p:anim calcmode="lin" valueType="num">
                                      <p:cBhvr>
                                        <p:cTn id="4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8707" y="3453595"/>
            <a:ext cx="7525293" cy="1368152"/>
            <a:chOff x="1618707" y="3453595"/>
            <a:chExt cx="7525293" cy="1368152"/>
          </a:xfrm>
        </p:grpSpPr>
        <p:sp>
          <p:nvSpPr>
            <p:cNvPr id="3" name="右箭头 3"/>
            <p:cNvSpPr/>
            <p:nvPr/>
          </p:nvSpPr>
          <p:spPr>
            <a:xfrm flipH="1">
              <a:off x="1618707" y="3453595"/>
              <a:ext cx="7525293" cy="1368152"/>
            </a:xfrm>
            <a:custGeom>
              <a:avLst/>
              <a:gdLst>
                <a:gd name="connsiteX0" fmla="*/ 0 w 6084168"/>
                <a:gd name="connsiteY0" fmla="*/ 504056 h 2016224"/>
                <a:gd name="connsiteX1" fmla="*/ 4428929 w 6084168"/>
                <a:gd name="connsiteY1" fmla="*/ 504056 h 2016224"/>
                <a:gd name="connsiteX2" fmla="*/ 4428929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16224"/>
                <a:gd name="connsiteX1" fmla="*/ 4428929 w 6084168"/>
                <a:gd name="connsiteY1" fmla="*/ 504056 h 2016224"/>
                <a:gd name="connsiteX2" fmla="*/ 4161643 w 6084168"/>
                <a:gd name="connsiteY2" fmla="*/ 0 h 2016224"/>
                <a:gd name="connsiteX3" fmla="*/ 6084168 w 6084168"/>
                <a:gd name="connsiteY3" fmla="*/ 1008112 h 2016224"/>
                <a:gd name="connsiteX4" fmla="*/ 4428929 w 6084168"/>
                <a:gd name="connsiteY4" fmla="*/ 2016224 h 2016224"/>
                <a:gd name="connsiteX5" fmla="*/ 4428929 w 6084168"/>
                <a:gd name="connsiteY5" fmla="*/ 1512168 h 2016224"/>
                <a:gd name="connsiteX6" fmla="*/ 0 w 6084168"/>
                <a:gd name="connsiteY6" fmla="*/ 1512168 h 2016224"/>
                <a:gd name="connsiteX7" fmla="*/ 0 w 6084168"/>
                <a:gd name="connsiteY7" fmla="*/ 504056 h 2016224"/>
                <a:gd name="connsiteX0" fmla="*/ 0 w 6084168"/>
                <a:gd name="connsiteY0" fmla="*/ 504056 h 2002157"/>
                <a:gd name="connsiteX1" fmla="*/ 4428929 w 6084168"/>
                <a:gd name="connsiteY1" fmla="*/ 504056 h 2002157"/>
                <a:gd name="connsiteX2" fmla="*/ 4161643 w 6084168"/>
                <a:gd name="connsiteY2" fmla="*/ 0 h 2002157"/>
                <a:gd name="connsiteX3" fmla="*/ 6084168 w 6084168"/>
                <a:gd name="connsiteY3" fmla="*/ 1008112 h 2002157"/>
                <a:gd name="connsiteX4" fmla="*/ 4274184 w 6084168"/>
                <a:gd name="connsiteY4" fmla="*/ 2002157 h 2002157"/>
                <a:gd name="connsiteX5" fmla="*/ 4428929 w 6084168"/>
                <a:gd name="connsiteY5" fmla="*/ 1512168 h 2002157"/>
                <a:gd name="connsiteX6" fmla="*/ 0 w 6084168"/>
                <a:gd name="connsiteY6" fmla="*/ 1512168 h 2002157"/>
                <a:gd name="connsiteX7" fmla="*/ 0 w 6084168"/>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839300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40439"/>
                <a:gd name="connsiteY0" fmla="*/ 504056 h 2002157"/>
                <a:gd name="connsiteX1" fmla="*/ 4428929 w 6140439"/>
                <a:gd name="connsiteY1" fmla="*/ 504056 h 2002157"/>
                <a:gd name="connsiteX2" fmla="*/ 4161643 w 6140439"/>
                <a:gd name="connsiteY2" fmla="*/ 0 h 2002157"/>
                <a:gd name="connsiteX3" fmla="*/ 6140439 w 6140439"/>
                <a:gd name="connsiteY3" fmla="*/ 726759 h 2002157"/>
                <a:gd name="connsiteX4" fmla="*/ 4274184 w 6140439"/>
                <a:gd name="connsiteY4" fmla="*/ 2002157 h 2002157"/>
                <a:gd name="connsiteX5" fmla="*/ 4428929 w 6140439"/>
                <a:gd name="connsiteY5" fmla="*/ 1512168 h 2002157"/>
                <a:gd name="connsiteX6" fmla="*/ 0 w 6140439"/>
                <a:gd name="connsiteY6" fmla="*/ 1512168 h 2002157"/>
                <a:gd name="connsiteX7" fmla="*/ 0 w 6140439"/>
                <a:gd name="connsiteY7" fmla="*/ 504056 h 2002157"/>
                <a:gd name="connsiteX0" fmla="*/ 0 w 6168574"/>
                <a:gd name="connsiteY0" fmla="*/ 504056 h 2002157"/>
                <a:gd name="connsiteX1" fmla="*/ 4428929 w 6168574"/>
                <a:gd name="connsiteY1" fmla="*/ 504056 h 2002157"/>
                <a:gd name="connsiteX2" fmla="*/ 4161643 w 6168574"/>
                <a:gd name="connsiteY2" fmla="*/ 0 h 2002157"/>
                <a:gd name="connsiteX3" fmla="*/ 6168574 w 6168574"/>
                <a:gd name="connsiteY3" fmla="*/ 656420 h 2002157"/>
                <a:gd name="connsiteX4" fmla="*/ 4274184 w 6168574"/>
                <a:gd name="connsiteY4" fmla="*/ 2002157 h 2002157"/>
                <a:gd name="connsiteX5" fmla="*/ 4428929 w 6168574"/>
                <a:gd name="connsiteY5" fmla="*/ 1512168 h 2002157"/>
                <a:gd name="connsiteX6" fmla="*/ 0 w 6168574"/>
                <a:gd name="connsiteY6" fmla="*/ 1512168 h 2002157"/>
                <a:gd name="connsiteX7" fmla="*/ 0 w 6168574"/>
                <a:gd name="connsiteY7" fmla="*/ 504056 h 200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574" h="2002157">
                  <a:moveTo>
                    <a:pt x="0" y="504056"/>
                  </a:moveTo>
                  <a:lnTo>
                    <a:pt x="4428929" y="504056"/>
                  </a:lnTo>
                  <a:lnTo>
                    <a:pt x="4161643" y="0"/>
                  </a:lnTo>
                  <a:cubicBezTo>
                    <a:pt x="4821242" y="279767"/>
                    <a:pt x="5241688" y="531397"/>
                    <a:pt x="6168574" y="656420"/>
                  </a:cubicBezTo>
                  <a:cubicBezTo>
                    <a:pt x="4913443" y="1606746"/>
                    <a:pt x="4896269" y="1614538"/>
                    <a:pt x="4274184" y="2002157"/>
                  </a:cubicBezTo>
                  <a:lnTo>
                    <a:pt x="4428929" y="1512168"/>
                  </a:lnTo>
                  <a:lnTo>
                    <a:pt x="0" y="1512168"/>
                  </a:lnTo>
                  <a:lnTo>
                    <a:pt x="0" y="504056"/>
                  </a:lnTo>
                  <a:close/>
                </a:path>
              </a:pathLst>
            </a:custGeom>
            <a:solidFill>
              <a:schemeClr val="bg2"/>
            </a:solidFill>
            <a:ln w="25400" cap="flat" cmpd="sng" algn="ctr">
              <a:noFill/>
              <a:prstDash val="solid"/>
            </a:ln>
            <a:effectLst/>
            <a:scene3d>
              <a:camera prst="orthographicFront">
                <a:rot lat="0" lon="0" rev="0"/>
              </a:camera>
              <a:lightRig rig="contrasting" dir="t">
                <a:rot lat="0" lon="0" rev="1500000"/>
              </a:lightRig>
            </a:scene3d>
            <a:sp3d prstMaterial="metal"/>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4" name="TextBox 3"/>
            <p:cNvSpPr txBox="1"/>
            <p:nvPr/>
          </p:nvSpPr>
          <p:spPr>
            <a:xfrm>
              <a:off x="3910760" y="3978569"/>
              <a:ext cx="3541560"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在此添加文字介绍在此添加文字</a:t>
              </a:r>
              <a:endParaRPr kumimoji="0" lang="en-US" altLang="zh-CN" sz="140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5" name="TextBox 4"/>
            <p:cNvSpPr txBox="1"/>
            <p:nvPr/>
          </p:nvSpPr>
          <p:spPr>
            <a:xfrm>
              <a:off x="2465887" y="3723878"/>
              <a:ext cx="1458041" cy="597921"/>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280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16-19</a:t>
              </a:r>
            </a:p>
          </p:txBody>
        </p:sp>
      </p:grpSp>
      <p:grpSp>
        <p:nvGrpSpPr>
          <p:cNvPr id="6" name="组合 5"/>
          <p:cNvGrpSpPr/>
          <p:nvPr/>
        </p:nvGrpSpPr>
        <p:grpSpPr>
          <a:xfrm>
            <a:off x="3197993" y="1007399"/>
            <a:ext cx="5946007" cy="1368152"/>
            <a:chOff x="3197993" y="1007399"/>
            <a:chExt cx="5946007" cy="1368152"/>
          </a:xfrm>
        </p:grpSpPr>
        <p:sp>
          <p:nvSpPr>
            <p:cNvPr id="7" name="右箭头 3"/>
            <p:cNvSpPr/>
            <p:nvPr/>
          </p:nvSpPr>
          <p:spPr>
            <a:xfrm flipH="1">
              <a:off x="3197993" y="1007399"/>
              <a:ext cx="5946007" cy="1368152"/>
            </a:xfrm>
            <a:custGeom>
              <a:avLst/>
              <a:gdLst/>
              <a:ahLst/>
              <a:cxnLst/>
              <a:rect l="l" t="t" r="r" b="b"/>
              <a:pathLst>
                <a:path w="5946007" h="1368152">
                  <a:moveTo>
                    <a:pt x="3565659" y="0"/>
                  </a:moveTo>
                  <a:lnTo>
                    <a:pt x="3882677" y="344441"/>
                  </a:lnTo>
                  <a:lnTo>
                    <a:pt x="0" y="344441"/>
                  </a:lnTo>
                  <a:lnTo>
                    <a:pt x="0" y="1033324"/>
                  </a:lnTo>
                  <a:lnTo>
                    <a:pt x="3882677" y="1033324"/>
                  </a:lnTo>
                  <a:lnTo>
                    <a:pt x="3699140" y="1368152"/>
                  </a:lnTo>
                  <a:cubicBezTo>
                    <a:pt x="4436972" y="1103277"/>
                    <a:pt x="4457342" y="1097952"/>
                    <a:pt x="5946007" y="448558"/>
                  </a:cubicBezTo>
                  <a:cubicBezTo>
                    <a:pt x="4846661" y="363124"/>
                    <a:pt x="4347985" y="191176"/>
                    <a:pt x="3565659" y="0"/>
                  </a:cubicBezTo>
                  <a:close/>
                </a:path>
              </a:pathLst>
            </a:custGeom>
            <a:solidFill>
              <a:schemeClr val="bg1"/>
            </a:solidFill>
            <a:ln w="25400" cap="flat" cmpd="sng" algn="ctr">
              <a:noFill/>
              <a:prstDash val="solid"/>
            </a:ln>
            <a:effectLst/>
            <a:scene3d>
              <a:camera prst="orthographicFront">
                <a:rot lat="0" lon="0" rev="0"/>
              </a:camera>
              <a:lightRig rig="contrasting" dir="t">
                <a:rot lat="0" lon="0" rev="1500000"/>
              </a:lightRig>
            </a:scene3d>
            <a:sp3d prstMaterial="metal"/>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8" name="TextBox 7"/>
            <p:cNvSpPr txBox="1"/>
            <p:nvPr/>
          </p:nvSpPr>
          <p:spPr>
            <a:xfrm>
              <a:off x="5656833" y="1530865"/>
              <a:ext cx="3037504"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在此添加文字介绍在此添加文</a:t>
              </a:r>
              <a:endParaRPr kumimoji="0" lang="en-US" altLang="zh-CN" sz="140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9" name="TextBox 8"/>
            <p:cNvSpPr txBox="1"/>
            <p:nvPr/>
          </p:nvSpPr>
          <p:spPr>
            <a:xfrm>
              <a:off x="4067944" y="1275606"/>
              <a:ext cx="1458041" cy="597921"/>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280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06-12</a:t>
              </a:r>
            </a:p>
          </p:txBody>
        </p:sp>
      </p:grpSp>
      <p:grpSp>
        <p:nvGrpSpPr>
          <p:cNvPr id="10" name="组合 9"/>
          <p:cNvGrpSpPr/>
          <p:nvPr/>
        </p:nvGrpSpPr>
        <p:grpSpPr>
          <a:xfrm>
            <a:off x="2405905" y="2231535"/>
            <a:ext cx="6738095" cy="1368152"/>
            <a:chOff x="2405905" y="2231535"/>
            <a:chExt cx="6738095" cy="1368152"/>
          </a:xfrm>
        </p:grpSpPr>
        <p:sp>
          <p:nvSpPr>
            <p:cNvPr id="11" name="右箭头 3"/>
            <p:cNvSpPr/>
            <p:nvPr/>
          </p:nvSpPr>
          <p:spPr>
            <a:xfrm flipH="1">
              <a:off x="2405905" y="2231535"/>
              <a:ext cx="6738095" cy="1368152"/>
            </a:xfrm>
            <a:custGeom>
              <a:avLst/>
              <a:gdLst/>
              <a:ahLst/>
              <a:cxnLst/>
              <a:rect l="l" t="t" r="r" b="b"/>
              <a:pathLst>
                <a:path w="6738095" h="1368152">
                  <a:moveTo>
                    <a:pt x="4357747" y="0"/>
                  </a:moveTo>
                  <a:lnTo>
                    <a:pt x="4674765" y="344441"/>
                  </a:lnTo>
                  <a:lnTo>
                    <a:pt x="0" y="344441"/>
                  </a:lnTo>
                  <a:lnTo>
                    <a:pt x="0" y="1033324"/>
                  </a:lnTo>
                  <a:lnTo>
                    <a:pt x="4674765" y="1033324"/>
                  </a:lnTo>
                  <a:lnTo>
                    <a:pt x="4491228" y="1368152"/>
                  </a:lnTo>
                  <a:cubicBezTo>
                    <a:pt x="5229060" y="1103277"/>
                    <a:pt x="5249430" y="1097952"/>
                    <a:pt x="6738095" y="448558"/>
                  </a:cubicBezTo>
                  <a:cubicBezTo>
                    <a:pt x="5638749" y="363124"/>
                    <a:pt x="5140073" y="191176"/>
                    <a:pt x="4357747" y="0"/>
                  </a:cubicBezTo>
                  <a:close/>
                </a:path>
              </a:pathLst>
            </a:custGeom>
            <a:solidFill>
              <a:schemeClr val="tx1"/>
            </a:solidFill>
            <a:ln w="25400" cap="flat" cmpd="sng" algn="ctr">
              <a:noFill/>
              <a:prstDash val="solid"/>
            </a:ln>
            <a:effectLst/>
            <a:scene3d>
              <a:camera prst="orthographicFront">
                <a:rot lat="0" lon="0" rev="0"/>
              </a:camera>
              <a:lightRig rig="contrasting" dir="t">
                <a:rot lat="0" lon="0" rev="1500000"/>
              </a:lightRig>
            </a:scene3d>
            <a:sp3d prstMaterial="metal"/>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12" name="TextBox 11"/>
            <p:cNvSpPr txBox="1"/>
            <p:nvPr/>
          </p:nvSpPr>
          <p:spPr>
            <a:xfrm>
              <a:off x="4990880" y="2749584"/>
              <a:ext cx="3325536"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在此添加文字介绍在此添加文字</a:t>
              </a:r>
              <a:endParaRPr kumimoji="0" lang="en-US" altLang="zh-CN" sz="140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13" name="TextBox 12"/>
            <p:cNvSpPr txBox="1"/>
            <p:nvPr/>
          </p:nvSpPr>
          <p:spPr>
            <a:xfrm>
              <a:off x="3257975" y="2499742"/>
              <a:ext cx="1458041" cy="597921"/>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280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13-15</a:t>
              </a:r>
            </a:p>
          </p:txBody>
        </p:sp>
      </p:grpSp>
      <p:sp>
        <p:nvSpPr>
          <p:cNvPr id="1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1464837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26186" y="2236678"/>
            <a:ext cx="2074206" cy="1347228"/>
          </a:xfrm>
          <a:prstGeom prst="rect">
            <a:avLst/>
          </a:prstGeom>
        </p:spPr>
        <p:txBody>
          <a:bodyPr wrap="square">
            <a:spAutoFit/>
          </a:bodyPr>
          <a:lstStyle/>
          <a:p>
            <a:pPr lvl="0">
              <a:lnSpc>
                <a:spcPts val="2000"/>
              </a:lnSpc>
              <a:defRPr/>
            </a:pPr>
            <a:r>
              <a:rPr lang="en-US" altLang="zh-CN" sz="1200" kern="0" dirty="0">
                <a:solidFill>
                  <a:schemeClr val="accent1"/>
                </a:solidFill>
                <a:latin typeface="微软雅黑" panose="020B0503020204020204" pitchFamily="34" charset="-122"/>
                <a:ea typeface="微软雅黑" panose="020B0503020204020204" pitchFamily="34" charset="-122"/>
              </a:rPr>
              <a:t>· </a:t>
            </a:r>
            <a:r>
              <a:rPr lang="zh-CN" altLang="en-US" sz="1200" kern="0" dirty="0">
                <a:solidFill>
                  <a:schemeClr val="accent1"/>
                </a:solidFill>
                <a:latin typeface="微软雅黑" panose="020B0503020204020204" pitchFamily="34" charset="-122"/>
                <a:ea typeface="微软雅黑" panose="020B0503020204020204" pitchFamily="34" charset="-122"/>
              </a:rPr>
              <a:t>在此添加文字介绍在此添加文字介绍文字</a:t>
            </a:r>
            <a:r>
              <a:rPr lang="zh-CN" altLang="en-US" sz="1200" kern="0" dirty="0" smtClean="0">
                <a:solidFill>
                  <a:schemeClr val="accent1"/>
                </a:solidFill>
                <a:latin typeface="微软雅黑" panose="020B0503020204020204" pitchFamily="34" charset="-122"/>
                <a:ea typeface="微软雅黑" panose="020B0503020204020204" pitchFamily="34" charset="-122"/>
              </a:rPr>
              <a:t>介绍</a:t>
            </a:r>
            <a:r>
              <a:rPr lang="en-US" altLang="zh-CN" sz="1200" kern="0" dirty="0" smtClean="0">
                <a:solidFill>
                  <a:schemeClr val="accent1"/>
                </a:solidFill>
                <a:latin typeface="微软雅黑" panose="020B0503020204020204" pitchFamily="34" charset="-122"/>
                <a:ea typeface="微软雅黑" panose="020B0503020204020204" pitchFamily="34" charset="-122"/>
              </a:rPr>
              <a:t>· </a:t>
            </a:r>
            <a:r>
              <a:rPr lang="zh-CN" altLang="en-US" sz="1200" kern="0" dirty="0">
                <a:solidFill>
                  <a:schemeClr val="accent1"/>
                </a:solidFill>
                <a:latin typeface="微软雅黑" panose="020B0503020204020204" pitchFamily="34" charset="-122"/>
                <a:ea typeface="微软雅黑" panose="020B0503020204020204" pitchFamily="34" charset="-122"/>
              </a:rPr>
              <a:t>在此添加文字介绍在此添加文字介绍文字</a:t>
            </a:r>
            <a:r>
              <a:rPr lang="zh-CN" altLang="en-US" sz="1200" kern="0" dirty="0" smtClean="0">
                <a:solidFill>
                  <a:schemeClr val="accent1"/>
                </a:solidFill>
                <a:latin typeface="微软雅黑" panose="020B0503020204020204" pitchFamily="34" charset="-122"/>
                <a:ea typeface="微软雅黑" panose="020B0503020204020204" pitchFamily="34" charset="-122"/>
              </a:rPr>
              <a:t>介绍</a:t>
            </a:r>
            <a:r>
              <a:rPr lang="en-US" altLang="zh-CN" sz="1200" kern="0" dirty="0" smtClean="0">
                <a:solidFill>
                  <a:schemeClr val="accent1"/>
                </a:solidFill>
                <a:latin typeface="微软雅黑" panose="020B0503020204020204" pitchFamily="34" charset="-122"/>
                <a:ea typeface="微软雅黑" panose="020B0503020204020204" pitchFamily="34" charset="-122"/>
              </a:rPr>
              <a:t>· </a:t>
            </a:r>
            <a:r>
              <a:rPr lang="zh-CN" altLang="en-US" sz="1200" kern="0" dirty="0">
                <a:solidFill>
                  <a:schemeClr val="accent1"/>
                </a:solidFill>
                <a:latin typeface="微软雅黑" panose="020B0503020204020204" pitchFamily="34" charset="-122"/>
                <a:ea typeface="微软雅黑" panose="020B0503020204020204" pitchFamily="34" charset="-122"/>
              </a:rPr>
              <a:t>在此添加文字介绍在此添加文字</a:t>
            </a:r>
            <a:r>
              <a:rPr lang="zh-CN" altLang="en-US" sz="1200" kern="0" dirty="0" smtClean="0">
                <a:solidFill>
                  <a:schemeClr val="accent1"/>
                </a:solidFill>
                <a:latin typeface="微软雅黑" panose="020B0503020204020204" pitchFamily="34" charset="-122"/>
                <a:ea typeface="微软雅黑" panose="020B0503020204020204" pitchFamily="34" charset="-122"/>
              </a:rPr>
              <a:t>介绍</a:t>
            </a:r>
            <a:endParaRPr lang="zh-CN" altLang="en-US" sz="1200" kern="0" dirty="0">
              <a:solidFill>
                <a:schemeClr val="accent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62575" y="1083772"/>
            <a:ext cx="990602" cy="3547338"/>
            <a:chOff x="562575" y="1083772"/>
            <a:chExt cx="990602" cy="3547338"/>
          </a:xfrm>
        </p:grpSpPr>
        <p:grpSp>
          <p:nvGrpSpPr>
            <p:cNvPr id="4" name="组合 3"/>
            <p:cNvGrpSpPr/>
            <p:nvPr/>
          </p:nvGrpSpPr>
          <p:grpSpPr>
            <a:xfrm>
              <a:off x="562575" y="1083772"/>
              <a:ext cx="990602" cy="3506894"/>
              <a:chOff x="751904" y="1267983"/>
              <a:chExt cx="1323980" cy="4687107"/>
            </a:xfrm>
          </p:grpSpPr>
          <p:cxnSp>
            <p:nvCxnSpPr>
              <p:cNvPr id="8" name="直接连接符 7"/>
              <p:cNvCxnSpPr/>
              <p:nvPr/>
            </p:nvCxnSpPr>
            <p:spPr>
              <a:xfrm>
                <a:off x="1414232" y="1267983"/>
                <a:ext cx="0" cy="335803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弧形 8"/>
              <p:cNvSpPr/>
              <p:nvPr/>
            </p:nvSpPr>
            <p:spPr>
              <a:xfrm>
                <a:off x="751904" y="4631110"/>
                <a:ext cx="1323980" cy="1323980"/>
              </a:xfrm>
              <a:prstGeom prst="arc">
                <a:avLst>
                  <a:gd name="adj1" fmla="val 12935667"/>
                  <a:gd name="adj2" fmla="val 19476206"/>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08833" y="3733024"/>
              <a:ext cx="898087" cy="898086"/>
              <a:chOff x="608833" y="3733024"/>
              <a:chExt cx="898087" cy="898086"/>
            </a:xfrm>
          </p:grpSpPr>
          <p:sp>
            <p:nvSpPr>
              <p:cNvPr id="6" name="椭圆 5"/>
              <p:cNvSpPr/>
              <p:nvPr/>
            </p:nvSpPr>
            <p:spPr>
              <a:xfrm>
                <a:off x="608833" y="3733024"/>
                <a:ext cx="898087" cy="898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7" name="文本框 24"/>
              <p:cNvSpPr txBox="1"/>
              <p:nvPr/>
            </p:nvSpPr>
            <p:spPr>
              <a:xfrm>
                <a:off x="758514" y="3871191"/>
                <a:ext cx="569387" cy="553998"/>
              </a:xfrm>
              <a:prstGeom prst="rect">
                <a:avLst/>
              </a:prstGeom>
              <a:noFill/>
            </p:spPr>
            <p:txBody>
              <a:bodyPr wrap="non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en-US" altLang="zh-CN" sz="1500" dirty="0" smtClean="0">
                  <a:solidFill>
                    <a:schemeClr val="accent2"/>
                  </a:solidFill>
                  <a:latin typeface="微软雅黑" panose="020B0503020204020204" pitchFamily="34" charset="-122"/>
                  <a:ea typeface="微软雅黑" panose="020B0503020204020204" pitchFamily="34" charset="-122"/>
                </a:endParaRPr>
              </a:p>
              <a:p>
                <a:r>
                  <a:rPr lang="zh-CN" altLang="en-US" sz="1500" dirty="0" smtClean="0">
                    <a:solidFill>
                      <a:schemeClr val="accent2"/>
                    </a:solidFill>
                    <a:latin typeface="微软雅黑" panose="020B0503020204020204" pitchFamily="34" charset="-122"/>
                    <a:ea typeface="微软雅黑" panose="020B0503020204020204" pitchFamily="34" charset="-122"/>
                  </a:rPr>
                  <a:t>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0" y="683758"/>
            <a:ext cx="7177637" cy="399966"/>
            <a:chOff x="0" y="683758"/>
            <a:chExt cx="7177637" cy="399966"/>
          </a:xfrm>
        </p:grpSpPr>
        <p:sp>
          <p:nvSpPr>
            <p:cNvPr id="11" name="矩形 10"/>
            <p:cNvSpPr/>
            <p:nvPr/>
          </p:nvSpPr>
          <p:spPr>
            <a:xfrm>
              <a:off x="5661095" y="683758"/>
              <a:ext cx="1516542" cy="39909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12" name="矩形 11"/>
            <p:cNvSpPr/>
            <p:nvPr/>
          </p:nvSpPr>
          <p:spPr>
            <a:xfrm>
              <a:off x="5966485" y="736809"/>
              <a:ext cx="954107" cy="323165"/>
            </a:xfrm>
            <a:prstGeom prst="rect">
              <a:avLst/>
            </a:prstGeom>
          </p:spPr>
          <p:txBody>
            <a:bodyPr wrap="none">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0" y="1083724"/>
              <a:ext cx="71722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1613160" y="1083724"/>
            <a:ext cx="990602" cy="2305178"/>
            <a:chOff x="1613160" y="1083724"/>
            <a:chExt cx="990602" cy="2305178"/>
          </a:xfrm>
        </p:grpSpPr>
        <p:grpSp>
          <p:nvGrpSpPr>
            <p:cNvPr id="15" name="组合 14"/>
            <p:cNvGrpSpPr/>
            <p:nvPr/>
          </p:nvGrpSpPr>
          <p:grpSpPr>
            <a:xfrm>
              <a:off x="1613160" y="1083724"/>
              <a:ext cx="990602" cy="2227897"/>
              <a:chOff x="2156053" y="1267920"/>
              <a:chExt cx="1323980" cy="2977675"/>
            </a:xfrm>
          </p:grpSpPr>
          <p:cxnSp>
            <p:nvCxnSpPr>
              <p:cNvPr id="19" name="直接连接符 18"/>
              <p:cNvCxnSpPr/>
              <p:nvPr/>
            </p:nvCxnSpPr>
            <p:spPr>
              <a:xfrm>
                <a:off x="2818381" y="1267920"/>
                <a:ext cx="0" cy="16485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2156053" y="2921615"/>
                <a:ext cx="1323980" cy="1323980"/>
              </a:xfrm>
              <a:prstGeom prst="arc">
                <a:avLst>
                  <a:gd name="adj1" fmla="val 12935667"/>
                  <a:gd name="adj2" fmla="val 1947620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59417" y="2490816"/>
              <a:ext cx="898087" cy="898086"/>
              <a:chOff x="608833" y="3733024"/>
              <a:chExt cx="898087" cy="898086"/>
            </a:xfrm>
          </p:grpSpPr>
          <p:sp>
            <p:nvSpPr>
              <p:cNvPr id="17" name="椭圆 16"/>
              <p:cNvSpPr/>
              <p:nvPr/>
            </p:nvSpPr>
            <p:spPr>
              <a:xfrm>
                <a:off x="608833" y="3733024"/>
                <a:ext cx="898087" cy="8980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18" name="文本框 24"/>
              <p:cNvSpPr txBox="1"/>
              <p:nvPr/>
            </p:nvSpPr>
            <p:spPr>
              <a:xfrm>
                <a:off x="758514" y="3871191"/>
                <a:ext cx="569387" cy="553998"/>
              </a:xfrm>
              <a:prstGeom prst="rect">
                <a:avLst/>
              </a:prstGeom>
              <a:noFill/>
            </p:spPr>
            <p:txBody>
              <a:bodyPr wrap="non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en-US" altLang="zh-CN" sz="1500" dirty="0" smtClean="0">
                  <a:solidFill>
                    <a:schemeClr val="accent2"/>
                  </a:solidFill>
                  <a:latin typeface="微软雅黑" panose="020B0503020204020204" pitchFamily="34" charset="-122"/>
                  <a:ea typeface="微软雅黑" panose="020B0503020204020204" pitchFamily="34" charset="-122"/>
                </a:endParaRPr>
              </a:p>
              <a:p>
                <a:r>
                  <a:rPr lang="zh-CN" altLang="en-US" sz="1500" dirty="0" smtClean="0">
                    <a:solidFill>
                      <a:schemeClr val="accent2"/>
                    </a:solidFill>
                    <a:latin typeface="微软雅黑" panose="020B0503020204020204" pitchFamily="34" charset="-122"/>
                    <a:ea typeface="微软雅黑" panose="020B0503020204020204" pitchFamily="34" charset="-122"/>
                  </a:rPr>
                  <a:t>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2756355" y="1083724"/>
            <a:ext cx="990602" cy="2831795"/>
            <a:chOff x="2756355" y="1083724"/>
            <a:chExt cx="990602" cy="2831795"/>
          </a:xfrm>
        </p:grpSpPr>
        <p:grpSp>
          <p:nvGrpSpPr>
            <p:cNvPr id="22" name="组合 21"/>
            <p:cNvGrpSpPr/>
            <p:nvPr/>
          </p:nvGrpSpPr>
          <p:grpSpPr>
            <a:xfrm>
              <a:off x="2756355" y="1083724"/>
              <a:ext cx="990602" cy="2774344"/>
              <a:chOff x="3683979" y="1267920"/>
              <a:chExt cx="1323980" cy="3708024"/>
            </a:xfrm>
          </p:grpSpPr>
          <p:cxnSp>
            <p:nvCxnSpPr>
              <p:cNvPr id="26" name="直接连接符 25"/>
              <p:cNvCxnSpPr/>
              <p:nvPr/>
            </p:nvCxnSpPr>
            <p:spPr>
              <a:xfrm>
                <a:off x="4346307" y="1267920"/>
                <a:ext cx="0" cy="237894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3683979" y="3651964"/>
                <a:ext cx="1323980" cy="1323980"/>
              </a:xfrm>
              <a:prstGeom prst="arc">
                <a:avLst>
                  <a:gd name="adj1" fmla="val 12935667"/>
                  <a:gd name="adj2" fmla="val 19476206"/>
                </a:avLst>
              </a:prstGeom>
              <a:ln w="1905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2612" y="3017433"/>
              <a:ext cx="898087" cy="898086"/>
              <a:chOff x="608833" y="3733024"/>
              <a:chExt cx="898087" cy="898086"/>
            </a:xfrm>
          </p:grpSpPr>
          <p:sp>
            <p:nvSpPr>
              <p:cNvPr id="24" name="椭圆 23"/>
              <p:cNvSpPr/>
              <p:nvPr/>
            </p:nvSpPr>
            <p:spPr>
              <a:xfrm>
                <a:off x="608833" y="3733024"/>
                <a:ext cx="898087" cy="89808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58514" y="3871191"/>
                <a:ext cx="569387" cy="553998"/>
              </a:xfrm>
              <a:prstGeom prst="rect">
                <a:avLst/>
              </a:prstGeom>
              <a:noFill/>
            </p:spPr>
            <p:txBody>
              <a:bodyPr wrap="non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en-US" altLang="zh-CN" sz="1500" dirty="0" smtClean="0">
                  <a:solidFill>
                    <a:schemeClr val="accent2"/>
                  </a:solidFill>
                  <a:latin typeface="微软雅黑" panose="020B0503020204020204" pitchFamily="34" charset="-122"/>
                  <a:ea typeface="微软雅黑" panose="020B0503020204020204" pitchFamily="34" charset="-122"/>
                </a:endParaRPr>
              </a:p>
              <a:p>
                <a:r>
                  <a:rPr lang="zh-CN" altLang="en-US" sz="1500" dirty="0" smtClean="0">
                    <a:solidFill>
                      <a:schemeClr val="accent2"/>
                    </a:solidFill>
                    <a:latin typeface="微软雅黑" panose="020B0503020204020204" pitchFamily="34" charset="-122"/>
                    <a:ea typeface="微软雅黑" panose="020B0503020204020204" pitchFamily="34" charset="-122"/>
                  </a:rPr>
                  <a:t>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3801535" y="1092861"/>
            <a:ext cx="990602" cy="1924572"/>
            <a:chOff x="3801535" y="1092861"/>
            <a:chExt cx="990602" cy="1924572"/>
          </a:xfrm>
        </p:grpSpPr>
        <p:grpSp>
          <p:nvGrpSpPr>
            <p:cNvPr id="29" name="组合 28"/>
            <p:cNvGrpSpPr/>
            <p:nvPr/>
          </p:nvGrpSpPr>
          <p:grpSpPr>
            <a:xfrm>
              <a:off x="3801535" y="1092861"/>
              <a:ext cx="990602" cy="1872126"/>
              <a:chOff x="5080905" y="1263803"/>
              <a:chExt cx="1323980" cy="2502173"/>
            </a:xfrm>
          </p:grpSpPr>
          <p:cxnSp>
            <p:nvCxnSpPr>
              <p:cNvPr id="33" name="直接连接符 32"/>
              <p:cNvCxnSpPr/>
              <p:nvPr/>
            </p:nvCxnSpPr>
            <p:spPr>
              <a:xfrm>
                <a:off x="5743233" y="1263803"/>
                <a:ext cx="0" cy="117309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5080905" y="2441996"/>
                <a:ext cx="1323980" cy="1323980"/>
              </a:xfrm>
              <a:prstGeom prst="arc">
                <a:avLst>
                  <a:gd name="adj1" fmla="val 12935667"/>
                  <a:gd name="adj2" fmla="val 19476206"/>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847792" y="2119347"/>
              <a:ext cx="898087" cy="898086"/>
              <a:chOff x="608833" y="3733024"/>
              <a:chExt cx="898087" cy="898086"/>
            </a:xfrm>
          </p:grpSpPr>
          <p:sp>
            <p:nvSpPr>
              <p:cNvPr id="31" name="椭圆 30"/>
              <p:cNvSpPr/>
              <p:nvPr/>
            </p:nvSpPr>
            <p:spPr>
              <a:xfrm>
                <a:off x="608833" y="3733024"/>
                <a:ext cx="898087" cy="8980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758514" y="3871191"/>
                <a:ext cx="569387" cy="553998"/>
              </a:xfrm>
              <a:prstGeom prst="rect">
                <a:avLst/>
              </a:prstGeom>
              <a:noFill/>
            </p:spPr>
            <p:txBody>
              <a:bodyPr wrap="non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en-US" altLang="zh-CN" sz="1500" dirty="0" smtClean="0">
                  <a:solidFill>
                    <a:schemeClr val="accent2"/>
                  </a:solidFill>
                  <a:latin typeface="微软雅黑" panose="020B0503020204020204" pitchFamily="34" charset="-122"/>
                  <a:ea typeface="微软雅黑" panose="020B0503020204020204" pitchFamily="34" charset="-122"/>
                </a:endParaRPr>
              </a:p>
              <a:p>
                <a:r>
                  <a:rPr lang="zh-CN" altLang="en-US" sz="1500" dirty="0" smtClean="0">
                    <a:solidFill>
                      <a:schemeClr val="accent2"/>
                    </a:solidFill>
                    <a:latin typeface="微软雅黑" panose="020B0503020204020204" pitchFamily="34" charset="-122"/>
                    <a:ea typeface="微软雅黑" panose="020B0503020204020204" pitchFamily="34" charset="-122"/>
                  </a:rPr>
                  <a:t>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sp>
        <p:nvSpPr>
          <p:cNvPr id="35"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901690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a:xfrm>
            <a:off x="553064" y="2868679"/>
            <a:ext cx="8052620" cy="0"/>
          </a:xfrm>
          <a:prstGeom prst="line">
            <a:avLst/>
          </a:prstGeom>
          <a:ln w="3810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689917" y="3167971"/>
            <a:ext cx="7841216" cy="918200"/>
            <a:chOff x="689917" y="3167971"/>
            <a:chExt cx="7841216" cy="918200"/>
          </a:xfrm>
        </p:grpSpPr>
        <p:sp>
          <p:nvSpPr>
            <p:cNvPr id="61" name="文本框 7"/>
            <p:cNvSpPr txBox="1"/>
            <p:nvPr/>
          </p:nvSpPr>
          <p:spPr>
            <a:xfrm>
              <a:off x="689917" y="3167971"/>
              <a:ext cx="1945974" cy="918200"/>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en-US" altLang="zh-CN" sz="1200" dirty="0" smtClean="0">
                <a:solidFill>
                  <a:schemeClr val="accent1"/>
                </a:solidFill>
                <a:latin typeface="微软雅黑" panose="020B0503020204020204" pitchFamily="34" charset="-122"/>
                <a:ea typeface="微软雅黑" panose="020B0503020204020204" pitchFamily="34" charset="-122"/>
              </a:endParaRPr>
            </a:p>
          </p:txBody>
        </p:sp>
        <p:sp>
          <p:nvSpPr>
            <p:cNvPr id="62" name="文本框 8"/>
            <p:cNvSpPr txBox="1"/>
            <p:nvPr/>
          </p:nvSpPr>
          <p:spPr>
            <a:xfrm>
              <a:off x="2654998" y="3167971"/>
              <a:ext cx="1945974" cy="918200"/>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en-US" altLang="zh-CN" sz="1200" dirty="0" smtClean="0">
                <a:solidFill>
                  <a:schemeClr val="accent1"/>
                </a:solidFill>
                <a:latin typeface="微软雅黑" panose="020B0503020204020204" pitchFamily="34" charset="-122"/>
                <a:ea typeface="微软雅黑" panose="020B0503020204020204" pitchFamily="34" charset="-122"/>
              </a:endParaRPr>
            </a:p>
          </p:txBody>
        </p:sp>
        <p:sp>
          <p:nvSpPr>
            <p:cNvPr id="63" name="文本框 9"/>
            <p:cNvSpPr txBox="1"/>
            <p:nvPr/>
          </p:nvSpPr>
          <p:spPr>
            <a:xfrm>
              <a:off x="4620079" y="3167971"/>
              <a:ext cx="1945974" cy="918200"/>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添加标题</a:t>
              </a:r>
              <a:endParaRPr lang="en-US" altLang="zh-CN" sz="1500" b="1" dirty="0">
                <a:solidFill>
                  <a:schemeClr val="bg2"/>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en-US" altLang="zh-CN" sz="1200" dirty="0" smtClean="0">
                <a:solidFill>
                  <a:schemeClr val="accent1"/>
                </a:solidFill>
                <a:latin typeface="微软雅黑" panose="020B0503020204020204" pitchFamily="34" charset="-122"/>
                <a:ea typeface="微软雅黑" panose="020B0503020204020204" pitchFamily="34" charset="-122"/>
              </a:endParaRPr>
            </a:p>
          </p:txBody>
        </p:sp>
        <p:sp>
          <p:nvSpPr>
            <p:cNvPr id="64" name="文本框 10"/>
            <p:cNvSpPr txBox="1"/>
            <p:nvPr/>
          </p:nvSpPr>
          <p:spPr>
            <a:xfrm>
              <a:off x="6585159" y="3167971"/>
              <a:ext cx="1945974" cy="918200"/>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tx2"/>
                  </a:solidFill>
                  <a:latin typeface="微软雅黑" panose="020B0503020204020204" pitchFamily="34" charset="-122"/>
                  <a:ea typeface="微软雅黑" panose="020B0503020204020204" pitchFamily="34" charset="-122"/>
                </a:rPr>
                <a:t>添加标题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en-US" altLang="zh-CN" sz="120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1179250" y="1374947"/>
            <a:ext cx="967308" cy="1608032"/>
            <a:chOff x="1179250" y="1374947"/>
            <a:chExt cx="967308" cy="1608032"/>
          </a:xfrm>
        </p:grpSpPr>
        <p:sp>
          <p:nvSpPr>
            <p:cNvPr id="66" name="泪滴形 65"/>
            <p:cNvSpPr/>
            <p:nvPr/>
          </p:nvSpPr>
          <p:spPr>
            <a:xfrm rot="8100000">
              <a:off x="1179250" y="1374947"/>
              <a:ext cx="967308" cy="967308"/>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1436990" y="1674614"/>
              <a:ext cx="451827" cy="442953"/>
              <a:chOff x="5100638" y="12700"/>
              <a:chExt cx="80963" cy="79375"/>
            </a:xfrm>
            <a:solidFill>
              <a:schemeClr val="accent2"/>
            </a:solidFill>
          </p:grpSpPr>
          <p:sp>
            <p:nvSpPr>
              <p:cNvPr id="69" name="Freeform 5"/>
              <p:cNvSpPr>
                <a:spLocks/>
              </p:cNvSpPr>
              <p:nvPr/>
            </p:nvSpPr>
            <p:spPr bwMode="auto">
              <a:xfrm>
                <a:off x="5100638" y="12700"/>
                <a:ext cx="80963" cy="79375"/>
              </a:xfrm>
              <a:custGeom>
                <a:avLst/>
                <a:gdLst>
                  <a:gd name="T0" fmla="*/ 131 w 152"/>
                  <a:gd name="T1" fmla="*/ 55 h 152"/>
                  <a:gd name="T2" fmla="*/ 131 w 152"/>
                  <a:gd name="T3" fmla="*/ 7 h 152"/>
                  <a:gd name="T4" fmla="*/ 103 w 152"/>
                  <a:gd name="T5" fmla="*/ 7 h 152"/>
                  <a:gd name="T6" fmla="*/ 103 w 152"/>
                  <a:gd name="T7" fmla="*/ 28 h 152"/>
                  <a:gd name="T8" fmla="*/ 76 w 152"/>
                  <a:gd name="T9" fmla="*/ 0 h 152"/>
                  <a:gd name="T10" fmla="*/ 0 w 152"/>
                  <a:gd name="T11" fmla="*/ 76 h 152"/>
                  <a:gd name="T12" fmla="*/ 13 w 152"/>
                  <a:gd name="T13" fmla="*/ 76 h 152"/>
                  <a:gd name="T14" fmla="*/ 13 w 152"/>
                  <a:gd name="T15" fmla="*/ 152 h 152"/>
                  <a:gd name="T16" fmla="*/ 55 w 152"/>
                  <a:gd name="T17" fmla="*/ 152 h 152"/>
                  <a:gd name="T18" fmla="*/ 55 w 152"/>
                  <a:gd name="T19" fmla="*/ 90 h 152"/>
                  <a:gd name="T20" fmla="*/ 96 w 152"/>
                  <a:gd name="T21" fmla="*/ 90 h 152"/>
                  <a:gd name="T22" fmla="*/ 96 w 152"/>
                  <a:gd name="T23" fmla="*/ 152 h 152"/>
                  <a:gd name="T24" fmla="*/ 138 w 152"/>
                  <a:gd name="T25" fmla="*/ 152 h 152"/>
                  <a:gd name="T26" fmla="*/ 138 w 152"/>
                  <a:gd name="T27" fmla="*/ 76 h 152"/>
                  <a:gd name="T28" fmla="*/ 152 w 152"/>
                  <a:gd name="T29" fmla="*/ 76 h 152"/>
                  <a:gd name="T30" fmla="*/ 131 w 152"/>
                  <a:gd name="T31"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31" y="55"/>
                    </a:moveTo>
                    <a:lnTo>
                      <a:pt x="131" y="7"/>
                    </a:lnTo>
                    <a:lnTo>
                      <a:pt x="103" y="7"/>
                    </a:lnTo>
                    <a:lnTo>
                      <a:pt x="103" y="28"/>
                    </a:lnTo>
                    <a:lnTo>
                      <a:pt x="76" y="0"/>
                    </a:lnTo>
                    <a:lnTo>
                      <a:pt x="0" y="76"/>
                    </a:lnTo>
                    <a:lnTo>
                      <a:pt x="13" y="76"/>
                    </a:lnTo>
                    <a:lnTo>
                      <a:pt x="13" y="152"/>
                    </a:lnTo>
                    <a:lnTo>
                      <a:pt x="55" y="152"/>
                    </a:lnTo>
                    <a:lnTo>
                      <a:pt x="55" y="90"/>
                    </a:lnTo>
                    <a:lnTo>
                      <a:pt x="96" y="90"/>
                    </a:lnTo>
                    <a:lnTo>
                      <a:pt x="96" y="152"/>
                    </a:lnTo>
                    <a:lnTo>
                      <a:pt x="138" y="152"/>
                    </a:lnTo>
                    <a:lnTo>
                      <a:pt x="138" y="76"/>
                    </a:lnTo>
                    <a:lnTo>
                      <a:pt x="152" y="76"/>
                    </a:lnTo>
                    <a:lnTo>
                      <a:pt x="13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6"/>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7"/>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8"/>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9"/>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椭圆 67"/>
            <p:cNvSpPr/>
            <p:nvPr/>
          </p:nvSpPr>
          <p:spPr>
            <a:xfrm>
              <a:off x="1548604" y="2754379"/>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74" name="组合 73"/>
          <p:cNvGrpSpPr/>
          <p:nvPr/>
        </p:nvGrpSpPr>
        <p:grpSpPr>
          <a:xfrm>
            <a:off x="3144331" y="1374947"/>
            <a:ext cx="967308" cy="1608032"/>
            <a:chOff x="3144331" y="1374947"/>
            <a:chExt cx="967308" cy="1608032"/>
          </a:xfrm>
        </p:grpSpPr>
        <p:sp>
          <p:nvSpPr>
            <p:cNvPr id="75" name="泪滴形 74"/>
            <p:cNvSpPr/>
            <p:nvPr/>
          </p:nvSpPr>
          <p:spPr>
            <a:xfrm rot="8100000">
              <a:off x="3144331" y="1374947"/>
              <a:ext cx="967308" cy="9673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6" name="组合 75"/>
            <p:cNvGrpSpPr/>
            <p:nvPr/>
          </p:nvGrpSpPr>
          <p:grpSpPr>
            <a:xfrm>
              <a:off x="3384353" y="1652464"/>
              <a:ext cx="487263" cy="487253"/>
              <a:chOff x="5456238" y="15875"/>
              <a:chExt cx="87313" cy="87313"/>
            </a:xfrm>
            <a:solidFill>
              <a:srgbClr val="FFFFFF"/>
            </a:solidFill>
          </p:grpSpPr>
          <p:sp>
            <p:nvSpPr>
              <p:cNvPr id="78" name="Freeform 18"/>
              <p:cNvSpPr>
                <a:spLocks noEditPoints="1"/>
              </p:cNvSpPr>
              <p:nvPr/>
            </p:nvSpPr>
            <p:spPr bwMode="auto">
              <a:xfrm>
                <a:off x="5456238" y="15875"/>
                <a:ext cx="87313" cy="87313"/>
              </a:xfrm>
              <a:custGeom>
                <a:avLst/>
                <a:gdLst>
                  <a:gd name="T0" fmla="*/ 122 w 166"/>
                  <a:gd name="T1" fmla="*/ 103 h 166"/>
                  <a:gd name="T2" fmla="*/ 121 w 166"/>
                  <a:gd name="T3" fmla="*/ 101 h 166"/>
                  <a:gd name="T4" fmla="*/ 126 w 166"/>
                  <a:gd name="T5" fmla="*/ 93 h 166"/>
                  <a:gd name="T6" fmla="*/ 130 w 166"/>
                  <a:gd name="T7" fmla="*/ 75 h 166"/>
                  <a:gd name="T8" fmla="*/ 131 w 166"/>
                  <a:gd name="T9" fmla="*/ 66 h 166"/>
                  <a:gd name="T10" fmla="*/ 127 w 166"/>
                  <a:gd name="T11" fmla="*/ 40 h 166"/>
                  <a:gd name="T12" fmla="*/ 112 w 166"/>
                  <a:gd name="T13" fmla="*/ 20 h 166"/>
                  <a:gd name="T14" fmla="*/ 91 w 166"/>
                  <a:gd name="T15" fmla="*/ 5 h 166"/>
                  <a:gd name="T16" fmla="*/ 66 w 166"/>
                  <a:gd name="T17" fmla="*/ 0 h 166"/>
                  <a:gd name="T18" fmla="*/ 53 w 166"/>
                  <a:gd name="T19" fmla="*/ 1 h 166"/>
                  <a:gd name="T20" fmla="*/ 29 w 166"/>
                  <a:gd name="T21" fmla="*/ 11 h 166"/>
                  <a:gd name="T22" fmla="*/ 12 w 166"/>
                  <a:gd name="T23" fmla="*/ 29 h 166"/>
                  <a:gd name="T24" fmla="*/ 1 w 166"/>
                  <a:gd name="T25" fmla="*/ 53 h 166"/>
                  <a:gd name="T26" fmla="*/ 0 w 166"/>
                  <a:gd name="T27" fmla="*/ 66 h 166"/>
                  <a:gd name="T28" fmla="*/ 5 w 166"/>
                  <a:gd name="T29" fmla="*/ 91 h 166"/>
                  <a:gd name="T30" fmla="*/ 20 w 166"/>
                  <a:gd name="T31" fmla="*/ 112 h 166"/>
                  <a:gd name="T32" fmla="*/ 40 w 166"/>
                  <a:gd name="T33" fmla="*/ 127 h 166"/>
                  <a:gd name="T34" fmla="*/ 66 w 166"/>
                  <a:gd name="T35" fmla="*/ 131 h 166"/>
                  <a:gd name="T36" fmla="*/ 75 w 166"/>
                  <a:gd name="T37" fmla="*/ 130 h 166"/>
                  <a:gd name="T38" fmla="*/ 93 w 166"/>
                  <a:gd name="T39" fmla="*/ 126 h 166"/>
                  <a:gd name="T40" fmla="*/ 101 w 166"/>
                  <a:gd name="T41" fmla="*/ 121 h 166"/>
                  <a:gd name="T42" fmla="*/ 143 w 166"/>
                  <a:gd name="T43" fmla="*/ 161 h 166"/>
                  <a:gd name="T44" fmla="*/ 146 w 166"/>
                  <a:gd name="T45" fmla="*/ 165 h 166"/>
                  <a:gd name="T46" fmla="*/ 152 w 166"/>
                  <a:gd name="T47" fmla="*/ 166 h 166"/>
                  <a:gd name="T48" fmla="*/ 161 w 166"/>
                  <a:gd name="T49" fmla="*/ 161 h 166"/>
                  <a:gd name="T50" fmla="*/ 165 w 166"/>
                  <a:gd name="T51" fmla="*/ 158 h 166"/>
                  <a:gd name="T52" fmla="*/ 165 w 166"/>
                  <a:gd name="T53" fmla="*/ 146 h 166"/>
                  <a:gd name="T54" fmla="*/ 66 w 166"/>
                  <a:gd name="T55" fmla="*/ 111 h 166"/>
                  <a:gd name="T56" fmla="*/ 56 w 166"/>
                  <a:gd name="T57" fmla="*/ 109 h 166"/>
                  <a:gd name="T58" fmla="*/ 40 w 166"/>
                  <a:gd name="T59" fmla="*/ 103 h 166"/>
                  <a:gd name="T60" fmla="*/ 29 w 166"/>
                  <a:gd name="T61" fmla="*/ 91 h 166"/>
                  <a:gd name="T62" fmla="*/ 22 w 166"/>
                  <a:gd name="T63" fmla="*/ 75 h 166"/>
                  <a:gd name="T64" fmla="*/ 21 w 166"/>
                  <a:gd name="T65" fmla="*/ 66 h 166"/>
                  <a:gd name="T66" fmla="*/ 24 w 166"/>
                  <a:gd name="T67" fmla="*/ 48 h 166"/>
                  <a:gd name="T68" fmla="*/ 33 w 166"/>
                  <a:gd name="T69" fmla="*/ 33 h 166"/>
                  <a:gd name="T70" fmla="*/ 48 w 166"/>
                  <a:gd name="T71" fmla="*/ 24 h 166"/>
                  <a:gd name="T72" fmla="*/ 66 w 166"/>
                  <a:gd name="T73" fmla="*/ 21 h 166"/>
                  <a:gd name="T74" fmla="*/ 75 w 166"/>
                  <a:gd name="T75" fmla="*/ 22 h 166"/>
                  <a:gd name="T76" fmla="*/ 91 w 166"/>
                  <a:gd name="T77" fmla="*/ 29 h 166"/>
                  <a:gd name="T78" fmla="*/ 103 w 166"/>
                  <a:gd name="T79" fmla="*/ 40 h 166"/>
                  <a:gd name="T80" fmla="*/ 109 w 166"/>
                  <a:gd name="T81" fmla="*/ 56 h 166"/>
                  <a:gd name="T82" fmla="*/ 111 w 166"/>
                  <a:gd name="T83" fmla="*/ 66 h 166"/>
                  <a:gd name="T84" fmla="*/ 107 w 166"/>
                  <a:gd name="T85" fmla="*/ 83 h 166"/>
                  <a:gd name="T86" fmla="*/ 98 w 166"/>
                  <a:gd name="T87" fmla="*/ 98 h 166"/>
                  <a:gd name="T88" fmla="*/ 83 w 166"/>
                  <a:gd name="T89" fmla="*/ 107 h 166"/>
                  <a:gd name="T90" fmla="*/ 66 w 166"/>
                  <a:gd name="T91"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close/>
                    <a:moveTo>
                      <a:pt x="66" y="111"/>
                    </a:moveTo>
                    <a:lnTo>
                      <a:pt x="66" y="111"/>
                    </a:lnTo>
                    <a:lnTo>
                      <a:pt x="56" y="109"/>
                    </a:lnTo>
                    <a:lnTo>
                      <a:pt x="48" y="107"/>
                    </a:lnTo>
                    <a:lnTo>
                      <a:pt x="40" y="103"/>
                    </a:lnTo>
                    <a:lnTo>
                      <a:pt x="33" y="98"/>
                    </a:lnTo>
                    <a:lnTo>
                      <a:pt x="29" y="91"/>
                    </a:lnTo>
                    <a:lnTo>
                      <a:pt x="24" y="83"/>
                    </a:lnTo>
                    <a:lnTo>
                      <a:pt x="22" y="75"/>
                    </a:lnTo>
                    <a:lnTo>
                      <a:pt x="21" y="66"/>
                    </a:lnTo>
                    <a:lnTo>
                      <a:pt x="21" y="66"/>
                    </a:lnTo>
                    <a:lnTo>
                      <a:pt x="22" y="56"/>
                    </a:lnTo>
                    <a:lnTo>
                      <a:pt x="24" y="48"/>
                    </a:lnTo>
                    <a:lnTo>
                      <a:pt x="29" y="40"/>
                    </a:lnTo>
                    <a:lnTo>
                      <a:pt x="33" y="33"/>
                    </a:lnTo>
                    <a:lnTo>
                      <a:pt x="40" y="29"/>
                    </a:lnTo>
                    <a:lnTo>
                      <a:pt x="48" y="24"/>
                    </a:lnTo>
                    <a:lnTo>
                      <a:pt x="56" y="22"/>
                    </a:lnTo>
                    <a:lnTo>
                      <a:pt x="66" y="21"/>
                    </a:lnTo>
                    <a:lnTo>
                      <a:pt x="66" y="21"/>
                    </a:lnTo>
                    <a:lnTo>
                      <a:pt x="75" y="22"/>
                    </a:lnTo>
                    <a:lnTo>
                      <a:pt x="83" y="24"/>
                    </a:lnTo>
                    <a:lnTo>
                      <a:pt x="91" y="29"/>
                    </a:lnTo>
                    <a:lnTo>
                      <a:pt x="98" y="33"/>
                    </a:lnTo>
                    <a:lnTo>
                      <a:pt x="103" y="40"/>
                    </a:lnTo>
                    <a:lnTo>
                      <a:pt x="107" y="48"/>
                    </a:lnTo>
                    <a:lnTo>
                      <a:pt x="109" y="56"/>
                    </a:lnTo>
                    <a:lnTo>
                      <a:pt x="111" y="66"/>
                    </a:lnTo>
                    <a:lnTo>
                      <a:pt x="111" y="66"/>
                    </a:lnTo>
                    <a:lnTo>
                      <a:pt x="109" y="75"/>
                    </a:lnTo>
                    <a:lnTo>
                      <a:pt x="107" y="83"/>
                    </a:lnTo>
                    <a:lnTo>
                      <a:pt x="103" y="91"/>
                    </a:lnTo>
                    <a:lnTo>
                      <a:pt x="98" y="98"/>
                    </a:lnTo>
                    <a:lnTo>
                      <a:pt x="91" y="103"/>
                    </a:lnTo>
                    <a:lnTo>
                      <a:pt x="83" y="107"/>
                    </a:lnTo>
                    <a:lnTo>
                      <a:pt x="75" y="109"/>
                    </a:lnTo>
                    <a:lnTo>
                      <a:pt x="6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p:cNvSpPr>
              <p:nvPr/>
            </p:nvSpPr>
            <p:spPr bwMode="auto">
              <a:xfrm>
                <a:off x="5456238" y="15875"/>
                <a:ext cx="87313" cy="87313"/>
              </a:xfrm>
              <a:custGeom>
                <a:avLst/>
                <a:gdLst>
                  <a:gd name="T0" fmla="*/ 161 w 166"/>
                  <a:gd name="T1" fmla="*/ 143 h 166"/>
                  <a:gd name="T2" fmla="*/ 122 w 166"/>
                  <a:gd name="T3" fmla="*/ 103 h 166"/>
                  <a:gd name="T4" fmla="*/ 122 w 166"/>
                  <a:gd name="T5" fmla="*/ 103 h 166"/>
                  <a:gd name="T6" fmla="*/ 121 w 166"/>
                  <a:gd name="T7" fmla="*/ 101 h 166"/>
                  <a:gd name="T8" fmla="*/ 121 w 166"/>
                  <a:gd name="T9" fmla="*/ 101 h 166"/>
                  <a:gd name="T10" fmla="*/ 126 w 166"/>
                  <a:gd name="T11" fmla="*/ 93 h 166"/>
                  <a:gd name="T12" fmla="*/ 129 w 166"/>
                  <a:gd name="T13" fmla="*/ 84 h 166"/>
                  <a:gd name="T14" fmla="*/ 130 w 166"/>
                  <a:gd name="T15" fmla="*/ 75 h 166"/>
                  <a:gd name="T16" fmla="*/ 131 w 166"/>
                  <a:gd name="T17" fmla="*/ 66 h 166"/>
                  <a:gd name="T18" fmla="*/ 131 w 166"/>
                  <a:gd name="T19" fmla="*/ 66 h 166"/>
                  <a:gd name="T20" fmla="*/ 130 w 166"/>
                  <a:gd name="T21" fmla="*/ 53 h 166"/>
                  <a:gd name="T22" fmla="*/ 127 w 166"/>
                  <a:gd name="T23" fmla="*/ 40 h 166"/>
                  <a:gd name="T24" fmla="*/ 120 w 166"/>
                  <a:gd name="T25" fmla="*/ 29 h 166"/>
                  <a:gd name="T26" fmla="*/ 112 w 166"/>
                  <a:gd name="T27" fmla="*/ 20 h 166"/>
                  <a:gd name="T28" fmla="*/ 103 w 166"/>
                  <a:gd name="T29" fmla="*/ 11 h 166"/>
                  <a:gd name="T30" fmla="*/ 91 w 166"/>
                  <a:gd name="T31" fmla="*/ 5 h 166"/>
                  <a:gd name="T32" fmla="*/ 78 w 166"/>
                  <a:gd name="T33" fmla="*/ 1 h 166"/>
                  <a:gd name="T34" fmla="*/ 66 w 166"/>
                  <a:gd name="T35" fmla="*/ 0 h 166"/>
                  <a:gd name="T36" fmla="*/ 66 w 166"/>
                  <a:gd name="T37" fmla="*/ 0 h 166"/>
                  <a:gd name="T38" fmla="*/ 53 w 166"/>
                  <a:gd name="T39" fmla="*/ 1 h 166"/>
                  <a:gd name="T40" fmla="*/ 40 w 166"/>
                  <a:gd name="T41" fmla="*/ 5 h 166"/>
                  <a:gd name="T42" fmla="*/ 29 w 166"/>
                  <a:gd name="T43" fmla="*/ 11 h 166"/>
                  <a:gd name="T44" fmla="*/ 20 w 166"/>
                  <a:gd name="T45" fmla="*/ 20 h 166"/>
                  <a:gd name="T46" fmla="*/ 12 w 166"/>
                  <a:gd name="T47" fmla="*/ 29 h 166"/>
                  <a:gd name="T48" fmla="*/ 5 w 166"/>
                  <a:gd name="T49" fmla="*/ 40 h 166"/>
                  <a:gd name="T50" fmla="*/ 1 w 166"/>
                  <a:gd name="T51" fmla="*/ 53 h 166"/>
                  <a:gd name="T52" fmla="*/ 0 w 166"/>
                  <a:gd name="T53" fmla="*/ 66 h 166"/>
                  <a:gd name="T54" fmla="*/ 0 w 166"/>
                  <a:gd name="T55" fmla="*/ 66 h 166"/>
                  <a:gd name="T56" fmla="*/ 1 w 166"/>
                  <a:gd name="T57" fmla="*/ 78 h 166"/>
                  <a:gd name="T58" fmla="*/ 5 w 166"/>
                  <a:gd name="T59" fmla="*/ 91 h 166"/>
                  <a:gd name="T60" fmla="*/ 12 w 166"/>
                  <a:gd name="T61" fmla="*/ 103 h 166"/>
                  <a:gd name="T62" fmla="*/ 20 w 166"/>
                  <a:gd name="T63" fmla="*/ 112 h 166"/>
                  <a:gd name="T64" fmla="*/ 29 w 166"/>
                  <a:gd name="T65" fmla="*/ 120 h 166"/>
                  <a:gd name="T66" fmla="*/ 40 w 166"/>
                  <a:gd name="T67" fmla="*/ 127 h 166"/>
                  <a:gd name="T68" fmla="*/ 53 w 166"/>
                  <a:gd name="T69" fmla="*/ 130 h 166"/>
                  <a:gd name="T70" fmla="*/ 66 w 166"/>
                  <a:gd name="T71" fmla="*/ 131 h 166"/>
                  <a:gd name="T72" fmla="*/ 66 w 166"/>
                  <a:gd name="T73" fmla="*/ 131 h 166"/>
                  <a:gd name="T74" fmla="*/ 75 w 166"/>
                  <a:gd name="T75" fmla="*/ 130 h 166"/>
                  <a:gd name="T76" fmla="*/ 84 w 166"/>
                  <a:gd name="T77" fmla="*/ 129 h 166"/>
                  <a:gd name="T78" fmla="*/ 93 w 166"/>
                  <a:gd name="T79" fmla="*/ 126 h 166"/>
                  <a:gd name="T80" fmla="*/ 101 w 166"/>
                  <a:gd name="T81" fmla="*/ 121 h 166"/>
                  <a:gd name="T82" fmla="*/ 101 w 166"/>
                  <a:gd name="T83" fmla="*/ 121 h 166"/>
                  <a:gd name="T84" fmla="*/ 103 w 166"/>
                  <a:gd name="T85" fmla="*/ 122 h 166"/>
                  <a:gd name="T86" fmla="*/ 143 w 166"/>
                  <a:gd name="T87" fmla="*/ 161 h 166"/>
                  <a:gd name="T88" fmla="*/ 143 w 166"/>
                  <a:gd name="T89" fmla="*/ 161 h 166"/>
                  <a:gd name="T90" fmla="*/ 146 w 166"/>
                  <a:gd name="T91" fmla="*/ 165 h 166"/>
                  <a:gd name="T92" fmla="*/ 152 w 166"/>
                  <a:gd name="T93" fmla="*/ 166 h 166"/>
                  <a:gd name="T94" fmla="*/ 152 w 166"/>
                  <a:gd name="T95" fmla="*/ 166 h 166"/>
                  <a:gd name="T96" fmla="*/ 158 w 166"/>
                  <a:gd name="T97" fmla="*/ 165 h 166"/>
                  <a:gd name="T98" fmla="*/ 161 w 166"/>
                  <a:gd name="T99" fmla="*/ 161 h 166"/>
                  <a:gd name="T100" fmla="*/ 161 w 166"/>
                  <a:gd name="T101" fmla="*/ 161 h 166"/>
                  <a:gd name="T102" fmla="*/ 165 w 166"/>
                  <a:gd name="T103" fmla="*/ 158 h 166"/>
                  <a:gd name="T104" fmla="*/ 166 w 166"/>
                  <a:gd name="T105" fmla="*/ 152 h 166"/>
                  <a:gd name="T106" fmla="*/ 165 w 166"/>
                  <a:gd name="T107" fmla="*/ 146 h 166"/>
                  <a:gd name="T108" fmla="*/ 161 w 166"/>
                  <a:gd name="T10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0"/>
              <p:cNvSpPr>
                <a:spLocks/>
              </p:cNvSpPr>
              <p:nvPr/>
            </p:nvSpPr>
            <p:spPr bwMode="auto">
              <a:xfrm>
                <a:off x="5467352" y="26988"/>
                <a:ext cx="47625" cy="47625"/>
              </a:xfrm>
              <a:custGeom>
                <a:avLst/>
                <a:gdLst>
                  <a:gd name="T0" fmla="*/ 45 w 90"/>
                  <a:gd name="T1" fmla="*/ 90 h 90"/>
                  <a:gd name="T2" fmla="*/ 45 w 90"/>
                  <a:gd name="T3" fmla="*/ 90 h 90"/>
                  <a:gd name="T4" fmla="*/ 35 w 90"/>
                  <a:gd name="T5" fmla="*/ 88 h 90"/>
                  <a:gd name="T6" fmla="*/ 27 w 90"/>
                  <a:gd name="T7" fmla="*/ 86 h 90"/>
                  <a:gd name="T8" fmla="*/ 19 w 90"/>
                  <a:gd name="T9" fmla="*/ 82 h 90"/>
                  <a:gd name="T10" fmla="*/ 12 w 90"/>
                  <a:gd name="T11" fmla="*/ 77 h 90"/>
                  <a:gd name="T12" fmla="*/ 8 w 90"/>
                  <a:gd name="T13" fmla="*/ 70 h 90"/>
                  <a:gd name="T14" fmla="*/ 3 w 90"/>
                  <a:gd name="T15" fmla="*/ 62 h 90"/>
                  <a:gd name="T16" fmla="*/ 1 w 90"/>
                  <a:gd name="T17" fmla="*/ 54 h 90"/>
                  <a:gd name="T18" fmla="*/ 0 w 90"/>
                  <a:gd name="T19" fmla="*/ 45 h 90"/>
                  <a:gd name="T20" fmla="*/ 0 w 90"/>
                  <a:gd name="T21" fmla="*/ 45 h 90"/>
                  <a:gd name="T22" fmla="*/ 1 w 90"/>
                  <a:gd name="T23" fmla="*/ 35 h 90"/>
                  <a:gd name="T24" fmla="*/ 3 w 90"/>
                  <a:gd name="T25" fmla="*/ 27 h 90"/>
                  <a:gd name="T26" fmla="*/ 8 w 90"/>
                  <a:gd name="T27" fmla="*/ 19 h 90"/>
                  <a:gd name="T28" fmla="*/ 12 w 90"/>
                  <a:gd name="T29" fmla="*/ 12 h 90"/>
                  <a:gd name="T30" fmla="*/ 19 w 90"/>
                  <a:gd name="T31" fmla="*/ 8 h 90"/>
                  <a:gd name="T32" fmla="*/ 27 w 90"/>
                  <a:gd name="T33" fmla="*/ 3 h 90"/>
                  <a:gd name="T34" fmla="*/ 35 w 90"/>
                  <a:gd name="T35" fmla="*/ 1 h 90"/>
                  <a:gd name="T36" fmla="*/ 45 w 90"/>
                  <a:gd name="T37" fmla="*/ 0 h 90"/>
                  <a:gd name="T38" fmla="*/ 45 w 90"/>
                  <a:gd name="T39" fmla="*/ 0 h 90"/>
                  <a:gd name="T40" fmla="*/ 54 w 90"/>
                  <a:gd name="T41" fmla="*/ 1 h 90"/>
                  <a:gd name="T42" fmla="*/ 62 w 90"/>
                  <a:gd name="T43" fmla="*/ 3 h 90"/>
                  <a:gd name="T44" fmla="*/ 70 w 90"/>
                  <a:gd name="T45" fmla="*/ 8 h 90"/>
                  <a:gd name="T46" fmla="*/ 77 w 90"/>
                  <a:gd name="T47" fmla="*/ 12 h 90"/>
                  <a:gd name="T48" fmla="*/ 82 w 90"/>
                  <a:gd name="T49" fmla="*/ 19 h 90"/>
                  <a:gd name="T50" fmla="*/ 86 w 90"/>
                  <a:gd name="T51" fmla="*/ 27 h 90"/>
                  <a:gd name="T52" fmla="*/ 88 w 90"/>
                  <a:gd name="T53" fmla="*/ 35 h 90"/>
                  <a:gd name="T54" fmla="*/ 90 w 90"/>
                  <a:gd name="T55" fmla="*/ 45 h 90"/>
                  <a:gd name="T56" fmla="*/ 90 w 90"/>
                  <a:gd name="T57" fmla="*/ 45 h 90"/>
                  <a:gd name="T58" fmla="*/ 88 w 90"/>
                  <a:gd name="T59" fmla="*/ 54 h 90"/>
                  <a:gd name="T60" fmla="*/ 86 w 90"/>
                  <a:gd name="T61" fmla="*/ 62 h 90"/>
                  <a:gd name="T62" fmla="*/ 82 w 90"/>
                  <a:gd name="T63" fmla="*/ 70 h 90"/>
                  <a:gd name="T64" fmla="*/ 77 w 90"/>
                  <a:gd name="T65" fmla="*/ 77 h 90"/>
                  <a:gd name="T66" fmla="*/ 70 w 90"/>
                  <a:gd name="T67" fmla="*/ 82 h 90"/>
                  <a:gd name="T68" fmla="*/ 62 w 90"/>
                  <a:gd name="T69" fmla="*/ 86 h 90"/>
                  <a:gd name="T70" fmla="*/ 54 w 90"/>
                  <a:gd name="T71" fmla="*/ 88 h 90"/>
                  <a:gd name="T72" fmla="*/ 45 w 90"/>
                  <a:gd name="T7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90">
                    <a:moveTo>
                      <a:pt x="45" y="90"/>
                    </a:moveTo>
                    <a:lnTo>
                      <a:pt x="45" y="90"/>
                    </a:lnTo>
                    <a:lnTo>
                      <a:pt x="35" y="88"/>
                    </a:lnTo>
                    <a:lnTo>
                      <a:pt x="27" y="86"/>
                    </a:lnTo>
                    <a:lnTo>
                      <a:pt x="19" y="82"/>
                    </a:lnTo>
                    <a:lnTo>
                      <a:pt x="12" y="77"/>
                    </a:lnTo>
                    <a:lnTo>
                      <a:pt x="8" y="70"/>
                    </a:lnTo>
                    <a:lnTo>
                      <a:pt x="3" y="62"/>
                    </a:lnTo>
                    <a:lnTo>
                      <a:pt x="1" y="54"/>
                    </a:lnTo>
                    <a:lnTo>
                      <a:pt x="0" y="45"/>
                    </a:lnTo>
                    <a:lnTo>
                      <a:pt x="0" y="45"/>
                    </a:lnTo>
                    <a:lnTo>
                      <a:pt x="1" y="35"/>
                    </a:lnTo>
                    <a:lnTo>
                      <a:pt x="3" y="27"/>
                    </a:lnTo>
                    <a:lnTo>
                      <a:pt x="8" y="19"/>
                    </a:lnTo>
                    <a:lnTo>
                      <a:pt x="12" y="12"/>
                    </a:lnTo>
                    <a:lnTo>
                      <a:pt x="19" y="8"/>
                    </a:lnTo>
                    <a:lnTo>
                      <a:pt x="27" y="3"/>
                    </a:lnTo>
                    <a:lnTo>
                      <a:pt x="35" y="1"/>
                    </a:lnTo>
                    <a:lnTo>
                      <a:pt x="45" y="0"/>
                    </a:lnTo>
                    <a:lnTo>
                      <a:pt x="45" y="0"/>
                    </a:lnTo>
                    <a:lnTo>
                      <a:pt x="54" y="1"/>
                    </a:lnTo>
                    <a:lnTo>
                      <a:pt x="62" y="3"/>
                    </a:lnTo>
                    <a:lnTo>
                      <a:pt x="70" y="8"/>
                    </a:lnTo>
                    <a:lnTo>
                      <a:pt x="77" y="12"/>
                    </a:lnTo>
                    <a:lnTo>
                      <a:pt x="82" y="19"/>
                    </a:lnTo>
                    <a:lnTo>
                      <a:pt x="86" y="27"/>
                    </a:lnTo>
                    <a:lnTo>
                      <a:pt x="88" y="35"/>
                    </a:lnTo>
                    <a:lnTo>
                      <a:pt x="90" y="45"/>
                    </a:lnTo>
                    <a:lnTo>
                      <a:pt x="90" y="45"/>
                    </a:lnTo>
                    <a:lnTo>
                      <a:pt x="88" y="54"/>
                    </a:lnTo>
                    <a:lnTo>
                      <a:pt x="86" y="62"/>
                    </a:lnTo>
                    <a:lnTo>
                      <a:pt x="82" y="70"/>
                    </a:lnTo>
                    <a:lnTo>
                      <a:pt x="77" y="77"/>
                    </a:lnTo>
                    <a:lnTo>
                      <a:pt x="70" y="82"/>
                    </a:lnTo>
                    <a:lnTo>
                      <a:pt x="62" y="86"/>
                    </a:lnTo>
                    <a:lnTo>
                      <a:pt x="54" y="88"/>
                    </a:lnTo>
                    <a:lnTo>
                      <a:pt x="45" y="90"/>
                    </a:ln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椭圆 76"/>
            <p:cNvSpPr/>
            <p:nvPr/>
          </p:nvSpPr>
          <p:spPr>
            <a:xfrm>
              <a:off x="3513685" y="2754379"/>
              <a:ext cx="228600" cy="228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81" name="组合 80"/>
          <p:cNvGrpSpPr/>
          <p:nvPr/>
        </p:nvGrpSpPr>
        <p:grpSpPr>
          <a:xfrm>
            <a:off x="5109412" y="1374947"/>
            <a:ext cx="967308" cy="1608032"/>
            <a:chOff x="5109412" y="1374947"/>
            <a:chExt cx="967308" cy="1608032"/>
          </a:xfrm>
        </p:grpSpPr>
        <p:sp>
          <p:nvSpPr>
            <p:cNvPr id="82" name="泪滴形 81"/>
            <p:cNvSpPr/>
            <p:nvPr/>
          </p:nvSpPr>
          <p:spPr>
            <a:xfrm rot="8100000">
              <a:off x="5109412" y="1374947"/>
              <a:ext cx="967308" cy="967308"/>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3" name="组合 82"/>
            <p:cNvGrpSpPr/>
            <p:nvPr/>
          </p:nvGrpSpPr>
          <p:grpSpPr>
            <a:xfrm>
              <a:off x="5349435" y="1670183"/>
              <a:ext cx="487262" cy="451814"/>
              <a:chOff x="5957888" y="22225"/>
              <a:chExt cx="87313" cy="80963"/>
            </a:xfrm>
          </p:grpSpPr>
          <p:sp>
            <p:nvSpPr>
              <p:cNvPr id="85" name="Freeform 26"/>
              <p:cNvSpPr>
                <a:spLocks noEditPoints="1"/>
              </p:cNvSpPr>
              <p:nvPr/>
            </p:nvSpPr>
            <p:spPr bwMode="auto">
              <a:xfrm>
                <a:off x="5957888" y="22225"/>
                <a:ext cx="87313" cy="80963"/>
              </a:xfrm>
              <a:custGeom>
                <a:avLst/>
                <a:gdLst>
                  <a:gd name="T0" fmla="*/ 42 w 166"/>
                  <a:gd name="T1" fmla="*/ 0 h 153"/>
                  <a:gd name="T2" fmla="*/ 34 w 166"/>
                  <a:gd name="T3" fmla="*/ 2 h 153"/>
                  <a:gd name="T4" fmla="*/ 19 w 166"/>
                  <a:gd name="T5" fmla="*/ 7 h 153"/>
                  <a:gd name="T6" fmla="*/ 7 w 166"/>
                  <a:gd name="T7" fmla="*/ 19 h 153"/>
                  <a:gd name="T8" fmla="*/ 1 w 166"/>
                  <a:gd name="T9" fmla="*/ 34 h 153"/>
                  <a:gd name="T10" fmla="*/ 0 w 166"/>
                  <a:gd name="T11" fmla="*/ 70 h 153"/>
                  <a:gd name="T12" fmla="*/ 1 w 166"/>
                  <a:gd name="T13" fmla="*/ 78 h 153"/>
                  <a:gd name="T14" fmla="*/ 7 w 166"/>
                  <a:gd name="T15" fmla="*/ 93 h 153"/>
                  <a:gd name="T16" fmla="*/ 19 w 166"/>
                  <a:gd name="T17" fmla="*/ 104 h 153"/>
                  <a:gd name="T18" fmla="*/ 34 w 166"/>
                  <a:gd name="T19" fmla="*/ 110 h 153"/>
                  <a:gd name="T20" fmla="*/ 48 w 166"/>
                  <a:gd name="T21" fmla="*/ 111 h 153"/>
                  <a:gd name="T22" fmla="*/ 96 w 166"/>
                  <a:gd name="T23" fmla="*/ 111 h 153"/>
                  <a:gd name="T24" fmla="*/ 125 w 166"/>
                  <a:gd name="T25" fmla="*/ 111 h 153"/>
                  <a:gd name="T26" fmla="*/ 141 w 166"/>
                  <a:gd name="T27" fmla="*/ 108 h 153"/>
                  <a:gd name="T28" fmla="*/ 153 w 166"/>
                  <a:gd name="T29" fmla="*/ 98 h 153"/>
                  <a:gd name="T30" fmla="*/ 163 w 166"/>
                  <a:gd name="T31" fmla="*/ 86 h 153"/>
                  <a:gd name="T32" fmla="*/ 166 w 166"/>
                  <a:gd name="T33" fmla="*/ 70 h 153"/>
                  <a:gd name="T34" fmla="*/ 166 w 166"/>
                  <a:gd name="T35" fmla="*/ 42 h 153"/>
                  <a:gd name="T36" fmla="*/ 163 w 166"/>
                  <a:gd name="T37" fmla="*/ 26 h 153"/>
                  <a:gd name="T38" fmla="*/ 153 w 166"/>
                  <a:gd name="T39" fmla="*/ 13 h 153"/>
                  <a:gd name="T40" fmla="*/ 141 w 166"/>
                  <a:gd name="T41" fmla="*/ 4 h 153"/>
                  <a:gd name="T42" fmla="*/ 125 w 166"/>
                  <a:gd name="T43" fmla="*/ 0 h 153"/>
                  <a:gd name="T44" fmla="*/ 42 w 166"/>
                  <a:gd name="T45" fmla="*/ 70 h 153"/>
                  <a:gd name="T46" fmla="*/ 32 w 166"/>
                  <a:gd name="T47" fmla="*/ 65 h 153"/>
                  <a:gd name="T48" fmla="*/ 28 w 166"/>
                  <a:gd name="T49" fmla="*/ 56 h 153"/>
                  <a:gd name="T50" fmla="*/ 29 w 166"/>
                  <a:gd name="T51" fmla="*/ 50 h 153"/>
                  <a:gd name="T52" fmla="*/ 36 w 166"/>
                  <a:gd name="T53" fmla="*/ 43 h 153"/>
                  <a:gd name="T54" fmla="*/ 42 w 166"/>
                  <a:gd name="T55" fmla="*/ 42 h 153"/>
                  <a:gd name="T56" fmla="*/ 51 w 166"/>
                  <a:gd name="T57" fmla="*/ 47 h 153"/>
                  <a:gd name="T58" fmla="*/ 55 w 166"/>
                  <a:gd name="T59" fmla="*/ 56 h 153"/>
                  <a:gd name="T60" fmla="*/ 54 w 166"/>
                  <a:gd name="T61" fmla="*/ 62 h 153"/>
                  <a:gd name="T62" fmla="*/ 47 w 166"/>
                  <a:gd name="T63" fmla="*/ 68 h 153"/>
                  <a:gd name="T64" fmla="*/ 83 w 166"/>
                  <a:gd name="T65" fmla="*/ 70 h 153"/>
                  <a:gd name="T66" fmla="*/ 77 w 166"/>
                  <a:gd name="T67" fmla="*/ 68 h 153"/>
                  <a:gd name="T68" fmla="*/ 70 w 166"/>
                  <a:gd name="T69" fmla="*/ 62 h 153"/>
                  <a:gd name="T70" fmla="*/ 69 w 166"/>
                  <a:gd name="T71" fmla="*/ 56 h 153"/>
                  <a:gd name="T72" fmla="*/ 74 w 166"/>
                  <a:gd name="T73" fmla="*/ 47 h 153"/>
                  <a:gd name="T74" fmla="*/ 83 w 166"/>
                  <a:gd name="T75" fmla="*/ 42 h 153"/>
                  <a:gd name="T76" fmla="*/ 89 w 166"/>
                  <a:gd name="T77" fmla="*/ 43 h 153"/>
                  <a:gd name="T78" fmla="*/ 96 w 166"/>
                  <a:gd name="T79" fmla="*/ 50 h 153"/>
                  <a:gd name="T80" fmla="*/ 97 w 166"/>
                  <a:gd name="T81" fmla="*/ 56 h 153"/>
                  <a:gd name="T82" fmla="*/ 92 w 166"/>
                  <a:gd name="T83" fmla="*/ 65 h 153"/>
                  <a:gd name="T84" fmla="*/ 83 w 166"/>
                  <a:gd name="T85" fmla="*/ 70 h 153"/>
                  <a:gd name="T86" fmla="*/ 125 w 166"/>
                  <a:gd name="T87" fmla="*/ 70 h 153"/>
                  <a:gd name="T88" fmla="*/ 115 w 166"/>
                  <a:gd name="T89" fmla="*/ 65 h 153"/>
                  <a:gd name="T90" fmla="*/ 111 w 166"/>
                  <a:gd name="T91" fmla="*/ 56 h 153"/>
                  <a:gd name="T92" fmla="*/ 112 w 166"/>
                  <a:gd name="T93" fmla="*/ 50 h 153"/>
                  <a:gd name="T94" fmla="*/ 119 w 166"/>
                  <a:gd name="T95" fmla="*/ 43 h 153"/>
                  <a:gd name="T96" fmla="*/ 125 w 166"/>
                  <a:gd name="T97" fmla="*/ 42 h 153"/>
                  <a:gd name="T98" fmla="*/ 134 w 166"/>
                  <a:gd name="T99" fmla="*/ 47 h 153"/>
                  <a:gd name="T100" fmla="*/ 138 w 166"/>
                  <a:gd name="T101" fmla="*/ 56 h 153"/>
                  <a:gd name="T102" fmla="*/ 137 w 166"/>
                  <a:gd name="T103" fmla="*/ 62 h 153"/>
                  <a:gd name="T104" fmla="*/ 130 w 166"/>
                  <a:gd name="T105" fmla="*/ 6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close/>
                    <a:moveTo>
                      <a:pt x="42" y="70"/>
                    </a:moveTo>
                    <a:lnTo>
                      <a:pt x="42" y="70"/>
                    </a:lnTo>
                    <a:lnTo>
                      <a:pt x="36" y="68"/>
                    </a:lnTo>
                    <a:lnTo>
                      <a:pt x="32" y="65"/>
                    </a:lnTo>
                    <a:lnTo>
                      <a:pt x="29" y="62"/>
                    </a:lnTo>
                    <a:lnTo>
                      <a:pt x="28" y="56"/>
                    </a:lnTo>
                    <a:lnTo>
                      <a:pt x="28" y="56"/>
                    </a:lnTo>
                    <a:lnTo>
                      <a:pt x="29" y="50"/>
                    </a:lnTo>
                    <a:lnTo>
                      <a:pt x="32" y="47"/>
                    </a:lnTo>
                    <a:lnTo>
                      <a:pt x="36" y="43"/>
                    </a:lnTo>
                    <a:lnTo>
                      <a:pt x="42" y="42"/>
                    </a:lnTo>
                    <a:lnTo>
                      <a:pt x="42" y="42"/>
                    </a:lnTo>
                    <a:lnTo>
                      <a:pt x="47" y="43"/>
                    </a:lnTo>
                    <a:lnTo>
                      <a:pt x="51" y="47"/>
                    </a:lnTo>
                    <a:lnTo>
                      <a:pt x="54" y="50"/>
                    </a:lnTo>
                    <a:lnTo>
                      <a:pt x="55" y="56"/>
                    </a:lnTo>
                    <a:lnTo>
                      <a:pt x="55" y="56"/>
                    </a:lnTo>
                    <a:lnTo>
                      <a:pt x="54" y="62"/>
                    </a:lnTo>
                    <a:lnTo>
                      <a:pt x="51" y="65"/>
                    </a:lnTo>
                    <a:lnTo>
                      <a:pt x="47" y="68"/>
                    </a:lnTo>
                    <a:lnTo>
                      <a:pt x="42" y="70"/>
                    </a:lnTo>
                    <a:close/>
                    <a:moveTo>
                      <a:pt x="83" y="70"/>
                    </a:moveTo>
                    <a:lnTo>
                      <a:pt x="83" y="70"/>
                    </a:lnTo>
                    <a:lnTo>
                      <a:pt x="77" y="68"/>
                    </a:lnTo>
                    <a:lnTo>
                      <a:pt x="74" y="65"/>
                    </a:lnTo>
                    <a:lnTo>
                      <a:pt x="70" y="62"/>
                    </a:lnTo>
                    <a:lnTo>
                      <a:pt x="69" y="56"/>
                    </a:lnTo>
                    <a:lnTo>
                      <a:pt x="69" y="56"/>
                    </a:lnTo>
                    <a:lnTo>
                      <a:pt x="70" y="50"/>
                    </a:lnTo>
                    <a:lnTo>
                      <a:pt x="74" y="47"/>
                    </a:lnTo>
                    <a:lnTo>
                      <a:pt x="77" y="43"/>
                    </a:lnTo>
                    <a:lnTo>
                      <a:pt x="83" y="42"/>
                    </a:lnTo>
                    <a:lnTo>
                      <a:pt x="83" y="42"/>
                    </a:lnTo>
                    <a:lnTo>
                      <a:pt x="89" y="43"/>
                    </a:lnTo>
                    <a:lnTo>
                      <a:pt x="92" y="47"/>
                    </a:lnTo>
                    <a:lnTo>
                      <a:pt x="96" y="50"/>
                    </a:lnTo>
                    <a:lnTo>
                      <a:pt x="97" y="56"/>
                    </a:lnTo>
                    <a:lnTo>
                      <a:pt x="97" y="56"/>
                    </a:lnTo>
                    <a:lnTo>
                      <a:pt x="96" y="62"/>
                    </a:lnTo>
                    <a:lnTo>
                      <a:pt x="92" y="65"/>
                    </a:lnTo>
                    <a:lnTo>
                      <a:pt x="89" y="68"/>
                    </a:lnTo>
                    <a:lnTo>
                      <a:pt x="83" y="70"/>
                    </a:lnTo>
                    <a:close/>
                    <a:moveTo>
                      <a:pt x="125" y="70"/>
                    </a:moveTo>
                    <a:lnTo>
                      <a:pt x="125" y="70"/>
                    </a:lnTo>
                    <a:lnTo>
                      <a:pt x="119" y="68"/>
                    </a:lnTo>
                    <a:lnTo>
                      <a:pt x="115" y="65"/>
                    </a:lnTo>
                    <a:lnTo>
                      <a:pt x="112" y="62"/>
                    </a:lnTo>
                    <a:lnTo>
                      <a:pt x="111" y="56"/>
                    </a:lnTo>
                    <a:lnTo>
                      <a:pt x="111" y="56"/>
                    </a:lnTo>
                    <a:lnTo>
                      <a:pt x="112" y="50"/>
                    </a:lnTo>
                    <a:lnTo>
                      <a:pt x="115" y="47"/>
                    </a:lnTo>
                    <a:lnTo>
                      <a:pt x="119" y="43"/>
                    </a:lnTo>
                    <a:lnTo>
                      <a:pt x="125" y="42"/>
                    </a:lnTo>
                    <a:lnTo>
                      <a:pt x="125" y="42"/>
                    </a:lnTo>
                    <a:lnTo>
                      <a:pt x="130" y="43"/>
                    </a:lnTo>
                    <a:lnTo>
                      <a:pt x="134" y="47"/>
                    </a:lnTo>
                    <a:lnTo>
                      <a:pt x="137" y="50"/>
                    </a:lnTo>
                    <a:lnTo>
                      <a:pt x="138" y="56"/>
                    </a:lnTo>
                    <a:lnTo>
                      <a:pt x="138" y="56"/>
                    </a:lnTo>
                    <a:lnTo>
                      <a:pt x="137" y="62"/>
                    </a:lnTo>
                    <a:lnTo>
                      <a:pt x="134" y="65"/>
                    </a:lnTo>
                    <a:lnTo>
                      <a:pt x="130" y="68"/>
                    </a:lnTo>
                    <a:lnTo>
                      <a:pt x="125" y="7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7"/>
              <p:cNvSpPr>
                <a:spLocks/>
              </p:cNvSpPr>
              <p:nvPr/>
            </p:nvSpPr>
            <p:spPr bwMode="auto">
              <a:xfrm>
                <a:off x="5957888" y="22225"/>
                <a:ext cx="87313" cy="80963"/>
              </a:xfrm>
              <a:custGeom>
                <a:avLst/>
                <a:gdLst>
                  <a:gd name="T0" fmla="*/ 125 w 166"/>
                  <a:gd name="T1" fmla="*/ 0 h 153"/>
                  <a:gd name="T2" fmla="*/ 42 w 166"/>
                  <a:gd name="T3" fmla="*/ 0 h 153"/>
                  <a:gd name="T4" fmla="*/ 42 w 166"/>
                  <a:gd name="T5" fmla="*/ 0 h 153"/>
                  <a:gd name="T6" fmla="*/ 34 w 166"/>
                  <a:gd name="T7" fmla="*/ 2 h 153"/>
                  <a:gd name="T8" fmla="*/ 25 w 166"/>
                  <a:gd name="T9" fmla="*/ 4 h 153"/>
                  <a:gd name="T10" fmla="*/ 19 w 166"/>
                  <a:gd name="T11" fmla="*/ 7 h 153"/>
                  <a:gd name="T12" fmla="*/ 13 w 166"/>
                  <a:gd name="T13" fmla="*/ 13 h 153"/>
                  <a:gd name="T14" fmla="*/ 7 w 166"/>
                  <a:gd name="T15" fmla="*/ 19 h 153"/>
                  <a:gd name="T16" fmla="*/ 4 w 166"/>
                  <a:gd name="T17" fmla="*/ 26 h 153"/>
                  <a:gd name="T18" fmla="*/ 1 w 166"/>
                  <a:gd name="T19" fmla="*/ 34 h 153"/>
                  <a:gd name="T20" fmla="*/ 0 w 166"/>
                  <a:gd name="T21" fmla="*/ 42 h 153"/>
                  <a:gd name="T22" fmla="*/ 0 w 166"/>
                  <a:gd name="T23" fmla="*/ 70 h 153"/>
                  <a:gd name="T24" fmla="*/ 0 w 166"/>
                  <a:gd name="T25" fmla="*/ 70 h 153"/>
                  <a:gd name="T26" fmla="*/ 1 w 166"/>
                  <a:gd name="T27" fmla="*/ 78 h 153"/>
                  <a:gd name="T28" fmla="*/ 4 w 166"/>
                  <a:gd name="T29" fmla="*/ 86 h 153"/>
                  <a:gd name="T30" fmla="*/ 7 w 166"/>
                  <a:gd name="T31" fmla="*/ 93 h 153"/>
                  <a:gd name="T32" fmla="*/ 13 w 166"/>
                  <a:gd name="T33" fmla="*/ 98 h 153"/>
                  <a:gd name="T34" fmla="*/ 19 w 166"/>
                  <a:gd name="T35" fmla="*/ 104 h 153"/>
                  <a:gd name="T36" fmla="*/ 25 w 166"/>
                  <a:gd name="T37" fmla="*/ 108 h 153"/>
                  <a:gd name="T38" fmla="*/ 34 w 166"/>
                  <a:gd name="T39" fmla="*/ 110 h 153"/>
                  <a:gd name="T40" fmla="*/ 42 w 166"/>
                  <a:gd name="T41" fmla="*/ 111 h 153"/>
                  <a:gd name="T42" fmla="*/ 48 w 166"/>
                  <a:gd name="T43" fmla="*/ 111 h 153"/>
                  <a:gd name="T44" fmla="*/ 48 w 166"/>
                  <a:gd name="T45" fmla="*/ 153 h 153"/>
                  <a:gd name="T46" fmla="*/ 96 w 166"/>
                  <a:gd name="T47" fmla="*/ 111 h 153"/>
                  <a:gd name="T48" fmla="*/ 125 w 166"/>
                  <a:gd name="T49" fmla="*/ 111 h 153"/>
                  <a:gd name="T50" fmla="*/ 125 w 166"/>
                  <a:gd name="T51" fmla="*/ 111 h 153"/>
                  <a:gd name="T52" fmla="*/ 133 w 166"/>
                  <a:gd name="T53" fmla="*/ 110 h 153"/>
                  <a:gd name="T54" fmla="*/ 141 w 166"/>
                  <a:gd name="T55" fmla="*/ 108 h 153"/>
                  <a:gd name="T56" fmla="*/ 148 w 166"/>
                  <a:gd name="T57" fmla="*/ 104 h 153"/>
                  <a:gd name="T58" fmla="*/ 153 w 166"/>
                  <a:gd name="T59" fmla="*/ 98 h 153"/>
                  <a:gd name="T60" fmla="*/ 159 w 166"/>
                  <a:gd name="T61" fmla="*/ 93 h 153"/>
                  <a:gd name="T62" fmla="*/ 163 w 166"/>
                  <a:gd name="T63" fmla="*/ 86 h 153"/>
                  <a:gd name="T64" fmla="*/ 165 w 166"/>
                  <a:gd name="T65" fmla="*/ 78 h 153"/>
                  <a:gd name="T66" fmla="*/ 166 w 166"/>
                  <a:gd name="T67" fmla="*/ 70 h 153"/>
                  <a:gd name="T68" fmla="*/ 166 w 166"/>
                  <a:gd name="T69" fmla="*/ 42 h 153"/>
                  <a:gd name="T70" fmla="*/ 166 w 166"/>
                  <a:gd name="T71" fmla="*/ 42 h 153"/>
                  <a:gd name="T72" fmla="*/ 165 w 166"/>
                  <a:gd name="T73" fmla="*/ 34 h 153"/>
                  <a:gd name="T74" fmla="*/ 163 w 166"/>
                  <a:gd name="T75" fmla="*/ 26 h 153"/>
                  <a:gd name="T76" fmla="*/ 159 w 166"/>
                  <a:gd name="T77" fmla="*/ 19 h 153"/>
                  <a:gd name="T78" fmla="*/ 153 w 166"/>
                  <a:gd name="T79" fmla="*/ 13 h 153"/>
                  <a:gd name="T80" fmla="*/ 148 w 166"/>
                  <a:gd name="T81" fmla="*/ 7 h 153"/>
                  <a:gd name="T82" fmla="*/ 141 w 166"/>
                  <a:gd name="T83" fmla="*/ 4 h 153"/>
                  <a:gd name="T84" fmla="*/ 133 w 166"/>
                  <a:gd name="T85" fmla="*/ 2 h 153"/>
                  <a:gd name="T86" fmla="*/ 125 w 166"/>
                  <a:gd name="T8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8"/>
              <p:cNvSpPr>
                <a:spLocks/>
              </p:cNvSpPr>
              <p:nvPr/>
            </p:nvSpPr>
            <p:spPr bwMode="auto">
              <a:xfrm>
                <a:off x="597217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9"/>
              <p:cNvSpPr>
                <a:spLocks/>
              </p:cNvSpPr>
              <p:nvPr/>
            </p:nvSpPr>
            <p:spPr bwMode="auto">
              <a:xfrm>
                <a:off x="5994401" y="44450"/>
                <a:ext cx="14288" cy="14288"/>
              </a:xfrm>
              <a:custGeom>
                <a:avLst/>
                <a:gdLst>
                  <a:gd name="T0" fmla="*/ 14 w 28"/>
                  <a:gd name="T1" fmla="*/ 28 h 28"/>
                  <a:gd name="T2" fmla="*/ 14 w 28"/>
                  <a:gd name="T3" fmla="*/ 28 h 28"/>
                  <a:gd name="T4" fmla="*/ 8 w 28"/>
                  <a:gd name="T5" fmla="*/ 26 h 28"/>
                  <a:gd name="T6" fmla="*/ 5 w 28"/>
                  <a:gd name="T7" fmla="*/ 23 h 28"/>
                  <a:gd name="T8" fmla="*/ 1 w 28"/>
                  <a:gd name="T9" fmla="*/ 20 h 28"/>
                  <a:gd name="T10" fmla="*/ 0 w 28"/>
                  <a:gd name="T11" fmla="*/ 14 h 28"/>
                  <a:gd name="T12" fmla="*/ 0 w 28"/>
                  <a:gd name="T13" fmla="*/ 14 h 28"/>
                  <a:gd name="T14" fmla="*/ 1 w 28"/>
                  <a:gd name="T15" fmla="*/ 8 h 28"/>
                  <a:gd name="T16" fmla="*/ 5 w 28"/>
                  <a:gd name="T17" fmla="*/ 5 h 28"/>
                  <a:gd name="T18" fmla="*/ 8 w 28"/>
                  <a:gd name="T19" fmla="*/ 1 h 28"/>
                  <a:gd name="T20" fmla="*/ 14 w 28"/>
                  <a:gd name="T21" fmla="*/ 0 h 28"/>
                  <a:gd name="T22" fmla="*/ 14 w 28"/>
                  <a:gd name="T23" fmla="*/ 0 h 28"/>
                  <a:gd name="T24" fmla="*/ 20 w 28"/>
                  <a:gd name="T25" fmla="*/ 1 h 28"/>
                  <a:gd name="T26" fmla="*/ 23 w 28"/>
                  <a:gd name="T27" fmla="*/ 5 h 28"/>
                  <a:gd name="T28" fmla="*/ 27 w 28"/>
                  <a:gd name="T29" fmla="*/ 8 h 28"/>
                  <a:gd name="T30" fmla="*/ 28 w 28"/>
                  <a:gd name="T31" fmla="*/ 14 h 28"/>
                  <a:gd name="T32" fmla="*/ 28 w 28"/>
                  <a:gd name="T33" fmla="*/ 14 h 28"/>
                  <a:gd name="T34" fmla="*/ 27 w 28"/>
                  <a:gd name="T35" fmla="*/ 20 h 28"/>
                  <a:gd name="T36" fmla="*/ 23 w 28"/>
                  <a:gd name="T37" fmla="*/ 23 h 28"/>
                  <a:gd name="T38" fmla="*/ 20 w 28"/>
                  <a:gd name="T39" fmla="*/ 26 h 28"/>
                  <a:gd name="T40" fmla="*/ 14 w 28"/>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28">
                    <a:moveTo>
                      <a:pt x="14" y="28"/>
                    </a:moveTo>
                    <a:lnTo>
                      <a:pt x="14" y="28"/>
                    </a:lnTo>
                    <a:lnTo>
                      <a:pt x="8" y="26"/>
                    </a:lnTo>
                    <a:lnTo>
                      <a:pt x="5" y="23"/>
                    </a:lnTo>
                    <a:lnTo>
                      <a:pt x="1" y="20"/>
                    </a:lnTo>
                    <a:lnTo>
                      <a:pt x="0" y="14"/>
                    </a:lnTo>
                    <a:lnTo>
                      <a:pt x="0" y="14"/>
                    </a:lnTo>
                    <a:lnTo>
                      <a:pt x="1" y="8"/>
                    </a:lnTo>
                    <a:lnTo>
                      <a:pt x="5" y="5"/>
                    </a:lnTo>
                    <a:lnTo>
                      <a:pt x="8" y="1"/>
                    </a:lnTo>
                    <a:lnTo>
                      <a:pt x="14" y="0"/>
                    </a:lnTo>
                    <a:lnTo>
                      <a:pt x="14" y="0"/>
                    </a:lnTo>
                    <a:lnTo>
                      <a:pt x="20" y="1"/>
                    </a:lnTo>
                    <a:lnTo>
                      <a:pt x="23" y="5"/>
                    </a:lnTo>
                    <a:lnTo>
                      <a:pt x="27" y="8"/>
                    </a:lnTo>
                    <a:lnTo>
                      <a:pt x="28" y="14"/>
                    </a:lnTo>
                    <a:lnTo>
                      <a:pt x="28" y="14"/>
                    </a:lnTo>
                    <a:lnTo>
                      <a:pt x="27" y="20"/>
                    </a:lnTo>
                    <a:lnTo>
                      <a:pt x="23" y="23"/>
                    </a:lnTo>
                    <a:lnTo>
                      <a:pt x="20"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0"/>
              <p:cNvSpPr>
                <a:spLocks/>
              </p:cNvSpPr>
              <p:nvPr/>
            </p:nvSpPr>
            <p:spPr bwMode="auto">
              <a:xfrm>
                <a:off x="601662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椭圆 83"/>
            <p:cNvSpPr/>
            <p:nvPr/>
          </p:nvSpPr>
          <p:spPr>
            <a:xfrm>
              <a:off x="5478766" y="2754379"/>
              <a:ext cx="228600" cy="228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90" name="组合 89"/>
          <p:cNvGrpSpPr/>
          <p:nvPr/>
        </p:nvGrpSpPr>
        <p:grpSpPr>
          <a:xfrm>
            <a:off x="7074492" y="1374947"/>
            <a:ext cx="967308" cy="1608032"/>
            <a:chOff x="7074492" y="1374947"/>
            <a:chExt cx="967308" cy="1608032"/>
          </a:xfrm>
        </p:grpSpPr>
        <p:sp>
          <p:nvSpPr>
            <p:cNvPr id="91" name="泪滴形 90"/>
            <p:cNvSpPr/>
            <p:nvPr/>
          </p:nvSpPr>
          <p:spPr>
            <a:xfrm rot="8100000">
              <a:off x="7074492" y="1374947"/>
              <a:ext cx="967308" cy="967308"/>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2" name="组合 91"/>
            <p:cNvGrpSpPr/>
            <p:nvPr/>
          </p:nvGrpSpPr>
          <p:grpSpPr>
            <a:xfrm>
              <a:off x="7314515" y="1652464"/>
              <a:ext cx="487263" cy="487253"/>
              <a:chOff x="6475413" y="11113"/>
              <a:chExt cx="87313" cy="87313"/>
            </a:xfrm>
          </p:grpSpPr>
          <p:sp>
            <p:nvSpPr>
              <p:cNvPr id="94" name="Freeform 44"/>
              <p:cNvSpPr>
                <a:spLocks noEditPoints="1"/>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 name="T96" fmla="*/ 114 w 166"/>
                  <a:gd name="T97" fmla="*/ 90 h 166"/>
                  <a:gd name="T98" fmla="*/ 100 w 166"/>
                  <a:gd name="T99" fmla="*/ 109 h 166"/>
                  <a:gd name="T100" fmla="*/ 83 w 166"/>
                  <a:gd name="T101" fmla="*/ 115 h 166"/>
                  <a:gd name="T102" fmla="*/ 60 w 166"/>
                  <a:gd name="T103" fmla="*/ 106 h 166"/>
                  <a:gd name="T104" fmla="*/ 51 w 166"/>
                  <a:gd name="T105" fmla="*/ 83 h 166"/>
                  <a:gd name="T106" fmla="*/ 56 w 166"/>
                  <a:gd name="T107" fmla="*/ 65 h 166"/>
                  <a:gd name="T108" fmla="*/ 76 w 166"/>
                  <a:gd name="T109" fmla="*/ 52 h 166"/>
                  <a:gd name="T110" fmla="*/ 95 w 166"/>
                  <a:gd name="T111" fmla="*/ 53 h 166"/>
                  <a:gd name="T112" fmla="*/ 113 w 166"/>
                  <a:gd name="T113"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close/>
                    <a:moveTo>
                      <a:pt x="115" y="83"/>
                    </a:moveTo>
                    <a:lnTo>
                      <a:pt x="115" y="83"/>
                    </a:lnTo>
                    <a:lnTo>
                      <a:pt x="114" y="90"/>
                    </a:lnTo>
                    <a:lnTo>
                      <a:pt x="113" y="95"/>
                    </a:lnTo>
                    <a:lnTo>
                      <a:pt x="109" y="100"/>
                    </a:lnTo>
                    <a:lnTo>
                      <a:pt x="106" y="106"/>
                    </a:lnTo>
                    <a:lnTo>
                      <a:pt x="100" y="109"/>
                    </a:lnTo>
                    <a:lnTo>
                      <a:pt x="95" y="113"/>
                    </a:lnTo>
                    <a:lnTo>
                      <a:pt x="90" y="114"/>
                    </a:lnTo>
                    <a:lnTo>
                      <a:pt x="83" y="115"/>
                    </a:lnTo>
                    <a:lnTo>
                      <a:pt x="83" y="115"/>
                    </a:lnTo>
                    <a:lnTo>
                      <a:pt x="76" y="114"/>
                    </a:lnTo>
                    <a:lnTo>
                      <a:pt x="70" y="113"/>
                    </a:lnTo>
                    <a:lnTo>
                      <a:pt x="66" y="109"/>
                    </a:lnTo>
                    <a:lnTo>
                      <a:pt x="60" y="106"/>
                    </a:lnTo>
                    <a:lnTo>
                      <a:pt x="56" y="100"/>
                    </a:lnTo>
                    <a:lnTo>
                      <a:pt x="53" y="95"/>
                    </a:lnTo>
                    <a:lnTo>
                      <a:pt x="52" y="90"/>
                    </a:lnTo>
                    <a:lnTo>
                      <a:pt x="51" y="83"/>
                    </a:lnTo>
                    <a:lnTo>
                      <a:pt x="51" y="83"/>
                    </a:lnTo>
                    <a:lnTo>
                      <a:pt x="52" y="76"/>
                    </a:lnTo>
                    <a:lnTo>
                      <a:pt x="53" y="70"/>
                    </a:lnTo>
                    <a:lnTo>
                      <a:pt x="56" y="65"/>
                    </a:lnTo>
                    <a:lnTo>
                      <a:pt x="60" y="60"/>
                    </a:lnTo>
                    <a:lnTo>
                      <a:pt x="66" y="56"/>
                    </a:lnTo>
                    <a:lnTo>
                      <a:pt x="70" y="53"/>
                    </a:lnTo>
                    <a:lnTo>
                      <a:pt x="76" y="52"/>
                    </a:lnTo>
                    <a:lnTo>
                      <a:pt x="83" y="50"/>
                    </a:lnTo>
                    <a:lnTo>
                      <a:pt x="83" y="50"/>
                    </a:lnTo>
                    <a:lnTo>
                      <a:pt x="90" y="52"/>
                    </a:lnTo>
                    <a:lnTo>
                      <a:pt x="95" y="53"/>
                    </a:lnTo>
                    <a:lnTo>
                      <a:pt x="100" y="56"/>
                    </a:lnTo>
                    <a:lnTo>
                      <a:pt x="106" y="60"/>
                    </a:lnTo>
                    <a:lnTo>
                      <a:pt x="109" y="65"/>
                    </a:lnTo>
                    <a:lnTo>
                      <a:pt x="113" y="70"/>
                    </a:lnTo>
                    <a:lnTo>
                      <a:pt x="114" y="76"/>
                    </a:lnTo>
                    <a:lnTo>
                      <a:pt x="115" y="8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
              <p:cNvSpPr>
                <a:spLocks/>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6"/>
              <p:cNvSpPr>
                <a:spLocks/>
              </p:cNvSpPr>
              <p:nvPr/>
            </p:nvSpPr>
            <p:spPr bwMode="auto">
              <a:xfrm>
                <a:off x="6502401" y="38100"/>
                <a:ext cx="33338" cy="33338"/>
              </a:xfrm>
              <a:custGeom>
                <a:avLst/>
                <a:gdLst>
                  <a:gd name="T0" fmla="*/ 64 w 64"/>
                  <a:gd name="T1" fmla="*/ 33 h 65"/>
                  <a:gd name="T2" fmla="*/ 64 w 64"/>
                  <a:gd name="T3" fmla="*/ 33 h 65"/>
                  <a:gd name="T4" fmla="*/ 63 w 64"/>
                  <a:gd name="T5" fmla="*/ 40 h 65"/>
                  <a:gd name="T6" fmla="*/ 62 w 64"/>
                  <a:gd name="T7" fmla="*/ 45 h 65"/>
                  <a:gd name="T8" fmla="*/ 58 w 64"/>
                  <a:gd name="T9" fmla="*/ 50 h 65"/>
                  <a:gd name="T10" fmla="*/ 55 w 64"/>
                  <a:gd name="T11" fmla="*/ 56 h 65"/>
                  <a:gd name="T12" fmla="*/ 49 w 64"/>
                  <a:gd name="T13" fmla="*/ 59 h 65"/>
                  <a:gd name="T14" fmla="*/ 44 w 64"/>
                  <a:gd name="T15" fmla="*/ 63 h 65"/>
                  <a:gd name="T16" fmla="*/ 39 w 64"/>
                  <a:gd name="T17" fmla="*/ 64 h 65"/>
                  <a:gd name="T18" fmla="*/ 32 w 64"/>
                  <a:gd name="T19" fmla="*/ 65 h 65"/>
                  <a:gd name="T20" fmla="*/ 32 w 64"/>
                  <a:gd name="T21" fmla="*/ 65 h 65"/>
                  <a:gd name="T22" fmla="*/ 25 w 64"/>
                  <a:gd name="T23" fmla="*/ 64 h 65"/>
                  <a:gd name="T24" fmla="*/ 19 w 64"/>
                  <a:gd name="T25" fmla="*/ 63 h 65"/>
                  <a:gd name="T26" fmla="*/ 15 w 64"/>
                  <a:gd name="T27" fmla="*/ 59 h 65"/>
                  <a:gd name="T28" fmla="*/ 9 w 64"/>
                  <a:gd name="T29" fmla="*/ 56 h 65"/>
                  <a:gd name="T30" fmla="*/ 5 w 64"/>
                  <a:gd name="T31" fmla="*/ 50 h 65"/>
                  <a:gd name="T32" fmla="*/ 2 w 64"/>
                  <a:gd name="T33" fmla="*/ 45 h 65"/>
                  <a:gd name="T34" fmla="*/ 1 w 64"/>
                  <a:gd name="T35" fmla="*/ 40 h 65"/>
                  <a:gd name="T36" fmla="*/ 0 w 64"/>
                  <a:gd name="T37" fmla="*/ 33 h 65"/>
                  <a:gd name="T38" fmla="*/ 0 w 64"/>
                  <a:gd name="T39" fmla="*/ 33 h 65"/>
                  <a:gd name="T40" fmla="*/ 1 w 64"/>
                  <a:gd name="T41" fmla="*/ 26 h 65"/>
                  <a:gd name="T42" fmla="*/ 2 w 64"/>
                  <a:gd name="T43" fmla="*/ 20 h 65"/>
                  <a:gd name="T44" fmla="*/ 5 w 64"/>
                  <a:gd name="T45" fmla="*/ 15 h 65"/>
                  <a:gd name="T46" fmla="*/ 9 w 64"/>
                  <a:gd name="T47" fmla="*/ 10 h 65"/>
                  <a:gd name="T48" fmla="*/ 15 w 64"/>
                  <a:gd name="T49" fmla="*/ 6 h 65"/>
                  <a:gd name="T50" fmla="*/ 19 w 64"/>
                  <a:gd name="T51" fmla="*/ 3 h 65"/>
                  <a:gd name="T52" fmla="*/ 25 w 64"/>
                  <a:gd name="T53" fmla="*/ 2 h 65"/>
                  <a:gd name="T54" fmla="*/ 32 w 64"/>
                  <a:gd name="T55" fmla="*/ 0 h 65"/>
                  <a:gd name="T56" fmla="*/ 32 w 64"/>
                  <a:gd name="T57" fmla="*/ 0 h 65"/>
                  <a:gd name="T58" fmla="*/ 39 w 64"/>
                  <a:gd name="T59" fmla="*/ 2 h 65"/>
                  <a:gd name="T60" fmla="*/ 44 w 64"/>
                  <a:gd name="T61" fmla="*/ 3 h 65"/>
                  <a:gd name="T62" fmla="*/ 49 w 64"/>
                  <a:gd name="T63" fmla="*/ 6 h 65"/>
                  <a:gd name="T64" fmla="*/ 55 w 64"/>
                  <a:gd name="T65" fmla="*/ 10 h 65"/>
                  <a:gd name="T66" fmla="*/ 58 w 64"/>
                  <a:gd name="T67" fmla="*/ 15 h 65"/>
                  <a:gd name="T68" fmla="*/ 62 w 64"/>
                  <a:gd name="T69" fmla="*/ 20 h 65"/>
                  <a:gd name="T70" fmla="*/ 63 w 64"/>
                  <a:gd name="T71" fmla="*/ 26 h 65"/>
                  <a:gd name="T72" fmla="*/ 64 w 64"/>
                  <a:gd name="T7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5">
                    <a:moveTo>
                      <a:pt x="64" y="33"/>
                    </a:moveTo>
                    <a:lnTo>
                      <a:pt x="64" y="33"/>
                    </a:lnTo>
                    <a:lnTo>
                      <a:pt x="63" y="40"/>
                    </a:lnTo>
                    <a:lnTo>
                      <a:pt x="62" y="45"/>
                    </a:lnTo>
                    <a:lnTo>
                      <a:pt x="58" y="50"/>
                    </a:lnTo>
                    <a:lnTo>
                      <a:pt x="55" y="56"/>
                    </a:lnTo>
                    <a:lnTo>
                      <a:pt x="49" y="59"/>
                    </a:lnTo>
                    <a:lnTo>
                      <a:pt x="44" y="63"/>
                    </a:lnTo>
                    <a:lnTo>
                      <a:pt x="39" y="64"/>
                    </a:lnTo>
                    <a:lnTo>
                      <a:pt x="32" y="65"/>
                    </a:lnTo>
                    <a:lnTo>
                      <a:pt x="32" y="65"/>
                    </a:lnTo>
                    <a:lnTo>
                      <a:pt x="25" y="64"/>
                    </a:lnTo>
                    <a:lnTo>
                      <a:pt x="19" y="63"/>
                    </a:lnTo>
                    <a:lnTo>
                      <a:pt x="15" y="59"/>
                    </a:lnTo>
                    <a:lnTo>
                      <a:pt x="9" y="56"/>
                    </a:lnTo>
                    <a:lnTo>
                      <a:pt x="5" y="50"/>
                    </a:lnTo>
                    <a:lnTo>
                      <a:pt x="2" y="45"/>
                    </a:lnTo>
                    <a:lnTo>
                      <a:pt x="1" y="40"/>
                    </a:lnTo>
                    <a:lnTo>
                      <a:pt x="0" y="33"/>
                    </a:lnTo>
                    <a:lnTo>
                      <a:pt x="0" y="33"/>
                    </a:lnTo>
                    <a:lnTo>
                      <a:pt x="1" y="26"/>
                    </a:lnTo>
                    <a:lnTo>
                      <a:pt x="2" y="20"/>
                    </a:lnTo>
                    <a:lnTo>
                      <a:pt x="5" y="15"/>
                    </a:lnTo>
                    <a:lnTo>
                      <a:pt x="9" y="10"/>
                    </a:lnTo>
                    <a:lnTo>
                      <a:pt x="15" y="6"/>
                    </a:lnTo>
                    <a:lnTo>
                      <a:pt x="19" y="3"/>
                    </a:lnTo>
                    <a:lnTo>
                      <a:pt x="25" y="2"/>
                    </a:lnTo>
                    <a:lnTo>
                      <a:pt x="32" y="0"/>
                    </a:lnTo>
                    <a:lnTo>
                      <a:pt x="32" y="0"/>
                    </a:lnTo>
                    <a:lnTo>
                      <a:pt x="39" y="2"/>
                    </a:lnTo>
                    <a:lnTo>
                      <a:pt x="44" y="3"/>
                    </a:lnTo>
                    <a:lnTo>
                      <a:pt x="49" y="6"/>
                    </a:lnTo>
                    <a:lnTo>
                      <a:pt x="55" y="10"/>
                    </a:lnTo>
                    <a:lnTo>
                      <a:pt x="58" y="15"/>
                    </a:lnTo>
                    <a:lnTo>
                      <a:pt x="62" y="20"/>
                    </a:lnTo>
                    <a:lnTo>
                      <a:pt x="63" y="26"/>
                    </a:lnTo>
                    <a:lnTo>
                      <a:pt x="64"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3" name="椭圆 92"/>
            <p:cNvSpPr/>
            <p:nvPr/>
          </p:nvSpPr>
          <p:spPr>
            <a:xfrm>
              <a:off x="7443846" y="2754379"/>
              <a:ext cx="228600" cy="2286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97"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801256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1000"/>
                                        <p:tgtEl>
                                          <p:spTgt spid="65"/>
                                        </p:tgtEl>
                                      </p:cBhvr>
                                    </p:animEffect>
                                    <p:anim calcmode="lin" valueType="num">
                                      <p:cBhvr>
                                        <p:cTn id="12" dur="1000" fill="hold"/>
                                        <p:tgtEl>
                                          <p:spTgt spid="65"/>
                                        </p:tgtEl>
                                        <p:attrNameLst>
                                          <p:attrName>ppt_x</p:attrName>
                                        </p:attrNameLst>
                                      </p:cBhvr>
                                      <p:tavLst>
                                        <p:tav tm="0">
                                          <p:val>
                                            <p:strVal val="#ppt_x"/>
                                          </p:val>
                                        </p:tav>
                                        <p:tav tm="100000">
                                          <p:val>
                                            <p:strVal val="#ppt_x"/>
                                          </p:val>
                                        </p:tav>
                                      </p:tavLst>
                                    </p:anim>
                                    <p:anim calcmode="lin" valueType="num">
                                      <p:cBhvr>
                                        <p:cTn id="13" dur="1000" fill="hold"/>
                                        <p:tgtEl>
                                          <p:spTgt spid="6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1000"/>
                                        <p:tgtEl>
                                          <p:spTgt spid="74"/>
                                        </p:tgtEl>
                                      </p:cBhvr>
                                    </p:animEffect>
                                    <p:anim calcmode="lin" valueType="num">
                                      <p:cBhvr>
                                        <p:cTn id="18" dur="1000" fill="hold"/>
                                        <p:tgtEl>
                                          <p:spTgt spid="74"/>
                                        </p:tgtEl>
                                        <p:attrNameLst>
                                          <p:attrName>ppt_x</p:attrName>
                                        </p:attrNameLst>
                                      </p:cBhvr>
                                      <p:tavLst>
                                        <p:tav tm="0">
                                          <p:val>
                                            <p:strVal val="#ppt_x"/>
                                          </p:val>
                                        </p:tav>
                                        <p:tav tm="100000">
                                          <p:val>
                                            <p:strVal val="#ppt_x"/>
                                          </p:val>
                                        </p:tav>
                                      </p:tavLst>
                                    </p:anim>
                                    <p:anim calcmode="lin" valueType="num">
                                      <p:cBhvr>
                                        <p:cTn id="19" dur="1000" fill="hold"/>
                                        <p:tgtEl>
                                          <p:spTgt spid="7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1000"/>
                                        <p:tgtEl>
                                          <p:spTgt spid="81"/>
                                        </p:tgtEl>
                                      </p:cBhvr>
                                    </p:animEffect>
                                    <p:anim calcmode="lin" valueType="num">
                                      <p:cBhvr>
                                        <p:cTn id="24" dur="1000" fill="hold"/>
                                        <p:tgtEl>
                                          <p:spTgt spid="81"/>
                                        </p:tgtEl>
                                        <p:attrNameLst>
                                          <p:attrName>ppt_x</p:attrName>
                                        </p:attrNameLst>
                                      </p:cBhvr>
                                      <p:tavLst>
                                        <p:tav tm="0">
                                          <p:val>
                                            <p:strVal val="#ppt_x"/>
                                          </p:val>
                                        </p:tav>
                                        <p:tav tm="100000">
                                          <p:val>
                                            <p:strVal val="#ppt_x"/>
                                          </p:val>
                                        </p:tav>
                                      </p:tavLst>
                                    </p:anim>
                                    <p:anim calcmode="lin" valueType="num">
                                      <p:cBhvr>
                                        <p:cTn id="25" dur="1000" fill="hold"/>
                                        <p:tgtEl>
                                          <p:spTgt spid="8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fade">
                                      <p:cBhvr>
                                        <p:cTn id="29" dur="1000"/>
                                        <p:tgtEl>
                                          <p:spTgt spid="90"/>
                                        </p:tgtEl>
                                      </p:cBhvr>
                                    </p:animEffect>
                                    <p:anim calcmode="lin" valueType="num">
                                      <p:cBhvr>
                                        <p:cTn id="30" dur="1000" fill="hold"/>
                                        <p:tgtEl>
                                          <p:spTgt spid="90"/>
                                        </p:tgtEl>
                                        <p:attrNameLst>
                                          <p:attrName>ppt_x</p:attrName>
                                        </p:attrNameLst>
                                      </p:cBhvr>
                                      <p:tavLst>
                                        <p:tav tm="0">
                                          <p:val>
                                            <p:strVal val="#ppt_x"/>
                                          </p:val>
                                        </p:tav>
                                        <p:tav tm="100000">
                                          <p:val>
                                            <p:strVal val="#ppt_x"/>
                                          </p:val>
                                        </p:tav>
                                      </p:tavLst>
                                    </p:anim>
                                    <p:anim calcmode="lin" valueType="num">
                                      <p:cBhvr>
                                        <p:cTn id="3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1000"/>
                                        <p:tgtEl>
                                          <p:spTgt spid="60"/>
                                        </p:tgtEl>
                                      </p:cBhvr>
                                    </p:animEffect>
                                    <p:anim calcmode="lin" valueType="num">
                                      <p:cBhvr>
                                        <p:cTn id="37" dur="1000" fill="hold"/>
                                        <p:tgtEl>
                                          <p:spTgt spid="60"/>
                                        </p:tgtEl>
                                        <p:attrNameLst>
                                          <p:attrName>ppt_x</p:attrName>
                                        </p:attrNameLst>
                                      </p:cBhvr>
                                      <p:tavLst>
                                        <p:tav tm="0">
                                          <p:val>
                                            <p:strVal val="#ppt_x"/>
                                          </p:val>
                                        </p:tav>
                                        <p:tav tm="100000">
                                          <p:val>
                                            <p:strVal val="#ppt_x"/>
                                          </p:val>
                                        </p:tav>
                                      </p:tavLst>
                                    </p:anim>
                                    <p:anim calcmode="lin" valueType="num">
                                      <p:cBhvr>
                                        <p:cTn id="3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0429" y="1203598"/>
            <a:ext cx="7611628" cy="2787604"/>
            <a:chOff x="680429" y="1347614"/>
            <a:chExt cx="7611628" cy="2787604"/>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16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16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16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16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16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16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16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16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16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16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3" name="TextBox 682"/>
            <p:cNvSpPr txBox="1"/>
            <p:nvPr/>
          </p:nvSpPr>
          <p:spPr>
            <a:xfrm>
              <a:off x="931125" y="1916920"/>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36</a:t>
              </a:r>
              <a:r>
                <a:rPr lang="en-US" altLang="zh-CN" sz="1400" dirty="0" smtClean="0">
                  <a:solidFill>
                    <a:schemeClr val="accent2"/>
                  </a:solidFill>
                </a:rPr>
                <a:t>%</a:t>
              </a:r>
              <a:endParaRPr lang="zh-CN" altLang="en-US" sz="1400" dirty="0">
                <a:solidFill>
                  <a:schemeClr val="accent2"/>
                </a:solidFill>
              </a:endParaRPr>
            </a:p>
          </p:txBody>
        </p:sp>
        <p:sp>
          <p:nvSpPr>
            <p:cNvPr id="24" name="TextBox 682"/>
            <p:cNvSpPr txBox="1"/>
            <p:nvPr/>
          </p:nvSpPr>
          <p:spPr>
            <a:xfrm>
              <a:off x="1645500" y="2190621"/>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45</a:t>
              </a:r>
              <a:r>
                <a:rPr lang="en-US" altLang="zh-CN" sz="1400" dirty="0" smtClean="0">
                  <a:solidFill>
                    <a:schemeClr val="accent2"/>
                  </a:solidFill>
                </a:rPr>
                <a:t>%</a:t>
              </a:r>
              <a:endParaRPr lang="zh-CN" altLang="en-US" sz="1400" dirty="0">
                <a:solidFill>
                  <a:schemeClr val="accent2"/>
                </a:solidFill>
              </a:endParaRPr>
            </a:p>
          </p:txBody>
        </p:sp>
        <p:sp>
          <p:nvSpPr>
            <p:cNvPr id="25" name="TextBox 682"/>
            <p:cNvSpPr txBox="1"/>
            <p:nvPr/>
          </p:nvSpPr>
          <p:spPr>
            <a:xfrm>
              <a:off x="2369400" y="3022845"/>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64</a:t>
              </a:r>
              <a:r>
                <a:rPr lang="en-US" altLang="zh-CN" sz="1400" dirty="0" smtClean="0">
                  <a:solidFill>
                    <a:schemeClr val="accent2"/>
                  </a:solidFill>
                </a:rPr>
                <a:t>%</a:t>
              </a:r>
              <a:endParaRPr lang="zh-CN" altLang="en-US" sz="1400" dirty="0">
                <a:solidFill>
                  <a:schemeClr val="accent2"/>
                </a:solidFill>
              </a:endParaRPr>
            </a:p>
          </p:txBody>
        </p:sp>
        <p:sp>
          <p:nvSpPr>
            <p:cNvPr id="26" name="TextBox 682"/>
            <p:cNvSpPr txBox="1"/>
            <p:nvPr/>
          </p:nvSpPr>
          <p:spPr>
            <a:xfrm>
              <a:off x="3150450" y="2660671"/>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51</a:t>
              </a:r>
              <a:r>
                <a:rPr lang="en-US" altLang="zh-CN" sz="1400" dirty="0" smtClean="0">
                  <a:solidFill>
                    <a:schemeClr val="accent2"/>
                  </a:solidFill>
                </a:rPr>
                <a:t>%</a:t>
              </a:r>
              <a:endParaRPr lang="zh-CN" altLang="en-US" sz="1400" dirty="0">
                <a:solidFill>
                  <a:schemeClr val="accent2"/>
                </a:solidFill>
              </a:endParaRPr>
            </a:p>
          </p:txBody>
        </p:sp>
        <p:sp>
          <p:nvSpPr>
            <p:cNvPr id="27" name="TextBox 682"/>
            <p:cNvSpPr txBox="1"/>
            <p:nvPr/>
          </p:nvSpPr>
          <p:spPr>
            <a:xfrm>
              <a:off x="3912450" y="2206043"/>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47</a:t>
              </a:r>
              <a:r>
                <a:rPr lang="en-US" altLang="zh-CN" sz="1400" dirty="0" smtClean="0">
                  <a:solidFill>
                    <a:schemeClr val="accent2"/>
                  </a:solidFill>
                </a:rPr>
                <a:t>%</a:t>
              </a:r>
              <a:endParaRPr lang="zh-CN" altLang="en-US" sz="1400" dirty="0">
                <a:solidFill>
                  <a:schemeClr val="accent2"/>
                </a:solidFill>
              </a:endParaRPr>
            </a:p>
          </p:txBody>
        </p:sp>
        <p:sp>
          <p:nvSpPr>
            <p:cNvPr id="28" name="TextBox 682"/>
            <p:cNvSpPr txBox="1"/>
            <p:nvPr/>
          </p:nvSpPr>
          <p:spPr>
            <a:xfrm>
              <a:off x="4655400" y="2693861"/>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52</a:t>
              </a:r>
              <a:r>
                <a:rPr lang="en-US" altLang="zh-CN" sz="1400" dirty="0" smtClean="0">
                  <a:solidFill>
                    <a:schemeClr val="accent2"/>
                  </a:solidFill>
                </a:rPr>
                <a:t>%</a:t>
              </a:r>
              <a:endParaRPr lang="zh-CN" altLang="en-US" sz="1400" dirty="0">
                <a:solidFill>
                  <a:schemeClr val="accent2"/>
                </a:solidFill>
              </a:endParaRPr>
            </a:p>
          </p:txBody>
        </p:sp>
        <p:sp>
          <p:nvSpPr>
            <p:cNvPr id="29" name="TextBox 682"/>
            <p:cNvSpPr txBox="1"/>
            <p:nvPr/>
          </p:nvSpPr>
          <p:spPr>
            <a:xfrm>
              <a:off x="5388825" y="1916920"/>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38</a:t>
              </a:r>
              <a:r>
                <a:rPr lang="en-US" altLang="zh-CN" sz="1400" dirty="0" smtClean="0">
                  <a:solidFill>
                    <a:schemeClr val="accent2"/>
                  </a:solidFill>
                </a:rPr>
                <a:t>%</a:t>
              </a:r>
              <a:endParaRPr lang="zh-CN" altLang="en-US" sz="1400" dirty="0">
                <a:solidFill>
                  <a:schemeClr val="accent2"/>
                </a:solidFill>
              </a:endParaRPr>
            </a:p>
          </p:txBody>
        </p:sp>
        <p:sp>
          <p:nvSpPr>
            <p:cNvPr id="30" name="TextBox 682"/>
            <p:cNvSpPr txBox="1"/>
            <p:nvPr/>
          </p:nvSpPr>
          <p:spPr>
            <a:xfrm>
              <a:off x="6122250" y="2208610"/>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46</a:t>
              </a:r>
              <a:r>
                <a:rPr lang="en-US" altLang="zh-CN" sz="1400" dirty="0" smtClean="0">
                  <a:solidFill>
                    <a:schemeClr val="accent2"/>
                  </a:solidFill>
                </a:rPr>
                <a:t>%</a:t>
              </a:r>
              <a:endParaRPr lang="zh-CN" altLang="en-US" sz="1400" dirty="0">
                <a:solidFill>
                  <a:schemeClr val="accent2"/>
                </a:solidFill>
              </a:endParaRPr>
            </a:p>
          </p:txBody>
        </p:sp>
        <p:sp>
          <p:nvSpPr>
            <p:cNvPr id="31" name="TextBox 682"/>
            <p:cNvSpPr txBox="1"/>
            <p:nvPr/>
          </p:nvSpPr>
          <p:spPr>
            <a:xfrm>
              <a:off x="6855675" y="3051757"/>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68</a:t>
              </a:r>
              <a:r>
                <a:rPr lang="en-US" altLang="zh-CN" sz="1400" dirty="0" smtClean="0">
                  <a:solidFill>
                    <a:schemeClr val="accent2"/>
                  </a:solidFill>
                </a:rPr>
                <a:t>%</a:t>
              </a:r>
              <a:endParaRPr lang="zh-CN" altLang="en-US" sz="1400" dirty="0">
                <a:solidFill>
                  <a:schemeClr val="accent2"/>
                </a:solidFill>
              </a:endParaRPr>
            </a:p>
          </p:txBody>
        </p:sp>
        <p:sp>
          <p:nvSpPr>
            <p:cNvPr id="32" name="TextBox 682"/>
            <p:cNvSpPr txBox="1"/>
            <p:nvPr/>
          </p:nvSpPr>
          <p:spPr>
            <a:xfrm>
              <a:off x="7636725" y="2656719"/>
              <a:ext cx="599844" cy="36933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55</a:t>
              </a:r>
              <a:r>
                <a:rPr lang="en-US" altLang="zh-CN" sz="1400" dirty="0" smtClean="0">
                  <a:solidFill>
                    <a:schemeClr val="accent2"/>
                  </a:solidFill>
                </a:rPr>
                <a:t>%</a:t>
              </a:r>
              <a:endParaRPr lang="zh-CN" altLang="en-US" sz="1400" dirty="0">
                <a:solidFill>
                  <a:schemeClr val="accent2"/>
                </a:solidFill>
              </a:endParaRPr>
            </a:p>
          </p:txBody>
        </p:sp>
        <p:sp>
          <p:nvSpPr>
            <p:cNvPr id="33" name="TextBox 32"/>
            <p:cNvSpPr txBox="1"/>
            <p:nvPr/>
          </p:nvSpPr>
          <p:spPr bwMode="auto">
            <a:xfrm>
              <a:off x="2154111" y="3827441"/>
              <a:ext cx="1056700" cy="307777"/>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056700" cy="307777"/>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056700" cy="307777"/>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056700" cy="307777"/>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sp>
        <p:nvSpPr>
          <p:cNvPr id="37"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64780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9736" y="1043360"/>
            <a:ext cx="4376372" cy="3616081"/>
            <a:chOff x="723900" y="1421719"/>
            <a:chExt cx="5172075" cy="4273550"/>
          </a:xfrm>
          <a:solidFill>
            <a:schemeClr val="bg1">
              <a:lumMod val="25000"/>
              <a:lumOff val="75000"/>
            </a:schemeClr>
          </a:solidFill>
        </p:grpSpPr>
        <p:sp>
          <p:nvSpPr>
            <p:cNvPr id="3"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35" name="直接连接符 34"/>
          <p:cNvCxnSpPr/>
          <p:nvPr/>
        </p:nvCxnSpPr>
        <p:spPr>
          <a:xfrm>
            <a:off x="5152073" y="1043360"/>
            <a:ext cx="0" cy="361608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368686" y="2963805"/>
            <a:ext cx="3256084" cy="756617"/>
            <a:chOff x="8276897" y="2844225"/>
            <a:chExt cx="4341445" cy="1008822"/>
          </a:xfrm>
        </p:grpSpPr>
        <p:sp>
          <p:nvSpPr>
            <p:cNvPr id="37" name="文本框 337"/>
            <p:cNvSpPr txBox="1"/>
            <p:nvPr/>
          </p:nvSpPr>
          <p:spPr>
            <a:xfrm>
              <a:off x="8276897" y="2844225"/>
              <a:ext cx="1105163" cy="841255"/>
            </a:xfrm>
            <a:prstGeom prst="rect">
              <a:avLst/>
            </a:prstGeom>
            <a:noFill/>
          </p:spPr>
          <p:txBody>
            <a:bodyPr wrap="square" rtlCol="0">
              <a:spAutoFit/>
            </a:bodyPr>
            <a:lstStyle/>
            <a:p>
              <a:r>
                <a:rPr lang="en-US" altLang="zh-CN" sz="3500" dirty="0">
                  <a:solidFill>
                    <a:schemeClr val="tx2"/>
                  </a:solidFill>
                  <a:latin typeface="微软雅黑" panose="020B0503020204020204" pitchFamily="34" charset="-122"/>
                  <a:ea typeface="微软雅黑" panose="020B0503020204020204" pitchFamily="34" charset="-122"/>
                </a:rPr>
                <a:t>03</a:t>
              </a:r>
              <a:endParaRPr lang="zh-CN" altLang="en-US" sz="3500" dirty="0">
                <a:solidFill>
                  <a:schemeClr val="tx2"/>
                </a:solidFill>
                <a:latin typeface="微软雅黑" panose="020B0503020204020204" pitchFamily="34" charset="-122"/>
                <a:ea typeface="微软雅黑" panose="020B0503020204020204" pitchFamily="34" charset="-122"/>
              </a:endParaRPr>
            </a:p>
          </p:txBody>
        </p:sp>
        <p:sp>
          <p:nvSpPr>
            <p:cNvPr id="38" name="文本框 338"/>
            <p:cNvSpPr txBox="1"/>
            <p:nvPr/>
          </p:nvSpPr>
          <p:spPr>
            <a:xfrm>
              <a:off x="9370050" y="2844226"/>
              <a:ext cx="3248292" cy="1008821"/>
            </a:xfrm>
            <a:prstGeom prst="rect">
              <a:avLst/>
            </a:prstGeom>
            <a:noFill/>
          </p:spPr>
          <p:txBody>
            <a:bodyPr wrap="square" rtlCol="0">
              <a:spAutoFit/>
            </a:bodyPr>
            <a:lstStyle/>
            <a:p>
              <a:pPr>
                <a:spcBef>
                  <a:spcPts val="450"/>
                </a:spcBef>
              </a:pPr>
              <a:r>
                <a:rPr lang="zh-CN" altLang="en-US" sz="1500" b="1" dirty="0">
                  <a:solidFill>
                    <a:schemeClr val="tx2"/>
                  </a:solidFill>
                  <a:latin typeface="微软雅黑" panose="020B0503020204020204" pitchFamily="34" charset="-122"/>
                  <a:ea typeface="微软雅黑" panose="020B0503020204020204" pitchFamily="34" charset="-122"/>
                </a:rPr>
                <a:t>福建</a:t>
              </a:r>
              <a:endParaRPr lang="en-US" altLang="zh-CN" sz="1500" b="1"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368686" y="2069489"/>
            <a:ext cx="3256084" cy="756617"/>
            <a:chOff x="8276897" y="2844225"/>
            <a:chExt cx="4341445" cy="1008822"/>
          </a:xfrm>
        </p:grpSpPr>
        <p:sp>
          <p:nvSpPr>
            <p:cNvPr id="40" name="文本框 340"/>
            <p:cNvSpPr txBox="1"/>
            <p:nvPr/>
          </p:nvSpPr>
          <p:spPr>
            <a:xfrm>
              <a:off x="8276897" y="2844225"/>
              <a:ext cx="1105163" cy="841255"/>
            </a:xfrm>
            <a:prstGeom prst="rect">
              <a:avLst/>
            </a:prstGeom>
            <a:noFill/>
          </p:spPr>
          <p:txBody>
            <a:bodyPr wrap="square" rtlCol="0">
              <a:spAutoFit/>
            </a:bodyPr>
            <a:lstStyle/>
            <a:p>
              <a:r>
                <a:rPr lang="en-US" altLang="zh-CN" sz="3500" dirty="0">
                  <a:latin typeface="微软雅黑" panose="020B0503020204020204" pitchFamily="34" charset="-122"/>
                  <a:ea typeface="微软雅黑" panose="020B0503020204020204" pitchFamily="34" charset="-122"/>
                </a:rPr>
                <a:t>02</a:t>
              </a:r>
              <a:endParaRPr lang="zh-CN" altLang="en-US" sz="3500" dirty="0">
                <a:latin typeface="微软雅黑" panose="020B0503020204020204" pitchFamily="34" charset="-122"/>
                <a:ea typeface="微软雅黑" panose="020B0503020204020204" pitchFamily="34" charset="-122"/>
              </a:endParaRPr>
            </a:p>
          </p:txBody>
        </p:sp>
        <p:sp>
          <p:nvSpPr>
            <p:cNvPr id="41" name="文本框 341"/>
            <p:cNvSpPr txBox="1"/>
            <p:nvPr/>
          </p:nvSpPr>
          <p:spPr>
            <a:xfrm>
              <a:off x="9370050" y="2844226"/>
              <a:ext cx="3248292" cy="1008821"/>
            </a:xfrm>
            <a:prstGeom prst="rect">
              <a:avLst/>
            </a:prstGeom>
            <a:noFill/>
          </p:spPr>
          <p:txBody>
            <a:bodyPr wrap="square" rtlCol="0">
              <a:spAutoFit/>
            </a:bodyPr>
            <a:lstStyle/>
            <a:p>
              <a:pPr>
                <a:spcBef>
                  <a:spcPts val="450"/>
                </a:spcBef>
              </a:pPr>
              <a:r>
                <a:rPr lang="zh-CN" altLang="en-US" sz="1500" b="1" dirty="0">
                  <a:latin typeface="微软雅黑" panose="020B0503020204020204" pitchFamily="34" charset="-122"/>
                  <a:ea typeface="微软雅黑" panose="020B0503020204020204" pitchFamily="34" charset="-122"/>
                </a:rPr>
                <a:t>四川</a:t>
              </a:r>
              <a:endParaRPr lang="en-US" altLang="zh-CN" sz="1500" b="1" dirty="0">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5368686" y="1175175"/>
            <a:ext cx="3256084" cy="756618"/>
            <a:chOff x="8276897" y="2844225"/>
            <a:chExt cx="4341445" cy="1008822"/>
          </a:xfrm>
        </p:grpSpPr>
        <p:sp>
          <p:nvSpPr>
            <p:cNvPr id="43" name="文本框 343"/>
            <p:cNvSpPr txBox="1"/>
            <p:nvPr/>
          </p:nvSpPr>
          <p:spPr>
            <a:xfrm>
              <a:off x="8276897" y="2844225"/>
              <a:ext cx="1105163" cy="841255"/>
            </a:xfrm>
            <a:prstGeom prst="rect">
              <a:avLst/>
            </a:prstGeom>
            <a:noFill/>
          </p:spPr>
          <p:txBody>
            <a:bodyPr wrap="square" rtlCol="0">
              <a:spAutoFit/>
            </a:bodyPr>
            <a:lstStyle/>
            <a:p>
              <a:r>
                <a:rPr lang="en-US" altLang="zh-CN" sz="3500" dirty="0">
                  <a:solidFill>
                    <a:schemeClr val="bg1"/>
                  </a:solidFill>
                  <a:latin typeface="微软雅黑" panose="020B0503020204020204" pitchFamily="34" charset="-122"/>
                  <a:ea typeface="微软雅黑" panose="020B0503020204020204" pitchFamily="34" charset="-122"/>
                </a:rPr>
                <a:t>01</a:t>
              </a:r>
              <a:endParaRPr lang="zh-CN" altLang="en-US" sz="3500" dirty="0">
                <a:solidFill>
                  <a:schemeClr val="bg1"/>
                </a:solidFill>
                <a:latin typeface="微软雅黑" panose="020B0503020204020204" pitchFamily="34" charset="-122"/>
                <a:ea typeface="微软雅黑" panose="020B0503020204020204" pitchFamily="34" charset="-122"/>
              </a:endParaRPr>
            </a:p>
          </p:txBody>
        </p:sp>
        <p:sp>
          <p:nvSpPr>
            <p:cNvPr id="44" name="文本框 344"/>
            <p:cNvSpPr txBox="1"/>
            <p:nvPr/>
          </p:nvSpPr>
          <p:spPr>
            <a:xfrm>
              <a:off x="9370050" y="2844226"/>
              <a:ext cx="3248292" cy="1008821"/>
            </a:xfrm>
            <a:prstGeom prst="rect">
              <a:avLst/>
            </a:prstGeom>
            <a:noFill/>
          </p:spPr>
          <p:txBody>
            <a:bodyPr wrap="square" rtlCol="0">
              <a:spAutoFit/>
            </a:bodyPr>
            <a:lstStyle/>
            <a:p>
              <a:pP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青海</a:t>
              </a:r>
              <a:endParaRPr lang="en-US" altLang="zh-CN" sz="1500" b="1"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368686" y="3858122"/>
            <a:ext cx="3256084" cy="756617"/>
            <a:chOff x="8276897" y="2844225"/>
            <a:chExt cx="4341445" cy="1008822"/>
          </a:xfrm>
        </p:grpSpPr>
        <p:sp>
          <p:nvSpPr>
            <p:cNvPr id="46" name="文本框 346"/>
            <p:cNvSpPr txBox="1"/>
            <p:nvPr/>
          </p:nvSpPr>
          <p:spPr>
            <a:xfrm>
              <a:off x="8276897" y="2844225"/>
              <a:ext cx="1105163" cy="841255"/>
            </a:xfrm>
            <a:prstGeom prst="rect">
              <a:avLst/>
            </a:prstGeom>
            <a:noFill/>
          </p:spPr>
          <p:txBody>
            <a:bodyPr wrap="square" rtlCol="0">
              <a:spAutoFit/>
            </a:bodyPr>
            <a:lstStyle/>
            <a:p>
              <a:r>
                <a:rPr lang="en-US" altLang="zh-CN" sz="3500" dirty="0">
                  <a:solidFill>
                    <a:schemeClr val="bg2"/>
                  </a:solidFill>
                  <a:latin typeface="微软雅黑" panose="020B0503020204020204" pitchFamily="34" charset="-122"/>
                  <a:ea typeface="微软雅黑" panose="020B0503020204020204" pitchFamily="34" charset="-122"/>
                </a:rPr>
                <a:t>04</a:t>
              </a:r>
              <a:endParaRPr lang="zh-CN" altLang="en-US" sz="3500" dirty="0">
                <a:solidFill>
                  <a:schemeClr val="bg2"/>
                </a:solidFill>
                <a:latin typeface="微软雅黑" panose="020B0503020204020204" pitchFamily="34" charset="-122"/>
                <a:ea typeface="微软雅黑" panose="020B0503020204020204" pitchFamily="34" charset="-122"/>
              </a:endParaRPr>
            </a:p>
          </p:txBody>
        </p:sp>
        <p:sp>
          <p:nvSpPr>
            <p:cNvPr id="47" name="文本框 347"/>
            <p:cNvSpPr txBox="1"/>
            <p:nvPr/>
          </p:nvSpPr>
          <p:spPr>
            <a:xfrm>
              <a:off x="9370050" y="2844226"/>
              <a:ext cx="3248292" cy="1008821"/>
            </a:xfrm>
            <a:prstGeom prst="rect">
              <a:avLst/>
            </a:prstGeom>
            <a:noFill/>
          </p:spPr>
          <p:txBody>
            <a:bodyPr wrap="square" rtlCol="0">
              <a:spAutoFit/>
            </a:bodyPr>
            <a:lstStyle/>
            <a:p>
              <a:pP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山东</a:t>
              </a:r>
              <a:endParaRPr lang="en-US" altLang="zh-CN" sz="1500" b="1"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950915" y="2451096"/>
            <a:ext cx="549031" cy="419045"/>
            <a:chOff x="2601220" y="3268124"/>
            <a:chExt cx="732041" cy="558726"/>
          </a:xfrm>
        </p:grpSpPr>
        <p:sp>
          <p:nvSpPr>
            <p:cNvPr id="49" name="泪滴形 48"/>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文本框 350"/>
            <p:cNvSpPr txBox="1"/>
            <p:nvPr/>
          </p:nvSpPr>
          <p:spPr>
            <a:xfrm>
              <a:off x="2601220" y="3334408"/>
              <a:ext cx="732041" cy="492442"/>
            </a:xfrm>
            <a:prstGeom prst="rect">
              <a:avLst/>
            </a:prstGeom>
            <a:noFill/>
          </p:spPr>
          <p:txBody>
            <a:bodyPr wrap="square" rtlCol="0">
              <a:spAutoFit/>
            </a:bodyPr>
            <a:lstStyle/>
            <a:p>
              <a:pPr algn="ctr"/>
              <a:r>
                <a:rPr lang="en-US" altLang="zh-CN" b="1" dirty="0" smtClean="0">
                  <a:solidFill>
                    <a:srgbClr val="FFFFFF"/>
                  </a:solidFill>
                  <a:latin typeface="微软雅黑" panose="020B0503020204020204" pitchFamily="34" charset="-122"/>
                  <a:ea typeface="微软雅黑" panose="020B0503020204020204" pitchFamily="34" charset="-122"/>
                </a:rPr>
                <a:t>01</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2516310" y="2965051"/>
            <a:ext cx="549031" cy="414182"/>
            <a:chOff x="3355080" y="3953396"/>
            <a:chExt cx="732041" cy="552242"/>
          </a:xfrm>
        </p:grpSpPr>
        <p:sp>
          <p:nvSpPr>
            <p:cNvPr id="52" name="泪滴形 51"/>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文本框 353"/>
            <p:cNvSpPr txBox="1"/>
            <p:nvPr/>
          </p:nvSpPr>
          <p:spPr>
            <a:xfrm>
              <a:off x="3355080" y="4013195"/>
              <a:ext cx="732041" cy="492443"/>
            </a:xfrm>
            <a:prstGeom prst="rect">
              <a:avLst/>
            </a:prstGeom>
            <a:noFill/>
          </p:spPr>
          <p:txBody>
            <a:bodyPr wrap="square" rtlCol="0">
              <a:spAutoFit/>
            </a:bodyPr>
            <a:lstStyle/>
            <a:p>
              <a:pPr algn="ctr"/>
              <a:r>
                <a:rPr lang="en-US" altLang="zh-CN" b="1" dirty="0" smtClean="0">
                  <a:solidFill>
                    <a:srgbClr val="FFFFFF"/>
                  </a:solidFill>
                  <a:latin typeface="微软雅黑" panose="020B0503020204020204" pitchFamily="34" charset="-122"/>
                  <a:ea typeface="微软雅黑" panose="020B0503020204020204" pitchFamily="34" charset="-122"/>
                </a:rPr>
                <a:t>02</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3852496" y="3290659"/>
            <a:ext cx="549031" cy="409475"/>
            <a:chOff x="5136661" y="4387548"/>
            <a:chExt cx="732041" cy="545967"/>
          </a:xfrm>
        </p:grpSpPr>
        <p:sp>
          <p:nvSpPr>
            <p:cNvPr id="55" name="泪滴形 54"/>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文本框 356"/>
            <p:cNvSpPr txBox="1"/>
            <p:nvPr/>
          </p:nvSpPr>
          <p:spPr>
            <a:xfrm>
              <a:off x="5136661" y="4441072"/>
              <a:ext cx="732041" cy="492443"/>
            </a:xfrm>
            <a:prstGeom prst="rect">
              <a:avLst/>
            </a:prstGeom>
            <a:noFill/>
          </p:spPr>
          <p:txBody>
            <a:bodyPr wrap="square" rtlCol="0">
              <a:spAutoFit/>
            </a:bodyPr>
            <a:lstStyle/>
            <a:p>
              <a:pPr algn="ctr"/>
              <a:r>
                <a:rPr lang="en-US" altLang="zh-CN" b="1" dirty="0" smtClean="0">
                  <a:solidFill>
                    <a:srgbClr val="FFFFFF"/>
                  </a:solidFill>
                  <a:latin typeface="微软雅黑" panose="020B0503020204020204" pitchFamily="34" charset="-122"/>
                  <a:ea typeface="微软雅黑" panose="020B0503020204020204" pitchFamily="34" charset="-122"/>
                </a:rPr>
                <a:t>03</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3701013" y="2274221"/>
            <a:ext cx="549031" cy="422639"/>
            <a:chOff x="4934683" y="3032290"/>
            <a:chExt cx="732041" cy="563518"/>
          </a:xfrm>
        </p:grpSpPr>
        <p:sp>
          <p:nvSpPr>
            <p:cNvPr id="58" name="泪滴形 57"/>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9" name="文本框 359"/>
            <p:cNvSpPr txBox="1"/>
            <p:nvPr/>
          </p:nvSpPr>
          <p:spPr>
            <a:xfrm>
              <a:off x="4934683" y="3103366"/>
              <a:ext cx="732041" cy="492442"/>
            </a:xfrm>
            <a:prstGeom prst="rect">
              <a:avLst/>
            </a:prstGeom>
            <a:noFill/>
          </p:spPr>
          <p:txBody>
            <a:bodyPr wrap="square" rtlCol="0">
              <a:spAutoFit/>
            </a:bodyPr>
            <a:lstStyle/>
            <a:p>
              <a:pPr algn="ctr"/>
              <a:r>
                <a:rPr lang="en-US" altLang="zh-CN" b="1" dirty="0" smtClean="0">
                  <a:solidFill>
                    <a:srgbClr val="FFFFFF"/>
                  </a:solidFill>
                  <a:latin typeface="微软雅黑" panose="020B0503020204020204" pitchFamily="34" charset="-122"/>
                  <a:ea typeface="微软雅黑" panose="020B0503020204020204" pitchFamily="34" charset="-122"/>
                </a:rPr>
                <a:t>04</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
        <p:nvSpPr>
          <p:cNvPr id="60"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57567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3113" y="1193284"/>
            <a:ext cx="4782322" cy="3950216"/>
          </a:xfrm>
          <a:prstGeom prst="rect">
            <a:avLst/>
          </a:prstGeom>
        </p:spPr>
      </p:pic>
      <p:sp>
        <p:nvSpPr>
          <p:cNvPr id="3" name="标题 1"/>
          <p:cNvSpPr txBox="1">
            <a:spLocks/>
          </p:cNvSpPr>
          <p:nvPr/>
        </p:nvSpPr>
        <p:spPr>
          <a:xfrm>
            <a:off x="395536" y="2554248"/>
            <a:ext cx="4647988"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algn="ctr"/>
            <a:r>
              <a:rPr lang="zh-CN" altLang="en-US" sz="4000" b="1" dirty="0" smtClean="0">
                <a:solidFill>
                  <a:schemeClr val="accent2"/>
                </a:solidFill>
                <a:effectLst>
                  <a:outerShdw blurRad="38100" dist="38100" dir="2700000" algn="tl">
                    <a:srgbClr val="000000">
                      <a:alpha val="43137"/>
                    </a:srgbClr>
                  </a:outerShdw>
                </a:effectLst>
              </a:rPr>
              <a:t>谢谢下载，</a:t>
            </a:r>
            <a:endParaRPr lang="zh-CN" altLang="en-US" sz="4000" b="1" dirty="0">
              <a:solidFill>
                <a:schemeClr val="accent2"/>
              </a:solidFill>
              <a:effectLst>
                <a:outerShdw blurRad="38100" dist="38100" dir="2700000" algn="tl">
                  <a:srgbClr val="000000">
                    <a:alpha val="43137"/>
                  </a:srgbClr>
                </a:outerShdw>
              </a:effectLst>
            </a:endParaRPr>
          </a:p>
        </p:txBody>
      </p:sp>
      <p:sp>
        <p:nvSpPr>
          <p:cNvPr id="4" name="副标题 2"/>
          <p:cNvSpPr txBox="1">
            <a:spLocks/>
          </p:cNvSpPr>
          <p:nvPr/>
        </p:nvSpPr>
        <p:spPr>
          <a:xfrm>
            <a:off x="107504" y="3219822"/>
            <a:ext cx="4071924"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lnSpc>
                <a:spcPct val="90000"/>
              </a:lnSpc>
            </a:pPr>
            <a:r>
              <a:rPr lang="en-US" altLang="zh-CN" sz="2400" b="1" dirty="0">
                <a:solidFill>
                  <a:schemeClr val="accent2"/>
                </a:solidFill>
                <a:effectLst>
                  <a:outerShdw blurRad="38100" dist="38100" dir="2700000" algn="tl">
                    <a:srgbClr val="000000">
                      <a:alpha val="43137"/>
                    </a:srgbClr>
                  </a:outerShdw>
                </a:effectLst>
                <a:ea typeface="黑体" pitchFamily="2" charset="-122"/>
              </a:rPr>
              <a:t>THANK </a:t>
            </a:r>
            <a:r>
              <a:rPr lang="en-US" altLang="zh-CN" sz="2400" b="1" dirty="0" smtClean="0">
                <a:solidFill>
                  <a:schemeClr val="accent2"/>
                </a:solidFill>
                <a:effectLst>
                  <a:outerShdw blurRad="38100" dist="38100" dir="2700000" algn="tl">
                    <a:srgbClr val="000000">
                      <a:alpha val="43137"/>
                    </a:srgbClr>
                  </a:outerShdw>
                </a:effectLst>
                <a:ea typeface="黑体" pitchFamily="2" charset="-122"/>
              </a:rPr>
              <a:t>YOU</a:t>
            </a:r>
            <a:r>
              <a:rPr lang="zh-CN" altLang="en-US" sz="1400" dirty="0" smtClean="0">
                <a:solidFill>
                  <a:schemeClr val="accent2"/>
                </a:solidFill>
                <a:effectLst>
                  <a:outerShdw blurRad="38100" dist="38100" dir="2700000" algn="tl">
                    <a:srgbClr val="000000">
                      <a:alpha val="43137"/>
                    </a:srgbClr>
                  </a:outerShdw>
                </a:effectLst>
                <a:ea typeface="黑体" pitchFamily="2" charset="-122"/>
              </a:rPr>
              <a:t>谢谢观赏  </a:t>
            </a:r>
            <a:endParaRPr lang="zh-CN" altLang="en-US" sz="1400" dirty="0">
              <a:solidFill>
                <a:schemeClr val="accent2"/>
              </a:solidFill>
              <a:effectLst>
                <a:outerShdw blurRad="38100" dist="38100" dir="2700000" algn="tl">
                  <a:srgbClr val="000000">
                    <a:alpha val="43137"/>
                  </a:srgbClr>
                </a:outerShdw>
              </a:effectLst>
              <a:ea typeface="黑体" pitchFamily="2" charset="-122"/>
            </a:endParaRPr>
          </a:p>
        </p:txBody>
      </p:sp>
    </p:spTree>
    <p:extLst>
      <p:ext uri="{BB962C8B-B14F-4D97-AF65-F5344CB8AC3E}">
        <p14:creationId xmlns:p14="http://schemas.microsoft.com/office/powerpoint/2010/main" val="34657490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269658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2385" y="1468864"/>
            <a:ext cx="7015971" cy="2277483"/>
            <a:chOff x="1612385" y="1468864"/>
            <a:chExt cx="7015971" cy="2277483"/>
          </a:xfrm>
        </p:grpSpPr>
        <p:cxnSp>
          <p:nvCxnSpPr>
            <p:cNvPr id="3" name="Straight Connector 9"/>
            <p:cNvCxnSpPr>
              <a:stCxn id="7" idx="5"/>
              <a:endCxn id="8" idx="2"/>
            </p:cNvCxnSpPr>
            <p:nvPr/>
          </p:nvCxnSpPr>
          <p:spPr>
            <a:xfrm>
              <a:off x="2059644" y="2755403"/>
              <a:ext cx="1094406" cy="728946"/>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11"/>
            <p:cNvCxnSpPr>
              <a:stCxn id="8" idx="6"/>
              <a:endCxn id="9" idx="3"/>
            </p:cNvCxnSpPr>
            <p:nvPr/>
          </p:nvCxnSpPr>
          <p:spPr>
            <a:xfrm flipV="1">
              <a:off x="3678048" y="2367286"/>
              <a:ext cx="1351993" cy="111706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3"/>
            <p:cNvCxnSpPr>
              <a:stCxn id="9" idx="5"/>
              <a:endCxn id="10" idx="1"/>
            </p:cNvCxnSpPr>
            <p:nvPr/>
          </p:nvCxnSpPr>
          <p:spPr>
            <a:xfrm>
              <a:off x="5400561" y="2367286"/>
              <a:ext cx="704188" cy="56951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Straight Connector 15"/>
            <p:cNvCxnSpPr>
              <a:stCxn id="10" idx="6"/>
              <a:endCxn id="11" idx="3"/>
            </p:cNvCxnSpPr>
            <p:nvPr/>
          </p:nvCxnSpPr>
          <p:spPr>
            <a:xfrm flipV="1">
              <a:off x="6552008" y="1916123"/>
              <a:ext cx="1629089" cy="120594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Oval 3"/>
            <p:cNvSpPr/>
            <p:nvPr/>
          </p:nvSpPr>
          <p:spPr>
            <a:xfrm>
              <a:off x="1612385" y="2308144"/>
              <a:ext cx="523997" cy="523997"/>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8" name="Oval 4"/>
            <p:cNvSpPr/>
            <p:nvPr/>
          </p:nvSpPr>
          <p:spPr>
            <a:xfrm>
              <a:off x="3154051" y="3222350"/>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9" name="Oval 5"/>
            <p:cNvSpPr/>
            <p:nvPr/>
          </p:nvSpPr>
          <p:spPr>
            <a:xfrm>
              <a:off x="4953302" y="1920028"/>
              <a:ext cx="523997" cy="523997"/>
            </a:xfrm>
            <a:prstGeom prst="ellipse">
              <a:avLst/>
            </a:prstGeom>
            <a:no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0" name="Oval 6"/>
            <p:cNvSpPr/>
            <p:nvPr/>
          </p:nvSpPr>
          <p:spPr>
            <a:xfrm>
              <a:off x="6028011" y="2860064"/>
              <a:ext cx="523997" cy="523997"/>
            </a:xfrm>
            <a:prstGeom prst="ellipse">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1" name="Oval 7"/>
            <p:cNvSpPr/>
            <p:nvPr/>
          </p:nvSpPr>
          <p:spPr>
            <a:xfrm>
              <a:off x="8104359" y="1468864"/>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2" name="Freeform 35"/>
            <p:cNvSpPr>
              <a:spLocks noEditPoints="1"/>
            </p:cNvSpPr>
            <p:nvPr/>
          </p:nvSpPr>
          <p:spPr bwMode="auto">
            <a:xfrm>
              <a:off x="1770029" y="2459879"/>
              <a:ext cx="201860" cy="229884"/>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nvGrpSpPr>
            <p:cNvPr id="13" name="Group 24"/>
            <p:cNvGrpSpPr>
              <a:grpSpLocks noChangeAspect="1"/>
            </p:cNvGrpSpPr>
            <p:nvPr/>
          </p:nvGrpSpPr>
          <p:grpSpPr>
            <a:xfrm>
              <a:off x="3301105" y="3369407"/>
              <a:ext cx="229886" cy="229884"/>
              <a:chOff x="6111586" y="318800"/>
              <a:chExt cx="490538" cy="490538"/>
            </a:xfrm>
            <a:solidFill>
              <a:schemeClr val="tx1"/>
            </a:solidFill>
          </p:grpSpPr>
          <p:sp>
            <p:nvSpPr>
              <p:cNvPr id="22"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3"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4"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5"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6"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7"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8"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9"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0"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1"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2"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3"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4"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4" name="Group 525"/>
            <p:cNvGrpSpPr>
              <a:grpSpLocks noChangeAspect="1"/>
            </p:cNvGrpSpPr>
            <p:nvPr/>
          </p:nvGrpSpPr>
          <p:grpSpPr>
            <a:xfrm>
              <a:off x="5072726" y="2039453"/>
              <a:ext cx="285149" cy="285147"/>
              <a:chOff x="6350" y="4763"/>
              <a:chExt cx="492125" cy="492125"/>
            </a:xfrm>
            <a:solidFill>
              <a:schemeClr val="bg2"/>
            </a:solidFill>
          </p:grpSpPr>
          <p:sp>
            <p:nvSpPr>
              <p:cNvPr id="19"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0"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1"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5" name="Group 499"/>
            <p:cNvGrpSpPr>
              <a:grpSpLocks noChangeAspect="1"/>
            </p:cNvGrpSpPr>
            <p:nvPr/>
          </p:nvGrpSpPr>
          <p:grpSpPr>
            <a:xfrm>
              <a:off x="6196699" y="2985770"/>
              <a:ext cx="186621" cy="268212"/>
              <a:chOff x="-1587" y="-1587"/>
              <a:chExt cx="341312" cy="490537"/>
            </a:xfrm>
            <a:solidFill>
              <a:schemeClr val="tx2"/>
            </a:solidFill>
          </p:grpSpPr>
          <p:sp>
            <p:nvSpPr>
              <p:cNvPr id="17"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8"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sp>
          <p:nvSpPr>
            <p:cNvPr id="16" name="Freeform 140"/>
            <p:cNvSpPr>
              <a:spLocks noChangeAspect="1"/>
            </p:cNvSpPr>
            <p:nvPr/>
          </p:nvSpPr>
          <p:spPr bwMode="auto">
            <a:xfrm>
              <a:off x="8211929" y="1607914"/>
              <a:ext cx="302537" cy="245897"/>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solidFill>
              <a:schemeClr val="tx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grpSp>
        <p:nvGrpSpPr>
          <p:cNvPr id="35" name="组合 34"/>
          <p:cNvGrpSpPr/>
          <p:nvPr/>
        </p:nvGrpSpPr>
        <p:grpSpPr>
          <a:xfrm>
            <a:off x="514349" y="657370"/>
            <a:ext cx="7463525" cy="1492197"/>
            <a:chOff x="514349" y="657370"/>
            <a:chExt cx="7463525" cy="1492197"/>
          </a:xfrm>
        </p:grpSpPr>
        <p:sp>
          <p:nvSpPr>
            <p:cNvPr id="36" name="Text Box 10"/>
            <p:cNvSpPr txBox="1">
              <a:spLocks noChangeArrowheads="1"/>
            </p:cNvSpPr>
            <p:nvPr/>
          </p:nvSpPr>
          <p:spPr bwMode="auto">
            <a:xfrm>
              <a:off x="514349" y="927201"/>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solidFill>
                    <a:schemeClr val="bg1"/>
                  </a:solidFill>
                  <a:latin typeface="微软雅黑" panose="020B0503020204020204" pitchFamily="34" charset="-122"/>
                  <a:ea typeface="微软雅黑" panose="020B0503020204020204" pitchFamily="34" charset="-122"/>
                  <a:cs typeface="Open Sans" pitchFamily="34" charset="0"/>
                </a:rPr>
                <a:t>01</a:t>
              </a:r>
            </a:p>
            <a:p>
              <a:pPr algn="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7" name="Text Box 10"/>
            <p:cNvSpPr txBox="1">
              <a:spLocks noChangeArrowheads="1"/>
            </p:cNvSpPr>
            <p:nvPr/>
          </p:nvSpPr>
          <p:spPr bwMode="auto">
            <a:xfrm>
              <a:off x="3151548" y="1078761"/>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solidFill>
                    <a:schemeClr val="bg2"/>
                  </a:solidFill>
                  <a:latin typeface="微软雅黑" panose="020B0503020204020204" pitchFamily="34" charset="-122"/>
                  <a:ea typeface="微软雅黑" panose="020B0503020204020204" pitchFamily="34" charset="-122"/>
                  <a:cs typeface="Open Sans" pitchFamily="34" charset="0"/>
                </a:rPr>
                <a:t>03</a:t>
              </a:r>
            </a:p>
            <a:p>
              <a:pPr algn="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添加标题</a:t>
              </a:r>
              <a:endParaRPr lang="en-US" altLang="zh-CN" sz="1500" b="1" dirty="0">
                <a:solidFill>
                  <a:schemeClr val="bg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8" name="Text Box 10"/>
            <p:cNvSpPr txBox="1">
              <a:spLocks noChangeArrowheads="1"/>
            </p:cNvSpPr>
            <p:nvPr/>
          </p:nvSpPr>
          <p:spPr bwMode="auto">
            <a:xfrm>
              <a:off x="6290009" y="657370"/>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latin typeface="微软雅黑" panose="020B0503020204020204" pitchFamily="34" charset="-122"/>
                  <a:ea typeface="微软雅黑" panose="020B0503020204020204" pitchFamily="34" charset="-122"/>
                  <a:cs typeface="Open Sans" pitchFamily="34" charset="0"/>
                </a:rPr>
                <a:t>05</a:t>
              </a:r>
            </a:p>
            <a:p>
              <a:pPr algn="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39" name="组合 38"/>
          <p:cNvGrpSpPr/>
          <p:nvPr/>
        </p:nvGrpSpPr>
        <p:grpSpPr>
          <a:xfrm>
            <a:off x="1292449" y="2891283"/>
            <a:ext cx="4604564" cy="1648550"/>
            <a:chOff x="1292449" y="2891283"/>
            <a:chExt cx="4604564" cy="1648550"/>
          </a:xfrm>
        </p:grpSpPr>
        <p:sp>
          <p:nvSpPr>
            <p:cNvPr id="40" name="Text Box 10"/>
            <p:cNvSpPr txBox="1">
              <a:spLocks noChangeArrowheads="1"/>
            </p:cNvSpPr>
            <p:nvPr/>
          </p:nvSpPr>
          <p:spPr bwMode="auto">
            <a:xfrm>
              <a:off x="1292449" y="3469027"/>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latin typeface="微软雅黑" panose="020B0503020204020204" pitchFamily="34" charset="-122"/>
                  <a:ea typeface="微软雅黑" panose="020B0503020204020204" pitchFamily="34" charset="-122"/>
                  <a:cs typeface="Open Sans" pitchFamily="34" charset="0"/>
                </a:rPr>
                <a:t>02</a:t>
              </a:r>
            </a:p>
            <a:p>
              <a:pPr algn="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41" name="Text Box 10"/>
            <p:cNvSpPr txBox="1">
              <a:spLocks noChangeArrowheads="1"/>
            </p:cNvSpPr>
            <p:nvPr/>
          </p:nvSpPr>
          <p:spPr bwMode="auto">
            <a:xfrm>
              <a:off x="4209148" y="2891283"/>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solidFill>
                    <a:schemeClr val="tx2"/>
                  </a:solidFill>
                  <a:latin typeface="微软雅黑" panose="020B0503020204020204" pitchFamily="34" charset="-122"/>
                  <a:ea typeface="微软雅黑" panose="020B0503020204020204" pitchFamily="34" charset="-122"/>
                  <a:cs typeface="Open Sans" pitchFamily="34" charset="0"/>
                </a:rPr>
                <a:t>04</a:t>
              </a:r>
            </a:p>
            <a:p>
              <a:pPr algn="r">
                <a:spcBef>
                  <a:spcPts val="450"/>
                </a:spcBef>
              </a:pPr>
              <a:r>
                <a:rPr lang="zh-CN" altLang="en-US" sz="1500" b="1" dirty="0">
                  <a:solidFill>
                    <a:schemeClr val="tx2"/>
                  </a:solidFill>
                  <a:latin typeface="微软雅黑" panose="020B0503020204020204" pitchFamily="34" charset="-122"/>
                  <a:ea typeface="微软雅黑" panose="020B0503020204020204" pitchFamily="34" charset="-122"/>
                </a:rPr>
                <a:t>添加标题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sp>
        <p:nvSpPr>
          <p:cNvPr id="42"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233555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82674" y="1104422"/>
            <a:ext cx="1191987" cy="1191989"/>
            <a:chOff x="3982674" y="1104422"/>
            <a:chExt cx="1191987" cy="1191989"/>
          </a:xfrm>
        </p:grpSpPr>
        <p:sp>
          <p:nvSpPr>
            <p:cNvPr id="3" name="任意多边形 2"/>
            <p:cNvSpPr/>
            <p:nvPr/>
          </p:nvSpPr>
          <p:spPr>
            <a:xfrm rot="5400000">
              <a:off x="3982673" y="1104423"/>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p:nvPr/>
          </p:nvGrpSpPr>
          <p:grpSpPr>
            <a:xfrm>
              <a:off x="4332717" y="1454466"/>
              <a:ext cx="491901" cy="491900"/>
              <a:chOff x="7669213" y="3600450"/>
              <a:chExt cx="531813" cy="531813"/>
            </a:xfrm>
          </p:grpSpPr>
          <p:sp>
            <p:nvSpPr>
              <p:cNvPr id="5" name="Freeform 461"/>
              <p:cNvSpPr>
                <a:spLocks/>
              </p:cNvSpPr>
              <p:nvPr/>
            </p:nvSpPr>
            <p:spPr bwMode="auto">
              <a:xfrm>
                <a:off x="7669213" y="3600450"/>
                <a:ext cx="531813" cy="531813"/>
              </a:xfrm>
              <a:custGeom>
                <a:avLst/>
                <a:gdLst>
                  <a:gd name="T0" fmla="*/ 308 w 335"/>
                  <a:gd name="T1" fmla="*/ 0 h 335"/>
                  <a:gd name="T2" fmla="*/ 27 w 335"/>
                  <a:gd name="T3" fmla="*/ 0 h 335"/>
                  <a:gd name="T4" fmla="*/ 27 w 335"/>
                  <a:gd name="T5" fmla="*/ 0 h 335"/>
                  <a:gd name="T6" fmla="*/ 22 w 335"/>
                  <a:gd name="T7" fmla="*/ 0 h 335"/>
                  <a:gd name="T8" fmla="*/ 17 w 335"/>
                  <a:gd name="T9" fmla="*/ 3 h 335"/>
                  <a:gd name="T10" fmla="*/ 13 w 335"/>
                  <a:gd name="T11" fmla="*/ 4 h 335"/>
                  <a:gd name="T12" fmla="*/ 9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9 w 335"/>
                  <a:gd name="T33" fmla="*/ 327 h 335"/>
                  <a:gd name="T34" fmla="*/ 13 w 335"/>
                  <a:gd name="T35" fmla="*/ 331 h 335"/>
                  <a:gd name="T36" fmla="*/ 17 w 335"/>
                  <a:gd name="T37" fmla="*/ 332 h 335"/>
                  <a:gd name="T38" fmla="*/ 22 w 335"/>
                  <a:gd name="T39" fmla="*/ 335 h 335"/>
                  <a:gd name="T40" fmla="*/ 27 w 335"/>
                  <a:gd name="T41" fmla="*/ 335 h 335"/>
                  <a:gd name="T42" fmla="*/ 308 w 335"/>
                  <a:gd name="T43" fmla="*/ 335 h 335"/>
                  <a:gd name="T44" fmla="*/ 308 w 335"/>
                  <a:gd name="T45" fmla="*/ 335 h 335"/>
                  <a:gd name="T46" fmla="*/ 314 w 335"/>
                  <a:gd name="T47" fmla="*/ 335 h 335"/>
                  <a:gd name="T48" fmla="*/ 319 w 335"/>
                  <a:gd name="T49" fmla="*/ 332 h 335"/>
                  <a:gd name="T50" fmla="*/ 323 w 335"/>
                  <a:gd name="T51" fmla="*/ 331 h 335"/>
                  <a:gd name="T52" fmla="*/ 327 w 335"/>
                  <a:gd name="T53" fmla="*/ 327 h 335"/>
                  <a:gd name="T54" fmla="*/ 331 w 335"/>
                  <a:gd name="T55" fmla="*/ 323 h 335"/>
                  <a:gd name="T56" fmla="*/ 333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3 w 335"/>
                  <a:gd name="T69" fmla="*/ 16 h 335"/>
                  <a:gd name="T70" fmla="*/ 331 w 335"/>
                  <a:gd name="T71" fmla="*/ 12 h 335"/>
                  <a:gd name="T72" fmla="*/ 327 w 335"/>
                  <a:gd name="T73" fmla="*/ 8 h 335"/>
                  <a:gd name="T74" fmla="*/ 323 w 335"/>
                  <a:gd name="T75" fmla="*/ 4 h 335"/>
                  <a:gd name="T76" fmla="*/ 319 w 335"/>
                  <a:gd name="T77" fmla="*/ 3 h 335"/>
                  <a:gd name="T78" fmla="*/ 314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7" y="3"/>
                    </a:lnTo>
                    <a:lnTo>
                      <a:pt x="13" y="4"/>
                    </a:lnTo>
                    <a:lnTo>
                      <a:pt x="9" y="8"/>
                    </a:lnTo>
                    <a:lnTo>
                      <a:pt x="4" y="12"/>
                    </a:lnTo>
                    <a:lnTo>
                      <a:pt x="3" y="16"/>
                    </a:lnTo>
                    <a:lnTo>
                      <a:pt x="0" y="22"/>
                    </a:lnTo>
                    <a:lnTo>
                      <a:pt x="0" y="27"/>
                    </a:lnTo>
                    <a:lnTo>
                      <a:pt x="0" y="308"/>
                    </a:lnTo>
                    <a:lnTo>
                      <a:pt x="0" y="308"/>
                    </a:lnTo>
                    <a:lnTo>
                      <a:pt x="0" y="313"/>
                    </a:lnTo>
                    <a:lnTo>
                      <a:pt x="3" y="319"/>
                    </a:lnTo>
                    <a:lnTo>
                      <a:pt x="4" y="323"/>
                    </a:lnTo>
                    <a:lnTo>
                      <a:pt x="9" y="327"/>
                    </a:lnTo>
                    <a:lnTo>
                      <a:pt x="13" y="331"/>
                    </a:lnTo>
                    <a:lnTo>
                      <a:pt x="17" y="332"/>
                    </a:lnTo>
                    <a:lnTo>
                      <a:pt x="22" y="335"/>
                    </a:lnTo>
                    <a:lnTo>
                      <a:pt x="27" y="335"/>
                    </a:lnTo>
                    <a:lnTo>
                      <a:pt x="308" y="335"/>
                    </a:lnTo>
                    <a:lnTo>
                      <a:pt x="308" y="335"/>
                    </a:lnTo>
                    <a:lnTo>
                      <a:pt x="314" y="335"/>
                    </a:lnTo>
                    <a:lnTo>
                      <a:pt x="319" y="332"/>
                    </a:lnTo>
                    <a:lnTo>
                      <a:pt x="323" y="331"/>
                    </a:lnTo>
                    <a:lnTo>
                      <a:pt x="327" y="327"/>
                    </a:lnTo>
                    <a:lnTo>
                      <a:pt x="331" y="323"/>
                    </a:lnTo>
                    <a:lnTo>
                      <a:pt x="333" y="319"/>
                    </a:lnTo>
                    <a:lnTo>
                      <a:pt x="335" y="313"/>
                    </a:lnTo>
                    <a:lnTo>
                      <a:pt x="335" y="308"/>
                    </a:lnTo>
                    <a:lnTo>
                      <a:pt x="335" y="27"/>
                    </a:lnTo>
                    <a:lnTo>
                      <a:pt x="335" y="27"/>
                    </a:lnTo>
                    <a:lnTo>
                      <a:pt x="335" y="22"/>
                    </a:lnTo>
                    <a:lnTo>
                      <a:pt x="333" y="16"/>
                    </a:lnTo>
                    <a:lnTo>
                      <a:pt x="331" y="12"/>
                    </a:lnTo>
                    <a:lnTo>
                      <a:pt x="327" y="8"/>
                    </a:lnTo>
                    <a:lnTo>
                      <a:pt x="323" y="4"/>
                    </a:lnTo>
                    <a:lnTo>
                      <a:pt x="319" y="3"/>
                    </a:lnTo>
                    <a:lnTo>
                      <a:pt x="314"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62"/>
              <p:cNvSpPr>
                <a:spLocks/>
              </p:cNvSpPr>
              <p:nvPr/>
            </p:nvSpPr>
            <p:spPr bwMode="auto">
              <a:xfrm>
                <a:off x="7875588" y="3736975"/>
                <a:ext cx="120650" cy="257175"/>
              </a:xfrm>
              <a:custGeom>
                <a:avLst/>
                <a:gdLst>
                  <a:gd name="T0" fmla="*/ 57 w 76"/>
                  <a:gd name="T1" fmla="*/ 30 h 162"/>
                  <a:gd name="T2" fmla="*/ 76 w 76"/>
                  <a:gd name="T3" fmla="*/ 30 h 162"/>
                  <a:gd name="T4" fmla="*/ 76 w 76"/>
                  <a:gd name="T5" fmla="*/ 0 h 162"/>
                  <a:gd name="T6" fmla="*/ 51 w 76"/>
                  <a:gd name="T7" fmla="*/ 0 h 162"/>
                  <a:gd name="T8" fmla="*/ 51 w 76"/>
                  <a:gd name="T9" fmla="*/ 0 h 162"/>
                  <a:gd name="T10" fmla="*/ 39 w 76"/>
                  <a:gd name="T11" fmla="*/ 2 h 162"/>
                  <a:gd name="T12" fmla="*/ 31 w 76"/>
                  <a:gd name="T13" fmla="*/ 4 h 162"/>
                  <a:gd name="T14" fmla="*/ 24 w 76"/>
                  <a:gd name="T15" fmla="*/ 10 h 162"/>
                  <a:gd name="T16" fmla="*/ 20 w 76"/>
                  <a:gd name="T17" fmla="*/ 15 h 162"/>
                  <a:gd name="T18" fmla="*/ 18 w 76"/>
                  <a:gd name="T19" fmla="*/ 21 h 162"/>
                  <a:gd name="T20" fmla="*/ 16 w 76"/>
                  <a:gd name="T21" fmla="*/ 26 h 162"/>
                  <a:gd name="T22" fmla="*/ 16 w 76"/>
                  <a:gd name="T23" fmla="*/ 33 h 162"/>
                  <a:gd name="T24" fmla="*/ 16 w 76"/>
                  <a:gd name="T25" fmla="*/ 33 h 162"/>
                  <a:gd name="T26" fmla="*/ 16 w 76"/>
                  <a:gd name="T27" fmla="*/ 56 h 162"/>
                  <a:gd name="T28" fmla="*/ 0 w 76"/>
                  <a:gd name="T29" fmla="*/ 56 h 162"/>
                  <a:gd name="T30" fmla="*/ 0 w 76"/>
                  <a:gd name="T31" fmla="*/ 84 h 162"/>
                  <a:gd name="T32" fmla="*/ 16 w 76"/>
                  <a:gd name="T33" fmla="*/ 84 h 162"/>
                  <a:gd name="T34" fmla="*/ 16 w 76"/>
                  <a:gd name="T35" fmla="*/ 162 h 162"/>
                  <a:gd name="T36" fmla="*/ 50 w 76"/>
                  <a:gd name="T37" fmla="*/ 162 h 162"/>
                  <a:gd name="T38" fmla="*/ 50 w 76"/>
                  <a:gd name="T39" fmla="*/ 84 h 162"/>
                  <a:gd name="T40" fmla="*/ 73 w 76"/>
                  <a:gd name="T41" fmla="*/ 84 h 162"/>
                  <a:gd name="T42" fmla="*/ 73 w 76"/>
                  <a:gd name="T43" fmla="*/ 84 h 162"/>
                  <a:gd name="T44" fmla="*/ 74 w 76"/>
                  <a:gd name="T45" fmla="*/ 76 h 162"/>
                  <a:gd name="T46" fmla="*/ 76 w 76"/>
                  <a:gd name="T47" fmla="*/ 56 h 162"/>
                  <a:gd name="T48" fmla="*/ 76 w 76"/>
                  <a:gd name="T49" fmla="*/ 56 h 162"/>
                  <a:gd name="T50" fmla="*/ 50 w 76"/>
                  <a:gd name="T51" fmla="*/ 56 h 162"/>
                  <a:gd name="T52" fmla="*/ 50 w 76"/>
                  <a:gd name="T53" fmla="*/ 56 h 162"/>
                  <a:gd name="T54" fmla="*/ 50 w 76"/>
                  <a:gd name="T55" fmla="*/ 37 h 162"/>
                  <a:gd name="T56" fmla="*/ 50 w 76"/>
                  <a:gd name="T57" fmla="*/ 37 h 162"/>
                  <a:gd name="T58" fmla="*/ 51 w 76"/>
                  <a:gd name="T59" fmla="*/ 34 h 162"/>
                  <a:gd name="T60" fmla="*/ 53 w 76"/>
                  <a:gd name="T61" fmla="*/ 33 h 162"/>
                  <a:gd name="T62" fmla="*/ 54 w 76"/>
                  <a:gd name="T63" fmla="*/ 30 h 162"/>
                  <a:gd name="T64" fmla="*/ 57 w 76"/>
                  <a:gd name="T65" fmla="*/ 30 h 162"/>
                  <a:gd name="T66" fmla="*/ 57 w 76"/>
                  <a:gd name="T67" fmla="*/ 3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62">
                    <a:moveTo>
                      <a:pt x="57" y="30"/>
                    </a:moveTo>
                    <a:lnTo>
                      <a:pt x="76" y="30"/>
                    </a:lnTo>
                    <a:lnTo>
                      <a:pt x="76" y="0"/>
                    </a:lnTo>
                    <a:lnTo>
                      <a:pt x="51" y="0"/>
                    </a:lnTo>
                    <a:lnTo>
                      <a:pt x="51" y="0"/>
                    </a:lnTo>
                    <a:lnTo>
                      <a:pt x="39" y="2"/>
                    </a:lnTo>
                    <a:lnTo>
                      <a:pt x="31" y="4"/>
                    </a:lnTo>
                    <a:lnTo>
                      <a:pt x="24" y="10"/>
                    </a:lnTo>
                    <a:lnTo>
                      <a:pt x="20" y="15"/>
                    </a:lnTo>
                    <a:lnTo>
                      <a:pt x="18" y="21"/>
                    </a:lnTo>
                    <a:lnTo>
                      <a:pt x="16" y="26"/>
                    </a:lnTo>
                    <a:lnTo>
                      <a:pt x="16" y="33"/>
                    </a:lnTo>
                    <a:lnTo>
                      <a:pt x="16" y="33"/>
                    </a:lnTo>
                    <a:lnTo>
                      <a:pt x="16" y="56"/>
                    </a:lnTo>
                    <a:lnTo>
                      <a:pt x="0" y="56"/>
                    </a:lnTo>
                    <a:lnTo>
                      <a:pt x="0" y="84"/>
                    </a:lnTo>
                    <a:lnTo>
                      <a:pt x="16" y="84"/>
                    </a:lnTo>
                    <a:lnTo>
                      <a:pt x="16" y="162"/>
                    </a:lnTo>
                    <a:lnTo>
                      <a:pt x="50" y="162"/>
                    </a:lnTo>
                    <a:lnTo>
                      <a:pt x="50" y="84"/>
                    </a:lnTo>
                    <a:lnTo>
                      <a:pt x="73" y="84"/>
                    </a:lnTo>
                    <a:lnTo>
                      <a:pt x="73" y="84"/>
                    </a:lnTo>
                    <a:lnTo>
                      <a:pt x="74" y="76"/>
                    </a:lnTo>
                    <a:lnTo>
                      <a:pt x="76" y="56"/>
                    </a:lnTo>
                    <a:lnTo>
                      <a:pt x="76" y="56"/>
                    </a:lnTo>
                    <a:lnTo>
                      <a:pt x="50" y="56"/>
                    </a:lnTo>
                    <a:lnTo>
                      <a:pt x="50" y="56"/>
                    </a:lnTo>
                    <a:lnTo>
                      <a:pt x="50" y="37"/>
                    </a:lnTo>
                    <a:lnTo>
                      <a:pt x="50" y="37"/>
                    </a:lnTo>
                    <a:lnTo>
                      <a:pt x="51" y="34"/>
                    </a:lnTo>
                    <a:lnTo>
                      <a:pt x="53" y="33"/>
                    </a:lnTo>
                    <a:lnTo>
                      <a:pt x="54" y="30"/>
                    </a:lnTo>
                    <a:lnTo>
                      <a:pt x="57" y="30"/>
                    </a:lnTo>
                    <a:lnTo>
                      <a:pt x="57"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5033603" y="1842210"/>
            <a:ext cx="1191987" cy="1191989"/>
            <a:chOff x="5033603" y="1842210"/>
            <a:chExt cx="1191987" cy="1191989"/>
          </a:xfrm>
        </p:grpSpPr>
        <p:sp>
          <p:nvSpPr>
            <p:cNvPr id="8" name="任意多边形 7"/>
            <p:cNvSpPr/>
            <p:nvPr/>
          </p:nvSpPr>
          <p:spPr>
            <a:xfrm rot="5400000">
              <a:off x="5033602"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 name="组合 8"/>
            <p:cNvGrpSpPr/>
            <p:nvPr/>
          </p:nvGrpSpPr>
          <p:grpSpPr>
            <a:xfrm>
              <a:off x="5383646" y="2192255"/>
              <a:ext cx="491901" cy="491900"/>
              <a:chOff x="8543926" y="3600450"/>
              <a:chExt cx="531813" cy="531813"/>
            </a:xfrm>
          </p:grpSpPr>
          <p:sp>
            <p:nvSpPr>
              <p:cNvPr id="10" name="Freeform 463"/>
              <p:cNvSpPr>
                <a:spLocks/>
              </p:cNvSpPr>
              <p:nvPr/>
            </p:nvSpPr>
            <p:spPr bwMode="auto">
              <a:xfrm>
                <a:off x="8543926"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64"/>
              <p:cNvSpPr>
                <a:spLocks/>
              </p:cNvSpPr>
              <p:nvPr/>
            </p:nvSpPr>
            <p:spPr bwMode="auto">
              <a:xfrm>
                <a:off x="8682038" y="3754438"/>
                <a:ext cx="273050" cy="223838"/>
              </a:xfrm>
              <a:custGeom>
                <a:avLst/>
                <a:gdLst>
                  <a:gd name="T0" fmla="*/ 172 w 172"/>
                  <a:gd name="T1" fmla="*/ 16 h 141"/>
                  <a:gd name="T2" fmla="*/ 152 w 172"/>
                  <a:gd name="T3" fmla="*/ 22 h 141"/>
                  <a:gd name="T4" fmla="*/ 158 w 172"/>
                  <a:gd name="T5" fmla="*/ 19 h 141"/>
                  <a:gd name="T6" fmla="*/ 166 w 172"/>
                  <a:gd name="T7" fmla="*/ 8 h 141"/>
                  <a:gd name="T8" fmla="*/ 167 w 172"/>
                  <a:gd name="T9" fmla="*/ 3 h 141"/>
                  <a:gd name="T10" fmla="*/ 145 w 172"/>
                  <a:gd name="T11" fmla="*/ 11 h 141"/>
                  <a:gd name="T12" fmla="*/ 140 w 172"/>
                  <a:gd name="T13" fmla="*/ 7 h 141"/>
                  <a:gd name="T14" fmla="*/ 127 w 172"/>
                  <a:gd name="T15" fmla="*/ 2 h 141"/>
                  <a:gd name="T16" fmla="*/ 120 w 172"/>
                  <a:gd name="T17" fmla="*/ 0 h 141"/>
                  <a:gd name="T18" fmla="*/ 105 w 172"/>
                  <a:gd name="T19" fmla="*/ 3 h 141"/>
                  <a:gd name="T20" fmla="*/ 94 w 172"/>
                  <a:gd name="T21" fmla="*/ 11 h 141"/>
                  <a:gd name="T22" fmla="*/ 86 w 172"/>
                  <a:gd name="T23" fmla="*/ 22 h 141"/>
                  <a:gd name="T24" fmla="*/ 83 w 172"/>
                  <a:gd name="T25" fmla="*/ 35 h 141"/>
                  <a:gd name="T26" fmla="*/ 85 w 172"/>
                  <a:gd name="T27" fmla="*/ 43 h 141"/>
                  <a:gd name="T28" fmla="*/ 74 w 172"/>
                  <a:gd name="T29" fmla="*/ 42 h 141"/>
                  <a:gd name="T30" fmla="*/ 54 w 172"/>
                  <a:gd name="T31" fmla="*/ 37 h 141"/>
                  <a:gd name="T32" fmla="*/ 35 w 172"/>
                  <a:gd name="T33" fmla="*/ 27 h 141"/>
                  <a:gd name="T34" fmla="*/ 19 w 172"/>
                  <a:gd name="T35" fmla="*/ 15 h 141"/>
                  <a:gd name="T36" fmla="*/ 12 w 172"/>
                  <a:gd name="T37" fmla="*/ 7 h 141"/>
                  <a:gd name="T38" fmla="*/ 6 w 172"/>
                  <a:gd name="T39" fmla="*/ 25 h 141"/>
                  <a:gd name="T40" fmla="*/ 8 w 172"/>
                  <a:gd name="T41" fmla="*/ 34 h 141"/>
                  <a:gd name="T42" fmla="*/ 16 w 172"/>
                  <a:gd name="T43" fmla="*/ 49 h 141"/>
                  <a:gd name="T44" fmla="*/ 23 w 172"/>
                  <a:gd name="T45" fmla="*/ 54 h 141"/>
                  <a:gd name="T46" fmla="*/ 6 w 172"/>
                  <a:gd name="T47" fmla="*/ 50 h 141"/>
                  <a:gd name="T48" fmla="*/ 6 w 172"/>
                  <a:gd name="T49" fmla="*/ 50 h 141"/>
                  <a:gd name="T50" fmla="*/ 9 w 172"/>
                  <a:gd name="T51" fmla="*/ 62 h 141"/>
                  <a:gd name="T52" fmla="*/ 14 w 172"/>
                  <a:gd name="T53" fmla="*/ 73 h 141"/>
                  <a:gd name="T54" fmla="*/ 24 w 172"/>
                  <a:gd name="T55" fmla="*/ 80 h 141"/>
                  <a:gd name="T56" fmla="*/ 35 w 172"/>
                  <a:gd name="T57" fmla="*/ 85 h 141"/>
                  <a:gd name="T58" fmla="*/ 25 w 172"/>
                  <a:gd name="T59" fmla="*/ 87 h 141"/>
                  <a:gd name="T60" fmla="*/ 19 w 172"/>
                  <a:gd name="T61" fmla="*/ 85 h 141"/>
                  <a:gd name="T62" fmla="*/ 21 w 172"/>
                  <a:gd name="T63" fmla="*/ 91 h 141"/>
                  <a:gd name="T64" fmla="*/ 28 w 172"/>
                  <a:gd name="T65" fmla="*/ 99 h 141"/>
                  <a:gd name="T66" fmla="*/ 36 w 172"/>
                  <a:gd name="T67" fmla="*/ 106 h 141"/>
                  <a:gd name="T68" fmla="*/ 47 w 172"/>
                  <a:gd name="T69" fmla="*/ 110 h 141"/>
                  <a:gd name="T70" fmla="*/ 52 w 172"/>
                  <a:gd name="T71" fmla="*/ 110 h 141"/>
                  <a:gd name="T72" fmla="*/ 32 w 172"/>
                  <a:gd name="T73" fmla="*/ 122 h 141"/>
                  <a:gd name="T74" fmla="*/ 8 w 172"/>
                  <a:gd name="T75" fmla="*/ 126 h 141"/>
                  <a:gd name="T76" fmla="*/ 0 w 172"/>
                  <a:gd name="T77" fmla="*/ 124 h 141"/>
                  <a:gd name="T78" fmla="*/ 12 w 172"/>
                  <a:gd name="T79" fmla="*/ 131 h 141"/>
                  <a:gd name="T80" fmla="*/ 39 w 172"/>
                  <a:gd name="T81" fmla="*/ 139 h 141"/>
                  <a:gd name="T82" fmla="*/ 54 w 172"/>
                  <a:gd name="T83" fmla="*/ 141 h 141"/>
                  <a:gd name="T84" fmla="*/ 77 w 172"/>
                  <a:gd name="T85" fmla="*/ 138 h 141"/>
                  <a:gd name="T86" fmla="*/ 97 w 172"/>
                  <a:gd name="T87" fmla="*/ 131 h 141"/>
                  <a:gd name="T88" fmla="*/ 114 w 172"/>
                  <a:gd name="T89" fmla="*/ 122 h 141"/>
                  <a:gd name="T90" fmla="*/ 129 w 172"/>
                  <a:gd name="T91" fmla="*/ 108 h 141"/>
                  <a:gd name="T92" fmla="*/ 140 w 172"/>
                  <a:gd name="T93" fmla="*/ 92 h 141"/>
                  <a:gd name="T94" fmla="*/ 148 w 172"/>
                  <a:gd name="T95" fmla="*/ 76 h 141"/>
                  <a:gd name="T96" fmla="*/ 154 w 172"/>
                  <a:gd name="T97" fmla="*/ 57 h 141"/>
                  <a:gd name="T98" fmla="*/ 155 w 172"/>
                  <a:gd name="T99" fmla="*/ 39 h 141"/>
                  <a:gd name="T100" fmla="*/ 155 w 172"/>
                  <a:gd name="T101" fmla="*/ 35 h 141"/>
                  <a:gd name="T102" fmla="*/ 164 w 172"/>
                  <a:gd name="T103" fmla="*/ 27 h 141"/>
                  <a:gd name="T104" fmla="*/ 172 w 172"/>
                  <a:gd name="T105" fmla="*/ 1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141">
                    <a:moveTo>
                      <a:pt x="172" y="16"/>
                    </a:moveTo>
                    <a:lnTo>
                      <a:pt x="172" y="16"/>
                    </a:lnTo>
                    <a:lnTo>
                      <a:pt x="163" y="20"/>
                    </a:lnTo>
                    <a:lnTo>
                      <a:pt x="152" y="22"/>
                    </a:lnTo>
                    <a:lnTo>
                      <a:pt x="152" y="22"/>
                    </a:lnTo>
                    <a:lnTo>
                      <a:pt x="158" y="19"/>
                    </a:lnTo>
                    <a:lnTo>
                      <a:pt x="162" y="14"/>
                    </a:lnTo>
                    <a:lnTo>
                      <a:pt x="166" y="8"/>
                    </a:lnTo>
                    <a:lnTo>
                      <a:pt x="167" y="3"/>
                    </a:lnTo>
                    <a:lnTo>
                      <a:pt x="167" y="3"/>
                    </a:lnTo>
                    <a:lnTo>
                      <a:pt x="156" y="8"/>
                    </a:lnTo>
                    <a:lnTo>
                      <a:pt x="145" y="11"/>
                    </a:lnTo>
                    <a:lnTo>
                      <a:pt x="145" y="11"/>
                    </a:lnTo>
                    <a:lnTo>
                      <a:pt x="140" y="7"/>
                    </a:lnTo>
                    <a:lnTo>
                      <a:pt x="133" y="3"/>
                    </a:lnTo>
                    <a:lnTo>
                      <a:pt x="127" y="2"/>
                    </a:lnTo>
                    <a:lnTo>
                      <a:pt x="120" y="0"/>
                    </a:lnTo>
                    <a:lnTo>
                      <a:pt x="120" y="0"/>
                    </a:lnTo>
                    <a:lnTo>
                      <a:pt x="112" y="2"/>
                    </a:lnTo>
                    <a:lnTo>
                      <a:pt x="105" y="3"/>
                    </a:lnTo>
                    <a:lnTo>
                      <a:pt x="100" y="6"/>
                    </a:lnTo>
                    <a:lnTo>
                      <a:pt x="94" y="11"/>
                    </a:lnTo>
                    <a:lnTo>
                      <a:pt x="90" y="16"/>
                    </a:lnTo>
                    <a:lnTo>
                      <a:pt x="86" y="22"/>
                    </a:lnTo>
                    <a:lnTo>
                      <a:pt x="85" y="29"/>
                    </a:lnTo>
                    <a:lnTo>
                      <a:pt x="83" y="35"/>
                    </a:lnTo>
                    <a:lnTo>
                      <a:pt x="83" y="35"/>
                    </a:lnTo>
                    <a:lnTo>
                      <a:pt x="85" y="43"/>
                    </a:lnTo>
                    <a:lnTo>
                      <a:pt x="85" y="43"/>
                    </a:lnTo>
                    <a:lnTo>
                      <a:pt x="74" y="42"/>
                    </a:lnTo>
                    <a:lnTo>
                      <a:pt x="63" y="41"/>
                    </a:lnTo>
                    <a:lnTo>
                      <a:pt x="54" y="37"/>
                    </a:lnTo>
                    <a:lnTo>
                      <a:pt x="44" y="33"/>
                    </a:lnTo>
                    <a:lnTo>
                      <a:pt x="35" y="27"/>
                    </a:lnTo>
                    <a:lnTo>
                      <a:pt x="27" y="22"/>
                    </a:lnTo>
                    <a:lnTo>
                      <a:pt x="19" y="15"/>
                    </a:lnTo>
                    <a:lnTo>
                      <a:pt x="12" y="7"/>
                    </a:lnTo>
                    <a:lnTo>
                      <a:pt x="12" y="7"/>
                    </a:lnTo>
                    <a:lnTo>
                      <a:pt x="8" y="15"/>
                    </a:lnTo>
                    <a:lnTo>
                      <a:pt x="6" y="25"/>
                    </a:lnTo>
                    <a:lnTo>
                      <a:pt x="6" y="25"/>
                    </a:lnTo>
                    <a:lnTo>
                      <a:pt x="8" y="34"/>
                    </a:lnTo>
                    <a:lnTo>
                      <a:pt x="12" y="42"/>
                    </a:lnTo>
                    <a:lnTo>
                      <a:pt x="16" y="49"/>
                    </a:lnTo>
                    <a:lnTo>
                      <a:pt x="23" y="54"/>
                    </a:lnTo>
                    <a:lnTo>
                      <a:pt x="23" y="54"/>
                    </a:lnTo>
                    <a:lnTo>
                      <a:pt x="14" y="53"/>
                    </a:lnTo>
                    <a:lnTo>
                      <a:pt x="6" y="50"/>
                    </a:lnTo>
                    <a:lnTo>
                      <a:pt x="6" y="50"/>
                    </a:lnTo>
                    <a:lnTo>
                      <a:pt x="6" y="50"/>
                    </a:lnTo>
                    <a:lnTo>
                      <a:pt x="8" y="57"/>
                    </a:lnTo>
                    <a:lnTo>
                      <a:pt x="9" y="62"/>
                    </a:lnTo>
                    <a:lnTo>
                      <a:pt x="12" y="68"/>
                    </a:lnTo>
                    <a:lnTo>
                      <a:pt x="14" y="73"/>
                    </a:lnTo>
                    <a:lnTo>
                      <a:pt x="19" y="77"/>
                    </a:lnTo>
                    <a:lnTo>
                      <a:pt x="24" y="80"/>
                    </a:lnTo>
                    <a:lnTo>
                      <a:pt x="29" y="83"/>
                    </a:lnTo>
                    <a:lnTo>
                      <a:pt x="35" y="85"/>
                    </a:lnTo>
                    <a:lnTo>
                      <a:pt x="35" y="85"/>
                    </a:lnTo>
                    <a:lnTo>
                      <a:pt x="25" y="87"/>
                    </a:lnTo>
                    <a:lnTo>
                      <a:pt x="25" y="87"/>
                    </a:lnTo>
                    <a:lnTo>
                      <a:pt x="19" y="85"/>
                    </a:lnTo>
                    <a:lnTo>
                      <a:pt x="19" y="85"/>
                    </a:lnTo>
                    <a:lnTo>
                      <a:pt x="21" y="91"/>
                    </a:lnTo>
                    <a:lnTo>
                      <a:pt x="24" y="95"/>
                    </a:lnTo>
                    <a:lnTo>
                      <a:pt x="28" y="99"/>
                    </a:lnTo>
                    <a:lnTo>
                      <a:pt x="32" y="103"/>
                    </a:lnTo>
                    <a:lnTo>
                      <a:pt x="36" y="106"/>
                    </a:lnTo>
                    <a:lnTo>
                      <a:pt x="41" y="108"/>
                    </a:lnTo>
                    <a:lnTo>
                      <a:pt x="47" y="110"/>
                    </a:lnTo>
                    <a:lnTo>
                      <a:pt x="52" y="110"/>
                    </a:lnTo>
                    <a:lnTo>
                      <a:pt x="52" y="110"/>
                    </a:lnTo>
                    <a:lnTo>
                      <a:pt x="43" y="116"/>
                    </a:lnTo>
                    <a:lnTo>
                      <a:pt x="32" y="122"/>
                    </a:lnTo>
                    <a:lnTo>
                      <a:pt x="20" y="124"/>
                    </a:lnTo>
                    <a:lnTo>
                      <a:pt x="8" y="126"/>
                    </a:lnTo>
                    <a:lnTo>
                      <a:pt x="8" y="126"/>
                    </a:lnTo>
                    <a:lnTo>
                      <a:pt x="0" y="124"/>
                    </a:lnTo>
                    <a:lnTo>
                      <a:pt x="0" y="124"/>
                    </a:lnTo>
                    <a:lnTo>
                      <a:pt x="12" y="131"/>
                    </a:lnTo>
                    <a:lnTo>
                      <a:pt x="25" y="137"/>
                    </a:lnTo>
                    <a:lnTo>
                      <a:pt x="39" y="139"/>
                    </a:lnTo>
                    <a:lnTo>
                      <a:pt x="54" y="141"/>
                    </a:lnTo>
                    <a:lnTo>
                      <a:pt x="54" y="141"/>
                    </a:lnTo>
                    <a:lnTo>
                      <a:pt x="66" y="141"/>
                    </a:lnTo>
                    <a:lnTo>
                      <a:pt x="77" y="138"/>
                    </a:lnTo>
                    <a:lnTo>
                      <a:pt x="87" y="135"/>
                    </a:lnTo>
                    <a:lnTo>
                      <a:pt x="97" y="131"/>
                    </a:lnTo>
                    <a:lnTo>
                      <a:pt x="106" y="127"/>
                    </a:lnTo>
                    <a:lnTo>
                      <a:pt x="114" y="122"/>
                    </a:lnTo>
                    <a:lnTo>
                      <a:pt x="122" y="115"/>
                    </a:lnTo>
                    <a:lnTo>
                      <a:pt x="129" y="108"/>
                    </a:lnTo>
                    <a:lnTo>
                      <a:pt x="135" y="100"/>
                    </a:lnTo>
                    <a:lnTo>
                      <a:pt x="140" y="92"/>
                    </a:lnTo>
                    <a:lnTo>
                      <a:pt x="144" y="84"/>
                    </a:lnTo>
                    <a:lnTo>
                      <a:pt x="148" y="76"/>
                    </a:lnTo>
                    <a:lnTo>
                      <a:pt x="151" y="66"/>
                    </a:lnTo>
                    <a:lnTo>
                      <a:pt x="154" y="57"/>
                    </a:lnTo>
                    <a:lnTo>
                      <a:pt x="155" y="49"/>
                    </a:lnTo>
                    <a:lnTo>
                      <a:pt x="155" y="39"/>
                    </a:lnTo>
                    <a:lnTo>
                      <a:pt x="155" y="39"/>
                    </a:lnTo>
                    <a:lnTo>
                      <a:pt x="155" y="35"/>
                    </a:lnTo>
                    <a:lnTo>
                      <a:pt x="155" y="35"/>
                    </a:lnTo>
                    <a:lnTo>
                      <a:pt x="164" y="27"/>
                    </a:lnTo>
                    <a:lnTo>
                      <a:pt x="172" y="16"/>
                    </a:lnTo>
                    <a:lnTo>
                      <a:pt x="172" y="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2933119" y="1842210"/>
            <a:ext cx="1191987" cy="1191989"/>
            <a:chOff x="2933119" y="1842210"/>
            <a:chExt cx="1191987" cy="1191989"/>
          </a:xfrm>
        </p:grpSpPr>
        <p:sp>
          <p:nvSpPr>
            <p:cNvPr id="13" name="任意多边形 12"/>
            <p:cNvSpPr/>
            <p:nvPr/>
          </p:nvSpPr>
          <p:spPr>
            <a:xfrm rot="5400000">
              <a:off x="2933118"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4" name="组合 13"/>
            <p:cNvGrpSpPr/>
            <p:nvPr/>
          </p:nvGrpSpPr>
          <p:grpSpPr>
            <a:xfrm>
              <a:off x="3283162" y="2192255"/>
              <a:ext cx="491901" cy="491900"/>
              <a:chOff x="9418638" y="3600450"/>
              <a:chExt cx="531813" cy="531813"/>
            </a:xfrm>
          </p:grpSpPr>
          <p:sp>
            <p:nvSpPr>
              <p:cNvPr id="15" name="Freeform 465"/>
              <p:cNvSpPr>
                <a:spLocks/>
              </p:cNvSpPr>
              <p:nvPr/>
            </p:nvSpPr>
            <p:spPr bwMode="auto">
              <a:xfrm>
                <a:off x="9418638"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66"/>
              <p:cNvSpPr>
                <a:spLocks noEditPoints="1"/>
              </p:cNvSpPr>
              <p:nvPr/>
            </p:nvSpPr>
            <p:spPr bwMode="auto">
              <a:xfrm>
                <a:off x="9529762" y="3736976"/>
                <a:ext cx="317500" cy="266700"/>
              </a:xfrm>
              <a:custGeom>
                <a:avLst/>
                <a:gdLst>
                  <a:gd name="T0" fmla="*/ 157 w 200"/>
                  <a:gd name="T1" fmla="*/ 0 h 168"/>
                  <a:gd name="T2" fmla="*/ 124 w 200"/>
                  <a:gd name="T3" fmla="*/ 34 h 168"/>
                  <a:gd name="T4" fmla="*/ 124 w 200"/>
                  <a:gd name="T5" fmla="*/ 42 h 168"/>
                  <a:gd name="T6" fmla="*/ 157 w 200"/>
                  <a:gd name="T7" fmla="*/ 76 h 168"/>
                  <a:gd name="T8" fmla="*/ 200 w 200"/>
                  <a:gd name="T9" fmla="*/ 44 h 168"/>
                  <a:gd name="T10" fmla="*/ 110 w 200"/>
                  <a:gd name="T11" fmla="*/ 0 h 168"/>
                  <a:gd name="T12" fmla="*/ 57 w 200"/>
                  <a:gd name="T13" fmla="*/ 0 h 168"/>
                  <a:gd name="T14" fmla="*/ 33 w 200"/>
                  <a:gd name="T15" fmla="*/ 7 h 168"/>
                  <a:gd name="T16" fmla="*/ 15 w 200"/>
                  <a:gd name="T17" fmla="*/ 23 h 168"/>
                  <a:gd name="T18" fmla="*/ 11 w 200"/>
                  <a:gd name="T19" fmla="*/ 38 h 168"/>
                  <a:gd name="T20" fmla="*/ 18 w 200"/>
                  <a:gd name="T21" fmla="*/ 60 h 168"/>
                  <a:gd name="T22" fmla="*/ 35 w 200"/>
                  <a:gd name="T23" fmla="*/ 73 h 168"/>
                  <a:gd name="T24" fmla="*/ 52 w 200"/>
                  <a:gd name="T25" fmla="*/ 76 h 168"/>
                  <a:gd name="T26" fmla="*/ 54 w 200"/>
                  <a:gd name="T27" fmla="*/ 80 h 168"/>
                  <a:gd name="T28" fmla="*/ 54 w 200"/>
                  <a:gd name="T29" fmla="*/ 90 h 168"/>
                  <a:gd name="T30" fmla="*/ 61 w 200"/>
                  <a:gd name="T31" fmla="*/ 100 h 168"/>
                  <a:gd name="T32" fmla="*/ 41 w 200"/>
                  <a:gd name="T33" fmla="*/ 100 h 168"/>
                  <a:gd name="T34" fmla="*/ 15 w 200"/>
                  <a:gd name="T35" fmla="*/ 111 h 168"/>
                  <a:gd name="T36" fmla="*/ 2 w 200"/>
                  <a:gd name="T37" fmla="*/ 130 h 168"/>
                  <a:gd name="T38" fmla="*/ 2 w 200"/>
                  <a:gd name="T39" fmla="*/ 144 h 168"/>
                  <a:gd name="T40" fmla="*/ 16 w 200"/>
                  <a:gd name="T41" fmla="*/ 160 h 168"/>
                  <a:gd name="T42" fmla="*/ 43 w 200"/>
                  <a:gd name="T43" fmla="*/ 168 h 168"/>
                  <a:gd name="T44" fmla="*/ 65 w 200"/>
                  <a:gd name="T45" fmla="*/ 166 h 168"/>
                  <a:gd name="T46" fmla="*/ 92 w 200"/>
                  <a:gd name="T47" fmla="*/ 156 h 168"/>
                  <a:gd name="T48" fmla="*/ 104 w 200"/>
                  <a:gd name="T49" fmla="*/ 137 h 168"/>
                  <a:gd name="T50" fmla="*/ 104 w 200"/>
                  <a:gd name="T51" fmla="*/ 121 h 168"/>
                  <a:gd name="T52" fmla="*/ 87 w 200"/>
                  <a:gd name="T53" fmla="*/ 96 h 168"/>
                  <a:gd name="T54" fmla="*/ 74 w 200"/>
                  <a:gd name="T55" fmla="*/ 84 h 168"/>
                  <a:gd name="T56" fmla="*/ 73 w 200"/>
                  <a:gd name="T57" fmla="*/ 77 h 168"/>
                  <a:gd name="T58" fmla="*/ 83 w 200"/>
                  <a:gd name="T59" fmla="*/ 65 h 168"/>
                  <a:gd name="T60" fmla="*/ 93 w 200"/>
                  <a:gd name="T61" fmla="*/ 54 h 168"/>
                  <a:gd name="T62" fmla="*/ 97 w 200"/>
                  <a:gd name="T63" fmla="*/ 38 h 168"/>
                  <a:gd name="T64" fmla="*/ 88 w 200"/>
                  <a:gd name="T65" fmla="*/ 14 h 168"/>
                  <a:gd name="T66" fmla="*/ 97 w 200"/>
                  <a:gd name="T67" fmla="*/ 9 h 168"/>
                  <a:gd name="T68" fmla="*/ 91 w 200"/>
                  <a:gd name="T69" fmla="*/ 127 h 168"/>
                  <a:gd name="T70" fmla="*/ 91 w 200"/>
                  <a:gd name="T71" fmla="*/ 138 h 168"/>
                  <a:gd name="T72" fmla="*/ 83 w 200"/>
                  <a:gd name="T73" fmla="*/ 152 h 168"/>
                  <a:gd name="T74" fmla="*/ 64 w 200"/>
                  <a:gd name="T75" fmla="*/ 158 h 168"/>
                  <a:gd name="T76" fmla="*/ 46 w 200"/>
                  <a:gd name="T77" fmla="*/ 158 h 168"/>
                  <a:gd name="T78" fmla="*/ 29 w 200"/>
                  <a:gd name="T79" fmla="*/ 152 h 168"/>
                  <a:gd name="T80" fmla="*/ 19 w 200"/>
                  <a:gd name="T81" fmla="*/ 137 h 168"/>
                  <a:gd name="T82" fmla="*/ 20 w 200"/>
                  <a:gd name="T83" fmla="*/ 126 h 168"/>
                  <a:gd name="T84" fmla="*/ 30 w 200"/>
                  <a:gd name="T85" fmla="*/ 112 h 168"/>
                  <a:gd name="T86" fmla="*/ 50 w 200"/>
                  <a:gd name="T87" fmla="*/ 106 h 168"/>
                  <a:gd name="T88" fmla="*/ 64 w 200"/>
                  <a:gd name="T89" fmla="*/ 106 h 168"/>
                  <a:gd name="T90" fmla="*/ 84 w 200"/>
                  <a:gd name="T91" fmla="*/ 117 h 168"/>
                  <a:gd name="T92" fmla="*/ 91 w 200"/>
                  <a:gd name="T93" fmla="*/ 127 h 168"/>
                  <a:gd name="T94" fmla="*/ 54 w 200"/>
                  <a:gd name="T95" fmla="*/ 71 h 168"/>
                  <a:gd name="T96" fmla="*/ 41 w 200"/>
                  <a:gd name="T97" fmla="*/ 61 h 168"/>
                  <a:gd name="T98" fmla="*/ 31 w 200"/>
                  <a:gd name="T99" fmla="*/ 45 h 168"/>
                  <a:gd name="T100" fmla="*/ 30 w 200"/>
                  <a:gd name="T101" fmla="*/ 31 h 168"/>
                  <a:gd name="T102" fmla="*/ 34 w 200"/>
                  <a:gd name="T103" fmla="*/ 17 h 168"/>
                  <a:gd name="T104" fmla="*/ 46 w 200"/>
                  <a:gd name="T105" fmla="*/ 9 h 168"/>
                  <a:gd name="T106" fmla="*/ 56 w 200"/>
                  <a:gd name="T107" fmla="*/ 9 h 168"/>
                  <a:gd name="T108" fmla="*/ 69 w 200"/>
                  <a:gd name="T109" fmla="*/ 18 h 168"/>
                  <a:gd name="T110" fmla="*/ 77 w 200"/>
                  <a:gd name="T111" fmla="*/ 33 h 168"/>
                  <a:gd name="T112" fmla="*/ 80 w 200"/>
                  <a:gd name="T113" fmla="*/ 46 h 168"/>
                  <a:gd name="T114" fmla="*/ 74 w 200"/>
                  <a:gd name="T115" fmla="*/ 63 h 168"/>
                  <a:gd name="T116" fmla="*/ 64 w 200"/>
                  <a:gd name="T117"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68">
                    <a:moveTo>
                      <a:pt x="168" y="33"/>
                    </a:moveTo>
                    <a:lnTo>
                      <a:pt x="168" y="0"/>
                    </a:lnTo>
                    <a:lnTo>
                      <a:pt x="157" y="0"/>
                    </a:lnTo>
                    <a:lnTo>
                      <a:pt x="157" y="33"/>
                    </a:lnTo>
                    <a:lnTo>
                      <a:pt x="124" y="33"/>
                    </a:lnTo>
                    <a:lnTo>
                      <a:pt x="124" y="34"/>
                    </a:lnTo>
                    <a:lnTo>
                      <a:pt x="124" y="34"/>
                    </a:lnTo>
                    <a:lnTo>
                      <a:pt x="124" y="42"/>
                    </a:lnTo>
                    <a:lnTo>
                      <a:pt x="124" y="42"/>
                    </a:lnTo>
                    <a:lnTo>
                      <a:pt x="124" y="44"/>
                    </a:lnTo>
                    <a:lnTo>
                      <a:pt x="157" y="44"/>
                    </a:lnTo>
                    <a:lnTo>
                      <a:pt x="157" y="76"/>
                    </a:lnTo>
                    <a:lnTo>
                      <a:pt x="168" y="76"/>
                    </a:lnTo>
                    <a:lnTo>
                      <a:pt x="168" y="44"/>
                    </a:lnTo>
                    <a:lnTo>
                      <a:pt x="200" y="44"/>
                    </a:lnTo>
                    <a:lnTo>
                      <a:pt x="200" y="33"/>
                    </a:lnTo>
                    <a:lnTo>
                      <a:pt x="168" y="33"/>
                    </a:lnTo>
                    <a:close/>
                    <a:moveTo>
                      <a:pt x="110" y="0"/>
                    </a:moveTo>
                    <a:lnTo>
                      <a:pt x="110" y="0"/>
                    </a:lnTo>
                    <a:lnTo>
                      <a:pt x="57" y="0"/>
                    </a:lnTo>
                    <a:lnTo>
                      <a:pt x="57" y="0"/>
                    </a:lnTo>
                    <a:lnTo>
                      <a:pt x="49" y="2"/>
                    </a:lnTo>
                    <a:lnTo>
                      <a:pt x="39" y="3"/>
                    </a:lnTo>
                    <a:lnTo>
                      <a:pt x="33" y="7"/>
                    </a:lnTo>
                    <a:lnTo>
                      <a:pt x="26" y="11"/>
                    </a:lnTo>
                    <a:lnTo>
                      <a:pt x="19" y="18"/>
                    </a:lnTo>
                    <a:lnTo>
                      <a:pt x="15" y="23"/>
                    </a:lnTo>
                    <a:lnTo>
                      <a:pt x="12" y="31"/>
                    </a:lnTo>
                    <a:lnTo>
                      <a:pt x="11" y="38"/>
                    </a:lnTo>
                    <a:lnTo>
                      <a:pt x="11" y="38"/>
                    </a:lnTo>
                    <a:lnTo>
                      <a:pt x="12" y="46"/>
                    </a:lnTo>
                    <a:lnTo>
                      <a:pt x="15" y="53"/>
                    </a:lnTo>
                    <a:lnTo>
                      <a:pt x="18" y="60"/>
                    </a:lnTo>
                    <a:lnTo>
                      <a:pt x="23" y="65"/>
                    </a:lnTo>
                    <a:lnTo>
                      <a:pt x="29" y="69"/>
                    </a:lnTo>
                    <a:lnTo>
                      <a:pt x="35" y="73"/>
                    </a:lnTo>
                    <a:lnTo>
                      <a:pt x="43" y="75"/>
                    </a:lnTo>
                    <a:lnTo>
                      <a:pt x="52" y="76"/>
                    </a:lnTo>
                    <a:lnTo>
                      <a:pt x="52" y="76"/>
                    </a:lnTo>
                    <a:lnTo>
                      <a:pt x="56" y="76"/>
                    </a:lnTo>
                    <a:lnTo>
                      <a:pt x="56" y="76"/>
                    </a:lnTo>
                    <a:lnTo>
                      <a:pt x="54" y="80"/>
                    </a:lnTo>
                    <a:lnTo>
                      <a:pt x="53" y="85"/>
                    </a:lnTo>
                    <a:lnTo>
                      <a:pt x="53" y="85"/>
                    </a:lnTo>
                    <a:lnTo>
                      <a:pt x="54" y="90"/>
                    </a:lnTo>
                    <a:lnTo>
                      <a:pt x="56" y="94"/>
                    </a:lnTo>
                    <a:lnTo>
                      <a:pt x="61" y="100"/>
                    </a:lnTo>
                    <a:lnTo>
                      <a:pt x="61" y="100"/>
                    </a:lnTo>
                    <a:lnTo>
                      <a:pt x="52" y="100"/>
                    </a:lnTo>
                    <a:lnTo>
                      <a:pt x="52" y="100"/>
                    </a:lnTo>
                    <a:lnTo>
                      <a:pt x="41" y="100"/>
                    </a:lnTo>
                    <a:lnTo>
                      <a:pt x="31" y="103"/>
                    </a:lnTo>
                    <a:lnTo>
                      <a:pt x="23" y="107"/>
                    </a:lnTo>
                    <a:lnTo>
                      <a:pt x="15" y="111"/>
                    </a:lnTo>
                    <a:lnTo>
                      <a:pt x="8" y="118"/>
                    </a:lnTo>
                    <a:lnTo>
                      <a:pt x="4" y="123"/>
                    </a:lnTo>
                    <a:lnTo>
                      <a:pt x="2" y="130"/>
                    </a:lnTo>
                    <a:lnTo>
                      <a:pt x="0" y="137"/>
                    </a:lnTo>
                    <a:lnTo>
                      <a:pt x="0" y="137"/>
                    </a:lnTo>
                    <a:lnTo>
                      <a:pt x="2" y="144"/>
                    </a:lnTo>
                    <a:lnTo>
                      <a:pt x="4" y="150"/>
                    </a:lnTo>
                    <a:lnTo>
                      <a:pt x="10" y="156"/>
                    </a:lnTo>
                    <a:lnTo>
                      <a:pt x="16" y="160"/>
                    </a:lnTo>
                    <a:lnTo>
                      <a:pt x="25" y="164"/>
                    </a:lnTo>
                    <a:lnTo>
                      <a:pt x="33" y="165"/>
                    </a:lnTo>
                    <a:lnTo>
                      <a:pt x="43" y="168"/>
                    </a:lnTo>
                    <a:lnTo>
                      <a:pt x="54" y="168"/>
                    </a:lnTo>
                    <a:lnTo>
                      <a:pt x="54" y="168"/>
                    </a:lnTo>
                    <a:lnTo>
                      <a:pt x="65" y="166"/>
                    </a:lnTo>
                    <a:lnTo>
                      <a:pt x="76" y="165"/>
                    </a:lnTo>
                    <a:lnTo>
                      <a:pt x="84" y="161"/>
                    </a:lnTo>
                    <a:lnTo>
                      <a:pt x="92" y="156"/>
                    </a:lnTo>
                    <a:lnTo>
                      <a:pt x="97" y="150"/>
                    </a:lnTo>
                    <a:lnTo>
                      <a:pt x="101" y="144"/>
                    </a:lnTo>
                    <a:lnTo>
                      <a:pt x="104" y="137"/>
                    </a:lnTo>
                    <a:lnTo>
                      <a:pt x="106" y="130"/>
                    </a:lnTo>
                    <a:lnTo>
                      <a:pt x="106" y="130"/>
                    </a:lnTo>
                    <a:lnTo>
                      <a:pt x="104" y="121"/>
                    </a:lnTo>
                    <a:lnTo>
                      <a:pt x="101" y="111"/>
                    </a:lnTo>
                    <a:lnTo>
                      <a:pt x="96" y="104"/>
                    </a:lnTo>
                    <a:lnTo>
                      <a:pt x="87" y="96"/>
                    </a:lnTo>
                    <a:lnTo>
                      <a:pt x="87" y="96"/>
                    </a:lnTo>
                    <a:lnTo>
                      <a:pt x="79" y="90"/>
                    </a:lnTo>
                    <a:lnTo>
                      <a:pt x="74" y="84"/>
                    </a:lnTo>
                    <a:lnTo>
                      <a:pt x="73" y="80"/>
                    </a:lnTo>
                    <a:lnTo>
                      <a:pt x="73" y="80"/>
                    </a:lnTo>
                    <a:lnTo>
                      <a:pt x="73" y="77"/>
                    </a:lnTo>
                    <a:lnTo>
                      <a:pt x="74" y="73"/>
                    </a:lnTo>
                    <a:lnTo>
                      <a:pt x="79" y="71"/>
                    </a:lnTo>
                    <a:lnTo>
                      <a:pt x="83" y="65"/>
                    </a:lnTo>
                    <a:lnTo>
                      <a:pt x="83" y="65"/>
                    </a:lnTo>
                    <a:lnTo>
                      <a:pt x="89" y="60"/>
                    </a:lnTo>
                    <a:lnTo>
                      <a:pt x="93" y="54"/>
                    </a:lnTo>
                    <a:lnTo>
                      <a:pt x="97" y="46"/>
                    </a:lnTo>
                    <a:lnTo>
                      <a:pt x="97" y="38"/>
                    </a:lnTo>
                    <a:lnTo>
                      <a:pt x="97" y="38"/>
                    </a:lnTo>
                    <a:lnTo>
                      <a:pt x="97" y="29"/>
                    </a:lnTo>
                    <a:lnTo>
                      <a:pt x="93" y="21"/>
                    </a:lnTo>
                    <a:lnTo>
                      <a:pt x="88" y="14"/>
                    </a:lnTo>
                    <a:lnTo>
                      <a:pt x="85" y="11"/>
                    </a:lnTo>
                    <a:lnTo>
                      <a:pt x="81" y="9"/>
                    </a:lnTo>
                    <a:lnTo>
                      <a:pt x="97" y="9"/>
                    </a:lnTo>
                    <a:lnTo>
                      <a:pt x="110" y="0"/>
                    </a:lnTo>
                    <a:close/>
                    <a:moveTo>
                      <a:pt x="91" y="127"/>
                    </a:moveTo>
                    <a:lnTo>
                      <a:pt x="91" y="127"/>
                    </a:lnTo>
                    <a:lnTo>
                      <a:pt x="92" y="133"/>
                    </a:lnTo>
                    <a:lnTo>
                      <a:pt x="92" y="133"/>
                    </a:lnTo>
                    <a:lnTo>
                      <a:pt x="91" y="138"/>
                    </a:lnTo>
                    <a:lnTo>
                      <a:pt x="89" y="144"/>
                    </a:lnTo>
                    <a:lnTo>
                      <a:pt x="87" y="148"/>
                    </a:lnTo>
                    <a:lnTo>
                      <a:pt x="83" y="152"/>
                    </a:lnTo>
                    <a:lnTo>
                      <a:pt x="79" y="154"/>
                    </a:lnTo>
                    <a:lnTo>
                      <a:pt x="72" y="157"/>
                    </a:lnTo>
                    <a:lnTo>
                      <a:pt x="64" y="158"/>
                    </a:lnTo>
                    <a:lnTo>
                      <a:pt x="54" y="160"/>
                    </a:lnTo>
                    <a:lnTo>
                      <a:pt x="54" y="160"/>
                    </a:lnTo>
                    <a:lnTo>
                      <a:pt x="46" y="158"/>
                    </a:lnTo>
                    <a:lnTo>
                      <a:pt x="39" y="157"/>
                    </a:lnTo>
                    <a:lnTo>
                      <a:pt x="34" y="154"/>
                    </a:lnTo>
                    <a:lnTo>
                      <a:pt x="29" y="152"/>
                    </a:lnTo>
                    <a:lnTo>
                      <a:pt x="25" y="148"/>
                    </a:lnTo>
                    <a:lnTo>
                      <a:pt x="22" y="142"/>
                    </a:lnTo>
                    <a:lnTo>
                      <a:pt x="19" y="137"/>
                    </a:lnTo>
                    <a:lnTo>
                      <a:pt x="19" y="131"/>
                    </a:lnTo>
                    <a:lnTo>
                      <a:pt x="19" y="131"/>
                    </a:lnTo>
                    <a:lnTo>
                      <a:pt x="20" y="126"/>
                    </a:lnTo>
                    <a:lnTo>
                      <a:pt x="22" y="122"/>
                    </a:lnTo>
                    <a:lnTo>
                      <a:pt x="26" y="117"/>
                    </a:lnTo>
                    <a:lnTo>
                      <a:pt x="30" y="112"/>
                    </a:lnTo>
                    <a:lnTo>
                      <a:pt x="37" y="110"/>
                    </a:lnTo>
                    <a:lnTo>
                      <a:pt x="42" y="107"/>
                    </a:lnTo>
                    <a:lnTo>
                      <a:pt x="50" y="106"/>
                    </a:lnTo>
                    <a:lnTo>
                      <a:pt x="57" y="104"/>
                    </a:lnTo>
                    <a:lnTo>
                      <a:pt x="57" y="104"/>
                    </a:lnTo>
                    <a:lnTo>
                      <a:pt x="64" y="106"/>
                    </a:lnTo>
                    <a:lnTo>
                      <a:pt x="70" y="107"/>
                    </a:lnTo>
                    <a:lnTo>
                      <a:pt x="70" y="107"/>
                    </a:lnTo>
                    <a:lnTo>
                      <a:pt x="84" y="117"/>
                    </a:lnTo>
                    <a:lnTo>
                      <a:pt x="88" y="122"/>
                    </a:lnTo>
                    <a:lnTo>
                      <a:pt x="91" y="127"/>
                    </a:lnTo>
                    <a:lnTo>
                      <a:pt x="91" y="127"/>
                    </a:lnTo>
                    <a:close/>
                    <a:moveTo>
                      <a:pt x="58" y="71"/>
                    </a:moveTo>
                    <a:lnTo>
                      <a:pt x="58" y="71"/>
                    </a:lnTo>
                    <a:lnTo>
                      <a:pt x="54" y="71"/>
                    </a:lnTo>
                    <a:lnTo>
                      <a:pt x="49" y="68"/>
                    </a:lnTo>
                    <a:lnTo>
                      <a:pt x="45" y="65"/>
                    </a:lnTo>
                    <a:lnTo>
                      <a:pt x="41" y="61"/>
                    </a:lnTo>
                    <a:lnTo>
                      <a:pt x="37" y="56"/>
                    </a:lnTo>
                    <a:lnTo>
                      <a:pt x="34" y="50"/>
                    </a:lnTo>
                    <a:lnTo>
                      <a:pt x="31" y="45"/>
                    </a:lnTo>
                    <a:lnTo>
                      <a:pt x="30" y="38"/>
                    </a:lnTo>
                    <a:lnTo>
                      <a:pt x="30" y="38"/>
                    </a:lnTo>
                    <a:lnTo>
                      <a:pt x="30" y="31"/>
                    </a:lnTo>
                    <a:lnTo>
                      <a:pt x="31" y="26"/>
                    </a:lnTo>
                    <a:lnTo>
                      <a:pt x="33" y="21"/>
                    </a:lnTo>
                    <a:lnTo>
                      <a:pt x="34" y="17"/>
                    </a:lnTo>
                    <a:lnTo>
                      <a:pt x="38" y="13"/>
                    </a:lnTo>
                    <a:lnTo>
                      <a:pt x="41" y="10"/>
                    </a:lnTo>
                    <a:lnTo>
                      <a:pt x="46" y="9"/>
                    </a:lnTo>
                    <a:lnTo>
                      <a:pt x="50" y="7"/>
                    </a:lnTo>
                    <a:lnTo>
                      <a:pt x="50" y="7"/>
                    </a:lnTo>
                    <a:lnTo>
                      <a:pt x="56" y="9"/>
                    </a:lnTo>
                    <a:lnTo>
                      <a:pt x="61" y="10"/>
                    </a:lnTo>
                    <a:lnTo>
                      <a:pt x="65" y="14"/>
                    </a:lnTo>
                    <a:lnTo>
                      <a:pt x="69" y="18"/>
                    </a:lnTo>
                    <a:lnTo>
                      <a:pt x="73" y="22"/>
                    </a:lnTo>
                    <a:lnTo>
                      <a:pt x="76" y="27"/>
                    </a:lnTo>
                    <a:lnTo>
                      <a:pt x="77" y="33"/>
                    </a:lnTo>
                    <a:lnTo>
                      <a:pt x="79" y="40"/>
                    </a:lnTo>
                    <a:lnTo>
                      <a:pt x="79" y="40"/>
                    </a:lnTo>
                    <a:lnTo>
                      <a:pt x="80" y="46"/>
                    </a:lnTo>
                    <a:lnTo>
                      <a:pt x="79" y="52"/>
                    </a:lnTo>
                    <a:lnTo>
                      <a:pt x="77" y="57"/>
                    </a:lnTo>
                    <a:lnTo>
                      <a:pt x="74" y="63"/>
                    </a:lnTo>
                    <a:lnTo>
                      <a:pt x="72" y="65"/>
                    </a:lnTo>
                    <a:lnTo>
                      <a:pt x="68" y="69"/>
                    </a:lnTo>
                    <a:lnTo>
                      <a:pt x="64" y="71"/>
                    </a:lnTo>
                    <a:lnTo>
                      <a:pt x="58" y="71"/>
                    </a:lnTo>
                    <a:lnTo>
                      <a:pt x="58" y="7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3982674" y="2590610"/>
            <a:ext cx="1191987" cy="1191989"/>
            <a:chOff x="3982674" y="2590610"/>
            <a:chExt cx="1191987" cy="1191989"/>
          </a:xfrm>
        </p:grpSpPr>
        <p:sp>
          <p:nvSpPr>
            <p:cNvPr id="18" name="任意多边形 17"/>
            <p:cNvSpPr/>
            <p:nvPr/>
          </p:nvSpPr>
          <p:spPr>
            <a:xfrm rot="5400000">
              <a:off x="3982673" y="25906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9" name="组合 18"/>
            <p:cNvGrpSpPr/>
            <p:nvPr/>
          </p:nvGrpSpPr>
          <p:grpSpPr>
            <a:xfrm>
              <a:off x="4332717" y="2940655"/>
              <a:ext cx="491901" cy="491900"/>
              <a:chOff x="10293351" y="3600450"/>
              <a:chExt cx="531813" cy="531813"/>
            </a:xfrm>
          </p:grpSpPr>
          <p:sp>
            <p:nvSpPr>
              <p:cNvPr id="20" name="Freeform 467"/>
              <p:cNvSpPr>
                <a:spLocks/>
              </p:cNvSpPr>
              <p:nvPr/>
            </p:nvSpPr>
            <p:spPr bwMode="auto">
              <a:xfrm>
                <a:off x="10293351" y="3600450"/>
                <a:ext cx="531813" cy="531813"/>
              </a:xfrm>
              <a:custGeom>
                <a:avLst/>
                <a:gdLst>
                  <a:gd name="T0" fmla="*/ 308 w 335"/>
                  <a:gd name="T1" fmla="*/ 0 h 335"/>
                  <a:gd name="T2" fmla="*/ 27 w 335"/>
                  <a:gd name="T3" fmla="*/ 0 h 335"/>
                  <a:gd name="T4" fmla="*/ 27 w 335"/>
                  <a:gd name="T5" fmla="*/ 0 h 335"/>
                  <a:gd name="T6" fmla="*/ 21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1 w 335"/>
                  <a:gd name="T39" fmla="*/ 335 h 335"/>
                  <a:gd name="T40" fmla="*/ 27 w 335"/>
                  <a:gd name="T41" fmla="*/ 335 h 335"/>
                  <a:gd name="T42" fmla="*/ 308 w 335"/>
                  <a:gd name="T43" fmla="*/ 335 h 335"/>
                  <a:gd name="T44" fmla="*/ 308 w 335"/>
                  <a:gd name="T45" fmla="*/ 335 h 335"/>
                  <a:gd name="T46" fmla="*/ 313 w 335"/>
                  <a:gd name="T47" fmla="*/ 335 h 335"/>
                  <a:gd name="T48" fmla="*/ 318 w 335"/>
                  <a:gd name="T49" fmla="*/ 332 h 335"/>
                  <a:gd name="T50" fmla="*/ 322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2 w 335"/>
                  <a:gd name="T75" fmla="*/ 4 h 335"/>
                  <a:gd name="T76" fmla="*/ 318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1"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1" y="335"/>
                    </a:lnTo>
                    <a:lnTo>
                      <a:pt x="27" y="335"/>
                    </a:lnTo>
                    <a:lnTo>
                      <a:pt x="308" y="335"/>
                    </a:lnTo>
                    <a:lnTo>
                      <a:pt x="308" y="335"/>
                    </a:lnTo>
                    <a:lnTo>
                      <a:pt x="313" y="335"/>
                    </a:lnTo>
                    <a:lnTo>
                      <a:pt x="318" y="332"/>
                    </a:lnTo>
                    <a:lnTo>
                      <a:pt x="322"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2" y="4"/>
                    </a:lnTo>
                    <a:lnTo>
                      <a:pt x="318"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68"/>
              <p:cNvSpPr>
                <a:spLocks/>
              </p:cNvSpPr>
              <p:nvPr/>
            </p:nvSpPr>
            <p:spPr bwMode="auto">
              <a:xfrm>
                <a:off x="10447338" y="3721100"/>
                <a:ext cx="222250" cy="290513"/>
              </a:xfrm>
              <a:custGeom>
                <a:avLst/>
                <a:gdLst>
                  <a:gd name="T0" fmla="*/ 65 w 140"/>
                  <a:gd name="T1" fmla="*/ 0 h 183"/>
                  <a:gd name="T2" fmla="*/ 42 w 140"/>
                  <a:gd name="T3" fmla="*/ 6 h 183"/>
                  <a:gd name="T4" fmla="*/ 11 w 140"/>
                  <a:gd name="T5" fmla="*/ 32 h 183"/>
                  <a:gd name="T6" fmla="*/ 0 w 140"/>
                  <a:gd name="T7" fmla="*/ 66 h 183"/>
                  <a:gd name="T8" fmla="*/ 5 w 140"/>
                  <a:gd name="T9" fmla="*/ 90 h 183"/>
                  <a:gd name="T10" fmla="*/ 16 w 140"/>
                  <a:gd name="T11" fmla="*/ 104 h 183"/>
                  <a:gd name="T12" fmla="*/ 24 w 140"/>
                  <a:gd name="T13" fmla="*/ 106 h 183"/>
                  <a:gd name="T14" fmla="*/ 28 w 140"/>
                  <a:gd name="T15" fmla="*/ 94 h 183"/>
                  <a:gd name="T16" fmla="*/ 27 w 140"/>
                  <a:gd name="T17" fmla="*/ 89 h 183"/>
                  <a:gd name="T18" fmla="*/ 22 w 140"/>
                  <a:gd name="T19" fmla="*/ 81 h 183"/>
                  <a:gd name="T20" fmla="*/ 20 w 140"/>
                  <a:gd name="T21" fmla="*/ 68 h 183"/>
                  <a:gd name="T22" fmla="*/ 28 w 140"/>
                  <a:gd name="T23" fmla="*/ 40 h 183"/>
                  <a:gd name="T24" fmla="*/ 50 w 140"/>
                  <a:gd name="T25" fmla="*/ 21 h 183"/>
                  <a:gd name="T26" fmla="*/ 72 w 140"/>
                  <a:gd name="T27" fmla="*/ 17 h 183"/>
                  <a:gd name="T28" fmla="*/ 97 w 140"/>
                  <a:gd name="T29" fmla="*/ 24 h 183"/>
                  <a:gd name="T30" fmla="*/ 112 w 140"/>
                  <a:gd name="T31" fmla="*/ 41 h 183"/>
                  <a:gd name="T32" fmla="*/ 115 w 140"/>
                  <a:gd name="T33" fmla="*/ 58 h 183"/>
                  <a:gd name="T34" fmla="*/ 109 w 140"/>
                  <a:gd name="T35" fmla="*/ 89 h 183"/>
                  <a:gd name="T36" fmla="*/ 96 w 140"/>
                  <a:gd name="T37" fmla="*/ 110 h 183"/>
                  <a:gd name="T38" fmla="*/ 82 w 140"/>
                  <a:gd name="T39" fmla="*/ 114 h 183"/>
                  <a:gd name="T40" fmla="*/ 72 w 140"/>
                  <a:gd name="T41" fmla="*/ 110 h 183"/>
                  <a:gd name="T42" fmla="*/ 65 w 140"/>
                  <a:gd name="T43" fmla="*/ 102 h 183"/>
                  <a:gd name="T44" fmla="*/ 65 w 140"/>
                  <a:gd name="T45" fmla="*/ 94 h 183"/>
                  <a:gd name="T46" fmla="*/ 74 w 140"/>
                  <a:gd name="T47" fmla="*/ 56 h 183"/>
                  <a:gd name="T48" fmla="*/ 72 w 140"/>
                  <a:gd name="T49" fmla="*/ 46 h 183"/>
                  <a:gd name="T50" fmla="*/ 61 w 140"/>
                  <a:gd name="T51" fmla="*/ 40 h 183"/>
                  <a:gd name="T52" fmla="*/ 50 w 140"/>
                  <a:gd name="T53" fmla="*/ 46 h 183"/>
                  <a:gd name="T54" fmla="*/ 42 w 140"/>
                  <a:gd name="T55" fmla="*/ 56 h 183"/>
                  <a:gd name="T56" fmla="*/ 41 w 140"/>
                  <a:gd name="T57" fmla="*/ 68 h 183"/>
                  <a:gd name="T58" fmla="*/ 43 w 140"/>
                  <a:gd name="T59" fmla="*/ 85 h 183"/>
                  <a:gd name="T60" fmla="*/ 31 w 140"/>
                  <a:gd name="T61" fmla="*/ 141 h 183"/>
                  <a:gd name="T62" fmla="*/ 30 w 140"/>
                  <a:gd name="T63" fmla="*/ 182 h 183"/>
                  <a:gd name="T64" fmla="*/ 32 w 140"/>
                  <a:gd name="T65" fmla="*/ 183 h 183"/>
                  <a:gd name="T66" fmla="*/ 47 w 140"/>
                  <a:gd name="T67" fmla="*/ 160 h 183"/>
                  <a:gd name="T68" fmla="*/ 59 w 140"/>
                  <a:gd name="T69" fmla="*/ 120 h 183"/>
                  <a:gd name="T70" fmla="*/ 69 w 140"/>
                  <a:gd name="T71" fmla="*/ 128 h 183"/>
                  <a:gd name="T72" fmla="*/ 84 w 140"/>
                  <a:gd name="T73" fmla="*/ 132 h 183"/>
                  <a:gd name="T74" fmla="*/ 116 w 140"/>
                  <a:gd name="T75" fmla="*/ 120 h 183"/>
                  <a:gd name="T76" fmla="*/ 136 w 140"/>
                  <a:gd name="T77" fmla="*/ 89 h 183"/>
                  <a:gd name="T78" fmla="*/ 140 w 140"/>
                  <a:gd name="T79" fmla="*/ 60 h 183"/>
                  <a:gd name="T80" fmla="*/ 130 w 140"/>
                  <a:gd name="T81" fmla="*/ 27 h 183"/>
                  <a:gd name="T82" fmla="*/ 101 w 140"/>
                  <a:gd name="T83" fmla="*/ 5 h 183"/>
                  <a:gd name="T84" fmla="*/ 74 w 140"/>
                  <a:gd name="T85"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83">
                    <a:moveTo>
                      <a:pt x="74" y="0"/>
                    </a:moveTo>
                    <a:lnTo>
                      <a:pt x="74" y="0"/>
                    </a:lnTo>
                    <a:lnTo>
                      <a:pt x="65" y="0"/>
                    </a:lnTo>
                    <a:lnTo>
                      <a:pt x="57" y="1"/>
                    </a:lnTo>
                    <a:lnTo>
                      <a:pt x="49" y="4"/>
                    </a:lnTo>
                    <a:lnTo>
                      <a:pt x="42" y="6"/>
                    </a:lnTo>
                    <a:lnTo>
                      <a:pt x="30" y="13"/>
                    </a:lnTo>
                    <a:lnTo>
                      <a:pt x="19" y="21"/>
                    </a:lnTo>
                    <a:lnTo>
                      <a:pt x="11" y="32"/>
                    </a:lnTo>
                    <a:lnTo>
                      <a:pt x="4" y="43"/>
                    </a:lnTo>
                    <a:lnTo>
                      <a:pt x="1" y="54"/>
                    </a:lnTo>
                    <a:lnTo>
                      <a:pt x="0" y="66"/>
                    </a:lnTo>
                    <a:lnTo>
                      <a:pt x="0" y="66"/>
                    </a:lnTo>
                    <a:lnTo>
                      <a:pt x="1" y="79"/>
                    </a:lnTo>
                    <a:lnTo>
                      <a:pt x="5" y="90"/>
                    </a:lnTo>
                    <a:lnTo>
                      <a:pt x="8" y="95"/>
                    </a:lnTo>
                    <a:lnTo>
                      <a:pt x="12" y="100"/>
                    </a:lnTo>
                    <a:lnTo>
                      <a:pt x="16" y="104"/>
                    </a:lnTo>
                    <a:lnTo>
                      <a:pt x="22" y="106"/>
                    </a:lnTo>
                    <a:lnTo>
                      <a:pt x="22" y="106"/>
                    </a:lnTo>
                    <a:lnTo>
                      <a:pt x="24" y="106"/>
                    </a:lnTo>
                    <a:lnTo>
                      <a:pt x="27" y="104"/>
                    </a:lnTo>
                    <a:lnTo>
                      <a:pt x="27" y="104"/>
                    </a:lnTo>
                    <a:lnTo>
                      <a:pt x="28" y="94"/>
                    </a:lnTo>
                    <a:lnTo>
                      <a:pt x="28" y="94"/>
                    </a:lnTo>
                    <a:lnTo>
                      <a:pt x="28" y="91"/>
                    </a:lnTo>
                    <a:lnTo>
                      <a:pt x="27" y="89"/>
                    </a:lnTo>
                    <a:lnTo>
                      <a:pt x="27" y="89"/>
                    </a:lnTo>
                    <a:lnTo>
                      <a:pt x="24" y="85"/>
                    </a:lnTo>
                    <a:lnTo>
                      <a:pt x="22" y="81"/>
                    </a:lnTo>
                    <a:lnTo>
                      <a:pt x="20" y="75"/>
                    </a:lnTo>
                    <a:lnTo>
                      <a:pt x="20" y="68"/>
                    </a:lnTo>
                    <a:lnTo>
                      <a:pt x="20" y="68"/>
                    </a:lnTo>
                    <a:lnTo>
                      <a:pt x="22" y="58"/>
                    </a:lnTo>
                    <a:lnTo>
                      <a:pt x="24" y="50"/>
                    </a:lnTo>
                    <a:lnTo>
                      <a:pt x="28" y="40"/>
                    </a:lnTo>
                    <a:lnTo>
                      <a:pt x="34" y="33"/>
                    </a:lnTo>
                    <a:lnTo>
                      <a:pt x="42" y="27"/>
                    </a:lnTo>
                    <a:lnTo>
                      <a:pt x="50" y="21"/>
                    </a:lnTo>
                    <a:lnTo>
                      <a:pt x="61" y="19"/>
                    </a:lnTo>
                    <a:lnTo>
                      <a:pt x="72" y="17"/>
                    </a:lnTo>
                    <a:lnTo>
                      <a:pt x="72" y="17"/>
                    </a:lnTo>
                    <a:lnTo>
                      <a:pt x="81" y="19"/>
                    </a:lnTo>
                    <a:lnTo>
                      <a:pt x="90" y="21"/>
                    </a:lnTo>
                    <a:lnTo>
                      <a:pt x="97" y="24"/>
                    </a:lnTo>
                    <a:lnTo>
                      <a:pt x="104" y="29"/>
                    </a:lnTo>
                    <a:lnTo>
                      <a:pt x="108" y="35"/>
                    </a:lnTo>
                    <a:lnTo>
                      <a:pt x="112" y="41"/>
                    </a:lnTo>
                    <a:lnTo>
                      <a:pt x="115" y="50"/>
                    </a:lnTo>
                    <a:lnTo>
                      <a:pt x="115" y="58"/>
                    </a:lnTo>
                    <a:lnTo>
                      <a:pt x="115" y="58"/>
                    </a:lnTo>
                    <a:lnTo>
                      <a:pt x="115" y="70"/>
                    </a:lnTo>
                    <a:lnTo>
                      <a:pt x="112" y="79"/>
                    </a:lnTo>
                    <a:lnTo>
                      <a:pt x="109" y="89"/>
                    </a:lnTo>
                    <a:lnTo>
                      <a:pt x="105" y="98"/>
                    </a:lnTo>
                    <a:lnTo>
                      <a:pt x="101" y="105"/>
                    </a:lnTo>
                    <a:lnTo>
                      <a:pt x="96" y="110"/>
                    </a:lnTo>
                    <a:lnTo>
                      <a:pt x="89" y="113"/>
                    </a:lnTo>
                    <a:lnTo>
                      <a:pt x="82" y="114"/>
                    </a:lnTo>
                    <a:lnTo>
                      <a:pt x="82" y="114"/>
                    </a:lnTo>
                    <a:lnTo>
                      <a:pt x="78" y="114"/>
                    </a:lnTo>
                    <a:lnTo>
                      <a:pt x="74" y="113"/>
                    </a:lnTo>
                    <a:lnTo>
                      <a:pt x="72" y="110"/>
                    </a:lnTo>
                    <a:lnTo>
                      <a:pt x="69" y="108"/>
                    </a:lnTo>
                    <a:lnTo>
                      <a:pt x="66" y="105"/>
                    </a:lnTo>
                    <a:lnTo>
                      <a:pt x="65" y="102"/>
                    </a:lnTo>
                    <a:lnTo>
                      <a:pt x="65" y="98"/>
                    </a:lnTo>
                    <a:lnTo>
                      <a:pt x="65" y="94"/>
                    </a:lnTo>
                    <a:lnTo>
                      <a:pt x="65" y="94"/>
                    </a:lnTo>
                    <a:lnTo>
                      <a:pt x="72" y="74"/>
                    </a:lnTo>
                    <a:lnTo>
                      <a:pt x="74" y="64"/>
                    </a:lnTo>
                    <a:lnTo>
                      <a:pt x="74" y="56"/>
                    </a:lnTo>
                    <a:lnTo>
                      <a:pt x="74" y="56"/>
                    </a:lnTo>
                    <a:lnTo>
                      <a:pt x="74" y="51"/>
                    </a:lnTo>
                    <a:lnTo>
                      <a:pt x="72" y="46"/>
                    </a:lnTo>
                    <a:lnTo>
                      <a:pt x="66" y="41"/>
                    </a:lnTo>
                    <a:lnTo>
                      <a:pt x="61" y="40"/>
                    </a:lnTo>
                    <a:lnTo>
                      <a:pt x="61" y="40"/>
                    </a:lnTo>
                    <a:lnTo>
                      <a:pt x="57" y="41"/>
                    </a:lnTo>
                    <a:lnTo>
                      <a:pt x="53" y="43"/>
                    </a:lnTo>
                    <a:lnTo>
                      <a:pt x="50" y="46"/>
                    </a:lnTo>
                    <a:lnTo>
                      <a:pt x="46" y="48"/>
                    </a:lnTo>
                    <a:lnTo>
                      <a:pt x="45" y="52"/>
                    </a:lnTo>
                    <a:lnTo>
                      <a:pt x="42" y="56"/>
                    </a:lnTo>
                    <a:lnTo>
                      <a:pt x="41" y="62"/>
                    </a:lnTo>
                    <a:lnTo>
                      <a:pt x="41" y="68"/>
                    </a:lnTo>
                    <a:lnTo>
                      <a:pt x="41" y="68"/>
                    </a:lnTo>
                    <a:lnTo>
                      <a:pt x="41" y="75"/>
                    </a:lnTo>
                    <a:lnTo>
                      <a:pt x="42" y="79"/>
                    </a:lnTo>
                    <a:lnTo>
                      <a:pt x="43" y="85"/>
                    </a:lnTo>
                    <a:lnTo>
                      <a:pt x="43" y="85"/>
                    </a:lnTo>
                    <a:lnTo>
                      <a:pt x="31" y="141"/>
                    </a:lnTo>
                    <a:lnTo>
                      <a:pt x="31" y="141"/>
                    </a:lnTo>
                    <a:lnTo>
                      <a:pt x="28" y="155"/>
                    </a:lnTo>
                    <a:lnTo>
                      <a:pt x="28" y="167"/>
                    </a:lnTo>
                    <a:lnTo>
                      <a:pt x="30" y="182"/>
                    </a:lnTo>
                    <a:lnTo>
                      <a:pt x="30" y="182"/>
                    </a:lnTo>
                    <a:lnTo>
                      <a:pt x="31" y="183"/>
                    </a:lnTo>
                    <a:lnTo>
                      <a:pt x="32" y="183"/>
                    </a:lnTo>
                    <a:lnTo>
                      <a:pt x="32" y="183"/>
                    </a:lnTo>
                    <a:lnTo>
                      <a:pt x="41" y="171"/>
                    </a:lnTo>
                    <a:lnTo>
                      <a:pt x="47" y="160"/>
                    </a:lnTo>
                    <a:lnTo>
                      <a:pt x="51" y="148"/>
                    </a:lnTo>
                    <a:lnTo>
                      <a:pt x="51" y="148"/>
                    </a:lnTo>
                    <a:lnTo>
                      <a:pt x="59" y="120"/>
                    </a:lnTo>
                    <a:lnTo>
                      <a:pt x="59" y="120"/>
                    </a:lnTo>
                    <a:lnTo>
                      <a:pt x="62" y="124"/>
                    </a:lnTo>
                    <a:lnTo>
                      <a:pt x="69" y="128"/>
                    </a:lnTo>
                    <a:lnTo>
                      <a:pt x="76" y="132"/>
                    </a:lnTo>
                    <a:lnTo>
                      <a:pt x="84" y="132"/>
                    </a:lnTo>
                    <a:lnTo>
                      <a:pt x="84" y="132"/>
                    </a:lnTo>
                    <a:lnTo>
                      <a:pt x="96" y="131"/>
                    </a:lnTo>
                    <a:lnTo>
                      <a:pt x="107" y="127"/>
                    </a:lnTo>
                    <a:lnTo>
                      <a:pt x="116" y="120"/>
                    </a:lnTo>
                    <a:lnTo>
                      <a:pt x="124" y="112"/>
                    </a:lnTo>
                    <a:lnTo>
                      <a:pt x="131" y="101"/>
                    </a:lnTo>
                    <a:lnTo>
                      <a:pt x="136" y="89"/>
                    </a:lnTo>
                    <a:lnTo>
                      <a:pt x="139" y="75"/>
                    </a:lnTo>
                    <a:lnTo>
                      <a:pt x="140" y="60"/>
                    </a:lnTo>
                    <a:lnTo>
                      <a:pt x="140" y="60"/>
                    </a:lnTo>
                    <a:lnTo>
                      <a:pt x="139" y="48"/>
                    </a:lnTo>
                    <a:lnTo>
                      <a:pt x="136" y="37"/>
                    </a:lnTo>
                    <a:lnTo>
                      <a:pt x="130" y="27"/>
                    </a:lnTo>
                    <a:lnTo>
                      <a:pt x="123" y="19"/>
                    </a:lnTo>
                    <a:lnTo>
                      <a:pt x="113" y="10"/>
                    </a:lnTo>
                    <a:lnTo>
                      <a:pt x="101" y="5"/>
                    </a:lnTo>
                    <a:lnTo>
                      <a:pt x="89" y="1"/>
                    </a:lnTo>
                    <a:lnTo>
                      <a:pt x="74" y="0"/>
                    </a:lnTo>
                    <a:lnTo>
                      <a:pt x="7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6224216" y="699542"/>
            <a:ext cx="2587601" cy="1738664"/>
            <a:chOff x="6224216" y="699542"/>
            <a:chExt cx="2587601" cy="1738664"/>
          </a:xfrm>
        </p:grpSpPr>
        <p:grpSp>
          <p:nvGrpSpPr>
            <p:cNvPr id="23" name="组合 22"/>
            <p:cNvGrpSpPr/>
            <p:nvPr/>
          </p:nvGrpSpPr>
          <p:grpSpPr>
            <a:xfrm rot="10800000">
              <a:off x="6224216" y="699543"/>
              <a:ext cx="863909" cy="1738663"/>
              <a:chOff x="2758947" y="3773640"/>
              <a:chExt cx="1151878" cy="2318217"/>
            </a:xfrm>
          </p:grpSpPr>
          <p:cxnSp>
            <p:nvCxnSpPr>
              <p:cNvPr id="25" name="直接连接符 24"/>
              <p:cNvCxnSpPr/>
              <p:nvPr/>
            </p:nvCxnSpPr>
            <p:spPr>
              <a:xfrm flipH="1">
                <a:off x="2758947" y="3773640"/>
                <a:ext cx="1151878" cy="0"/>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758947" y="3773640"/>
                <a:ext cx="0" cy="2318217"/>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4" name="文本框 32"/>
            <p:cNvSpPr txBox="1"/>
            <p:nvPr/>
          </p:nvSpPr>
          <p:spPr>
            <a:xfrm>
              <a:off x="7227633" y="699542"/>
              <a:ext cx="1584184" cy="918200"/>
            </a:xfrm>
            <a:prstGeom prst="rect">
              <a:avLst/>
            </a:prstGeom>
            <a:noFill/>
          </p:spPr>
          <p:txBody>
            <a:bodyPr wrap="square" lIns="68580" tIns="34290" rIns="68580" bIns="34290" rtlCol="0">
              <a:spAutoFit/>
            </a:bodyPr>
            <a:lstStyle/>
            <a:p>
              <a:pP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添加标题</a:t>
              </a:r>
              <a:endParaRPr lang="en-US" altLang="zh-CN" sz="1500" b="1"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43592" y="2438205"/>
            <a:ext cx="2489527" cy="1787531"/>
            <a:chOff x="443592" y="2438205"/>
            <a:chExt cx="2489527" cy="1787531"/>
          </a:xfrm>
        </p:grpSpPr>
        <p:grpSp>
          <p:nvGrpSpPr>
            <p:cNvPr id="28" name="组合 27"/>
            <p:cNvGrpSpPr/>
            <p:nvPr/>
          </p:nvGrpSpPr>
          <p:grpSpPr>
            <a:xfrm>
              <a:off x="2069210" y="2438205"/>
              <a:ext cx="863909" cy="1738663"/>
              <a:chOff x="2758947" y="3773640"/>
              <a:chExt cx="1151878" cy="2318217"/>
            </a:xfrm>
          </p:grpSpPr>
          <p:cxnSp>
            <p:nvCxnSpPr>
              <p:cNvPr id="30" name="直接连接符 29"/>
              <p:cNvCxnSpPr/>
              <p:nvPr/>
            </p:nvCxnSpPr>
            <p:spPr>
              <a:xfrm flipH="1">
                <a:off x="2758947" y="3773640"/>
                <a:ext cx="1151878" cy="0"/>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758947" y="3773640"/>
                <a:ext cx="0" cy="2318217"/>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9" name="文本框 33"/>
            <p:cNvSpPr txBox="1"/>
            <p:nvPr/>
          </p:nvSpPr>
          <p:spPr>
            <a:xfrm>
              <a:off x="443592" y="3307536"/>
              <a:ext cx="1584184" cy="918200"/>
            </a:xfrm>
            <a:prstGeom prst="rect">
              <a:avLst/>
            </a:prstGeom>
            <a:noFill/>
          </p:spPr>
          <p:txBody>
            <a:bodyPr wrap="square" lIns="68580" tIns="34290" rIns="68580" bIns="34290" rtlCol="0">
              <a:spAutoFit/>
            </a:bodyPr>
            <a:lstStyle/>
            <a:p>
              <a:pPr algn="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599385" y="2801561"/>
            <a:ext cx="3725477" cy="1375307"/>
            <a:chOff x="4599385" y="2801561"/>
            <a:chExt cx="3725477" cy="1375307"/>
          </a:xfrm>
        </p:grpSpPr>
        <p:grpSp>
          <p:nvGrpSpPr>
            <p:cNvPr id="33" name="组合 32"/>
            <p:cNvGrpSpPr/>
            <p:nvPr/>
          </p:nvGrpSpPr>
          <p:grpSpPr>
            <a:xfrm rot="10800000">
              <a:off x="4599385" y="3782599"/>
              <a:ext cx="2530175" cy="394269"/>
              <a:chOff x="2758947" y="1469571"/>
              <a:chExt cx="3373566" cy="525692"/>
            </a:xfrm>
          </p:grpSpPr>
          <p:cxnSp>
            <p:nvCxnSpPr>
              <p:cNvPr id="35" name="直接连接符 34"/>
              <p:cNvCxnSpPr/>
              <p:nvPr/>
            </p:nvCxnSpPr>
            <p:spPr>
              <a:xfrm flipV="1">
                <a:off x="6132513"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2758947" y="1469571"/>
                <a:ext cx="3373566"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758947"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4" name="文本框 34"/>
            <p:cNvSpPr txBox="1"/>
            <p:nvPr/>
          </p:nvSpPr>
          <p:spPr>
            <a:xfrm>
              <a:off x="5934257" y="2801561"/>
              <a:ext cx="2390605" cy="733534"/>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tx2"/>
                  </a:solidFill>
                  <a:latin typeface="微软雅黑" panose="020B0503020204020204" pitchFamily="34" charset="-122"/>
                  <a:ea typeface="微软雅黑" panose="020B0503020204020204" pitchFamily="34" charset="-122"/>
                </a:rPr>
                <a:t>添加标题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878503" y="710153"/>
            <a:ext cx="3720882" cy="1132479"/>
            <a:chOff x="878503" y="710153"/>
            <a:chExt cx="3720882" cy="1132479"/>
          </a:xfrm>
        </p:grpSpPr>
        <p:grpSp>
          <p:nvGrpSpPr>
            <p:cNvPr id="39" name="组合 38"/>
            <p:cNvGrpSpPr/>
            <p:nvPr/>
          </p:nvGrpSpPr>
          <p:grpSpPr>
            <a:xfrm>
              <a:off x="2069210" y="710153"/>
              <a:ext cx="2530175" cy="394269"/>
              <a:chOff x="2758947" y="1469571"/>
              <a:chExt cx="3373566" cy="525692"/>
            </a:xfrm>
          </p:grpSpPr>
          <p:cxnSp>
            <p:nvCxnSpPr>
              <p:cNvPr id="41" name="直接连接符 40"/>
              <p:cNvCxnSpPr/>
              <p:nvPr/>
            </p:nvCxnSpPr>
            <p:spPr>
              <a:xfrm flipV="1">
                <a:off x="6132513"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2758947" y="1469571"/>
                <a:ext cx="3373566" cy="0"/>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758947"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0" name="文本框 35"/>
            <p:cNvSpPr txBox="1"/>
            <p:nvPr/>
          </p:nvSpPr>
          <p:spPr>
            <a:xfrm>
              <a:off x="878503" y="1109098"/>
              <a:ext cx="2390605" cy="733534"/>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sp>
        <p:nvSpPr>
          <p:cNvPr id="4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4126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Freeform 239"/>
          <p:cNvSpPr>
            <a:spLocks noEditPoints="1"/>
          </p:cNvSpPr>
          <p:nvPr/>
        </p:nvSpPr>
        <p:spPr bwMode="auto">
          <a:xfrm>
            <a:off x="2170509" y="1775408"/>
            <a:ext cx="2000250" cy="200025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p>
        </p:txBody>
      </p:sp>
      <p:sp>
        <p:nvSpPr>
          <p:cNvPr id="130" name="Freeform 240"/>
          <p:cNvSpPr>
            <a:spLocks noEditPoints="1"/>
          </p:cNvSpPr>
          <p:nvPr/>
        </p:nvSpPr>
        <p:spPr bwMode="auto">
          <a:xfrm>
            <a:off x="760809" y="1036030"/>
            <a:ext cx="1739504" cy="1739503"/>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sp>
        <p:nvSpPr>
          <p:cNvPr id="131" name="Freeform 242"/>
          <p:cNvSpPr>
            <a:spLocks noEditPoints="1"/>
          </p:cNvSpPr>
          <p:nvPr/>
        </p:nvSpPr>
        <p:spPr bwMode="auto">
          <a:xfrm>
            <a:off x="1912143" y="3493480"/>
            <a:ext cx="1072754" cy="1071563"/>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132" name="Freeform 247"/>
          <p:cNvSpPr>
            <a:spLocks noEditPoints="1"/>
          </p:cNvSpPr>
          <p:nvPr/>
        </p:nvSpPr>
        <p:spPr bwMode="auto">
          <a:xfrm>
            <a:off x="1394221" y="1670633"/>
            <a:ext cx="472679" cy="471488"/>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sp>
        <p:nvSpPr>
          <p:cNvPr id="133" name="Freeform 248"/>
          <p:cNvSpPr>
            <a:spLocks noEditPoints="1"/>
          </p:cNvSpPr>
          <p:nvPr/>
        </p:nvSpPr>
        <p:spPr bwMode="auto">
          <a:xfrm>
            <a:off x="2909888" y="2504071"/>
            <a:ext cx="541735" cy="544115"/>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p>
        </p:txBody>
      </p:sp>
      <p:sp>
        <p:nvSpPr>
          <p:cNvPr id="134" name="Freeform 250"/>
          <p:cNvSpPr>
            <a:spLocks noEditPoints="1"/>
          </p:cNvSpPr>
          <p:nvPr/>
        </p:nvSpPr>
        <p:spPr bwMode="auto">
          <a:xfrm>
            <a:off x="2286000" y="3868528"/>
            <a:ext cx="323850" cy="325040"/>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135" name="组合 134"/>
          <p:cNvGrpSpPr/>
          <p:nvPr/>
        </p:nvGrpSpPr>
        <p:grpSpPr>
          <a:xfrm>
            <a:off x="4723610" y="1209627"/>
            <a:ext cx="4006733" cy="695062"/>
            <a:chOff x="6298147" y="1612836"/>
            <a:chExt cx="5342310" cy="926749"/>
          </a:xfrm>
        </p:grpSpPr>
        <p:sp>
          <p:nvSpPr>
            <p:cNvPr id="136"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37" name="文本框 10"/>
            <p:cNvSpPr txBox="1"/>
            <p:nvPr/>
          </p:nvSpPr>
          <p:spPr>
            <a:xfrm>
              <a:off x="7226250" y="1612836"/>
              <a:ext cx="4414207" cy="926749"/>
            </a:xfrm>
            <a:prstGeom prst="rect">
              <a:avLst/>
            </a:prstGeom>
            <a:noFill/>
          </p:spPr>
          <p:txBody>
            <a:bodyPr wrap="square" rtlCol="0">
              <a:spAutoFit/>
            </a:bodyPr>
            <a:lstStyle/>
            <a:p>
              <a:pP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a:t>
              </a: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4723610" y="2386687"/>
            <a:ext cx="4006733" cy="695062"/>
            <a:chOff x="6298147" y="1612836"/>
            <a:chExt cx="5342310" cy="926749"/>
          </a:xfrm>
        </p:grpSpPr>
        <p:sp>
          <p:nvSpPr>
            <p:cNvPr id="139"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0" name="文本框 13"/>
            <p:cNvSpPr txBox="1"/>
            <p:nvPr/>
          </p:nvSpPr>
          <p:spPr>
            <a:xfrm>
              <a:off x="7226250" y="1612836"/>
              <a:ext cx="4414207" cy="926749"/>
            </a:xfrm>
            <a:prstGeom prst="rect">
              <a:avLst/>
            </a:prstGeom>
            <a:noFill/>
          </p:spPr>
          <p:txBody>
            <a:bodyPr wrap="square" rtlCol="0">
              <a:spAutoFit/>
            </a:bodyPr>
            <a:lstStyle/>
            <a:p>
              <a:pP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a:t>
              </a: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41" name="组合 140"/>
          <p:cNvGrpSpPr/>
          <p:nvPr/>
        </p:nvGrpSpPr>
        <p:grpSpPr>
          <a:xfrm>
            <a:off x="4723610" y="3563745"/>
            <a:ext cx="4006733" cy="695062"/>
            <a:chOff x="6298147" y="1612836"/>
            <a:chExt cx="5342310" cy="926749"/>
          </a:xfrm>
        </p:grpSpPr>
        <p:sp>
          <p:nvSpPr>
            <p:cNvPr id="142"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3" name="文本框 16"/>
            <p:cNvSpPr txBox="1"/>
            <p:nvPr/>
          </p:nvSpPr>
          <p:spPr>
            <a:xfrm>
              <a:off x="7226250" y="1612836"/>
              <a:ext cx="4414207" cy="926749"/>
            </a:xfrm>
            <a:prstGeom prst="rect">
              <a:avLst/>
            </a:prstGeom>
            <a:noFill/>
          </p:spPr>
          <p:txBody>
            <a:bodyPr wrap="square" rtlCol="0">
              <a:spAutoFit/>
            </a:bodyPr>
            <a:lstStyle/>
            <a:p>
              <a:pP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添加标题</a:t>
              </a:r>
              <a:endParaRPr lang="en-US" altLang="zh-CN" sz="1500" b="1"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a:t>
              </a: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sp>
        <p:nvSpPr>
          <p:cNvPr id="14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94468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chemeClr val="accent1"/>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chemeClr val="accent1"/>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chemeClr val="accent1"/>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chemeClr val="accent1"/>
                </a:solidFill>
              </a:endParaRPr>
            </a:p>
          </p:txBody>
        </p:sp>
        <p:sp>
          <p:nvSpPr>
            <p:cNvPr id="8" name="TextBox 7"/>
            <p:cNvSpPr txBox="1"/>
            <p:nvPr/>
          </p:nvSpPr>
          <p:spPr bwMode="auto">
            <a:xfrm>
              <a:off x="6156176" y="1131590"/>
              <a:ext cx="1261884" cy="369332"/>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1800"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0" name="TextBox 9"/>
            <p:cNvSpPr txBox="1"/>
            <p:nvPr/>
          </p:nvSpPr>
          <p:spPr bwMode="auto">
            <a:xfrm>
              <a:off x="1633220" y="2249810"/>
              <a:ext cx="1261884" cy="369332"/>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800"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112969" y="3229500"/>
              <a:ext cx="1261884" cy="369332"/>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800"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chemeClr val="accent1"/>
                </a:solidFill>
                <a:latin typeface="Calibri" pitchFamily="34" charset="0"/>
                <a:ea typeface="宋体" pitchFamily="2" charset="-122"/>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chemeClr val="accent1"/>
                </a:solidFill>
                <a:latin typeface="Calibri" pitchFamily="34" charset="0"/>
                <a:ea typeface="宋体" pitchFamily="2" charset="-122"/>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chemeClr val="accent1"/>
                </a:solidFill>
                <a:latin typeface="Calibri" pitchFamily="34" charset="0"/>
                <a:ea typeface="宋体" pitchFamily="2" charset="-122"/>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254673" y="892281"/>
              <a:ext cx="1261884" cy="369332"/>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800" dirty="0">
                  <a:solidFill>
                    <a:schemeClr val="bg1"/>
                  </a:solidFill>
                </a:rPr>
                <a:t>添加标题</a:t>
              </a:r>
            </a:p>
          </p:txBody>
        </p:sp>
      </p:grpSp>
      <p:sp>
        <p:nvSpPr>
          <p:cNvPr id="21"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16119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11188" y="3926532"/>
            <a:ext cx="79216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a:t>
            </a:r>
            <a:r>
              <a:rPr lang="zh-CN" altLang="en-US" sz="1200" dirty="0" smtClean="0">
                <a:solidFill>
                  <a:schemeClr val="accent1"/>
                </a:solidFill>
                <a:latin typeface="微软雅黑" pitchFamily="34" charset="-122"/>
                <a:ea typeface="微软雅黑" pitchFamily="34" charset="-122"/>
                <a:sym typeface="微软雅黑" pitchFamily="34" charset="-122"/>
              </a:rPr>
              <a:t>文本单击</a:t>
            </a:r>
            <a:r>
              <a:rPr lang="zh-CN" altLang="en-US" sz="1200" dirty="0">
                <a:solidFill>
                  <a:schemeClr val="accent1"/>
                </a:solidFill>
                <a:latin typeface="微软雅黑" pitchFamily="34" charset="-122"/>
                <a:ea typeface="微软雅黑" pitchFamily="34" charset="-122"/>
                <a:sym typeface="微软雅黑" pitchFamily="34" charset="-122"/>
              </a:rPr>
              <a:t>添加文本单击添加</a:t>
            </a:r>
            <a:r>
              <a:rPr lang="zh-CN" altLang="en-US" sz="1200" dirty="0" smtClean="0">
                <a:solidFill>
                  <a:schemeClr val="accent1"/>
                </a:solidFill>
                <a:latin typeface="微软雅黑" pitchFamily="34" charset="-122"/>
                <a:ea typeface="微软雅黑" pitchFamily="34" charset="-122"/>
                <a:sym typeface="微软雅黑" pitchFamily="34" charset="-122"/>
              </a:rPr>
              <a:t>文本</a:t>
            </a:r>
            <a:endParaRPr lang="en-US" altLang="zh-CN" sz="12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2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2195736" y="894325"/>
            <a:ext cx="4752752" cy="3330013"/>
            <a:chOff x="2195736" y="894325"/>
            <a:chExt cx="4752752" cy="3330013"/>
          </a:xfrm>
        </p:grpSpPr>
        <p:sp>
          <p:nvSpPr>
            <p:cNvPr id="4"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solidFill>
            <a:ln>
              <a:noFill/>
            </a:ln>
            <a:extLst/>
          </p:spPr>
          <p:txBody>
            <a:bodyPr/>
            <a:lstStyle/>
            <a:p>
              <a:endParaRPr lang="zh-CN" altLang="en-US" sz="1600">
                <a:solidFill>
                  <a:schemeClr val="accent2"/>
                </a:solidFill>
              </a:endParaRPr>
            </a:p>
          </p:txBody>
        </p:sp>
        <p:sp>
          <p:nvSpPr>
            <p:cNvPr id="6"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solidFill>
            <a:ln>
              <a:noFill/>
            </a:ln>
            <a:extLst/>
          </p:spPr>
          <p:txBody>
            <a:bodyPr/>
            <a:lstStyle/>
            <a:p>
              <a:endParaRPr lang="zh-CN" altLang="en-US" sz="1600">
                <a:solidFill>
                  <a:schemeClr val="accent2"/>
                </a:solidFill>
              </a:endParaRPr>
            </a:p>
          </p:txBody>
        </p:sp>
        <p:sp>
          <p:nvSpPr>
            <p:cNvPr id="7"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solidFill>
            <a:ln>
              <a:noFill/>
            </a:ln>
            <a:extLst/>
          </p:spPr>
          <p:txBody>
            <a:bodyPr/>
            <a:lstStyle/>
            <a:p>
              <a:endParaRPr lang="zh-CN" altLang="en-US" sz="1600">
                <a:solidFill>
                  <a:schemeClr val="accent2"/>
                </a:solidFill>
              </a:endParaRPr>
            </a:p>
          </p:txBody>
        </p:sp>
        <p:sp>
          <p:nvSpPr>
            <p:cNvPr id="8"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solidFill>
            <a:ln>
              <a:noFill/>
            </a:ln>
            <a:extLst/>
          </p:spPr>
          <p:txBody>
            <a:bodyPr/>
            <a:lstStyle/>
            <a:p>
              <a:endParaRPr lang="zh-CN" altLang="en-US" sz="1600">
                <a:solidFill>
                  <a:schemeClr val="accent2"/>
                </a:solidFill>
              </a:endParaRPr>
            </a:p>
          </p:txBody>
        </p:sp>
        <p:sp>
          <p:nvSpPr>
            <p:cNvPr id="9" name="TextBox 8"/>
            <p:cNvSpPr txBox="1"/>
            <p:nvPr/>
          </p:nvSpPr>
          <p:spPr bwMode="auto">
            <a:xfrm>
              <a:off x="2195736" y="3338102"/>
              <a:ext cx="1620957" cy="477054"/>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2500" dirty="0"/>
                <a:t>添加标题</a:t>
              </a:r>
            </a:p>
          </p:txBody>
        </p:sp>
        <p:sp>
          <p:nvSpPr>
            <p:cNvPr id="10" name="TextBox 9"/>
            <p:cNvSpPr txBox="1"/>
            <p:nvPr/>
          </p:nvSpPr>
          <p:spPr bwMode="auto">
            <a:xfrm>
              <a:off x="5771734" y="3303081"/>
              <a:ext cx="324266" cy="584775"/>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smtClean="0">
                  <a:solidFill>
                    <a:schemeClr val="tx1"/>
                  </a:solidFill>
                </a:rPr>
                <a:t>标题</a:t>
              </a:r>
              <a:endParaRPr lang="zh-CN" altLang="en-US" dirty="0">
                <a:solidFill>
                  <a:schemeClr val="tx1"/>
                </a:solidFill>
              </a:endParaRPr>
            </a:p>
          </p:txBody>
        </p:sp>
        <p:sp>
          <p:nvSpPr>
            <p:cNvPr id="11" name="TextBox 10"/>
            <p:cNvSpPr txBox="1"/>
            <p:nvPr/>
          </p:nvSpPr>
          <p:spPr bwMode="auto">
            <a:xfrm>
              <a:off x="6667172" y="3303081"/>
              <a:ext cx="281316" cy="584775"/>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tx2"/>
                  </a:solidFill>
                </a:rPr>
                <a:t>标题</a:t>
              </a:r>
              <a:endParaRPr lang="zh-CN" altLang="en-US" dirty="0">
                <a:solidFill>
                  <a:schemeClr val="tx2"/>
                </a:solidFill>
              </a:endParaRPr>
            </a:p>
          </p:txBody>
        </p:sp>
        <p:sp>
          <p:nvSpPr>
            <p:cNvPr id="12" name="TextBox 11"/>
            <p:cNvSpPr txBox="1"/>
            <p:nvPr/>
          </p:nvSpPr>
          <p:spPr bwMode="auto">
            <a:xfrm>
              <a:off x="6224170" y="3303081"/>
              <a:ext cx="289344" cy="584775"/>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smtClean="0">
                  <a:solidFill>
                    <a:schemeClr val="bg2"/>
                  </a:solidFill>
                </a:rPr>
                <a:t>标题</a:t>
              </a:r>
              <a:endParaRPr lang="zh-CN" altLang="en-US" dirty="0">
                <a:solidFill>
                  <a:schemeClr val="bg2"/>
                </a:solidFill>
              </a:endParaRPr>
            </a:p>
          </p:txBody>
        </p:sp>
        <p:sp>
          <p:nvSpPr>
            <p:cNvPr id="13" name="TextBox 12"/>
            <p:cNvSpPr txBox="1"/>
            <p:nvPr/>
          </p:nvSpPr>
          <p:spPr bwMode="auto">
            <a:xfrm>
              <a:off x="5338514" y="3303081"/>
              <a:ext cx="288814" cy="584775"/>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smtClean="0">
                  <a:solidFill>
                    <a:schemeClr val="bg1"/>
                  </a:solidFill>
                </a:rPr>
                <a:t>标题</a:t>
              </a:r>
              <a:endParaRPr lang="zh-CN" altLang="en-US" dirty="0">
                <a:solidFill>
                  <a:schemeClr val="bg1"/>
                </a:solidFill>
              </a:endParaRPr>
            </a:p>
          </p:txBody>
        </p:sp>
        <p:sp>
          <p:nvSpPr>
            <p:cNvPr id="14" name="TextBox 682"/>
            <p:cNvSpPr txBox="1"/>
            <p:nvPr/>
          </p:nvSpPr>
          <p:spPr>
            <a:xfrm>
              <a:off x="4271135" y="2146862"/>
              <a:ext cx="606256"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20</a:t>
              </a:r>
              <a:r>
                <a:rPr lang="en-US" altLang="zh-CN" sz="1200" dirty="0" smtClean="0">
                  <a:solidFill>
                    <a:schemeClr val="accent2"/>
                  </a:solidFill>
                </a:rPr>
                <a:t>%</a:t>
              </a:r>
              <a:endParaRPr lang="zh-CN" altLang="en-US" sz="2000" dirty="0">
                <a:solidFill>
                  <a:schemeClr val="accent2"/>
                </a:solidFill>
              </a:endParaRPr>
            </a:p>
          </p:txBody>
        </p:sp>
        <p:sp>
          <p:nvSpPr>
            <p:cNvPr id="15" name="TextBox 682"/>
            <p:cNvSpPr txBox="1"/>
            <p:nvPr/>
          </p:nvSpPr>
          <p:spPr>
            <a:xfrm>
              <a:off x="4271135" y="1742050"/>
              <a:ext cx="606256"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40</a:t>
              </a:r>
              <a:r>
                <a:rPr lang="en-US" altLang="zh-CN" sz="1200" dirty="0" smtClean="0">
                  <a:solidFill>
                    <a:schemeClr val="accent2"/>
                  </a:solidFill>
                </a:rPr>
                <a:t>%</a:t>
              </a:r>
              <a:endParaRPr lang="zh-CN" altLang="en-US" sz="2000" dirty="0">
                <a:solidFill>
                  <a:schemeClr val="accent2"/>
                </a:solidFill>
              </a:endParaRPr>
            </a:p>
          </p:txBody>
        </p:sp>
        <p:sp>
          <p:nvSpPr>
            <p:cNvPr id="16" name="TextBox 682"/>
            <p:cNvSpPr txBox="1"/>
            <p:nvPr/>
          </p:nvSpPr>
          <p:spPr>
            <a:xfrm>
              <a:off x="4271135" y="1322950"/>
              <a:ext cx="606256"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60</a:t>
              </a:r>
              <a:r>
                <a:rPr lang="en-US" altLang="zh-CN" sz="1200" dirty="0" smtClean="0">
                  <a:solidFill>
                    <a:schemeClr val="accent2"/>
                  </a:solidFill>
                </a:rPr>
                <a:t>%</a:t>
              </a:r>
              <a:endParaRPr lang="zh-CN" altLang="en-US" sz="2000" dirty="0">
                <a:solidFill>
                  <a:schemeClr val="accent2"/>
                </a:solidFill>
              </a:endParaRPr>
            </a:p>
          </p:txBody>
        </p:sp>
        <p:sp>
          <p:nvSpPr>
            <p:cNvPr id="17" name="TextBox 682"/>
            <p:cNvSpPr txBox="1"/>
            <p:nvPr/>
          </p:nvSpPr>
          <p:spPr>
            <a:xfrm>
              <a:off x="4271135" y="894325"/>
              <a:ext cx="606256"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80</a:t>
              </a:r>
              <a:r>
                <a:rPr lang="en-US" altLang="zh-CN" sz="1200" dirty="0" smtClean="0">
                  <a:solidFill>
                    <a:schemeClr val="accent2"/>
                  </a:solidFill>
                </a:rPr>
                <a:t>%</a:t>
              </a:r>
              <a:endParaRPr lang="zh-CN" altLang="en-US" sz="2000" dirty="0">
                <a:solidFill>
                  <a:schemeClr val="accent2"/>
                </a:solidFill>
              </a:endParaRPr>
            </a:p>
          </p:txBody>
        </p:sp>
      </p:grpSp>
      <p:sp>
        <p:nvSpPr>
          <p:cNvPr id="18"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593388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903454" y="1547201"/>
            <a:ext cx="3820812"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a:t>
            </a:r>
            <a:r>
              <a:rPr lang="zh-CN" altLang="en-US" sz="1100" dirty="0" smtClean="0">
                <a:solidFill>
                  <a:schemeClr val="accent1"/>
                </a:solidFill>
                <a:latin typeface="微软雅黑" pitchFamily="34" charset="-122"/>
                <a:ea typeface="微软雅黑" pitchFamily="34" charset="-122"/>
                <a:sym typeface="微软雅黑" pitchFamily="34" charset="-122"/>
              </a:rPr>
              <a:t>文本</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nSpc>
                <a:spcPct val="150000"/>
              </a:lnSpc>
            </a:pPr>
            <a:r>
              <a:rPr lang="zh-CN" altLang="en-US" sz="11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pPr>
              <a:lnSpc>
                <a:spcPct val="150000"/>
              </a:lnSpc>
            </a:pP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840869" y="1098191"/>
            <a:ext cx="7907595" cy="338554"/>
            <a:chOff x="840869" y="985422"/>
            <a:chExt cx="7907595" cy="338554"/>
          </a:xfrm>
        </p:grpSpPr>
        <p:cxnSp>
          <p:nvCxnSpPr>
            <p:cNvPr id="4" name="直接连接符 3"/>
            <p:cNvCxnSpPr/>
            <p:nvPr/>
          </p:nvCxnSpPr>
          <p:spPr>
            <a:xfrm>
              <a:off x="840869" y="1323976"/>
              <a:ext cx="3830895" cy="0"/>
            </a:xfrm>
            <a:prstGeom prst="line">
              <a:avLst/>
            </a:prstGeom>
            <a:solidFill>
              <a:srgbClr val="070606"/>
            </a:solidFill>
            <a:ln w="15875">
              <a:solidFill>
                <a:schemeClr val="tx1"/>
              </a:solidFill>
              <a:round/>
              <a:headEnd/>
              <a:tailEnd/>
            </a:ln>
          </p:spPr>
        </p:cxnSp>
        <p:sp>
          <p:nvSpPr>
            <p:cNvPr id="5" name="TextBox 4"/>
            <p:cNvSpPr txBox="1"/>
            <p:nvPr/>
          </p:nvSpPr>
          <p:spPr bwMode="auto">
            <a:xfrm>
              <a:off x="884560" y="985422"/>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schemeClr val="accent1"/>
                  </a:solidFill>
                </a:rPr>
                <a:t>添加标题</a:t>
              </a:r>
            </a:p>
          </p:txBody>
        </p:sp>
        <p:cxnSp>
          <p:nvCxnSpPr>
            <p:cNvPr id="6" name="直接连接符 5"/>
            <p:cNvCxnSpPr/>
            <p:nvPr/>
          </p:nvCxnSpPr>
          <p:spPr>
            <a:xfrm>
              <a:off x="4917569" y="1323976"/>
              <a:ext cx="3830895" cy="0"/>
            </a:xfrm>
            <a:prstGeom prst="line">
              <a:avLst/>
            </a:prstGeom>
            <a:solidFill>
              <a:srgbClr val="070606"/>
            </a:solidFill>
            <a:ln w="15875">
              <a:solidFill>
                <a:schemeClr val="tx1"/>
              </a:solidFill>
              <a:round/>
              <a:headEnd/>
              <a:tailEnd/>
            </a:ln>
          </p:spPr>
        </p:cxnSp>
        <p:sp>
          <p:nvSpPr>
            <p:cNvPr id="7" name="TextBox 6"/>
            <p:cNvSpPr txBox="1"/>
            <p:nvPr/>
          </p:nvSpPr>
          <p:spPr bwMode="auto">
            <a:xfrm>
              <a:off x="4961260" y="985422"/>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schemeClr val="accent1"/>
                  </a:solidFill>
                </a:rPr>
                <a:t>添加标题</a:t>
              </a:r>
            </a:p>
          </p:txBody>
        </p:sp>
      </p:grpSp>
      <p:grpSp>
        <p:nvGrpSpPr>
          <p:cNvPr id="8" name="组合 7"/>
          <p:cNvGrpSpPr/>
          <p:nvPr/>
        </p:nvGrpSpPr>
        <p:grpSpPr>
          <a:xfrm>
            <a:off x="606370" y="1716144"/>
            <a:ext cx="3881609" cy="2583798"/>
            <a:chOff x="606370" y="1603375"/>
            <a:chExt cx="3881609" cy="2583798"/>
          </a:xfrm>
        </p:grpSpPr>
        <p:sp>
          <p:nvSpPr>
            <p:cNvPr id="9" name="Freeform 8"/>
            <p:cNvSpPr>
              <a:spLocks/>
            </p:cNvSpPr>
            <p:nvPr/>
          </p:nvSpPr>
          <p:spPr bwMode="auto">
            <a:xfrm>
              <a:off x="3084264" y="2257425"/>
              <a:ext cx="531812" cy="1387475"/>
            </a:xfrm>
            <a:custGeom>
              <a:avLst/>
              <a:gdLst>
                <a:gd name="T0" fmla="*/ 2147483647 w 65"/>
                <a:gd name="T1" fmla="*/ 2147483647 h 170"/>
                <a:gd name="T2" fmla="*/ 2147483647 w 65"/>
                <a:gd name="T3" fmla="*/ 0 h 170"/>
                <a:gd name="T4" fmla="*/ 2147483647 w 65"/>
                <a:gd name="T5" fmla="*/ 2147483647 h 170"/>
                <a:gd name="T6" fmla="*/ 2147483647 w 65"/>
                <a:gd name="T7" fmla="*/ 2147483647 h 170"/>
                <a:gd name="T8" fmla="*/ 0 w 65"/>
                <a:gd name="T9" fmla="*/ 2147483647 h 170"/>
                <a:gd name="T10" fmla="*/ 2147483647 w 65"/>
                <a:gd name="T11" fmla="*/ 2147483647 h 170"/>
                <a:gd name="T12" fmla="*/ 2147483647 w 65"/>
                <a:gd name="T13" fmla="*/ 2147483647 h 1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 h="170">
                  <a:moveTo>
                    <a:pt x="65" y="70"/>
                  </a:moveTo>
                  <a:cubicBezTo>
                    <a:pt x="65" y="44"/>
                    <a:pt x="56" y="20"/>
                    <a:pt x="42" y="0"/>
                  </a:cubicBezTo>
                  <a:cubicBezTo>
                    <a:pt x="26" y="12"/>
                    <a:pt x="26" y="12"/>
                    <a:pt x="26" y="12"/>
                  </a:cubicBezTo>
                  <a:cubicBezTo>
                    <a:pt x="38" y="28"/>
                    <a:pt x="45" y="48"/>
                    <a:pt x="45" y="70"/>
                  </a:cubicBezTo>
                  <a:cubicBezTo>
                    <a:pt x="45" y="105"/>
                    <a:pt x="27" y="136"/>
                    <a:pt x="0" y="153"/>
                  </a:cubicBezTo>
                  <a:cubicBezTo>
                    <a:pt x="10" y="170"/>
                    <a:pt x="10" y="170"/>
                    <a:pt x="10" y="170"/>
                  </a:cubicBezTo>
                  <a:cubicBezTo>
                    <a:pt x="43" y="149"/>
                    <a:pt x="65" y="112"/>
                    <a:pt x="65" y="70"/>
                  </a:cubicBezTo>
                  <a:close/>
                </a:path>
              </a:pathLst>
            </a:custGeom>
            <a:solidFill>
              <a:schemeClr val="bg2"/>
            </a:solidFill>
            <a:ln>
              <a:noFill/>
            </a:ln>
            <a:extLst/>
          </p:spPr>
          <p:txBody>
            <a:bodyPr/>
            <a:lstStyle/>
            <a:p>
              <a:endParaRPr lang="zh-CN" altLang="en-US" sz="1600">
                <a:solidFill>
                  <a:schemeClr val="accent1"/>
                </a:solidFill>
              </a:endParaRPr>
            </a:p>
          </p:txBody>
        </p:sp>
        <p:sp>
          <p:nvSpPr>
            <p:cNvPr id="10" name="Freeform 9"/>
            <p:cNvSpPr>
              <a:spLocks/>
            </p:cNvSpPr>
            <p:nvPr/>
          </p:nvSpPr>
          <p:spPr bwMode="auto">
            <a:xfrm>
              <a:off x="2609601" y="1866900"/>
              <a:ext cx="820738" cy="487363"/>
            </a:xfrm>
            <a:custGeom>
              <a:avLst/>
              <a:gdLst>
                <a:gd name="T0" fmla="*/ 2147483647 w 100"/>
                <a:gd name="T1" fmla="*/ 2147483647 h 60"/>
                <a:gd name="T2" fmla="*/ 2147483647 w 100"/>
                <a:gd name="T3" fmla="*/ 2147483647 h 60"/>
                <a:gd name="T4" fmla="*/ 2147483647 w 100"/>
                <a:gd name="T5" fmla="*/ 2147483647 h 60"/>
                <a:gd name="T6" fmla="*/ 2147483647 w 100"/>
                <a:gd name="T7" fmla="*/ 0 h 60"/>
                <a:gd name="T8" fmla="*/ 0 w 100"/>
                <a:gd name="T9" fmla="*/ 0 h 60"/>
                <a:gd name="T10" fmla="*/ 2147483647 w 100"/>
                <a:gd name="T11" fmla="*/ 2147483647 h 60"/>
                <a:gd name="T12" fmla="*/ 2147483647 w 100"/>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 h="60">
                  <a:moveTo>
                    <a:pt x="4" y="19"/>
                  </a:moveTo>
                  <a:cubicBezTo>
                    <a:pt x="37" y="19"/>
                    <a:pt x="66" y="35"/>
                    <a:pt x="84" y="60"/>
                  </a:cubicBezTo>
                  <a:cubicBezTo>
                    <a:pt x="100" y="48"/>
                    <a:pt x="100" y="48"/>
                    <a:pt x="100" y="48"/>
                  </a:cubicBezTo>
                  <a:cubicBezTo>
                    <a:pt x="78" y="19"/>
                    <a:pt x="43" y="0"/>
                    <a:pt x="4" y="0"/>
                  </a:cubicBezTo>
                  <a:cubicBezTo>
                    <a:pt x="3" y="0"/>
                    <a:pt x="1" y="0"/>
                    <a:pt x="0" y="0"/>
                  </a:cubicBezTo>
                  <a:cubicBezTo>
                    <a:pt x="1" y="19"/>
                    <a:pt x="1" y="19"/>
                    <a:pt x="1" y="19"/>
                  </a:cubicBezTo>
                  <a:cubicBezTo>
                    <a:pt x="2" y="19"/>
                    <a:pt x="3" y="19"/>
                    <a:pt x="4" y="19"/>
                  </a:cubicBezTo>
                  <a:close/>
                </a:path>
              </a:pathLst>
            </a:custGeom>
            <a:solidFill>
              <a:schemeClr val="tx1"/>
            </a:solidFill>
            <a:ln>
              <a:noFill/>
            </a:ln>
            <a:extLst/>
          </p:spPr>
          <p:txBody>
            <a:bodyPr/>
            <a:lstStyle/>
            <a:p>
              <a:endParaRPr lang="zh-CN" altLang="en-US" sz="1600">
                <a:solidFill>
                  <a:schemeClr val="accent1"/>
                </a:solidFill>
              </a:endParaRPr>
            </a:p>
          </p:txBody>
        </p:sp>
        <p:sp>
          <p:nvSpPr>
            <p:cNvPr id="11" name="Freeform 10"/>
            <p:cNvSpPr>
              <a:spLocks/>
            </p:cNvSpPr>
            <p:nvPr/>
          </p:nvSpPr>
          <p:spPr bwMode="auto">
            <a:xfrm>
              <a:off x="1630114" y="1814513"/>
              <a:ext cx="1709737" cy="2033587"/>
            </a:xfrm>
            <a:custGeom>
              <a:avLst/>
              <a:gdLst>
                <a:gd name="T0" fmla="*/ 2147483647 w 209"/>
                <a:gd name="T1" fmla="*/ 2147483647 h 249"/>
                <a:gd name="T2" fmla="*/ 2147483647 w 209"/>
                <a:gd name="T3" fmla="*/ 2147483647 h 249"/>
                <a:gd name="T4" fmla="*/ 2147483647 w 209"/>
                <a:gd name="T5" fmla="*/ 2147483647 h 249"/>
                <a:gd name="T6" fmla="*/ 2147483647 w 209"/>
                <a:gd name="T7" fmla="*/ 2147483647 h 249"/>
                <a:gd name="T8" fmla="*/ 2147483647 w 209"/>
                <a:gd name="T9" fmla="*/ 2147483647 h 249"/>
                <a:gd name="T10" fmla="*/ 2147483647 w 209"/>
                <a:gd name="T11" fmla="*/ 0 h 249"/>
                <a:gd name="T12" fmla="*/ 0 w 209"/>
                <a:gd name="T13" fmla="*/ 2147483647 h 249"/>
                <a:gd name="T14" fmla="*/ 2147483647 w 209"/>
                <a:gd name="T15" fmla="*/ 2147483647 h 249"/>
                <a:gd name="T16" fmla="*/ 2147483647 w 209"/>
                <a:gd name="T17" fmla="*/ 2147483647 h 249"/>
                <a:gd name="T18" fmla="*/ 2147483647 w 209"/>
                <a:gd name="T19" fmla="*/ 2147483647 h 249"/>
                <a:gd name="T20" fmla="*/ 2147483647 w 209"/>
                <a:gd name="T21" fmla="*/ 2147483647 h 2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9" h="249">
                  <a:moveTo>
                    <a:pt x="188" y="192"/>
                  </a:moveTo>
                  <a:cubicBezTo>
                    <a:pt x="171" y="208"/>
                    <a:pt x="149" y="217"/>
                    <a:pt x="124" y="217"/>
                  </a:cubicBezTo>
                  <a:cubicBezTo>
                    <a:pt x="95" y="217"/>
                    <a:pt x="70" y="204"/>
                    <a:pt x="52" y="183"/>
                  </a:cubicBezTo>
                  <a:cubicBezTo>
                    <a:pt x="39" y="167"/>
                    <a:pt x="31" y="147"/>
                    <a:pt x="31" y="124"/>
                  </a:cubicBezTo>
                  <a:cubicBezTo>
                    <a:pt x="31" y="73"/>
                    <a:pt x="73" y="31"/>
                    <a:pt x="124" y="31"/>
                  </a:cubicBezTo>
                  <a:cubicBezTo>
                    <a:pt x="124" y="0"/>
                    <a:pt x="124" y="0"/>
                    <a:pt x="124" y="0"/>
                  </a:cubicBezTo>
                  <a:cubicBezTo>
                    <a:pt x="55" y="0"/>
                    <a:pt x="0" y="56"/>
                    <a:pt x="0" y="124"/>
                  </a:cubicBezTo>
                  <a:cubicBezTo>
                    <a:pt x="0" y="154"/>
                    <a:pt x="10" y="182"/>
                    <a:pt x="28" y="203"/>
                  </a:cubicBezTo>
                  <a:cubicBezTo>
                    <a:pt x="51" y="231"/>
                    <a:pt x="86" y="249"/>
                    <a:pt x="124" y="249"/>
                  </a:cubicBezTo>
                  <a:cubicBezTo>
                    <a:pt x="157" y="249"/>
                    <a:pt x="187" y="236"/>
                    <a:pt x="209" y="215"/>
                  </a:cubicBezTo>
                  <a:lnTo>
                    <a:pt x="188" y="192"/>
                  </a:lnTo>
                  <a:close/>
                </a:path>
              </a:pathLst>
            </a:custGeom>
            <a:solidFill>
              <a:schemeClr val="bg1"/>
            </a:solidFill>
            <a:ln>
              <a:noFill/>
            </a:ln>
            <a:extLst/>
          </p:spPr>
          <p:txBody>
            <a:bodyPr/>
            <a:lstStyle/>
            <a:p>
              <a:endParaRPr lang="zh-CN" altLang="en-US" sz="1600">
                <a:solidFill>
                  <a:schemeClr val="accent1"/>
                </a:solidFill>
              </a:endParaRPr>
            </a:p>
          </p:txBody>
        </p:sp>
        <p:sp>
          <p:nvSpPr>
            <p:cNvPr id="12" name="Oval 11"/>
            <p:cNvSpPr>
              <a:spLocks noChangeArrowheads="1"/>
            </p:cNvSpPr>
            <p:nvPr/>
          </p:nvSpPr>
          <p:spPr bwMode="auto">
            <a:xfrm>
              <a:off x="1409451" y="1603375"/>
              <a:ext cx="2459038" cy="2459038"/>
            </a:xfrm>
            <a:prstGeom prst="ellipse">
              <a:avLst/>
            </a:prstGeom>
            <a:noFill/>
            <a:ln w="4">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accent1"/>
                </a:solidFill>
              </a:endParaRPr>
            </a:p>
          </p:txBody>
        </p:sp>
        <p:sp>
          <p:nvSpPr>
            <p:cNvPr id="13" name="Freeform 22"/>
            <p:cNvSpPr>
              <a:spLocks/>
            </p:cNvSpPr>
            <p:nvPr/>
          </p:nvSpPr>
          <p:spPr bwMode="auto">
            <a:xfrm>
              <a:off x="3058864" y="1658938"/>
              <a:ext cx="1079500" cy="384175"/>
            </a:xfrm>
            <a:custGeom>
              <a:avLst/>
              <a:gdLst>
                <a:gd name="T0" fmla="*/ 0 w 312"/>
                <a:gd name="T1" fmla="*/ 2147483647 h 111"/>
                <a:gd name="T2" fmla="*/ 0 w 312"/>
                <a:gd name="T3" fmla="*/ 2147483647 h 111"/>
                <a:gd name="T4" fmla="*/ 2147483647 w 312"/>
                <a:gd name="T5" fmla="*/ 0 h 111"/>
                <a:gd name="T6" fmla="*/ 2147483647 w 312"/>
                <a:gd name="T7" fmla="*/ 0 h 111"/>
                <a:gd name="T8" fmla="*/ 2147483647 w 312"/>
                <a:gd name="T9" fmla="*/ 2147483647 h 111"/>
                <a:gd name="T10" fmla="*/ 2147483647 w 312"/>
                <a:gd name="T11" fmla="*/ 2147483647 h 111"/>
                <a:gd name="T12" fmla="*/ 0 w 312"/>
                <a:gd name="T13" fmla="*/ 2147483647 h 1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111">
                  <a:moveTo>
                    <a:pt x="0" y="111"/>
                  </a:moveTo>
                  <a:lnTo>
                    <a:pt x="0" y="109"/>
                  </a:lnTo>
                  <a:lnTo>
                    <a:pt x="234" y="0"/>
                  </a:lnTo>
                  <a:lnTo>
                    <a:pt x="312" y="0"/>
                  </a:lnTo>
                  <a:lnTo>
                    <a:pt x="312" y="5"/>
                  </a:lnTo>
                  <a:lnTo>
                    <a:pt x="236" y="5"/>
                  </a:lnTo>
                  <a:lnTo>
                    <a:pt x="0" y="111"/>
                  </a:lnTo>
                  <a:close/>
                </a:path>
              </a:pathLst>
            </a:custGeom>
            <a:solidFill>
              <a:schemeClr val="tx1"/>
            </a:solidFill>
            <a:ln>
              <a:noFill/>
            </a:ln>
            <a:extLst/>
          </p:spPr>
          <p:txBody>
            <a:bodyPr/>
            <a:lstStyle/>
            <a:p>
              <a:endParaRPr lang="zh-CN" altLang="en-US">
                <a:solidFill>
                  <a:schemeClr val="accent1"/>
                </a:solidFill>
              </a:endParaRPr>
            </a:p>
          </p:txBody>
        </p:sp>
        <p:sp>
          <p:nvSpPr>
            <p:cNvPr id="14" name="Freeform 23"/>
            <p:cNvSpPr>
              <a:spLocks/>
            </p:cNvSpPr>
            <p:nvPr/>
          </p:nvSpPr>
          <p:spPr bwMode="auto">
            <a:xfrm>
              <a:off x="3395414" y="3222625"/>
              <a:ext cx="977900" cy="498475"/>
            </a:xfrm>
            <a:custGeom>
              <a:avLst/>
              <a:gdLst>
                <a:gd name="T0" fmla="*/ 2147483647 w 283"/>
                <a:gd name="T1" fmla="*/ 2147483647 h 144"/>
                <a:gd name="T2" fmla="*/ 2147483647 w 283"/>
                <a:gd name="T3" fmla="*/ 2147483647 h 144"/>
                <a:gd name="T4" fmla="*/ 2147483647 w 283"/>
                <a:gd name="T5" fmla="*/ 2147483647 h 144"/>
                <a:gd name="T6" fmla="*/ 0 w 283"/>
                <a:gd name="T7" fmla="*/ 2147483647 h 144"/>
                <a:gd name="T8" fmla="*/ 2147483647 w 283"/>
                <a:gd name="T9" fmla="*/ 0 h 144"/>
                <a:gd name="T10" fmla="*/ 2147483647 w 283"/>
                <a:gd name="T11" fmla="*/ 2147483647 h 144"/>
                <a:gd name="T12" fmla="*/ 2147483647 w 283"/>
                <a:gd name="T13" fmla="*/ 2147483647 h 144"/>
                <a:gd name="T14" fmla="*/ 2147483647 w 283"/>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3" h="144">
                  <a:moveTo>
                    <a:pt x="283" y="144"/>
                  </a:moveTo>
                  <a:lnTo>
                    <a:pt x="217" y="144"/>
                  </a:lnTo>
                  <a:lnTo>
                    <a:pt x="0" y="4"/>
                  </a:lnTo>
                  <a:lnTo>
                    <a:pt x="2" y="0"/>
                  </a:lnTo>
                  <a:lnTo>
                    <a:pt x="217" y="139"/>
                  </a:lnTo>
                  <a:lnTo>
                    <a:pt x="283" y="139"/>
                  </a:lnTo>
                  <a:lnTo>
                    <a:pt x="283" y="144"/>
                  </a:lnTo>
                  <a:close/>
                </a:path>
              </a:pathLst>
            </a:custGeom>
            <a:solidFill>
              <a:schemeClr val="tx1"/>
            </a:solidFill>
            <a:ln>
              <a:noFill/>
            </a:ln>
            <a:extLst/>
          </p:spPr>
          <p:txBody>
            <a:bodyPr/>
            <a:lstStyle/>
            <a:p>
              <a:endParaRPr lang="zh-CN" altLang="en-US">
                <a:solidFill>
                  <a:schemeClr val="accent1"/>
                </a:solidFill>
              </a:endParaRPr>
            </a:p>
          </p:txBody>
        </p:sp>
        <p:sp>
          <p:nvSpPr>
            <p:cNvPr id="15" name="Freeform 24"/>
            <p:cNvSpPr>
              <a:spLocks/>
            </p:cNvSpPr>
            <p:nvPr/>
          </p:nvSpPr>
          <p:spPr bwMode="auto">
            <a:xfrm>
              <a:off x="918914" y="1905000"/>
              <a:ext cx="939800" cy="496888"/>
            </a:xfrm>
            <a:custGeom>
              <a:avLst/>
              <a:gdLst>
                <a:gd name="T0" fmla="*/ 2147483647 w 272"/>
                <a:gd name="T1" fmla="*/ 2147483647 h 144"/>
                <a:gd name="T2" fmla="*/ 2147483647 w 272"/>
                <a:gd name="T3" fmla="*/ 2147483647 h 144"/>
                <a:gd name="T4" fmla="*/ 0 w 272"/>
                <a:gd name="T5" fmla="*/ 2147483647 h 144"/>
                <a:gd name="T6" fmla="*/ 0 w 272"/>
                <a:gd name="T7" fmla="*/ 0 h 144"/>
                <a:gd name="T8" fmla="*/ 2147483647 w 272"/>
                <a:gd name="T9" fmla="*/ 0 h 144"/>
                <a:gd name="T10" fmla="*/ 2147483647 w 272"/>
                <a:gd name="T11" fmla="*/ 0 h 144"/>
                <a:gd name="T12" fmla="*/ 2147483647 w 272"/>
                <a:gd name="T13" fmla="*/ 2147483647 h 144"/>
                <a:gd name="T14" fmla="*/ 2147483647 w 272"/>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2" h="144">
                  <a:moveTo>
                    <a:pt x="270" y="144"/>
                  </a:moveTo>
                  <a:lnTo>
                    <a:pt x="55" y="5"/>
                  </a:lnTo>
                  <a:lnTo>
                    <a:pt x="0" y="5"/>
                  </a:lnTo>
                  <a:lnTo>
                    <a:pt x="0" y="0"/>
                  </a:lnTo>
                  <a:lnTo>
                    <a:pt x="55" y="0"/>
                  </a:lnTo>
                  <a:lnTo>
                    <a:pt x="57" y="0"/>
                  </a:lnTo>
                  <a:lnTo>
                    <a:pt x="272" y="142"/>
                  </a:lnTo>
                  <a:lnTo>
                    <a:pt x="270" y="144"/>
                  </a:lnTo>
                  <a:close/>
                </a:path>
              </a:pathLst>
            </a:custGeom>
            <a:solidFill>
              <a:schemeClr val="tx1"/>
            </a:solidFill>
            <a:ln>
              <a:noFill/>
            </a:ln>
            <a:extLst/>
          </p:spPr>
          <p:txBody>
            <a:bodyPr/>
            <a:lstStyle/>
            <a:p>
              <a:endParaRPr lang="zh-CN" altLang="en-US">
                <a:solidFill>
                  <a:schemeClr val="accent1"/>
                </a:solidFill>
              </a:endParaRPr>
            </a:p>
          </p:txBody>
        </p:sp>
        <p:sp>
          <p:nvSpPr>
            <p:cNvPr id="16" name="TextBox 682"/>
            <p:cNvSpPr txBox="1"/>
            <p:nvPr/>
          </p:nvSpPr>
          <p:spPr>
            <a:xfrm>
              <a:off x="606370" y="1949157"/>
              <a:ext cx="699230"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1"/>
                  </a:solidFill>
                </a:rPr>
                <a:t>58%</a:t>
              </a:r>
              <a:endParaRPr lang="zh-CN" altLang="en-US" sz="2000" dirty="0">
                <a:solidFill>
                  <a:schemeClr val="accent1"/>
                </a:solidFill>
              </a:endParaRPr>
            </a:p>
          </p:txBody>
        </p:sp>
        <p:sp>
          <p:nvSpPr>
            <p:cNvPr id="17" name="TextBox 682"/>
            <p:cNvSpPr txBox="1"/>
            <p:nvPr/>
          </p:nvSpPr>
          <p:spPr>
            <a:xfrm>
              <a:off x="3788749" y="1712569"/>
              <a:ext cx="699230"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1"/>
                  </a:solidFill>
                </a:rPr>
                <a:t>19%</a:t>
              </a:r>
              <a:endParaRPr lang="zh-CN" altLang="en-US" sz="2000" dirty="0">
                <a:solidFill>
                  <a:schemeClr val="accent1"/>
                </a:solidFill>
              </a:endParaRPr>
            </a:p>
          </p:txBody>
        </p:sp>
        <p:sp>
          <p:nvSpPr>
            <p:cNvPr id="18" name="TextBox 682"/>
            <p:cNvSpPr txBox="1"/>
            <p:nvPr/>
          </p:nvSpPr>
          <p:spPr>
            <a:xfrm>
              <a:off x="3788749" y="3787063"/>
              <a:ext cx="699230"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1"/>
                  </a:solidFill>
                </a:rPr>
                <a:t>23%</a:t>
              </a:r>
              <a:endParaRPr lang="zh-CN" altLang="en-US" sz="2000" dirty="0">
                <a:solidFill>
                  <a:schemeClr val="accent1"/>
                </a:solidFill>
              </a:endParaRPr>
            </a:p>
          </p:txBody>
        </p:sp>
        <p:sp>
          <p:nvSpPr>
            <p:cNvPr id="19" name="TextBox 18"/>
            <p:cNvSpPr txBox="1"/>
            <p:nvPr/>
          </p:nvSpPr>
          <p:spPr bwMode="auto">
            <a:xfrm>
              <a:off x="2051720" y="2643758"/>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schemeClr val="accent1"/>
                  </a:solidFill>
                </a:rPr>
                <a:t>添加标题</a:t>
              </a:r>
            </a:p>
          </p:txBody>
        </p:sp>
      </p:grpSp>
      <p:sp>
        <p:nvSpPr>
          <p:cNvPr id="20"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92857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Theme">
  <a:themeElements>
    <a:clrScheme name="自定义 1779">
      <a:dk1>
        <a:srgbClr val="3A2A21"/>
      </a:dk1>
      <a:lt1>
        <a:srgbClr val="3A2A21"/>
      </a:lt1>
      <a:dk2>
        <a:srgbClr val="3A2A21"/>
      </a:dk2>
      <a:lt2>
        <a:srgbClr val="3A2A21"/>
      </a:lt2>
      <a:accent1>
        <a:srgbClr val="3A2A21"/>
      </a:accent1>
      <a:accent2>
        <a:srgbClr val="FDFAEF"/>
      </a:accent2>
      <a:accent3>
        <a:srgbClr val="C6AA9A"/>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96</TotalTime>
  <Words>3308</Words>
  <Application>Microsoft Office PowerPoint</Application>
  <PresentationFormat>全屏显示(16:9)</PresentationFormat>
  <Paragraphs>426</Paragraphs>
  <Slides>33</Slides>
  <Notes>33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33</vt:i4>
      </vt:variant>
    </vt:vector>
  </HeadingPairs>
  <TitlesOfParts>
    <vt:vector size="50" baseType="lpstr">
      <vt:lpstr>Meiryo</vt:lpstr>
      <vt:lpstr>Open Sans</vt:lpstr>
      <vt:lpstr>方正中等线简体</vt:lpstr>
      <vt:lpstr>黑体</vt:lpstr>
      <vt:lpstr>宋体</vt:lpstr>
      <vt:lpstr>微软雅黑</vt:lpstr>
      <vt:lpstr>Arial</vt:lpstr>
      <vt:lpstr>Book Antiqua</vt:lpstr>
      <vt:lpstr>Calibri</vt:lpstr>
      <vt:lpstr>Calibri Light</vt:lpstr>
      <vt:lpstr>Lao UI</vt:lpstr>
      <vt:lpstr>Lucida Sans</vt:lpstr>
      <vt:lpstr>Wingdings</vt:lpstr>
      <vt:lpstr>Wingdings 2</vt:lpstr>
      <vt:lpstr>Wingdings 3</vt:lpstr>
      <vt:lpstr>Default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ypppt</cp:lastModifiedBy>
  <cp:revision>31</cp:revision>
  <dcterms:created xsi:type="dcterms:W3CDTF">2015-04-12T13:19:40Z</dcterms:created>
  <dcterms:modified xsi:type="dcterms:W3CDTF">2017-02-23T04:33:18Z</dcterms:modified>
</cp:coreProperties>
</file>