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8"/>
  </p:notesMasterIdLst>
  <p:sldIdLst>
    <p:sldId id="256" r:id="rId3"/>
    <p:sldId id="257" r:id="rId4"/>
    <p:sldId id="258" r:id="rId5"/>
    <p:sldId id="260" r:id="rId6"/>
    <p:sldId id="2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63" autoAdjust="0"/>
    <p:restoredTop sz="94660"/>
  </p:normalViewPr>
  <p:slideViewPr>
    <p:cSldViewPr snapToGrid="0">
      <p:cViewPr varScale="1">
        <p:scale>
          <a:sx n="87" d="100"/>
          <a:sy n="87" d="100"/>
        </p:scale>
        <p:origin x="28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D59177-F93A-4AA4-8F8E-3D9F5CC244C2}" type="datetimeFigureOut">
              <a:rPr lang="zh-CN" altLang="en-US" smtClean="0"/>
              <a:t>2016/1/14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E4D22D-74BE-4FA1-9941-25752BE866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3967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46249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A7D93-E439-4248-AAA5-73D17FB60D64}" type="datetimeFigureOut">
              <a:rPr lang="zh-CN" altLang="en-US" smtClean="0"/>
              <a:t>2016/1/14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C8145-091A-4725-8CB5-67CEA75EC8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741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A7D93-E439-4248-AAA5-73D17FB60D64}" type="datetimeFigureOut">
              <a:rPr lang="zh-CN" altLang="en-US" smtClean="0"/>
              <a:t>2016/1/14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C8145-091A-4725-8CB5-67CEA75EC8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407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A7D93-E439-4248-AAA5-73D17FB60D64}" type="datetimeFigureOut">
              <a:rPr lang="zh-CN" altLang="en-US" smtClean="0"/>
              <a:t>2016/1/14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C8145-091A-4725-8CB5-67CEA75EC8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1628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6098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4390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969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6668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2970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3922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5139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548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A7D93-E439-4248-AAA5-73D17FB60D64}" type="datetimeFigureOut">
              <a:rPr lang="zh-CN" altLang="en-US" smtClean="0"/>
              <a:t>2016/1/14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C8145-091A-4725-8CB5-67CEA75EC8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1157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8716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7847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372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A7D93-E439-4248-AAA5-73D17FB60D64}" type="datetimeFigureOut">
              <a:rPr lang="zh-CN" altLang="en-US" smtClean="0"/>
              <a:t>2016/1/14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C8145-091A-4725-8CB5-67CEA75EC8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5183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A7D93-E439-4248-AAA5-73D17FB60D64}" type="datetimeFigureOut">
              <a:rPr lang="zh-CN" altLang="en-US" smtClean="0"/>
              <a:t>2016/1/14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C8145-091A-4725-8CB5-67CEA75EC8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9631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A7D93-E439-4248-AAA5-73D17FB60D64}" type="datetimeFigureOut">
              <a:rPr lang="zh-CN" altLang="en-US" smtClean="0"/>
              <a:t>2016/1/14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C8145-091A-4725-8CB5-67CEA75EC8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714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A7D93-E439-4248-AAA5-73D17FB60D64}" type="datetimeFigureOut">
              <a:rPr lang="zh-CN" altLang="en-US" smtClean="0"/>
              <a:t>2016/1/14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C8145-091A-4725-8CB5-67CEA75EC8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505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A7D93-E439-4248-AAA5-73D17FB60D64}" type="datetimeFigureOut">
              <a:rPr lang="zh-CN" altLang="en-US" smtClean="0"/>
              <a:t>2016/1/14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C8145-091A-4725-8CB5-67CEA75EC8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695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A7D93-E439-4248-AAA5-73D17FB60D64}" type="datetimeFigureOut">
              <a:rPr lang="zh-CN" altLang="en-US" smtClean="0"/>
              <a:t>2016/1/14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C8145-091A-4725-8CB5-67CEA75EC8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92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A7D93-E439-4248-AAA5-73D17FB60D64}" type="datetimeFigureOut">
              <a:rPr lang="zh-CN" altLang="en-US" smtClean="0"/>
              <a:t>2016/1/14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C8145-091A-4725-8CB5-67CEA75EC8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777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7A7D93-E439-4248-AAA5-73D17FB60D64}" type="datetimeFigureOut">
              <a:rPr lang="zh-CN" altLang="en-US" smtClean="0"/>
              <a:t>2016/1/14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8C8145-091A-4725-8CB5-67CEA75EC8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612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411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00456" y="2050575"/>
            <a:ext cx="6391087" cy="2756848"/>
          </a:xfrm>
          <a:prstGeom prst="rect">
            <a:avLst/>
          </a:prstGeom>
          <a:solidFill>
            <a:schemeClr val="tx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46827" y="1890484"/>
            <a:ext cx="6698344" cy="307702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667226" y="2164524"/>
            <a:ext cx="307007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2015</a:t>
            </a:r>
            <a:endParaRPr lang="zh-CN" altLang="en-US" sz="9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58510" y="3487054"/>
            <a:ext cx="46875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HanWangHeiHeavy" panose="02020500000000000000" pitchFamily="18" charset="-120"/>
                <a:ea typeface="HanWangHeiHeavy" panose="02020500000000000000" pitchFamily="18" charset="-120"/>
                <a:cs typeface="Microsoft JhengHei UI Light" panose="020B0304030504040204" pitchFamily="34" charset="-122"/>
              </a:rPr>
              <a:t>PowerPoint template</a:t>
            </a:r>
            <a:endParaRPr lang="zh-CN" altLang="en-US" sz="3600" dirty="0">
              <a:solidFill>
                <a:schemeClr val="bg1"/>
              </a:solidFill>
              <a:latin typeface="HanWangHeiHeavy" panose="02020500000000000000" pitchFamily="18" charset="-120"/>
              <a:ea typeface="HanWangHeiHeavy" panose="02020500000000000000" pitchFamily="18" charset="-120"/>
              <a:cs typeface="Microsoft JhengHei UI Light" panose="020B0304030504040204" pitchFamily="34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 rot="2700000">
            <a:off x="9033041" y="4371514"/>
            <a:ext cx="315944" cy="631889"/>
          </a:xfrm>
          <a:custGeom>
            <a:avLst/>
            <a:gdLst>
              <a:gd name="connsiteX0" fmla="*/ 0 w 315944"/>
              <a:gd name="connsiteY0" fmla="*/ 0 h 631889"/>
              <a:gd name="connsiteX1" fmla="*/ 315944 w 315944"/>
              <a:gd name="connsiteY1" fmla="*/ 315945 h 631889"/>
              <a:gd name="connsiteX2" fmla="*/ 0 w 315944"/>
              <a:gd name="connsiteY2" fmla="*/ 631889 h 631889"/>
              <a:gd name="connsiteX3" fmla="*/ 0 w 315944"/>
              <a:gd name="connsiteY3" fmla="*/ 0 h 631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944" h="631889">
                <a:moveTo>
                  <a:pt x="0" y="0"/>
                </a:moveTo>
                <a:lnTo>
                  <a:pt x="315944" y="315945"/>
                </a:lnTo>
                <a:lnTo>
                  <a:pt x="0" y="631889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2700000">
            <a:off x="9123783" y="4431657"/>
            <a:ext cx="489147" cy="978295"/>
          </a:xfrm>
          <a:custGeom>
            <a:avLst/>
            <a:gdLst>
              <a:gd name="connsiteX0" fmla="*/ 0 w 489147"/>
              <a:gd name="connsiteY0" fmla="*/ 0 h 978295"/>
              <a:gd name="connsiteX1" fmla="*/ 489147 w 489147"/>
              <a:gd name="connsiteY1" fmla="*/ 489148 h 978295"/>
              <a:gd name="connsiteX2" fmla="*/ 0 w 489147"/>
              <a:gd name="connsiteY2" fmla="*/ 978295 h 978295"/>
              <a:gd name="connsiteX3" fmla="*/ 0 w 489147"/>
              <a:gd name="connsiteY3" fmla="*/ 785191 h 978295"/>
              <a:gd name="connsiteX4" fmla="*/ 315944 w 489147"/>
              <a:gd name="connsiteY4" fmla="*/ 469247 h 978295"/>
              <a:gd name="connsiteX5" fmla="*/ 0 w 489147"/>
              <a:gd name="connsiteY5" fmla="*/ 153302 h 978295"/>
              <a:gd name="connsiteX6" fmla="*/ 0 w 489147"/>
              <a:gd name="connsiteY6" fmla="*/ 0 h 978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9147" h="978295">
                <a:moveTo>
                  <a:pt x="0" y="0"/>
                </a:moveTo>
                <a:lnTo>
                  <a:pt x="489147" y="489148"/>
                </a:lnTo>
                <a:lnTo>
                  <a:pt x="0" y="978295"/>
                </a:lnTo>
                <a:lnTo>
                  <a:pt x="0" y="785191"/>
                </a:lnTo>
                <a:lnTo>
                  <a:pt x="315944" y="469247"/>
                </a:lnTo>
                <a:lnTo>
                  <a:pt x="0" y="1533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rot="13500000">
            <a:off x="2579067" y="1456460"/>
            <a:ext cx="489147" cy="978295"/>
          </a:xfrm>
          <a:custGeom>
            <a:avLst/>
            <a:gdLst>
              <a:gd name="connsiteX0" fmla="*/ 0 w 489147"/>
              <a:gd name="connsiteY0" fmla="*/ 0 h 978295"/>
              <a:gd name="connsiteX1" fmla="*/ 489147 w 489147"/>
              <a:gd name="connsiteY1" fmla="*/ 489148 h 978295"/>
              <a:gd name="connsiteX2" fmla="*/ 0 w 489147"/>
              <a:gd name="connsiteY2" fmla="*/ 978295 h 978295"/>
              <a:gd name="connsiteX3" fmla="*/ 0 w 489147"/>
              <a:gd name="connsiteY3" fmla="*/ 785191 h 978295"/>
              <a:gd name="connsiteX4" fmla="*/ 315944 w 489147"/>
              <a:gd name="connsiteY4" fmla="*/ 469247 h 978295"/>
              <a:gd name="connsiteX5" fmla="*/ 0 w 489147"/>
              <a:gd name="connsiteY5" fmla="*/ 153302 h 978295"/>
              <a:gd name="connsiteX6" fmla="*/ 0 w 489147"/>
              <a:gd name="connsiteY6" fmla="*/ 0 h 978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9147" h="978295">
                <a:moveTo>
                  <a:pt x="0" y="0"/>
                </a:moveTo>
                <a:lnTo>
                  <a:pt x="489147" y="489148"/>
                </a:lnTo>
                <a:lnTo>
                  <a:pt x="0" y="978295"/>
                </a:lnTo>
                <a:lnTo>
                  <a:pt x="0" y="785191"/>
                </a:lnTo>
                <a:lnTo>
                  <a:pt x="315944" y="469247"/>
                </a:lnTo>
                <a:lnTo>
                  <a:pt x="0" y="1533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135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409374" y="1196389"/>
            <a:ext cx="7917234" cy="997187"/>
            <a:chOff x="2409374" y="1196389"/>
            <a:chExt cx="7917234" cy="997187"/>
          </a:xfrm>
        </p:grpSpPr>
        <p:sp>
          <p:nvSpPr>
            <p:cNvPr id="8" name="矩形 7"/>
            <p:cNvSpPr/>
            <p:nvPr/>
          </p:nvSpPr>
          <p:spPr>
            <a:xfrm>
              <a:off x="2476726" y="1257300"/>
              <a:ext cx="7410450" cy="749300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2700000">
              <a:off x="9592887" y="1459855"/>
              <a:ext cx="489147" cy="978295"/>
            </a:xfrm>
            <a:custGeom>
              <a:avLst/>
              <a:gdLst>
                <a:gd name="connsiteX0" fmla="*/ 0 w 489147"/>
                <a:gd name="connsiteY0" fmla="*/ 0 h 978295"/>
                <a:gd name="connsiteX1" fmla="*/ 489147 w 489147"/>
                <a:gd name="connsiteY1" fmla="*/ 489148 h 978295"/>
                <a:gd name="connsiteX2" fmla="*/ 0 w 489147"/>
                <a:gd name="connsiteY2" fmla="*/ 978295 h 978295"/>
                <a:gd name="connsiteX3" fmla="*/ 0 w 489147"/>
                <a:gd name="connsiteY3" fmla="*/ 785191 h 978295"/>
                <a:gd name="connsiteX4" fmla="*/ 315944 w 489147"/>
                <a:gd name="connsiteY4" fmla="*/ 469247 h 978295"/>
                <a:gd name="connsiteX5" fmla="*/ 0 w 489147"/>
                <a:gd name="connsiteY5" fmla="*/ 153302 h 978295"/>
                <a:gd name="connsiteX6" fmla="*/ 0 w 489147"/>
                <a:gd name="connsiteY6" fmla="*/ 0 h 97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147" h="978295">
                  <a:moveTo>
                    <a:pt x="0" y="0"/>
                  </a:moveTo>
                  <a:lnTo>
                    <a:pt x="489147" y="489148"/>
                  </a:lnTo>
                  <a:lnTo>
                    <a:pt x="0" y="978295"/>
                  </a:lnTo>
                  <a:lnTo>
                    <a:pt x="0" y="785191"/>
                  </a:lnTo>
                  <a:lnTo>
                    <a:pt x="315944" y="469247"/>
                  </a:lnTo>
                  <a:lnTo>
                    <a:pt x="0" y="1533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409374" y="1196389"/>
              <a:ext cx="7545153" cy="871122"/>
            </a:xfrm>
            <a:prstGeom prst="rect">
              <a:avLst/>
            </a:prstGeom>
            <a:noFill/>
            <a:ln>
              <a:solidFill>
                <a:schemeClr val="bg1">
                  <a:alpha val="5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409374" y="2339389"/>
            <a:ext cx="7917234" cy="997187"/>
            <a:chOff x="2409374" y="1196389"/>
            <a:chExt cx="7917234" cy="997187"/>
          </a:xfrm>
        </p:grpSpPr>
        <p:sp>
          <p:nvSpPr>
            <p:cNvPr id="32" name="矩形 31"/>
            <p:cNvSpPr/>
            <p:nvPr/>
          </p:nvSpPr>
          <p:spPr>
            <a:xfrm>
              <a:off x="2476726" y="1257300"/>
              <a:ext cx="7410450" cy="749300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 rot="2700000">
              <a:off x="9592887" y="1459855"/>
              <a:ext cx="489147" cy="978295"/>
            </a:xfrm>
            <a:custGeom>
              <a:avLst/>
              <a:gdLst>
                <a:gd name="connsiteX0" fmla="*/ 0 w 489147"/>
                <a:gd name="connsiteY0" fmla="*/ 0 h 978295"/>
                <a:gd name="connsiteX1" fmla="*/ 489147 w 489147"/>
                <a:gd name="connsiteY1" fmla="*/ 489148 h 978295"/>
                <a:gd name="connsiteX2" fmla="*/ 0 w 489147"/>
                <a:gd name="connsiteY2" fmla="*/ 978295 h 978295"/>
                <a:gd name="connsiteX3" fmla="*/ 0 w 489147"/>
                <a:gd name="connsiteY3" fmla="*/ 785191 h 978295"/>
                <a:gd name="connsiteX4" fmla="*/ 315944 w 489147"/>
                <a:gd name="connsiteY4" fmla="*/ 469247 h 978295"/>
                <a:gd name="connsiteX5" fmla="*/ 0 w 489147"/>
                <a:gd name="connsiteY5" fmla="*/ 153302 h 978295"/>
                <a:gd name="connsiteX6" fmla="*/ 0 w 489147"/>
                <a:gd name="connsiteY6" fmla="*/ 0 h 97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147" h="978295">
                  <a:moveTo>
                    <a:pt x="0" y="0"/>
                  </a:moveTo>
                  <a:lnTo>
                    <a:pt x="489147" y="489148"/>
                  </a:lnTo>
                  <a:lnTo>
                    <a:pt x="0" y="978295"/>
                  </a:lnTo>
                  <a:lnTo>
                    <a:pt x="0" y="785191"/>
                  </a:lnTo>
                  <a:lnTo>
                    <a:pt x="315944" y="469247"/>
                  </a:lnTo>
                  <a:lnTo>
                    <a:pt x="0" y="1533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2409374" y="1196389"/>
              <a:ext cx="7545153" cy="871122"/>
            </a:xfrm>
            <a:prstGeom prst="rect">
              <a:avLst/>
            </a:prstGeom>
            <a:noFill/>
            <a:ln>
              <a:solidFill>
                <a:schemeClr val="bg1">
                  <a:alpha val="5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409374" y="3482389"/>
            <a:ext cx="7917234" cy="997187"/>
            <a:chOff x="2409374" y="1196389"/>
            <a:chExt cx="7917234" cy="997187"/>
          </a:xfrm>
        </p:grpSpPr>
        <p:sp>
          <p:nvSpPr>
            <p:cNvPr id="36" name="矩形 35"/>
            <p:cNvSpPr/>
            <p:nvPr/>
          </p:nvSpPr>
          <p:spPr>
            <a:xfrm>
              <a:off x="2476726" y="1257300"/>
              <a:ext cx="7410450" cy="749300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rot="2700000">
              <a:off x="9592887" y="1459855"/>
              <a:ext cx="489147" cy="978295"/>
            </a:xfrm>
            <a:custGeom>
              <a:avLst/>
              <a:gdLst>
                <a:gd name="connsiteX0" fmla="*/ 0 w 489147"/>
                <a:gd name="connsiteY0" fmla="*/ 0 h 978295"/>
                <a:gd name="connsiteX1" fmla="*/ 489147 w 489147"/>
                <a:gd name="connsiteY1" fmla="*/ 489148 h 978295"/>
                <a:gd name="connsiteX2" fmla="*/ 0 w 489147"/>
                <a:gd name="connsiteY2" fmla="*/ 978295 h 978295"/>
                <a:gd name="connsiteX3" fmla="*/ 0 w 489147"/>
                <a:gd name="connsiteY3" fmla="*/ 785191 h 978295"/>
                <a:gd name="connsiteX4" fmla="*/ 315944 w 489147"/>
                <a:gd name="connsiteY4" fmla="*/ 469247 h 978295"/>
                <a:gd name="connsiteX5" fmla="*/ 0 w 489147"/>
                <a:gd name="connsiteY5" fmla="*/ 153302 h 978295"/>
                <a:gd name="connsiteX6" fmla="*/ 0 w 489147"/>
                <a:gd name="connsiteY6" fmla="*/ 0 h 97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147" h="978295">
                  <a:moveTo>
                    <a:pt x="0" y="0"/>
                  </a:moveTo>
                  <a:lnTo>
                    <a:pt x="489147" y="489148"/>
                  </a:lnTo>
                  <a:lnTo>
                    <a:pt x="0" y="978295"/>
                  </a:lnTo>
                  <a:lnTo>
                    <a:pt x="0" y="785191"/>
                  </a:lnTo>
                  <a:lnTo>
                    <a:pt x="315944" y="469247"/>
                  </a:lnTo>
                  <a:lnTo>
                    <a:pt x="0" y="1533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2409374" y="1196389"/>
              <a:ext cx="7545153" cy="871122"/>
            </a:xfrm>
            <a:prstGeom prst="rect">
              <a:avLst/>
            </a:prstGeom>
            <a:noFill/>
            <a:ln>
              <a:solidFill>
                <a:schemeClr val="bg1">
                  <a:alpha val="5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409374" y="4625389"/>
            <a:ext cx="7917234" cy="997187"/>
            <a:chOff x="2409374" y="1196389"/>
            <a:chExt cx="7917234" cy="997187"/>
          </a:xfrm>
        </p:grpSpPr>
        <p:sp>
          <p:nvSpPr>
            <p:cNvPr id="40" name="矩形 39"/>
            <p:cNvSpPr/>
            <p:nvPr/>
          </p:nvSpPr>
          <p:spPr>
            <a:xfrm>
              <a:off x="2476726" y="1257300"/>
              <a:ext cx="7410450" cy="749300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 rot="2700000">
              <a:off x="9592887" y="1459855"/>
              <a:ext cx="489147" cy="978295"/>
            </a:xfrm>
            <a:custGeom>
              <a:avLst/>
              <a:gdLst>
                <a:gd name="connsiteX0" fmla="*/ 0 w 489147"/>
                <a:gd name="connsiteY0" fmla="*/ 0 h 978295"/>
                <a:gd name="connsiteX1" fmla="*/ 489147 w 489147"/>
                <a:gd name="connsiteY1" fmla="*/ 489148 h 978295"/>
                <a:gd name="connsiteX2" fmla="*/ 0 w 489147"/>
                <a:gd name="connsiteY2" fmla="*/ 978295 h 978295"/>
                <a:gd name="connsiteX3" fmla="*/ 0 w 489147"/>
                <a:gd name="connsiteY3" fmla="*/ 785191 h 978295"/>
                <a:gd name="connsiteX4" fmla="*/ 315944 w 489147"/>
                <a:gd name="connsiteY4" fmla="*/ 469247 h 978295"/>
                <a:gd name="connsiteX5" fmla="*/ 0 w 489147"/>
                <a:gd name="connsiteY5" fmla="*/ 153302 h 978295"/>
                <a:gd name="connsiteX6" fmla="*/ 0 w 489147"/>
                <a:gd name="connsiteY6" fmla="*/ 0 h 97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147" h="978295">
                  <a:moveTo>
                    <a:pt x="0" y="0"/>
                  </a:moveTo>
                  <a:lnTo>
                    <a:pt x="489147" y="489148"/>
                  </a:lnTo>
                  <a:lnTo>
                    <a:pt x="0" y="978295"/>
                  </a:lnTo>
                  <a:lnTo>
                    <a:pt x="0" y="785191"/>
                  </a:lnTo>
                  <a:lnTo>
                    <a:pt x="315944" y="469247"/>
                  </a:lnTo>
                  <a:lnTo>
                    <a:pt x="0" y="1533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2409374" y="1196389"/>
              <a:ext cx="7545153" cy="871122"/>
            </a:xfrm>
            <a:prstGeom prst="rect">
              <a:avLst/>
            </a:prstGeom>
            <a:noFill/>
            <a:ln>
              <a:solidFill>
                <a:schemeClr val="bg1">
                  <a:alpha val="5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等腰三角形 14"/>
          <p:cNvSpPr/>
          <p:nvPr/>
        </p:nvSpPr>
        <p:spPr>
          <a:xfrm>
            <a:off x="9486900" y="0"/>
            <a:ext cx="2705100" cy="6858000"/>
          </a:xfrm>
          <a:prstGeom prst="triangle">
            <a:avLst>
              <a:gd name="adj" fmla="val 100000"/>
            </a:avLst>
          </a:prstGeom>
          <a:solidFill>
            <a:schemeClr val="tx1">
              <a:lumMod val="95000"/>
              <a:lumOff val="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10800000">
            <a:off x="0" y="0"/>
            <a:ext cx="1657350" cy="6858000"/>
          </a:xfrm>
          <a:prstGeom prst="triangle">
            <a:avLst>
              <a:gd name="adj" fmla="val 100000"/>
            </a:avLst>
          </a:prstGeom>
          <a:solidFill>
            <a:schemeClr val="tx1">
              <a:lumMod val="95000"/>
              <a:lumOff val="5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4114717" y="1382524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</a:t>
            </a:r>
            <a:r>
              <a:rPr lang="zh-CN" altLang="en-US" sz="2800" dirty="0" smtClean="0"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题</a:t>
            </a:r>
            <a:endParaRPr lang="zh-CN" altLang="en-US" sz="2800" dirty="0"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114717" y="2558858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</a:t>
            </a:r>
            <a:r>
              <a:rPr lang="zh-CN" altLang="en-US" sz="2800" dirty="0" smtClean="0"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题</a:t>
            </a:r>
            <a:endParaRPr lang="zh-CN" altLang="en-US" sz="2800" dirty="0"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114717" y="3716183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</a:t>
            </a:r>
            <a:r>
              <a:rPr lang="zh-CN" altLang="en-US" sz="2800" dirty="0" smtClean="0"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题</a:t>
            </a:r>
            <a:endParaRPr lang="zh-CN" altLang="en-US" sz="2800" dirty="0"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188258" y="4850926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</a:t>
            </a:r>
            <a:r>
              <a:rPr lang="zh-CN" altLang="en-US" sz="2800" dirty="0" smtClean="0"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题</a:t>
            </a:r>
            <a:endParaRPr lang="zh-CN" altLang="en-US" sz="2800" dirty="0"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9317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738647" y="1507677"/>
            <a:ext cx="10683946" cy="4484256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9486900" y="0"/>
            <a:ext cx="2705100" cy="6858000"/>
          </a:xfrm>
          <a:prstGeom prst="triangle">
            <a:avLst>
              <a:gd name="adj" fmla="val 100000"/>
            </a:avLst>
          </a:prstGeom>
          <a:solidFill>
            <a:schemeClr val="tx1">
              <a:lumMod val="95000"/>
              <a:lumOff val="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10800000">
            <a:off x="0" y="0"/>
            <a:ext cx="1657350" cy="6858000"/>
          </a:xfrm>
          <a:prstGeom prst="triangle">
            <a:avLst>
              <a:gd name="adj" fmla="val 100000"/>
            </a:avLst>
          </a:prstGeom>
          <a:solidFill>
            <a:schemeClr val="tx1">
              <a:lumMod val="95000"/>
              <a:lumOff val="5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2700000">
            <a:off x="11248398" y="5602793"/>
            <a:ext cx="489147" cy="978295"/>
          </a:xfrm>
          <a:custGeom>
            <a:avLst/>
            <a:gdLst>
              <a:gd name="connsiteX0" fmla="*/ 0 w 489147"/>
              <a:gd name="connsiteY0" fmla="*/ 0 h 978295"/>
              <a:gd name="connsiteX1" fmla="*/ 489147 w 489147"/>
              <a:gd name="connsiteY1" fmla="*/ 489148 h 978295"/>
              <a:gd name="connsiteX2" fmla="*/ 0 w 489147"/>
              <a:gd name="connsiteY2" fmla="*/ 978295 h 978295"/>
              <a:gd name="connsiteX3" fmla="*/ 0 w 489147"/>
              <a:gd name="connsiteY3" fmla="*/ 785191 h 978295"/>
              <a:gd name="connsiteX4" fmla="*/ 315944 w 489147"/>
              <a:gd name="connsiteY4" fmla="*/ 469247 h 978295"/>
              <a:gd name="connsiteX5" fmla="*/ 0 w 489147"/>
              <a:gd name="connsiteY5" fmla="*/ 153302 h 978295"/>
              <a:gd name="connsiteX6" fmla="*/ 0 w 489147"/>
              <a:gd name="connsiteY6" fmla="*/ 0 h 978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9147" h="978295">
                <a:moveTo>
                  <a:pt x="0" y="0"/>
                </a:moveTo>
                <a:lnTo>
                  <a:pt x="489147" y="489148"/>
                </a:lnTo>
                <a:lnTo>
                  <a:pt x="0" y="978295"/>
                </a:lnTo>
                <a:lnTo>
                  <a:pt x="0" y="785191"/>
                </a:lnTo>
                <a:lnTo>
                  <a:pt x="315944" y="469247"/>
                </a:lnTo>
                <a:lnTo>
                  <a:pt x="0" y="15330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2066767" y="2500235"/>
            <a:ext cx="84683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在此添加</a:t>
            </a:r>
            <a:r>
              <a:rPr lang="zh-CN" altLang="en-US" sz="2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文字在此添加文</a:t>
            </a:r>
            <a:r>
              <a:rPr lang="zh-CN" altLang="en-US" sz="24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字在</a:t>
            </a:r>
            <a:r>
              <a:rPr lang="zh-CN" altLang="en-US" sz="2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此添加文</a:t>
            </a:r>
            <a:r>
              <a:rPr lang="zh-CN" altLang="en-US" sz="24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字在</a:t>
            </a:r>
            <a:r>
              <a:rPr lang="zh-CN" altLang="en-US" sz="2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此添加文字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在此添加文</a:t>
            </a:r>
            <a:r>
              <a:rPr lang="zh-CN" altLang="en-US" sz="24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字</a:t>
            </a:r>
            <a:r>
              <a:rPr lang="zh-CN" altLang="en-US" sz="2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在此添加文</a:t>
            </a:r>
            <a:r>
              <a:rPr lang="zh-CN" altLang="en-US" sz="24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字在</a:t>
            </a:r>
            <a:r>
              <a:rPr lang="zh-CN" altLang="en-US" sz="2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此添加文</a:t>
            </a:r>
            <a:r>
              <a:rPr lang="zh-CN" altLang="en-US" sz="24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字在</a:t>
            </a:r>
            <a:r>
              <a:rPr lang="zh-CN" altLang="en-US" sz="2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此添加文字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在此添加文</a:t>
            </a:r>
            <a:r>
              <a:rPr lang="zh-CN" altLang="en-US" sz="24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字在</a:t>
            </a:r>
            <a:r>
              <a:rPr lang="zh-CN" altLang="en-US" sz="2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此添加文</a:t>
            </a:r>
            <a:r>
              <a:rPr lang="zh-CN" altLang="en-US" sz="24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字</a:t>
            </a:r>
            <a:r>
              <a:rPr lang="zh-CN" altLang="en-US" sz="2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在此添加文</a:t>
            </a:r>
            <a:r>
              <a:rPr lang="zh-CN" altLang="en-US" sz="24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字在</a:t>
            </a:r>
            <a:r>
              <a:rPr lang="zh-CN" altLang="en-US" sz="2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此添加文字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在此添加文</a:t>
            </a:r>
            <a:r>
              <a:rPr lang="zh-CN" altLang="en-US" sz="24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字</a:t>
            </a:r>
            <a:r>
              <a:rPr lang="zh-CN" altLang="en-US" sz="2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在此添加文</a:t>
            </a:r>
            <a:r>
              <a:rPr lang="zh-CN" altLang="en-US" sz="24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字在</a:t>
            </a:r>
            <a:r>
              <a:rPr lang="zh-CN" altLang="en-US" sz="2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此添加文</a:t>
            </a:r>
            <a:r>
              <a:rPr lang="zh-CN" altLang="en-US" sz="24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字在</a:t>
            </a:r>
            <a:r>
              <a:rPr lang="zh-CN" altLang="en-US" sz="2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此添加文字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在此添加文</a:t>
            </a:r>
            <a:r>
              <a:rPr lang="zh-CN" altLang="en-US" sz="24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字</a:t>
            </a:r>
            <a:r>
              <a:rPr lang="zh-CN" altLang="en-US" sz="2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在此添加文</a:t>
            </a:r>
            <a:r>
              <a:rPr lang="zh-CN" altLang="en-US" sz="24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字在</a:t>
            </a:r>
            <a:r>
              <a:rPr lang="zh-CN" altLang="en-US" sz="2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此添加文</a:t>
            </a:r>
            <a:r>
              <a:rPr lang="zh-CN" altLang="en-US" sz="24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字在</a:t>
            </a:r>
            <a:r>
              <a:rPr lang="zh-CN" altLang="en-US" sz="2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此添加文</a:t>
            </a:r>
            <a:r>
              <a:rPr lang="zh-CN" altLang="en-US" sz="24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字</a:t>
            </a:r>
            <a:endParaRPr lang="zh-CN" altLang="en-US" sz="24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  <a:cs typeface="Microsoft JhengHei UI Light" panose="020B030403050404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189355" y="836326"/>
            <a:ext cx="7410450" cy="7493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597889" y="775415"/>
            <a:ext cx="10965460" cy="5358354"/>
          </a:xfrm>
          <a:custGeom>
            <a:avLst/>
            <a:gdLst>
              <a:gd name="connsiteX0" fmla="*/ 1524113 w 10965460"/>
              <a:gd name="connsiteY0" fmla="*/ 0 h 5358354"/>
              <a:gd name="connsiteX1" fmla="*/ 9069266 w 10965460"/>
              <a:gd name="connsiteY1" fmla="*/ 0 h 5358354"/>
              <a:gd name="connsiteX2" fmla="*/ 9069266 w 10965460"/>
              <a:gd name="connsiteY2" fmla="*/ 582190 h 5358354"/>
              <a:gd name="connsiteX3" fmla="*/ 10965460 w 10965460"/>
              <a:gd name="connsiteY3" fmla="*/ 582190 h 5358354"/>
              <a:gd name="connsiteX4" fmla="*/ 10965460 w 10965460"/>
              <a:gd name="connsiteY4" fmla="*/ 5358354 h 5358354"/>
              <a:gd name="connsiteX5" fmla="*/ 0 w 10965460"/>
              <a:gd name="connsiteY5" fmla="*/ 5358354 h 5358354"/>
              <a:gd name="connsiteX6" fmla="*/ 0 w 10965460"/>
              <a:gd name="connsiteY6" fmla="*/ 582190 h 5358354"/>
              <a:gd name="connsiteX7" fmla="*/ 1524113 w 10965460"/>
              <a:gd name="connsiteY7" fmla="*/ 582190 h 5358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965460" h="5358354">
                <a:moveTo>
                  <a:pt x="1524113" y="0"/>
                </a:moveTo>
                <a:lnTo>
                  <a:pt x="9069266" y="0"/>
                </a:lnTo>
                <a:lnTo>
                  <a:pt x="9069266" y="582190"/>
                </a:lnTo>
                <a:lnTo>
                  <a:pt x="10965460" y="582190"/>
                </a:lnTo>
                <a:lnTo>
                  <a:pt x="10965460" y="5358354"/>
                </a:lnTo>
                <a:lnTo>
                  <a:pt x="0" y="5358354"/>
                </a:lnTo>
                <a:lnTo>
                  <a:pt x="0" y="582190"/>
                </a:lnTo>
                <a:lnTo>
                  <a:pt x="1524113" y="582190"/>
                </a:lnTo>
                <a:close/>
              </a:path>
            </a:pathLst>
          </a:custGeom>
          <a:noFill/>
          <a:ln>
            <a:solidFill>
              <a:schemeClr val="bg1">
                <a:alpha val="5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3762078" y="910392"/>
            <a:ext cx="4152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</a:t>
            </a:r>
            <a:r>
              <a:rPr lang="zh-CN" altLang="en-US" sz="2800" b="1" dirty="0" smtClean="0"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题</a:t>
            </a:r>
            <a:endParaRPr lang="zh-CN" altLang="en-US" sz="2800" b="1" dirty="0"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011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00456" y="2050575"/>
            <a:ext cx="6391087" cy="2756848"/>
          </a:xfrm>
          <a:prstGeom prst="rect">
            <a:avLst/>
          </a:prstGeom>
          <a:solidFill>
            <a:schemeClr val="tx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46827" y="1890484"/>
            <a:ext cx="6698344" cy="307702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495767" y="2640551"/>
            <a:ext cx="520046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YaHei UI" panose="020B0503020204020204" pitchFamily="34" charset="-122"/>
                <a:ea typeface="Microsoft YaHei UI" panose="020B0503020204020204" pitchFamily="34" charset="-122"/>
              </a:rPr>
              <a:t>THANKS</a:t>
            </a:r>
            <a:endParaRPr lang="zh-CN" altLang="en-US" sz="9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 rot="2700000">
            <a:off x="9033041" y="4371514"/>
            <a:ext cx="315944" cy="631889"/>
          </a:xfrm>
          <a:custGeom>
            <a:avLst/>
            <a:gdLst>
              <a:gd name="connsiteX0" fmla="*/ 0 w 315944"/>
              <a:gd name="connsiteY0" fmla="*/ 0 h 631889"/>
              <a:gd name="connsiteX1" fmla="*/ 315944 w 315944"/>
              <a:gd name="connsiteY1" fmla="*/ 315945 h 631889"/>
              <a:gd name="connsiteX2" fmla="*/ 0 w 315944"/>
              <a:gd name="connsiteY2" fmla="*/ 631889 h 631889"/>
              <a:gd name="connsiteX3" fmla="*/ 0 w 315944"/>
              <a:gd name="connsiteY3" fmla="*/ 0 h 631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944" h="631889">
                <a:moveTo>
                  <a:pt x="0" y="0"/>
                </a:moveTo>
                <a:lnTo>
                  <a:pt x="315944" y="315945"/>
                </a:lnTo>
                <a:lnTo>
                  <a:pt x="0" y="631889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2700000">
            <a:off x="9123783" y="4431657"/>
            <a:ext cx="489147" cy="978295"/>
          </a:xfrm>
          <a:custGeom>
            <a:avLst/>
            <a:gdLst>
              <a:gd name="connsiteX0" fmla="*/ 0 w 489147"/>
              <a:gd name="connsiteY0" fmla="*/ 0 h 978295"/>
              <a:gd name="connsiteX1" fmla="*/ 489147 w 489147"/>
              <a:gd name="connsiteY1" fmla="*/ 489148 h 978295"/>
              <a:gd name="connsiteX2" fmla="*/ 0 w 489147"/>
              <a:gd name="connsiteY2" fmla="*/ 978295 h 978295"/>
              <a:gd name="connsiteX3" fmla="*/ 0 w 489147"/>
              <a:gd name="connsiteY3" fmla="*/ 785191 h 978295"/>
              <a:gd name="connsiteX4" fmla="*/ 315944 w 489147"/>
              <a:gd name="connsiteY4" fmla="*/ 469247 h 978295"/>
              <a:gd name="connsiteX5" fmla="*/ 0 w 489147"/>
              <a:gd name="connsiteY5" fmla="*/ 153302 h 978295"/>
              <a:gd name="connsiteX6" fmla="*/ 0 w 489147"/>
              <a:gd name="connsiteY6" fmla="*/ 0 h 978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9147" h="978295">
                <a:moveTo>
                  <a:pt x="0" y="0"/>
                </a:moveTo>
                <a:lnTo>
                  <a:pt x="489147" y="489148"/>
                </a:lnTo>
                <a:lnTo>
                  <a:pt x="0" y="978295"/>
                </a:lnTo>
                <a:lnTo>
                  <a:pt x="0" y="785191"/>
                </a:lnTo>
                <a:lnTo>
                  <a:pt x="315944" y="469247"/>
                </a:lnTo>
                <a:lnTo>
                  <a:pt x="0" y="1533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rot="13500000">
            <a:off x="2579067" y="1456460"/>
            <a:ext cx="489147" cy="978295"/>
          </a:xfrm>
          <a:custGeom>
            <a:avLst/>
            <a:gdLst>
              <a:gd name="connsiteX0" fmla="*/ 0 w 489147"/>
              <a:gd name="connsiteY0" fmla="*/ 0 h 978295"/>
              <a:gd name="connsiteX1" fmla="*/ 489147 w 489147"/>
              <a:gd name="connsiteY1" fmla="*/ 489148 h 978295"/>
              <a:gd name="connsiteX2" fmla="*/ 0 w 489147"/>
              <a:gd name="connsiteY2" fmla="*/ 978295 h 978295"/>
              <a:gd name="connsiteX3" fmla="*/ 0 w 489147"/>
              <a:gd name="connsiteY3" fmla="*/ 785191 h 978295"/>
              <a:gd name="connsiteX4" fmla="*/ 315944 w 489147"/>
              <a:gd name="connsiteY4" fmla="*/ 469247 h 978295"/>
              <a:gd name="connsiteX5" fmla="*/ 0 w 489147"/>
              <a:gd name="connsiteY5" fmla="*/ 153302 h 978295"/>
              <a:gd name="connsiteX6" fmla="*/ 0 w 489147"/>
              <a:gd name="connsiteY6" fmla="*/ 0 h 978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9147" h="978295">
                <a:moveTo>
                  <a:pt x="0" y="0"/>
                </a:moveTo>
                <a:lnTo>
                  <a:pt x="489147" y="489148"/>
                </a:lnTo>
                <a:lnTo>
                  <a:pt x="0" y="978295"/>
                </a:lnTo>
                <a:lnTo>
                  <a:pt x="0" y="785191"/>
                </a:lnTo>
                <a:lnTo>
                  <a:pt x="315944" y="469247"/>
                </a:lnTo>
                <a:lnTo>
                  <a:pt x="0" y="1533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208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20133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252</Words>
  <Application>Microsoft Office PowerPoint</Application>
  <PresentationFormat>宽屏</PresentationFormat>
  <Paragraphs>20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HanWangHeiHeavy</vt:lpstr>
      <vt:lpstr>Meiryo</vt:lpstr>
      <vt:lpstr>Microsoft JhengHei UI Light</vt:lpstr>
      <vt:lpstr>Microsoft YaHei UI</vt:lpstr>
      <vt:lpstr>方正兰亭刊黑_GBK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YANGS-PC</dc:creator>
  <cp:lastModifiedBy>Administrator</cp:lastModifiedBy>
  <cp:revision>23</cp:revision>
  <dcterms:created xsi:type="dcterms:W3CDTF">2015-07-31T08:41:36Z</dcterms:created>
  <dcterms:modified xsi:type="dcterms:W3CDTF">2016-01-13T16:20:22Z</dcterms:modified>
</cp:coreProperties>
</file>