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6" r:id="rId2"/>
  </p:sldMasterIdLst>
  <p:notesMasterIdLst>
    <p:notesMasterId r:id="rId8"/>
  </p:notesMasterIdLst>
  <p:sldIdLst>
    <p:sldId id="258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8" autoAdjust="0"/>
  </p:normalViewPr>
  <p:slideViewPr>
    <p:cSldViewPr>
      <p:cViewPr varScale="1">
        <p:scale>
          <a:sx n="109" d="100"/>
          <a:sy n="109" d="100"/>
        </p:scale>
        <p:origin x="636" y="96"/>
      </p:cViewPr>
      <p:guideLst>
        <p:guide orient="horz" pos="261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23E0EE-DC29-4799-BEA8-3477AFBB6CA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B12EB-9EB1-4537-991A-B1F3B14AB4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893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B12EB-9EB1-4537-991A-B1F3B14AB42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550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624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6E31-1FAD-438D-A088-AFEE6B208EE5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9BFC5-E602-4BBA-A95B-B639A241C0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989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083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679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5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69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802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038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4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3392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704512" y="6332836"/>
            <a:ext cx="877888" cy="365125"/>
          </a:xfrm>
        </p:spPr>
        <p:txBody>
          <a:bodyPr/>
          <a:lstStyle/>
          <a:p>
            <a:fld id="{1FB9BFC5-E602-4BBA-A95B-B639A241C0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19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6E31-1FAD-438D-A088-AFEE6B208EE5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9BFC5-E602-4BBA-A95B-B639A241C0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042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6E31-1FAD-438D-A088-AFEE6B208EE5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9BFC5-E602-4BBA-A95B-B639A241C0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73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6E31-1FAD-438D-A088-AFEE6B208EE5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9BFC5-E602-4BBA-A95B-B639A241C0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854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10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316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808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11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96E31-1FAD-438D-A088-AFEE6B208EE5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9BFC5-E602-4BBA-A95B-B639A241C0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35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104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9" name="Picture 2" descr="C:\Users\Administrator\Desktop\PNG图片48个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528" y="4869160"/>
            <a:ext cx="1136726" cy="141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标题 1"/>
          <p:cNvSpPr txBox="1">
            <a:spLocks/>
          </p:cNvSpPr>
          <p:nvPr/>
        </p:nvSpPr>
        <p:spPr>
          <a:xfrm>
            <a:off x="2946025" y="4918769"/>
            <a:ext cx="4176464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latin typeface="宋体" pitchFamily="2" charset="-122"/>
                <a:ea typeface="宋体" pitchFamily="2" charset="-122"/>
              </a:rPr>
              <a:t>POWERPOINT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模板</a:t>
            </a:r>
          </a:p>
        </p:txBody>
      </p:sp>
      <p:sp>
        <p:nvSpPr>
          <p:cNvPr id="11" name="副标题 2"/>
          <p:cNvSpPr txBox="1">
            <a:spLocks/>
          </p:cNvSpPr>
          <p:nvPr/>
        </p:nvSpPr>
        <p:spPr>
          <a:xfrm>
            <a:off x="2946026" y="5551511"/>
            <a:ext cx="3401713" cy="52119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楷体" pitchFamily="49" charset="-122"/>
                <a:ea typeface="楷体" pitchFamily="49" charset="-122"/>
              </a:rPr>
              <a:t>最美还是中国风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1696" y="0"/>
            <a:ext cx="4285343" cy="296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2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9892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559250" y="1889563"/>
            <a:ext cx="6353175" cy="1262062"/>
            <a:chOff x="1619250" y="1192213"/>
            <a:chExt cx="6353175" cy="1262062"/>
          </a:xfrm>
        </p:grpSpPr>
        <p:pic>
          <p:nvPicPr>
            <p:cNvPr id="12" name="图片 4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31" b="94237" l="9615" r="897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1192213"/>
              <a:ext cx="1297325" cy="122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 descr="F:\PPT 任务\水晶图片\抠图PNG\墨痕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431" y="1914383"/>
              <a:ext cx="5416994" cy="539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874145" y="1631030"/>
              <a:ext cx="504366" cy="64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3600" dirty="0">
                  <a:latin typeface="楷体" pitchFamily="49" charset="-122"/>
                  <a:ea typeface="楷体" pitchFamily="49" charset="-122"/>
                </a:rPr>
                <a:t>1</a:t>
              </a:r>
              <a:endParaRPr lang="zh-CN" altLang="en-US" sz="3600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5" name="TextBox 1"/>
            <p:cNvSpPr txBox="1">
              <a:spLocks noChangeArrowheads="1"/>
            </p:cNvSpPr>
            <p:nvPr/>
          </p:nvSpPr>
          <p:spPr bwMode="auto">
            <a:xfrm>
              <a:off x="3056328" y="1474729"/>
              <a:ext cx="4415200" cy="52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2800" dirty="0">
                  <a:latin typeface="楷体" pitchFamily="49" charset="-122"/>
                  <a:ea typeface="楷体" pitchFamily="49" charset="-122"/>
                </a:rPr>
                <a:t>点击添加标题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545610" y="3065116"/>
            <a:ext cx="6353175" cy="1262062"/>
            <a:chOff x="1619250" y="1192213"/>
            <a:chExt cx="6353175" cy="1262062"/>
          </a:xfrm>
        </p:grpSpPr>
        <p:pic>
          <p:nvPicPr>
            <p:cNvPr id="34" name="图片 4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31" b="94237" l="9615" r="897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1192213"/>
              <a:ext cx="1297325" cy="122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" descr="F:\PPT 任务\水晶图片\抠图PNG\墨痕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431" y="1914383"/>
              <a:ext cx="5416994" cy="539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TextBox 6"/>
            <p:cNvSpPr txBox="1">
              <a:spLocks noChangeArrowheads="1"/>
            </p:cNvSpPr>
            <p:nvPr/>
          </p:nvSpPr>
          <p:spPr bwMode="auto">
            <a:xfrm>
              <a:off x="1874145" y="1631030"/>
              <a:ext cx="504366" cy="64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3600" dirty="0">
                  <a:latin typeface="楷体" pitchFamily="49" charset="-122"/>
                  <a:ea typeface="楷体" pitchFamily="49" charset="-122"/>
                </a:rPr>
                <a:t>2</a:t>
              </a:r>
              <a:endParaRPr lang="zh-CN" altLang="en-US" sz="3600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7" name="TextBox 1"/>
            <p:cNvSpPr txBox="1">
              <a:spLocks noChangeArrowheads="1"/>
            </p:cNvSpPr>
            <p:nvPr/>
          </p:nvSpPr>
          <p:spPr bwMode="auto">
            <a:xfrm>
              <a:off x="3056328" y="1474729"/>
              <a:ext cx="4415200" cy="52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点击添加标题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59250" y="4327178"/>
            <a:ext cx="6353175" cy="1262062"/>
            <a:chOff x="1619250" y="1192213"/>
            <a:chExt cx="6353175" cy="1262062"/>
          </a:xfrm>
        </p:grpSpPr>
        <p:pic>
          <p:nvPicPr>
            <p:cNvPr id="39" name="图片 4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31" b="94237" l="9615" r="897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1192213"/>
              <a:ext cx="1297325" cy="122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" descr="F:\PPT 任务\水晶图片\抠图PNG\墨痕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431" y="1914383"/>
              <a:ext cx="5416994" cy="539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6"/>
            <p:cNvSpPr txBox="1">
              <a:spLocks noChangeArrowheads="1"/>
            </p:cNvSpPr>
            <p:nvPr/>
          </p:nvSpPr>
          <p:spPr bwMode="auto">
            <a:xfrm>
              <a:off x="1874145" y="1631030"/>
              <a:ext cx="504366" cy="64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3600" dirty="0">
                  <a:latin typeface="楷体" pitchFamily="49" charset="-122"/>
                  <a:ea typeface="楷体" pitchFamily="49" charset="-122"/>
                </a:rPr>
                <a:t>3</a:t>
              </a:r>
              <a:endParaRPr lang="zh-CN" altLang="en-US" sz="3600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2" name="TextBox 1"/>
            <p:cNvSpPr txBox="1">
              <a:spLocks noChangeArrowheads="1"/>
            </p:cNvSpPr>
            <p:nvPr/>
          </p:nvSpPr>
          <p:spPr bwMode="auto">
            <a:xfrm>
              <a:off x="3056328" y="1474729"/>
              <a:ext cx="4415200" cy="52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点击添加标题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236353" y="548681"/>
            <a:ext cx="37192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目录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80" y="5142195"/>
            <a:ext cx="2083834" cy="154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9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正文页面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所有图片素材来源于网上，版权归相关所有人。你可将下载的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PPT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模板用于个人学习、研究或欣赏，以及其他非商业性或非盈利性用途，但同时应遵守著作权法及其他相关法律的规定，不得侵犯相关权利人的合法权利。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所有图片素材来源于网上，版权归相关所有人。你可将下载的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PPT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模板用于个人学习、研究或欣赏，以及其他非商业性或非盈利性用途，但同时应遵守著作权法及其他相关法律的规定，不得侵犯相关权利人的合法权利。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6" y="5085184"/>
            <a:ext cx="2308600" cy="171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73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9392"/>
            <a:ext cx="12191999" cy="6957392"/>
          </a:xfrm>
          <a:prstGeom prst="rect">
            <a:avLst/>
          </a:prstGeom>
        </p:spPr>
      </p:pic>
      <p:sp>
        <p:nvSpPr>
          <p:cNvPr id="10" name="标题 1"/>
          <p:cNvSpPr txBox="1">
            <a:spLocks/>
          </p:cNvSpPr>
          <p:nvPr/>
        </p:nvSpPr>
        <p:spPr>
          <a:xfrm>
            <a:off x="2495600" y="648123"/>
            <a:ext cx="4176464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感谢关注！</a:t>
            </a:r>
          </a:p>
        </p:txBody>
      </p:sp>
      <p:sp>
        <p:nvSpPr>
          <p:cNvPr id="11" name="副标题 2"/>
          <p:cNvSpPr txBox="1">
            <a:spLocks/>
          </p:cNvSpPr>
          <p:nvPr/>
        </p:nvSpPr>
        <p:spPr>
          <a:xfrm>
            <a:off x="2495601" y="1395636"/>
            <a:ext cx="3401713" cy="52119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楷体" pitchFamily="49" charset="-122"/>
                <a:ea typeface="楷体" pitchFamily="49" charset="-122"/>
              </a:rPr>
              <a:t>欢迎批评斧正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96" y="3887424"/>
            <a:ext cx="4285343" cy="296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8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5949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dy Guo 中国风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</Words>
  <Application>Microsoft Office PowerPoint</Application>
  <PresentationFormat>宽屏</PresentationFormat>
  <Paragraphs>22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Meiryo</vt:lpstr>
      <vt:lpstr>楷体</vt:lpstr>
      <vt:lpstr>宋体</vt:lpstr>
      <vt:lpstr>微软雅黑</vt:lpstr>
      <vt:lpstr>Arial</vt:lpstr>
      <vt:lpstr>Calibri</vt:lpstr>
      <vt:lpstr>Calibri Light</vt:lpstr>
      <vt:lpstr>Andy Guo 中国风主题​​</vt:lpstr>
      <vt:lpstr>Office Theme</vt:lpstr>
      <vt:lpstr>PowerPoint 演示文稿</vt:lpstr>
      <vt:lpstr>PowerPoint 演示文稿</vt:lpstr>
      <vt:lpstr>正文页面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http://www.ypppt.com/</cp:keywords>
  <dc:description>http://www.ypppt.com/</dc:description>
  <cp:lastModifiedBy/>
  <cp:revision>1</cp:revision>
  <dcterms:created xsi:type="dcterms:W3CDTF">2013-01-23T07:24:47Z</dcterms:created>
  <dcterms:modified xsi:type="dcterms:W3CDTF">2017-02-12T12:02:28Z</dcterms:modified>
</cp:coreProperties>
</file>