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51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8B4BB-44CE-44B3-816F-FBFB697B5719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F1C84-E34A-4381-943F-E628524E5F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86BA3-FADD-47B6-9746-6D8B1F158E96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BBAB4-C158-41DC-B869-FFF531F24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ABFA-D559-4472-B2DE-DB09488B0A05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2FF9B-27EB-4840-8725-050D2241DA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A3A0C-3AFF-4D9D-BAF7-DA5D1150BD54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12A71-B337-40F0-84E1-CA1E7C495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8C5B6-CA8E-4966-B944-EDDF2012A26C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10A6F-9783-4D50-9964-91A7700045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B522-6FB1-45B8-ADDC-61AFE0656C4B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26739-806C-4387-BFCA-458DC9192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20699-2AA4-42F2-8A9A-E0E58EBBA0AA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74D46-A885-4BF3-9863-FA871910E2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E8C42-C811-4B71-8A63-D9508168464C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B21D7-FE73-4A39-94FB-FF80692CE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C4F4E-1AED-426A-8F55-9DDF8BCA4617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2DD26-99B7-48E1-98D0-571DEB05D0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BD312-5E09-4189-AB97-2DBA6B56B1FD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2329A-B6B2-425B-9A86-7BA046D7E4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1BE23-799D-4301-A88A-61F654A8A3E1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66341-E300-44FA-BC7B-41E90D26EC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9E054A-0835-4FCC-AA76-1A8C740C4280}" type="datetimeFigureOut">
              <a:rPr lang="zh-CN" altLang="en-US"/>
              <a:pPr>
                <a:defRPr/>
              </a:pPr>
              <a:t>2013-11-12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A97403-0BF7-468D-8ED3-912BB1B1C5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  <p:pic>
        <p:nvPicPr>
          <p:cNvPr id="13315" name="图片 4" descr="large_3RD2_37760000460a119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92868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338" name="内容占位符 3" descr="large_5GHr_14da00004453118f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2" name="内容占位符 3" descr="large_5POM_37f500004667119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67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6" name="内容占位符 3" descr="large_11aN_094300005516125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0" name="内容占位符 5" descr="large_ungT_197f0000555c118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68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4" name="内容占位符 3" descr="large_eexS_65bb00002ce5125b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91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8" name="内容占位符 3" descr="large_lO3w_08a700005520125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800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2" name="内容占位符 3" descr="large_peiU_501b000047a0119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全屏显示(16:9)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Calibri</vt:lpstr>
      <vt:lpstr>宋体</vt:lpstr>
      <vt:lpstr>Arial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wang</dc:creator>
  <cp:lastModifiedBy>微软用户</cp:lastModifiedBy>
  <cp:revision>4</cp:revision>
  <dcterms:created xsi:type="dcterms:W3CDTF">2012-11-30T06:05:51Z</dcterms:created>
  <dcterms:modified xsi:type="dcterms:W3CDTF">2013-11-12T03:17:43Z</dcterms:modified>
</cp:coreProperties>
</file>