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56" r:id="rId4"/>
    <p:sldId id="257" r:id="rId5"/>
    <p:sldId id="259" r:id="rId6"/>
    <p:sldId id="258" r:id="rId7"/>
    <p:sldId id="260" r:id="rId8"/>
    <p:sldId id="261" r:id="rId9"/>
    <p:sldId id="263" r:id="rId10"/>
    <p:sldId id="26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3" autoAdjust="0"/>
    <p:restoredTop sz="94694" autoAdjust="0"/>
  </p:normalViewPr>
  <p:slideViewPr>
    <p:cSldViewPr snapToGrid="0">
      <p:cViewPr varScale="1">
        <p:scale>
          <a:sx n="85" d="100"/>
          <a:sy n="85" d="100"/>
        </p:scale>
        <p:origin x="35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AC8B2-67DD-4754-B5B4-8E14E46EFA0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42485-C0E3-4CA9-AFE0-128EBFC8A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52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203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71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3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32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11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17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574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637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10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524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697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021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084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402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345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3956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9899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823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156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730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2596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347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43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636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852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140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563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247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42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3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5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0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06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1566"/>
            <a:ext cx="12192000" cy="496643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17271" y="1891566"/>
            <a:ext cx="3185872" cy="38557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72900" cy="32893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F127E-B828-4C6A-BC94-BA03234ADCA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0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74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92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1566"/>
            <a:ext cx="12192000" cy="49664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178" y="1069336"/>
            <a:ext cx="9183643" cy="38557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72900" cy="3289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04310" y="2515093"/>
            <a:ext cx="77989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木纹木板绿叶小雏菊</a:t>
            </a:r>
            <a:r>
              <a:rPr lang="en-US" altLang="zh-CN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模板</a:t>
            </a:r>
            <a:endParaRPr lang="zh-CN" altLang="en-US" sz="4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46911" y="378933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此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处添加副标题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759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6602" y="812045"/>
            <a:ext cx="2016852" cy="70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598" y="2287814"/>
            <a:ext cx="6895385" cy="457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23854" y="1718997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击此处添加</a:t>
            </a:r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标题单击此处添加标题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138" y="1835071"/>
            <a:ext cx="516923" cy="4984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31448" y="178745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1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598" y="3158671"/>
            <a:ext cx="6895385" cy="4571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223854" y="258985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单</a:t>
            </a:r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击此处添加标题单击此处添加标题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138" y="2705928"/>
            <a:ext cx="516923" cy="498462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2731448" y="2658310"/>
            <a:ext cx="317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2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598" y="4029528"/>
            <a:ext cx="6895385" cy="4571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223854" y="3460711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单击此处添加标题单击此处添加标题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138" y="3576785"/>
            <a:ext cx="516923" cy="49846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731448" y="3529167"/>
            <a:ext cx="303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3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598" y="4900385"/>
            <a:ext cx="6895385" cy="4571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223854" y="4331568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单击此处添加标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题</a:t>
            </a:r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单击此处添加标题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138" y="4447642"/>
            <a:ext cx="516923" cy="498462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731448" y="4400024"/>
            <a:ext cx="340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4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94086" y="83262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目  录</a:t>
            </a:r>
            <a:endParaRPr lang="zh-CN" altLang="en-US" sz="28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19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4092" y="2510709"/>
            <a:ext cx="6978462" cy="1181538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4425878" y="2778312"/>
            <a:ext cx="4356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单击此处添加标题</a:t>
            </a:r>
            <a:endParaRPr lang="zh-CN" altLang="en-US" sz="3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004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047" y="1951531"/>
            <a:ext cx="2112468" cy="21124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3861" y="1777360"/>
            <a:ext cx="1881252" cy="22866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3459" y="1951531"/>
            <a:ext cx="2130611" cy="21306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33616" y="422996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加</a:t>
            </a:r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文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字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单击此处添加文字</a:t>
            </a:r>
            <a:endParaRPr lang="zh-CN" altLang="en-US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3846" y="422996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字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单击此处添加文字</a:t>
            </a:r>
            <a:endParaRPr lang="zh-CN" altLang="en-US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53100" y="422996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字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单击此处添加文字</a:t>
            </a:r>
            <a:endParaRPr lang="zh-CN" altLang="en-US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466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7943" y="992038"/>
            <a:ext cx="9118121" cy="4688446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2598065" y="1497859"/>
            <a:ext cx="7570762" cy="3345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雏菊（学名：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Bellis perennis L.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），又名马头兰花、延命菊，春菊、太阳菊等。是菊科植物的一种，多年生草本植物。高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厘米左右。雏菊原产于欧洲。原种被视为丛生的杂草，开花期在春季。雏菊在能够渡夏的寒冷地区可以进行分枝繁殖。早春开花，生气盎然，具有君子的风度和天真烂漫的风采，深得意大利人的喜爱，因而推举为国花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34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871" y="2375085"/>
            <a:ext cx="4892308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1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395191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0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962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379</Words>
  <Application>Microsoft Office PowerPoint</Application>
  <PresentationFormat>宽屏</PresentationFormat>
  <Paragraphs>31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李旭科书法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44</cp:revision>
  <dcterms:created xsi:type="dcterms:W3CDTF">2015-11-14T05:59:48Z</dcterms:created>
  <dcterms:modified xsi:type="dcterms:W3CDTF">2017-02-13T03:51:56Z</dcterms:modified>
</cp:coreProperties>
</file>