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8" r:id="rId2"/>
    <p:sldMasterId id="2147483670" r:id="rId3"/>
  </p:sldMasterIdLst>
  <p:notesMasterIdLst>
    <p:notesMasterId r:id="rId16"/>
  </p:notesMasterIdLst>
  <p:sldIdLst>
    <p:sldId id="256" r:id="rId4"/>
    <p:sldId id="260" r:id="rId5"/>
    <p:sldId id="261" r:id="rId6"/>
    <p:sldId id="262" r:id="rId7"/>
    <p:sldId id="263" r:id="rId8"/>
    <p:sldId id="265" r:id="rId9"/>
    <p:sldId id="266" r:id="rId10"/>
    <p:sldId id="267" r:id="rId11"/>
    <p:sldId id="268" r:id="rId12"/>
    <p:sldId id="269" r:id="rId13"/>
    <p:sldId id="271" r:id="rId14"/>
    <p:sldId id="270" r:id="rId15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orient="horz" pos="2074">
          <p15:clr>
            <a:srgbClr val="A4A3A4"/>
          </p15:clr>
        </p15:guide>
        <p15:guide id="3" pos="2880">
          <p15:clr>
            <a:srgbClr val="A4A3A4"/>
          </p15:clr>
        </p15:guide>
        <p15:guide id="4" pos="47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CCFF"/>
    <a:srgbClr val="FFFF99"/>
    <a:srgbClr val="FF99FF"/>
    <a:srgbClr val="FF2FFF"/>
    <a:srgbClr val="808080"/>
    <a:srgbClr val="FFFF65"/>
    <a:srgbClr val="FFF0C1"/>
    <a:srgbClr val="FFEDB3"/>
    <a:srgbClr val="FFD243"/>
    <a:srgbClr val="FFCC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Objects="1">
      <p:cViewPr varScale="1">
        <p:scale>
          <a:sx n="112" d="100"/>
          <a:sy n="112" d="100"/>
        </p:scale>
        <p:origin x="408" y="132"/>
      </p:cViewPr>
      <p:guideLst>
        <p:guide orient="horz" pos="1620"/>
        <p:guide orient="horz" pos="2074"/>
        <p:guide pos="2880"/>
        <p:guide pos="47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10" Type="http://schemas.openxmlformats.org/officeDocument/2006/relationships/slide" Target="slides/slide7.xml"/><Relationship Id="rId19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C6FBAD-7A31-46CF-94A3-0ABDBCC39C01}" type="datetimeFigureOut">
              <a:rPr lang="zh-CN" altLang="en-US" smtClean="0"/>
              <a:t>2017/2/14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D524FFB-CC12-4CCB-9182-28F52B85277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24280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59420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1.pn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1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背景.jpg"/>
          <p:cNvPicPr>
            <a:picLocks noChangeAspect="1"/>
          </p:cNvPicPr>
          <p:nvPr userDrawn="1"/>
        </p:nvPicPr>
        <p:blipFill>
          <a:blip r:embed="rId2" cstate="print"/>
          <a:srcRect r="2304" b="7492"/>
          <a:stretch>
            <a:fillRect/>
          </a:stretch>
        </p:blipFill>
        <p:spPr>
          <a:xfrm>
            <a:off x="-36512" y="0"/>
            <a:ext cx="9180512" cy="5143500"/>
          </a:xfrm>
          <a:prstGeom prst="rect">
            <a:avLst/>
          </a:prstGeom>
        </p:spPr>
      </p:pic>
      <p:pic>
        <p:nvPicPr>
          <p:cNvPr id="8" name="图片 7" descr="黑板-空.png"/>
          <p:cNvPicPr>
            <a:picLocks noChangeAspect="1"/>
          </p:cNvPicPr>
          <p:nvPr userDrawn="1"/>
        </p:nvPicPr>
        <p:blipFill>
          <a:blip r:embed="rId3" cstate="print"/>
          <a:srcRect l="19395" t="4956" b="17785"/>
          <a:stretch>
            <a:fillRect/>
          </a:stretch>
        </p:blipFill>
        <p:spPr>
          <a:xfrm>
            <a:off x="269776" y="23895"/>
            <a:ext cx="8604449" cy="4580157"/>
          </a:xfrm>
          <a:prstGeom prst="rect">
            <a:avLst/>
          </a:prstGeom>
        </p:spPr>
      </p:pic>
      <p:pic>
        <p:nvPicPr>
          <p:cNvPr id="9" name="图片 8" descr="叶子.png"/>
          <p:cNvPicPr>
            <a:picLocks noChangeAspect="1"/>
          </p:cNvPicPr>
          <p:nvPr userDrawn="1"/>
        </p:nvPicPr>
        <p:blipFill>
          <a:blip r:embed="rId4" cstate="print"/>
          <a:srcRect l="54369" b="60821"/>
          <a:stretch>
            <a:fillRect/>
          </a:stretch>
        </p:blipFill>
        <p:spPr>
          <a:xfrm>
            <a:off x="6084168" y="0"/>
            <a:ext cx="3059832" cy="1707654"/>
          </a:xfrm>
          <a:prstGeom prst="rect">
            <a:avLst/>
          </a:prstGeom>
        </p:spPr>
      </p:pic>
      <p:pic>
        <p:nvPicPr>
          <p:cNvPr id="10" name="图片 9" descr="桌子.png"/>
          <p:cNvPicPr>
            <a:picLocks noChangeAspect="1"/>
          </p:cNvPicPr>
          <p:nvPr userDrawn="1"/>
        </p:nvPicPr>
        <p:blipFill>
          <a:blip r:embed="rId5" cstate="print"/>
          <a:srcRect t="80530" r="40938"/>
          <a:stretch>
            <a:fillRect/>
          </a:stretch>
        </p:blipFill>
        <p:spPr>
          <a:xfrm>
            <a:off x="-36512" y="4294870"/>
            <a:ext cx="3960440" cy="848630"/>
          </a:xfrm>
          <a:prstGeom prst="rect">
            <a:avLst/>
          </a:prstGeom>
        </p:spPr>
      </p:pic>
      <p:pic>
        <p:nvPicPr>
          <p:cNvPr id="11" name="图片 10" descr="粉笔画.png"/>
          <p:cNvPicPr>
            <a:picLocks noChangeAspect="1"/>
          </p:cNvPicPr>
          <p:nvPr userDrawn="1"/>
        </p:nvPicPr>
        <p:blipFill>
          <a:blip r:embed="rId6" cstate="print"/>
          <a:srcRect l="49934" t="39179" b="17915"/>
          <a:stretch>
            <a:fillRect/>
          </a:stretch>
        </p:blipFill>
        <p:spPr>
          <a:xfrm>
            <a:off x="5184068" y="2537826"/>
            <a:ext cx="3357242" cy="1870128"/>
          </a:xfrm>
          <a:prstGeom prst="rect">
            <a:avLst/>
          </a:prstGeom>
        </p:spPr>
      </p:pic>
      <p:pic>
        <p:nvPicPr>
          <p:cNvPr id="12" name="图片 11" descr="书本.png"/>
          <p:cNvPicPr>
            <a:picLocks noChangeAspect="1"/>
          </p:cNvPicPr>
          <p:nvPr userDrawn="1"/>
        </p:nvPicPr>
        <p:blipFill>
          <a:blip r:embed="rId7" cstate="print"/>
          <a:stretch>
            <a:fillRect/>
          </a:stretch>
        </p:blipFill>
        <p:spPr>
          <a:xfrm>
            <a:off x="431540" y="4011910"/>
            <a:ext cx="1053034" cy="900000"/>
          </a:xfrm>
          <a:prstGeom prst="rect">
            <a:avLst/>
          </a:prstGeom>
        </p:spPr>
      </p:pic>
      <p:pic>
        <p:nvPicPr>
          <p:cNvPr id="13" name="图片 12" descr="钟.PNG"/>
          <p:cNvPicPr>
            <a:picLocks noChangeAspect="1"/>
          </p:cNvPicPr>
          <p:nvPr userDrawn="1"/>
        </p:nvPicPr>
        <p:blipFill>
          <a:blip r:embed="rId8" cstate="print"/>
          <a:stretch>
            <a:fillRect/>
          </a:stretch>
        </p:blipFill>
        <p:spPr>
          <a:xfrm>
            <a:off x="1862386" y="4272318"/>
            <a:ext cx="536449" cy="512065"/>
          </a:xfrm>
          <a:prstGeom prst="rect">
            <a:avLst/>
          </a:prstGeom>
        </p:spPr>
      </p:pic>
      <p:pic>
        <p:nvPicPr>
          <p:cNvPr id="14" name="图片 13" descr="铅笔筒.PNG"/>
          <p:cNvPicPr>
            <a:picLocks noChangeAspect="1"/>
          </p:cNvPicPr>
          <p:nvPr userDrawn="1"/>
        </p:nvPicPr>
        <p:blipFill>
          <a:blip r:embed="rId9" cstate="print"/>
          <a:stretch>
            <a:fillRect/>
          </a:stretch>
        </p:blipFill>
        <p:spPr>
          <a:xfrm>
            <a:off x="1420426" y="4031525"/>
            <a:ext cx="710185" cy="768098"/>
          </a:xfrm>
          <a:prstGeom prst="rect">
            <a:avLst/>
          </a:prstGeom>
        </p:spPr>
      </p:pic>
      <p:pic>
        <p:nvPicPr>
          <p:cNvPr id="15" name="图片 14" descr="眼镜.PNG"/>
          <p:cNvPicPr>
            <a:picLocks noChangeAspect="1"/>
          </p:cNvPicPr>
          <p:nvPr userDrawn="1"/>
        </p:nvPicPr>
        <p:blipFill>
          <a:blip r:embed="rId10" cstate="print"/>
          <a:stretch>
            <a:fillRect/>
          </a:stretch>
        </p:blipFill>
        <p:spPr>
          <a:xfrm>
            <a:off x="2598136" y="4658383"/>
            <a:ext cx="546415" cy="252000"/>
          </a:xfrm>
          <a:prstGeom prst="rect">
            <a:avLst/>
          </a:prstGeom>
        </p:spPr>
      </p:pic>
      <p:pic>
        <p:nvPicPr>
          <p:cNvPr id="19" name="图片 18" descr="贴贴子4张（空）.png"/>
          <p:cNvPicPr>
            <a:picLocks noChangeAspect="1"/>
          </p:cNvPicPr>
          <p:nvPr/>
        </p:nvPicPr>
        <p:blipFill>
          <a:blip r:embed="rId11" cstate="print"/>
          <a:srcRect t="33018" r="77449" b="52860"/>
          <a:stretch>
            <a:fillRect/>
          </a:stretch>
        </p:blipFill>
        <p:spPr>
          <a:xfrm>
            <a:off x="728490" y="483518"/>
            <a:ext cx="1512168" cy="615496"/>
          </a:xfrm>
          <a:prstGeom prst="rect">
            <a:avLst/>
          </a:prstGeom>
        </p:spPr>
      </p:pic>
      <p:pic>
        <p:nvPicPr>
          <p:cNvPr id="21" name="图片 20" descr="贴贴子4张（空）.png"/>
          <p:cNvPicPr>
            <a:picLocks/>
          </p:cNvPicPr>
          <p:nvPr/>
        </p:nvPicPr>
        <p:blipFill>
          <a:blip r:embed="rId11" cstate="print"/>
          <a:srcRect l="6702" t="47905" r="86794" b="38897"/>
          <a:stretch>
            <a:fillRect/>
          </a:stretch>
        </p:blipFill>
        <p:spPr>
          <a:xfrm rot="21420000">
            <a:off x="2000565" y="731480"/>
            <a:ext cx="432000" cy="59211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20670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547646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614205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123745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847370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464440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437358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402614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404706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6180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背景.jpg"/>
          <p:cNvPicPr>
            <a:picLocks noChangeAspect="1"/>
          </p:cNvPicPr>
          <p:nvPr userDrawn="1"/>
        </p:nvPicPr>
        <p:blipFill>
          <a:blip r:embed="rId2" cstate="print"/>
          <a:srcRect r="2304" b="7492"/>
          <a:stretch>
            <a:fillRect/>
          </a:stretch>
        </p:blipFill>
        <p:spPr>
          <a:xfrm>
            <a:off x="-36512" y="0"/>
            <a:ext cx="9180512" cy="5143500"/>
          </a:xfrm>
          <a:prstGeom prst="rect">
            <a:avLst/>
          </a:prstGeom>
        </p:spPr>
      </p:pic>
      <p:pic>
        <p:nvPicPr>
          <p:cNvPr id="8" name="图片 7" descr="黑板-空.png"/>
          <p:cNvPicPr>
            <a:picLocks/>
          </p:cNvPicPr>
          <p:nvPr userDrawn="1"/>
        </p:nvPicPr>
        <p:blipFill>
          <a:blip r:embed="rId3" cstate="print"/>
          <a:srcRect l="23089" t="4956" r="4833" b="20641"/>
          <a:stretch>
            <a:fillRect/>
          </a:stretch>
        </p:blipFill>
        <p:spPr>
          <a:xfrm>
            <a:off x="458595" y="571500"/>
            <a:ext cx="8226810" cy="4572000"/>
          </a:xfrm>
          <a:prstGeom prst="rect">
            <a:avLst/>
          </a:prstGeom>
        </p:spPr>
      </p:pic>
      <p:pic>
        <p:nvPicPr>
          <p:cNvPr id="10" name="图片 9" descr="照片夹.png"/>
          <p:cNvPicPr>
            <a:picLocks noChangeAspect="1"/>
          </p:cNvPicPr>
          <p:nvPr userDrawn="1"/>
        </p:nvPicPr>
        <p:blipFill>
          <a:blip r:embed="rId4" cstate="print"/>
          <a:srcRect r="66645" b="79232"/>
          <a:stretch>
            <a:fillRect/>
          </a:stretch>
        </p:blipFill>
        <p:spPr>
          <a:xfrm flipH="1">
            <a:off x="4860032" y="-372337"/>
            <a:ext cx="4664304" cy="188767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757556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093651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474601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695063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922711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893923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333173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472686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28605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背景.jpg"/>
          <p:cNvPicPr>
            <a:picLocks noChangeAspect="1"/>
          </p:cNvPicPr>
          <p:nvPr userDrawn="1"/>
        </p:nvPicPr>
        <p:blipFill>
          <a:blip r:embed="rId2" cstate="print"/>
          <a:srcRect r="2304" b="7492"/>
          <a:stretch>
            <a:fillRect/>
          </a:stretch>
        </p:blipFill>
        <p:spPr>
          <a:xfrm>
            <a:off x="-36512" y="0"/>
            <a:ext cx="9180512" cy="5143500"/>
          </a:xfrm>
          <a:prstGeom prst="rect">
            <a:avLst/>
          </a:prstGeom>
        </p:spPr>
      </p:pic>
      <p:pic>
        <p:nvPicPr>
          <p:cNvPr id="8" name="图片 7" descr="黑板-空.png"/>
          <p:cNvPicPr>
            <a:picLocks/>
          </p:cNvPicPr>
          <p:nvPr userDrawn="1"/>
        </p:nvPicPr>
        <p:blipFill>
          <a:blip r:embed="rId3" cstate="print"/>
          <a:srcRect l="23089" t="4956" r="4833" b="20641"/>
          <a:stretch>
            <a:fillRect/>
          </a:stretch>
        </p:blipFill>
        <p:spPr>
          <a:xfrm>
            <a:off x="458595" y="571500"/>
            <a:ext cx="8226810" cy="4572000"/>
          </a:xfrm>
          <a:prstGeom prst="rect">
            <a:avLst/>
          </a:prstGeom>
        </p:spPr>
      </p:pic>
      <p:pic>
        <p:nvPicPr>
          <p:cNvPr id="9" name="图片 8" descr="叶子.png"/>
          <p:cNvPicPr>
            <a:picLocks noChangeAspect="1"/>
          </p:cNvPicPr>
          <p:nvPr userDrawn="1"/>
        </p:nvPicPr>
        <p:blipFill>
          <a:blip r:embed="rId4" cstate="print"/>
          <a:srcRect l="54369" b="60821"/>
          <a:stretch>
            <a:fillRect/>
          </a:stretch>
        </p:blipFill>
        <p:spPr>
          <a:xfrm>
            <a:off x="6084168" y="0"/>
            <a:ext cx="3059832" cy="170765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E2A453-1E8F-4D06-9CF2-B832E33BC177}" type="datetimeFigureOut">
              <a:rPr lang="zh-CN" altLang="en-US" smtClean="0"/>
              <a:pPr/>
              <a:t>2017/2/14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21310C-15A3-48E8-8852-003B1EFFFCB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6" name="图片 5" descr="黑板-空.png"/>
          <p:cNvPicPr>
            <a:picLocks/>
          </p:cNvPicPr>
          <p:nvPr userDrawn="1"/>
        </p:nvPicPr>
        <p:blipFill>
          <a:blip r:embed="rId2" cstate="print"/>
          <a:srcRect l="27894" t="16016" r="10599" b="29537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7" name="图片 6" descr="叶子.png"/>
          <p:cNvPicPr>
            <a:picLocks noChangeAspect="1"/>
          </p:cNvPicPr>
          <p:nvPr userDrawn="1"/>
        </p:nvPicPr>
        <p:blipFill>
          <a:blip r:embed="rId3" cstate="print"/>
          <a:srcRect l="54369" b="60821"/>
          <a:stretch>
            <a:fillRect/>
          </a:stretch>
        </p:blipFill>
        <p:spPr>
          <a:xfrm>
            <a:off x="6084168" y="0"/>
            <a:ext cx="3059832" cy="170765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E2A453-1E8F-4D06-9CF2-B832E33BC177}" type="datetimeFigureOut">
              <a:rPr lang="zh-CN" altLang="en-US" smtClean="0"/>
              <a:pPr/>
              <a:t>2017/2/14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21310C-15A3-48E8-8852-003B1EFFFCB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E2A453-1E8F-4D06-9CF2-B832E33BC177}" type="datetimeFigureOut">
              <a:rPr lang="zh-CN" altLang="en-US" smtClean="0"/>
              <a:pPr/>
              <a:t>2017/2/14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21310C-15A3-48E8-8852-003B1EFFFCB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5" name="图片 4" descr="背景.jpg"/>
          <p:cNvPicPr>
            <a:picLocks noChangeAspect="1"/>
          </p:cNvPicPr>
          <p:nvPr userDrawn="1"/>
        </p:nvPicPr>
        <p:blipFill>
          <a:blip r:embed="rId2" cstate="print"/>
          <a:srcRect r="2304" b="7492"/>
          <a:stretch>
            <a:fillRect/>
          </a:stretch>
        </p:blipFill>
        <p:spPr>
          <a:xfrm>
            <a:off x="-36512" y="0"/>
            <a:ext cx="9180512" cy="5143500"/>
          </a:xfrm>
          <a:prstGeom prst="rect">
            <a:avLst/>
          </a:prstGeom>
        </p:spPr>
      </p:pic>
      <p:pic>
        <p:nvPicPr>
          <p:cNvPr id="6" name="图片 5" descr="黑板-空.png"/>
          <p:cNvPicPr>
            <a:picLocks/>
          </p:cNvPicPr>
          <p:nvPr userDrawn="1"/>
        </p:nvPicPr>
        <p:blipFill>
          <a:blip r:embed="rId3" cstate="print"/>
          <a:srcRect l="23089" t="4956" r="4833" b="20641"/>
          <a:stretch>
            <a:fillRect/>
          </a:stretch>
        </p:blipFill>
        <p:spPr>
          <a:xfrm>
            <a:off x="458595" y="571500"/>
            <a:ext cx="8226810" cy="4572000"/>
          </a:xfrm>
          <a:prstGeom prst="rect">
            <a:avLst/>
          </a:prstGeom>
        </p:spPr>
      </p:pic>
      <p:pic>
        <p:nvPicPr>
          <p:cNvPr id="8" name="图片 7" descr="照片夹.png"/>
          <p:cNvPicPr>
            <a:picLocks noChangeAspect="1"/>
          </p:cNvPicPr>
          <p:nvPr userDrawn="1"/>
        </p:nvPicPr>
        <p:blipFill>
          <a:blip r:embed="rId4" cstate="print"/>
          <a:srcRect r="66645" b="79232"/>
          <a:stretch>
            <a:fillRect/>
          </a:stretch>
        </p:blipFill>
        <p:spPr>
          <a:xfrm flipH="1">
            <a:off x="4860032" y="-372337"/>
            <a:ext cx="4664304" cy="188767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82260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49547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87016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3" Type="http://schemas.openxmlformats.org/officeDocument/2006/relationships/slideLayout" Target="../slideLayouts/slideLayout9.xml"/><Relationship Id="rId7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0.xml"/><Relationship Id="rId9" Type="http://schemas.openxmlformats.org/officeDocument/2006/relationships/slideLayout" Target="../slideLayouts/slideLayout1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E2A453-1E8F-4D06-9CF2-B832E33BC177}" type="datetimeFigureOut">
              <a:rPr lang="zh-CN" altLang="en-US" smtClean="0"/>
              <a:pPr/>
              <a:t>2017/2/14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21310C-15A3-48E8-8852-003B1EFFFCB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7" r:id="rId4"/>
    <p:sldLayoutId id="2147483656" r:id="rId5"/>
    <p:sldLayoutId id="2147483655" r:id="rId6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08419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75886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  <p:sldLayoutId id="2147483673" r:id="rId3"/>
    <p:sldLayoutId id="2147483674" r:id="rId4"/>
    <p:sldLayoutId id="2147483675" r:id="rId5"/>
    <p:sldLayoutId id="2147483676" r:id="rId6"/>
    <p:sldLayoutId id="2147483677" r:id="rId7"/>
    <p:sldLayoutId id="2147483678" r:id="rId8"/>
    <p:sldLayoutId id="2147483679" r:id="rId9"/>
    <p:sldLayoutId id="2147483680" r:id="rId10"/>
    <p:sldLayoutId id="214748368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.png"/><Relationship Id="rId11" Type="http://schemas.openxmlformats.org/officeDocument/2006/relationships/image" Target="../media/image12.jpe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0.png"/><Relationship Id="rId4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4.jpeg"/><Relationship Id="rId5" Type="http://schemas.openxmlformats.org/officeDocument/2006/relationships/image" Target="../media/image13.pn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microsoft.com/office/2007/relationships/hdphoto" Target="../media/hdphoto1.wdp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背景.jpg"/>
          <p:cNvPicPr>
            <a:picLocks noChangeAspect="1"/>
          </p:cNvPicPr>
          <p:nvPr/>
        </p:nvPicPr>
        <p:blipFill>
          <a:blip r:embed="rId2" cstate="print"/>
          <a:srcRect r="2304" b="7492"/>
          <a:stretch>
            <a:fillRect/>
          </a:stretch>
        </p:blipFill>
        <p:spPr>
          <a:xfrm>
            <a:off x="-36512" y="0"/>
            <a:ext cx="9180512" cy="5143500"/>
          </a:xfrm>
          <a:prstGeom prst="rect">
            <a:avLst/>
          </a:prstGeom>
        </p:spPr>
      </p:pic>
      <p:pic>
        <p:nvPicPr>
          <p:cNvPr id="6" name="图片 5" descr="黑板-空.png"/>
          <p:cNvPicPr>
            <a:picLocks noChangeAspect="1"/>
          </p:cNvPicPr>
          <p:nvPr/>
        </p:nvPicPr>
        <p:blipFill>
          <a:blip r:embed="rId3" cstate="print"/>
          <a:srcRect l="19395" t="4956" b="17785"/>
          <a:stretch>
            <a:fillRect/>
          </a:stretch>
        </p:blipFill>
        <p:spPr>
          <a:xfrm>
            <a:off x="269776" y="23895"/>
            <a:ext cx="8604449" cy="4580157"/>
          </a:xfrm>
          <a:prstGeom prst="rect">
            <a:avLst/>
          </a:prstGeom>
        </p:spPr>
      </p:pic>
      <p:pic>
        <p:nvPicPr>
          <p:cNvPr id="8" name="图片 7" descr="叶子.png"/>
          <p:cNvPicPr>
            <a:picLocks noChangeAspect="1"/>
          </p:cNvPicPr>
          <p:nvPr/>
        </p:nvPicPr>
        <p:blipFill>
          <a:blip r:embed="rId4" cstate="print"/>
          <a:srcRect l="54369" b="60821"/>
          <a:stretch>
            <a:fillRect/>
          </a:stretch>
        </p:blipFill>
        <p:spPr>
          <a:xfrm>
            <a:off x="6084168" y="0"/>
            <a:ext cx="3059832" cy="1707654"/>
          </a:xfrm>
          <a:prstGeom prst="rect">
            <a:avLst/>
          </a:prstGeom>
        </p:spPr>
      </p:pic>
      <p:pic>
        <p:nvPicPr>
          <p:cNvPr id="16" name="图片 15" descr="桌子.png"/>
          <p:cNvPicPr>
            <a:picLocks noChangeAspect="1"/>
          </p:cNvPicPr>
          <p:nvPr/>
        </p:nvPicPr>
        <p:blipFill>
          <a:blip r:embed="rId5" cstate="print"/>
          <a:srcRect t="80530" r="40938"/>
          <a:stretch>
            <a:fillRect/>
          </a:stretch>
        </p:blipFill>
        <p:spPr>
          <a:xfrm>
            <a:off x="-36512" y="4294870"/>
            <a:ext cx="3960440" cy="848630"/>
          </a:xfrm>
          <a:prstGeom prst="rect">
            <a:avLst/>
          </a:prstGeom>
        </p:spPr>
      </p:pic>
      <p:pic>
        <p:nvPicPr>
          <p:cNvPr id="17" name="图片 16" descr="粉笔画.png"/>
          <p:cNvPicPr>
            <a:picLocks noChangeAspect="1"/>
          </p:cNvPicPr>
          <p:nvPr/>
        </p:nvPicPr>
        <p:blipFill>
          <a:blip r:embed="rId6" cstate="print"/>
          <a:srcRect l="49934" t="39179" b="17915"/>
          <a:stretch>
            <a:fillRect/>
          </a:stretch>
        </p:blipFill>
        <p:spPr>
          <a:xfrm>
            <a:off x="5184068" y="2537826"/>
            <a:ext cx="3357242" cy="1870128"/>
          </a:xfrm>
          <a:prstGeom prst="rect">
            <a:avLst/>
          </a:prstGeom>
        </p:spPr>
      </p:pic>
      <p:pic>
        <p:nvPicPr>
          <p:cNvPr id="12" name="图片 11" descr="书本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31540" y="4011910"/>
            <a:ext cx="1053034" cy="900000"/>
          </a:xfrm>
          <a:prstGeom prst="rect">
            <a:avLst/>
          </a:prstGeom>
        </p:spPr>
      </p:pic>
      <p:pic>
        <p:nvPicPr>
          <p:cNvPr id="15" name="图片 14" descr="钟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1862386" y="4272318"/>
            <a:ext cx="536449" cy="512065"/>
          </a:xfrm>
          <a:prstGeom prst="rect">
            <a:avLst/>
          </a:prstGeom>
        </p:spPr>
      </p:pic>
      <p:pic>
        <p:nvPicPr>
          <p:cNvPr id="11" name="图片 10" descr="铅笔筒.PN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1420426" y="4031525"/>
            <a:ext cx="710185" cy="768098"/>
          </a:xfrm>
          <a:prstGeom prst="rect">
            <a:avLst/>
          </a:prstGeom>
        </p:spPr>
      </p:pic>
      <p:pic>
        <p:nvPicPr>
          <p:cNvPr id="14" name="图片 13" descr="眼镜.PN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2598136" y="4658383"/>
            <a:ext cx="546415" cy="252000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 rot="21265650">
            <a:off x="2424467" y="1356499"/>
            <a:ext cx="4374916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4400" dirty="0">
                <a:blipFill dpi="0" rotWithShape="1">
                  <a:blip r:embed="rId11">
                    <a:alphaModFix amt="80000"/>
                  </a:blip>
                  <a:srcRect/>
                  <a:tile tx="0" ty="0" sx="100000" sy="100000" flip="none" algn="tl"/>
                </a:blipFill>
                <a:latin typeface="方正毡笔黑简体" pitchFamily="65" charset="-122"/>
                <a:ea typeface="方正毡笔黑简体" pitchFamily="65" charset="-122"/>
              </a:rPr>
              <a:t>木</a:t>
            </a:r>
            <a:r>
              <a:rPr lang="zh-CN" altLang="en-US" sz="4400" dirty="0" smtClean="0">
                <a:blipFill dpi="0" rotWithShape="1">
                  <a:blip r:embed="rId11">
                    <a:alphaModFix amt="80000"/>
                  </a:blip>
                  <a:srcRect/>
                  <a:tile tx="0" ty="0" sx="100000" sy="100000" flip="none" algn="tl"/>
                </a:blipFill>
                <a:latin typeface="方正毡笔黑简体" pitchFamily="65" charset="-122"/>
                <a:ea typeface="方正毡笔黑简体" pitchFamily="65" charset="-122"/>
              </a:rPr>
              <a:t>板黑板</a:t>
            </a:r>
            <a:r>
              <a:rPr lang="en-US" altLang="zh-CN" sz="4400" dirty="0" smtClean="0">
                <a:blipFill dpi="0" rotWithShape="1">
                  <a:blip r:embed="rId11">
                    <a:alphaModFix amt="80000"/>
                  </a:blip>
                  <a:srcRect/>
                  <a:tile tx="0" ty="0" sx="100000" sy="100000" flip="none" algn="tl"/>
                </a:blipFill>
                <a:latin typeface="方正毡笔黑简体" pitchFamily="65" charset="-122"/>
                <a:ea typeface="方正毡笔黑简体" pitchFamily="65" charset="-122"/>
              </a:rPr>
              <a:t>PPT</a:t>
            </a:r>
            <a:r>
              <a:rPr lang="zh-CN" altLang="en-US" sz="4400" dirty="0" smtClean="0">
                <a:blipFill dpi="0" rotWithShape="1">
                  <a:blip r:embed="rId11">
                    <a:alphaModFix amt="80000"/>
                  </a:blip>
                  <a:srcRect/>
                  <a:tile tx="0" ty="0" sx="100000" sy="100000" flip="none" algn="tl"/>
                </a:blipFill>
                <a:latin typeface="方正毡笔黑简体" pitchFamily="65" charset="-122"/>
                <a:ea typeface="方正毡笔黑简体" pitchFamily="65" charset="-122"/>
              </a:rPr>
              <a:t>模板</a:t>
            </a:r>
            <a:endParaRPr lang="zh-CN" altLang="en-US" sz="4400" b="0" cap="none" spc="0" dirty="0">
              <a:ln w="18415" cmpd="sng">
                <a:solidFill>
                  <a:srgbClr val="FFFFFF"/>
                </a:solidFill>
                <a:prstDash val="solid"/>
              </a:ln>
              <a:blipFill dpi="0" rotWithShape="1">
                <a:blip r:embed="rId11">
                  <a:alphaModFix amt="80000"/>
                </a:blip>
                <a:srcRect/>
                <a:tile tx="0" ty="0" sx="100000" sy="100000" flip="none" algn="tl"/>
              </a:blip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方正毡笔黑简体" pitchFamily="65" charset="-122"/>
              <a:ea typeface="方正毡笔黑简体" pitchFamily="65" charset="-122"/>
            </a:endParaRPr>
          </a:p>
        </p:txBody>
      </p:sp>
      <p:sp>
        <p:nvSpPr>
          <p:cNvPr id="21" name="矩形 20"/>
          <p:cNvSpPr/>
          <p:nvPr/>
        </p:nvSpPr>
        <p:spPr>
          <a:xfrm rot="21300000">
            <a:off x="2670929" y="2241409"/>
            <a:ext cx="400108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1600" dirty="0" smtClean="0">
                <a:solidFill>
                  <a:schemeClr val="bg1">
                    <a:lumMod val="75000"/>
                  </a:schemeClr>
                </a:solidFill>
                <a:latin typeface="Indeal Pro 1.23" pitchFamily="34" charset="0"/>
                <a:cs typeface="Arial" pitchFamily="34" charset="0"/>
              </a:rPr>
              <a:t>To produce their own personalized template</a:t>
            </a:r>
            <a:endParaRPr lang="zh-CN" altLang="en-US" sz="1600" dirty="0">
              <a:solidFill>
                <a:schemeClr val="bg1">
                  <a:lumMod val="75000"/>
                </a:schemeClr>
              </a:solidFill>
              <a:latin typeface="Indeal Pro 1.23" pitchFamily="34" charset="0"/>
              <a:cs typeface="Arial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427984" y="2823778"/>
            <a:ext cx="21304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 smtClean="0">
                <a:solidFill>
                  <a:schemeClr val="bg1">
                    <a:lumMod val="75000"/>
                  </a:schemeClr>
                </a:solidFill>
                <a:latin typeface="方正毡笔黑简体" pitchFamily="65" charset="-122"/>
                <a:ea typeface="方正毡笔黑简体" pitchFamily="65" charset="-122"/>
              </a:rPr>
              <a:t>主讲：</a:t>
            </a:r>
            <a:r>
              <a:rPr lang="zh-CN" altLang="en-US" dirty="0">
                <a:solidFill>
                  <a:schemeClr val="bg1">
                    <a:lumMod val="75000"/>
                  </a:schemeClr>
                </a:solidFill>
                <a:latin typeface="方正毡笔黑简体" pitchFamily="65" charset="-122"/>
                <a:ea typeface="方正毡笔黑简体" pitchFamily="65" charset="-122"/>
              </a:rPr>
              <a:t>优</a:t>
            </a:r>
            <a:r>
              <a:rPr lang="zh-CN" altLang="en-US" dirty="0" smtClean="0">
                <a:solidFill>
                  <a:schemeClr val="bg1">
                    <a:lumMod val="75000"/>
                  </a:schemeClr>
                </a:solidFill>
                <a:latin typeface="方正毡笔黑简体" pitchFamily="65" charset="-122"/>
                <a:ea typeface="方正毡笔黑简体" pitchFamily="65" charset="-122"/>
              </a:rPr>
              <a:t>品</a:t>
            </a:r>
            <a:r>
              <a:rPr lang="en-US" altLang="zh-CN" dirty="0" smtClean="0">
                <a:solidFill>
                  <a:schemeClr val="bg1">
                    <a:lumMod val="75000"/>
                  </a:schemeClr>
                </a:solidFill>
                <a:latin typeface="方正毡笔黑简体" pitchFamily="65" charset="-122"/>
                <a:ea typeface="方正毡笔黑简体" pitchFamily="65" charset="-122"/>
              </a:rPr>
              <a:t>PPT</a:t>
            </a:r>
            <a:endParaRPr lang="zh-CN" altLang="en-US" dirty="0">
              <a:solidFill>
                <a:schemeClr val="bg1">
                  <a:lumMod val="75000"/>
                </a:schemeClr>
              </a:solidFill>
              <a:latin typeface="方正毡笔黑简体" pitchFamily="65" charset="-122"/>
              <a:ea typeface="方正毡笔黑简体" pitchFamily="65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728490" y="483518"/>
            <a:ext cx="1704075" cy="840074"/>
            <a:chOff x="728490" y="483518"/>
            <a:chExt cx="1704075" cy="840074"/>
          </a:xfrm>
        </p:grpSpPr>
        <p:pic>
          <p:nvPicPr>
            <p:cNvPr id="13" name="图片 12" descr="贴贴子4张（空）.png"/>
            <p:cNvPicPr>
              <a:picLocks noChangeAspect="1"/>
            </p:cNvPicPr>
            <p:nvPr/>
          </p:nvPicPr>
          <p:blipFill>
            <a:blip r:embed="rId12" cstate="print"/>
            <a:srcRect t="33018" r="77449" b="52860"/>
            <a:stretch>
              <a:fillRect/>
            </a:stretch>
          </p:blipFill>
          <p:spPr>
            <a:xfrm>
              <a:off x="728490" y="483518"/>
              <a:ext cx="1512168" cy="615496"/>
            </a:xfrm>
            <a:prstGeom prst="rect">
              <a:avLst/>
            </a:prstGeom>
          </p:spPr>
        </p:pic>
        <p:sp>
          <p:nvSpPr>
            <p:cNvPr id="24" name="TextBox 23"/>
            <p:cNvSpPr txBox="1"/>
            <p:nvPr/>
          </p:nvSpPr>
          <p:spPr>
            <a:xfrm>
              <a:off x="1187624" y="731480"/>
              <a:ext cx="35218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latin typeface="微软雅黑" pitchFamily="34" charset="-122"/>
                  <a:ea typeface="微软雅黑" pitchFamily="34" charset="-122"/>
                </a:rPr>
                <a:t>D</a:t>
              </a:r>
              <a:endParaRPr lang="zh-CN" altLang="en-US" sz="20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pic>
          <p:nvPicPr>
            <p:cNvPr id="25" name="图片 24" descr="贴贴子4张（空）.png"/>
            <p:cNvPicPr>
              <a:picLocks/>
            </p:cNvPicPr>
            <p:nvPr/>
          </p:nvPicPr>
          <p:blipFill>
            <a:blip r:embed="rId12" cstate="print"/>
            <a:srcRect l="6702" t="47905" r="86794" b="38897"/>
            <a:stretch>
              <a:fillRect/>
            </a:stretch>
          </p:blipFill>
          <p:spPr>
            <a:xfrm rot="-180000">
              <a:off x="2000565" y="731480"/>
              <a:ext cx="432000" cy="592112"/>
            </a:xfrm>
            <a:prstGeom prst="rect">
              <a:avLst/>
            </a:prstGeom>
          </p:spPr>
        </p:pic>
        <p:sp>
          <p:nvSpPr>
            <p:cNvPr id="26" name="TextBox 25"/>
            <p:cNvSpPr txBox="1"/>
            <p:nvPr/>
          </p:nvSpPr>
          <p:spPr>
            <a:xfrm rot="599039">
              <a:off x="1667522" y="739984"/>
              <a:ext cx="35218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latin typeface="微软雅黑" pitchFamily="34" charset="-122"/>
                  <a:ea typeface="微软雅黑" pitchFamily="34" charset="-122"/>
                </a:rPr>
                <a:t>I</a:t>
              </a:r>
              <a:endParaRPr lang="zh-CN" altLang="en-US" sz="20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 rot="20890714">
              <a:off x="2046655" y="735652"/>
              <a:ext cx="35218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latin typeface="微软雅黑" pitchFamily="34" charset="-122"/>
                  <a:ea typeface="微软雅黑" pitchFamily="34" charset="-122"/>
                </a:rPr>
                <a:t>Y</a:t>
              </a:r>
              <a:endParaRPr lang="zh-CN" altLang="en-US" sz="20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797762" y="322440"/>
            <a:ext cx="1548476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</a:pPr>
            <a:r>
              <a:rPr lang="zh-CN" altLang="en-US" sz="24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使用字体</a:t>
            </a:r>
          </a:p>
        </p:txBody>
      </p:sp>
      <p:cxnSp>
        <p:nvCxnSpPr>
          <p:cNvPr id="5" name="直接连接符 4"/>
          <p:cNvCxnSpPr/>
          <p:nvPr/>
        </p:nvCxnSpPr>
        <p:spPr>
          <a:xfrm>
            <a:off x="3607463" y="603331"/>
            <a:ext cx="269438" cy="0"/>
          </a:xfrm>
          <a:prstGeom prst="line">
            <a:avLst/>
          </a:prstGeom>
          <a:ln w="19050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5211519" y="603331"/>
            <a:ext cx="269438" cy="0"/>
          </a:xfrm>
          <a:prstGeom prst="line">
            <a:avLst/>
          </a:prstGeom>
          <a:ln w="19050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1171504" y="1095009"/>
            <a:ext cx="12124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字体名称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165344" y="1531067"/>
            <a:ext cx="12186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下载地址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2383972" y="1572419"/>
            <a:ext cx="4735286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5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http://www.ypppt.com/article/2017/3375.html</a:t>
            </a:r>
            <a:endParaRPr lang="zh-CN" altLang="en-US" sz="15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826130" y="1140715"/>
            <a:ext cx="267885" cy="267885"/>
          </a:xfrm>
          <a:prstGeom prst="ellipse">
            <a:avLst/>
          </a:prstGeom>
          <a:solidFill>
            <a:srgbClr val="0270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5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5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67744" y="1057924"/>
            <a:ext cx="2024047" cy="4938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58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</p:bldLst>
      </p:timing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705702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背景.jpg"/>
          <p:cNvPicPr>
            <a:picLocks noChangeAspect="1"/>
          </p:cNvPicPr>
          <p:nvPr/>
        </p:nvPicPr>
        <p:blipFill>
          <a:blip r:embed="rId2" cstate="print"/>
          <a:srcRect r="2304" b="7492"/>
          <a:stretch>
            <a:fillRect/>
          </a:stretch>
        </p:blipFill>
        <p:spPr>
          <a:xfrm>
            <a:off x="-36512" y="0"/>
            <a:ext cx="9180512" cy="5143500"/>
          </a:xfrm>
          <a:prstGeom prst="rect">
            <a:avLst/>
          </a:prstGeom>
        </p:spPr>
      </p:pic>
      <p:pic>
        <p:nvPicPr>
          <p:cNvPr id="3" name="图片 2" descr="黑板-空.png"/>
          <p:cNvPicPr>
            <a:picLocks/>
          </p:cNvPicPr>
          <p:nvPr/>
        </p:nvPicPr>
        <p:blipFill>
          <a:blip r:embed="rId3" cstate="print"/>
          <a:srcRect l="23089" t="4956" r="4833" b="20641"/>
          <a:stretch>
            <a:fillRect/>
          </a:stretch>
        </p:blipFill>
        <p:spPr>
          <a:xfrm>
            <a:off x="458595" y="571500"/>
            <a:ext cx="8226810" cy="4572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62079" y="125219"/>
            <a:ext cx="1569661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zh-CN" altLang="en-US" sz="3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微软雅黑" pitchFamily="34" charset="-122"/>
                <a:ea typeface="微软雅黑" pitchFamily="34" charset="-122"/>
              </a:rPr>
              <a:t>引言页</a:t>
            </a:r>
            <a:endParaRPr lang="zh-CN" altLang="en-US" sz="36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7" name="图片 6" descr="照片夹.png"/>
          <p:cNvPicPr>
            <a:picLocks noChangeAspect="1"/>
          </p:cNvPicPr>
          <p:nvPr/>
        </p:nvPicPr>
        <p:blipFill>
          <a:blip r:embed="rId4" cstate="print"/>
          <a:srcRect r="66645" b="79232"/>
          <a:stretch>
            <a:fillRect/>
          </a:stretch>
        </p:blipFill>
        <p:spPr>
          <a:xfrm flipH="1">
            <a:off x="4860032" y="-372337"/>
            <a:ext cx="4664304" cy="1887674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1223628" y="2705338"/>
            <a:ext cx="684076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满搦宫腰纤细，年纪方当笄岁。刚被风流沾惹，与合垂杨双髻。初学严妆，如描似削身材，怯雨羞云情意。举措多娇媚。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争奈心性，未会先怜佳婿。长是夜深，不肯便入鸳被。与解罗裳，盈盈背立银釭，却道你但先睡。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1808788" y="1419622"/>
            <a:ext cx="5619227" cy="1296000"/>
            <a:chOff x="-3111" y="1419622"/>
            <a:chExt cx="5619227" cy="1296000"/>
          </a:xfrm>
        </p:grpSpPr>
        <p:sp>
          <p:nvSpPr>
            <p:cNvPr id="10" name="矩形 9"/>
            <p:cNvSpPr/>
            <p:nvPr/>
          </p:nvSpPr>
          <p:spPr>
            <a:xfrm>
              <a:off x="-3111" y="1707654"/>
              <a:ext cx="1467068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zh-CN" altLang="en-US" sz="2000" dirty="0" smtClean="0">
                  <a:solidFill>
                    <a:schemeClr val="bg1">
                      <a:lumMod val="9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自制</a:t>
              </a:r>
              <a:endParaRPr lang="en-US" altLang="zh-CN" sz="200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r"/>
              <a:r>
                <a:rPr lang="zh-CN" altLang="en-US" sz="2000" dirty="0" smtClean="0">
                  <a:solidFill>
                    <a:schemeClr val="bg1">
                      <a:lumMod val="9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个性化模板</a:t>
              </a:r>
              <a:endParaRPr lang="zh-CN" altLang="en-US" sz="2000" dirty="0"/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3396474" y="1643194"/>
              <a:ext cx="2219642" cy="892552"/>
              <a:chOff x="4751064" y="1697101"/>
              <a:chExt cx="2219642" cy="892552"/>
            </a:xfrm>
          </p:grpSpPr>
          <p:sp>
            <p:nvSpPr>
              <p:cNvPr id="12" name="矩形 11"/>
              <p:cNvSpPr/>
              <p:nvPr/>
            </p:nvSpPr>
            <p:spPr>
              <a:xfrm rot="20916548">
                <a:off x="4948197" y="1697101"/>
                <a:ext cx="1501373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o It Yourself</a:t>
                </a:r>
                <a:endParaRPr lang="zh-CN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3" name="矩形 12"/>
              <p:cNvSpPr/>
              <p:nvPr/>
            </p:nvSpPr>
            <p:spPr>
              <a:xfrm rot="922853">
                <a:off x="4957976" y="2220321"/>
                <a:ext cx="2012730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esign It Yourself </a:t>
                </a:r>
                <a:endParaRPr lang="zh-CN" altLang="en-US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6" name="矩形 15"/>
              <p:cNvSpPr/>
              <p:nvPr/>
            </p:nvSpPr>
            <p:spPr>
              <a:xfrm>
                <a:off x="4751064" y="1923678"/>
                <a:ext cx="380232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000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D</a:t>
                </a:r>
                <a:endParaRPr lang="zh-CN" altLang="en-US" sz="2000" dirty="0"/>
              </a:p>
            </p:txBody>
          </p:sp>
        </p:grpSp>
        <p:grpSp>
          <p:nvGrpSpPr>
            <p:cNvPr id="14" name="组合 13"/>
            <p:cNvGrpSpPr>
              <a:grpSpLocks noChangeAspect="1"/>
            </p:cNvGrpSpPr>
            <p:nvPr/>
          </p:nvGrpSpPr>
          <p:grpSpPr>
            <a:xfrm>
              <a:off x="826425" y="1419622"/>
              <a:ext cx="2628908" cy="1296000"/>
              <a:chOff x="728490" y="483518"/>
              <a:chExt cx="1704075" cy="840074"/>
            </a:xfrm>
          </p:grpSpPr>
          <p:pic>
            <p:nvPicPr>
              <p:cNvPr id="18" name="图片 17" descr="贴贴子4张（空）.png"/>
              <p:cNvPicPr>
                <a:picLocks noChangeAspect="1"/>
              </p:cNvPicPr>
              <p:nvPr/>
            </p:nvPicPr>
            <p:blipFill>
              <a:blip r:embed="rId5" cstate="print"/>
              <a:srcRect t="33018" r="77449" b="52860"/>
              <a:stretch>
                <a:fillRect/>
              </a:stretch>
            </p:blipFill>
            <p:spPr>
              <a:xfrm>
                <a:off x="728490" y="483518"/>
                <a:ext cx="1512168" cy="615496"/>
              </a:xfrm>
              <a:prstGeom prst="rect">
                <a:avLst/>
              </a:prstGeom>
            </p:spPr>
          </p:pic>
          <p:sp>
            <p:nvSpPr>
              <p:cNvPr id="19" name="TextBox 18"/>
              <p:cNvSpPr txBox="1"/>
              <p:nvPr/>
            </p:nvSpPr>
            <p:spPr>
              <a:xfrm>
                <a:off x="1187624" y="731480"/>
                <a:ext cx="352180" cy="3790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3200" dirty="0" smtClean="0">
                    <a:latin typeface="微软雅黑" pitchFamily="34" charset="-122"/>
                    <a:ea typeface="微软雅黑" pitchFamily="34" charset="-122"/>
                  </a:rPr>
                  <a:t>D</a:t>
                </a:r>
                <a:endParaRPr lang="zh-CN" altLang="en-US" sz="3200" dirty="0" smtClean="0">
                  <a:latin typeface="微软雅黑" pitchFamily="34" charset="-122"/>
                  <a:ea typeface="微软雅黑" pitchFamily="34" charset="-122"/>
                </a:endParaRPr>
              </a:p>
            </p:txBody>
          </p:sp>
          <p:pic>
            <p:nvPicPr>
              <p:cNvPr id="20" name="图片 19" descr="贴贴子4张（空）.png"/>
              <p:cNvPicPr>
                <a:picLocks/>
              </p:cNvPicPr>
              <p:nvPr/>
            </p:nvPicPr>
            <p:blipFill>
              <a:blip r:embed="rId5" cstate="print"/>
              <a:srcRect l="6702" t="47905" r="86794" b="38897"/>
              <a:stretch>
                <a:fillRect/>
              </a:stretch>
            </p:blipFill>
            <p:spPr>
              <a:xfrm rot="-180000">
                <a:off x="2000565" y="731480"/>
                <a:ext cx="432000" cy="592112"/>
              </a:xfrm>
              <a:prstGeom prst="rect">
                <a:avLst/>
              </a:prstGeom>
            </p:spPr>
          </p:pic>
          <p:sp>
            <p:nvSpPr>
              <p:cNvPr id="21" name="TextBox 20"/>
              <p:cNvSpPr txBox="1"/>
              <p:nvPr/>
            </p:nvSpPr>
            <p:spPr>
              <a:xfrm rot="599039">
                <a:off x="1667522" y="750512"/>
                <a:ext cx="352180" cy="3790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3200" dirty="0" smtClean="0">
                    <a:latin typeface="微软雅黑" pitchFamily="34" charset="-122"/>
                    <a:ea typeface="微软雅黑" pitchFamily="34" charset="-122"/>
                  </a:rPr>
                  <a:t>I</a:t>
                </a:r>
                <a:endParaRPr lang="zh-CN" altLang="en-US" sz="3200" dirty="0" smtClean="0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2" name="TextBox 21"/>
              <p:cNvSpPr txBox="1"/>
              <p:nvPr/>
            </p:nvSpPr>
            <p:spPr>
              <a:xfrm rot="20890714">
                <a:off x="2046655" y="746179"/>
                <a:ext cx="352180" cy="3790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3200" dirty="0" smtClean="0">
                    <a:latin typeface="微软雅黑" pitchFamily="34" charset="-122"/>
                    <a:ea typeface="微软雅黑" pitchFamily="34" charset="-122"/>
                  </a:rPr>
                  <a:t>Y</a:t>
                </a:r>
                <a:endParaRPr lang="zh-CN" altLang="en-US" sz="3200" dirty="0" smtClean="0"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背景.jpg"/>
          <p:cNvPicPr>
            <a:picLocks noChangeAspect="1"/>
          </p:cNvPicPr>
          <p:nvPr/>
        </p:nvPicPr>
        <p:blipFill>
          <a:blip r:embed="rId2" cstate="print"/>
          <a:srcRect r="2304" b="7492"/>
          <a:stretch>
            <a:fillRect/>
          </a:stretch>
        </p:blipFill>
        <p:spPr>
          <a:xfrm>
            <a:off x="-36512" y="0"/>
            <a:ext cx="9180512" cy="5143500"/>
          </a:xfrm>
          <a:prstGeom prst="rect">
            <a:avLst/>
          </a:prstGeom>
        </p:spPr>
      </p:pic>
      <p:pic>
        <p:nvPicPr>
          <p:cNvPr id="3" name="图片 2" descr="黑板-空.png"/>
          <p:cNvPicPr>
            <a:picLocks/>
          </p:cNvPicPr>
          <p:nvPr/>
        </p:nvPicPr>
        <p:blipFill>
          <a:blip r:embed="rId3" cstate="print"/>
          <a:srcRect l="23089" t="4956" r="4833" b="20641"/>
          <a:stretch>
            <a:fillRect/>
          </a:stretch>
        </p:blipFill>
        <p:spPr>
          <a:xfrm>
            <a:off x="458595" y="571500"/>
            <a:ext cx="8226810" cy="4572000"/>
          </a:xfrm>
          <a:prstGeom prst="rect">
            <a:avLst/>
          </a:prstGeom>
        </p:spPr>
      </p:pic>
      <p:pic>
        <p:nvPicPr>
          <p:cNvPr id="4" name="图片 3" descr="叶子.png"/>
          <p:cNvPicPr>
            <a:picLocks noChangeAspect="1"/>
          </p:cNvPicPr>
          <p:nvPr/>
        </p:nvPicPr>
        <p:blipFill>
          <a:blip r:embed="rId4" cstate="print"/>
          <a:srcRect l="54369" b="60821"/>
          <a:stretch>
            <a:fillRect/>
          </a:stretch>
        </p:blipFill>
        <p:spPr>
          <a:xfrm>
            <a:off x="6084168" y="0"/>
            <a:ext cx="3059832" cy="1707654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63704" y="125219"/>
            <a:ext cx="1569660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zh-CN" altLang="en-US" sz="3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微软雅黑" pitchFamily="34" charset="-122"/>
                <a:ea typeface="微软雅黑" pitchFamily="34" charset="-122"/>
              </a:rPr>
              <a:t>目录页</a:t>
            </a:r>
            <a:endParaRPr lang="zh-CN" altLang="en-US" sz="36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任意多边形 17"/>
          <p:cNvSpPr/>
          <p:nvPr/>
        </p:nvSpPr>
        <p:spPr>
          <a:xfrm>
            <a:off x="575556" y="1018158"/>
            <a:ext cx="1748587" cy="1625600"/>
          </a:xfrm>
          <a:custGeom>
            <a:avLst/>
            <a:gdLst>
              <a:gd name="connsiteX0" fmla="*/ 0 w 1030675"/>
              <a:gd name="connsiteY0" fmla="*/ 0 h 1625600"/>
              <a:gd name="connsiteX1" fmla="*/ 1030675 w 1030675"/>
              <a:gd name="connsiteY1" fmla="*/ 0 h 1625600"/>
              <a:gd name="connsiteX2" fmla="*/ 1030675 w 1030675"/>
              <a:gd name="connsiteY2" fmla="*/ 1625600 h 1625600"/>
              <a:gd name="connsiteX3" fmla="*/ 0 w 1030675"/>
              <a:gd name="connsiteY3" fmla="*/ 1625600 h 1625600"/>
              <a:gd name="connsiteX4" fmla="*/ 0 w 1030675"/>
              <a:gd name="connsiteY4" fmla="*/ 0 h 162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30675" h="1625600">
                <a:moveTo>
                  <a:pt x="0" y="0"/>
                </a:moveTo>
                <a:lnTo>
                  <a:pt x="1030675" y="0"/>
                </a:lnTo>
                <a:lnTo>
                  <a:pt x="1030675" y="1625600"/>
                </a:lnTo>
                <a:lnTo>
                  <a:pt x="0" y="162560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2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84912" tIns="184912" rIns="184912" bIns="184912" numCol="1" spcCol="1270" anchor="b" anchorCtr="0">
            <a:noAutofit/>
          </a:bodyPr>
          <a:lstStyle/>
          <a:p>
            <a:pPr lvl="0" algn="ctr" defTabSz="1155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600" kern="120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封面页</a:t>
            </a:r>
            <a:endParaRPr lang="zh-CN" altLang="en-US" sz="2600" kern="1200" dirty="0"/>
          </a:p>
        </p:txBody>
      </p:sp>
      <p:sp>
        <p:nvSpPr>
          <p:cNvPr id="20" name="任意多边形 19"/>
          <p:cNvSpPr/>
          <p:nvPr/>
        </p:nvSpPr>
        <p:spPr>
          <a:xfrm>
            <a:off x="1691680" y="3219822"/>
            <a:ext cx="1748587" cy="1625600"/>
          </a:xfrm>
          <a:custGeom>
            <a:avLst/>
            <a:gdLst>
              <a:gd name="connsiteX0" fmla="*/ 0 w 1030675"/>
              <a:gd name="connsiteY0" fmla="*/ 0 h 1625600"/>
              <a:gd name="connsiteX1" fmla="*/ 1030675 w 1030675"/>
              <a:gd name="connsiteY1" fmla="*/ 0 h 1625600"/>
              <a:gd name="connsiteX2" fmla="*/ 1030675 w 1030675"/>
              <a:gd name="connsiteY2" fmla="*/ 1625600 h 1625600"/>
              <a:gd name="connsiteX3" fmla="*/ 0 w 1030675"/>
              <a:gd name="connsiteY3" fmla="*/ 1625600 h 1625600"/>
              <a:gd name="connsiteX4" fmla="*/ 0 w 1030675"/>
              <a:gd name="connsiteY4" fmla="*/ 0 h 162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30675" h="1625600">
                <a:moveTo>
                  <a:pt x="0" y="0"/>
                </a:moveTo>
                <a:lnTo>
                  <a:pt x="1030675" y="0"/>
                </a:lnTo>
                <a:lnTo>
                  <a:pt x="1030675" y="1625600"/>
                </a:lnTo>
                <a:lnTo>
                  <a:pt x="0" y="162560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2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84912" tIns="184912" rIns="184912" bIns="184912" numCol="1" spcCol="1270" anchor="t" anchorCtr="0">
            <a:noAutofit/>
          </a:bodyPr>
          <a:lstStyle/>
          <a:p>
            <a:pPr lvl="0" algn="ctr" defTabSz="1155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600" kern="120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引言页</a:t>
            </a:r>
            <a:endParaRPr lang="zh-CN" altLang="en-US" sz="2600" kern="1200" dirty="0"/>
          </a:p>
        </p:txBody>
      </p:sp>
      <p:sp>
        <p:nvSpPr>
          <p:cNvPr id="22" name="任意多边形 21"/>
          <p:cNvSpPr/>
          <p:nvPr/>
        </p:nvSpPr>
        <p:spPr>
          <a:xfrm>
            <a:off x="2771800" y="1018158"/>
            <a:ext cx="1748587" cy="1625600"/>
          </a:xfrm>
          <a:custGeom>
            <a:avLst/>
            <a:gdLst>
              <a:gd name="connsiteX0" fmla="*/ 0 w 1030675"/>
              <a:gd name="connsiteY0" fmla="*/ 0 h 1625600"/>
              <a:gd name="connsiteX1" fmla="*/ 1030675 w 1030675"/>
              <a:gd name="connsiteY1" fmla="*/ 0 h 1625600"/>
              <a:gd name="connsiteX2" fmla="*/ 1030675 w 1030675"/>
              <a:gd name="connsiteY2" fmla="*/ 1625600 h 1625600"/>
              <a:gd name="connsiteX3" fmla="*/ 0 w 1030675"/>
              <a:gd name="connsiteY3" fmla="*/ 1625600 h 1625600"/>
              <a:gd name="connsiteX4" fmla="*/ 0 w 1030675"/>
              <a:gd name="connsiteY4" fmla="*/ 0 h 162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30675" h="1625600">
                <a:moveTo>
                  <a:pt x="0" y="0"/>
                </a:moveTo>
                <a:lnTo>
                  <a:pt x="1030675" y="0"/>
                </a:lnTo>
                <a:lnTo>
                  <a:pt x="1030675" y="1625600"/>
                </a:lnTo>
                <a:lnTo>
                  <a:pt x="0" y="162560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2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84912" tIns="184912" rIns="184912" bIns="184912" numCol="1" spcCol="1270" anchor="b" anchorCtr="0">
            <a:noAutofit/>
          </a:bodyPr>
          <a:lstStyle/>
          <a:p>
            <a:pPr lvl="0" algn="ctr" defTabSz="1155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600" kern="120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目录页</a:t>
            </a:r>
            <a:endParaRPr lang="zh-CN" altLang="en-US" sz="2600" kern="1200" dirty="0"/>
          </a:p>
        </p:txBody>
      </p:sp>
      <p:sp>
        <p:nvSpPr>
          <p:cNvPr id="24" name="任意多边形 23"/>
          <p:cNvSpPr/>
          <p:nvPr/>
        </p:nvSpPr>
        <p:spPr>
          <a:xfrm>
            <a:off x="3851920" y="3219822"/>
            <a:ext cx="1748587" cy="1625600"/>
          </a:xfrm>
          <a:custGeom>
            <a:avLst/>
            <a:gdLst>
              <a:gd name="connsiteX0" fmla="*/ 0 w 1030675"/>
              <a:gd name="connsiteY0" fmla="*/ 0 h 1625600"/>
              <a:gd name="connsiteX1" fmla="*/ 1030675 w 1030675"/>
              <a:gd name="connsiteY1" fmla="*/ 0 h 1625600"/>
              <a:gd name="connsiteX2" fmla="*/ 1030675 w 1030675"/>
              <a:gd name="connsiteY2" fmla="*/ 1625600 h 1625600"/>
              <a:gd name="connsiteX3" fmla="*/ 0 w 1030675"/>
              <a:gd name="connsiteY3" fmla="*/ 1625600 h 1625600"/>
              <a:gd name="connsiteX4" fmla="*/ 0 w 1030675"/>
              <a:gd name="connsiteY4" fmla="*/ 0 h 162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30675" h="1625600">
                <a:moveTo>
                  <a:pt x="0" y="0"/>
                </a:moveTo>
                <a:lnTo>
                  <a:pt x="1030675" y="0"/>
                </a:lnTo>
                <a:lnTo>
                  <a:pt x="1030675" y="1625600"/>
                </a:lnTo>
                <a:lnTo>
                  <a:pt x="0" y="162560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2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84912" tIns="184912" rIns="184912" bIns="184912" numCol="1" spcCol="1270" anchor="t" anchorCtr="0">
            <a:noAutofit/>
          </a:bodyPr>
          <a:lstStyle/>
          <a:p>
            <a:pPr lvl="0" algn="ctr" defTabSz="1155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600" kern="120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转场页</a:t>
            </a:r>
            <a:endParaRPr lang="zh-CN" altLang="en-US" sz="2600" kern="1200" dirty="0"/>
          </a:p>
        </p:txBody>
      </p:sp>
      <p:sp>
        <p:nvSpPr>
          <p:cNvPr id="26" name="任意多边形 25"/>
          <p:cNvSpPr/>
          <p:nvPr/>
        </p:nvSpPr>
        <p:spPr>
          <a:xfrm>
            <a:off x="4932040" y="1018158"/>
            <a:ext cx="1748587" cy="1625600"/>
          </a:xfrm>
          <a:custGeom>
            <a:avLst/>
            <a:gdLst>
              <a:gd name="connsiteX0" fmla="*/ 0 w 1030675"/>
              <a:gd name="connsiteY0" fmla="*/ 0 h 1625600"/>
              <a:gd name="connsiteX1" fmla="*/ 1030675 w 1030675"/>
              <a:gd name="connsiteY1" fmla="*/ 0 h 1625600"/>
              <a:gd name="connsiteX2" fmla="*/ 1030675 w 1030675"/>
              <a:gd name="connsiteY2" fmla="*/ 1625600 h 1625600"/>
              <a:gd name="connsiteX3" fmla="*/ 0 w 1030675"/>
              <a:gd name="connsiteY3" fmla="*/ 1625600 h 1625600"/>
              <a:gd name="connsiteX4" fmla="*/ 0 w 1030675"/>
              <a:gd name="connsiteY4" fmla="*/ 0 h 162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30675" h="1625600">
                <a:moveTo>
                  <a:pt x="0" y="0"/>
                </a:moveTo>
                <a:lnTo>
                  <a:pt x="1030675" y="0"/>
                </a:lnTo>
                <a:lnTo>
                  <a:pt x="1030675" y="1625600"/>
                </a:lnTo>
                <a:lnTo>
                  <a:pt x="0" y="162560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2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84912" tIns="184912" rIns="184912" bIns="184912" numCol="1" spcCol="1270" anchor="b" anchorCtr="0">
            <a:noAutofit/>
          </a:bodyPr>
          <a:lstStyle/>
          <a:p>
            <a:pPr lvl="0" algn="ctr" defTabSz="1155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600" kern="120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内容页</a:t>
            </a:r>
            <a:endParaRPr lang="zh-CN" altLang="en-US" sz="2600" kern="1200" dirty="0"/>
          </a:p>
        </p:txBody>
      </p:sp>
      <p:sp>
        <p:nvSpPr>
          <p:cNvPr id="28" name="任意多边形 27"/>
          <p:cNvSpPr/>
          <p:nvPr/>
        </p:nvSpPr>
        <p:spPr>
          <a:xfrm>
            <a:off x="5976156" y="3219822"/>
            <a:ext cx="1748587" cy="1625600"/>
          </a:xfrm>
          <a:custGeom>
            <a:avLst/>
            <a:gdLst>
              <a:gd name="connsiteX0" fmla="*/ 0 w 1030675"/>
              <a:gd name="connsiteY0" fmla="*/ 0 h 1625600"/>
              <a:gd name="connsiteX1" fmla="*/ 1030675 w 1030675"/>
              <a:gd name="connsiteY1" fmla="*/ 0 h 1625600"/>
              <a:gd name="connsiteX2" fmla="*/ 1030675 w 1030675"/>
              <a:gd name="connsiteY2" fmla="*/ 1625600 h 1625600"/>
              <a:gd name="connsiteX3" fmla="*/ 0 w 1030675"/>
              <a:gd name="connsiteY3" fmla="*/ 1625600 h 1625600"/>
              <a:gd name="connsiteX4" fmla="*/ 0 w 1030675"/>
              <a:gd name="connsiteY4" fmla="*/ 0 h 162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30675" h="1625600">
                <a:moveTo>
                  <a:pt x="0" y="0"/>
                </a:moveTo>
                <a:lnTo>
                  <a:pt x="1030675" y="0"/>
                </a:lnTo>
                <a:lnTo>
                  <a:pt x="1030675" y="1625600"/>
                </a:lnTo>
                <a:lnTo>
                  <a:pt x="0" y="162560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2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84912" tIns="184912" rIns="184912" bIns="184912" numCol="1" spcCol="1270" anchor="t" anchorCtr="0">
            <a:noAutofit/>
          </a:bodyPr>
          <a:lstStyle/>
          <a:p>
            <a:pPr lvl="0" algn="ctr" defTabSz="1155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600" kern="120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结束页</a:t>
            </a:r>
            <a:endParaRPr lang="zh-CN" altLang="en-US" sz="2600" kern="1200" dirty="0"/>
          </a:p>
        </p:txBody>
      </p:sp>
      <p:grpSp>
        <p:nvGrpSpPr>
          <p:cNvPr id="30" name="组合 29"/>
          <p:cNvGrpSpPr/>
          <p:nvPr/>
        </p:nvGrpSpPr>
        <p:grpSpPr>
          <a:xfrm>
            <a:off x="918000" y="2067209"/>
            <a:ext cx="7308000" cy="1625600"/>
            <a:chOff x="1007604" y="2067209"/>
            <a:chExt cx="7308000" cy="1625600"/>
          </a:xfrm>
        </p:grpSpPr>
        <p:sp>
          <p:nvSpPr>
            <p:cNvPr id="17" name="右箭头 16"/>
            <p:cNvSpPr/>
            <p:nvPr/>
          </p:nvSpPr>
          <p:spPr>
            <a:xfrm>
              <a:off x="1007604" y="2067209"/>
              <a:ext cx="7308000" cy="1625600"/>
            </a:xfrm>
            <a:prstGeom prst="rightArrow">
              <a:avLst>
                <a:gd name="adj1" fmla="val 40625"/>
                <a:gd name="adj2" fmla="val 47656"/>
              </a:avLst>
            </a:prstGeom>
            <a:noFill/>
            <a:ln w="15875">
              <a:solidFill>
                <a:schemeClr val="bg1">
                  <a:lumMod val="95000"/>
                </a:schemeClr>
              </a:solidFill>
              <a:prstDash val="dash"/>
            </a:ln>
          </p:spPr>
          <p:style>
            <a:lnRef idx="0">
              <a:schemeClr val="dk2">
                <a:hueOff val="0"/>
                <a:satOff val="0"/>
                <a:lumOff val="0"/>
                <a:alphaOff val="0"/>
              </a:schemeClr>
            </a:lnRef>
            <a:fillRef idx="1">
              <a:schemeClr val="dk2"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dk2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9" name="椭圆 18"/>
            <p:cNvSpPr>
              <a:spLocks noChangeAspect="1"/>
            </p:cNvSpPr>
            <p:nvPr/>
          </p:nvSpPr>
          <p:spPr>
            <a:xfrm flipH="1" flipV="1">
              <a:off x="1403648" y="2736009"/>
              <a:ext cx="288000" cy="288000"/>
            </a:xfrm>
            <a:prstGeom prst="ellipse">
              <a:avLst/>
            </a:prstGeom>
            <a:solidFill>
              <a:srgbClr val="FFFF99"/>
            </a:solidFill>
            <a:ln>
              <a:solidFill>
                <a:srgbClr val="FFFF99"/>
              </a:solidFill>
            </a:ln>
          </p:spPr>
          <p:style>
            <a:lnRef idx="2">
              <a:schemeClr val="dk2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2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1" name="椭圆 20"/>
            <p:cNvSpPr>
              <a:spLocks noChangeAspect="1"/>
            </p:cNvSpPr>
            <p:nvPr/>
          </p:nvSpPr>
          <p:spPr>
            <a:xfrm flipH="1" flipV="1">
              <a:off x="2485857" y="2736009"/>
              <a:ext cx="288000" cy="288000"/>
            </a:xfrm>
            <a:prstGeom prst="ellipse">
              <a:avLst/>
            </a:prstGeom>
            <a:solidFill>
              <a:srgbClr val="FFFF99"/>
            </a:solidFill>
            <a:ln>
              <a:solidFill>
                <a:srgbClr val="FFFF99"/>
              </a:solidFill>
            </a:ln>
          </p:spPr>
          <p:style>
            <a:lnRef idx="2">
              <a:schemeClr val="dk2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2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3" name="椭圆 22"/>
            <p:cNvSpPr>
              <a:spLocks noChangeAspect="1"/>
            </p:cNvSpPr>
            <p:nvPr/>
          </p:nvSpPr>
          <p:spPr>
            <a:xfrm flipH="1" flipV="1">
              <a:off x="3568067" y="2736009"/>
              <a:ext cx="288000" cy="288000"/>
            </a:xfrm>
            <a:prstGeom prst="ellipse">
              <a:avLst/>
            </a:prstGeom>
            <a:solidFill>
              <a:srgbClr val="FFFF99"/>
            </a:solidFill>
            <a:ln>
              <a:solidFill>
                <a:srgbClr val="FFFF99"/>
              </a:solidFill>
            </a:ln>
          </p:spPr>
          <p:style>
            <a:lnRef idx="2">
              <a:schemeClr val="dk2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2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5" name="椭圆 24"/>
            <p:cNvSpPr>
              <a:spLocks noChangeAspect="1"/>
            </p:cNvSpPr>
            <p:nvPr/>
          </p:nvSpPr>
          <p:spPr>
            <a:xfrm flipH="1" flipV="1">
              <a:off x="4650277" y="2736009"/>
              <a:ext cx="288000" cy="288000"/>
            </a:xfrm>
            <a:prstGeom prst="ellipse">
              <a:avLst/>
            </a:prstGeom>
            <a:solidFill>
              <a:srgbClr val="FFFF99"/>
            </a:solidFill>
            <a:ln>
              <a:solidFill>
                <a:srgbClr val="FFFF99"/>
              </a:solidFill>
            </a:ln>
          </p:spPr>
          <p:style>
            <a:lnRef idx="2">
              <a:schemeClr val="dk2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2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7" name="椭圆 26"/>
            <p:cNvSpPr>
              <a:spLocks noChangeAspect="1"/>
            </p:cNvSpPr>
            <p:nvPr/>
          </p:nvSpPr>
          <p:spPr>
            <a:xfrm flipH="1" flipV="1">
              <a:off x="5732486" y="2736009"/>
              <a:ext cx="288000" cy="288000"/>
            </a:xfrm>
            <a:prstGeom prst="ellipse">
              <a:avLst/>
            </a:prstGeom>
            <a:solidFill>
              <a:srgbClr val="FFFF99"/>
            </a:solidFill>
            <a:ln>
              <a:solidFill>
                <a:srgbClr val="FFFF99"/>
              </a:solidFill>
            </a:ln>
          </p:spPr>
          <p:style>
            <a:lnRef idx="2">
              <a:schemeClr val="dk2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2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9" name="椭圆 28"/>
            <p:cNvSpPr>
              <a:spLocks noChangeAspect="1"/>
            </p:cNvSpPr>
            <p:nvPr/>
          </p:nvSpPr>
          <p:spPr>
            <a:xfrm flipH="1" flipV="1">
              <a:off x="6814696" y="2736009"/>
              <a:ext cx="288000" cy="288000"/>
            </a:xfrm>
            <a:prstGeom prst="ellipse">
              <a:avLst/>
            </a:prstGeom>
            <a:solidFill>
              <a:srgbClr val="FFFF99"/>
            </a:solidFill>
            <a:ln>
              <a:solidFill>
                <a:srgbClr val="FFFF99"/>
              </a:solidFill>
            </a:ln>
          </p:spPr>
          <p:style>
            <a:lnRef idx="2">
              <a:schemeClr val="dk2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2">
                <a:hueOff val="0"/>
                <a:satOff val="0"/>
                <a:lumOff val="0"/>
                <a:alphaOff val="0"/>
              </a:schemeClr>
            </a:fontRef>
          </p:style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背景.jpg"/>
          <p:cNvPicPr>
            <a:picLocks noChangeAspect="1"/>
          </p:cNvPicPr>
          <p:nvPr/>
        </p:nvPicPr>
        <p:blipFill>
          <a:blip r:embed="rId2" cstate="print"/>
          <a:srcRect r="2304" b="7492"/>
          <a:stretch>
            <a:fillRect/>
          </a:stretch>
        </p:blipFill>
        <p:spPr>
          <a:xfrm>
            <a:off x="-36512" y="0"/>
            <a:ext cx="9180512" cy="5143500"/>
          </a:xfrm>
          <a:prstGeom prst="rect">
            <a:avLst/>
          </a:prstGeom>
        </p:spPr>
      </p:pic>
      <p:pic>
        <p:nvPicPr>
          <p:cNvPr id="3" name="图片 2" descr="黑板-空.png"/>
          <p:cNvPicPr>
            <a:picLocks/>
          </p:cNvPicPr>
          <p:nvPr/>
        </p:nvPicPr>
        <p:blipFill>
          <a:blip r:embed="rId3" cstate="print"/>
          <a:srcRect l="23089" t="4956" r="4833" b="20641"/>
          <a:stretch>
            <a:fillRect/>
          </a:stretch>
        </p:blipFill>
        <p:spPr>
          <a:xfrm>
            <a:off x="458595" y="571500"/>
            <a:ext cx="8226810" cy="4572000"/>
          </a:xfrm>
          <a:prstGeom prst="rect">
            <a:avLst/>
          </a:prstGeom>
        </p:spPr>
      </p:pic>
      <p:pic>
        <p:nvPicPr>
          <p:cNvPr id="4" name="图片 3" descr="叶子.png"/>
          <p:cNvPicPr>
            <a:picLocks noChangeAspect="1"/>
          </p:cNvPicPr>
          <p:nvPr/>
        </p:nvPicPr>
        <p:blipFill>
          <a:blip r:embed="rId4" cstate="print"/>
          <a:srcRect l="54369" b="60821"/>
          <a:stretch>
            <a:fillRect/>
          </a:stretch>
        </p:blipFill>
        <p:spPr>
          <a:xfrm>
            <a:off x="6084168" y="0"/>
            <a:ext cx="3059832" cy="1707654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63704" y="125219"/>
            <a:ext cx="1569660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zh-CN" altLang="en-US" sz="3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微软雅黑" pitchFamily="34" charset="-122"/>
                <a:ea typeface="微软雅黑" pitchFamily="34" charset="-122"/>
              </a:rPr>
              <a:t>转场页</a:t>
            </a:r>
            <a:endParaRPr lang="zh-CN" altLang="en-US" sz="36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右箭头 16"/>
          <p:cNvSpPr/>
          <p:nvPr/>
        </p:nvSpPr>
        <p:spPr>
          <a:xfrm>
            <a:off x="1007604" y="2067209"/>
            <a:ext cx="7236000" cy="1625600"/>
          </a:xfrm>
          <a:prstGeom prst="rightArrow">
            <a:avLst>
              <a:gd name="adj1" fmla="val 40625"/>
              <a:gd name="adj2" fmla="val 47656"/>
            </a:avLst>
          </a:prstGeom>
          <a:noFill/>
          <a:ln w="15875">
            <a:solidFill>
              <a:schemeClr val="bg1">
                <a:lumMod val="95000"/>
              </a:schemeClr>
            </a:solidFill>
            <a:prstDash val="dash"/>
          </a:ln>
        </p:spPr>
        <p:style>
          <a:lnRef idx="0">
            <a:schemeClr val="dk2">
              <a:hueOff val="0"/>
              <a:satOff val="0"/>
              <a:lumOff val="0"/>
              <a:alphaOff val="0"/>
            </a:schemeClr>
          </a:lnRef>
          <a:fillRef idx="1">
            <a:schemeClr val="dk2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dk2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8" name="任意多边形 17"/>
          <p:cNvSpPr/>
          <p:nvPr/>
        </p:nvSpPr>
        <p:spPr>
          <a:xfrm>
            <a:off x="688729" y="1018158"/>
            <a:ext cx="1748587" cy="1625600"/>
          </a:xfrm>
          <a:custGeom>
            <a:avLst/>
            <a:gdLst>
              <a:gd name="connsiteX0" fmla="*/ 0 w 1030675"/>
              <a:gd name="connsiteY0" fmla="*/ 0 h 1625600"/>
              <a:gd name="connsiteX1" fmla="*/ 1030675 w 1030675"/>
              <a:gd name="connsiteY1" fmla="*/ 0 h 1625600"/>
              <a:gd name="connsiteX2" fmla="*/ 1030675 w 1030675"/>
              <a:gd name="connsiteY2" fmla="*/ 1625600 h 1625600"/>
              <a:gd name="connsiteX3" fmla="*/ 0 w 1030675"/>
              <a:gd name="connsiteY3" fmla="*/ 1625600 h 1625600"/>
              <a:gd name="connsiteX4" fmla="*/ 0 w 1030675"/>
              <a:gd name="connsiteY4" fmla="*/ 0 h 162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30675" h="1625600">
                <a:moveTo>
                  <a:pt x="0" y="0"/>
                </a:moveTo>
                <a:lnTo>
                  <a:pt x="1030675" y="0"/>
                </a:lnTo>
                <a:lnTo>
                  <a:pt x="1030675" y="1625600"/>
                </a:lnTo>
                <a:lnTo>
                  <a:pt x="0" y="162560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2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84912" tIns="184912" rIns="184912" bIns="184912" numCol="1" spcCol="1270" anchor="b" anchorCtr="0">
            <a:noAutofit/>
          </a:bodyPr>
          <a:lstStyle/>
          <a:p>
            <a:pPr lvl="0" algn="ctr" defTabSz="1155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600" b="1" kern="1200" dirty="0" smtClean="0">
                <a:solidFill>
                  <a:srgbClr val="FF99FF"/>
                </a:solidFill>
                <a:latin typeface="微软雅黑" pitchFamily="34" charset="-122"/>
                <a:ea typeface="微软雅黑" pitchFamily="34" charset="-122"/>
              </a:rPr>
              <a:t>封面页</a:t>
            </a:r>
            <a:endParaRPr lang="zh-CN" altLang="en-US" sz="2600" b="1" kern="1200" dirty="0">
              <a:solidFill>
                <a:srgbClr val="FF99FF"/>
              </a:solidFill>
            </a:endParaRPr>
          </a:p>
        </p:txBody>
      </p:sp>
      <p:sp>
        <p:nvSpPr>
          <p:cNvPr id="19" name="椭圆 18"/>
          <p:cNvSpPr>
            <a:spLocks noChangeAspect="1"/>
          </p:cNvSpPr>
          <p:nvPr/>
        </p:nvSpPr>
        <p:spPr>
          <a:xfrm flipH="1" flipV="1">
            <a:off x="1403648" y="2736009"/>
            <a:ext cx="288000" cy="288000"/>
          </a:xfrm>
          <a:prstGeom prst="ellipse">
            <a:avLst/>
          </a:prstGeom>
          <a:solidFill>
            <a:srgbClr val="FF99FF"/>
          </a:solidFill>
          <a:ln>
            <a:solidFill>
              <a:srgbClr val="FF75FF"/>
            </a:solidFill>
          </a:ln>
        </p:spPr>
        <p:style>
          <a:lnRef idx="2">
            <a:schemeClr val="dk2">
              <a:shade val="80000"/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2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0" name="任意多边形 19"/>
          <p:cNvSpPr/>
          <p:nvPr/>
        </p:nvSpPr>
        <p:spPr>
          <a:xfrm>
            <a:off x="1691680" y="3219822"/>
            <a:ext cx="1748587" cy="1625600"/>
          </a:xfrm>
          <a:custGeom>
            <a:avLst/>
            <a:gdLst>
              <a:gd name="connsiteX0" fmla="*/ 0 w 1030675"/>
              <a:gd name="connsiteY0" fmla="*/ 0 h 1625600"/>
              <a:gd name="connsiteX1" fmla="*/ 1030675 w 1030675"/>
              <a:gd name="connsiteY1" fmla="*/ 0 h 1625600"/>
              <a:gd name="connsiteX2" fmla="*/ 1030675 w 1030675"/>
              <a:gd name="connsiteY2" fmla="*/ 1625600 h 1625600"/>
              <a:gd name="connsiteX3" fmla="*/ 0 w 1030675"/>
              <a:gd name="connsiteY3" fmla="*/ 1625600 h 1625600"/>
              <a:gd name="connsiteX4" fmla="*/ 0 w 1030675"/>
              <a:gd name="connsiteY4" fmla="*/ 0 h 162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30675" h="1625600">
                <a:moveTo>
                  <a:pt x="0" y="0"/>
                </a:moveTo>
                <a:lnTo>
                  <a:pt x="1030675" y="0"/>
                </a:lnTo>
                <a:lnTo>
                  <a:pt x="1030675" y="1625600"/>
                </a:lnTo>
                <a:lnTo>
                  <a:pt x="0" y="162560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2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84912" tIns="184912" rIns="184912" bIns="184912" numCol="1" spcCol="1270" anchor="t" anchorCtr="0">
            <a:noAutofit/>
          </a:bodyPr>
          <a:lstStyle/>
          <a:p>
            <a:pPr lvl="0" algn="ctr" defTabSz="1155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000" kern="120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引言页</a:t>
            </a:r>
            <a:endParaRPr lang="zh-CN" altLang="en-US" sz="2000" kern="1200" dirty="0"/>
          </a:p>
        </p:txBody>
      </p:sp>
      <p:sp>
        <p:nvSpPr>
          <p:cNvPr id="21" name="椭圆 20"/>
          <p:cNvSpPr>
            <a:spLocks noChangeAspect="1"/>
          </p:cNvSpPr>
          <p:nvPr/>
        </p:nvSpPr>
        <p:spPr>
          <a:xfrm flipH="1" flipV="1">
            <a:off x="2485857" y="2790009"/>
            <a:ext cx="180000" cy="180000"/>
          </a:xfrm>
          <a:prstGeom prst="ellipse">
            <a:avLst/>
          </a:prstGeom>
          <a:solidFill>
            <a:srgbClr val="FFFFC9"/>
          </a:solidFill>
          <a:ln>
            <a:solidFill>
              <a:srgbClr val="FFFFAF"/>
            </a:solidFill>
          </a:ln>
        </p:spPr>
        <p:style>
          <a:lnRef idx="2">
            <a:schemeClr val="dk2">
              <a:shade val="80000"/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2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2" name="任意多边形 21"/>
          <p:cNvSpPr/>
          <p:nvPr/>
        </p:nvSpPr>
        <p:spPr>
          <a:xfrm>
            <a:off x="2773890" y="1018158"/>
            <a:ext cx="1748587" cy="1625600"/>
          </a:xfrm>
          <a:custGeom>
            <a:avLst/>
            <a:gdLst>
              <a:gd name="connsiteX0" fmla="*/ 0 w 1030675"/>
              <a:gd name="connsiteY0" fmla="*/ 0 h 1625600"/>
              <a:gd name="connsiteX1" fmla="*/ 1030675 w 1030675"/>
              <a:gd name="connsiteY1" fmla="*/ 0 h 1625600"/>
              <a:gd name="connsiteX2" fmla="*/ 1030675 w 1030675"/>
              <a:gd name="connsiteY2" fmla="*/ 1625600 h 1625600"/>
              <a:gd name="connsiteX3" fmla="*/ 0 w 1030675"/>
              <a:gd name="connsiteY3" fmla="*/ 1625600 h 1625600"/>
              <a:gd name="connsiteX4" fmla="*/ 0 w 1030675"/>
              <a:gd name="connsiteY4" fmla="*/ 0 h 162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30675" h="1625600">
                <a:moveTo>
                  <a:pt x="0" y="0"/>
                </a:moveTo>
                <a:lnTo>
                  <a:pt x="1030675" y="0"/>
                </a:lnTo>
                <a:lnTo>
                  <a:pt x="1030675" y="1625600"/>
                </a:lnTo>
                <a:lnTo>
                  <a:pt x="0" y="162560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2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84912" tIns="184912" rIns="184912" bIns="184912" numCol="1" spcCol="1270" anchor="b" anchorCtr="0">
            <a:noAutofit/>
          </a:bodyPr>
          <a:lstStyle/>
          <a:p>
            <a:pPr lvl="0" algn="ctr" defTabSz="1155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000" kern="120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目录页</a:t>
            </a:r>
            <a:endParaRPr lang="zh-CN" altLang="en-US" sz="2000" kern="1200" dirty="0"/>
          </a:p>
        </p:txBody>
      </p:sp>
      <p:sp>
        <p:nvSpPr>
          <p:cNvPr id="23" name="椭圆 22"/>
          <p:cNvSpPr>
            <a:spLocks noChangeAspect="1"/>
          </p:cNvSpPr>
          <p:nvPr/>
        </p:nvSpPr>
        <p:spPr>
          <a:xfrm flipH="1" flipV="1">
            <a:off x="3568067" y="2790009"/>
            <a:ext cx="180000" cy="180000"/>
          </a:xfrm>
          <a:prstGeom prst="ellipse">
            <a:avLst/>
          </a:prstGeom>
          <a:solidFill>
            <a:srgbClr val="FFFFC9"/>
          </a:solidFill>
          <a:ln>
            <a:solidFill>
              <a:srgbClr val="FFFFAF"/>
            </a:solidFill>
          </a:ln>
        </p:spPr>
        <p:style>
          <a:lnRef idx="2">
            <a:schemeClr val="dk2">
              <a:shade val="80000"/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2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4" name="任意多边形 23"/>
          <p:cNvSpPr/>
          <p:nvPr/>
        </p:nvSpPr>
        <p:spPr>
          <a:xfrm>
            <a:off x="3856100" y="3219822"/>
            <a:ext cx="1748587" cy="1625600"/>
          </a:xfrm>
          <a:custGeom>
            <a:avLst/>
            <a:gdLst>
              <a:gd name="connsiteX0" fmla="*/ 0 w 1030675"/>
              <a:gd name="connsiteY0" fmla="*/ 0 h 1625600"/>
              <a:gd name="connsiteX1" fmla="*/ 1030675 w 1030675"/>
              <a:gd name="connsiteY1" fmla="*/ 0 h 1625600"/>
              <a:gd name="connsiteX2" fmla="*/ 1030675 w 1030675"/>
              <a:gd name="connsiteY2" fmla="*/ 1625600 h 1625600"/>
              <a:gd name="connsiteX3" fmla="*/ 0 w 1030675"/>
              <a:gd name="connsiteY3" fmla="*/ 1625600 h 1625600"/>
              <a:gd name="connsiteX4" fmla="*/ 0 w 1030675"/>
              <a:gd name="connsiteY4" fmla="*/ 0 h 162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30675" h="1625600">
                <a:moveTo>
                  <a:pt x="0" y="0"/>
                </a:moveTo>
                <a:lnTo>
                  <a:pt x="1030675" y="0"/>
                </a:lnTo>
                <a:lnTo>
                  <a:pt x="1030675" y="1625600"/>
                </a:lnTo>
                <a:lnTo>
                  <a:pt x="0" y="162560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2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84912" tIns="184912" rIns="184912" bIns="184912" numCol="1" spcCol="1270" anchor="t" anchorCtr="0">
            <a:noAutofit/>
          </a:bodyPr>
          <a:lstStyle/>
          <a:p>
            <a:pPr lvl="0" algn="ctr" defTabSz="1155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000" kern="120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转场页</a:t>
            </a:r>
            <a:endParaRPr lang="zh-CN" altLang="en-US" sz="2000" kern="1200" dirty="0"/>
          </a:p>
        </p:txBody>
      </p:sp>
      <p:sp>
        <p:nvSpPr>
          <p:cNvPr id="25" name="椭圆 24"/>
          <p:cNvSpPr>
            <a:spLocks noChangeAspect="1"/>
          </p:cNvSpPr>
          <p:nvPr/>
        </p:nvSpPr>
        <p:spPr>
          <a:xfrm flipH="1" flipV="1">
            <a:off x="4650277" y="2790009"/>
            <a:ext cx="180000" cy="180000"/>
          </a:xfrm>
          <a:prstGeom prst="ellipse">
            <a:avLst/>
          </a:prstGeom>
          <a:solidFill>
            <a:srgbClr val="FFFFC9"/>
          </a:solidFill>
          <a:ln>
            <a:solidFill>
              <a:srgbClr val="FFFFAF"/>
            </a:solidFill>
          </a:ln>
        </p:spPr>
        <p:style>
          <a:lnRef idx="2">
            <a:schemeClr val="dk2">
              <a:shade val="80000"/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2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6" name="任意多边形 25"/>
          <p:cNvSpPr/>
          <p:nvPr/>
        </p:nvSpPr>
        <p:spPr>
          <a:xfrm>
            <a:off x="4938309" y="1018158"/>
            <a:ext cx="1748587" cy="1625600"/>
          </a:xfrm>
          <a:custGeom>
            <a:avLst/>
            <a:gdLst>
              <a:gd name="connsiteX0" fmla="*/ 0 w 1030675"/>
              <a:gd name="connsiteY0" fmla="*/ 0 h 1625600"/>
              <a:gd name="connsiteX1" fmla="*/ 1030675 w 1030675"/>
              <a:gd name="connsiteY1" fmla="*/ 0 h 1625600"/>
              <a:gd name="connsiteX2" fmla="*/ 1030675 w 1030675"/>
              <a:gd name="connsiteY2" fmla="*/ 1625600 h 1625600"/>
              <a:gd name="connsiteX3" fmla="*/ 0 w 1030675"/>
              <a:gd name="connsiteY3" fmla="*/ 1625600 h 1625600"/>
              <a:gd name="connsiteX4" fmla="*/ 0 w 1030675"/>
              <a:gd name="connsiteY4" fmla="*/ 0 h 162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30675" h="1625600">
                <a:moveTo>
                  <a:pt x="0" y="0"/>
                </a:moveTo>
                <a:lnTo>
                  <a:pt x="1030675" y="0"/>
                </a:lnTo>
                <a:lnTo>
                  <a:pt x="1030675" y="1625600"/>
                </a:lnTo>
                <a:lnTo>
                  <a:pt x="0" y="162560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2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84912" tIns="184912" rIns="184912" bIns="184912" numCol="1" spcCol="1270" anchor="b" anchorCtr="0">
            <a:noAutofit/>
          </a:bodyPr>
          <a:lstStyle/>
          <a:p>
            <a:pPr lvl="0" algn="ctr" defTabSz="1155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000" kern="120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内容页</a:t>
            </a:r>
            <a:endParaRPr lang="zh-CN" altLang="en-US" sz="2000" kern="1200" dirty="0"/>
          </a:p>
        </p:txBody>
      </p:sp>
      <p:sp>
        <p:nvSpPr>
          <p:cNvPr id="27" name="椭圆 26"/>
          <p:cNvSpPr>
            <a:spLocks noChangeAspect="1"/>
          </p:cNvSpPr>
          <p:nvPr/>
        </p:nvSpPr>
        <p:spPr>
          <a:xfrm flipH="1" flipV="1">
            <a:off x="5732486" y="2790009"/>
            <a:ext cx="180000" cy="180000"/>
          </a:xfrm>
          <a:prstGeom prst="ellipse">
            <a:avLst/>
          </a:prstGeom>
          <a:solidFill>
            <a:srgbClr val="FFFFC9"/>
          </a:solidFill>
          <a:ln>
            <a:solidFill>
              <a:srgbClr val="FFFFAF"/>
            </a:solidFill>
          </a:ln>
        </p:spPr>
        <p:style>
          <a:lnRef idx="2">
            <a:schemeClr val="dk2">
              <a:shade val="80000"/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2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8" name="任意多边形 27"/>
          <p:cNvSpPr/>
          <p:nvPr/>
        </p:nvSpPr>
        <p:spPr>
          <a:xfrm>
            <a:off x="6020519" y="3219822"/>
            <a:ext cx="1748587" cy="1625600"/>
          </a:xfrm>
          <a:custGeom>
            <a:avLst/>
            <a:gdLst>
              <a:gd name="connsiteX0" fmla="*/ 0 w 1030675"/>
              <a:gd name="connsiteY0" fmla="*/ 0 h 1625600"/>
              <a:gd name="connsiteX1" fmla="*/ 1030675 w 1030675"/>
              <a:gd name="connsiteY1" fmla="*/ 0 h 1625600"/>
              <a:gd name="connsiteX2" fmla="*/ 1030675 w 1030675"/>
              <a:gd name="connsiteY2" fmla="*/ 1625600 h 1625600"/>
              <a:gd name="connsiteX3" fmla="*/ 0 w 1030675"/>
              <a:gd name="connsiteY3" fmla="*/ 1625600 h 1625600"/>
              <a:gd name="connsiteX4" fmla="*/ 0 w 1030675"/>
              <a:gd name="connsiteY4" fmla="*/ 0 h 162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30675" h="1625600">
                <a:moveTo>
                  <a:pt x="0" y="0"/>
                </a:moveTo>
                <a:lnTo>
                  <a:pt x="1030675" y="0"/>
                </a:lnTo>
                <a:lnTo>
                  <a:pt x="1030675" y="1625600"/>
                </a:lnTo>
                <a:lnTo>
                  <a:pt x="0" y="162560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2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84912" tIns="184912" rIns="184912" bIns="184912" numCol="1" spcCol="1270" anchor="t" anchorCtr="0">
            <a:noAutofit/>
          </a:bodyPr>
          <a:lstStyle/>
          <a:p>
            <a:pPr lvl="0" algn="ctr" defTabSz="1155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000" kern="120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结束页</a:t>
            </a:r>
            <a:endParaRPr lang="zh-CN" altLang="en-US" sz="2000" kern="1200" dirty="0"/>
          </a:p>
        </p:txBody>
      </p:sp>
      <p:sp>
        <p:nvSpPr>
          <p:cNvPr id="29" name="椭圆 28"/>
          <p:cNvSpPr>
            <a:spLocks noChangeAspect="1"/>
          </p:cNvSpPr>
          <p:nvPr/>
        </p:nvSpPr>
        <p:spPr>
          <a:xfrm flipH="1" flipV="1">
            <a:off x="6814696" y="2790009"/>
            <a:ext cx="180000" cy="180000"/>
          </a:xfrm>
          <a:prstGeom prst="ellipse">
            <a:avLst/>
          </a:prstGeom>
          <a:solidFill>
            <a:srgbClr val="FFFFC9"/>
          </a:solidFill>
          <a:ln>
            <a:solidFill>
              <a:srgbClr val="FFFFAF"/>
            </a:solidFill>
          </a:ln>
        </p:spPr>
        <p:style>
          <a:lnRef idx="2">
            <a:schemeClr val="dk2">
              <a:shade val="80000"/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2">
              <a:hueOff val="0"/>
              <a:satOff val="0"/>
              <a:lumOff val="0"/>
              <a:alphaOff val="0"/>
            </a:schemeClr>
          </a:fontRef>
        </p:style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背景.jpg"/>
          <p:cNvPicPr>
            <a:picLocks noChangeAspect="1"/>
          </p:cNvPicPr>
          <p:nvPr/>
        </p:nvPicPr>
        <p:blipFill>
          <a:blip r:embed="rId2" cstate="print"/>
          <a:srcRect r="2304" b="7492"/>
          <a:stretch>
            <a:fillRect/>
          </a:stretch>
        </p:blipFill>
        <p:spPr>
          <a:xfrm>
            <a:off x="-36512" y="0"/>
            <a:ext cx="9180512" cy="5143500"/>
          </a:xfrm>
          <a:prstGeom prst="rect">
            <a:avLst/>
          </a:prstGeom>
        </p:spPr>
      </p:pic>
      <p:pic>
        <p:nvPicPr>
          <p:cNvPr id="3" name="图片 2" descr="黑板-空.png"/>
          <p:cNvPicPr>
            <a:picLocks/>
          </p:cNvPicPr>
          <p:nvPr/>
        </p:nvPicPr>
        <p:blipFill>
          <a:blip r:embed="rId3" cstate="print"/>
          <a:srcRect l="23089" t="4956" r="4833" b="20641"/>
          <a:stretch>
            <a:fillRect/>
          </a:stretch>
        </p:blipFill>
        <p:spPr>
          <a:xfrm>
            <a:off x="458595" y="571500"/>
            <a:ext cx="8226810" cy="4572000"/>
          </a:xfrm>
          <a:prstGeom prst="rect">
            <a:avLst/>
          </a:prstGeom>
        </p:spPr>
      </p:pic>
      <p:pic>
        <p:nvPicPr>
          <p:cNvPr id="4" name="图片 3" descr="叶子.png"/>
          <p:cNvPicPr>
            <a:picLocks noChangeAspect="1"/>
          </p:cNvPicPr>
          <p:nvPr/>
        </p:nvPicPr>
        <p:blipFill>
          <a:blip r:embed="rId4" cstate="print"/>
          <a:srcRect l="54369" b="60821"/>
          <a:stretch>
            <a:fillRect/>
          </a:stretch>
        </p:blipFill>
        <p:spPr>
          <a:xfrm>
            <a:off x="6084168" y="0"/>
            <a:ext cx="3059832" cy="1707654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63704" y="125219"/>
            <a:ext cx="1569660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zh-CN" altLang="en-US" sz="3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微软雅黑" pitchFamily="34" charset="-122"/>
                <a:ea typeface="微软雅黑" pitchFamily="34" charset="-122"/>
              </a:rPr>
              <a:t>内容页</a:t>
            </a:r>
            <a:endParaRPr lang="zh-CN" altLang="en-US" sz="36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5" name="组合 34"/>
          <p:cNvGrpSpPr/>
          <p:nvPr/>
        </p:nvGrpSpPr>
        <p:grpSpPr>
          <a:xfrm rot="21182165">
            <a:off x="1272751" y="1707653"/>
            <a:ext cx="2664297" cy="2160240"/>
            <a:chOff x="1619671" y="1707654"/>
            <a:chExt cx="2664297" cy="2160240"/>
          </a:xfrm>
        </p:grpSpPr>
        <p:sp>
          <p:nvSpPr>
            <p:cNvPr id="34" name="矩形 33"/>
            <p:cNvSpPr/>
            <p:nvPr/>
          </p:nvSpPr>
          <p:spPr>
            <a:xfrm>
              <a:off x="1619671" y="1707654"/>
              <a:ext cx="2664297" cy="216024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scene3d>
              <a:camera prst="perspectiveRelaxed">
                <a:rot lat="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3" name="图片 32" descr="全图.pn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733357" y="1822867"/>
              <a:ext cx="2436924" cy="1584000"/>
            </a:xfrm>
            <a:prstGeom prst="rect">
              <a:avLst/>
            </a:prstGeom>
            <a:effectLst/>
          </p:spPr>
        </p:pic>
      </p:grpSp>
      <p:grpSp>
        <p:nvGrpSpPr>
          <p:cNvPr id="37" name="组合 36"/>
          <p:cNvGrpSpPr/>
          <p:nvPr/>
        </p:nvGrpSpPr>
        <p:grpSpPr>
          <a:xfrm rot="347681">
            <a:off x="4795140" y="1712594"/>
            <a:ext cx="3060000" cy="2160240"/>
            <a:chOff x="4752019" y="1779630"/>
            <a:chExt cx="3060000" cy="2160240"/>
          </a:xfrm>
        </p:grpSpPr>
        <p:sp>
          <p:nvSpPr>
            <p:cNvPr id="36" name="矩形 35"/>
            <p:cNvSpPr/>
            <p:nvPr/>
          </p:nvSpPr>
          <p:spPr>
            <a:xfrm>
              <a:off x="4752019" y="1779630"/>
              <a:ext cx="3060000" cy="216024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050" name="Picture 2"/>
            <p:cNvPicPr>
              <a:picLocks noChangeAspect="1" noChangeArrowheads="1"/>
            </p:cNvPicPr>
            <p:nvPr/>
          </p:nvPicPr>
          <p:blipFill>
            <a:blip r:embed="rId6" cstate="print"/>
            <a:stretch>
              <a:fillRect/>
            </a:stretch>
          </p:blipFill>
          <p:spPr bwMode="auto">
            <a:xfrm>
              <a:off x="4874019" y="1923854"/>
              <a:ext cx="2816000" cy="1584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38" name="右箭头 37"/>
          <p:cNvSpPr/>
          <p:nvPr/>
        </p:nvSpPr>
        <p:spPr>
          <a:xfrm>
            <a:off x="4058179" y="2031690"/>
            <a:ext cx="635725" cy="395334"/>
          </a:xfrm>
          <a:prstGeom prst="rightArrow">
            <a:avLst/>
          </a:prstGeom>
          <a:noFill/>
          <a:ln w="15875">
            <a:solidFill>
              <a:schemeClr val="bg1">
                <a:alpha val="8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任意多边形 39"/>
          <p:cNvSpPr>
            <a:spLocks noChangeAspect="1"/>
          </p:cNvSpPr>
          <p:nvPr/>
        </p:nvSpPr>
        <p:spPr>
          <a:xfrm rot="21177184">
            <a:off x="1556932" y="1556252"/>
            <a:ext cx="1552865" cy="252000"/>
          </a:xfrm>
          <a:custGeom>
            <a:avLst/>
            <a:gdLst>
              <a:gd name="connsiteX0" fmla="*/ 33337 w 2171700"/>
              <a:gd name="connsiteY0" fmla="*/ 0 h 352425"/>
              <a:gd name="connsiteX1" fmla="*/ 2128837 w 2171700"/>
              <a:gd name="connsiteY1" fmla="*/ 0 h 352425"/>
              <a:gd name="connsiteX2" fmla="*/ 2009775 w 2171700"/>
              <a:gd name="connsiteY2" fmla="*/ 61913 h 352425"/>
              <a:gd name="connsiteX3" fmla="*/ 2133600 w 2171700"/>
              <a:gd name="connsiteY3" fmla="*/ 128588 h 352425"/>
              <a:gd name="connsiteX4" fmla="*/ 1985962 w 2171700"/>
              <a:gd name="connsiteY4" fmla="*/ 185738 h 352425"/>
              <a:gd name="connsiteX5" fmla="*/ 2171700 w 2171700"/>
              <a:gd name="connsiteY5" fmla="*/ 261938 h 352425"/>
              <a:gd name="connsiteX6" fmla="*/ 2085975 w 2171700"/>
              <a:gd name="connsiteY6" fmla="*/ 309563 h 352425"/>
              <a:gd name="connsiteX7" fmla="*/ 2162175 w 2171700"/>
              <a:gd name="connsiteY7" fmla="*/ 352425 h 352425"/>
              <a:gd name="connsiteX8" fmla="*/ 38100 w 2171700"/>
              <a:gd name="connsiteY8" fmla="*/ 352425 h 352425"/>
              <a:gd name="connsiteX9" fmla="*/ 171450 w 2171700"/>
              <a:gd name="connsiteY9" fmla="*/ 309563 h 352425"/>
              <a:gd name="connsiteX10" fmla="*/ 80962 w 2171700"/>
              <a:gd name="connsiteY10" fmla="*/ 285750 h 352425"/>
              <a:gd name="connsiteX11" fmla="*/ 214312 w 2171700"/>
              <a:gd name="connsiteY11" fmla="*/ 233363 h 352425"/>
              <a:gd name="connsiteX12" fmla="*/ 57150 w 2171700"/>
              <a:gd name="connsiteY12" fmla="*/ 195263 h 352425"/>
              <a:gd name="connsiteX13" fmla="*/ 123825 w 2171700"/>
              <a:gd name="connsiteY13" fmla="*/ 147638 h 352425"/>
              <a:gd name="connsiteX14" fmla="*/ 0 w 2171700"/>
              <a:gd name="connsiteY14" fmla="*/ 104775 h 352425"/>
              <a:gd name="connsiteX15" fmla="*/ 104775 w 2171700"/>
              <a:gd name="connsiteY15" fmla="*/ 66675 h 352425"/>
              <a:gd name="connsiteX16" fmla="*/ 33337 w 2171700"/>
              <a:gd name="connsiteY16" fmla="*/ 0 h 352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171700" h="352425">
                <a:moveTo>
                  <a:pt x="33337" y="0"/>
                </a:moveTo>
                <a:lnTo>
                  <a:pt x="2128837" y="0"/>
                </a:lnTo>
                <a:lnTo>
                  <a:pt x="2009775" y="61913"/>
                </a:lnTo>
                <a:lnTo>
                  <a:pt x="2133600" y="128588"/>
                </a:lnTo>
                <a:lnTo>
                  <a:pt x="1985962" y="185738"/>
                </a:lnTo>
                <a:lnTo>
                  <a:pt x="2171700" y="261938"/>
                </a:lnTo>
                <a:lnTo>
                  <a:pt x="2085975" y="309563"/>
                </a:lnTo>
                <a:lnTo>
                  <a:pt x="2162175" y="352425"/>
                </a:lnTo>
                <a:lnTo>
                  <a:pt x="38100" y="352425"/>
                </a:lnTo>
                <a:lnTo>
                  <a:pt x="171450" y="309563"/>
                </a:lnTo>
                <a:lnTo>
                  <a:pt x="80962" y="285750"/>
                </a:lnTo>
                <a:lnTo>
                  <a:pt x="214312" y="233363"/>
                </a:lnTo>
                <a:lnTo>
                  <a:pt x="57150" y="195263"/>
                </a:lnTo>
                <a:lnTo>
                  <a:pt x="123825" y="147638"/>
                </a:lnTo>
                <a:lnTo>
                  <a:pt x="0" y="104775"/>
                </a:lnTo>
                <a:lnTo>
                  <a:pt x="104775" y="66675"/>
                </a:lnTo>
                <a:lnTo>
                  <a:pt x="33337" y="0"/>
                </a:lnTo>
                <a:close/>
              </a:path>
            </a:pathLst>
          </a:custGeom>
          <a:solidFill>
            <a:srgbClr val="FFFF65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任意多边形 40"/>
          <p:cNvSpPr>
            <a:spLocks noChangeAspect="1"/>
          </p:cNvSpPr>
          <p:nvPr/>
        </p:nvSpPr>
        <p:spPr>
          <a:xfrm rot="377638">
            <a:off x="5733721" y="1581654"/>
            <a:ext cx="1552865" cy="252000"/>
          </a:xfrm>
          <a:custGeom>
            <a:avLst/>
            <a:gdLst>
              <a:gd name="connsiteX0" fmla="*/ 33337 w 2171700"/>
              <a:gd name="connsiteY0" fmla="*/ 0 h 352425"/>
              <a:gd name="connsiteX1" fmla="*/ 2128837 w 2171700"/>
              <a:gd name="connsiteY1" fmla="*/ 0 h 352425"/>
              <a:gd name="connsiteX2" fmla="*/ 2009775 w 2171700"/>
              <a:gd name="connsiteY2" fmla="*/ 61913 h 352425"/>
              <a:gd name="connsiteX3" fmla="*/ 2133600 w 2171700"/>
              <a:gd name="connsiteY3" fmla="*/ 128588 h 352425"/>
              <a:gd name="connsiteX4" fmla="*/ 1985962 w 2171700"/>
              <a:gd name="connsiteY4" fmla="*/ 185738 h 352425"/>
              <a:gd name="connsiteX5" fmla="*/ 2171700 w 2171700"/>
              <a:gd name="connsiteY5" fmla="*/ 261938 h 352425"/>
              <a:gd name="connsiteX6" fmla="*/ 2085975 w 2171700"/>
              <a:gd name="connsiteY6" fmla="*/ 309563 h 352425"/>
              <a:gd name="connsiteX7" fmla="*/ 2162175 w 2171700"/>
              <a:gd name="connsiteY7" fmla="*/ 352425 h 352425"/>
              <a:gd name="connsiteX8" fmla="*/ 38100 w 2171700"/>
              <a:gd name="connsiteY8" fmla="*/ 352425 h 352425"/>
              <a:gd name="connsiteX9" fmla="*/ 171450 w 2171700"/>
              <a:gd name="connsiteY9" fmla="*/ 309563 h 352425"/>
              <a:gd name="connsiteX10" fmla="*/ 80962 w 2171700"/>
              <a:gd name="connsiteY10" fmla="*/ 285750 h 352425"/>
              <a:gd name="connsiteX11" fmla="*/ 214312 w 2171700"/>
              <a:gd name="connsiteY11" fmla="*/ 233363 h 352425"/>
              <a:gd name="connsiteX12" fmla="*/ 57150 w 2171700"/>
              <a:gd name="connsiteY12" fmla="*/ 195263 h 352425"/>
              <a:gd name="connsiteX13" fmla="*/ 123825 w 2171700"/>
              <a:gd name="connsiteY13" fmla="*/ 147638 h 352425"/>
              <a:gd name="connsiteX14" fmla="*/ 0 w 2171700"/>
              <a:gd name="connsiteY14" fmla="*/ 104775 h 352425"/>
              <a:gd name="connsiteX15" fmla="*/ 104775 w 2171700"/>
              <a:gd name="connsiteY15" fmla="*/ 66675 h 352425"/>
              <a:gd name="connsiteX16" fmla="*/ 33337 w 2171700"/>
              <a:gd name="connsiteY16" fmla="*/ 0 h 352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171700" h="352425">
                <a:moveTo>
                  <a:pt x="33337" y="0"/>
                </a:moveTo>
                <a:lnTo>
                  <a:pt x="2128837" y="0"/>
                </a:lnTo>
                <a:lnTo>
                  <a:pt x="2009775" y="61913"/>
                </a:lnTo>
                <a:lnTo>
                  <a:pt x="2133600" y="128588"/>
                </a:lnTo>
                <a:lnTo>
                  <a:pt x="1985962" y="185738"/>
                </a:lnTo>
                <a:lnTo>
                  <a:pt x="2171700" y="261938"/>
                </a:lnTo>
                <a:lnTo>
                  <a:pt x="2085975" y="309563"/>
                </a:lnTo>
                <a:lnTo>
                  <a:pt x="2162175" y="352425"/>
                </a:lnTo>
                <a:lnTo>
                  <a:pt x="38100" y="352425"/>
                </a:lnTo>
                <a:lnTo>
                  <a:pt x="171450" y="309563"/>
                </a:lnTo>
                <a:lnTo>
                  <a:pt x="80962" y="285750"/>
                </a:lnTo>
                <a:lnTo>
                  <a:pt x="214312" y="233363"/>
                </a:lnTo>
                <a:lnTo>
                  <a:pt x="57150" y="195263"/>
                </a:lnTo>
                <a:lnTo>
                  <a:pt x="123825" y="147638"/>
                </a:lnTo>
                <a:lnTo>
                  <a:pt x="0" y="104775"/>
                </a:lnTo>
                <a:lnTo>
                  <a:pt x="104775" y="66675"/>
                </a:lnTo>
                <a:lnTo>
                  <a:pt x="33337" y="0"/>
                </a:lnTo>
                <a:close/>
              </a:path>
            </a:pathLst>
          </a:custGeom>
          <a:solidFill>
            <a:srgbClr val="FFFF65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背景.jpg"/>
          <p:cNvPicPr>
            <a:picLocks noChangeAspect="1"/>
          </p:cNvPicPr>
          <p:nvPr/>
        </p:nvPicPr>
        <p:blipFill>
          <a:blip r:embed="rId2" cstate="print"/>
          <a:srcRect r="2304" b="7492"/>
          <a:stretch>
            <a:fillRect/>
          </a:stretch>
        </p:blipFill>
        <p:spPr>
          <a:xfrm>
            <a:off x="-36512" y="0"/>
            <a:ext cx="9180512" cy="5143500"/>
          </a:xfrm>
          <a:prstGeom prst="rect">
            <a:avLst/>
          </a:prstGeom>
        </p:spPr>
      </p:pic>
      <p:pic>
        <p:nvPicPr>
          <p:cNvPr id="3" name="图片 2" descr="黑板-空.png"/>
          <p:cNvPicPr>
            <a:picLocks/>
          </p:cNvPicPr>
          <p:nvPr/>
        </p:nvPicPr>
        <p:blipFill>
          <a:blip r:embed="rId3" cstate="print"/>
          <a:srcRect l="23089" t="4956" r="4833" b="20641"/>
          <a:stretch>
            <a:fillRect/>
          </a:stretch>
        </p:blipFill>
        <p:spPr>
          <a:xfrm>
            <a:off x="458595" y="571500"/>
            <a:ext cx="8226810" cy="4572000"/>
          </a:xfrm>
          <a:prstGeom prst="rect">
            <a:avLst/>
          </a:prstGeom>
        </p:spPr>
      </p:pic>
      <p:pic>
        <p:nvPicPr>
          <p:cNvPr id="4" name="图片 3" descr="叶子.png"/>
          <p:cNvPicPr>
            <a:picLocks noChangeAspect="1"/>
          </p:cNvPicPr>
          <p:nvPr/>
        </p:nvPicPr>
        <p:blipFill>
          <a:blip r:embed="rId4" cstate="print"/>
          <a:srcRect l="54369" b="60821"/>
          <a:stretch>
            <a:fillRect/>
          </a:stretch>
        </p:blipFill>
        <p:spPr>
          <a:xfrm>
            <a:off x="6084168" y="0"/>
            <a:ext cx="3059832" cy="1707654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63704" y="125219"/>
            <a:ext cx="1569660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zh-CN" altLang="en-US" sz="3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微软雅黑" pitchFamily="34" charset="-122"/>
                <a:ea typeface="微软雅黑" pitchFamily="34" charset="-122"/>
              </a:rPr>
              <a:t>内容页</a:t>
            </a:r>
            <a:endParaRPr lang="zh-CN" altLang="en-US" sz="36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1619672" y="1822053"/>
            <a:ext cx="5832648" cy="461665"/>
            <a:chOff x="1619672" y="1822053"/>
            <a:chExt cx="5832648" cy="461665"/>
          </a:xfrm>
        </p:grpSpPr>
        <p:sp>
          <p:nvSpPr>
            <p:cNvPr id="19" name="TextBox 18"/>
            <p:cNvSpPr txBox="1"/>
            <p:nvPr/>
          </p:nvSpPr>
          <p:spPr>
            <a:xfrm>
              <a:off x="1871700" y="1822053"/>
              <a:ext cx="558062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rgbClr val="FF99FF"/>
                  </a:solidFill>
                  <a:latin typeface="微软雅黑" pitchFamily="34" charset="-122"/>
                  <a:ea typeface="微软雅黑" pitchFamily="34" charset="-122"/>
                </a:rPr>
                <a:t>内容内容内容内容内容内容内容内容</a:t>
              </a:r>
            </a:p>
          </p:txBody>
        </p:sp>
        <p:sp>
          <p:nvSpPr>
            <p:cNvPr id="33" name="椭圆 32"/>
            <p:cNvSpPr>
              <a:spLocks noChangeAspect="1"/>
            </p:cNvSpPr>
            <p:nvPr/>
          </p:nvSpPr>
          <p:spPr>
            <a:xfrm>
              <a:off x="1619672" y="1959710"/>
              <a:ext cx="252000" cy="252000"/>
            </a:xfrm>
            <a:prstGeom prst="ellipse">
              <a:avLst/>
            </a:prstGeom>
            <a:solidFill>
              <a:srgbClr val="FF99FF"/>
            </a:solidFill>
            <a:ln>
              <a:noFill/>
            </a:ln>
            <a:effectLst>
              <a:outerShdw blurRad="50800" dist="50800" dir="2700000" algn="tl" rotWithShape="0">
                <a:schemeClr val="tx1">
                  <a:alpha val="50000"/>
                </a:schemeClr>
              </a:outerShdw>
            </a:effectLst>
            <a:scene3d>
              <a:camera prst="orthographicFront"/>
              <a:lightRig rig="threePt" dir="t"/>
            </a:scene3d>
            <a:sp3d extrusionH="76200">
              <a:bevelT w="228600"/>
              <a:extrusionClr>
                <a:srgbClr val="808080"/>
              </a:extrusionClr>
              <a:contourClr>
                <a:srgbClr val="FF2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1619672" y="2571750"/>
            <a:ext cx="5832648" cy="461665"/>
            <a:chOff x="1619672" y="1822053"/>
            <a:chExt cx="5832648" cy="461665"/>
          </a:xfrm>
        </p:grpSpPr>
        <p:sp>
          <p:nvSpPr>
            <p:cNvPr id="36" name="TextBox 35"/>
            <p:cNvSpPr txBox="1"/>
            <p:nvPr/>
          </p:nvSpPr>
          <p:spPr>
            <a:xfrm>
              <a:off x="1871700" y="1822053"/>
              <a:ext cx="558062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rgbClr val="FFFF99"/>
                  </a:solidFill>
                  <a:latin typeface="微软雅黑" pitchFamily="34" charset="-122"/>
                  <a:ea typeface="微软雅黑" pitchFamily="34" charset="-122"/>
                </a:rPr>
                <a:t>内容内容内容内容内容内容内容内容</a:t>
              </a:r>
            </a:p>
          </p:txBody>
        </p:sp>
        <p:sp>
          <p:nvSpPr>
            <p:cNvPr id="37" name="椭圆 36"/>
            <p:cNvSpPr>
              <a:spLocks noChangeAspect="1"/>
            </p:cNvSpPr>
            <p:nvPr/>
          </p:nvSpPr>
          <p:spPr>
            <a:xfrm>
              <a:off x="1619672" y="1972121"/>
              <a:ext cx="252000" cy="252000"/>
            </a:xfrm>
            <a:prstGeom prst="ellipse">
              <a:avLst/>
            </a:prstGeom>
            <a:solidFill>
              <a:srgbClr val="FFFF99"/>
            </a:solidFill>
            <a:ln>
              <a:noFill/>
            </a:ln>
            <a:effectLst>
              <a:outerShdw blurRad="50800" dist="50800" dir="2700000" algn="tl" rotWithShape="0">
                <a:schemeClr val="tx1">
                  <a:alpha val="50000"/>
                </a:schemeClr>
              </a:outerShdw>
            </a:effectLst>
            <a:scene3d>
              <a:camera prst="orthographicFront"/>
              <a:lightRig rig="threePt" dir="t"/>
            </a:scene3d>
            <a:sp3d extrusionH="76200">
              <a:bevelT w="228600"/>
              <a:extrusionClr>
                <a:srgbClr val="808080"/>
              </a:extrusionClr>
              <a:contourClr>
                <a:srgbClr val="FF2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1619672" y="3292475"/>
            <a:ext cx="5832648" cy="461665"/>
            <a:chOff x="1619672" y="1822053"/>
            <a:chExt cx="5832648" cy="461665"/>
          </a:xfrm>
        </p:grpSpPr>
        <p:sp>
          <p:nvSpPr>
            <p:cNvPr id="39" name="TextBox 38"/>
            <p:cNvSpPr txBox="1"/>
            <p:nvPr/>
          </p:nvSpPr>
          <p:spPr>
            <a:xfrm>
              <a:off x="1871700" y="1822053"/>
              <a:ext cx="558062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rgbClr val="66CCFF"/>
                  </a:solidFill>
                  <a:latin typeface="微软雅黑" pitchFamily="34" charset="-122"/>
                  <a:ea typeface="微软雅黑" pitchFamily="34" charset="-122"/>
                </a:rPr>
                <a:t>内容内容内容内容内容内容内容内容</a:t>
              </a:r>
            </a:p>
          </p:txBody>
        </p:sp>
        <p:sp>
          <p:nvSpPr>
            <p:cNvPr id="40" name="椭圆 39"/>
            <p:cNvSpPr>
              <a:spLocks noChangeAspect="1"/>
            </p:cNvSpPr>
            <p:nvPr/>
          </p:nvSpPr>
          <p:spPr>
            <a:xfrm>
              <a:off x="1619672" y="1971476"/>
              <a:ext cx="252000" cy="252000"/>
            </a:xfrm>
            <a:prstGeom prst="ellipse">
              <a:avLst/>
            </a:prstGeom>
            <a:solidFill>
              <a:srgbClr val="66CCFF"/>
            </a:solidFill>
            <a:ln>
              <a:noFill/>
            </a:ln>
            <a:effectLst>
              <a:outerShdw blurRad="50800" dist="50800" dir="2700000" algn="tl" rotWithShape="0">
                <a:schemeClr val="tx1">
                  <a:alpha val="50000"/>
                </a:schemeClr>
              </a:outerShdw>
            </a:effectLst>
            <a:scene3d>
              <a:camera prst="orthographicFront"/>
              <a:lightRig rig="threePt" dir="t"/>
            </a:scene3d>
            <a:sp3d extrusionH="76200">
              <a:bevelT w="228600"/>
              <a:extrusionClr>
                <a:srgbClr val="808080"/>
              </a:extrusionClr>
              <a:contourClr>
                <a:srgbClr val="FF2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背景.jpg"/>
          <p:cNvPicPr>
            <a:picLocks noChangeAspect="1"/>
          </p:cNvPicPr>
          <p:nvPr/>
        </p:nvPicPr>
        <p:blipFill>
          <a:blip r:embed="rId2" cstate="print"/>
          <a:srcRect r="2304" b="7492"/>
          <a:stretch>
            <a:fillRect/>
          </a:stretch>
        </p:blipFill>
        <p:spPr>
          <a:xfrm>
            <a:off x="-36512" y="0"/>
            <a:ext cx="9180512" cy="5143500"/>
          </a:xfrm>
          <a:prstGeom prst="rect">
            <a:avLst/>
          </a:prstGeom>
        </p:spPr>
      </p:pic>
      <p:pic>
        <p:nvPicPr>
          <p:cNvPr id="6" name="图片 5" descr="黑板-空.png"/>
          <p:cNvPicPr>
            <a:picLocks noChangeAspect="1"/>
          </p:cNvPicPr>
          <p:nvPr/>
        </p:nvPicPr>
        <p:blipFill>
          <a:blip r:embed="rId3" cstate="print"/>
          <a:srcRect l="19395" t="4956" b="17785"/>
          <a:stretch>
            <a:fillRect/>
          </a:stretch>
        </p:blipFill>
        <p:spPr>
          <a:xfrm>
            <a:off x="269776" y="23895"/>
            <a:ext cx="8604449" cy="4580157"/>
          </a:xfrm>
          <a:prstGeom prst="rect">
            <a:avLst/>
          </a:prstGeom>
        </p:spPr>
      </p:pic>
      <p:pic>
        <p:nvPicPr>
          <p:cNvPr id="8" name="图片 7" descr="叶子.png"/>
          <p:cNvPicPr>
            <a:picLocks noChangeAspect="1"/>
          </p:cNvPicPr>
          <p:nvPr/>
        </p:nvPicPr>
        <p:blipFill>
          <a:blip r:embed="rId4" cstate="print"/>
          <a:srcRect l="54369" b="60821"/>
          <a:stretch>
            <a:fillRect/>
          </a:stretch>
        </p:blipFill>
        <p:spPr>
          <a:xfrm>
            <a:off x="6084168" y="0"/>
            <a:ext cx="3059832" cy="1707654"/>
          </a:xfrm>
          <a:prstGeom prst="rect">
            <a:avLst/>
          </a:prstGeom>
        </p:spPr>
      </p:pic>
      <p:pic>
        <p:nvPicPr>
          <p:cNvPr id="16" name="图片 15" descr="桌子.png"/>
          <p:cNvPicPr>
            <a:picLocks noChangeAspect="1"/>
          </p:cNvPicPr>
          <p:nvPr/>
        </p:nvPicPr>
        <p:blipFill>
          <a:blip r:embed="rId5" cstate="print"/>
          <a:srcRect t="80530" r="40938"/>
          <a:stretch>
            <a:fillRect/>
          </a:stretch>
        </p:blipFill>
        <p:spPr>
          <a:xfrm>
            <a:off x="-36512" y="4294870"/>
            <a:ext cx="3960440" cy="848630"/>
          </a:xfrm>
          <a:prstGeom prst="rect">
            <a:avLst/>
          </a:prstGeom>
        </p:spPr>
      </p:pic>
      <p:pic>
        <p:nvPicPr>
          <p:cNvPr id="17" name="图片 16" descr="粉笔画.png"/>
          <p:cNvPicPr>
            <a:picLocks noChangeAspect="1"/>
          </p:cNvPicPr>
          <p:nvPr/>
        </p:nvPicPr>
        <p:blipFill>
          <a:blip r:embed="rId6" cstate="print"/>
          <a:srcRect l="49934" t="39179" b="17915"/>
          <a:stretch>
            <a:fillRect/>
          </a:stretch>
        </p:blipFill>
        <p:spPr>
          <a:xfrm>
            <a:off x="5184068" y="2537826"/>
            <a:ext cx="3357242" cy="1870128"/>
          </a:xfrm>
          <a:prstGeom prst="rect">
            <a:avLst/>
          </a:prstGeom>
        </p:spPr>
      </p:pic>
      <p:pic>
        <p:nvPicPr>
          <p:cNvPr id="12" name="图片 11" descr="书本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31540" y="4011910"/>
            <a:ext cx="1053034" cy="900000"/>
          </a:xfrm>
          <a:prstGeom prst="rect">
            <a:avLst/>
          </a:prstGeom>
        </p:spPr>
      </p:pic>
      <p:pic>
        <p:nvPicPr>
          <p:cNvPr id="15" name="图片 14" descr="钟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1862386" y="4272318"/>
            <a:ext cx="536449" cy="512065"/>
          </a:xfrm>
          <a:prstGeom prst="rect">
            <a:avLst/>
          </a:prstGeom>
        </p:spPr>
      </p:pic>
      <p:pic>
        <p:nvPicPr>
          <p:cNvPr id="11" name="图片 10" descr="铅笔筒.PN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1420426" y="4031525"/>
            <a:ext cx="710185" cy="768098"/>
          </a:xfrm>
          <a:prstGeom prst="rect">
            <a:avLst/>
          </a:prstGeom>
        </p:spPr>
      </p:pic>
      <p:pic>
        <p:nvPicPr>
          <p:cNvPr id="14" name="图片 13" descr="眼镜.PN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2598136" y="4658383"/>
            <a:ext cx="546415" cy="252000"/>
          </a:xfrm>
          <a:prstGeom prst="rect">
            <a:avLst/>
          </a:prstGeom>
        </p:spPr>
      </p:pic>
      <p:sp>
        <p:nvSpPr>
          <p:cNvPr id="21" name="矩形 20"/>
          <p:cNvSpPr/>
          <p:nvPr/>
        </p:nvSpPr>
        <p:spPr>
          <a:xfrm rot="20036968">
            <a:off x="5595393" y="1080768"/>
            <a:ext cx="143289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dirty="0" smtClean="0">
                <a:solidFill>
                  <a:schemeClr val="bg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THANK</a:t>
            </a:r>
            <a:r>
              <a:rPr lang="zh-CN" altLang="en-US" sz="1600" dirty="0" smtClean="0">
                <a:solidFill>
                  <a:schemeClr val="bg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altLang="zh-CN" sz="1600" dirty="0" smtClean="0">
                <a:solidFill>
                  <a:schemeClr val="bg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YOU!</a:t>
            </a:r>
            <a:endParaRPr lang="zh-CN" altLang="en-US" sz="1600" dirty="0">
              <a:solidFill>
                <a:schemeClr val="bg1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427984" y="2823778"/>
            <a:ext cx="21304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 smtClean="0">
                <a:solidFill>
                  <a:schemeClr val="bg1">
                    <a:lumMod val="75000"/>
                  </a:schemeClr>
                </a:solidFill>
                <a:latin typeface="方正毡笔黑简体" pitchFamily="65" charset="-122"/>
                <a:ea typeface="方正毡笔黑简体" pitchFamily="65" charset="-122"/>
              </a:rPr>
              <a:t>主讲：</a:t>
            </a:r>
            <a:r>
              <a:rPr lang="zh-CN" altLang="en-US" dirty="0">
                <a:solidFill>
                  <a:schemeClr val="bg1">
                    <a:lumMod val="75000"/>
                  </a:schemeClr>
                </a:solidFill>
                <a:latin typeface="方正毡笔黑简体" pitchFamily="65" charset="-122"/>
                <a:ea typeface="方正毡笔黑简体" pitchFamily="65" charset="-122"/>
              </a:rPr>
              <a:t>优</a:t>
            </a:r>
            <a:r>
              <a:rPr lang="zh-CN" altLang="en-US" dirty="0" smtClean="0">
                <a:solidFill>
                  <a:schemeClr val="bg1">
                    <a:lumMod val="75000"/>
                  </a:schemeClr>
                </a:solidFill>
                <a:latin typeface="方正毡笔黑简体" pitchFamily="65" charset="-122"/>
                <a:ea typeface="方正毡笔黑简体" pitchFamily="65" charset="-122"/>
              </a:rPr>
              <a:t>品</a:t>
            </a:r>
            <a:r>
              <a:rPr lang="en-US" altLang="zh-CN" dirty="0" smtClean="0">
                <a:solidFill>
                  <a:schemeClr val="bg1">
                    <a:lumMod val="75000"/>
                  </a:schemeClr>
                </a:solidFill>
                <a:latin typeface="方正毡笔黑简体" pitchFamily="65" charset="-122"/>
                <a:ea typeface="方正毡笔黑简体" pitchFamily="65" charset="-122"/>
              </a:rPr>
              <a:t>PPT</a:t>
            </a:r>
            <a:endParaRPr lang="zh-CN" altLang="en-US" dirty="0">
              <a:solidFill>
                <a:schemeClr val="bg1">
                  <a:lumMod val="75000"/>
                </a:schemeClr>
              </a:solidFill>
              <a:latin typeface="方正毡笔黑简体" pitchFamily="65" charset="-122"/>
              <a:ea typeface="方正毡笔黑简体" pitchFamily="65" charset="-122"/>
            </a:endParaRPr>
          </a:p>
        </p:txBody>
      </p:sp>
      <p:grpSp>
        <p:nvGrpSpPr>
          <p:cNvPr id="2" name="组合 27"/>
          <p:cNvGrpSpPr/>
          <p:nvPr/>
        </p:nvGrpSpPr>
        <p:grpSpPr>
          <a:xfrm>
            <a:off x="728490" y="483518"/>
            <a:ext cx="1704075" cy="840074"/>
            <a:chOff x="728490" y="483518"/>
            <a:chExt cx="1704075" cy="840074"/>
          </a:xfrm>
        </p:grpSpPr>
        <p:pic>
          <p:nvPicPr>
            <p:cNvPr id="13" name="图片 12" descr="贴贴子4张（空）.png"/>
            <p:cNvPicPr>
              <a:picLocks noChangeAspect="1"/>
            </p:cNvPicPr>
            <p:nvPr/>
          </p:nvPicPr>
          <p:blipFill>
            <a:blip r:embed="rId11" cstate="print"/>
            <a:srcRect t="33018" r="77449" b="52860"/>
            <a:stretch>
              <a:fillRect/>
            </a:stretch>
          </p:blipFill>
          <p:spPr>
            <a:xfrm>
              <a:off x="728490" y="483518"/>
              <a:ext cx="1512168" cy="615496"/>
            </a:xfrm>
            <a:prstGeom prst="rect">
              <a:avLst/>
            </a:prstGeom>
          </p:spPr>
        </p:pic>
        <p:sp>
          <p:nvSpPr>
            <p:cNvPr id="24" name="TextBox 23"/>
            <p:cNvSpPr txBox="1"/>
            <p:nvPr/>
          </p:nvSpPr>
          <p:spPr>
            <a:xfrm>
              <a:off x="1187624" y="731480"/>
              <a:ext cx="35218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latin typeface="微软雅黑" pitchFamily="34" charset="-122"/>
                  <a:ea typeface="微软雅黑" pitchFamily="34" charset="-122"/>
                </a:rPr>
                <a:t>D</a:t>
              </a:r>
              <a:endParaRPr lang="zh-CN" altLang="en-US" sz="20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pic>
          <p:nvPicPr>
            <p:cNvPr id="25" name="图片 24" descr="贴贴子4张（空）.png"/>
            <p:cNvPicPr>
              <a:picLocks/>
            </p:cNvPicPr>
            <p:nvPr/>
          </p:nvPicPr>
          <p:blipFill>
            <a:blip r:embed="rId11" cstate="print"/>
            <a:srcRect l="6702" t="47905" r="86794" b="38897"/>
            <a:stretch>
              <a:fillRect/>
            </a:stretch>
          </p:blipFill>
          <p:spPr>
            <a:xfrm rot="-180000">
              <a:off x="2000565" y="731480"/>
              <a:ext cx="432000" cy="592112"/>
            </a:xfrm>
            <a:prstGeom prst="rect">
              <a:avLst/>
            </a:prstGeom>
          </p:spPr>
        </p:pic>
        <p:sp>
          <p:nvSpPr>
            <p:cNvPr id="26" name="TextBox 25"/>
            <p:cNvSpPr txBox="1"/>
            <p:nvPr/>
          </p:nvSpPr>
          <p:spPr>
            <a:xfrm rot="599039">
              <a:off x="1667522" y="739984"/>
              <a:ext cx="35218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latin typeface="微软雅黑" pitchFamily="34" charset="-122"/>
                  <a:ea typeface="微软雅黑" pitchFamily="34" charset="-122"/>
                </a:rPr>
                <a:t>I</a:t>
              </a:r>
              <a:endParaRPr lang="zh-CN" altLang="en-US" sz="20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 rot="20890714">
              <a:off x="2046655" y="735652"/>
              <a:ext cx="35218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latin typeface="微软雅黑" pitchFamily="34" charset="-122"/>
                  <a:ea typeface="微软雅黑" pitchFamily="34" charset="-122"/>
                </a:rPr>
                <a:t>Y</a:t>
              </a:r>
              <a:endParaRPr lang="zh-CN" altLang="en-US" sz="20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12" cstate="print">
            <a:clrChange>
              <a:clrFrom>
                <a:srgbClr val="F5F5F2">
                  <a:alpha val="80000"/>
                </a:srgbClr>
              </a:clrFrom>
              <a:clrTo>
                <a:srgbClr val="F5F5F2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artisticPastelsSmooth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 rot="21163559">
            <a:off x="2769985" y="1418251"/>
            <a:ext cx="3498850" cy="901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黑板组合">
      <a:majorFont>
        <a:latin typeface="Informal Roman"/>
        <a:ea typeface="方正毡笔黑简体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sz="2400" dirty="0" smtClean="0">
            <a:solidFill>
              <a:schemeClr val="bg1">
                <a:lumMod val="95000"/>
              </a:schemeClr>
            </a:solidFill>
            <a:latin typeface="微软雅黑" pitchFamily="34" charset="-122"/>
            <a:ea typeface="微软雅黑" pitchFamily="34" charset="-122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219</TotalTime>
  <Words>335</Words>
  <Application>Microsoft Office PowerPoint</Application>
  <PresentationFormat>全屏显示(16:9)</PresentationFormat>
  <Paragraphs>53</Paragraphs>
  <Slides>12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12</vt:i4>
      </vt:variant>
    </vt:vector>
  </HeadingPairs>
  <TitlesOfParts>
    <vt:vector size="24" baseType="lpstr">
      <vt:lpstr>Indeal Pro 1.23</vt:lpstr>
      <vt:lpstr>Meiryo</vt:lpstr>
      <vt:lpstr>方正毡笔黑简体</vt:lpstr>
      <vt:lpstr>宋体</vt:lpstr>
      <vt:lpstr>微软雅黑</vt:lpstr>
      <vt:lpstr>Arial</vt:lpstr>
      <vt:lpstr>Calibri</vt:lpstr>
      <vt:lpstr>Calibri Light</vt:lpstr>
      <vt:lpstr>Informal Roman</vt:lpstr>
      <vt:lpstr>Office 主题</vt:lpstr>
      <vt:lpstr>Office Theme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cp:keywords>http:/www.ypppt.com</cp:keywords>
  <dc:description>http://www.ypppt.com/</dc:description>
  <cp:lastModifiedBy>ypppt</cp:lastModifiedBy>
  <cp:revision>21</cp:revision>
  <dcterms:created xsi:type="dcterms:W3CDTF">2012-11-27T00:59:01Z</dcterms:created>
  <dcterms:modified xsi:type="dcterms:W3CDTF">2017-02-14T12:19:27Z</dcterms:modified>
</cp:coreProperties>
</file>