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handoutMasterIdLst>
    <p:handoutMasterId r:id="rId18"/>
  </p:handoutMasterIdLst>
  <p:sldIdLst>
    <p:sldId id="364" r:id="rId2"/>
    <p:sldId id="365" r:id="rId3"/>
    <p:sldId id="366" r:id="rId4"/>
    <p:sldId id="367" r:id="rId5"/>
    <p:sldId id="368" r:id="rId6"/>
    <p:sldId id="369" r:id="rId7"/>
    <p:sldId id="370" r:id="rId8"/>
    <p:sldId id="371" r:id="rId9"/>
    <p:sldId id="372" r:id="rId10"/>
    <p:sldId id="373" r:id="rId11"/>
    <p:sldId id="374" r:id="rId12"/>
    <p:sldId id="375" r:id="rId13"/>
    <p:sldId id="376" r:id="rId14"/>
    <p:sldId id="377" r:id="rId15"/>
    <p:sldId id="378" r:id="rId16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FF6600"/>
    <a:srgbClr val="66FF33"/>
    <a:srgbClr val="99FF66"/>
    <a:srgbClr val="990099"/>
    <a:srgbClr val="FFCC66"/>
    <a:srgbClr val="FF9900"/>
    <a:srgbClr val="FFFFFF"/>
    <a:srgbClr val="FFCC00"/>
    <a:srgbClr val="00206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570" autoAdjust="0"/>
    <p:restoredTop sz="95672" autoAdjust="0"/>
  </p:normalViewPr>
  <p:slideViewPr>
    <p:cSldViewPr>
      <p:cViewPr varScale="1">
        <p:scale>
          <a:sx n="85" d="100"/>
          <a:sy n="85" d="100"/>
        </p:scale>
        <p:origin x="1565" y="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notesViewPr>
    <p:cSldViewPr>
      <p:cViewPr varScale="1">
        <p:scale>
          <a:sx n="81" d="100"/>
          <a:sy n="81" d="100"/>
        </p:scale>
        <p:origin x="-3288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AE1A7895-9E8F-4C50-B5E8-7345F3E6B0B6}" type="datetimeFigureOut">
              <a:rPr lang="zh-CN" altLang="en-US"/>
              <a:pPr>
                <a:defRPr/>
              </a:pPr>
              <a:t>2014/8/24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41C19984-4B2A-48B4-B869-87DEC631B6E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72935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hdphoto1.wdp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ED0698-BD05-4639-9D81-B9F65B9CB3B9}" type="datetimeFigureOut">
              <a:rPr lang="zh-CN" altLang="en-US" smtClean="0"/>
              <a:pPr/>
              <a:t>2014/8/24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0DEE79-D6A9-404B-B2E7-14B1D3548937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6444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 userDrawn="1"/>
        </p:nvPicPr>
        <p:blipFill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brightnessContrast bright="8000" contrast="33000"/>
                    </a14:imgEffect>
                  </a14:imgLayer>
                </a14:imgProps>
              </a:ext>
            </a:extLst>
          </a:blip>
          <a:srcRect/>
          <a:stretch>
            <a:fillRect/>
          </a:stretch>
        </p:blipFill>
        <p:spPr bwMode="auto">
          <a:xfrm>
            <a:off x="-11875" y="0"/>
            <a:ext cx="9192388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标题占位符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2051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E97B707-22D4-4B06-9A8A-89EF284804D8}" type="datetimeFigureOut">
              <a:rPr lang="zh-CN" altLang="en-US"/>
              <a:pPr>
                <a:defRPr/>
              </a:pPr>
              <a:t>2014/8/24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3F49717-76DA-4DAA-9161-16E5D566D94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8" r:id="rId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hyperlink" Target="http://www.1ppt.com/xiazai/" TargetMode="External"/><Relationship Id="rId13" Type="http://schemas.openxmlformats.org/officeDocument/2006/relationships/hyperlink" Target="http://www.1ppt.com/kejian/" TargetMode="External"/><Relationship Id="rId3" Type="http://schemas.openxmlformats.org/officeDocument/2006/relationships/hyperlink" Target="http://www.1ppt.com/hangye/" TargetMode="External"/><Relationship Id="rId7" Type="http://schemas.openxmlformats.org/officeDocument/2006/relationships/hyperlink" Target="http://www.1ppt.com/tubiao/" TargetMode="External"/><Relationship Id="rId12" Type="http://schemas.openxmlformats.org/officeDocument/2006/relationships/hyperlink" Target="http://www.1ppt.com/ziliao/" TargetMode="External"/><Relationship Id="rId2" Type="http://schemas.openxmlformats.org/officeDocument/2006/relationships/hyperlink" Target="http://www.1ppt.com/moban/" TargetMode="External"/><Relationship Id="rId16" Type="http://schemas.openxmlformats.org/officeDocument/2006/relationships/hyperlink" Target="http://www.1ppt.com/jiaoan/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http://www.1ppt.com/beijing/" TargetMode="External"/><Relationship Id="rId11" Type="http://schemas.openxmlformats.org/officeDocument/2006/relationships/hyperlink" Target="http://www.1ppt.com/excel/" TargetMode="External"/><Relationship Id="rId5" Type="http://schemas.openxmlformats.org/officeDocument/2006/relationships/hyperlink" Target="http://www.1ppt.com/sucai/" TargetMode="External"/><Relationship Id="rId15" Type="http://schemas.openxmlformats.org/officeDocument/2006/relationships/hyperlink" Target="http://www.1ppt.com/shiti/" TargetMode="External"/><Relationship Id="rId10" Type="http://schemas.openxmlformats.org/officeDocument/2006/relationships/hyperlink" Target="http://www.1ppt.com/word/" TargetMode="External"/><Relationship Id="rId4" Type="http://schemas.openxmlformats.org/officeDocument/2006/relationships/hyperlink" Target="http://www.1ppt.com/jieri/" TargetMode="External"/><Relationship Id="rId9" Type="http://schemas.openxmlformats.org/officeDocument/2006/relationships/hyperlink" Target="http://www.1ppt.com/powerpoint/" TargetMode="External"/><Relationship Id="rId14" Type="http://schemas.openxmlformats.org/officeDocument/2006/relationships/hyperlink" Target="http://www.1ppt.com/fanwen/" TargetMode="Externa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3"/>
          <p:cNvGrpSpPr>
            <a:grpSpLocks/>
          </p:cNvGrpSpPr>
          <p:nvPr/>
        </p:nvGrpSpPr>
        <p:grpSpPr bwMode="auto">
          <a:xfrm>
            <a:off x="684213" y="1341214"/>
            <a:ext cx="7920037" cy="719138"/>
            <a:chOff x="0" y="0"/>
            <a:chExt cx="4989" cy="453"/>
          </a:xfrm>
        </p:grpSpPr>
        <p:sp>
          <p:nvSpPr>
            <p:cNvPr id="74" name="AutoShape 612"/>
            <p:cNvSpPr>
              <a:spLocks noChangeArrowheads="1"/>
            </p:cNvSpPr>
            <p:nvPr/>
          </p:nvSpPr>
          <p:spPr bwMode="auto">
            <a:xfrm>
              <a:off x="0" y="0"/>
              <a:ext cx="4989" cy="453"/>
            </a:xfrm>
            <a:prstGeom prst="roundRect">
              <a:avLst>
                <a:gd name="adj" fmla="val 14801"/>
              </a:avLst>
            </a:prstGeom>
            <a:solidFill>
              <a:srgbClr val="FA4C69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5" name="AutoShape 613"/>
            <p:cNvSpPr>
              <a:spLocks noChangeArrowheads="1"/>
            </p:cNvSpPr>
            <p:nvPr/>
          </p:nvSpPr>
          <p:spPr bwMode="auto">
            <a:xfrm>
              <a:off x="45" y="45"/>
              <a:ext cx="4899" cy="363"/>
            </a:xfrm>
            <a:prstGeom prst="roundRect">
              <a:avLst>
                <a:gd name="adj" fmla="val 11028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6" name="WordArt 614"/>
            <p:cNvSpPr>
              <a:spLocks noChangeArrowheads="1" noChangeShapeType="1" noTextEdit="1"/>
            </p:cNvSpPr>
            <p:nvPr/>
          </p:nvSpPr>
          <p:spPr bwMode="auto">
            <a:xfrm>
              <a:off x="226" y="136"/>
              <a:ext cx="1452" cy="18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1. TITLE LIST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77" name="WordArt 615"/>
            <p:cNvSpPr>
              <a:spLocks noChangeArrowheads="1" noChangeShapeType="1" noTextEdit="1"/>
            </p:cNvSpPr>
            <p:nvPr/>
          </p:nvSpPr>
          <p:spPr bwMode="auto">
            <a:xfrm>
              <a:off x="1950" y="181"/>
              <a:ext cx="1361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"/>
                  <a:cs typeface="Arial"/>
                </a:rPr>
                <a:t>CLICK TO ADD TITLE LIST !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8" name="Line 616"/>
            <p:cNvSpPr>
              <a:spLocks noChangeShapeType="1"/>
            </p:cNvSpPr>
            <p:nvPr/>
          </p:nvSpPr>
          <p:spPr bwMode="auto">
            <a:xfrm>
              <a:off x="1814" y="136"/>
              <a:ext cx="0" cy="181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79" name="Group 9"/>
          <p:cNvGrpSpPr>
            <a:grpSpLocks/>
          </p:cNvGrpSpPr>
          <p:nvPr/>
        </p:nvGrpSpPr>
        <p:grpSpPr bwMode="auto">
          <a:xfrm>
            <a:off x="684213" y="2276252"/>
            <a:ext cx="7920037" cy="719137"/>
            <a:chOff x="0" y="0"/>
            <a:chExt cx="4989" cy="453"/>
          </a:xfrm>
        </p:grpSpPr>
        <p:sp>
          <p:nvSpPr>
            <p:cNvPr id="80" name="AutoShape 617"/>
            <p:cNvSpPr>
              <a:spLocks noChangeArrowheads="1"/>
            </p:cNvSpPr>
            <p:nvPr/>
          </p:nvSpPr>
          <p:spPr bwMode="auto">
            <a:xfrm>
              <a:off x="0" y="0"/>
              <a:ext cx="4989" cy="453"/>
            </a:xfrm>
            <a:prstGeom prst="roundRect">
              <a:avLst>
                <a:gd name="adj" fmla="val 14801"/>
              </a:avLst>
            </a:prstGeom>
            <a:solidFill>
              <a:srgbClr val="FF758F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1" name="AutoShape 618"/>
            <p:cNvSpPr>
              <a:spLocks noChangeArrowheads="1"/>
            </p:cNvSpPr>
            <p:nvPr/>
          </p:nvSpPr>
          <p:spPr bwMode="auto">
            <a:xfrm>
              <a:off x="45" y="45"/>
              <a:ext cx="4899" cy="363"/>
            </a:xfrm>
            <a:prstGeom prst="roundRect">
              <a:avLst>
                <a:gd name="adj" fmla="val 11028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2" name="WordArt 619"/>
            <p:cNvSpPr>
              <a:spLocks noChangeArrowheads="1" noChangeShapeType="1" noTextEdit="1"/>
            </p:cNvSpPr>
            <p:nvPr/>
          </p:nvSpPr>
          <p:spPr bwMode="auto">
            <a:xfrm>
              <a:off x="226" y="136"/>
              <a:ext cx="1452" cy="18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2. TITLE LIST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83" name="WordArt 620"/>
            <p:cNvSpPr>
              <a:spLocks noChangeArrowheads="1" noChangeShapeType="1" noTextEdit="1"/>
            </p:cNvSpPr>
            <p:nvPr/>
          </p:nvSpPr>
          <p:spPr bwMode="auto">
            <a:xfrm>
              <a:off x="1950" y="181"/>
              <a:ext cx="1361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"/>
                  <a:cs typeface="Arial"/>
                </a:rPr>
                <a:t>CLICK TO ADD TITLE LIST !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84" name="Line 621"/>
            <p:cNvSpPr>
              <a:spLocks noChangeShapeType="1"/>
            </p:cNvSpPr>
            <p:nvPr/>
          </p:nvSpPr>
          <p:spPr bwMode="auto">
            <a:xfrm>
              <a:off x="1814" y="136"/>
              <a:ext cx="0" cy="181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85" name="Group 15"/>
          <p:cNvGrpSpPr>
            <a:grpSpLocks/>
          </p:cNvGrpSpPr>
          <p:nvPr/>
        </p:nvGrpSpPr>
        <p:grpSpPr bwMode="auto">
          <a:xfrm>
            <a:off x="684213" y="3214464"/>
            <a:ext cx="7920037" cy="719138"/>
            <a:chOff x="0" y="0"/>
            <a:chExt cx="4989" cy="453"/>
          </a:xfrm>
        </p:grpSpPr>
        <p:sp>
          <p:nvSpPr>
            <p:cNvPr id="86" name="AutoShape 622"/>
            <p:cNvSpPr>
              <a:spLocks noChangeArrowheads="1"/>
            </p:cNvSpPr>
            <p:nvPr/>
          </p:nvSpPr>
          <p:spPr bwMode="auto">
            <a:xfrm>
              <a:off x="0" y="0"/>
              <a:ext cx="4989" cy="453"/>
            </a:xfrm>
            <a:prstGeom prst="roundRect">
              <a:avLst>
                <a:gd name="adj" fmla="val 14801"/>
              </a:avLst>
            </a:prstGeom>
            <a:solidFill>
              <a:srgbClr val="FFABB3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7" name="AutoShape 623"/>
            <p:cNvSpPr>
              <a:spLocks noChangeArrowheads="1"/>
            </p:cNvSpPr>
            <p:nvPr/>
          </p:nvSpPr>
          <p:spPr bwMode="auto">
            <a:xfrm>
              <a:off x="45" y="45"/>
              <a:ext cx="4899" cy="363"/>
            </a:xfrm>
            <a:prstGeom prst="roundRect">
              <a:avLst>
                <a:gd name="adj" fmla="val 11028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8" name="WordArt 624"/>
            <p:cNvSpPr>
              <a:spLocks noChangeArrowheads="1" noChangeShapeType="1" noTextEdit="1"/>
            </p:cNvSpPr>
            <p:nvPr/>
          </p:nvSpPr>
          <p:spPr bwMode="auto">
            <a:xfrm>
              <a:off x="226" y="136"/>
              <a:ext cx="1452" cy="18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3. TITLE LIST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89" name="WordArt 625"/>
            <p:cNvSpPr>
              <a:spLocks noChangeArrowheads="1" noChangeShapeType="1" noTextEdit="1"/>
            </p:cNvSpPr>
            <p:nvPr/>
          </p:nvSpPr>
          <p:spPr bwMode="auto">
            <a:xfrm>
              <a:off x="1950" y="181"/>
              <a:ext cx="1361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"/>
                  <a:cs typeface="Arial"/>
                </a:rPr>
                <a:t>CLICK TO ADD TITLE LIST !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90" name="Line 626"/>
            <p:cNvSpPr>
              <a:spLocks noChangeShapeType="1"/>
            </p:cNvSpPr>
            <p:nvPr/>
          </p:nvSpPr>
          <p:spPr bwMode="auto">
            <a:xfrm>
              <a:off x="1814" y="136"/>
              <a:ext cx="0" cy="181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91" name="Group 21"/>
          <p:cNvGrpSpPr>
            <a:grpSpLocks/>
          </p:cNvGrpSpPr>
          <p:nvPr/>
        </p:nvGrpSpPr>
        <p:grpSpPr bwMode="auto">
          <a:xfrm>
            <a:off x="684213" y="4149502"/>
            <a:ext cx="7920037" cy="719137"/>
            <a:chOff x="0" y="0"/>
            <a:chExt cx="4989" cy="453"/>
          </a:xfrm>
        </p:grpSpPr>
        <p:sp>
          <p:nvSpPr>
            <p:cNvPr id="92" name="AutoShape 627"/>
            <p:cNvSpPr>
              <a:spLocks noChangeArrowheads="1"/>
            </p:cNvSpPr>
            <p:nvPr/>
          </p:nvSpPr>
          <p:spPr bwMode="auto">
            <a:xfrm>
              <a:off x="0" y="0"/>
              <a:ext cx="4989" cy="453"/>
            </a:xfrm>
            <a:prstGeom prst="roundRect">
              <a:avLst>
                <a:gd name="adj" fmla="val 14801"/>
              </a:avLst>
            </a:prstGeom>
            <a:solidFill>
              <a:srgbClr val="FF99CC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93" name="AutoShape 628"/>
            <p:cNvSpPr>
              <a:spLocks noChangeArrowheads="1"/>
            </p:cNvSpPr>
            <p:nvPr/>
          </p:nvSpPr>
          <p:spPr bwMode="auto">
            <a:xfrm>
              <a:off x="45" y="45"/>
              <a:ext cx="4899" cy="363"/>
            </a:xfrm>
            <a:prstGeom prst="roundRect">
              <a:avLst>
                <a:gd name="adj" fmla="val 11028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94" name="WordArt 629"/>
            <p:cNvSpPr>
              <a:spLocks noChangeArrowheads="1" noChangeShapeType="1" noTextEdit="1"/>
            </p:cNvSpPr>
            <p:nvPr/>
          </p:nvSpPr>
          <p:spPr bwMode="auto">
            <a:xfrm>
              <a:off x="226" y="136"/>
              <a:ext cx="1452" cy="18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4. TITLE LIST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5" name="WordArt 630"/>
            <p:cNvSpPr>
              <a:spLocks noChangeArrowheads="1" noChangeShapeType="1" noTextEdit="1"/>
            </p:cNvSpPr>
            <p:nvPr/>
          </p:nvSpPr>
          <p:spPr bwMode="auto">
            <a:xfrm>
              <a:off x="1950" y="181"/>
              <a:ext cx="1361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"/>
                  <a:cs typeface="Arial"/>
                </a:rPr>
                <a:t>CLICK TO ADD TITLE LIST !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96" name="Line 631"/>
            <p:cNvSpPr>
              <a:spLocks noChangeShapeType="1"/>
            </p:cNvSpPr>
            <p:nvPr/>
          </p:nvSpPr>
          <p:spPr bwMode="auto">
            <a:xfrm>
              <a:off x="1814" y="136"/>
              <a:ext cx="0" cy="181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97" name="Group 27"/>
          <p:cNvGrpSpPr>
            <a:grpSpLocks/>
          </p:cNvGrpSpPr>
          <p:nvPr/>
        </p:nvGrpSpPr>
        <p:grpSpPr bwMode="auto">
          <a:xfrm>
            <a:off x="684213" y="5086127"/>
            <a:ext cx="7920037" cy="719137"/>
            <a:chOff x="0" y="0"/>
            <a:chExt cx="4989" cy="453"/>
          </a:xfrm>
        </p:grpSpPr>
        <p:sp>
          <p:nvSpPr>
            <p:cNvPr id="98" name="AutoShape 632"/>
            <p:cNvSpPr>
              <a:spLocks noChangeArrowheads="1"/>
            </p:cNvSpPr>
            <p:nvPr/>
          </p:nvSpPr>
          <p:spPr bwMode="auto">
            <a:xfrm>
              <a:off x="0" y="0"/>
              <a:ext cx="4989" cy="453"/>
            </a:xfrm>
            <a:prstGeom prst="roundRect">
              <a:avLst>
                <a:gd name="adj" fmla="val 14801"/>
              </a:avLst>
            </a:prstGeom>
            <a:solidFill>
              <a:srgbClr val="EE7ED6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99" name="AutoShape 633"/>
            <p:cNvSpPr>
              <a:spLocks noChangeArrowheads="1"/>
            </p:cNvSpPr>
            <p:nvPr/>
          </p:nvSpPr>
          <p:spPr bwMode="auto">
            <a:xfrm>
              <a:off x="45" y="45"/>
              <a:ext cx="4899" cy="363"/>
            </a:xfrm>
            <a:prstGeom prst="roundRect">
              <a:avLst>
                <a:gd name="adj" fmla="val 11028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00" name="WordArt 634"/>
            <p:cNvSpPr>
              <a:spLocks noChangeArrowheads="1" noChangeShapeType="1" noTextEdit="1"/>
            </p:cNvSpPr>
            <p:nvPr/>
          </p:nvSpPr>
          <p:spPr bwMode="auto">
            <a:xfrm>
              <a:off x="226" y="136"/>
              <a:ext cx="1452" cy="18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5. TITLE LIST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101" name="WordArt 635"/>
            <p:cNvSpPr>
              <a:spLocks noChangeArrowheads="1" noChangeShapeType="1" noTextEdit="1"/>
            </p:cNvSpPr>
            <p:nvPr/>
          </p:nvSpPr>
          <p:spPr bwMode="auto">
            <a:xfrm>
              <a:off x="1950" y="181"/>
              <a:ext cx="1361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"/>
                  <a:cs typeface="Arial"/>
                </a:rPr>
                <a:t>CLICK TO ADD TITLE LIST !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02" name="Line 636"/>
            <p:cNvSpPr>
              <a:spLocks noChangeShapeType="1"/>
            </p:cNvSpPr>
            <p:nvPr/>
          </p:nvSpPr>
          <p:spPr bwMode="auto">
            <a:xfrm>
              <a:off x="1814" y="136"/>
              <a:ext cx="0" cy="181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697684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2" presetClass="entr" presetSubtype="4" fill="hold" nodeType="after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1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300"/>
                            </p:stCondLst>
                            <p:childTnLst>
                              <p:par>
                                <p:cTn id="13" presetID="12" presetClass="entr" presetSubtype="4" fill="hold" nodeType="after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5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100"/>
                            </p:stCondLst>
                            <p:childTnLst>
                              <p:par>
                                <p:cTn id="17" presetID="12" presetClass="entr" presetSubtype="4" fill="hold" nodeType="after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9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900"/>
                            </p:stCondLst>
                            <p:childTnLst>
                              <p:par>
                                <p:cTn id="21" presetID="12" presetClass="entr" presetSubtype="4" fill="hold" nodeType="after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3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oup 3"/>
          <p:cNvGrpSpPr>
            <a:grpSpLocks/>
          </p:cNvGrpSpPr>
          <p:nvPr/>
        </p:nvGrpSpPr>
        <p:grpSpPr bwMode="auto">
          <a:xfrm>
            <a:off x="755650" y="1124744"/>
            <a:ext cx="7632700" cy="4751387"/>
            <a:chOff x="0" y="0"/>
            <a:chExt cx="4808" cy="2993"/>
          </a:xfrm>
        </p:grpSpPr>
        <p:sp>
          <p:nvSpPr>
            <p:cNvPr id="42" name="AutoShape 559"/>
            <p:cNvSpPr>
              <a:spLocks noChangeArrowheads="1"/>
            </p:cNvSpPr>
            <p:nvPr/>
          </p:nvSpPr>
          <p:spPr bwMode="auto">
            <a:xfrm>
              <a:off x="0" y="0"/>
              <a:ext cx="4808" cy="2449"/>
            </a:xfrm>
            <a:prstGeom prst="roundRect">
              <a:avLst>
                <a:gd name="adj" fmla="val 3431"/>
              </a:avLst>
            </a:prstGeom>
            <a:solidFill>
              <a:srgbClr val="FFFFFF">
                <a:alpha val="25098"/>
              </a:srgbClr>
            </a:solidFill>
            <a:ln w="19050" cap="rnd">
              <a:solidFill>
                <a:srgbClr val="FFFFFF"/>
              </a:solidFill>
              <a:prstDash val="sysDot"/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3" name="AutoShape 560"/>
            <p:cNvSpPr>
              <a:spLocks noChangeArrowheads="1"/>
            </p:cNvSpPr>
            <p:nvPr/>
          </p:nvSpPr>
          <p:spPr bwMode="auto">
            <a:xfrm>
              <a:off x="0" y="2540"/>
              <a:ext cx="4808" cy="453"/>
            </a:xfrm>
            <a:prstGeom prst="roundRect">
              <a:avLst>
                <a:gd name="adj" fmla="val 8579"/>
              </a:avLst>
            </a:prstGeom>
            <a:gradFill rotWithShape="1">
              <a:gsLst>
                <a:gs pos="0">
                  <a:srgbClr val="E8CCE6"/>
                </a:gs>
                <a:gs pos="100000">
                  <a:srgbClr val="C57DC0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4" name="AutoShape 561"/>
            <p:cNvSpPr>
              <a:spLocks noChangeArrowheads="1"/>
            </p:cNvSpPr>
            <p:nvPr/>
          </p:nvSpPr>
          <p:spPr bwMode="auto">
            <a:xfrm>
              <a:off x="45" y="2585"/>
              <a:ext cx="4718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5" name="Freeform 562"/>
            <p:cNvSpPr>
              <a:spLocks/>
            </p:cNvSpPr>
            <p:nvPr/>
          </p:nvSpPr>
          <p:spPr bwMode="auto">
            <a:xfrm>
              <a:off x="771" y="544"/>
              <a:ext cx="3266" cy="137"/>
            </a:xfrm>
            <a:custGeom>
              <a:avLst/>
              <a:gdLst>
                <a:gd name="T0" fmla="*/ 0 w 3356"/>
                <a:gd name="T1" fmla="*/ 137 h 137"/>
                <a:gd name="T2" fmla="*/ 0 w 3356"/>
                <a:gd name="T3" fmla="*/ 0 h 137"/>
                <a:gd name="T4" fmla="*/ 3356 w 3356"/>
                <a:gd name="T5" fmla="*/ 0 h 137"/>
                <a:gd name="T6" fmla="*/ 3356 w 3356"/>
                <a:gd name="T7" fmla="*/ 137 h 137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3356"/>
                <a:gd name="T13" fmla="*/ 0 h 137"/>
                <a:gd name="T14" fmla="*/ 3356 w 3356"/>
                <a:gd name="T15" fmla="*/ 137 h 137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3356" h="137">
                  <a:moveTo>
                    <a:pt x="0" y="137"/>
                  </a:moveTo>
                  <a:lnTo>
                    <a:pt x="0" y="0"/>
                  </a:lnTo>
                  <a:lnTo>
                    <a:pt x="3356" y="0"/>
                  </a:lnTo>
                  <a:lnTo>
                    <a:pt x="3356" y="137"/>
                  </a:lnTo>
                </a:path>
              </a:pathLst>
            </a:custGeom>
            <a:noFill/>
            <a:ln w="31750">
              <a:solidFill>
                <a:srgbClr val="FFFFFF"/>
              </a:solidFill>
              <a:round/>
              <a:headEnd type="triangle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6" name="Line 563"/>
            <p:cNvSpPr>
              <a:spLocks noChangeShapeType="1"/>
            </p:cNvSpPr>
            <p:nvPr/>
          </p:nvSpPr>
          <p:spPr bwMode="auto">
            <a:xfrm>
              <a:off x="2404" y="408"/>
              <a:ext cx="0" cy="273"/>
            </a:xfrm>
            <a:prstGeom prst="line">
              <a:avLst/>
            </a:prstGeom>
            <a:noFill/>
            <a:ln w="31750">
              <a:solidFill>
                <a:srgbClr val="FFFFFF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7" name="AutoShape 564"/>
            <p:cNvSpPr>
              <a:spLocks noChangeArrowheads="1"/>
            </p:cNvSpPr>
            <p:nvPr/>
          </p:nvSpPr>
          <p:spPr bwMode="auto">
            <a:xfrm>
              <a:off x="91" y="91"/>
              <a:ext cx="4626" cy="317"/>
            </a:xfrm>
            <a:prstGeom prst="roundRect">
              <a:avLst>
                <a:gd name="adj" fmla="val 8579"/>
              </a:avLst>
            </a:prstGeom>
            <a:gradFill rotWithShape="1">
              <a:gsLst>
                <a:gs pos="0">
                  <a:srgbClr val="F4B5BE"/>
                </a:gs>
                <a:gs pos="100000">
                  <a:srgbClr val="E24259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8" name="AutoShape 565"/>
            <p:cNvSpPr>
              <a:spLocks noChangeArrowheads="1"/>
            </p:cNvSpPr>
            <p:nvPr/>
          </p:nvSpPr>
          <p:spPr bwMode="auto">
            <a:xfrm>
              <a:off x="136" y="135"/>
              <a:ext cx="4536" cy="228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9" name="WordArt 566"/>
            <p:cNvSpPr>
              <a:spLocks noChangeArrowheads="1" noChangeShapeType="1" noTextEdit="1"/>
            </p:cNvSpPr>
            <p:nvPr/>
          </p:nvSpPr>
          <p:spPr bwMode="auto">
            <a:xfrm>
              <a:off x="1905" y="181"/>
              <a:ext cx="998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0" name="AutoShape 567"/>
            <p:cNvSpPr>
              <a:spLocks noChangeArrowheads="1"/>
            </p:cNvSpPr>
            <p:nvPr/>
          </p:nvSpPr>
          <p:spPr bwMode="auto">
            <a:xfrm>
              <a:off x="91" y="681"/>
              <a:ext cx="1360" cy="1678"/>
            </a:xfrm>
            <a:prstGeom prst="roundRect">
              <a:avLst>
                <a:gd name="adj" fmla="val 3060"/>
              </a:avLst>
            </a:prstGeom>
            <a:gradFill rotWithShape="1">
              <a:gsLst>
                <a:gs pos="0">
                  <a:srgbClr val="FFD7EB"/>
                </a:gs>
                <a:gs pos="100000">
                  <a:srgbClr val="FE98CB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1" name="AutoShape 568"/>
            <p:cNvSpPr>
              <a:spLocks noChangeArrowheads="1"/>
            </p:cNvSpPr>
            <p:nvPr/>
          </p:nvSpPr>
          <p:spPr bwMode="auto">
            <a:xfrm>
              <a:off x="1724" y="681"/>
              <a:ext cx="1360" cy="1678"/>
            </a:xfrm>
            <a:prstGeom prst="roundRect">
              <a:avLst>
                <a:gd name="adj" fmla="val 3060"/>
              </a:avLst>
            </a:prstGeom>
            <a:gradFill rotWithShape="1">
              <a:gsLst>
                <a:gs pos="0">
                  <a:srgbClr val="FFE4E6"/>
                </a:gs>
                <a:gs pos="100000">
                  <a:srgbClr val="FFB9C0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2" name="AutoShape 569"/>
            <p:cNvSpPr>
              <a:spLocks noChangeArrowheads="1"/>
            </p:cNvSpPr>
            <p:nvPr/>
          </p:nvSpPr>
          <p:spPr bwMode="auto">
            <a:xfrm>
              <a:off x="3357" y="681"/>
              <a:ext cx="1360" cy="1678"/>
            </a:xfrm>
            <a:prstGeom prst="roundRect">
              <a:avLst>
                <a:gd name="adj" fmla="val 3060"/>
              </a:avLst>
            </a:prstGeom>
            <a:gradFill rotWithShape="1">
              <a:gsLst>
                <a:gs pos="0">
                  <a:srgbClr val="F9D5DA"/>
                </a:gs>
                <a:gs pos="100000">
                  <a:srgbClr val="E9718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3" name="AutoShape 570"/>
            <p:cNvSpPr>
              <a:spLocks noChangeArrowheads="1"/>
            </p:cNvSpPr>
            <p:nvPr/>
          </p:nvSpPr>
          <p:spPr bwMode="auto">
            <a:xfrm>
              <a:off x="136" y="726"/>
              <a:ext cx="1270" cy="1587"/>
            </a:xfrm>
            <a:prstGeom prst="roundRect">
              <a:avLst>
                <a:gd name="adj" fmla="val 432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4" name="AutoShape 571"/>
            <p:cNvSpPr>
              <a:spLocks noChangeArrowheads="1"/>
            </p:cNvSpPr>
            <p:nvPr/>
          </p:nvSpPr>
          <p:spPr bwMode="auto">
            <a:xfrm>
              <a:off x="1769" y="726"/>
              <a:ext cx="1270" cy="771"/>
            </a:xfrm>
            <a:prstGeom prst="roundRect">
              <a:avLst>
                <a:gd name="adj" fmla="val 6222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5" name="AutoShape 572"/>
            <p:cNvSpPr>
              <a:spLocks noChangeArrowheads="1"/>
            </p:cNvSpPr>
            <p:nvPr/>
          </p:nvSpPr>
          <p:spPr bwMode="auto">
            <a:xfrm>
              <a:off x="1769" y="1542"/>
              <a:ext cx="1270" cy="771"/>
            </a:xfrm>
            <a:prstGeom prst="roundRect">
              <a:avLst>
                <a:gd name="adj" fmla="val 6222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6" name="AutoShape 573"/>
            <p:cNvSpPr>
              <a:spLocks noChangeArrowheads="1"/>
            </p:cNvSpPr>
            <p:nvPr/>
          </p:nvSpPr>
          <p:spPr bwMode="auto">
            <a:xfrm>
              <a:off x="3402" y="726"/>
              <a:ext cx="1270" cy="499"/>
            </a:xfrm>
            <a:prstGeom prst="roundRect">
              <a:avLst>
                <a:gd name="adj" fmla="val 6222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7" name="AutoShape 574"/>
            <p:cNvSpPr>
              <a:spLocks noChangeArrowheads="1"/>
            </p:cNvSpPr>
            <p:nvPr/>
          </p:nvSpPr>
          <p:spPr bwMode="auto">
            <a:xfrm>
              <a:off x="3402" y="1270"/>
              <a:ext cx="1270" cy="499"/>
            </a:xfrm>
            <a:prstGeom prst="roundRect">
              <a:avLst>
                <a:gd name="adj" fmla="val 6222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8" name="AutoShape 575"/>
            <p:cNvSpPr>
              <a:spLocks noChangeArrowheads="1"/>
            </p:cNvSpPr>
            <p:nvPr/>
          </p:nvSpPr>
          <p:spPr bwMode="auto">
            <a:xfrm>
              <a:off x="3402" y="1815"/>
              <a:ext cx="1270" cy="499"/>
            </a:xfrm>
            <a:prstGeom prst="roundRect">
              <a:avLst>
                <a:gd name="adj" fmla="val 6222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59" name="Group 21"/>
            <p:cNvGrpSpPr>
              <a:grpSpLocks/>
            </p:cNvGrpSpPr>
            <p:nvPr/>
          </p:nvGrpSpPr>
          <p:grpSpPr bwMode="auto">
            <a:xfrm>
              <a:off x="1724" y="2630"/>
              <a:ext cx="1361" cy="272"/>
              <a:chOff x="0" y="0"/>
              <a:chExt cx="1316" cy="272"/>
            </a:xfrm>
          </p:grpSpPr>
          <p:sp>
            <p:nvSpPr>
              <p:cNvPr id="78" name="WordArt 577"/>
              <p:cNvSpPr>
                <a:spLocks noChangeArrowheads="1" noChangeShapeType="1" noTextEdit="1"/>
              </p:cNvSpPr>
              <p:nvPr/>
            </p:nvSpPr>
            <p:spPr bwMode="auto">
              <a:xfrm>
                <a:off x="91" y="0"/>
                <a:ext cx="1089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 Black"/>
                  </a:rPr>
                  <a:t>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79" name="WordArt 578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8"/>
                <a:ext cx="1316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"/>
                    <a:cs typeface="Arial"/>
                  </a:rPr>
                  <a:t>CLICK TO ADD CONTENTS !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  <p:grpSp>
          <p:nvGrpSpPr>
            <p:cNvPr id="60" name="Group 24"/>
            <p:cNvGrpSpPr>
              <a:grpSpLocks/>
            </p:cNvGrpSpPr>
            <p:nvPr/>
          </p:nvGrpSpPr>
          <p:grpSpPr bwMode="auto">
            <a:xfrm>
              <a:off x="408" y="1361"/>
              <a:ext cx="726" cy="272"/>
              <a:chOff x="0" y="0"/>
              <a:chExt cx="728" cy="265"/>
            </a:xfrm>
          </p:grpSpPr>
          <p:sp>
            <p:nvSpPr>
              <p:cNvPr id="76" name="WordArt 580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77" name="WordArt 581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"/>
                    <a:cs typeface="Arial"/>
                  </a:rPr>
                  <a:t>ADD CONTENTS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  <p:grpSp>
          <p:nvGrpSpPr>
            <p:cNvPr id="61" name="Group 27"/>
            <p:cNvGrpSpPr>
              <a:grpSpLocks/>
            </p:cNvGrpSpPr>
            <p:nvPr/>
          </p:nvGrpSpPr>
          <p:grpSpPr bwMode="auto">
            <a:xfrm>
              <a:off x="2041" y="998"/>
              <a:ext cx="726" cy="227"/>
              <a:chOff x="0" y="0"/>
              <a:chExt cx="728" cy="265"/>
            </a:xfrm>
          </p:grpSpPr>
          <p:sp>
            <p:nvSpPr>
              <p:cNvPr id="74" name="WordArt 583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75" name="WordArt 584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"/>
                    <a:cs typeface="Arial"/>
                  </a:rPr>
                  <a:t>ADD CONTENTS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  <p:grpSp>
          <p:nvGrpSpPr>
            <p:cNvPr id="62" name="Group 30"/>
            <p:cNvGrpSpPr>
              <a:grpSpLocks/>
            </p:cNvGrpSpPr>
            <p:nvPr/>
          </p:nvGrpSpPr>
          <p:grpSpPr bwMode="auto">
            <a:xfrm>
              <a:off x="2041" y="1814"/>
              <a:ext cx="726" cy="227"/>
              <a:chOff x="0" y="0"/>
              <a:chExt cx="728" cy="265"/>
            </a:xfrm>
          </p:grpSpPr>
          <p:sp>
            <p:nvSpPr>
              <p:cNvPr id="72" name="WordArt 586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73" name="WordArt 587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"/>
                    <a:cs typeface="Arial"/>
                  </a:rPr>
                  <a:t>ADD CONTENTS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  <p:grpSp>
          <p:nvGrpSpPr>
            <p:cNvPr id="63" name="Group 33"/>
            <p:cNvGrpSpPr>
              <a:grpSpLocks/>
            </p:cNvGrpSpPr>
            <p:nvPr/>
          </p:nvGrpSpPr>
          <p:grpSpPr bwMode="auto">
            <a:xfrm>
              <a:off x="3674" y="862"/>
              <a:ext cx="726" cy="227"/>
              <a:chOff x="0" y="0"/>
              <a:chExt cx="728" cy="265"/>
            </a:xfrm>
          </p:grpSpPr>
          <p:sp>
            <p:nvSpPr>
              <p:cNvPr id="70" name="WordArt 589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71" name="WordArt 590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"/>
                    <a:cs typeface="Arial"/>
                  </a:rPr>
                  <a:t>ADD CONTENTS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  <p:grpSp>
          <p:nvGrpSpPr>
            <p:cNvPr id="64" name="Group 36"/>
            <p:cNvGrpSpPr>
              <a:grpSpLocks/>
            </p:cNvGrpSpPr>
            <p:nvPr/>
          </p:nvGrpSpPr>
          <p:grpSpPr bwMode="auto">
            <a:xfrm>
              <a:off x="3674" y="1406"/>
              <a:ext cx="726" cy="227"/>
              <a:chOff x="0" y="0"/>
              <a:chExt cx="728" cy="265"/>
            </a:xfrm>
          </p:grpSpPr>
          <p:sp>
            <p:nvSpPr>
              <p:cNvPr id="68" name="WordArt 592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69" name="WordArt 593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"/>
                    <a:cs typeface="Arial"/>
                  </a:rPr>
                  <a:t>ADD CONTENTS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  <p:grpSp>
          <p:nvGrpSpPr>
            <p:cNvPr id="65" name="Group 39"/>
            <p:cNvGrpSpPr>
              <a:grpSpLocks/>
            </p:cNvGrpSpPr>
            <p:nvPr/>
          </p:nvGrpSpPr>
          <p:grpSpPr bwMode="auto">
            <a:xfrm>
              <a:off x="3674" y="1950"/>
              <a:ext cx="726" cy="227"/>
              <a:chOff x="0" y="0"/>
              <a:chExt cx="728" cy="265"/>
            </a:xfrm>
          </p:grpSpPr>
          <p:sp>
            <p:nvSpPr>
              <p:cNvPr id="66" name="WordArt 595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67" name="WordArt 596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"/>
                    <a:cs typeface="Arial"/>
                  </a:rPr>
                  <a:t>ADD CONTENTS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660469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3"/>
          <p:cNvGrpSpPr>
            <a:grpSpLocks/>
          </p:cNvGrpSpPr>
          <p:nvPr/>
        </p:nvGrpSpPr>
        <p:grpSpPr bwMode="auto">
          <a:xfrm>
            <a:off x="755650" y="1437928"/>
            <a:ext cx="7561263" cy="4151312"/>
            <a:chOff x="0" y="0"/>
            <a:chExt cx="4763" cy="2615"/>
          </a:xfrm>
        </p:grpSpPr>
        <p:sp>
          <p:nvSpPr>
            <p:cNvPr id="43" name="Freeform 619"/>
            <p:cNvSpPr>
              <a:spLocks/>
            </p:cNvSpPr>
            <p:nvPr/>
          </p:nvSpPr>
          <p:spPr bwMode="auto">
            <a:xfrm>
              <a:off x="3941" y="406"/>
              <a:ext cx="822" cy="1033"/>
            </a:xfrm>
            <a:custGeom>
              <a:avLst/>
              <a:gdLst/>
              <a:ahLst/>
              <a:cxnLst>
                <a:cxn ang="0">
                  <a:pos x="334" y="352"/>
                </a:cxn>
                <a:cxn ang="0">
                  <a:pos x="0" y="463"/>
                </a:cxn>
                <a:cxn ang="0">
                  <a:pos x="18" y="483"/>
                </a:cxn>
                <a:cxn ang="0">
                  <a:pos x="35" y="505"/>
                </a:cxn>
                <a:cxn ang="0">
                  <a:pos x="51" y="527"/>
                </a:cxn>
                <a:cxn ang="0">
                  <a:pos x="67" y="550"/>
                </a:cxn>
                <a:cxn ang="0">
                  <a:pos x="81" y="574"/>
                </a:cxn>
                <a:cxn ang="0">
                  <a:pos x="95" y="597"/>
                </a:cxn>
                <a:cxn ang="0">
                  <a:pos x="107" y="623"/>
                </a:cxn>
                <a:cxn ang="0">
                  <a:pos x="118" y="648"/>
                </a:cxn>
                <a:cxn ang="0">
                  <a:pos x="128" y="674"/>
                </a:cxn>
                <a:cxn ang="0">
                  <a:pos x="138" y="701"/>
                </a:cxn>
                <a:cxn ang="0">
                  <a:pos x="146" y="728"/>
                </a:cxn>
                <a:cxn ang="0">
                  <a:pos x="152" y="754"/>
                </a:cxn>
                <a:cxn ang="0">
                  <a:pos x="159" y="782"/>
                </a:cxn>
                <a:cxn ang="0">
                  <a:pos x="162" y="811"/>
                </a:cxn>
                <a:cxn ang="0">
                  <a:pos x="166" y="840"/>
                </a:cxn>
                <a:cxn ang="0">
                  <a:pos x="169" y="869"/>
                </a:cxn>
                <a:cxn ang="0">
                  <a:pos x="496" y="1033"/>
                </a:cxn>
                <a:cxn ang="0">
                  <a:pos x="810" y="876"/>
                </a:cxn>
                <a:cxn ang="0">
                  <a:pos x="822" y="869"/>
                </a:cxn>
                <a:cxn ang="0">
                  <a:pos x="819" y="807"/>
                </a:cxn>
                <a:cxn ang="0">
                  <a:pos x="813" y="745"/>
                </a:cxn>
                <a:cxn ang="0">
                  <a:pos x="805" y="684"/>
                </a:cxn>
                <a:cxn ang="0">
                  <a:pos x="793" y="624"/>
                </a:cxn>
                <a:cxn ang="0">
                  <a:pos x="779" y="565"/>
                </a:cxn>
                <a:cxn ang="0">
                  <a:pos x="762" y="506"/>
                </a:cxn>
                <a:cxn ang="0">
                  <a:pos x="743" y="450"/>
                </a:cxn>
                <a:cxn ang="0">
                  <a:pos x="721" y="394"/>
                </a:cxn>
                <a:cxn ang="0">
                  <a:pos x="697" y="340"/>
                </a:cxn>
                <a:cxn ang="0">
                  <a:pos x="670" y="287"/>
                </a:cxn>
                <a:cxn ang="0">
                  <a:pos x="640" y="235"/>
                </a:cxn>
                <a:cxn ang="0">
                  <a:pos x="609" y="186"/>
                </a:cxn>
                <a:cxn ang="0">
                  <a:pos x="575" y="137"/>
                </a:cxn>
                <a:cxn ang="0">
                  <a:pos x="540" y="90"/>
                </a:cxn>
                <a:cxn ang="0">
                  <a:pos x="502" y="44"/>
                </a:cxn>
                <a:cxn ang="0">
                  <a:pos x="463" y="0"/>
                </a:cxn>
                <a:cxn ang="0">
                  <a:pos x="352" y="333"/>
                </a:cxn>
                <a:cxn ang="0">
                  <a:pos x="334" y="352"/>
                </a:cxn>
              </a:cxnLst>
              <a:rect l="0" t="0" r="r" b="b"/>
              <a:pathLst>
                <a:path w="822" h="1033">
                  <a:moveTo>
                    <a:pt x="334" y="352"/>
                  </a:moveTo>
                  <a:lnTo>
                    <a:pt x="0" y="463"/>
                  </a:lnTo>
                  <a:lnTo>
                    <a:pt x="18" y="483"/>
                  </a:lnTo>
                  <a:lnTo>
                    <a:pt x="35" y="505"/>
                  </a:lnTo>
                  <a:lnTo>
                    <a:pt x="51" y="527"/>
                  </a:lnTo>
                  <a:lnTo>
                    <a:pt x="67" y="550"/>
                  </a:lnTo>
                  <a:lnTo>
                    <a:pt x="81" y="574"/>
                  </a:lnTo>
                  <a:lnTo>
                    <a:pt x="95" y="597"/>
                  </a:lnTo>
                  <a:lnTo>
                    <a:pt x="107" y="623"/>
                  </a:lnTo>
                  <a:lnTo>
                    <a:pt x="118" y="648"/>
                  </a:lnTo>
                  <a:lnTo>
                    <a:pt x="128" y="674"/>
                  </a:lnTo>
                  <a:lnTo>
                    <a:pt x="138" y="701"/>
                  </a:lnTo>
                  <a:lnTo>
                    <a:pt x="146" y="728"/>
                  </a:lnTo>
                  <a:lnTo>
                    <a:pt x="152" y="754"/>
                  </a:lnTo>
                  <a:lnTo>
                    <a:pt x="159" y="782"/>
                  </a:lnTo>
                  <a:lnTo>
                    <a:pt x="162" y="811"/>
                  </a:lnTo>
                  <a:lnTo>
                    <a:pt x="166" y="840"/>
                  </a:lnTo>
                  <a:lnTo>
                    <a:pt x="169" y="869"/>
                  </a:lnTo>
                  <a:lnTo>
                    <a:pt x="496" y="1033"/>
                  </a:lnTo>
                  <a:lnTo>
                    <a:pt x="810" y="876"/>
                  </a:lnTo>
                  <a:lnTo>
                    <a:pt x="822" y="869"/>
                  </a:lnTo>
                  <a:lnTo>
                    <a:pt x="819" y="807"/>
                  </a:lnTo>
                  <a:lnTo>
                    <a:pt x="813" y="745"/>
                  </a:lnTo>
                  <a:lnTo>
                    <a:pt x="805" y="684"/>
                  </a:lnTo>
                  <a:lnTo>
                    <a:pt x="793" y="624"/>
                  </a:lnTo>
                  <a:lnTo>
                    <a:pt x="779" y="565"/>
                  </a:lnTo>
                  <a:lnTo>
                    <a:pt x="762" y="506"/>
                  </a:lnTo>
                  <a:lnTo>
                    <a:pt x="743" y="450"/>
                  </a:lnTo>
                  <a:lnTo>
                    <a:pt x="721" y="394"/>
                  </a:lnTo>
                  <a:lnTo>
                    <a:pt x="697" y="340"/>
                  </a:lnTo>
                  <a:lnTo>
                    <a:pt x="670" y="287"/>
                  </a:lnTo>
                  <a:lnTo>
                    <a:pt x="640" y="235"/>
                  </a:lnTo>
                  <a:lnTo>
                    <a:pt x="609" y="186"/>
                  </a:lnTo>
                  <a:lnTo>
                    <a:pt x="575" y="137"/>
                  </a:lnTo>
                  <a:lnTo>
                    <a:pt x="540" y="90"/>
                  </a:lnTo>
                  <a:lnTo>
                    <a:pt x="502" y="44"/>
                  </a:lnTo>
                  <a:lnTo>
                    <a:pt x="463" y="0"/>
                  </a:lnTo>
                  <a:lnTo>
                    <a:pt x="352" y="333"/>
                  </a:lnTo>
                  <a:lnTo>
                    <a:pt x="334" y="352"/>
                  </a:lnTo>
                  <a:close/>
                </a:path>
              </a:pathLst>
            </a:custGeom>
            <a:gradFill rotWithShape="1">
              <a:gsLst>
                <a:gs pos="0">
                  <a:srgbClr val="FFF6F8"/>
                </a:gs>
                <a:gs pos="100000">
                  <a:srgbClr val="FFD1DC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4" name="Freeform 620"/>
            <p:cNvSpPr>
              <a:spLocks/>
            </p:cNvSpPr>
            <p:nvPr/>
          </p:nvSpPr>
          <p:spPr bwMode="auto">
            <a:xfrm>
              <a:off x="596" y="1792"/>
              <a:ext cx="1033" cy="823"/>
            </a:xfrm>
            <a:custGeom>
              <a:avLst/>
              <a:gdLst>
                <a:gd name="T0" fmla="*/ 332 w 1033"/>
                <a:gd name="T1" fmla="*/ 351 h 823"/>
                <a:gd name="T2" fmla="*/ 0 w 1033"/>
                <a:gd name="T3" fmla="*/ 463 h 823"/>
                <a:gd name="T4" fmla="*/ 43 w 1033"/>
                <a:gd name="T5" fmla="*/ 502 h 823"/>
                <a:gd name="T6" fmla="*/ 89 w 1033"/>
                <a:gd name="T7" fmla="*/ 539 h 823"/>
                <a:gd name="T8" fmla="*/ 135 w 1033"/>
                <a:gd name="T9" fmla="*/ 575 h 823"/>
                <a:gd name="T10" fmla="*/ 184 w 1033"/>
                <a:gd name="T11" fmla="*/ 610 h 823"/>
                <a:gd name="T12" fmla="*/ 235 w 1033"/>
                <a:gd name="T13" fmla="*/ 640 h 823"/>
                <a:gd name="T14" fmla="*/ 286 w 1033"/>
                <a:gd name="T15" fmla="*/ 670 h 823"/>
                <a:gd name="T16" fmla="*/ 339 w 1033"/>
                <a:gd name="T17" fmla="*/ 696 h 823"/>
                <a:gd name="T18" fmla="*/ 394 w 1033"/>
                <a:gd name="T19" fmla="*/ 721 h 823"/>
                <a:gd name="T20" fmla="*/ 450 w 1033"/>
                <a:gd name="T21" fmla="*/ 742 h 823"/>
                <a:gd name="T22" fmla="*/ 506 w 1033"/>
                <a:gd name="T23" fmla="*/ 762 h 823"/>
                <a:gd name="T24" fmla="*/ 564 w 1033"/>
                <a:gd name="T25" fmla="*/ 780 h 823"/>
                <a:gd name="T26" fmla="*/ 624 w 1033"/>
                <a:gd name="T27" fmla="*/ 794 h 823"/>
                <a:gd name="T28" fmla="*/ 684 w 1033"/>
                <a:gd name="T29" fmla="*/ 805 h 823"/>
                <a:gd name="T30" fmla="*/ 745 w 1033"/>
                <a:gd name="T31" fmla="*/ 814 h 823"/>
                <a:gd name="T32" fmla="*/ 807 w 1033"/>
                <a:gd name="T33" fmla="*/ 819 h 823"/>
                <a:gd name="T34" fmla="*/ 869 w 1033"/>
                <a:gd name="T35" fmla="*/ 823 h 823"/>
                <a:gd name="T36" fmla="*/ 1033 w 1033"/>
                <a:gd name="T37" fmla="*/ 496 h 823"/>
                <a:gd name="T38" fmla="*/ 869 w 1033"/>
                <a:gd name="T39" fmla="*/ 169 h 823"/>
                <a:gd name="T40" fmla="*/ 840 w 1033"/>
                <a:gd name="T41" fmla="*/ 166 h 823"/>
                <a:gd name="T42" fmla="*/ 810 w 1033"/>
                <a:gd name="T43" fmla="*/ 163 h 823"/>
                <a:gd name="T44" fmla="*/ 782 w 1033"/>
                <a:gd name="T45" fmla="*/ 158 h 823"/>
                <a:gd name="T46" fmla="*/ 754 w 1033"/>
                <a:gd name="T47" fmla="*/ 153 h 823"/>
                <a:gd name="T48" fmla="*/ 727 w 1033"/>
                <a:gd name="T49" fmla="*/ 146 h 823"/>
                <a:gd name="T50" fmla="*/ 700 w 1033"/>
                <a:gd name="T51" fmla="*/ 138 h 823"/>
                <a:gd name="T52" fmla="*/ 674 w 1033"/>
                <a:gd name="T53" fmla="*/ 129 h 823"/>
                <a:gd name="T54" fmla="*/ 648 w 1033"/>
                <a:gd name="T55" fmla="*/ 119 h 823"/>
                <a:gd name="T56" fmla="*/ 622 w 1033"/>
                <a:gd name="T57" fmla="*/ 107 h 823"/>
                <a:gd name="T58" fmla="*/ 597 w 1033"/>
                <a:gd name="T59" fmla="*/ 94 h 823"/>
                <a:gd name="T60" fmla="*/ 573 w 1033"/>
                <a:gd name="T61" fmla="*/ 82 h 823"/>
                <a:gd name="T62" fmla="*/ 550 w 1033"/>
                <a:gd name="T63" fmla="*/ 66 h 823"/>
                <a:gd name="T64" fmla="*/ 527 w 1033"/>
                <a:gd name="T65" fmla="*/ 51 h 823"/>
                <a:gd name="T66" fmla="*/ 505 w 1033"/>
                <a:gd name="T67" fmla="*/ 36 h 823"/>
                <a:gd name="T68" fmla="*/ 483 w 1033"/>
                <a:gd name="T69" fmla="*/ 18 h 823"/>
                <a:gd name="T70" fmla="*/ 463 w 1033"/>
                <a:gd name="T71" fmla="*/ 0 h 823"/>
                <a:gd name="T72" fmla="*/ 352 w 1033"/>
                <a:gd name="T73" fmla="*/ 333 h 823"/>
                <a:gd name="T74" fmla="*/ 332 w 1033"/>
                <a:gd name="T75" fmla="*/ 351 h 823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w 1033"/>
                <a:gd name="T115" fmla="*/ 0 h 823"/>
                <a:gd name="T116" fmla="*/ 1033 w 1033"/>
                <a:gd name="T117" fmla="*/ 823 h 823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T114" t="T115" r="T116" b="T117"/>
              <a:pathLst>
                <a:path w="1033" h="823">
                  <a:moveTo>
                    <a:pt x="332" y="351"/>
                  </a:moveTo>
                  <a:lnTo>
                    <a:pt x="0" y="463"/>
                  </a:lnTo>
                  <a:lnTo>
                    <a:pt x="43" y="502"/>
                  </a:lnTo>
                  <a:lnTo>
                    <a:pt x="89" y="539"/>
                  </a:lnTo>
                  <a:lnTo>
                    <a:pt x="135" y="575"/>
                  </a:lnTo>
                  <a:lnTo>
                    <a:pt x="184" y="610"/>
                  </a:lnTo>
                  <a:lnTo>
                    <a:pt x="235" y="640"/>
                  </a:lnTo>
                  <a:lnTo>
                    <a:pt x="286" y="670"/>
                  </a:lnTo>
                  <a:lnTo>
                    <a:pt x="339" y="696"/>
                  </a:lnTo>
                  <a:lnTo>
                    <a:pt x="394" y="721"/>
                  </a:lnTo>
                  <a:lnTo>
                    <a:pt x="450" y="742"/>
                  </a:lnTo>
                  <a:lnTo>
                    <a:pt x="506" y="762"/>
                  </a:lnTo>
                  <a:lnTo>
                    <a:pt x="564" y="780"/>
                  </a:lnTo>
                  <a:lnTo>
                    <a:pt x="624" y="794"/>
                  </a:lnTo>
                  <a:lnTo>
                    <a:pt x="684" y="805"/>
                  </a:lnTo>
                  <a:lnTo>
                    <a:pt x="745" y="814"/>
                  </a:lnTo>
                  <a:lnTo>
                    <a:pt x="807" y="819"/>
                  </a:lnTo>
                  <a:lnTo>
                    <a:pt x="869" y="823"/>
                  </a:lnTo>
                  <a:lnTo>
                    <a:pt x="1033" y="496"/>
                  </a:lnTo>
                  <a:lnTo>
                    <a:pt x="869" y="169"/>
                  </a:lnTo>
                  <a:lnTo>
                    <a:pt x="840" y="166"/>
                  </a:lnTo>
                  <a:lnTo>
                    <a:pt x="810" y="163"/>
                  </a:lnTo>
                  <a:lnTo>
                    <a:pt x="782" y="158"/>
                  </a:lnTo>
                  <a:lnTo>
                    <a:pt x="754" y="153"/>
                  </a:lnTo>
                  <a:lnTo>
                    <a:pt x="727" y="146"/>
                  </a:lnTo>
                  <a:lnTo>
                    <a:pt x="700" y="138"/>
                  </a:lnTo>
                  <a:lnTo>
                    <a:pt x="674" y="129"/>
                  </a:lnTo>
                  <a:lnTo>
                    <a:pt x="648" y="119"/>
                  </a:lnTo>
                  <a:lnTo>
                    <a:pt x="622" y="107"/>
                  </a:lnTo>
                  <a:lnTo>
                    <a:pt x="597" y="94"/>
                  </a:lnTo>
                  <a:lnTo>
                    <a:pt x="573" y="82"/>
                  </a:lnTo>
                  <a:lnTo>
                    <a:pt x="550" y="66"/>
                  </a:lnTo>
                  <a:lnTo>
                    <a:pt x="527" y="51"/>
                  </a:lnTo>
                  <a:lnTo>
                    <a:pt x="505" y="36"/>
                  </a:lnTo>
                  <a:lnTo>
                    <a:pt x="483" y="18"/>
                  </a:lnTo>
                  <a:lnTo>
                    <a:pt x="463" y="0"/>
                  </a:lnTo>
                  <a:lnTo>
                    <a:pt x="352" y="333"/>
                  </a:lnTo>
                  <a:lnTo>
                    <a:pt x="332" y="351"/>
                  </a:lnTo>
                  <a:close/>
                </a:path>
              </a:pathLst>
            </a:custGeom>
            <a:solidFill>
              <a:srgbClr val="808080">
                <a:alpha val="34901"/>
              </a:srgbClr>
            </a:solidFill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5" name="Freeform 621"/>
            <p:cNvSpPr>
              <a:spLocks/>
            </p:cNvSpPr>
            <p:nvPr/>
          </p:nvSpPr>
          <p:spPr bwMode="auto">
            <a:xfrm>
              <a:off x="1529" y="1792"/>
              <a:ext cx="869" cy="823"/>
            </a:xfrm>
            <a:custGeom>
              <a:avLst/>
              <a:gdLst>
                <a:gd name="T0" fmla="*/ 157 w 869"/>
                <a:gd name="T1" fmla="*/ 509 h 823"/>
                <a:gd name="T2" fmla="*/ 0 w 869"/>
                <a:gd name="T3" fmla="*/ 823 h 823"/>
                <a:gd name="T4" fmla="*/ 64 w 869"/>
                <a:gd name="T5" fmla="*/ 819 h 823"/>
                <a:gd name="T6" fmla="*/ 125 w 869"/>
                <a:gd name="T7" fmla="*/ 814 h 823"/>
                <a:gd name="T8" fmla="*/ 187 w 869"/>
                <a:gd name="T9" fmla="*/ 805 h 823"/>
                <a:gd name="T10" fmla="*/ 247 w 869"/>
                <a:gd name="T11" fmla="*/ 794 h 823"/>
                <a:gd name="T12" fmla="*/ 306 w 869"/>
                <a:gd name="T13" fmla="*/ 778 h 823"/>
                <a:gd name="T14" fmla="*/ 363 w 869"/>
                <a:gd name="T15" fmla="*/ 762 h 823"/>
                <a:gd name="T16" fmla="*/ 421 w 869"/>
                <a:gd name="T17" fmla="*/ 742 h 823"/>
                <a:gd name="T18" fmla="*/ 476 w 869"/>
                <a:gd name="T19" fmla="*/ 721 h 823"/>
                <a:gd name="T20" fmla="*/ 531 w 869"/>
                <a:gd name="T21" fmla="*/ 696 h 823"/>
                <a:gd name="T22" fmla="*/ 583 w 869"/>
                <a:gd name="T23" fmla="*/ 670 h 823"/>
                <a:gd name="T24" fmla="*/ 635 w 869"/>
                <a:gd name="T25" fmla="*/ 640 h 823"/>
                <a:gd name="T26" fmla="*/ 685 w 869"/>
                <a:gd name="T27" fmla="*/ 608 h 823"/>
                <a:gd name="T28" fmla="*/ 734 w 869"/>
                <a:gd name="T29" fmla="*/ 575 h 823"/>
                <a:gd name="T30" fmla="*/ 781 w 869"/>
                <a:gd name="T31" fmla="*/ 539 h 823"/>
                <a:gd name="T32" fmla="*/ 826 w 869"/>
                <a:gd name="T33" fmla="*/ 502 h 823"/>
                <a:gd name="T34" fmla="*/ 869 w 869"/>
                <a:gd name="T35" fmla="*/ 463 h 823"/>
                <a:gd name="T36" fmla="*/ 754 w 869"/>
                <a:gd name="T37" fmla="*/ 116 h 823"/>
                <a:gd name="T38" fmla="*/ 407 w 869"/>
                <a:gd name="T39" fmla="*/ 0 h 823"/>
                <a:gd name="T40" fmla="*/ 386 w 869"/>
                <a:gd name="T41" fmla="*/ 18 h 823"/>
                <a:gd name="T42" fmla="*/ 364 w 869"/>
                <a:gd name="T43" fmla="*/ 36 h 823"/>
                <a:gd name="T44" fmla="*/ 343 w 869"/>
                <a:gd name="T45" fmla="*/ 52 h 823"/>
                <a:gd name="T46" fmla="*/ 320 w 869"/>
                <a:gd name="T47" fmla="*/ 68 h 823"/>
                <a:gd name="T48" fmla="*/ 295 w 869"/>
                <a:gd name="T49" fmla="*/ 82 h 823"/>
                <a:gd name="T50" fmla="*/ 271 w 869"/>
                <a:gd name="T51" fmla="*/ 94 h 823"/>
                <a:gd name="T52" fmla="*/ 247 w 869"/>
                <a:gd name="T53" fmla="*/ 107 h 823"/>
                <a:gd name="T54" fmla="*/ 221 w 869"/>
                <a:gd name="T55" fmla="*/ 119 h 823"/>
                <a:gd name="T56" fmla="*/ 196 w 869"/>
                <a:gd name="T57" fmla="*/ 129 h 823"/>
                <a:gd name="T58" fmla="*/ 169 w 869"/>
                <a:gd name="T59" fmla="*/ 138 h 823"/>
                <a:gd name="T60" fmla="*/ 142 w 869"/>
                <a:gd name="T61" fmla="*/ 146 h 823"/>
                <a:gd name="T62" fmla="*/ 114 w 869"/>
                <a:gd name="T63" fmla="*/ 153 h 823"/>
                <a:gd name="T64" fmla="*/ 86 w 869"/>
                <a:gd name="T65" fmla="*/ 158 h 823"/>
                <a:gd name="T66" fmla="*/ 58 w 869"/>
                <a:gd name="T67" fmla="*/ 163 h 823"/>
                <a:gd name="T68" fmla="*/ 30 w 869"/>
                <a:gd name="T69" fmla="*/ 166 h 823"/>
                <a:gd name="T70" fmla="*/ 0 w 869"/>
                <a:gd name="T71" fmla="*/ 169 h 823"/>
                <a:gd name="T72" fmla="*/ 157 w 869"/>
                <a:gd name="T73" fmla="*/ 483 h 823"/>
                <a:gd name="T74" fmla="*/ 157 w 869"/>
                <a:gd name="T75" fmla="*/ 509 h 823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w 869"/>
                <a:gd name="T115" fmla="*/ 0 h 823"/>
                <a:gd name="T116" fmla="*/ 869 w 869"/>
                <a:gd name="T117" fmla="*/ 823 h 823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T114" t="T115" r="T116" b="T117"/>
              <a:pathLst>
                <a:path w="869" h="823">
                  <a:moveTo>
                    <a:pt x="157" y="509"/>
                  </a:moveTo>
                  <a:lnTo>
                    <a:pt x="0" y="823"/>
                  </a:lnTo>
                  <a:lnTo>
                    <a:pt x="64" y="819"/>
                  </a:lnTo>
                  <a:lnTo>
                    <a:pt x="125" y="814"/>
                  </a:lnTo>
                  <a:lnTo>
                    <a:pt x="187" y="805"/>
                  </a:lnTo>
                  <a:lnTo>
                    <a:pt x="247" y="794"/>
                  </a:lnTo>
                  <a:lnTo>
                    <a:pt x="306" y="778"/>
                  </a:lnTo>
                  <a:lnTo>
                    <a:pt x="363" y="762"/>
                  </a:lnTo>
                  <a:lnTo>
                    <a:pt x="421" y="742"/>
                  </a:lnTo>
                  <a:lnTo>
                    <a:pt x="476" y="721"/>
                  </a:lnTo>
                  <a:lnTo>
                    <a:pt x="531" y="696"/>
                  </a:lnTo>
                  <a:lnTo>
                    <a:pt x="583" y="670"/>
                  </a:lnTo>
                  <a:lnTo>
                    <a:pt x="635" y="640"/>
                  </a:lnTo>
                  <a:lnTo>
                    <a:pt x="685" y="608"/>
                  </a:lnTo>
                  <a:lnTo>
                    <a:pt x="734" y="575"/>
                  </a:lnTo>
                  <a:lnTo>
                    <a:pt x="781" y="539"/>
                  </a:lnTo>
                  <a:lnTo>
                    <a:pt x="826" y="502"/>
                  </a:lnTo>
                  <a:lnTo>
                    <a:pt x="869" y="463"/>
                  </a:lnTo>
                  <a:lnTo>
                    <a:pt x="754" y="116"/>
                  </a:lnTo>
                  <a:lnTo>
                    <a:pt x="407" y="0"/>
                  </a:lnTo>
                  <a:lnTo>
                    <a:pt x="386" y="18"/>
                  </a:lnTo>
                  <a:lnTo>
                    <a:pt x="364" y="36"/>
                  </a:lnTo>
                  <a:lnTo>
                    <a:pt x="343" y="52"/>
                  </a:lnTo>
                  <a:lnTo>
                    <a:pt x="320" y="68"/>
                  </a:lnTo>
                  <a:lnTo>
                    <a:pt x="295" y="82"/>
                  </a:lnTo>
                  <a:lnTo>
                    <a:pt x="271" y="94"/>
                  </a:lnTo>
                  <a:lnTo>
                    <a:pt x="247" y="107"/>
                  </a:lnTo>
                  <a:lnTo>
                    <a:pt x="221" y="119"/>
                  </a:lnTo>
                  <a:lnTo>
                    <a:pt x="196" y="129"/>
                  </a:lnTo>
                  <a:lnTo>
                    <a:pt x="169" y="138"/>
                  </a:lnTo>
                  <a:lnTo>
                    <a:pt x="142" y="146"/>
                  </a:lnTo>
                  <a:lnTo>
                    <a:pt x="114" y="153"/>
                  </a:lnTo>
                  <a:lnTo>
                    <a:pt x="86" y="158"/>
                  </a:lnTo>
                  <a:lnTo>
                    <a:pt x="58" y="163"/>
                  </a:lnTo>
                  <a:lnTo>
                    <a:pt x="30" y="166"/>
                  </a:lnTo>
                  <a:lnTo>
                    <a:pt x="0" y="169"/>
                  </a:lnTo>
                  <a:lnTo>
                    <a:pt x="157" y="483"/>
                  </a:lnTo>
                  <a:lnTo>
                    <a:pt x="157" y="509"/>
                  </a:lnTo>
                  <a:close/>
                </a:path>
              </a:pathLst>
            </a:custGeom>
            <a:solidFill>
              <a:srgbClr val="808080">
                <a:alpha val="34901"/>
              </a:srgbClr>
            </a:solidFill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6" name="Freeform 622"/>
            <p:cNvSpPr>
              <a:spLocks/>
            </p:cNvSpPr>
            <p:nvPr/>
          </p:nvSpPr>
          <p:spPr bwMode="auto">
            <a:xfrm>
              <a:off x="1982" y="1177"/>
              <a:ext cx="821" cy="1032"/>
            </a:xfrm>
            <a:custGeom>
              <a:avLst/>
              <a:gdLst>
                <a:gd name="T0" fmla="*/ 351 w 821"/>
                <a:gd name="T1" fmla="*/ 699 h 1032"/>
                <a:gd name="T2" fmla="*/ 462 w 821"/>
                <a:gd name="T3" fmla="*/ 1032 h 1032"/>
                <a:gd name="T4" fmla="*/ 502 w 821"/>
                <a:gd name="T5" fmla="*/ 988 h 1032"/>
                <a:gd name="T6" fmla="*/ 539 w 821"/>
                <a:gd name="T7" fmla="*/ 943 h 1032"/>
                <a:gd name="T8" fmla="*/ 575 w 821"/>
                <a:gd name="T9" fmla="*/ 896 h 1032"/>
                <a:gd name="T10" fmla="*/ 608 w 821"/>
                <a:gd name="T11" fmla="*/ 847 h 1032"/>
                <a:gd name="T12" fmla="*/ 640 w 821"/>
                <a:gd name="T13" fmla="*/ 798 h 1032"/>
                <a:gd name="T14" fmla="*/ 669 w 821"/>
                <a:gd name="T15" fmla="*/ 745 h 1032"/>
                <a:gd name="T16" fmla="*/ 696 w 821"/>
                <a:gd name="T17" fmla="*/ 693 h 1032"/>
                <a:gd name="T18" fmla="*/ 721 w 821"/>
                <a:gd name="T19" fmla="*/ 638 h 1032"/>
                <a:gd name="T20" fmla="*/ 742 w 821"/>
                <a:gd name="T21" fmla="*/ 583 h 1032"/>
                <a:gd name="T22" fmla="*/ 761 w 821"/>
                <a:gd name="T23" fmla="*/ 525 h 1032"/>
                <a:gd name="T24" fmla="*/ 778 w 821"/>
                <a:gd name="T25" fmla="*/ 468 h 1032"/>
                <a:gd name="T26" fmla="*/ 792 w 821"/>
                <a:gd name="T27" fmla="*/ 409 h 1032"/>
                <a:gd name="T28" fmla="*/ 805 w 821"/>
                <a:gd name="T29" fmla="*/ 349 h 1032"/>
                <a:gd name="T30" fmla="*/ 813 w 821"/>
                <a:gd name="T31" fmla="*/ 288 h 1032"/>
                <a:gd name="T32" fmla="*/ 819 w 821"/>
                <a:gd name="T33" fmla="*/ 225 h 1032"/>
                <a:gd name="T34" fmla="*/ 821 w 821"/>
                <a:gd name="T35" fmla="*/ 162 h 1032"/>
                <a:gd name="T36" fmla="*/ 496 w 821"/>
                <a:gd name="T37" fmla="*/ 0 h 1032"/>
                <a:gd name="T38" fmla="*/ 168 w 821"/>
                <a:gd name="T39" fmla="*/ 164 h 1032"/>
                <a:gd name="T40" fmla="*/ 166 w 821"/>
                <a:gd name="T41" fmla="*/ 193 h 1032"/>
                <a:gd name="T42" fmla="*/ 162 w 821"/>
                <a:gd name="T43" fmla="*/ 221 h 1032"/>
                <a:gd name="T44" fmla="*/ 158 w 821"/>
                <a:gd name="T45" fmla="*/ 249 h 1032"/>
                <a:gd name="T46" fmla="*/ 152 w 821"/>
                <a:gd name="T47" fmla="*/ 277 h 1032"/>
                <a:gd name="T48" fmla="*/ 145 w 821"/>
                <a:gd name="T49" fmla="*/ 305 h 1032"/>
                <a:gd name="T50" fmla="*/ 138 w 821"/>
                <a:gd name="T51" fmla="*/ 332 h 1032"/>
                <a:gd name="T52" fmla="*/ 127 w 821"/>
                <a:gd name="T53" fmla="*/ 358 h 1032"/>
                <a:gd name="T54" fmla="*/ 117 w 821"/>
                <a:gd name="T55" fmla="*/ 385 h 1032"/>
                <a:gd name="T56" fmla="*/ 107 w 821"/>
                <a:gd name="T57" fmla="*/ 410 h 1032"/>
                <a:gd name="T58" fmla="*/ 94 w 821"/>
                <a:gd name="T59" fmla="*/ 435 h 1032"/>
                <a:gd name="T60" fmla="*/ 80 w 821"/>
                <a:gd name="T61" fmla="*/ 459 h 1032"/>
                <a:gd name="T62" fmla="*/ 66 w 821"/>
                <a:gd name="T63" fmla="*/ 482 h 1032"/>
                <a:gd name="T64" fmla="*/ 51 w 821"/>
                <a:gd name="T65" fmla="*/ 505 h 1032"/>
                <a:gd name="T66" fmla="*/ 34 w 821"/>
                <a:gd name="T67" fmla="*/ 528 h 1032"/>
                <a:gd name="T68" fmla="*/ 17 w 821"/>
                <a:gd name="T69" fmla="*/ 550 h 1032"/>
                <a:gd name="T70" fmla="*/ 0 w 821"/>
                <a:gd name="T71" fmla="*/ 570 h 1032"/>
                <a:gd name="T72" fmla="*/ 333 w 821"/>
                <a:gd name="T73" fmla="*/ 681 h 1032"/>
                <a:gd name="T74" fmla="*/ 351 w 821"/>
                <a:gd name="T75" fmla="*/ 699 h 1032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w 821"/>
                <a:gd name="T115" fmla="*/ 0 h 1032"/>
                <a:gd name="T116" fmla="*/ 821 w 821"/>
                <a:gd name="T117" fmla="*/ 1032 h 1032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T114" t="T115" r="T116" b="T117"/>
              <a:pathLst>
                <a:path w="821" h="1032">
                  <a:moveTo>
                    <a:pt x="351" y="699"/>
                  </a:moveTo>
                  <a:lnTo>
                    <a:pt x="462" y="1032"/>
                  </a:lnTo>
                  <a:lnTo>
                    <a:pt x="502" y="988"/>
                  </a:lnTo>
                  <a:lnTo>
                    <a:pt x="539" y="943"/>
                  </a:lnTo>
                  <a:lnTo>
                    <a:pt x="575" y="896"/>
                  </a:lnTo>
                  <a:lnTo>
                    <a:pt x="608" y="847"/>
                  </a:lnTo>
                  <a:lnTo>
                    <a:pt x="640" y="798"/>
                  </a:lnTo>
                  <a:lnTo>
                    <a:pt x="669" y="745"/>
                  </a:lnTo>
                  <a:lnTo>
                    <a:pt x="696" y="693"/>
                  </a:lnTo>
                  <a:lnTo>
                    <a:pt x="721" y="638"/>
                  </a:lnTo>
                  <a:lnTo>
                    <a:pt x="742" y="583"/>
                  </a:lnTo>
                  <a:lnTo>
                    <a:pt x="761" y="525"/>
                  </a:lnTo>
                  <a:lnTo>
                    <a:pt x="778" y="468"/>
                  </a:lnTo>
                  <a:lnTo>
                    <a:pt x="792" y="409"/>
                  </a:lnTo>
                  <a:lnTo>
                    <a:pt x="805" y="349"/>
                  </a:lnTo>
                  <a:lnTo>
                    <a:pt x="813" y="288"/>
                  </a:lnTo>
                  <a:lnTo>
                    <a:pt x="819" y="225"/>
                  </a:lnTo>
                  <a:lnTo>
                    <a:pt x="821" y="162"/>
                  </a:lnTo>
                  <a:lnTo>
                    <a:pt x="496" y="0"/>
                  </a:lnTo>
                  <a:lnTo>
                    <a:pt x="168" y="164"/>
                  </a:lnTo>
                  <a:lnTo>
                    <a:pt x="166" y="193"/>
                  </a:lnTo>
                  <a:lnTo>
                    <a:pt x="162" y="221"/>
                  </a:lnTo>
                  <a:lnTo>
                    <a:pt x="158" y="249"/>
                  </a:lnTo>
                  <a:lnTo>
                    <a:pt x="152" y="277"/>
                  </a:lnTo>
                  <a:lnTo>
                    <a:pt x="145" y="305"/>
                  </a:lnTo>
                  <a:lnTo>
                    <a:pt x="138" y="332"/>
                  </a:lnTo>
                  <a:lnTo>
                    <a:pt x="127" y="358"/>
                  </a:lnTo>
                  <a:lnTo>
                    <a:pt x="117" y="385"/>
                  </a:lnTo>
                  <a:lnTo>
                    <a:pt x="107" y="410"/>
                  </a:lnTo>
                  <a:lnTo>
                    <a:pt x="94" y="435"/>
                  </a:lnTo>
                  <a:lnTo>
                    <a:pt x="80" y="459"/>
                  </a:lnTo>
                  <a:lnTo>
                    <a:pt x="66" y="482"/>
                  </a:lnTo>
                  <a:lnTo>
                    <a:pt x="51" y="505"/>
                  </a:lnTo>
                  <a:lnTo>
                    <a:pt x="34" y="528"/>
                  </a:lnTo>
                  <a:lnTo>
                    <a:pt x="17" y="550"/>
                  </a:lnTo>
                  <a:lnTo>
                    <a:pt x="0" y="570"/>
                  </a:lnTo>
                  <a:lnTo>
                    <a:pt x="333" y="681"/>
                  </a:lnTo>
                  <a:lnTo>
                    <a:pt x="351" y="699"/>
                  </a:lnTo>
                  <a:close/>
                </a:path>
              </a:pathLst>
            </a:custGeom>
            <a:solidFill>
              <a:srgbClr val="808080">
                <a:alpha val="34901"/>
              </a:srgbClr>
            </a:solidFill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7" name="Freeform 623"/>
            <p:cNvSpPr>
              <a:spLocks/>
            </p:cNvSpPr>
            <p:nvPr/>
          </p:nvSpPr>
          <p:spPr bwMode="auto">
            <a:xfrm>
              <a:off x="2150" y="406"/>
              <a:ext cx="822" cy="869"/>
            </a:xfrm>
            <a:custGeom>
              <a:avLst/>
              <a:gdLst/>
              <a:ahLst/>
              <a:cxnLst>
                <a:cxn ang="0">
                  <a:pos x="339" y="712"/>
                </a:cxn>
                <a:cxn ang="0">
                  <a:pos x="653" y="869"/>
                </a:cxn>
                <a:cxn ang="0">
                  <a:pos x="656" y="841"/>
                </a:cxn>
                <a:cxn ang="0">
                  <a:pos x="660" y="812"/>
                </a:cxn>
                <a:cxn ang="0">
                  <a:pos x="664" y="784"/>
                </a:cxn>
                <a:cxn ang="0">
                  <a:pos x="670" y="756"/>
                </a:cxn>
                <a:cxn ang="0">
                  <a:pos x="676" y="729"/>
                </a:cxn>
                <a:cxn ang="0">
                  <a:pos x="684" y="701"/>
                </a:cxn>
                <a:cxn ang="0">
                  <a:pos x="694" y="675"/>
                </a:cxn>
                <a:cxn ang="0">
                  <a:pos x="705" y="648"/>
                </a:cxn>
                <a:cxn ang="0">
                  <a:pos x="715" y="623"/>
                </a:cxn>
                <a:cxn ang="0">
                  <a:pos x="728" y="598"/>
                </a:cxn>
                <a:cxn ang="0">
                  <a:pos x="742" y="574"/>
                </a:cxn>
                <a:cxn ang="0">
                  <a:pos x="756" y="551"/>
                </a:cxn>
                <a:cxn ang="0">
                  <a:pos x="771" y="528"/>
                </a:cxn>
                <a:cxn ang="0">
                  <a:pos x="786" y="505"/>
                </a:cxn>
                <a:cxn ang="0">
                  <a:pos x="804" y="483"/>
                </a:cxn>
                <a:cxn ang="0">
                  <a:pos x="822" y="463"/>
                </a:cxn>
                <a:cxn ang="0">
                  <a:pos x="706" y="115"/>
                </a:cxn>
                <a:cxn ang="0">
                  <a:pos x="361" y="0"/>
                </a:cxn>
                <a:cxn ang="0">
                  <a:pos x="321" y="44"/>
                </a:cxn>
                <a:cxn ang="0">
                  <a:pos x="283" y="90"/>
                </a:cxn>
                <a:cxn ang="0">
                  <a:pos x="247" y="136"/>
                </a:cxn>
                <a:cxn ang="0">
                  <a:pos x="214" y="184"/>
                </a:cxn>
                <a:cxn ang="0">
                  <a:pos x="182" y="235"/>
                </a:cxn>
                <a:cxn ang="0">
                  <a:pos x="154" y="287"/>
                </a:cxn>
                <a:cxn ang="0">
                  <a:pos x="127" y="339"/>
                </a:cxn>
                <a:cxn ang="0">
                  <a:pos x="103" y="394"/>
                </a:cxn>
                <a:cxn ang="0">
                  <a:pos x="80" y="449"/>
                </a:cxn>
                <a:cxn ang="0">
                  <a:pos x="60" y="506"/>
                </a:cxn>
                <a:cxn ang="0">
                  <a:pos x="44" y="564"/>
                </a:cxn>
                <a:cxn ang="0">
                  <a:pos x="30" y="624"/>
                </a:cxn>
                <a:cxn ang="0">
                  <a:pos x="18" y="684"/>
                </a:cxn>
                <a:cxn ang="0">
                  <a:pos x="9" y="744"/>
                </a:cxn>
                <a:cxn ang="0">
                  <a:pos x="3" y="807"/>
                </a:cxn>
                <a:cxn ang="0">
                  <a:pos x="0" y="869"/>
                </a:cxn>
                <a:cxn ang="0">
                  <a:pos x="313" y="712"/>
                </a:cxn>
                <a:cxn ang="0">
                  <a:pos x="339" y="712"/>
                </a:cxn>
              </a:cxnLst>
              <a:rect l="0" t="0" r="r" b="b"/>
              <a:pathLst>
                <a:path w="822" h="869">
                  <a:moveTo>
                    <a:pt x="339" y="712"/>
                  </a:moveTo>
                  <a:lnTo>
                    <a:pt x="653" y="869"/>
                  </a:lnTo>
                  <a:lnTo>
                    <a:pt x="656" y="841"/>
                  </a:lnTo>
                  <a:lnTo>
                    <a:pt x="660" y="812"/>
                  </a:lnTo>
                  <a:lnTo>
                    <a:pt x="664" y="784"/>
                  </a:lnTo>
                  <a:lnTo>
                    <a:pt x="670" y="756"/>
                  </a:lnTo>
                  <a:lnTo>
                    <a:pt x="676" y="729"/>
                  </a:lnTo>
                  <a:lnTo>
                    <a:pt x="684" y="701"/>
                  </a:lnTo>
                  <a:lnTo>
                    <a:pt x="694" y="675"/>
                  </a:lnTo>
                  <a:lnTo>
                    <a:pt x="705" y="648"/>
                  </a:lnTo>
                  <a:lnTo>
                    <a:pt x="715" y="623"/>
                  </a:lnTo>
                  <a:lnTo>
                    <a:pt x="728" y="598"/>
                  </a:lnTo>
                  <a:lnTo>
                    <a:pt x="742" y="574"/>
                  </a:lnTo>
                  <a:lnTo>
                    <a:pt x="756" y="551"/>
                  </a:lnTo>
                  <a:lnTo>
                    <a:pt x="771" y="528"/>
                  </a:lnTo>
                  <a:lnTo>
                    <a:pt x="786" y="505"/>
                  </a:lnTo>
                  <a:lnTo>
                    <a:pt x="804" y="483"/>
                  </a:lnTo>
                  <a:lnTo>
                    <a:pt x="822" y="463"/>
                  </a:lnTo>
                  <a:lnTo>
                    <a:pt x="706" y="115"/>
                  </a:lnTo>
                  <a:lnTo>
                    <a:pt x="361" y="0"/>
                  </a:lnTo>
                  <a:lnTo>
                    <a:pt x="321" y="44"/>
                  </a:lnTo>
                  <a:lnTo>
                    <a:pt x="283" y="90"/>
                  </a:lnTo>
                  <a:lnTo>
                    <a:pt x="247" y="136"/>
                  </a:lnTo>
                  <a:lnTo>
                    <a:pt x="214" y="184"/>
                  </a:lnTo>
                  <a:lnTo>
                    <a:pt x="182" y="235"/>
                  </a:lnTo>
                  <a:lnTo>
                    <a:pt x="154" y="287"/>
                  </a:lnTo>
                  <a:lnTo>
                    <a:pt x="127" y="339"/>
                  </a:lnTo>
                  <a:lnTo>
                    <a:pt x="103" y="394"/>
                  </a:lnTo>
                  <a:lnTo>
                    <a:pt x="80" y="449"/>
                  </a:lnTo>
                  <a:lnTo>
                    <a:pt x="60" y="506"/>
                  </a:lnTo>
                  <a:lnTo>
                    <a:pt x="44" y="564"/>
                  </a:lnTo>
                  <a:lnTo>
                    <a:pt x="30" y="624"/>
                  </a:lnTo>
                  <a:lnTo>
                    <a:pt x="18" y="684"/>
                  </a:lnTo>
                  <a:lnTo>
                    <a:pt x="9" y="744"/>
                  </a:lnTo>
                  <a:lnTo>
                    <a:pt x="3" y="807"/>
                  </a:lnTo>
                  <a:lnTo>
                    <a:pt x="0" y="869"/>
                  </a:lnTo>
                  <a:lnTo>
                    <a:pt x="313" y="712"/>
                  </a:lnTo>
                  <a:lnTo>
                    <a:pt x="339" y="712"/>
                  </a:lnTo>
                  <a:close/>
                </a:path>
              </a:pathLst>
            </a:custGeom>
            <a:gradFill rotWithShape="1">
              <a:gsLst>
                <a:gs pos="0">
                  <a:srgbClr val="F8D2D7"/>
                </a:gs>
                <a:gs pos="100000">
                  <a:srgbClr val="DC223D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8" name="Freeform 624"/>
            <p:cNvSpPr>
              <a:spLocks/>
            </p:cNvSpPr>
            <p:nvPr/>
          </p:nvSpPr>
          <p:spPr bwMode="auto">
            <a:xfrm>
              <a:off x="2556" y="1"/>
              <a:ext cx="1032" cy="823"/>
            </a:xfrm>
            <a:custGeom>
              <a:avLst/>
              <a:gdLst/>
              <a:ahLst/>
              <a:cxnLst>
                <a:cxn ang="0">
                  <a:pos x="351" y="488"/>
                </a:cxn>
                <a:cxn ang="0">
                  <a:pos x="462" y="823"/>
                </a:cxn>
                <a:cxn ang="0">
                  <a:pos x="483" y="804"/>
                </a:cxn>
                <a:cxn ang="0">
                  <a:pos x="504" y="787"/>
                </a:cxn>
                <a:cxn ang="0">
                  <a:pos x="526" y="771"/>
                </a:cxn>
                <a:cxn ang="0">
                  <a:pos x="549" y="755"/>
                </a:cxn>
                <a:cxn ang="0">
                  <a:pos x="572" y="741"/>
                </a:cxn>
                <a:cxn ang="0">
                  <a:pos x="596" y="729"/>
                </a:cxn>
                <a:cxn ang="0">
                  <a:pos x="622" y="716"/>
                </a:cxn>
                <a:cxn ang="0">
                  <a:pos x="648" y="704"/>
                </a:cxn>
                <a:cxn ang="0">
                  <a:pos x="673" y="694"/>
                </a:cxn>
                <a:cxn ang="0">
                  <a:pos x="700" y="685"/>
                </a:cxn>
                <a:cxn ang="0">
                  <a:pos x="727" y="676"/>
                </a:cxn>
                <a:cxn ang="0">
                  <a:pos x="754" y="670"/>
                </a:cxn>
                <a:cxn ang="0">
                  <a:pos x="782" y="663"/>
                </a:cxn>
                <a:cxn ang="0">
                  <a:pos x="810" y="660"/>
                </a:cxn>
                <a:cxn ang="0">
                  <a:pos x="839" y="656"/>
                </a:cxn>
                <a:cxn ang="0">
                  <a:pos x="869" y="654"/>
                </a:cxn>
                <a:cxn ang="0">
                  <a:pos x="1032" y="326"/>
                </a:cxn>
                <a:cxn ang="0">
                  <a:pos x="869" y="0"/>
                </a:cxn>
                <a:cxn ang="0">
                  <a:pos x="806" y="3"/>
                </a:cxn>
                <a:cxn ang="0">
                  <a:pos x="743" y="9"/>
                </a:cxn>
                <a:cxn ang="0">
                  <a:pos x="683" y="18"/>
                </a:cxn>
                <a:cxn ang="0">
                  <a:pos x="623" y="29"/>
                </a:cxn>
                <a:cxn ang="0">
                  <a:pos x="563" y="43"/>
                </a:cxn>
                <a:cxn ang="0">
                  <a:pos x="506" y="60"/>
                </a:cxn>
                <a:cxn ang="0">
                  <a:pos x="449" y="79"/>
                </a:cxn>
                <a:cxn ang="0">
                  <a:pos x="393" y="102"/>
                </a:cxn>
                <a:cxn ang="0">
                  <a:pos x="338" y="127"/>
                </a:cxn>
                <a:cxn ang="0">
                  <a:pos x="286" y="153"/>
                </a:cxn>
                <a:cxn ang="0">
                  <a:pos x="235" y="182"/>
                </a:cxn>
                <a:cxn ang="0">
                  <a:pos x="184" y="213"/>
                </a:cxn>
                <a:cxn ang="0">
                  <a:pos x="135" y="247"/>
                </a:cxn>
                <a:cxn ang="0">
                  <a:pos x="89" y="282"/>
                </a:cxn>
                <a:cxn ang="0">
                  <a:pos x="43" y="320"/>
                </a:cxn>
                <a:cxn ang="0">
                  <a:pos x="0" y="359"/>
                </a:cxn>
                <a:cxn ang="0">
                  <a:pos x="332" y="470"/>
                </a:cxn>
                <a:cxn ang="0">
                  <a:pos x="351" y="488"/>
                </a:cxn>
              </a:cxnLst>
              <a:rect l="0" t="0" r="r" b="b"/>
              <a:pathLst>
                <a:path w="1032" h="823">
                  <a:moveTo>
                    <a:pt x="351" y="488"/>
                  </a:moveTo>
                  <a:lnTo>
                    <a:pt x="462" y="823"/>
                  </a:lnTo>
                  <a:lnTo>
                    <a:pt x="483" y="804"/>
                  </a:lnTo>
                  <a:lnTo>
                    <a:pt x="504" y="787"/>
                  </a:lnTo>
                  <a:lnTo>
                    <a:pt x="526" y="771"/>
                  </a:lnTo>
                  <a:lnTo>
                    <a:pt x="549" y="755"/>
                  </a:lnTo>
                  <a:lnTo>
                    <a:pt x="572" y="741"/>
                  </a:lnTo>
                  <a:lnTo>
                    <a:pt x="596" y="729"/>
                  </a:lnTo>
                  <a:lnTo>
                    <a:pt x="622" y="716"/>
                  </a:lnTo>
                  <a:lnTo>
                    <a:pt x="648" y="704"/>
                  </a:lnTo>
                  <a:lnTo>
                    <a:pt x="673" y="694"/>
                  </a:lnTo>
                  <a:lnTo>
                    <a:pt x="700" y="685"/>
                  </a:lnTo>
                  <a:lnTo>
                    <a:pt x="727" y="676"/>
                  </a:lnTo>
                  <a:lnTo>
                    <a:pt x="754" y="670"/>
                  </a:lnTo>
                  <a:lnTo>
                    <a:pt x="782" y="663"/>
                  </a:lnTo>
                  <a:lnTo>
                    <a:pt x="810" y="660"/>
                  </a:lnTo>
                  <a:lnTo>
                    <a:pt x="839" y="656"/>
                  </a:lnTo>
                  <a:lnTo>
                    <a:pt x="869" y="654"/>
                  </a:lnTo>
                  <a:lnTo>
                    <a:pt x="1032" y="326"/>
                  </a:lnTo>
                  <a:lnTo>
                    <a:pt x="869" y="0"/>
                  </a:lnTo>
                  <a:lnTo>
                    <a:pt x="806" y="3"/>
                  </a:lnTo>
                  <a:lnTo>
                    <a:pt x="743" y="9"/>
                  </a:lnTo>
                  <a:lnTo>
                    <a:pt x="683" y="18"/>
                  </a:lnTo>
                  <a:lnTo>
                    <a:pt x="623" y="29"/>
                  </a:lnTo>
                  <a:lnTo>
                    <a:pt x="563" y="43"/>
                  </a:lnTo>
                  <a:lnTo>
                    <a:pt x="506" y="60"/>
                  </a:lnTo>
                  <a:lnTo>
                    <a:pt x="449" y="79"/>
                  </a:lnTo>
                  <a:lnTo>
                    <a:pt x="393" y="102"/>
                  </a:lnTo>
                  <a:lnTo>
                    <a:pt x="338" y="127"/>
                  </a:lnTo>
                  <a:lnTo>
                    <a:pt x="286" y="153"/>
                  </a:lnTo>
                  <a:lnTo>
                    <a:pt x="235" y="182"/>
                  </a:lnTo>
                  <a:lnTo>
                    <a:pt x="184" y="213"/>
                  </a:lnTo>
                  <a:lnTo>
                    <a:pt x="135" y="247"/>
                  </a:lnTo>
                  <a:lnTo>
                    <a:pt x="89" y="282"/>
                  </a:lnTo>
                  <a:lnTo>
                    <a:pt x="43" y="320"/>
                  </a:lnTo>
                  <a:lnTo>
                    <a:pt x="0" y="359"/>
                  </a:lnTo>
                  <a:lnTo>
                    <a:pt x="332" y="470"/>
                  </a:lnTo>
                  <a:lnTo>
                    <a:pt x="351" y="488"/>
                  </a:lnTo>
                  <a:close/>
                </a:path>
              </a:pathLst>
            </a:custGeom>
            <a:gradFill rotWithShape="1">
              <a:gsLst>
                <a:gs pos="0">
                  <a:srgbClr val="FEE0E5"/>
                </a:gs>
                <a:gs pos="100000">
                  <a:srgbClr val="FB657E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9" name="Freeform 625"/>
            <p:cNvSpPr>
              <a:spLocks/>
            </p:cNvSpPr>
            <p:nvPr/>
          </p:nvSpPr>
          <p:spPr bwMode="auto">
            <a:xfrm>
              <a:off x="3489" y="1"/>
              <a:ext cx="869" cy="822"/>
            </a:xfrm>
            <a:custGeom>
              <a:avLst/>
              <a:gdLst/>
              <a:ahLst/>
              <a:cxnLst>
                <a:cxn ang="0">
                  <a:pos x="157" y="339"/>
                </a:cxn>
                <a:cxn ang="0">
                  <a:pos x="0" y="654"/>
                </a:cxn>
                <a:cxn ang="0">
                  <a:pos x="29" y="656"/>
                </a:cxn>
                <a:cxn ang="0">
                  <a:pos x="57" y="660"/>
                </a:cxn>
                <a:cxn ang="0">
                  <a:pos x="85" y="663"/>
                </a:cxn>
                <a:cxn ang="0">
                  <a:pos x="113" y="670"/>
                </a:cxn>
                <a:cxn ang="0">
                  <a:pos x="141" y="676"/>
                </a:cxn>
                <a:cxn ang="0">
                  <a:pos x="168" y="685"/>
                </a:cxn>
                <a:cxn ang="0">
                  <a:pos x="195" y="694"/>
                </a:cxn>
                <a:cxn ang="0">
                  <a:pos x="221" y="704"/>
                </a:cxn>
                <a:cxn ang="0">
                  <a:pos x="246" y="716"/>
                </a:cxn>
                <a:cxn ang="0">
                  <a:pos x="271" y="727"/>
                </a:cxn>
                <a:cxn ang="0">
                  <a:pos x="295" y="741"/>
                </a:cxn>
                <a:cxn ang="0">
                  <a:pos x="319" y="755"/>
                </a:cxn>
                <a:cxn ang="0">
                  <a:pos x="342" y="771"/>
                </a:cxn>
                <a:cxn ang="0">
                  <a:pos x="364" y="787"/>
                </a:cxn>
                <a:cxn ang="0">
                  <a:pos x="386" y="804"/>
                </a:cxn>
                <a:cxn ang="0">
                  <a:pos x="406" y="822"/>
                </a:cxn>
                <a:cxn ang="0">
                  <a:pos x="754" y="707"/>
                </a:cxn>
                <a:cxn ang="0">
                  <a:pos x="865" y="373"/>
                </a:cxn>
                <a:cxn ang="0">
                  <a:pos x="869" y="360"/>
                </a:cxn>
                <a:cxn ang="0">
                  <a:pos x="825" y="321"/>
                </a:cxn>
                <a:cxn ang="0">
                  <a:pos x="781" y="282"/>
                </a:cxn>
                <a:cxn ang="0">
                  <a:pos x="733" y="247"/>
                </a:cxn>
                <a:cxn ang="0">
                  <a:pos x="685" y="213"/>
                </a:cxn>
                <a:cxn ang="0">
                  <a:pos x="635" y="183"/>
                </a:cxn>
                <a:cxn ang="0">
                  <a:pos x="582" y="153"/>
                </a:cxn>
                <a:cxn ang="0">
                  <a:pos x="530" y="127"/>
                </a:cxn>
                <a:cxn ang="0">
                  <a:pos x="475" y="102"/>
                </a:cxn>
                <a:cxn ang="0">
                  <a:pos x="420" y="81"/>
                </a:cxn>
                <a:cxn ang="0">
                  <a:pos x="363" y="60"/>
                </a:cxn>
                <a:cxn ang="0">
                  <a:pos x="305" y="43"/>
                </a:cxn>
                <a:cxn ang="0">
                  <a:pos x="246" y="29"/>
                </a:cxn>
                <a:cxn ang="0">
                  <a:pos x="186" y="18"/>
                </a:cxn>
                <a:cxn ang="0">
                  <a:pos x="125" y="9"/>
                </a:cxn>
                <a:cxn ang="0">
                  <a:pos x="64" y="3"/>
                </a:cxn>
                <a:cxn ang="0">
                  <a:pos x="0" y="0"/>
                </a:cxn>
                <a:cxn ang="0">
                  <a:pos x="157" y="313"/>
                </a:cxn>
                <a:cxn ang="0">
                  <a:pos x="157" y="339"/>
                </a:cxn>
              </a:cxnLst>
              <a:rect l="0" t="0" r="r" b="b"/>
              <a:pathLst>
                <a:path w="869" h="822">
                  <a:moveTo>
                    <a:pt x="157" y="339"/>
                  </a:moveTo>
                  <a:lnTo>
                    <a:pt x="0" y="654"/>
                  </a:lnTo>
                  <a:lnTo>
                    <a:pt x="29" y="656"/>
                  </a:lnTo>
                  <a:lnTo>
                    <a:pt x="57" y="660"/>
                  </a:lnTo>
                  <a:lnTo>
                    <a:pt x="85" y="663"/>
                  </a:lnTo>
                  <a:lnTo>
                    <a:pt x="113" y="670"/>
                  </a:lnTo>
                  <a:lnTo>
                    <a:pt x="141" y="676"/>
                  </a:lnTo>
                  <a:lnTo>
                    <a:pt x="168" y="685"/>
                  </a:lnTo>
                  <a:lnTo>
                    <a:pt x="195" y="694"/>
                  </a:lnTo>
                  <a:lnTo>
                    <a:pt x="221" y="704"/>
                  </a:lnTo>
                  <a:lnTo>
                    <a:pt x="246" y="716"/>
                  </a:lnTo>
                  <a:lnTo>
                    <a:pt x="271" y="727"/>
                  </a:lnTo>
                  <a:lnTo>
                    <a:pt x="295" y="741"/>
                  </a:lnTo>
                  <a:lnTo>
                    <a:pt x="319" y="755"/>
                  </a:lnTo>
                  <a:lnTo>
                    <a:pt x="342" y="771"/>
                  </a:lnTo>
                  <a:lnTo>
                    <a:pt x="364" y="787"/>
                  </a:lnTo>
                  <a:lnTo>
                    <a:pt x="386" y="804"/>
                  </a:lnTo>
                  <a:lnTo>
                    <a:pt x="406" y="822"/>
                  </a:lnTo>
                  <a:lnTo>
                    <a:pt x="754" y="707"/>
                  </a:lnTo>
                  <a:lnTo>
                    <a:pt x="865" y="373"/>
                  </a:lnTo>
                  <a:lnTo>
                    <a:pt x="869" y="360"/>
                  </a:lnTo>
                  <a:lnTo>
                    <a:pt x="825" y="321"/>
                  </a:lnTo>
                  <a:lnTo>
                    <a:pt x="781" y="282"/>
                  </a:lnTo>
                  <a:lnTo>
                    <a:pt x="733" y="247"/>
                  </a:lnTo>
                  <a:lnTo>
                    <a:pt x="685" y="213"/>
                  </a:lnTo>
                  <a:lnTo>
                    <a:pt x="635" y="183"/>
                  </a:lnTo>
                  <a:lnTo>
                    <a:pt x="582" y="153"/>
                  </a:lnTo>
                  <a:lnTo>
                    <a:pt x="530" y="127"/>
                  </a:lnTo>
                  <a:lnTo>
                    <a:pt x="475" y="102"/>
                  </a:lnTo>
                  <a:lnTo>
                    <a:pt x="420" y="81"/>
                  </a:lnTo>
                  <a:lnTo>
                    <a:pt x="363" y="60"/>
                  </a:lnTo>
                  <a:lnTo>
                    <a:pt x="305" y="43"/>
                  </a:lnTo>
                  <a:lnTo>
                    <a:pt x="246" y="29"/>
                  </a:lnTo>
                  <a:lnTo>
                    <a:pt x="186" y="18"/>
                  </a:lnTo>
                  <a:lnTo>
                    <a:pt x="125" y="9"/>
                  </a:lnTo>
                  <a:lnTo>
                    <a:pt x="64" y="3"/>
                  </a:lnTo>
                  <a:lnTo>
                    <a:pt x="0" y="0"/>
                  </a:lnTo>
                  <a:lnTo>
                    <a:pt x="157" y="313"/>
                  </a:lnTo>
                  <a:lnTo>
                    <a:pt x="157" y="339"/>
                  </a:lnTo>
                  <a:close/>
                </a:path>
              </a:pathLst>
            </a:custGeom>
            <a:gradFill rotWithShape="1">
              <a:gsLst>
                <a:gs pos="0">
                  <a:srgbClr val="FFEEF0"/>
                </a:gs>
                <a:gs pos="100000">
                  <a:srgbClr val="FFABB3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0" name="Freeform 626"/>
            <p:cNvSpPr>
              <a:spLocks/>
            </p:cNvSpPr>
            <p:nvPr/>
          </p:nvSpPr>
          <p:spPr bwMode="auto">
            <a:xfrm>
              <a:off x="3941" y="1339"/>
              <a:ext cx="822" cy="870"/>
            </a:xfrm>
            <a:custGeom>
              <a:avLst/>
              <a:gdLst/>
              <a:ahLst/>
              <a:cxnLst>
                <a:cxn ang="0">
                  <a:pos x="509" y="158"/>
                </a:cxn>
                <a:cxn ang="0">
                  <a:pos x="483" y="158"/>
                </a:cxn>
                <a:cxn ang="0">
                  <a:pos x="169" y="0"/>
                </a:cxn>
                <a:cxn ang="0">
                  <a:pos x="166" y="30"/>
                </a:cxn>
                <a:cxn ang="0">
                  <a:pos x="164" y="58"/>
                </a:cxn>
                <a:cxn ang="0">
                  <a:pos x="159" y="87"/>
                </a:cxn>
                <a:cxn ang="0">
                  <a:pos x="153" y="114"/>
                </a:cxn>
                <a:cxn ang="0">
                  <a:pos x="146" y="142"/>
                </a:cxn>
                <a:cxn ang="0">
                  <a:pos x="138" y="169"/>
                </a:cxn>
                <a:cxn ang="0">
                  <a:pos x="129" y="196"/>
                </a:cxn>
                <a:cxn ang="0">
                  <a:pos x="119" y="221"/>
                </a:cxn>
                <a:cxn ang="0">
                  <a:pos x="107" y="247"/>
                </a:cxn>
                <a:cxn ang="0">
                  <a:pos x="95" y="271"/>
                </a:cxn>
                <a:cxn ang="0">
                  <a:pos x="82" y="296"/>
                </a:cxn>
                <a:cxn ang="0">
                  <a:pos x="67" y="320"/>
                </a:cxn>
                <a:cxn ang="0">
                  <a:pos x="51" y="343"/>
                </a:cxn>
                <a:cxn ang="0">
                  <a:pos x="36" y="365"/>
                </a:cxn>
                <a:cxn ang="0">
                  <a:pos x="18" y="386"/>
                </a:cxn>
                <a:cxn ang="0">
                  <a:pos x="0" y="407"/>
                </a:cxn>
                <a:cxn ang="0">
                  <a:pos x="116" y="754"/>
                </a:cxn>
                <a:cxn ang="0">
                  <a:pos x="463" y="870"/>
                </a:cxn>
                <a:cxn ang="0">
                  <a:pos x="502" y="826"/>
                </a:cxn>
                <a:cxn ang="0">
                  <a:pos x="540" y="781"/>
                </a:cxn>
                <a:cxn ang="0">
                  <a:pos x="575" y="734"/>
                </a:cxn>
                <a:cxn ang="0">
                  <a:pos x="609" y="685"/>
                </a:cxn>
                <a:cxn ang="0">
                  <a:pos x="640" y="636"/>
                </a:cxn>
                <a:cxn ang="0">
                  <a:pos x="669" y="584"/>
                </a:cxn>
                <a:cxn ang="0">
                  <a:pos x="695" y="531"/>
                </a:cxn>
                <a:cxn ang="0">
                  <a:pos x="721" y="477"/>
                </a:cxn>
                <a:cxn ang="0">
                  <a:pos x="743" y="421"/>
                </a:cxn>
                <a:cxn ang="0">
                  <a:pos x="762" y="365"/>
                </a:cxn>
                <a:cxn ang="0">
                  <a:pos x="779" y="306"/>
                </a:cxn>
                <a:cxn ang="0">
                  <a:pos x="793" y="247"/>
                </a:cxn>
                <a:cxn ang="0">
                  <a:pos x="804" y="187"/>
                </a:cxn>
                <a:cxn ang="0">
                  <a:pos x="813" y="126"/>
                </a:cxn>
                <a:cxn ang="0">
                  <a:pos x="819" y="64"/>
                </a:cxn>
                <a:cxn ang="0">
                  <a:pos x="822" y="2"/>
                </a:cxn>
                <a:cxn ang="0">
                  <a:pos x="509" y="158"/>
                </a:cxn>
              </a:cxnLst>
              <a:rect l="0" t="0" r="r" b="b"/>
              <a:pathLst>
                <a:path w="822" h="870">
                  <a:moveTo>
                    <a:pt x="509" y="158"/>
                  </a:moveTo>
                  <a:lnTo>
                    <a:pt x="483" y="158"/>
                  </a:lnTo>
                  <a:lnTo>
                    <a:pt x="169" y="0"/>
                  </a:lnTo>
                  <a:lnTo>
                    <a:pt x="166" y="30"/>
                  </a:lnTo>
                  <a:lnTo>
                    <a:pt x="164" y="58"/>
                  </a:lnTo>
                  <a:lnTo>
                    <a:pt x="159" y="87"/>
                  </a:lnTo>
                  <a:lnTo>
                    <a:pt x="153" y="114"/>
                  </a:lnTo>
                  <a:lnTo>
                    <a:pt x="146" y="142"/>
                  </a:lnTo>
                  <a:lnTo>
                    <a:pt x="138" y="169"/>
                  </a:lnTo>
                  <a:lnTo>
                    <a:pt x="129" y="196"/>
                  </a:lnTo>
                  <a:lnTo>
                    <a:pt x="119" y="221"/>
                  </a:lnTo>
                  <a:lnTo>
                    <a:pt x="107" y="247"/>
                  </a:lnTo>
                  <a:lnTo>
                    <a:pt x="95" y="271"/>
                  </a:lnTo>
                  <a:lnTo>
                    <a:pt x="82" y="296"/>
                  </a:lnTo>
                  <a:lnTo>
                    <a:pt x="67" y="320"/>
                  </a:lnTo>
                  <a:lnTo>
                    <a:pt x="51" y="343"/>
                  </a:lnTo>
                  <a:lnTo>
                    <a:pt x="36" y="365"/>
                  </a:lnTo>
                  <a:lnTo>
                    <a:pt x="18" y="386"/>
                  </a:lnTo>
                  <a:lnTo>
                    <a:pt x="0" y="407"/>
                  </a:lnTo>
                  <a:lnTo>
                    <a:pt x="116" y="754"/>
                  </a:lnTo>
                  <a:lnTo>
                    <a:pt x="463" y="870"/>
                  </a:lnTo>
                  <a:lnTo>
                    <a:pt x="502" y="826"/>
                  </a:lnTo>
                  <a:lnTo>
                    <a:pt x="540" y="781"/>
                  </a:lnTo>
                  <a:lnTo>
                    <a:pt x="575" y="734"/>
                  </a:lnTo>
                  <a:lnTo>
                    <a:pt x="609" y="685"/>
                  </a:lnTo>
                  <a:lnTo>
                    <a:pt x="640" y="636"/>
                  </a:lnTo>
                  <a:lnTo>
                    <a:pt x="669" y="584"/>
                  </a:lnTo>
                  <a:lnTo>
                    <a:pt x="695" y="531"/>
                  </a:lnTo>
                  <a:lnTo>
                    <a:pt x="721" y="477"/>
                  </a:lnTo>
                  <a:lnTo>
                    <a:pt x="743" y="421"/>
                  </a:lnTo>
                  <a:lnTo>
                    <a:pt x="762" y="365"/>
                  </a:lnTo>
                  <a:lnTo>
                    <a:pt x="779" y="306"/>
                  </a:lnTo>
                  <a:lnTo>
                    <a:pt x="793" y="247"/>
                  </a:lnTo>
                  <a:lnTo>
                    <a:pt x="804" y="187"/>
                  </a:lnTo>
                  <a:lnTo>
                    <a:pt x="813" y="126"/>
                  </a:lnTo>
                  <a:lnTo>
                    <a:pt x="819" y="64"/>
                  </a:lnTo>
                  <a:lnTo>
                    <a:pt x="822" y="2"/>
                  </a:lnTo>
                  <a:lnTo>
                    <a:pt x="509" y="158"/>
                  </a:lnTo>
                  <a:close/>
                </a:path>
              </a:pathLst>
            </a:custGeom>
            <a:gradFill rotWithShape="1">
              <a:gsLst>
                <a:gs pos="0">
                  <a:srgbClr val="FFEEF6"/>
                </a:gs>
                <a:gs pos="100000">
                  <a:srgbClr val="FEA8D3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1" name="Freeform 627"/>
            <p:cNvSpPr>
              <a:spLocks/>
            </p:cNvSpPr>
            <p:nvPr/>
          </p:nvSpPr>
          <p:spPr bwMode="auto">
            <a:xfrm>
              <a:off x="3325" y="1792"/>
              <a:ext cx="1033" cy="823"/>
            </a:xfrm>
            <a:custGeom>
              <a:avLst/>
              <a:gdLst/>
              <a:ahLst/>
              <a:cxnLst>
                <a:cxn ang="0">
                  <a:pos x="683" y="333"/>
                </a:cxn>
                <a:cxn ang="0">
                  <a:pos x="571" y="0"/>
                </a:cxn>
                <a:cxn ang="0">
                  <a:pos x="550" y="18"/>
                </a:cxn>
                <a:cxn ang="0">
                  <a:pos x="529" y="36"/>
                </a:cxn>
                <a:cxn ang="0">
                  <a:pos x="506" y="51"/>
                </a:cxn>
                <a:cxn ang="0">
                  <a:pos x="483" y="66"/>
                </a:cxn>
                <a:cxn ang="0">
                  <a:pos x="460" y="82"/>
                </a:cxn>
                <a:cxn ang="0">
                  <a:pos x="436" y="94"/>
                </a:cxn>
                <a:cxn ang="0">
                  <a:pos x="410" y="107"/>
                </a:cxn>
                <a:cxn ang="0">
                  <a:pos x="386" y="119"/>
                </a:cxn>
                <a:cxn ang="0">
                  <a:pos x="359" y="129"/>
                </a:cxn>
                <a:cxn ang="0">
                  <a:pos x="334" y="138"/>
                </a:cxn>
                <a:cxn ang="0">
                  <a:pos x="305" y="146"/>
                </a:cxn>
                <a:cxn ang="0">
                  <a:pos x="279" y="153"/>
                </a:cxn>
                <a:cxn ang="0">
                  <a:pos x="251" y="158"/>
                </a:cxn>
                <a:cxn ang="0">
                  <a:pos x="222" y="163"/>
                </a:cxn>
                <a:cxn ang="0">
                  <a:pos x="193" y="166"/>
                </a:cxn>
                <a:cxn ang="0">
                  <a:pos x="165" y="169"/>
                </a:cxn>
                <a:cxn ang="0">
                  <a:pos x="0" y="496"/>
                </a:cxn>
                <a:cxn ang="0">
                  <a:pos x="164" y="823"/>
                </a:cxn>
                <a:cxn ang="0">
                  <a:pos x="226" y="819"/>
                </a:cxn>
                <a:cxn ang="0">
                  <a:pos x="289" y="814"/>
                </a:cxn>
                <a:cxn ang="0">
                  <a:pos x="349" y="805"/>
                </a:cxn>
                <a:cxn ang="0">
                  <a:pos x="409" y="794"/>
                </a:cxn>
                <a:cxn ang="0">
                  <a:pos x="469" y="780"/>
                </a:cxn>
                <a:cxn ang="0">
                  <a:pos x="527" y="762"/>
                </a:cxn>
                <a:cxn ang="0">
                  <a:pos x="584" y="742"/>
                </a:cxn>
                <a:cxn ang="0">
                  <a:pos x="639" y="721"/>
                </a:cxn>
                <a:cxn ang="0">
                  <a:pos x="694" y="696"/>
                </a:cxn>
                <a:cxn ang="0">
                  <a:pos x="746" y="670"/>
                </a:cxn>
                <a:cxn ang="0">
                  <a:pos x="799" y="640"/>
                </a:cxn>
                <a:cxn ang="0">
                  <a:pos x="849" y="610"/>
                </a:cxn>
                <a:cxn ang="0">
                  <a:pos x="897" y="575"/>
                </a:cxn>
                <a:cxn ang="0">
                  <a:pos x="945" y="539"/>
                </a:cxn>
                <a:cxn ang="0">
                  <a:pos x="989" y="502"/>
                </a:cxn>
                <a:cxn ang="0">
                  <a:pos x="1033" y="463"/>
                </a:cxn>
                <a:cxn ang="0">
                  <a:pos x="700" y="351"/>
                </a:cxn>
                <a:cxn ang="0">
                  <a:pos x="683" y="333"/>
                </a:cxn>
              </a:cxnLst>
              <a:rect l="0" t="0" r="r" b="b"/>
              <a:pathLst>
                <a:path w="1033" h="823">
                  <a:moveTo>
                    <a:pt x="683" y="333"/>
                  </a:moveTo>
                  <a:lnTo>
                    <a:pt x="571" y="0"/>
                  </a:lnTo>
                  <a:lnTo>
                    <a:pt x="550" y="18"/>
                  </a:lnTo>
                  <a:lnTo>
                    <a:pt x="529" y="36"/>
                  </a:lnTo>
                  <a:lnTo>
                    <a:pt x="506" y="51"/>
                  </a:lnTo>
                  <a:lnTo>
                    <a:pt x="483" y="66"/>
                  </a:lnTo>
                  <a:lnTo>
                    <a:pt x="460" y="82"/>
                  </a:lnTo>
                  <a:lnTo>
                    <a:pt x="436" y="94"/>
                  </a:lnTo>
                  <a:lnTo>
                    <a:pt x="410" y="107"/>
                  </a:lnTo>
                  <a:lnTo>
                    <a:pt x="386" y="119"/>
                  </a:lnTo>
                  <a:lnTo>
                    <a:pt x="359" y="129"/>
                  </a:lnTo>
                  <a:lnTo>
                    <a:pt x="334" y="138"/>
                  </a:lnTo>
                  <a:lnTo>
                    <a:pt x="305" y="146"/>
                  </a:lnTo>
                  <a:lnTo>
                    <a:pt x="279" y="153"/>
                  </a:lnTo>
                  <a:lnTo>
                    <a:pt x="251" y="158"/>
                  </a:lnTo>
                  <a:lnTo>
                    <a:pt x="222" y="163"/>
                  </a:lnTo>
                  <a:lnTo>
                    <a:pt x="193" y="166"/>
                  </a:lnTo>
                  <a:lnTo>
                    <a:pt x="165" y="169"/>
                  </a:lnTo>
                  <a:lnTo>
                    <a:pt x="0" y="496"/>
                  </a:lnTo>
                  <a:lnTo>
                    <a:pt x="164" y="823"/>
                  </a:lnTo>
                  <a:lnTo>
                    <a:pt x="226" y="819"/>
                  </a:lnTo>
                  <a:lnTo>
                    <a:pt x="289" y="814"/>
                  </a:lnTo>
                  <a:lnTo>
                    <a:pt x="349" y="805"/>
                  </a:lnTo>
                  <a:lnTo>
                    <a:pt x="409" y="794"/>
                  </a:lnTo>
                  <a:lnTo>
                    <a:pt x="469" y="780"/>
                  </a:lnTo>
                  <a:lnTo>
                    <a:pt x="527" y="762"/>
                  </a:lnTo>
                  <a:lnTo>
                    <a:pt x="584" y="742"/>
                  </a:lnTo>
                  <a:lnTo>
                    <a:pt x="639" y="721"/>
                  </a:lnTo>
                  <a:lnTo>
                    <a:pt x="694" y="696"/>
                  </a:lnTo>
                  <a:lnTo>
                    <a:pt x="746" y="670"/>
                  </a:lnTo>
                  <a:lnTo>
                    <a:pt x="799" y="640"/>
                  </a:lnTo>
                  <a:lnTo>
                    <a:pt x="849" y="610"/>
                  </a:lnTo>
                  <a:lnTo>
                    <a:pt x="897" y="575"/>
                  </a:lnTo>
                  <a:lnTo>
                    <a:pt x="945" y="539"/>
                  </a:lnTo>
                  <a:lnTo>
                    <a:pt x="989" y="502"/>
                  </a:lnTo>
                  <a:lnTo>
                    <a:pt x="1033" y="463"/>
                  </a:lnTo>
                  <a:lnTo>
                    <a:pt x="700" y="351"/>
                  </a:lnTo>
                  <a:lnTo>
                    <a:pt x="683" y="333"/>
                  </a:lnTo>
                  <a:close/>
                </a:path>
              </a:pathLst>
            </a:custGeom>
            <a:gradFill rotWithShape="1">
              <a:gsLst>
                <a:gs pos="0">
                  <a:srgbClr val="F9E5F5"/>
                </a:gs>
                <a:gs pos="100000">
                  <a:srgbClr val="DF7DCC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2" name="Freeform 628"/>
            <p:cNvSpPr>
              <a:spLocks/>
            </p:cNvSpPr>
            <p:nvPr/>
          </p:nvSpPr>
          <p:spPr bwMode="auto">
            <a:xfrm>
              <a:off x="2516" y="1534"/>
              <a:ext cx="909" cy="1081"/>
            </a:xfrm>
            <a:custGeom>
              <a:avLst/>
              <a:gdLst/>
              <a:ahLst/>
              <a:cxnLst>
                <a:cxn ang="0">
                  <a:pos x="909" y="427"/>
                </a:cxn>
                <a:cxn ang="0">
                  <a:pos x="859" y="423"/>
                </a:cxn>
                <a:cxn ang="0">
                  <a:pos x="810" y="414"/>
                </a:cxn>
                <a:cxn ang="0">
                  <a:pos x="763" y="402"/>
                </a:cxn>
                <a:cxn ang="0">
                  <a:pos x="717" y="388"/>
                </a:cxn>
                <a:cxn ang="0">
                  <a:pos x="674" y="370"/>
                </a:cxn>
                <a:cxn ang="0">
                  <a:pos x="630" y="349"/>
                </a:cxn>
                <a:cxn ang="0">
                  <a:pos x="589" y="324"/>
                </a:cxn>
                <a:cxn ang="0">
                  <a:pos x="551" y="299"/>
                </a:cxn>
                <a:cxn ang="0">
                  <a:pos x="514" y="268"/>
                </a:cxn>
                <a:cxn ang="0">
                  <a:pos x="479" y="236"/>
                </a:cxn>
                <a:cxn ang="0">
                  <a:pos x="447" y="202"/>
                </a:cxn>
                <a:cxn ang="0">
                  <a:pos x="418" y="166"/>
                </a:cxn>
                <a:cxn ang="0">
                  <a:pos x="391" y="126"/>
                </a:cxn>
                <a:cxn ang="0">
                  <a:pos x="367" y="87"/>
                </a:cxn>
                <a:cxn ang="0">
                  <a:pos x="345" y="43"/>
                </a:cxn>
                <a:cxn ang="0">
                  <a:pos x="327" y="0"/>
                </a:cxn>
                <a:cxn ang="0">
                  <a:pos x="308" y="93"/>
                </a:cxn>
                <a:cxn ang="0">
                  <a:pos x="282" y="185"/>
                </a:cxn>
                <a:cxn ang="0">
                  <a:pos x="250" y="276"/>
                </a:cxn>
                <a:cxn ang="0">
                  <a:pos x="212" y="363"/>
                </a:cxn>
                <a:cxn ang="0">
                  <a:pos x="169" y="447"/>
                </a:cxn>
                <a:cxn ang="0">
                  <a:pos x="117" y="529"/>
                </a:cxn>
                <a:cxn ang="0">
                  <a:pos x="63" y="607"/>
                </a:cxn>
                <a:cxn ang="0">
                  <a:pos x="0" y="681"/>
                </a:cxn>
                <a:cxn ang="0">
                  <a:pos x="91" y="767"/>
                </a:cxn>
                <a:cxn ang="0">
                  <a:pos x="189" y="843"/>
                </a:cxn>
                <a:cxn ang="0">
                  <a:pos x="295" y="910"/>
                </a:cxn>
                <a:cxn ang="0">
                  <a:pos x="408" y="967"/>
                </a:cxn>
                <a:cxn ang="0">
                  <a:pos x="465" y="992"/>
                </a:cxn>
                <a:cxn ang="0">
                  <a:pos x="525" y="1013"/>
                </a:cxn>
                <a:cxn ang="0">
                  <a:pos x="587" y="1032"/>
                </a:cxn>
                <a:cxn ang="0">
                  <a:pos x="648" y="1048"/>
                </a:cxn>
                <a:cxn ang="0">
                  <a:pos x="712" y="1061"/>
                </a:cxn>
                <a:cxn ang="0">
                  <a:pos x="777" y="1071"/>
                </a:cxn>
                <a:cxn ang="0">
                  <a:pos x="842" y="1077"/>
                </a:cxn>
                <a:cxn ang="0">
                  <a:pos x="909" y="1081"/>
                </a:cxn>
                <a:cxn ang="0">
                  <a:pos x="751" y="741"/>
                </a:cxn>
              </a:cxnLst>
              <a:rect l="0" t="0" r="r" b="b"/>
              <a:pathLst>
                <a:path w="909" h="1081">
                  <a:moveTo>
                    <a:pt x="751" y="741"/>
                  </a:moveTo>
                  <a:lnTo>
                    <a:pt x="909" y="427"/>
                  </a:lnTo>
                  <a:lnTo>
                    <a:pt x="884" y="425"/>
                  </a:lnTo>
                  <a:lnTo>
                    <a:pt x="859" y="423"/>
                  </a:lnTo>
                  <a:lnTo>
                    <a:pt x="835" y="419"/>
                  </a:lnTo>
                  <a:lnTo>
                    <a:pt x="810" y="414"/>
                  </a:lnTo>
                  <a:lnTo>
                    <a:pt x="787" y="409"/>
                  </a:lnTo>
                  <a:lnTo>
                    <a:pt x="763" y="402"/>
                  </a:lnTo>
                  <a:lnTo>
                    <a:pt x="740" y="396"/>
                  </a:lnTo>
                  <a:lnTo>
                    <a:pt x="717" y="388"/>
                  </a:lnTo>
                  <a:lnTo>
                    <a:pt x="695" y="379"/>
                  </a:lnTo>
                  <a:lnTo>
                    <a:pt x="674" y="370"/>
                  </a:lnTo>
                  <a:lnTo>
                    <a:pt x="652" y="360"/>
                  </a:lnTo>
                  <a:lnTo>
                    <a:pt x="630" y="349"/>
                  </a:lnTo>
                  <a:lnTo>
                    <a:pt x="610" y="337"/>
                  </a:lnTo>
                  <a:lnTo>
                    <a:pt x="589" y="324"/>
                  </a:lnTo>
                  <a:lnTo>
                    <a:pt x="570" y="311"/>
                  </a:lnTo>
                  <a:lnTo>
                    <a:pt x="551" y="299"/>
                  </a:lnTo>
                  <a:lnTo>
                    <a:pt x="532" y="283"/>
                  </a:lnTo>
                  <a:lnTo>
                    <a:pt x="514" y="268"/>
                  </a:lnTo>
                  <a:lnTo>
                    <a:pt x="497" y="253"/>
                  </a:lnTo>
                  <a:lnTo>
                    <a:pt x="479" y="236"/>
                  </a:lnTo>
                  <a:lnTo>
                    <a:pt x="463" y="219"/>
                  </a:lnTo>
                  <a:lnTo>
                    <a:pt x="447" y="202"/>
                  </a:lnTo>
                  <a:lnTo>
                    <a:pt x="432" y="184"/>
                  </a:lnTo>
                  <a:lnTo>
                    <a:pt x="418" y="166"/>
                  </a:lnTo>
                  <a:lnTo>
                    <a:pt x="404" y="147"/>
                  </a:lnTo>
                  <a:lnTo>
                    <a:pt x="391" y="126"/>
                  </a:lnTo>
                  <a:lnTo>
                    <a:pt x="378" y="107"/>
                  </a:lnTo>
                  <a:lnTo>
                    <a:pt x="367" y="87"/>
                  </a:lnTo>
                  <a:lnTo>
                    <a:pt x="355" y="65"/>
                  </a:lnTo>
                  <a:lnTo>
                    <a:pt x="345" y="43"/>
                  </a:lnTo>
                  <a:lnTo>
                    <a:pt x="336" y="21"/>
                  </a:lnTo>
                  <a:lnTo>
                    <a:pt x="327" y="0"/>
                  </a:lnTo>
                  <a:lnTo>
                    <a:pt x="318" y="46"/>
                  </a:lnTo>
                  <a:lnTo>
                    <a:pt x="308" y="93"/>
                  </a:lnTo>
                  <a:lnTo>
                    <a:pt x="296" y="139"/>
                  </a:lnTo>
                  <a:lnTo>
                    <a:pt x="282" y="185"/>
                  </a:lnTo>
                  <a:lnTo>
                    <a:pt x="267" y="231"/>
                  </a:lnTo>
                  <a:lnTo>
                    <a:pt x="250" y="276"/>
                  </a:lnTo>
                  <a:lnTo>
                    <a:pt x="233" y="319"/>
                  </a:lnTo>
                  <a:lnTo>
                    <a:pt x="212" y="363"/>
                  </a:lnTo>
                  <a:lnTo>
                    <a:pt x="192" y="405"/>
                  </a:lnTo>
                  <a:lnTo>
                    <a:pt x="169" y="447"/>
                  </a:lnTo>
                  <a:lnTo>
                    <a:pt x="144" y="488"/>
                  </a:lnTo>
                  <a:lnTo>
                    <a:pt x="117" y="529"/>
                  </a:lnTo>
                  <a:lnTo>
                    <a:pt x="91" y="568"/>
                  </a:lnTo>
                  <a:lnTo>
                    <a:pt x="63" y="607"/>
                  </a:lnTo>
                  <a:lnTo>
                    <a:pt x="32" y="645"/>
                  </a:lnTo>
                  <a:lnTo>
                    <a:pt x="0" y="681"/>
                  </a:lnTo>
                  <a:lnTo>
                    <a:pt x="45" y="726"/>
                  </a:lnTo>
                  <a:lnTo>
                    <a:pt x="91" y="767"/>
                  </a:lnTo>
                  <a:lnTo>
                    <a:pt x="139" y="806"/>
                  </a:lnTo>
                  <a:lnTo>
                    <a:pt x="189" y="843"/>
                  </a:lnTo>
                  <a:lnTo>
                    <a:pt x="241" y="878"/>
                  </a:lnTo>
                  <a:lnTo>
                    <a:pt x="295" y="910"/>
                  </a:lnTo>
                  <a:lnTo>
                    <a:pt x="350" y="940"/>
                  </a:lnTo>
                  <a:lnTo>
                    <a:pt x="408" y="967"/>
                  </a:lnTo>
                  <a:lnTo>
                    <a:pt x="436" y="980"/>
                  </a:lnTo>
                  <a:lnTo>
                    <a:pt x="465" y="992"/>
                  </a:lnTo>
                  <a:lnTo>
                    <a:pt x="496" y="1003"/>
                  </a:lnTo>
                  <a:lnTo>
                    <a:pt x="525" y="1013"/>
                  </a:lnTo>
                  <a:lnTo>
                    <a:pt x="556" y="1023"/>
                  </a:lnTo>
                  <a:lnTo>
                    <a:pt x="587" y="1032"/>
                  </a:lnTo>
                  <a:lnTo>
                    <a:pt x="617" y="1040"/>
                  </a:lnTo>
                  <a:lnTo>
                    <a:pt x="648" y="1048"/>
                  </a:lnTo>
                  <a:lnTo>
                    <a:pt x="680" y="1054"/>
                  </a:lnTo>
                  <a:lnTo>
                    <a:pt x="712" y="1061"/>
                  </a:lnTo>
                  <a:lnTo>
                    <a:pt x="744" y="1066"/>
                  </a:lnTo>
                  <a:lnTo>
                    <a:pt x="777" y="1071"/>
                  </a:lnTo>
                  <a:lnTo>
                    <a:pt x="809" y="1075"/>
                  </a:lnTo>
                  <a:lnTo>
                    <a:pt x="842" y="1077"/>
                  </a:lnTo>
                  <a:lnTo>
                    <a:pt x="875" y="1080"/>
                  </a:lnTo>
                  <a:lnTo>
                    <a:pt x="909" y="1081"/>
                  </a:lnTo>
                  <a:lnTo>
                    <a:pt x="751" y="767"/>
                  </a:lnTo>
                  <a:lnTo>
                    <a:pt x="751" y="741"/>
                  </a:lnTo>
                  <a:close/>
                </a:path>
              </a:pathLst>
            </a:custGeom>
            <a:gradFill rotWithShape="1">
              <a:gsLst>
                <a:gs pos="0">
                  <a:srgbClr val="F0DBEE"/>
                </a:gs>
                <a:gs pos="100000">
                  <a:srgbClr val="B54BA8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3" name="Freeform 629"/>
            <p:cNvSpPr>
              <a:spLocks/>
            </p:cNvSpPr>
            <p:nvPr/>
          </p:nvSpPr>
          <p:spPr bwMode="auto">
            <a:xfrm>
              <a:off x="2967" y="818"/>
              <a:ext cx="980" cy="980"/>
            </a:xfrm>
            <a:custGeom>
              <a:avLst/>
              <a:gdLst/>
              <a:ahLst/>
              <a:cxnLst>
                <a:cxn ang="0">
                  <a:pos x="979" y="515"/>
                </a:cxn>
                <a:cxn ang="0">
                  <a:pos x="970" y="589"/>
                </a:cxn>
                <a:cxn ang="0">
                  <a:pos x="950" y="658"/>
                </a:cxn>
                <a:cxn ang="0">
                  <a:pos x="920" y="723"/>
                </a:cxn>
                <a:cxn ang="0">
                  <a:pos x="882" y="783"/>
                </a:cxn>
                <a:cxn ang="0">
                  <a:pos x="836" y="836"/>
                </a:cxn>
                <a:cxn ang="0">
                  <a:pos x="784" y="883"/>
                </a:cxn>
                <a:cxn ang="0">
                  <a:pos x="724" y="920"/>
                </a:cxn>
                <a:cxn ang="0">
                  <a:pos x="658" y="950"/>
                </a:cxn>
                <a:cxn ang="0">
                  <a:pos x="588" y="970"/>
                </a:cxn>
                <a:cxn ang="0">
                  <a:pos x="515" y="979"/>
                </a:cxn>
                <a:cxn ang="0">
                  <a:pos x="440" y="978"/>
                </a:cxn>
                <a:cxn ang="0">
                  <a:pos x="367" y="965"/>
                </a:cxn>
                <a:cxn ang="0">
                  <a:pos x="299" y="942"/>
                </a:cxn>
                <a:cxn ang="0">
                  <a:pos x="235" y="909"/>
                </a:cxn>
                <a:cxn ang="0">
                  <a:pos x="178" y="868"/>
                </a:cxn>
                <a:cxn ang="0">
                  <a:pos x="127" y="819"/>
                </a:cxn>
                <a:cxn ang="0">
                  <a:pos x="83" y="764"/>
                </a:cxn>
                <a:cxn ang="0">
                  <a:pos x="47" y="703"/>
                </a:cxn>
                <a:cxn ang="0">
                  <a:pos x="22" y="635"/>
                </a:cxn>
                <a:cxn ang="0">
                  <a:pos x="5" y="565"/>
                </a:cxn>
                <a:cxn ang="0">
                  <a:pos x="0" y="489"/>
                </a:cxn>
                <a:cxn ang="0">
                  <a:pos x="5" y="415"/>
                </a:cxn>
                <a:cxn ang="0">
                  <a:pos x="22" y="344"/>
                </a:cxn>
                <a:cxn ang="0">
                  <a:pos x="47" y="277"/>
                </a:cxn>
                <a:cxn ang="0">
                  <a:pos x="83" y="216"/>
                </a:cxn>
                <a:cxn ang="0">
                  <a:pos x="127" y="160"/>
                </a:cxn>
                <a:cxn ang="0">
                  <a:pos x="178" y="111"/>
                </a:cxn>
                <a:cxn ang="0">
                  <a:pos x="235" y="70"/>
                </a:cxn>
                <a:cxn ang="0">
                  <a:pos x="299" y="38"/>
                </a:cxn>
                <a:cxn ang="0">
                  <a:pos x="367" y="15"/>
                </a:cxn>
                <a:cxn ang="0">
                  <a:pos x="440" y="2"/>
                </a:cxn>
                <a:cxn ang="0">
                  <a:pos x="515" y="0"/>
                </a:cxn>
                <a:cxn ang="0">
                  <a:pos x="588" y="10"/>
                </a:cxn>
                <a:cxn ang="0">
                  <a:pos x="658" y="29"/>
                </a:cxn>
                <a:cxn ang="0">
                  <a:pos x="724" y="59"/>
                </a:cxn>
                <a:cxn ang="0">
                  <a:pos x="784" y="97"/>
                </a:cxn>
                <a:cxn ang="0">
                  <a:pos x="836" y="143"/>
                </a:cxn>
                <a:cxn ang="0">
                  <a:pos x="882" y="197"/>
                </a:cxn>
                <a:cxn ang="0">
                  <a:pos x="920" y="255"/>
                </a:cxn>
                <a:cxn ang="0">
                  <a:pos x="950" y="321"/>
                </a:cxn>
                <a:cxn ang="0">
                  <a:pos x="970" y="391"/>
                </a:cxn>
                <a:cxn ang="0">
                  <a:pos x="979" y="465"/>
                </a:cxn>
              </a:cxnLst>
              <a:rect l="0" t="0" r="r" b="b"/>
              <a:pathLst>
                <a:path w="980" h="980">
                  <a:moveTo>
                    <a:pt x="980" y="489"/>
                  </a:moveTo>
                  <a:lnTo>
                    <a:pt x="980" y="489"/>
                  </a:lnTo>
                  <a:lnTo>
                    <a:pt x="979" y="515"/>
                  </a:lnTo>
                  <a:lnTo>
                    <a:pt x="978" y="539"/>
                  </a:lnTo>
                  <a:lnTo>
                    <a:pt x="974" y="565"/>
                  </a:lnTo>
                  <a:lnTo>
                    <a:pt x="970" y="589"/>
                  </a:lnTo>
                  <a:lnTo>
                    <a:pt x="964" y="612"/>
                  </a:lnTo>
                  <a:lnTo>
                    <a:pt x="957" y="635"/>
                  </a:lnTo>
                  <a:lnTo>
                    <a:pt x="950" y="658"/>
                  </a:lnTo>
                  <a:lnTo>
                    <a:pt x="941" y="681"/>
                  </a:lnTo>
                  <a:lnTo>
                    <a:pt x="932" y="703"/>
                  </a:lnTo>
                  <a:lnTo>
                    <a:pt x="920" y="723"/>
                  </a:lnTo>
                  <a:lnTo>
                    <a:pt x="909" y="744"/>
                  </a:lnTo>
                  <a:lnTo>
                    <a:pt x="896" y="764"/>
                  </a:lnTo>
                  <a:lnTo>
                    <a:pt x="882" y="783"/>
                  </a:lnTo>
                  <a:lnTo>
                    <a:pt x="868" y="801"/>
                  </a:lnTo>
                  <a:lnTo>
                    <a:pt x="853" y="819"/>
                  </a:lnTo>
                  <a:lnTo>
                    <a:pt x="836" y="836"/>
                  </a:lnTo>
                  <a:lnTo>
                    <a:pt x="819" y="852"/>
                  </a:lnTo>
                  <a:lnTo>
                    <a:pt x="802" y="868"/>
                  </a:lnTo>
                  <a:lnTo>
                    <a:pt x="784" y="883"/>
                  </a:lnTo>
                  <a:lnTo>
                    <a:pt x="763" y="896"/>
                  </a:lnTo>
                  <a:lnTo>
                    <a:pt x="744" y="909"/>
                  </a:lnTo>
                  <a:lnTo>
                    <a:pt x="724" y="920"/>
                  </a:lnTo>
                  <a:lnTo>
                    <a:pt x="702" y="932"/>
                  </a:lnTo>
                  <a:lnTo>
                    <a:pt x="680" y="942"/>
                  </a:lnTo>
                  <a:lnTo>
                    <a:pt x="658" y="950"/>
                  </a:lnTo>
                  <a:lnTo>
                    <a:pt x="635" y="957"/>
                  </a:lnTo>
                  <a:lnTo>
                    <a:pt x="612" y="965"/>
                  </a:lnTo>
                  <a:lnTo>
                    <a:pt x="588" y="970"/>
                  </a:lnTo>
                  <a:lnTo>
                    <a:pt x="564" y="974"/>
                  </a:lnTo>
                  <a:lnTo>
                    <a:pt x="540" y="978"/>
                  </a:lnTo>
                  <a:lnTo>
                    <a:pt x="515" y="979"/>
                  </a:lnTo>
                  <a:lnTo>
                    <a:pt x="490" y="980"/>
                  </a:lnTo>
                  <a:lnTo>
                    <a:pt x="464" y="979"/>
                  </a:lnTo>
                  <a:lnTo>
                    <a:pt x="440" y="978"/>
                  </a:lnTo>
                  <a:lnTo>
                    <a:pt x="416" y="974"/>
                  </a:lnTo>
                  <a:lnTo>
                    <a:pt x="391" y="970"/>
                  </a:lnTo>
                  <a:lnTo>
                    <a:pt x="367" y="965"/>
                  </a:lnTo>
                  <a:lnTo>
                    <a:pt x="344" y="957"/>
                  </a:lnTo>
                  <a:lnTo>
                    <a:pt x="321" y="950"/>
                  </a:lnTo>
                  <a:lnTo>
                    <a:pt x="299" y="942"/>
                  </a:lnTo>
                  <a:lnTo>
                    <a:pt x="277" y="932"/>
                  </a:lnTo>
                  <a:lnTo>
                    <a:pt x="256" y="920"/>
                  </a:lnTo>
                  <a:lnTo>
                    <a:pt x="235" y="909"/>
                  </a:lnTo>
                  <a:lnTo>
                    <a:pt x="216" y="896"/>
                  </a:lnTo>
                  <a:lnTo>
                    <a:pt x="197" y="883"/>
                  </a:lnTo>
                  <a:lnTo>
                    <a:pt x="178" y="868"/>
                  </a:lnTo>
                  <a:lnTo>
                    <a:pt x="160" y="852"/>
                  </a:lnTo>
                  <a:lnTo>
                    <a:pt x="143" y="836"/>
                  </a:lnTo>
                  <a:lnTo>
                    <a:pt x="127" y="819"/>
                  </a:lnTo>
                  <a:lnTo>
                    <a:pt x="111" y="801"/>
                  </a:lnTo>
                  <a:lnTo>
                    <a:pt x="97" y="783"/>
                  </a:lnTo>
                  <a:lnTo>
                    <a:pt x="83" y="764"/>
                  </a:lnTo>
                  <a:lnTo>
                    <a:pt x="70" y="744"/>
                  </a:lnTo>
                  <a:lnTo>
                    <a:pt x="59" y="723"/>
                  </a:lnTo>
                  <a:lnTo>
                    <a:pt x="47" y="703"/>
                  </a:lnTo>
                  <a:lnTo>
                    <a:pt x="38" y="681"/>
                  </a:lnTo>
                  <a:lnTo>
                    <a:pt x="29" y="658"/>
                  </a:lnTo>
                  <a:lnTo>
                    <a:pt x="22" y="635"/>
                  </a:lnTo>
                  <a:lnTo>
                    <a:pt x="15" y="612"/>
                  </a:lnTo>
                  <a:lnTo>
                    <a:pt x="9" y="589"/>
                  </a:lnTo>
                  <a:lnTo>
                    <a:pt x="5" y="565"/>
                  </a:lnTo>
                  <a:lnTo>
                    <a:pt x="3" y="539"/>
                  </a:lnTo>
                  <a:lnTo>
                    <a:pt x="0" y="515"/>
                  </a:lnTo>
                  <a:lnTo>
                    <a:pt x="0" y="489"/>
                  </a:lnTo>
                  <a:lnTo>
                    <a:pt x="0" y="465"/>
                  </a:lnTo>
                  <a:lnTo>
                    <a:pt x="3" y="440"/>
                  </a:lnTo>
                  <a:lnTo>
                    <a:pt x="5" y="415"/>
                  </a:lnTo>
                  <a:lnTo>
                    <a:pt x="9" y="391"/>
                  </a:lnTo>
                  <a:lnTo>
                    <a:pt x="15" y="367"/>
                  </a:lnTo>
                  <a:lnTo>
                    <a:pt x="22" y="344"/>
                  </a:lnTo>
                  <a:lnTo>
                    <a:pt x="29" y="321"/>
                  </a:lnTo>
                  <a:lnTo>
                    <a:pt x="38" y="299"/>
                  </a:lnTo>
                  <a:lnTo>
                    <a:pt x="47" y="277"/>
                  </a:lnTo>
                  <a:lnTo>
                    <a:pt x="59" y="255"/>
                  </a:lnTo>
                  <a:lnTo>
                    <a:pt x="70" y="235"/>
                  </a:lnTo>
                  <a:lnTo>
                    <a:pt x="83" y="216"/>
                  </a:lnTo>
                  <a:lnTo>
                    <a:pt x="97" y="197"/>
                  </a:lnTo>
                  <a:lnTo>
                    <a:pt x="111" y="177"/>
                  </a:lnTo>
                  <a:lnTo>
                    <a:pt x="127" y="160"/>
                  </a:lnTo>
                  <a:lnTo>
                    <a:pt x="143" y="143"/>
                  </a:lnTo>
                  <a:lnTo>
                    <a:pt x="160" y="126"/>
                  </a:lnTo>
                  <a:lnTo>
                    <a:pt x="178" y="111"/>
                  </a:lnTo>
                  <a:lnTo>
                    <a:pt x="197" y="97"/>
                  </a:lnTo>
                  <a:lnTo>
                    <a:pt x="216" y="83"/>
                  </a:lnTo>
                  <a:lnTo>
                    <a:pt x="235" y="70"/>
                  </a:lnTo>
                  <a:lnTo>
                    <a:pt x="256" y="59"/>
                  </a:lnTo>
                  <a:lnTo>
                    <a:pt x="277" y="48"/>
                  </a:lnTo>
                  <a:lnTo>
                    <a:pt x="299" y="38"/>
                  </a:lnTo>
                  <a:lnTo>
                    <a:pt x="321" y="29"/>
                  </a:lnTo>
                  <a:lnTo>
                    <a:pt x="344" y="22"/>
                  </a:lnTo>
                  <a:lnTo>
                    <a:pt x="367" y="15"/>
                  </a:lnTo>
                  <a:lnTo>
                    <a:pt x="391" y="10"/>
                  </a:lnTo>
                  <a:lnTo>
                    <a:pt x="416" y="5"/>
                  </a:lnTo>
                  <a:lnTo>
                    <a:pt x="440" y="2"/>
                  </a:lnTo>
                  <a:lnTo>
                    <a:pt x="464" y="0"/>
                  </a:lnTo>
                  <a:lnTo>
                    <a:pt x="490" y="0"/>
                  </a:lnTo>
                  <a:lnTo>
                    <a:pt x="515" y="0"/>
                  </a:lnTo>
                  <a:lnTo>
                    <a:pt x="540" y="2"/>
                  </a:lnTo>
                  <a:lnTo>
                    <a:pt x="564" y="5"/>
                  </a:lnTo>
                  <a:lnTo>
                    <a:pt x="588" y="10"/>
                  </a:lnTo>
                  <a:lnTo>
                    <a:pt x="612" y="15"/>
                  </a:lnTo>
                  <a:lnTo>
                    <a:pt x="635" y="22"/>
                  </a:lnTo>
                  <a:lnTo>
                    <a:pt x="658" y="29"/>
                  </a:lnTo>
                  <a:lnTo>
                    <a:pt x="680" y="38"/>
                  </a:lnTo>
                  <a:lnTo>
                    <a:pt x="702" y="48"/>
                  </a:lnTo>
                  <a:lnTo>
                    <a:pt x="724" y="59"/>
                  </a:lnTo>
                  <a:lnTo>
                    <a:pt x="744" y="70"/>
                  </a:lnTo>
                  <a:lnTo>
                    <a:pt x="763" y="83"/>
                  </a:lnTo>
                  <a:lnTo>
                    <a:pt x="784" y="97"/>
                  </a:lnTo>
                  <a:lnTo>
                    <a:pt x="802" y="111"/>
                  </a:lnTo>
                  <a:lnTo>
                    <a:pt x="819" y="126"/>
                  </a:lnTo>
                  <a:lnTo>
                    <a:pt x="836" y="143"/>
                  </a:lnTo>
                  <a:lnTo>
                    <a:pt x="853" y="160"/>
                  </a:lnTo>
                  <a:lnTo>
                    <a:pt x="868" y="177"/>
                  </a:lnTo>
                  <a:lnTo>
                    <a:pt x="882" y="197"/>
                  </a:lnTo>
                  <a:lnTo>
                    <a:pt x="896" y="216"/>
                  </a:lnTo>
                  <a:lnTo>
                    <a:pt x="909" y="235"/>
                  </a:lnTo>
                  <a:lnTo>
                    <a:pt x="920" y="255"/>
                  </a:lnTo>
                  <a:lnTo>
                    <a:pt x="932" y="277"/>
                  </a:lnTo>
                  <a:lnTo>
                    <a:pt x="941" y="299"/>
                  </a:lnTo>
                  <a:lnTo>
                    <a:pt x="950" y="321"/>
                  </a:lnTo>
                  <a:lnTo>
                    <a:pt x="957" y="344"/>
                  </a:lnTo>
                  <a:lnTo>
                    <a:pt x="964" y="367"/>
                  </a:lnTo>
                  <a:lnTo>
                    <a:pt x="970" y="391"/>
                  </a:lnTo>
                  <a:lnTo>
                    <a:pt x="974" y="415"/>
                  </a:lnTo>
                  <a:lnTo>
                    <a:pt x="978" y="440"/>
                  </a:lnTo>
                  <a:lnTo>
                    <a:pt x="979" y="465"/>
                  </a:lnTo>
                  <a:lnTo>
                    <a:pt x="980" y="489"/>
                  </a:lnTo>
                  <a:close/>
                </a:path>
              </a:pathLst>
            </a:custGeom>
            <a:solidFill>
              <a:srgbClr val="E86A9A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4" name="Freeform 630"/>
            <p:cNvSpPr>
              <a:spLocks/>
            </p:cNvSpPr>
            <p:nvPr/>
          </p:nvSpPr>
          <p:spPr bwMode="auto">
            <a:xfrm>
              <a:off x="3016" y="870"/>
              <a:ext cx="874" cy="874"/>
            </a:xfrm>
            <a:custGeom>
              <a:avLst/>
              <a:gdLst>
                <a:gd name="T0" fmla="*/ 979 w 980"/>
                <a:gd name="T1" fmla="*/ 515 h 980"/>
                <a:gd name="T2" fmla="*/ 970 w 980"/>
                <a:gd name="T3" fmla="*/ 589 h 980"/>
                <a:gd name="T4" fmla="*/ 950 w 980"/>
                <a:gd name="T5" fmla="*/ 658 h 980"/>
                <a:gd name="T6" fmla="*/ 920 w 980"/>
                <a:gd name="T7" fmla="*/ 723 h 980"/>
                <a:gd name="T8" fmla="*/ 882 w 980"/>
                <a:gd name="T9" fmla="*/ 783 h 980"/>
                <a:gd name="T10" fmla="*/ 836 w 980"/>
                <a:gd name="T11" fmla="*/ 836 h 980"/>
                <a:gd name="T12" fmla="*/ 784 w 980"/>
                <a:gd name="T13" fmla="*/ 883 h 980"/>
                <a:gd name="T14" fmla="*/ 724 w 980"/>
                <a:gd name="T15" fmla="*/ 920 h 980"/>
                <a:gd name="T16" fmla="*/ 658 w 980"/>
                <a:gd name="T17" fmla="*/ 950 h 980"/>
                <a:gd name="T18" fmla="*/ 588 w 980"/>
                <a:gd name="T19" fmla="*/ 970 h 980"/>
                <a:gd name="T20" fmla="*/ 515 w 980"/>
                <a:gd name="T21" fmla="*/ 979 h 980"/>
                <a:gd name="T22" fmla="*/ 464 w 980"/>
                <a:gd name="T23" fmla="*/ 979 h 980"/>
                <a:gd name="T24" fmla="*/ 391 w 980"/>
                <a:gd name="T25" fmla="*/ 970 h 980"/>
                <a:gd name="T26" fmla="*/ 321 w 980"/>
                <a:gd name="T27" fmla="*/ 950 h 980"/>
                <a:gd name="T28" fmla="*/ 256 w 980"/>
                <a:gd name="T29" fmla="*/ 920 h 980"/>
                <a:gd name="T30" fmla="*/ 197 w 980"/>
                <a:gd name="T31" fmla="*/ 883 h 980"/>
                <a:gd name="T32" fmla="*/ 143 w 980"/>
                <a:gd name="T33" fmla="*/ 836 h 980"/>
                <a:gd name="T34" fmla="*/ 97 w 980"/>
                <a:gd name="T35" fmla="*/ 783 h 980"/>
                <a:gd name="T36" fmla="*/ 59 w 980"/>
                <a:gd name="T37" fmla="*/ 723 h 980"/>
                <a:gd name="T38" fmla="*/ 29 w 980"/>
                <a:gd name="T39" fmla="*/ 658 h 980"/>
                <a:gd name="T40" fmla="*/ 9 w 980"/>
                <a:gd name="T41" fmla="*/ 589 h 980"/>
                <a:gd name="T42" fmla="*/ 0 w 980"/>
                <a:gd name="T43" fmla="*/ 515 h 980"/>
                <a:gd name="T44" fmla="*/ 0 w 980"/>
                <a:gd name="T45" fmla="*/ 465 h 980"/>
                <a:gd name="T46" fmla="*/ 9 w 980"/>
                <a:gd name="T47" fmla="*/ 391 h 980"/>
                <a:gd name="T48" fmla="*/ 29 w 980"/>
                <a:gd name="T49" fmla="*/ 321 h 980"/>
                <a:gd name="T50" fmla="*/ 59 w 980"/>
                <a:gd name="T51" fmla="*/ 255 h 980"/>
                <a:gd name="T52" fmla="*/ 97 w 980"/>
                <a:gd name="T53" fmla="*/ 197 h 980"/>
                <a:gd name="T54" fmla="*/ 143 w 980"/>
                <a:gd name="T55" fmla="*/ 143 h 980"/>
                <a:gd name="T56" fmla="*/ 197 w 980"/>
                <a:gd name="T57" fmla="*/ 97 h 980"/>
                <a:gd name="T58" fmla="*/ 256 w 980"/>
                <a:gd name="T59" fmla="*/ 59 h 980"/>
                <a:gd name="T60" fmla="*/ 321 w 980"/>
                <a:gd name="T61" fmla="*/ 29 h 980"/>
                <a:gd name="T62" fmla="*/ 391 w 980"/>
                <a:gd name="T63" fmla="*/ 10 h 980"/>
                <a:gd name="T64" fmla="*/ 464 w 980"/>
                <a:gd name="T65" fmla="*/ 0 h 980"/>
                <a:gd name="T66" fmla="*/ 515 w 980"/>
                <a:gd name="T67" fmla="*/ 0 h 980"/>
                <a:gd name="T68" fmla="*/ 588 w 980"/>
                <a:gd name="T69" fmla="*/ 10 h 980"/>
                <a:gd name="T70" fmla="*/ 658 w 980"/>
                <a:gd name="T71" fmla="*/ 29 h 980"/>
                <a:gd name="T72" fmla="*/ 724 w 980"/>
                <a:gd name="T73" fmla="*/ 59 h 980"/>
                <a:gd name="T74" fmla="*/ 784 w 980"/>
                <a:gd name="T75" fmla="*/ 97 h 980"/>
                <a:gd name="T76" fmla="*/ 836 w 980"/>
                <a:gd name="T77" fmla="*/ 143 h 980"/>
                <a:gd name="T78" fmla="*/ 882 w 980"/>
                <a:gd name="T79" fmla="*/ 197 h 980"/>
                <a:gd name="T80" fmla="*/ 920 w 980"/>
                <a:gd name="T81" fmla="*/ 255 h 980"/>
                <a:gd name="T82" fmla="*/ 950 w 980"/>
                <a:gd name="T83" fmla="*/ 321 h 980"/>
                <a:gd name="T84" fmla="*/ 970 w 980"/>
                <a:gd name="T85" fmla="*/ 391 h 980"/>
                <a:gd name="T86" fmla="*/ 979 w 980"/>
                <a:gd name="T87" fmla="*/ 465 h 980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w 980"/>
                <a:gd name="T133" fmla="*/ 0 h 980"/>
                <a:gd name="T134" fmla="*/ 980 w 980"/>
                <a:gd name="T135" fmla="*/ 980 h 980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T132" t="T133" r="T134" b="T135"/>
              <a:pathLst>
                <a:path w="980" h="980">
                  <a:moveTo>
                    <a:pt x="980" y="489"/>
                  </a:moveTo>
                  <a:lnTo>
                    <a:pt x="980" y="489"/>
                  </a:lnTo>
                  <a:lnTo>
                    <a:pt x="979" y="515"/>
                  </a:lnTo>
                  <a:lnTo>
                    <a:pt x="978" y="539"/>
                  </a:lnTo>
                  <a:lnTo>
                    <a:pt x="974" y="565"/>
                  </a:lnTo>
                  <a:lnTo>
                    <a:pt x="970" y="589"/>
                  </a:lnTo>
                  <a:lnTo>
                    <a:pt x="964" y="612"/>
                  </a:lnTo>
                  <a:lnTo>
                    <a:pt x="957" y="635"/>
                  </a:lnTo>
                  <a:lnTo>
                    <a:pt x="950" y="658"/>
                  </a:lnTo>
                  <a:lnTo>
                    <a:pt x="941" y="681"/>
                  </a:lnTo>
                  <a:lnTo>
                    <a:pt x="932" y="703"/>
                  </a:lnTo>
                  <a:lnTo>
                    <a:pt x="920" y="723"/>
                  </a:lnTo>
                  <a:lnTo>
                    <a:pt x="909" y="744"/>
                  </a:lnTo>
                  <a:lnTo>
                    <a:pt x="896" y="764"/>
                  </a:lnTo>
                  <a:lnTo>
                    <a:pt x="882" y="783"/>
                  </a:lnTo>
                  <a:lnTo>
                    <a:pt x="868" y="801"/>
                  </a:lnTo>
                  <a:lnTo>
                    <a:pt x="853" y="819"/>
                  </a:lnTo>
                  <a:lnTo>
                    <a:pt x="836" y="836"/>
                  </a:lnTo>
                  <a:lnTo>
                    <a:pt x="819" y="852"/>
                  </a:lnTo>
                  <a:lnTo>
                    <a:pt x="802" y="868"/>
                  </a:lnTo>
                  <a:lnTo>
                    <a:pt x="784" y="883"/>
                  </a:lnTo>
                  <a:lnTo>
                    <a:pt x="763" y="896"/>
                  </a:lnTo>
                  <a:lnTo>
                    <a:pt x="744" y="909"/>
                  </a:lnTo>
                  <a:lnTo>
                    <a:pt x="724" y="920"/>
                  </a:lnTo>
                  <a:lnTo>
                    <a:pt x="702" y="932"/>
                  </a:lnTo>
                  <a:lnTo>
                    <a:pt x="680" y="942"/>
                  </a:lnTo>
                  <a:lnTo>
                    <a:pt x="658" y="950"/>
                  </a:lnTo>
                  <a:lnTo>
                    <a:pt x="635" y="957"/>
                  </a:lnTo>
                  <a:lnTo>
                    <a:pt x="612" y="965"/>
                  </a:lnTo>
                  <a:lnTo>
                    <a:pt x="588" y="970"/>
                  </a:lnTo>
                  <a:lnTo>
                    <a:pt x="564" y="974"/>
                  </a:lnTo>
                  <a:lnTo>
                    <a:pt x="540" y="978"/>
                  </a:lnTo>
                  <a:lnTo>
                    <a:pt x="515" y="979"/>
                  </a:lnTo>
                  <a:lnTo>
                    <a:pt x="490" y="980"/>
                  </a:lnTo>
                  <a:lnTo>
                    <a:pt x="464" y="979"/>
                  </a:lnTo>
                  <a:lnTo>
                    <a:pt x="440" y="978"/>
                  </a:lnTo>
                  <a:lnTo>
                    <a:pt x="416" y="974"/>
                  </a:lnTo>
                  <a:lnTo>
                    <a:pt x="391" y="970"/>
                  </a:lnTo>
                  <a:lnTo>
                    <a:pt x="367" y="965"/>
                  </a:lnTo>
                  <a:lnTo>
                    <a:pt x="344" y="957"/>
                  </a:lnTo>
                  <a:lnTo>
                    <a:pt x="321" y="950"/>
                  </a:lnTo>
                  <a:lnTo>
                    <a:pt x="299" y="942"/>
                  </a:lnTo>
                  <a:lnTo>
                    <a:pt x="277" y="932"/>
                  </a:lnTo>
                  <a:lnTo>
                    <a:pt x="256" y="920"/>
                  </a:lnTo>
                  <a:lnTo>
                    <a:pt x="235" y="909"/>
                  </a:lnTo>
                  <a:lnTo>
                    <a:pt x="216" y="896"/>
                  </a:lnTo>
                  <a:lnTo>
                    <a:pt x="197" y="883"/>
                  </a:lnTo>
                  <a:lnTo>
                    <a:pt x="178" y="868"/>
                  </a:lnTo>
                  <a:lnTo>
                    <a:pt x="160" y="852"/>
                  </a:lnTo>
                  <a:lnTo>
                    <a:pt x="143" y="836"/>
                  </a:lnTo>
                  <a:lnTo>
                    <a:pt x="127" y="819"/>
                  </a:lnTo>
                  <a:lnTo>
                    <a:pt x="111" y="801"/>
                  </a:lnTo>
                  <a:lnTo>
                    <a:pt x="97" y="783"/>
                  </a:lnTo>
                  <a:lnTo>
                    <a:pt x="83" y="764"/>
                  </a:lnTo>
                  <a:lnTo>
                    <a:pt x="70" y="744"/>
                  </a:lnTo>
                  <a:lnTo>
                    <a:pt x="59" y="723"/>
                  </a:lnTo>
                  <a:lnTo>
                    <a:pt x="47" y="703"/>
                  </a:lnTo>
                  <a:lnTo>
                    <a:pt x="38" y="681"/>
                  </a:lnTo>
                  <a:lnTo>
                    <a:pt x="29" y="658"/>
                  </a:lnTo>
                  <a:lnTo>
                    <a:pt x="22" y="635"/>
                  </a:lnTo>
                  <a:lnTo>
                    <a:pt x="15" y="612"/>
                  </a:lnTo>
                  <a:lnTo>
                    <a:pt x="9" y="589"/>
                  </a:lnTo>
                  <a:lnTo>
                    <a:pt x="5" y="565"/>
                  </a:lnTo>
                  <a:lnTo>
                    <a:pt x="3" y="539"/>
                  </a:lnTo>
                  <a:lnTo>
                    <a:pt x="0" y="515"/>
                  </a:lnTo>
                  <a:lnTo>
                    <a:pt x="0" y="489"/>
                  </a:lnTo>
                  <a:lnTo>
                    <a:pt x="0" y="465"/>
                  </a:lnTo>
                  <a:lnTo>
                    <a:pt x="3" y="440"/>
                  </a:lnTo>
                  <a:lnTo>
                    <a:pt x="5" y="415"/>
                  </a:lnTo>
                  <a:lnTo>
                    <a:pt x="9" y="391"/>
                  </a:lnTo>
                  <a:lnTo>
                    <a:pt x="15" y="367"/>
                  </a:lnTo>
                  <a:lnTo>
                    <a:pt x="22" y="344"/>
                  </a:lnTo>
                  <a:lnTo>
                    <a:pt x="29" y="321"/>
                  </a:lnTo>
                  <a:lnTo>
                    <a:pt x="38" y="299"/>
                  </a:lnTo>
                  <a:lnTo>
                    <a:pt x="47" y="277"/>
                  </a:lnTo>
                  <a:lnTo>
                    <a:pt x="59" y="255"/>
                  </a:lnTo>
                  <a:lnTo>
                    <a:pt x="70" y="235"/>
                  </a:lnTo>
                  <a:lnTo>
                    <a:pt x="83" y="216"/>
                  </a:lnTo>
                  <a:lnTo>
                    <a:pt x="97" y="197"/>
                  </a:lnTo>
                  <a:lnTo>
                    <a:pt x="111" y="177"/>
                  </a:lnTo>
                  <a:lnTo>
                    <a:pt x="127" y="160"/>
                  </a:lnTo>
                  <a:lnTo>
                    <a:pt x="143" y="143"/>
                  </a:lnTo>
                  <a:lnTo>
                    <a:pt x="160" y="126"/>
                  </a:lnTo>
                  <a:lnTo>
                    <a:pt x="178" y="111"/>
                  </a:lnTo>
                  <a:lnTo>
                    <a:pt x="197" y="97"/>
                  </a:lnTo>
                  <a:lnTo>
                    <a:pt x="216" y="83"/>
                  </a:lnTo>
                  <a:lnTo>
                    <a:pt x="235" y="70"/>
                  </a:lnTo>
                  <a:lnTo>
                    <a:pt x="256" y="59"/>
                  </a:lnTo>
                  <a:lnTo>
                    <a:pt x="277" y="48"/>
                  </a:lnTo>
                  <a:lnTo>
                    <a:pt x="299" y="38"/>
                  </a:lnTo>
                  <a:lnTo>
                    <a:pt x="321" y="29"/>
                  </a:lnTo>
                  <a:lnTo>
                    <a:pt x="344" y="22"/>
                  </a:lnTo>
                  <a:lnTo>
                    <a:pt x="367" y="15"/>
                  </a:lnTo>
                  <a:lnTo>
                    <a:pt x="391" y="10"/>
                  </a:lnTo>
                  <a:lnTo>
                    <a:pt x="416" y="5"/>
                  </a:lnTo>
                  <a:lnTo>
                    <a:pt x="440" y="2"/>
                  </a:lnTo>
                  <a:lnTo>
                    <a:pt x="464" y="0"/>
                  </a:lnTo>
                  <a:lnTo>
                    <a:pt x="490" y="0"/>
                  </a:lnTo>
                  <a:lnTo>
                    <a:pt x="515" y="0"/>
                  </a:lnTo>
                  <a:lnTo>
                    <a:pt x="540" y="2"/>
                  </a:lnTo>
                  <a:lnTo>
                    <a:pt x="564" y="5"/>
                  </a:lnTo>
                  <a:lnTo>
                    <a:pt x="588" y="10"/>
                  </a:lnTo>
                  <a:lnTo>
                    <a:pt x="612" y="15"/>
                  </a:lnTo>
                  <a:lnTo>
                    <a:pt x="635" y="22"/>
                  </a:lnTo>
                  <a:lnTo>
                    <a:pt x="658" y="29"/>
                  </a:lnTo>
                  <a:lnTo>
                    <a:pt x="680" y="38"/>
                  </a:lnTo>
                  <a:lnTo>
                    <a:pt x="702" y="48"/>
                  </a:lnTo>
                  <a:lnTo>
                    <a:pt x="724" y="59"/>
                  </a:lnTo>
                  <a:lnTo>
                    <a:pt x="744" y="70"/>
                  </a:lnTo>
                  <a:lnTo>
                    <a:pt x="763" y="83"/>
                  </a:lnTo>
                  <a:lnTo>
                    <a:pt x="784" y="97"/>
                  </a:lnTo>
                  <a:lnTo>
                    <a:pt x="802" y="111"/>
                  </a:lnTo>
                  <a:lnTo>
                    <a:pt x="819" y="126"/>
                  </a:lnTo>
                  <a:lnTo>
                    <a:pt x="836" y="143"/>
                  </a:lnTo>
                  <a:lnTo>
                    <a:pt x="853" y="160"/>
                  </a:lnTo>
                  <a:lnTo>
                    <a:pt x="868" y="177"/>
                  </a:lnTo>
                  <a:lnTo>
                    <a:pt x="882" y="197"/>
                  </a:lnTo>
                  <a:lnTo>
                    <a:pt x="896" y="216"/>
                  </a:lnTo>
                  <a:lnTo>
                    <a:pt x="909" y="235"/>
                  </a:lnTo>
                  <a:lnTo>
                    <a:pt x="920" y="255"/>
                  </a:lnTo>
                  <a:lnTo>
                    <a:pt x="932" y="277"/>
                  </a:lnTo>
                  <a:lnTo>
                    <a:pt x="941" y="299"/>
                  </a:lnTo>
                  <a:lnTo>
                    <a:pt x="950" y="321"/>
                  </a:lnTo>
                  <a:lnTo>
                    <a:pt x="957" y="344"/>
                  </a:lnTo>
                  <a:lnTo>
                    <a:pt x="964" y="367"/>
                  </a:lnTo>
                  <a:lnTo>
                    <a:pt x="970" y="391"/>
                  </a:lnTo>
                  <a:lnTo>
                    <a:pt x="974" y="415"/>
                  </a:lnTo>
                  <a:lnTo>
                    <a:pt x="978" y="440"/>
                  </a:lnTo>
                  <a:lnTo>
                    <a:pt x="979" y="465"/>
                  </a:lnTo>
                  <a:lnTo>
                    <a:pt x="980" y="489"/>
                  </a:lnTo>
                  <a:close/>
                </a:path>
              </a:pathLst>
            </a:cu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55" name="Group 16"/>
            <p:cNvGrpSpPr>
              <a:grpSpLocks/>
            </p:cNvGrpSpPr>
            <p:nvPr/>
          </p:nvGrpSpPr>
          <p:grpSpPr bwMode="auto">
            <a:xfrm>
              <a:off x="3091" y="1180"/>
              <a:ext cx="728" cy="265"/>
              <a:chOff x="0" y="0"/>
              <a:chExt cx="728" cy="265"/>
            </a:xfrm>
          </p:grpSpPr>
          <p:sp>
            <p:nvSpPr>
              <p:cNvPr id="80" name="WordArt 632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81" name="WordArt 633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sp>
          <p:nvSpPr>
            <p:cNvPr id="56" name="WordArt 634"/>
            <p:cNvSpPr>
              <a:spLocks noChangeArrowheads="1" noChangeShapeType="1" noTextEdit="1"/>
            </p:cNvSpPr>
            <p:nvPr/>
          </p:nvSpPr>
          <p:spPr bwMode="auto">
            <a:xfrm>
              <a:off x="1004" y="2223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7" name="WordArt 635"/>
            <p:cNvSpPr>
              <a:spLocks noChangeArrowheads="1" noChangeShapeType="1" noTextEdit="1"/>
            </p:cNvSpPr>
            <p:nvPr/>
          </p:nvSpPr>
          <p:spPr bwMode="auto">
            <a:xfrm>
              <a:off x="1775" y="2087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8" name="WordArt 636"/>
            <p:cNvSpPr>
              <a:spLocks noChangeArrowheads="1" noChangeShapeType="1" noTextEdit="1"/>
            </p:cNvSpPr>
            <p:nvPr/>
          </p:nvSpPr>
          <p:spPr bwMode="auto">
            <a:xfrm>
              <a:off x="2229" y="1543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9" name="WordArt 637"/>
            <p:cNvSpPr>
              <a:spLocks noChangeArrowheads="1" noChangeShapeType="1" noTextEdit="1"/>
            </p:cNvSpPr>
            <p:nvPr/>
          </p:nvSpPr>
          <p:spPr bwMode="auto">
            <a:xfrm>
              <a:off x="2410" y="772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0" name="WordArt 638"/>
            <p:cNvSpPr>
              <a:spLocks noChangeArrowheads="1" noChangeShapeType="1" noTextEdit="1"/>
            </p:cNvSpPr>
            <p:nvPr/>
          </p:nvSpPr>
          <p:spPr bwMode="auto">
            <a:xfrm>
              <a:off x="3000" y="273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1" name="WordArt 639"/>
            <p:cNvSpPr>
              <a:spLocks noChangeArrowheads="1" noChangeShapeType="1" noTextEdit="1"/>
            </p:cNvSpPr>
            <p:nvPr/>
          </p:nvSpPr>
          <p:spPr bwMode="auto">
            <a:xfrm>
              <a:off x="3726" y="409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2" name="WordArt 640"/>
            <p:cNvSpPr>
              <a:spLocks noChangeArrowheads="1" noChangeShapeType="1" noTextEdit="1"/>
            </p:cNvSpPr>
            <p:nvPr/>
          </p:nvSpPr>
          <p:spPr bwMode="auto">
            <a:xfrm>
              <a:off x="4179" y="998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3" name="WordArt 641"/>
            <p:cNvSpPr>
              <a:spLocks noChangeArrowheads="1" noChangeShapeType="1" noTextEdit="1"/>
            </p:cNvSpPr>
            <p:nvPr/>
          </p:nvSpPr>
          <p:spPr bwMode="auto">
            <a:xfrm>
              <a:off x="4134" y="1679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4" name="WordArt 642"/>
            <p:cNvSpPr>
              <a:spLocks noChangeArrowheads="1" noChangeShapeType="1" noTextEdit="1"/>
            </p:cNvSpPr>
            <p:nvPr/>
          </p:nvSpPr>
          <p:spPr bwMode="auto">
            <a:xfrm>
              <a:off x="3544" y="2178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5" name="WordArt 643"/>
            <p:cNvSpPr>
              <a:spLocks noChangeArrowheads="1" noChangeShapeType="1" noTextEdit="1"/>
            </p:cNvSpPr>
            <p:nvPr/>
          </p:nvSpPr>
          <p:spPr bwMode="auto">
            <a:xfrm>
              <a:off x="2773" y="2087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6" name="Rectangle 644"/>
            <p:cNvSpPr>
              <a:spLocks noChangeArrowheads="1"/>
            </p:cNvSpPr>
            <p:nvPr/>
          </p:nvSpPr>
          <p:spPr bwMode="auto">
            <a:xfrm>
              <a:off x="0" y="0"/>
              <a:ext cx="182" cy="182"/>
            </a:xfrm>
            <a:prstGeom prst="rect">
              <a:avLst/>
            </a:prstGeom>
            <a:solidFill>
              <a:srgbClr val="808080">
                <a:alpha val="34901"/>
              </a:srgbClr>
            </a:solidFill>
            <a:ln w="19050" cap="rnd">
              <a:solidFill>
                <a:srgbClr val="000000"/>
              </a:solidFill>
              <a:prstDash val="sysDot"/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7" name="Rectangle 645"/>
            <p:cNvSpPr>
              <a:spLocks noChangeArrowheads="1"/>
            </p:cNvSpPr>
            <p:nvPr/>
          </p:nvSpPr>
          <p:spPr bwMode="auto">
            <a:xfrm>
              <a:off x="0" y="227"/>
              <a:ext cx="182" cy="182"/>
            </a:xfrm>
            <a:prstGeom prst="rect">
              <a:avLst/>
            </a:prstGeom>
            <a:gradFill rotWithShape="1">
              <a:gsLst>
                <a:gs pos="0">
                  <a:srgbClr val="F4BCC4"/>
                </a:gs>
                <a:gs pos="100000">
                  <a:srgbClr val="DC223D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8" name="Rectangle 646"/>
            <p:cNvSpPr>
              <a:spLocks noChangeArrowheads="1"/>
            </p:cNvSpPr>
            <p:nvPr/>
          </p:nvSpPr>
          <p:spPr bwMode="auto">
            <a:xfrm>
              <a:off x="0" y="454"/>
              <a:ext cx="182" cy="182"/>
            </a:xfrm>
            <a:prstGeom prst="rect">
              <a:avLst/>
            </a:prstGeom>
            <a:gradFill rotWithShape="1">
              <a:gsLst>
                <a:gs pos="0">
                  <a:srgbClr val="FED0D8"/>
                </a:gs>
                <a:gs pos="100000">
                  <a:srgbClr val="FB657E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9" name="Rectangle 647"/>
            <p:cNvSpPr>
              <a:spLocks noChangeArrowheads="1"/>
            </p:cNvSpPr>
            <p:nvPr/>
          </p:nvSpPr>
          <p:spPr bwMode="auto">
            <a:xfrm>
              <a:off x="0" y="681"/>
              <a:ext cx="182" cy="182"/>
            </a:xfrm>
            <a:prstGeom prst="rect">
              <a:avLst/>
            </a:prstGeom>
            <a:gradFill rotWithShape="1">
              <a:gsLst>
                <a:gs pos="0">
                  <a:srgbClr val="FFE6E8"/>
                </a:gs>
                <a:gs pos="100000">
                  <a:srgbClr val="FFABB3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0" name="Rectangle 648"/>
            <p:cNvSpPr>
              <a:spLocks noChangeArrowheads="1"/>
            </p:cNvSpPr>
            <p:nvPr/>
          </p:nvSpPr>
          <p:spPr bwMode="auto">
            <a:xfrm>
              <a:off x="0" y="907"/>
              <a:ext cx="182" cy="182"/>
            </a:xfrm>
            <a:prstGeom prst="rect">
              <a:avLst/>
            </a:prstGeom>
            <a:gradFill rotWithShape="1">
              <a:gsLst>
                <a:gs pos="0">
                  <a:srgbClr val="FFE5F2"/>
                </a:gs>
                <a:gs pos="100000">
                  <a:srgbClr val="FEA8D3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1" name="Rectangle 649"/>
            <p:cNvSpPr>
              <a:spLocks noChangeArrowheads="1"/>
            </p:cNvSpPr>
            <p:nvPr/>
          </p:nvSpPr>
          <p:spPr bwMode="auto">
            <a:xfrm>
              <a:off x="0" y="1134"/>
              <a:ext cx="182" cy="182"/>
            </a:xfrm>
            <a:prstGeom prst="rect">
              <a:avLst/>
            </a:prstGeom>
            <a:gradFill rotWithShape="1">
              <a:gsLst>
                <a:gs pos="0">
                  <a:srgbClr val="F5D8F0"/>
                </a:gs>
                <a:gs pos="100000">
                  <a:srgbClr val="DF7DCC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2" name="Rectangle 650"/>
            <p:cNvSpPr>
              <a:spLocks noChangeArrowheads="1"/>
            </p:cNvSpPr>
            <p:nvPr/>
          </p:nvSpPr>
          <p:spPr bwMode="auto">
            <a:xfrm>
              <a:off x="0" y="1361"/>
              <a:ext cx="182" cy="182"/>
            </a:xfrm>
            <a:prstGeom prst="rect">
              <a:avLst/>
            </a:prstGeom>
            <a:gradFill rotWithShape="1">
              <a:gsLst>
                <a:gs pos="0">
                  <a:srgbClr val="E9C9E5"/>
                </a:gs>
                <a:gs pos="100000">
                  <a:srgbClr val="B54BA8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3" name="WordArt 651"/>
            <p:cNvSpPr>
              <a:spLocks noChangeArrowheads="1" noChangeShapeType="1" noTextEdit="1"/>
            </p:cNvSpPr>
            <p:nvPr/>
          </p:nvSpPr>
          <p:spPr bwMode="auto">
            <a:xfrm>
              <a:off x="272" y="46"/>
              <a:ext cx="1542" cy="10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000" b="1" i="0" u="none" strike="noStrike" kern="10" cap="none" spc="-5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</a:t>
              </a:r>
              <a:endParaRPr kumimoji="0" lang="zh-CN" altLang="en-US" sz="1000" b="1" i="0" u="none" strike="noStrike" kern="10" cap="none" spc="-5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4" name="WordArt 652"/>
            <p:cNvSpPr>
              <a:spLocks noChangeArrowheads="1" noChangeShapeType="1" noTextEdit="1"/>
            </p:cNvSpPr>
            <p:nvPr/>
          </p:nvSpPr>
          <p:spPr bwMode="auto">
            <a:xfrm>
              <a:off x="272" y="261"/>
              <a:ext cx="1542" cy="10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000" b="1" i="0" u="none" strike="noStrike" kern="10" cap="none" spc="-5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</a:t>
              </a:r>
              <a:endParaRPr kumimoji="0" lang="zh-CN" altLang="en-US" sz="1000" b="1" i="0" u="none" strike="noStrike" kern="10" cap="none" spc="-5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5" name="WordArt 653"/>
            <p:cNvSpPr>
              <a:spLocks noChangeArrowheads="1" noChangeShapeType="1" noTextEdit="1"/>
            </p:cNvSpPr>
            <p:nvPr/>
          </p:nvSpPr>
          <p:spPr bwMode="auto">
            <a:xfrm>
              <a:off x="272" y="489"/>
              <a:ext cx="1542" cy="10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000" b="1" i="0" u="none" strike="noStrike" kern="10" cap="none" spc="-5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</a:t>
              </a:r>
              <a:endParaRPr kumimoji="0" lang="zh-CN" altLang="en-US" sz="1000" b="1" i="0" u="none" strike="noStrike" kern="10" cap="none" spc="-5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6" name="WordArt 654"/>
            <p:cNvSpPr>
              <a:spLocks noChangeArrowheads="1" noChangeShapeType="1" noTextEdit="1"/>
            </p:cNvSpPr>
            <p:nvPr/>
          </p:nvSpPr>
          <p:spPr bwMode="auto">
            <a:xfrm>
              <a:off x="272" y="715"/>
              <a:ext cx="1542" cy="10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000" b="1" i="0" u="none" strike="noStrike" kern="10" cap="none" spc="-5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</a:t>
              </a:r>
              <a:endParaRPr kumimoji="0" lang="zh-CN" altLang="en-US" sz="1000" b="1" i="0" u="none" strike="noStrike" kern="10" cap="none" spc="-5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7" name="WordArt 655"/>
            <p:cNvSpPr>
              <a:spLocks noChangeArrowheads="1" noChangeShapeType="1" noTextEdit="1"/>
            </p:cNvSpPr>
            <p:nvPr/>
          </p:nvSpPr>
          <p:spPr bwMode="auto">
            <a:xfrm>
              <a:off x="272" y="941"/>
              <a:ext cx="1542" cy="10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000" b="1" i="0" u="none" strike="noStrike" kern="10" cap="none" spc="-5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</a:t>
              </a:r>
              <a:endParaRPr kumimoji="0" lang="zh-CN" altLang="en-US" sz="1000" b="1" i="0" u="none" strike="noStrike" kern="10" cap="none" spc="-5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8" name="WordArt 656"/>
            <p:cNvSpPr>
              <a:spLocks noChangeArrowheads="1" noChangeShapeType="1" noTextEdit="1"/>
            </p:cNvSpPr>
            <p:nvPr/>
          </p:nvSpPr>
          <p:spPr bwMode="auto">
            <a:xfrm>
              <a:off x="272" y="1168"/>
              <a:ext cx="1542" cy="10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000" b="1" i="0" u="none" strike="noStrike" kern="10" cap="none" spc="-5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</a:t>
              </a:r>
              <a:endParaRPr kumimoji="0" lang="zh-CN" altLang="en-US" sz="1000" b="1" i="0" u="none" strike="noStrike" kern="10" cap="none" spc="-5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9" name="WordArt 657"/>
            <p:cNvSpPr>
              <a:spLocks noChangeArrowheads="1" noChangeShapeType="1" noTextEdit="1"/>
            </p:cNvSpPr>
            <p:nvPr/>
          </p:nvSpPr>
          <p:spPr bwMode="auto">
            <a:xfrm>
              <a:off x="272" y="1395"/>
              <a:ext cx="1542" cy="10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000" b="1" i="0" u="none" strike="noStrike" kern="10" cap="none" spc="-5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</a:t>
              </a:r>
              <a:endParaRPr kumimoji="0" lang="zh-CN" altLang="en-US" sz="1000" b="1" i="0" u="none" strike="noStrike" kern="10" cap="none" spc="-5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062377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2" name="Group 3"/>
          <p:cNvGrpSpPr>
            <a:grpSpLocks/>
          </p:cNvGrpSpPr>
          <p:nvPr/>
        </p:nvGrpSpPr>
        <p:grpSpPr bwMode="auto">
          <a:xfrm>
            <a:off x="611188" y="1556792"/>
            <a:ext cx="7777162" cy="4175125"/>
            <a:chOff x="0" y="0"/>
            <a:chExt cx="4899" cy="2630"/>
          </a:xfrm>
        </p:grpSpPr>
        <p:sp>
          <p:nvSpPr>
            <p:cNvPr id="123" name="Rectangle 861"/>
            <p:cNvSpPr>
              <a:spLocks noChangeArrowheads="1"/>
            </p:cNvSpPr>
            <p:nvPr/>
          </p:nvSpPr>
          <p:spPr bwMode="auto">
            <a:xfrm>
              <a:off x="816" y="2177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24" name="Rectangle 862"/>
            <p:cNvSpPr>
              <a:spLocks noChangeArrowheads="1"/>
            </p:cNvSpPr>
            <p:nvPr/>
          </p:nvSpPr>
          <p:spPr bwMode="auto">
            <a:xfrm>
              <a:off x="1270" y="2177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25" name="Rectangle 863"/>
            <p:cNvSpPr>
              <a:spLocks noChangeArrowheads="1"/>
            </p:cNvSpPr>
            <p:nvPr/>
          </p:nvSpPr>
          <p:spPr bwMode="auto">
            <a:xfrm>
              <a:off x="1724" y="2177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26" name="WordArt 864"/>
            <p:cNvSpPr>
              <a:spLocks noChangeArrowheads="1" noChangeShapeType="1" noTextEdit="1"/>
            </p:cNvSpPr>
            <p:nvPr/>
          </p:nvSpPr>
          <p:spPr bwMode="auto">
            <a:xfrm>
              <a:off x="453" y="254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27" name="WordArt 865"/>
            <p:cNvSpPr>
              <a:spLocks noChangeArrowheads="1" noChangeShapeType="1" noTextEdit="1"/>
            </p:cNvSpPr>
            <p:nvPr/>
          </p:nvSpPr>
          <p:spPr bwMode="auto">
            <a:xfrm>
              <a:off x="907" y="254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28" name="WordArt 866"/>
            <p:cNvSpPr>
              <a:spLocks noChangeArrowheads="1" noChangeShapeType="1" noTextEdit="1"/>
            </p:cNvSpPr>
            <p:nvPr/>
          </p:nvSpPr>
          <p:spPr bwMode="auto">
            <a:xfrm>
              <a:off x="1361" y="254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29" name="WordArt 867"/>
            <p:cNvSpPr>
              <a:spLocks noChangeArrowheads="1" noChangeShapeType="1" noTextEdit="1"/>
            </p:cNvSpPr>
            <p:nvPr/>
          </p:nvSpPr>
          <p:spPr bwMode="auto">
            <a:xfrm>
              <a:off x="1813" y="254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30" name="Rectangle 868"/>
            <p:cNvSpPr>
              <a:spLocks noChangeArrowheads="1"/>
            </p:cNvSpPr>
            <p:nvPr/>
          </p:nvSpPr>
          <p:spPr bwMode="auto">
            <a:xfrm>
              <a:off x="2178" y="2177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31" name="Rectangle 869"/>
            <p:cNvSpPr>
              <a:spLocks noChangeArrowheads="1"/>
            </p:cNvSpPr>
            <p:nvPr/>
          </p:nvSpPr>
          <p:spPr bwMode="auto">
            <a:xfrm>
              <a:off x="2631" y="2177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32" name="Rectangle 870"/>
            <p:cNvSpPr>
              <a:spLocks noChangeArrowheads="1"/>
            </p:cNvSpPr>
            <p:nvPr/>
          </p:nvSpPr>
          <p:spPr bwMode="auto">
            <a:xfrm>
              <a:off x="3085" y="2177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33" name="WordArt 871"/>
            <p:cNvSpPr>
              <a:spLocks noChangeArrowheads="1" noChangeShapeType="1" noTextEdit="1"/>
            </p:cNvSpPr>
            <p:nvPr/>
          </p:nvSpPr>
          <p:spPr bwMode="auto">
            <a:xfrm>
              <a:off x="2267" y="254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34" name="WordArt 872"/>
            <p:cNvSpPr>
              <a:spLocks noChangeArrowheads="1" noChangeShapeType="1" noTextEdit="1"/>
            </p:cNvSpPr>
            <p:nvPr/>
          </p:nvSpPr>
          <p:spPr bwMode="auto">
            <a:xfrm>
              <a:off x="2721" y="254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35" name="WordArt 873"/>
            <p:cNvSpPr>
              <a:spLocks noChangeArrowheads="1" noChangeShapeType="1" noTextEdit="1"/>
            </p:cNvSpPr>
            <p:nvPr/>
          </p:nvSpPr>
          <p:spPr bwMode="auto">
            <a:xfrm>
              <a:off x="3173" y="254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36" name="Rectangle 874"/>
            <p:cNvSpPr>
              <a:spLocks noChangeArrowheads="1"/>
            </p:cNvSpPr>
            <p:nvPr/>
          </p:nvSpPr>
          <p:spPr bwMode="auto">
            <a:xfrm>
              <a:off x="3538" y="2177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37" name="Rectangle 875"/>
            <p:cNvSpPr>
              <a:spLocks noChangeArrowheads="1"/>
            </p:cNvSpPr>
            <p:nvPr/>
          </p:nvSpPr>
          <p:spPr bwMode="auto">
            <a:xfrm>
              <a:off x="3993" y="2177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38" name="Rectangle 876"/>
            <p:cNvSpPr>
              <a:spLocks noChangeArrowheads="1"/>
            </p:cNvSpPr>
            <p:nvPr/>
          </p:nvSpPr>
          <p:spPr bwMode="auto">
            <a:xfrm>
              <a:off x="4446" y="2177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39" name="WordArt 877"/>
            <p:cNvSpPr>
              <a:spLocks noChangeArrowheads="1" noChangeShapeType="1" noTextEdit="1"/>
            </p:cNvSpPr>
            <p:nvPr/>
          </p:nvSpPr>
          <p:spPr bwMode="auto">
            <a:xfrm>
              <a:off x="3629" y="254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40" name="WordArt 878"/>
            <p:cNvSpPr>
              <a:spLocks noChangeArrowheads="1" noChangeShapeType="1" noTextEdit="1"/>
            </p:cNvSpPr>
            <p:nvPr/>
          </p:nvSpPr>
          <p:spPr bwMode="auto">
            <a:xfrm>
              <a:off x="4083" y="254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41" name="WordArt 879"/>
            <p:cNvSpPr>
              <a:spLocks noChangeArrowheads="1" noChangeShapeType="1" noTextEdit="1"/>
            </p:cNvSpPr>
            <p:nvPr/>
          </p:nvSpPr>
          <p:spPr bwMode="auto">
            <a:xfrm>
              <a:off x="4535" y="254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42" name="Rectangle 880"/>
            <p:cNvSpPr>
              <a:spLocks noChangeArrowheads="1"/>
            </p:cNvSpPr>
            <p:nvPr/>
          </p:nvSpPr>
          <p:spPr bwMode="auto">
            <a:xfrm>
              <a:off x="363" y="2177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43" name="Rectangle 881"/>
            <p:cNvSpPr>
              <a:spLocks noChangeArrowheads="1"/>
            </p:cNvSpPr>
            <p:nvPr/>
          </p:nvSpPr>
          <p:spPr bwMode="auto">
            <a:xfrm>
              <a:off x="816" y="1905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44" name="Rectangle 882"/>
            <p:cNvSpPr>
              <a:spLocks noChangeArrowheads="1"/>
            </p:cNvSpPr>
            <p:nvPr/>
          </p:nvSpPr>
          <p:spPr bwMode="auto">
            <a:xfrm>
              <a:off x="1270" y="1905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45" name="Rectangle 883"/>
            <p:cNvSpPr>
              <a:spLocks noChangeArrowheads="1"/>
            </p:cNvSpPr>
            <p:nvPr/>
          </p:nvSpPr>
          <p:spPr bwMode="auto">
            <a:xfrm>
              <a:off x="1724" y="1905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46" name="Rectangle 884"/>
            <p:cNvSpPr>
              <a:spLocks noChangeArrowheads="1"/>
            </p:cNvSpPr>
            <p:nvPr/>
          </p:nvSpPr>
          <p:spPr bwMode="auto">
            <a:xfrm>
              <a:off x="2178" y="1905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47" name="Rectangle 885"/>
            <p:cNvSpPr>
              <a:spLocks noChangeArrowheads="1"/>
            </p:cNvSpPr>
            <p:nvPr/>
          </p:nvSpPr>
          <p:spPr bwMode="auto">
            <a:xfrm>
              <a:off x="2631" y="1905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48" name="Rectangle 886"/>
            <p:cNvSpPr>
              <a:spLocks noChangeArrowheads="1"/>
            </p:cNvSpPr>
            <p:nvPr/>
          </p:nvSpPr>
          <p:spPr bwMode="auto">
            <a:xfrm>
              <a:off x="3085" y="1905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49" name="Rectangle 887"/>
            <p:cNvSpPr>
              <a:spLocks noChangeArrowheads="1"/>
            </p:cNvSpPr>
            <p:nvPr/>
          </p:nvSpPr>
          <p:spPr bwMode="auto">
            <a:xfrm>
              <a:off x="3538" y="1905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50" name="Rectangle 888"/>
            <p:cNvSpPr>
              <a:spLocks noChangeArrowheads="1"/>
            </p:cNvSpPr>
            <p:nvPr/>
          </p:nvSpPr>
          <p:spPr bwMode="auto">
            <a:xfrm>
              <a:off x="3993" y="1905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51" name="Rectangle 889"/>
            <p:cNvSpPr>
              <a:spLocks noChangeArrowheads="1"/>
            </p:cNvSpPr>
            <p:nvPr/>
          </p:nvSpPr>
          <p:spPr bwMode="auto">
            <a:xfrm>
              <a:off x="4446" y="1905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52" name="Rectangle 890"/>
            <p:cNvSpPr>
              <a:spLocks noChangeArrowheads="1"/>
            </p:cNvSpPr>
            <p:nvPr/>
          </p:nvSpPr>
          <p:spPr bwMode="auto">
            <a:xfrm>
              <a:off x="363" y="1905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53" name="Rectangle 891"/>
            <p:cNvSpPr>
              <a:spLocks noChangeArrowheads="1"/>
            </p:cNvSpPr>
            <p:nvPr/>
          </p:nvSpPr>
          <p:spPr bwMode="auto">
            <a:xfrm>
              <a:off x="816" y="1633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54" name="Rectangle 892"/>
            <p:cNvSpPr>
              <a:spLocks noChangeArrowheads="1"/>
            </p:cNvSpPr>
            <p:nvPr/>
          </p:nvSpPr>
          <p:spPr bwMode="auto">
            <a:xfrm>
              <a:off x="1270" y="1633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55" name="Rectangle 893"/>
            <p:cNvSpPr>
              <a:spLocks noChangeArrowheads="1"/>
            </p:cNvSpPr>
            <p:nvPr/>
          </p:nvSpPr>
          <p:spPr bwMode="auto">
            <a:xfrm>
              <a:off x="1724" y="1633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56" name="Rectangle 894"/>
            <p:cNvSpPr>
              <a:spLocks noChangeArrowheads="1"/>
            </p:cNvSpPr>
            <p:nvPr/>
          </p:nvSpPr>
          <p:spPr bwMode="auto">
            <a:xfrm>
              <a:off x="2178" y="1633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57" name="Rectangle 895"/>
            <p:cNvSpPr>
              <a:spLocks noChangeArrowheads="1"/>
            </p:cNvSpPr>
            <p:nvPr/>
          </p:nvSpPr>
          <p:spPr bwMode="auto">
            <a:xfrm>
              <a:off x="2631" y="1633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58" name="Rectangle 896"/>
            <p:cNvSpPr>
              <a:spLocks noChangeArrowheads="1"/>
            </p:cNvSpPr>
            <p:nvPr/>
          </p:nvSpPr>
          <p:spPr bwMode="auto">
            <a:xfrm>
              <a:off x="3085" y="1633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59" name="Rectangle 897"/>
            <p:cNvSpPr>
              <a:spLocks noChangeArrowheads="1"/>
            </p:cNvSpPr>
            <p:nvPr/>
          </p:nvSpPr>
          <p:spPr bwMode="auto">
            <a:xfrm>
              <a:off x="3538" y="1633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60" name="Rectangle 898"/>
            <p:cNvSpPr>
              <a:spLocks noChangeArrowheads="1"/>
            </p:cNvSpPr>
            <p:nvPr/>
          </p:nvSpPr>
          <p:spPr bwMode="auto">
            <a:xfrm>
              <a:off x="3993" y="1633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61" name="Rectangle 899"/>
            <p:cNvSpPr>
              <a:spLocks noChangeArrowheads="1"/>
            </p:cNvSpPr>
            <p:nvPr/>
          </p:nvSpPr>
          <p:spPr bwMode="auto">
            <a:xfrm>
              <a:off x="4446" y="1633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62" name="Rectangle 900"/>
            <p:cNvSpPr>
              <a:spLocks noChangeArrowheads="1"/>
            </p:cNvSpPr>
            <p:nvPr/>
          </p:nvSpPr>
          <p:spPr bwMode="auto">
            <a:xfrm>
              <a:off x="363" y="1633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63" name="Rectangle 901"/>
            <p:cNvSpPr>
              <a:spLocks noChangeArrowheads="1"/>
            </p:cNvSpPr>
            <p:nvPr/>
          </p:nvSpPr>
          <p:spPr bwMode="auto">
            <a:xfrm>
              <a:off x="816" y="1361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64" name="Rectangle 902"/>
            <p:cNvSpPr>
              <a:spLocks noChangeArrowheads="1"/>
            </p:cNvSpPr>
            <p:nvPr/>
          </p:nvSpPr>
          <p:spPr bwMode="auto">
            <a:xfrm>
              <a:off x="1270" y="1361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65" name="Rectangle 903"/>
            <p:cNvSpPr>
              <a:spLocks noChangeArrowheads="1"/>
            </p:cNvSpPr>
            <p:nvPr/>
          </p:nvSpPr>
          <p:spPr bwMode="auto">
            <a:xfrm>
              <a:off x="1724" y="1361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66" name="Rectangle 904"/>
            <p:cNvSpPr>
              <a:spLocks noChangeArrowheads="1"/>
            </p:cNvSpPr>
            <p:nvPr/>
          </p:nvSpPr>
          <p:spPr bwMode="auto">
            <a:xfrm>
              <a:off x="2178" y="1361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67" name="Rectangle 905"/>
            <p:cNvSpPr>
              <a:spLocks noChangeArrowheads="1"/>
            </p:cNvSpPr>
            <p:nvPr/>
          </p:nvSpPr>
          <p:spPr bwMode="auto">
            <a:xfrm>
              <a:off x="2631" y="1361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68" name="Rectangle 906"/>
            <p:cNvSpPr>
              <a:spLocks noChangeArrowheads="1"/>
            </p:cNvSpPr>
            <p:nvPr/>
          </p:nvSpPr>
          <p:spPr bwMode="auto">
            <a:xfrm>
              <a:off x="3085" y="1361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69" name="Rectangle 907"/>
            <p:cNvSpPr>
              <a:spLocks noChangeArrowheads="1"/>
            </p:cNvSpPr>
            <p:nvPr/>
          </p:nvSpPr>
          <p:spPr bwMode="auto">
            <a:xfrm>
              <a:off x="3538" y="1361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70" name="Rectangle 908"/>
            <p:cNvSpPr>
              <a:spLocks noChangeArrowheads="1"/>
            </p:cNvSpPr>
            <p:nvPr/>
          </p:nvSpPr>
          <p:spPr bwMode="auto">
            <a:xfrm>
              <a:off x="3993" y="1361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71" name="Rectangle 909"/>
            <p:cNvSpPr>
              <a:spLocks noChangeArrowheads="1"/>
            </p:cNvSpPr>
            <p:nvPr/>
          </p:nvSpPr>
          <p:spPr bwMode="auto">
            <a:xfrm>
              <a:off x="4446" y="1361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72" name="Rectangle 910"/>
            <p:cNvSpPr>
              <a:spLocks noChangeArrowheads="1"/>
            </p:cNvSpPr>
            <p:nvPr/>
          </p:nvSpPr>
          <p:spPr bwMode="auto">
            <a:xfrm>
              <a:off x="363" y="1361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73" name="Rectangle 911"/>
            <p:cNvSpPr>
              <a:spLocks noChangeArrowheads="1"/>
            </p:cNvSpPr>
            <p:nvPr/>
          </p:nvSpPr>
          <p:spPr bwMode="auto">
            <a:xfrm>
              <a:off x="816" y="1089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74" name="Rectangle 912"/>
            <p:cNvSpPr>
              <a:spLocks noChangeArrowheads="1"/>
            </p:cNvSpPr>
            <p:nvPr/>
          </p:nvSpPr>
          <p:spPr bwMode="auto">
            <a:xfrm>
              <a:off x="1270" y="1089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75" name="Rectangle 913"/>
            <p:cNvSpPr>
              <a:spLocks noChangeArrowheads="1"/>
            </p:cNvSpPr>
            <p:nvPr/>
          </p:nvSpPr>
          <p:spPr bwMode="auto">
            <a:xfrm>
              <a:off x="1724" y="1089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76" name="Rectangle 914"/>
            <p:cNvSpPr>
              <a:spLocks noChangeArrowheads="1"/>
            </p:cNvSpPr>
            <p:nvPr/>
          </p:nvSpPr>
          <p:spPr bwMode="auto">
            <a:xfrm>
              <a:off x="2178" y="1089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77" name="Rectangle 915"/>
            <p:cNvSpPr>
              <a:spLocks noChangeArrowheads="1"/>
            </p:cNvSpPr>
            <p:nvPr/>
          </p:nvSpPr>
          <p:spPr bwMode="auto">
            <a:xfrm>
              <a:off x="2631" y="1089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78" name="Rectangle 916"/>
            <p:cNvSpPr>
              <a:spLocks noChangeArrowheads="1"/>
            </p:cNvSpPr>
            <p:nvPr/>
          </p:nvSpPr>
          <p:spPr bwMode="auto">
            <a:xfrm>
              <a:off x="3085" y="1089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79" name="Rectangle 917"/>
            <p:cNvSpPr>
              <a:spLocks noChangeArrowheads="1"/>
            </p:cNvSpPr>
            <p:nvPr/>
          </p:nvSpPr>
          <p:spPr bwMode="auto">
            <a:xfrm>
              <a:off x="3538" y="1089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80" name="Rectangle 918"/>
            <p:cNvSpPr>
              <a:spLocks noChangeArrowheads="1"/>
            </p:cNvSpPr>
            <p:nvPr/>
          </p:nvSpPr>
          <p:spPr bwMode="auto">
            <a:xfrm>
              <a:off x="3993" y="1089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81" name="Rectangle 919"/>
            <p:cNvSpPr>
              <a:spLocks noChangeArrowheads="1"/>
            </p:cNvSpPr>
            <p:nvPr/>
          </p:nvSpPr>
          <p:spPr bwMode="auto">
            <a:xfrm>
              <a:off x="4446" y="1089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82" name="Rectangle 920"/>
            <p:cNvSpPr>
              <a:spLocks noChangeArrowheads="1"/>
            </p:cNvSpPr>
            <p:nvPr/>
          </p:nvSpPr>
          <p:spPr bwMode="auto">
            <a:xfrm>
              <a:off x="363" y="1089"/>
              <a:ext cx="453" cy="272"/>
            </a:xfrm>
            <a:prstGeom prst="rect">
              <a:avLst/>
            </a:prstGeom>
            <a:solidFill>
              <a:srgbClr val="000000">
                <a:alpha val="25098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83" name="WordArt 921"/>
            <p:cNvSpPr>
              <a:spLocks noChangeArrowheads="1" noChangeShapeType="1" noTextEdit="1"/>
            </p:cNvSpPr>
            <p:nvPr/>
          </p:nvSpPr>
          <p:spPr bwMode="auto">
            <a:xfrm>
              <a:off x="0" y="2268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84" name="WordArt 922"/>
            <p:cNvSpPr>
              <a:spLocks noChangeArrowheads="1" noChangeShapeType="1" noTextEdit="1"/>
            </p:cNvSpPr>
            <p:nvPr/>
          </p:nvSpPr>
          <p:spPr bwMode="auto">
            <a:xfrm>
              <a:off x="0" y="1996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85" name="WordArt 923"/>
            <p:cNvSpPr>
              <a:spLocks noChangeArrowheads="1" noChangeShapeType="1" noTextEdit="1"/>
            </p:cNvSpPr>
            <p:nvPr/>
          </p:nvSpPr>
          <p:spPr bwMode="auto">
            <a:xfrm>
              <a:off x="0" y="1724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86" name="WordArt 924"/>
            <p:cNvSpPr>
              <a:spLocks noChangeArrowheads="1" noChangeShapeType="1" noTextEdit="1"/>
            </p:cNvSpPr>
            <p:nvPr/>
          </p:nvSpPr>
          <p:spPr bwMode="auto">
            <a:xfrm>
              <a:off x="0" y="1451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87" name="WordArt 925"/>
            <p:cNvSpPr>
              <a:spLocks noChangeArrowheads="1" noChangeShapeType="1" noTextEdit="1"/>
            </p:cNvSpPr>
            <p:nvPr/>
          </p:nvSpPr>
          <p:spPr bwMode="auto">
            <a:xfrm>
              <a:off x="0" y="1179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88" name="Rectangle 926"/>
            <p:cNvSpPr>
              <a:spLocks noChangeArrowheads="1"/>
            </p:cNvSpPr>
            <p:nvPr/>
          </p:nvSpPr>
          <p:spPr bwMode="auto">
            <a:xfrm>
              <a:off x="816" y="544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89" name="Rectangle 927"/>
            <p:cNvSpPr>
              <a:spLocks noChangeArrowheads="1"/>
            </p:cNvSpPr>
            <p:nvPr/>
          </p:nvSpPr>
          <p:spPr bwMode="auto">
            <a:xfrm>
              <a:off x="1270" y="544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90" name="Rectangle 928"/>
            <p:cNvSpPr>
              <a:spLocks noChangeArrowheads="1"/>
            </p:cNvSpPr>
            <p:nvPr/>
          </p:nvSpPr>
          <p:spPr bwMode="auto">
            <a:xfrm>
              <a:off x="1724" y="544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91" name="Rectangle 929"/>
            <p:cNvSpPr>
              <a:spLocks noChangeArrowheads="1"/>
            </p:cNvSpPr>
            <p:nvPr/>
          </p:nvSpPr>
          <p:spPr bwMode="auto">
            <a:xfrm>
              <a:off x="2178" y="544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92" name="Rectangle 930"/>
            <p:cNvSpPr>
              <a:spLocks noChangeArrowheads="1"/>
            </p:cNvSpPr>
            <p:nvPr/>
          </p:nvSpPr>
          <p:spPr bwMode="auto">
            <a:xfrm>
              <a:off x="2631" y="544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93" name="Rectangle 931"/>
            <p:cNvSpPr>
              <a:spLocks noChangeArrowheads="1"/>
            </p:cNvSpPr>
            <p:nvPr/>
          </p:nvSpPr>
          <p:spPr bwMode="auto">
            <a:xfrm>
              <a:off x="3085" y="544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94" name="Rectangle 932"/>
            <p:cNvSpPr>
              <a:spLocks noChangeArrowheads="1"/>
            </p:cNvSpPr>
            <p:nvPr/>
          </p:nvSpPr>
          <p:spPr bwMode="auto">
            <a:xfrm>
              <a:off x="3538" y="544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95" name="Rectangle 933"/>
            <p:cNvSpPr>
              <a:spLocks noChangeArrowheads="1"/>
            </p:cNvSpPr>
            <p:nvPr/>
          </p:nvSpPr>
          <p:spPr bwMode="auto">
            <a:xfrm>
              <a:off x="3993" y="544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96" name="Rectangle 934"/>
            <p:cNvSpPr>
              <a:spLocks noChangeArrowheads="1"/>
            </p:cNvSpPr>
            <p:nvPr/>
          </p:nvSpPr>
          <p:spPr bwMode="auto">
            <a:xfrm>
              <a:off x="4446" y="544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97" name="Rectangle 935"/>
            <p:cNvSpPr>
              <a:spLocks noChangeArrowheads="1"/>
            </p:cNvSpPr>
            <p:nvPr/>
          </p:nvSpPr>
          <p:spPr bwMode="auto">
            <a:xfrm>
              <a:off x="363" y="544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98" name="Rectangle 936"/>
            <p:cNvSpPr>
              <a:spLocks noChangeArrowheads="1"/>
            </p:cNvSpPr>
            <p:nvPr/>
          </p:nvSpPr>
          <p:spPr bwMode="auto">
            <a:xfrm>
              <a:off x="816" y="272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99" name="Rectangle 937"/>
            <p:cNvSpPr>
              <a:spLocks noChangeArrowheads="1"/>
            </p:cNvSpPr>
            <p:nvPr/>
          </p:nvSpPr>
          <p:spPr bwMode="auto">
            <a:xfrm>
              <a:off x="1270" y="272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00" name="Rectangle 938"/>
            <p:cNvSpPr>
              <a:spLocks noChangeArrowheads="1"/>
            </p:cNvSpPr>
            <p:nvPr/>
          </p:nvSpPr>
          <p:spPr bwMode="auto">
            <a:xfrm>
              <a:off x="1724" y="272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01" name="Rectangle 939"/>
            <p:cNvSpPr>
              <a:spLocks noChangeArrowheads="1"/>
            </p:cNvSpPr>
            <p:nvPr/>
          </p:nvSpPr>
          <p:spPr bwMode="auto">
            <a:xfrm>
              <a:off x="2178" y="272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02" name="Rectangle 940"/>
            <p:cNvSpPr>
              <a:spLocks noChangeArrowheads="1"/>
            </p:cNvSpPr>
            <p:nvPr/>
          </p:nvSpPr>
          <p:spPr bwMode="auto">
            <a:xfrm>
              <a:off x="2631" y="272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03" name="Rectangle 941"/>
            <p:cNvSpPr>
              <a:spLocks noChangeArrowheads="1"/>
            </p:cNvSpPr>
            <p:nvPr/>
          </p:nvSpPr>
          <p:spPr bwMode="auto">
            <a:xfrm>
              <a:off x="3085" y="272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04" name="Rectangle 942"/>
            <p:cNvSpPr>
              <a:spLocks noChangeArrowheads="1"/>
            </p:cNvSpPr>
            <p:nvPr/>
          </p:nvSpPr>
          <p:spPr bwMode="auto">
            <a:xfrm>
              <a:off x="3538" y="272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05" name="Rectangle 943"/>
            <p:cNvSpPr>
              <a:spLocks noChangeArrowheads="1"/>
            </p:cNvSpPr>
            <p:nvPr/>
          </p:nvSpPr>
          <p:spPr bwMode="auto">
            <a:xfrm>
              <a:off x="3993" y="272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06" name="Rectangle 944"/>
            <p:cNvSpPr>
              <a:spLocks noChangeArrowheads="1"/>
            </p:cNvSpPr>
            <p:nvPr/>
          </p:nvSpPr>
          <p:spPr bwMode="auto">
            <a:xfrm>
              <a:off x="4446" y="272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07" name="Rectangle 945"/>
            <p:cNvSpPr>
              <a:spLocks noChangeArrowheads="1"/>
            </p:cNvSpPr>
            <p:nvPr/>
          </p:nvSpPr>
          <p:spPr bwMode="auto">
            <a:xfrm>
              <a:off x="363" y="272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08" name="Rectangle 946"/>
            <p:cNvSpPr>
              <a:spLocks noChangeArrowheads="1"/>
            </p:cNvSpPr>
            <p:nvPr/>
          </p:nvSpPr>
          <p:spPr bwMode="auto">
            <a:xfrm>
              <a:off x="816" y="0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09" name="Rectangle 947"/>
            <p:cNvSpPr>
              <a:spLocks noChangeArrowheads="1"/>
            </p:cNvSpPr>
            <p:nvPr/>
          </p:nvSpPr>
          <p:spPr bwMode="auto">
            <a:xfrm>
              <a:off x="1270" y="0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10" name="Rectangle 948"/>
            <p:cNvSpPr>
              <a:spLocks noChangeArrowheads="1"/>
            </p:cNvSpPr>
            <p:nvPr/>
          </p:nvSpPr>
          <p:spPr bwMode="auto">
            <a:xfrm>
              <a:off x="1724" y="0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11" name="Rectangle 949"/>
            <p:cNvSpPr>
              <a:spLocks noChangeArrowheads="1"/>
            </p:cNvSpPr>
            <p:nvPr/>
          </p:nvSpPr>
          <p:spPr bwMode="auto">
            <a:xfrm>
              <a:off x="2178" y="0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12" name="Rectangle 950"/>
            <p:cNvSpPr>
              <a:spLocks noChangeArrowheads="1"/>
            </p:cNvSpPr>
            <p:nvPr/>
          </p:nvSpPr>
          <p:spPr bwMode="auto">
            <a:xfrm>
              <a:off x="2631" y="0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13" name="Rectangle 951"/>
            <p:cNvSpPr>
              <a:spLocks noChangeArrowheads="1"/>
            </p:cNvSpPr>
            <p:nvPr/>
          </p:nvSpPr>
          <p:spPr bwMode="auto">
            <a:xfrm>
              <a:off x="3085" y="0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14" name="Rectangle 952"/>
            <p:cNvSpPr>
              <a:spLocks noChangeArrowheads="1"/>
            </p:cNvSpPr>
            <p:nvPr/>
          </p:nvSpPr>
          <p:spPr bwMode="auto">
            <a:xfrm>
              <a:off x="3538" y="0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15" name="Rectangle 953"/>
            <p:cNvSpPr>
              <a:spLocks noChangeArrowheads="1"/>
            </p:cNvSpPr>
            <p:nvPr/>
          </p:nvSpPr>
          <p:spPr bwMode="auto">
            <a:xfrm>
              <a:off x="3993" y="0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16" name="Rectangle 954"/>
            <p:cNvSpPr>
              <a:spLocks noChangeArrowheads="1"/>
            </p:cNvSpPr>
            <p:nvPr/>
          </p:nvSpPr>
          <p:spPr bwMode="auto">
            <a:xfrm>
              <a:off x="4446" y="0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17" name="Rectangle 955"/>
            <p:cNvSpPr>
              <a:spLocks noChangeArrowheads="1"/>
            </p:cNvSpPr>
            <p:nvPr/>
          </p:nvSpPr>
          <p:spPr bwMode="auto">
            <a:xfrm>
              <a:off x="363" y="0"/>
              <a:ext cx="453" cy="272"/>
            </a:xfrm>
            <a:prstGeom prst="rect">
              <a:avLst/>
            </a:prstGeom>
            <a:solidFill>
              <a:srgbClr val="000000">
                <a:alpha val="65097"/>
              </a:srgbClr>
            </a:solidFill>
            <a:ln w="9525">
              <a:solidFill>
                <a:srgbClr val="FFFFFF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18" name="WordArt 956"/>
            <p:cNvSpPr>
              <a:spLocks noChangeArrowheads="1" noChangeShapeType="1" noTextEdit="1"/>
            </p:cNvSpPr>
            <p:nvPr/>
          </p:nvSpPr>
          <p:spPr bwMode="auto">
            <a:xfrm>
              <a:off x="0" y="635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219" name="WordArt 957"/>
            <p:cNvSpPr>
              <a:spLocks noChangeArrowheads="1" noChangeShapeType="1" noTextEdit="1"/>
            </p:cNvSpPr>
            <p:nvPr/>
          </p:nvSpPr>
          <p:spPr bwMode="auto">
            <a:xfrm>
              <a:off x="0" y="362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220" name="WordArt 958"/>
            <p:cNvSpPr>
              <a:spLocks noChangeArrowheads="1" noChangeShapeType="1" noTextEdit="1"/>
            </p:cNvSpPr>
            <p:nvPr/>
          </p:nvSpPr>
          <p:spPr bwMode="auto">
            <a:xfrm>
              <a:off x="0" y="9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221" name="AutoShape 959"/>
            <p:cNvSpPr>
              <a:spLocks noChangeArrowheads="1"/>
            </p:cNvSpPr>
            <p:nvPr/>
          </p:nvSpPr>
          <p:spPr bwMode="auto">
            <a:xfrm>
              <a:off x="454" y="1633"/>
              <a:ext cx="272" cy="816"/>
            </a:xfrm>
            <a:prstGeom prst="triangle">
              <a:avLst>
                <a:gd name="adj" fmla="val 52204"/>
              </a:avLst>
            </a:prstGeom>
            <a:solidFill>
              <a:srgbClr val="FF99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22" name="AutoShape 960"/>
            <p:cNvSpPr>
              <a:spLocks noChangeArrowheads="1"/>
            </p:cNvSpPr>
            <p:nvPr/>
          </p:nvSpPr>
          <p:spPr bwMode="auto">
            <a:xfrm>
              <a:off x="907" y="2041"/>
              <a:ext cx="272" cy="408"/>
            </a:xfrm>
            <a:prstGeom prst="triangle">
              <a:avLst>
                <a:gd name="adj" fmla="val 52204"/>
              </a:avLst>
            </a:prstGeom>
            <a:solidFill>
              <a:srgbClr val="FF99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23" name="AutoShape 961"/>
            <p:cNvSpPr>
              <a:spLocks noChangeArrowheads="1"/>
            </p:cNvSpPr>
            <p:nvPr/>
          </p:nvSpPr>
          <p:spPr bwMode="auto">
            <a:xfrm>
              <a:off x="1361" y="1179"/>
              <a:ext cx="272" cy="1270"/>
            </a:xfrm>
            <a:prstGeom prst="triangle">
              <a:avLst>
                <a:gd name="adj" fmla="val 52204"/>
              </a:avLst>
            </a:prstGeom>
            <a:solidFill>
              <a:srgbClr val="FF99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24" name="AutoShape 962"/>
            <p:cNvSpPr>
              <a:spLocks noChangeArrowheads="1"/>
            </p:cNvSpPr>
            <p:nvPr/>
          </p:nvSpPr>
          <p:spPr bwMode="auto">
            <a:xfrm>
              <a:off x="1815" y="181"/>
              <a:ext cx="272" cy="2268"/>
            </a:xfrm>
            <a:prstGeom prst="triangle">
              <a:avLst>
                <a:gd name="adj" fmla="val 52204"/>
              </a:avLst>
            </a:prstGeom>
            <a:solidFill>
              <a:srgbClr val="FF006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25" name="AutoShape 963"/>
            <p:cNvSpPr>
              <a:spLocks noChangeArrowheads="1"/>
            </p:cNvSpPr>
            <p:nvPr/>
          </p:nvSpPr>
          <p:spPr bwMode="auto">
            <a:xfrm>
              <a:off x="2268" y="1769"/>
              <a:ext cx="272" cy="680"/>
            </a:xfrm>
            <a:prstGeom prst="triangle">
              <a:avLst>
                <a:gd name="adj" fmla="val 52204"/>
              </a:avLst>
            </a:prstGeom>
            <a:solidFill>
              <a:srgbClr val="FF99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26" name="AutoShape 964"/>
            <p:cNvSpPr>
              <a:spLocks noChangeArrowheads="1"/>
            </p:cNvSpPr>
            <p:nvPr/>
          </p:nvSpPr>
          <p:spPr bwMode="auto">
            <a:xfrm>
              <a:off x="2722" y="1497"/>
              <a:ext cx="272" cy="952"/>
            </a:xfrm>
            <a:prstGeom prst="triangle">
              <a:avLst>
                <a:gd name="adj" fmla="val 52204"/>
              </a:avLst>
            </a:prstGeom>
            <a:solidFill>
              <a:srgbClr val="FF99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27" name="AutoShape 965"/>
            <p:cNvSpPr>
              <a:spLocks noChangeArrowheads="1"/>
            </p:cNvSpPr>
            <p:nvPr/>
          </p:nvSpPr>
          <p:spPr bwMode="auto">
            <a:xfrm>
              <a:off x="3175" y="1996"/>
              <a:ext cx="272" cy="453"/>
            </a:xfrm>
            <a:prstGeom prst="triangle">
              <a:avLst>
                <a:gd name="adj" fmla="val 52204"/>
              </a:avLst>
            </a:prstGeom>
            <a:solidFill>
              <a:srgbClr val="FF99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28" name="AutoShape 966"/>
            <p:cNvSpPr>
              <a:spLocks noChangeArrowheads="1"/>
            </p:cNvSpPr>
            <p:nvPr/>
          </p:nvSpPr>
          <p:spPr bwMode="auto">
            <a:xfrm>
              <a:off x="3629" y="1542"/>
              <a:ext cx="272" cy="907"/>
            </a:xfrm>
            <a:prstGeom prst="triangle">
              <a:avLst>
                <a:gd name="adj" fmla="val 52204"/>
              </a:avLst>
            </a:prstGeom>
            <a:solidFill>
              <a:srgbClr val="FF99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29" name="AutoShape 967"/>
            <p:cNvSpPr>
              <a:spLocks noChangeArrowheads="1"/>
            </p:cNvSpPr>
            <p:nvPr/>
          </p:nvSpPr>
          <p:spPr bwMode="auto">
            <a:xfrm>
              <a:off x="4083" y="317"/>
              <a:ext cx="272" cy="2132"/>
            </a:xfrm>
            <a:prstGeom prst="triangle">
              <a:avLst>
                <a:gd name="adj" fmla="val 52204"/>
              </a:avLst>
            </a:prstGeom>
            <a:solidFill>
              <a:srgbClr val="FF006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30" name="AutoShape 968"/>
            <p:cNvSpPr>
              <a:spLocks noChangeArrowheads="1"/>
            </p:cNvSpPr>
            <p:nvPr/>
          </p:nvSpPr>
          <p:spPr bwMode="auto">
            <a:xfrm>
              <a:off x="4536" y="635"/>
              <a:ext cx="272" cy="1814"/>
            </a:xfrm>
            <a:prstGeom prst="triangle">
              <a:avLst>
                <a:gd name="adj" fmla="val 52204"/>
              </a:avLst>
            </a:prstGeom>
            <a:solidFill>
              <a:srgbClr val="FF006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31" name="Freeform 969"/>
            <p:cNvSpPr>
              <a:spLocks/>
            </p:cNvSpPr>
            <p:nvPr/>
          </p:nvSpPr>
          <p:spPr bwMode="auto">
            <a:xfrm>
              <a:off x="590" y="181"/>
              <a:ext cx="4082" cy="1860"/>
            </a:xfrm>
            <a:custGeom>
              <a:avLst/>
              <a:gdLst>
                <a:gd name="T0" fmla="*/ 0 w 4082"/>
                <a:gd name="T1" fmla="*/ 1452 h 1860"/>
                <a:gd name="T2" fmla="*/ 454 w 4082"/>
                <a:gd name="T3" fmla="*/ 1860 h 1860"/>
                <a:gd name="T4" fmla="*/ 907 w 4082"/>
                <a:gd name="T5" fmla="*/ 998 h 1860"/>
                <a:gd name="T6" fmla="*/ 1361 w 4082"/>
                <a:gd name="T7" fmla="*/ 0 h 1860"/>
                <a:gd name="T8" fmla="*/ 1814 w 4082"/>
                <a:gd name="T9" fmla="*/ 1588 h 1860"/>
                <a:gd name="T10" fmla="*/ 2268 w 4082"/>
                <a:gd name="T11" fmla="*/ 1316 h 1860"/>
                <a:gd name="T12" fmla="*/ 2721 w 4082"/>
                <a:gd name="T13" fmla="*/ 1815 h 1860"/>
                <a:gd name="T14" fmla="*/ 3175 w 4082"/>
                <a:gd name="T15" fmla="*/ 1361 h 1860"/>
                <a:gd name="T16" fmla="*/ 3629 w 4082"/>
                <a:gd name="T17" fmla="*/ 136 h 1860"/>
                <a:gd name="T18" fmla="*/ 4082 w 4082"/>
                <a:gd name="T19" fmla="*/ 454 h 1860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w 4082"/>
                <a:gd name="T31" fmla="*/ 0 h 1860"/>
                <a:gd name="T32" fmla="*/ 4082 w 4082"/>
                <a:gd name="T33" fmla="*/ 1860 h 1860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T30" t="T31" r="T32" b="T33"/>
              <a:pathLst>
                <a:path w="4082" h="1860">
                  <a:moveTo>
                    <a:pt x="0" y="1452"/>
                  </a:moveTo>
                  <a:lnTo>
                    <a:pt x="454" y="1860"/>
                  </a:lnTo>
                  <a:lnTo>
                    <a:pt x="907" y="998"/>
                  </a:lnTo>
                  <a:lnTo>
                    <a:pt x="1361" y="0"/>
                  </a:lnTo>
                  <a:lnTo>
                    <a:pt x="1814" y="1588"/>
                  </a:lnTo>
                  <a:lnTo>
                    <a:pt x="2268" y="1316"/>
                  </a:lnTo>
                  <a:lnTo>
                    <a:pt x="2721" y="1815"/>
                  </a:lnTo>
                  <a:lnTo>
                    <a:pt x="3175" y="1361"/>
                  </a:lnTo>
                  <a:lnTo>
                    <a:pt x="3629" y="136"/>
                  </a:lnTo>
                  <a:lnTo>
                    <a:pt x="4082" y="454"/>
                  </a:lnTo>
                </a:path>
              </a:pathLst>
            </a:custGeom>
            <a:noFill/>
            <a:ln w="317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32" name="Oval 970"/>
            <p:cNvSpPr>
              <a:spLocks noChangeArrowheads="1"/>
            </p:cNvSpPr>
            <p:nvPr/>
          </p:nvSpPr>
          <p:spPr bwMode="auto">
            <a:xfrm>
              <a:off x="545" y="1588"/>
              <a:ext cx="90" cy="90"/>
            </a:xfrm>
            <a:prstGeom prst="ellipse">
              <a:avLst/>
            </a:prstGeom>
            <a:gradFill rotWithShape="1">
              <a:gsLst>
                <a:gs pos="0">
                  <a:srgbClr val="E4B01C"/>
                </a:gs>
                <a:gs pos="100000">
                  <a:srgbClr val="6A510D"/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33" name="Oval 971"/>
            <p:cNvSpPr>
              <a:spLocks noChangeArrowheads="1"/>
            </p:cNvSpPr>
            <p:nvPr/>
          </p:nvSpPr>
          <p:spPr bwMode="auto">
            <a:xfrm>
              <a:off x="1905" y="136"/>
              <a:ext cx="90" cy="90"/>
            </a:xfrm>
            <a:prstGeom prst="ellipse">
              <a:avLst/>
            </a:prstGeom>
            <a:gradFill rotWithShape="1">
              <a:gsLst>
                <a:gs pos="0">
                  <a:srgbClr val="FF0000"/>
                </a:gs>
                <a:gs pos="100000">
                  <a:srgbClr val="760000"/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34" name="Oval 972"/>
            <p:cNvSpPr>
              <a:spLocks noChangeArrowheads="1"/>
            </p:cNvSpPr>
            <p:nvPr/>
          </p:nvSpPr>
          <p:spPr bwMode="auto">
            <a:xfrm>
              <a:off x="4173" y="272"/>
              <a:ext cx="90" cy="90"/>
            </a:xfrm>
            <a:prstGeom prst="ellipse">
              <a:avLst/>
            </a:prstGeom>
            <a:gradFill rotWithShape="1">
              <a:gsLst>
                <a:gs pos="0">
                  <a:srgbClr val="FF0000"/>
                </a:gs>
                <a:gs pos="100000">
                  <a:srgbClr val="760000"/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35" name="Oval 973"/>
            <p:cNvSpPr>
              <a:spLocks noChangeArrowheads="1"/>
            </p:cNvSpPr>
            <p:nvPr/>
          </p:nvSpPr>
          <p:spPr bwMode="auto">
            <a:xfrm>
              <a:off x="4627" y="590"/>
              <a:ext cx="90" cy="90"/>
            </a:xfrm>
            <a:prstGeom prst="ellipse">
              <a:avLst/>
            </a:prstGeom>
            <a:gradFill rotWithShape="1">
              <a:gsLst>
                <a:gs pos="0">
                  <a:srgbClr val="FF0000"/>
                </a:gs>
                <a:gs pos="100000">
                  <a:srgbClr val="760000"/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36" name="Oval 974"/>
            <p:cNvSpPr>
              <a:spLocks noChangeArrowheads="1"/>
            </p:cNvSpPr>
            <p:nvPr/>
          </p:nvSpPr>
          <p:spPr bwMode="auto">
            <a:xfrm>
              <a:off x="999" y="1996"/>
              <a:ext cx="90" cy="90"/>
            </a:xfrm>
            <a:prstGeom prst="ellipse">
              <a:avLst/>
            </a:prstGeom>
            <a:gradFill rotWithShape="1">
              <a:gsLst>
                <a:gs pos="0">
                  <a:srgbClr val="E4B01C"/>
                </a:gs>
                <a:gs pos="100000">
                  <a:srgbClr val="6A510D"/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37" name="Oval 975"/>
            <p:cNvSpPr>
              <a:spLocks noChangeArrowheads="1"/>
            </p:cNvSpPr>
            <p:nvPr/>
          </p:nvSpPr>
          <p:spPr bwMode="auto">
            <a:xfrm>
              <a:off x="1452" y="1135"/>
              <a:ext cx="90" cy="90"/>
            </a:xfrm>
            <a:prstGeom prst="ellipse">
              <a:avLst/>
            </a:prstGeom>
            <a:gradFill rotWithShape="1">
              <a:gsLst>
                <a:gs pos="0">
                  <a:srgbClr val="E4B01C"/>
                </a:gs>
                <a:gs pos="100000">
                  <a:srgbClr val="6A510D"/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38" name="Oval 976"/>
            <p:cNvSpPr>
              <a:spLocks noChangeArrowheads="1"/>
            </p:cNvSpPr>
            <p:nvPr/>
          </p:nvSpPr>
          <p:spPr bwMode="auto">
            <a:xfrm>
              <a:off x="2359" y="1724"/>
              <a:ext cx="90" cy="90"/>
            </a:xfrm>
            <a:prstGeom prst="ellipse">
              <a:avLst/>
            </a:prstGeom>
            <a:gradFill rotWithShape="1">
              <a:gsLst>
                <a:gs pos="0">
                  <a:srgbClr val="E4B01C"/>
                </a:gs>
                <a:gs pos="100000">
                  <a:srgbClr val="6A510D"/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39" name="Oval 977"/>
            <p:cNvSpPr>
              <a:spLocks noChangeArrowheads="1"/>
            </p:cNvSpPr>
            <p:nvPr/>
          </p:nvSpPr>
          <p:spPr bwMode="auto">
            <a:xfrm>
              <a:off x="2813" y="1451"/>
              <a:ext cx="90" cy="90"/>
            </a:xfrm>
            <a:prstGeom prst="ellipse">
              <a:avLst/>
            </a:prstGeom>
            <a:gradFill rotWithShape="1">
              <a:gsLst>
                <a:gs pos="0">
                  <a:srgbClr val="E4B01C"/>
                </a:gs>
                <a:gs pos="100000">
                  <a:srgbClr val="6A510D"/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40" name="Oval 978"/>
            <p:cNvSpPr>
              <a:spLocks noChangeArrowheads="1"/>
            </p:cNvSpPr>
            <p:nvPr/>
          </p:nvSpPr>
          <p:spPr bwMode="auto">
            <a:xfrm>
              <a:off x="3266" y="1950"/>
              <a:ext cx="90" cy="90"/>
            </a:xfrm>
            <a:prstGeom prst="ellipse">
              <a:avLst/>
            </a:prstGeom>
            <a:gradFill rotWithShape="1">
              <a:gsLst>
                <a:gs pos="0">
                  <a:srgbClr val="E4B01C"/>
                </a:gs>
                <a:gs pos="100000">
                  <a:srgbClr val="6A510D"/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41" name="Oval 979"/>
            <p:cNvSpPr>
              <a:spLocks noChangeArrowheads="1"/>
            </p:cNvSpPr>
            <p:nvPr/>
          </p:nvSpPr>
          <p:spPr bwMode="auto">
            <a:xfrm>
              <a:off x="3720" y="1497"/>
              <a:ext cx="90" cy="90"/>
            </a:xfrm>
            <a:prstGeom prst="ellipse">
              <a:avLst/>
            </a:prstGeom>
            <a:gradFill rotWithShape="1">
              <a:gsLst>
                <a:gs pos="0">
                  <a:srgbClr val="E4B01C"/>
                </a:gs>
                <a:gs pos="100000">
                  <a:srgbClr val="6A510D"/>
                </a:gs>
              </a:gsLst>
              <a:path path="shape">
                <a:fillToRect l="50000" t="50000" r="50000" b="50000"/>
              </a:path>
            </a:gra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3307014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矩形 95"/>
          <p:cNvSpPr/>
          <p:nvPr/>
        </p:nvSpPr>
        <p:spPr>
          <a:xfrm>
            <a:off x="2016583" y="1897856"/>
            <a:ext cx="648071" cy="14401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PPT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模板下载：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2"/>
              </a:rPr>
              <a:t>www.1ppt.com/moban/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   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行业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PPT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模板：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3"/>
              </a:rPr>
              <a:t>www.1ppt.com/hangye/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</a:t>
            </a:r>
          </a:p>
          <a:p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节日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PPT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模板：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4"/>
              </a:rPr>
              <a:t>www.1ppt.com/jieri/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         PPT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素材下载：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5"/>
              </a:rPr>
              <a:t>www.1ppt.com/sucai/</a:t>
            </a:r>
            <a:endParaRPr lang="en-US" altLang="zh-CN" sz="100" dirty="0">
              <a:solidFill>
                <a:srgbClr val="EEECE1">
                  <a:lumMod val="25000"/>
                </a:srgbClr>
              </a:solidFill>
            </a:endParaRPr>
          </a:p>
          <a:p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PPT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背景图片：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6"/>
              </a:rPr>
              <a:t>www.1ppt.com/beijing/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    PPT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图表下载：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7"/>
              </a:rPr>
              <a:t>www.1ppt.com/tubiao/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    </a:t>
            </a:r>
          </a:p>
          <a:p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优秀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PPT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下载：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8"/>
              </a:rPr>
              <a:t>www.1ppt.com/xiazai/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      PPT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教程： 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9"/>
              </a:rPr>
              <a:t>www.1ppt.com/powerpoint/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    </a:t>
            </a:r>
          </a:p>
          <a:p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Word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教程： 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10"/>
              </a:rPr>
              <a:t>www.1ppt.com/word/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            Excel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教程：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11"/>
              </a:rPr>
              <a:t>www.1ppt.com/excel/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</a:t>
            </a:r>
          </a:p>
          <a:p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资料下载：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12"/>
              </a:rPr>
              <a:t>www.1ppt.com/ziliao/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              PPT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课件下载：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13"/>
              </a:rPr>
              <a:t>www.1ppt.com/kejian/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</a:t>
            </a:r>
          </a:p>
          <a:p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范文下载：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14"/>
              </a:rPr>
              <a:t>www.1ppt.com/fanwen/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           </a:t>
            </a:r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试卷下载：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15"/>
              </a:rPr>
              <a:t>www.1ppt.com/shiti/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</a:t>
            </a:r>
          </a:p>
          <a:p>
            <a:r>
              <a:rPr lang="zh-CN" altLang="en-US" sz="100" dirty="0">
                <a:solidFill>
                  <a:srgbClr val="EEECE1">
                    <a:lumMod val="25000"/>
                  </a:srgbClr>
                </a:solidFill>
              </a:rPr>
              <a:t>教案下载：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  <a:hlinkClick r:id="rId16"/>
              </a:rPr>
              <a:t>www.1ppt.com/jiaoan/</a:t>
            </a:r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</a:t>
            </a:r>
          </a:p>
          <a:p>
            <a:r>
              <a:rPr lang="en-US" altLang="zh-CN" sz="100" dirty="0">
                <a:solidFill>
                  <a:srgbClr val="EEECE1">
                    <a:lumMod val="25000"/>
                  </a:srgbClr>
                </a:solidFill>
              </a:rPr>
              <a:t>  </a:t>
            </a:r>
            <a:endParaRPr lang="zh-CN" altLang="en-US" sz="100" dirty="0">
              <a:solidFill>
                <a:srgbClr val="EEECE1">
                  <a:lumMod val="25000"/>
                </a:srgbClr>
              </a:solidFill>
            </a:endParaRPr>
          </a:p>
        </p:txBody>
      </p:sp>
      <p:grpSp>
        <p:nvGrpSpPr>
          <p:cNvPr id="49" name="Group 3"/>
          <p:cNvGrpSpPr>
            <a:grpSpLocks/>
          </p:cNvGrpSpPr>
          <p:nvPr/>
        </p:nvGrpSpPr>
        <p:grpSpPr bwMode="auto">
          <a:xfrm>
            <a:off x="756294" y="1196752"/>
            <a:ext cx="7704138" cy="4605337"/>
            <a:chOff x="0" y="0"/>
            <a:chExt cx="4853" cy="2901"/>
          </a:xfrm>
        </p:grpSpPr>
        <p:sp>
          <p:nvSpPr>
            <p:cNvPr id="50" name="Freeform 556"/>
            <p:cNvSpPr>
              <a:spLocks/>
            </p:cNvSpPr>
            <p:nvPr/>
          </p:nvSpPr>
          <p:spPr bwMode="auto">
            <a:xfrm>
              <a:off x="862" y="950"/>
              <a:ext cx="3084" cy="91"/>
            </a:xfrm>
            <a:custGeom>
              <a:avLst/>
              <a:gdLst>
                <a:gd name="T0" fmla="*/ 0 w 3084"/>
                <a:gd name="T1" fmla="*/ 91 h 91"/>
                <a:gd name="T2" fmla="*/ 0 w 3084"/>
                <a:gd name="T3" fmla="*/ 0 h 91"/>
                <a:gd name="T4" fmla="*/ 3084 w 3084"/>
                <a:gd name="T5" fmla="*/ 0 h 91"/>
                <a:gd name="T6" fmla="*/ 3084 w 3084"/>
                <a:gd name="T7" fmla="*/ 91 h 91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3084"/>
                <a:gd name="T13" fmla="*/ 0 h 91"/>
                <a:gd name="T14" fmla="*/ 3084 w 3084"/>
                <a:gd name="T15" fmla="*/ 91 h 91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3084" h="91">
                  <a:moveTo>
                    <a:pt x="0" y="91"/>
                  </a:moveTo>
                  <a:lnTo>
                    <a:pt x="0" y="0"/>
                  </a:lnTo>
                  <a:lnTo>
                    <a:pt x="3084" y="0"/>
                  </a:lnTo>
                  <a:lnTo>
                    <a:pt x="3084" y="91"/>
                  </a:lnTo>
                </a:path>
              </a:pathLst>
            </a:cu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1" name="Line 557"/>
            <p:cNvSpPr>
              <a:spLocks noChangeShapeType="1"/>
            </p:cNvSpPr>
            <p:nvPr/>
          </p:nvSpPr>
          <p:spPr bwMode="auto">
            <a:xfrm flipV="1">
              <a:off x="2404" y="859"/>
              <a:ext cx="0" cy="182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2" name="Freeform 558"/>
            <p:cNvSpPr>
              <a:spLocks/>
            </p:cNvSpPr>
            <p:nvPr/>
          </p:nvSpPr>
          <p:spPr bwMode="auto">
            <a:xfrm>
              <a:off x="408" y="1993"/>
              <a:ext cx="4037" cy="91"/>
            </a:xfrm>
            <a:custGeom>
              <a:avLst/>
              <a:gdLst>
                <a:gd name="T0" fmla="*/ 0 w 3084"/>
                <a:gd name="T1" fmla="*/ 91 h 91"/>
                <a:gd name="T2" fmla="*/ 0 w 3084"/>
                <a:gd name="T3" fmla="*/ 0 h 91"/>
                <a:gd name="T4" fmla="*/ 3084 w 3084"/>
                <a:gd name="T5" fmla="*/ 0 h 91"/>
                <a:gd name="T6" fmla="*/ 3084 w 3084"/>
                <a:gd name="T7" fmla="*/ 91 h 91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3084"/>
                <a:gd name="T13" fmla="*/ 0 h 91"/>
                <a:gd name="T14" fmla="*/ 3084 w 3084"/>
                <a:gd name="T15" fmla="*/ 91 h 91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3084" h="91">
                  <a:moveTo>
                    <a:pt x="0" y="91"/>
                  </a:moveTo>
                  <a:lnTo>
                    <a:pt x="0" y="0"/>
                  </a:lnTo>
                  <a:lnTo>
                    <a:pt x="3084" y="0"/>
                  </a:lnTo>
                  <a:lnTo>
                    <a:pt x="3084" y="91"/>
                  </a:lnTo>
                </a:path>
              </a:pathLst>
            </a:cu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3" name="Line 559"/>
            <p:cNvSpPr>
              <a:spLocks noChangeShapeType="1"/>
            </p:cNvSpPr>
            <p:nvPr/>
          </p:nvSpPr>
          <p:spPr bwMode="auto">
            <a:xfrm flipV="1">
              <a:off x="1451" y="1993"/>
              <a:ext cx="0" cy="91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4" name="Line 560"/>
            <p:cNvSpPr>
              <a:spLocks noChangeShapeType="1"/>
            </p:cNvSpPr>
            <p:nvPr/>
          </p:nvSpPr>
          <p:spPr bwMode="auto">
            <a:xfrm flipV="1">
              <a:off x="3402" y="1993"/>
              <a:ext cx="0" cy="91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5" name="Line 561"/>
            <p:cNvSpPr>
              <a:spLocks noChangeShapeType="1"/>
            </p:cNvSpPr>
            <p:nvPr/>
          </p:nvSpPr>
          <p:spPr bwMode="auto">
            <a:xfrm flipV="1">
              <a:off x="2404" y="1903"/>
              <a:ext cx="0" cy="182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6" name="Line 562"/>
            <p:cNvSpPr>
              <a:spLocks noChangeShapeType="1"/>
            </p:cNvSpPr>
            <p:nvPr/>
          </p:nvSpPr>
          <p:spPr bwMode="auto">
            <a:xfrm flipV="1">
              <a:off x="862" y="1903"/>
              <a:ext cx="0" cy="91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7" name="Line 563"/>
            <p:cNvSpPr>
              <a:spLocks noChangeShapeType="1"/>
            </p:cNvSpPr>
            <p:nvPr/>
          </p:nvSpPr>
          <p:spPr bwMode="auto">
            <a:xfrm flipV="1">
              <a:off x="3946" y="1903"/>
              <a:ext cx="0" cy="91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8" name="AutoShape 564"/>
            <p:cNvSpPr>
              <a:spLocks noChangeArrowheads="1"/>
            </p:cNvSpPr>
            <p:nvPr/>
          </p:nvSpPr>
          <p:spPr bwMode="auto">
            <a:xfrm>
              <a:off x="182" y="1043"/>
              <a:ext cx="1360" cy="861"/>
            </a:xfrm>
            <a:prstGeom prst="roundRect">
              <a:avLst>
                <a:gd name="adj" fmla="val 6505"/>
              </a:avLst>
            </a:prstGeom>
            <a:gradFill rotWithShape="1">
              <a:gsLst>
                <a:gs pos="0">
                  <a:srgbClr val="FFEBF5"/>
                </a:gs>
                <a:gs pos="100000">
                  <a:srgbClr val="FF99CC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9" name="AutoShape 565"/>
            <p:cNvSpPr>
              <a:spLocks noChangeArrowheads="1"/>
            </p:cNvSpPr>
            <p:nvPr/>
          </p:nvSpPr>
          <p:spPr bwMode="auto">
            <a:xfrm>
              <a:off x="227" y="1088"/>
              <a:ext cx="1270" cy="227"/>
            </a:xfrm>
            <a:prstGeom prst="roundRect">
              <a:avLst>
                <a:gd name="adj" fmla="val 14977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0" name="WordArt 566"/>
            <p:cNvSpPr>
              <a:spLocks noChangeArrowheads="1" noChangeShapeType="1" noTextEdit="1"/>
            </p:cNvSpPr>
            <p:nvPr/>
          </p:nvSpPr>
          <p:spPr bwMode="auto">
            <a:xfrm>
              <a:off x="635" y="1133"/>
              <a:ext cx="454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1" name="AutoShape 567"/>
            <p:cNvSpPr>
              <a:spLocks noChangeArrowheads="1"/>
            </p:cNvSpPr>
            <p:nvPr/>
          </p:nvSpPr>
          <p:spPr bwMode="auto">
            <a:xfrm>
              <a:off x="1724" y="1043"/>
              <a:ext cx="1360" cy="861"/>
            </a:xfrm>
            <a:prstGeom prst="roundRect">
              <a:avLst>
                <a:gd name="adj" fmla="val 6505"/>
              </a:avLst>
            </a:prstGeom>
            <a:gradFill rotWithShape="1">
              <a:gsLst>
                <a:gs pos="0">
                  <a:srgbClr val="FFEBF5"/>
                </a:gs>
                <a:gs pos="100000">
                  <a:srgbClr val="FF99CC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2" name="AutoShape 568"/>
            <p:cNvSpPr>
              <a:spLocks noChangeArrowheads="1"/>
            </p:cNvSpPr>
            <p:nvPr/>
          </p:nvSpPr>
          <p:spPr bwMode="auto">
            <a:xfrm>
              <a:off x="1769" y="1088"/>
              <a:ext cx="1270" cy="227"/>
            </a:xfrm>
            <a:prstGeom prst="roundRect">
              <a:avLst>
                <a:gd name="adj" fmla="val 14977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3" name="WordArt 569"/>
            <p:cNvSpPr>
              <a:spLocks noChangeArrowheads="1" noChangeShapeType="1" noTextEdit="1"/>
            </p:cNvSpPr>
            <p:nvPr/>
          </p:nvSpPr>
          <p:spPr bwMode="auto">
            <a:xfrm>
              <a:off x="2177" y="1133"/>
              <a:ext cx="454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4" name="AutoShape 570"/>
            <p:cNvSpPr>
              <a:spLocks noChangeArrowheads="1"/>
            </p:cNvSpPr>
            <p:nvPr/>
          </p:nvSpPr>
          <p:spPr bwMode="auto">
            <a:xfrm>
              <a:off x="3266" y="1043"/>
              <a:ext cx="1360" cy="861"/>
            </a:xfrm>
            <a:prstGeom prst="roundRect">
              <a:avLst>
                <a:gd name="adj" fmla="val 6505"/>
              </a:avLst>
            </a:prstGeom>
            <a:gradFill rotWithShape="1">
              <a:gsLst>
                <a:gs pos="0">
                  <a:srgbClr val="FFEBF5"/>
                </a:gs>
                <a:gs pos="100000">
                  <a:srgbClr val="FF99CC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5" name="AutoShape 571"/>
            <p:cNvSpPr>
              <a:spLocks noChangeArrowheads="1"/>
            </p:cNvSpPr>
            <p:nvPr/>
          </p:nvSpPr>
          <p:spPr bwMode="auto">
            <a:xfrm>
              <a:off x="3311" y="1088"/>
              <a:ext cx="1270" cy="227"/>
            </a:xfrm>
            <a:prstGeom prst="roundRect">
              <a:avLst>
                <a:gd name="adj" fmla="val 14977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6" name="WordArt 572"/>
            <p:cNvSpPr>
              <a:spLocks noChangeArrowheads="1" noChangeShapeType="1" noTextEdit="1"/>
            </p:cNvSpPr>
            <p:nvPr/>
          </p:nvSpPr>
          <p:spPr bwMode="auto">
            <a:xfrm>
              <a:off x="3719" y="1133"/>
              <a:ext cx="454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7" name="AutoShape 573"/>
            <p:cNvSpPr>
              <a:spLocks noChangeArrowheads="1"/>
            </p:cNvSpPr>
            <p:nvPr/>
          </p:nvSpPr>
          <p:spPr bwMode="auto">
            <a:xfrm>
              <a:off x="0" y="2085"/>
              <a:ext cx="862" cy="816"/>
            </a:xfrm>
            <a:prstGeom prst="roundRect">
              <a:avLst>
                <a:gd name="adj" fmla="val 6505"/>
              </a:avLst>
            </a:prstGeom>
            <a:gradFill rotWithShape="1">
              <a:gsLst>
                <a:gs pos="0">
                  <a:srgbClr val="F4E6F3"/>
                </a:gs>
                <a:gs pos="100000">
                  <a:srgbClr val="C57DC0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8" name="AutoShape 574"/>
            <p:cNvSpPr>
              <a:spLocks noChangeArrowheads="1"/>
            </p:cNvSpPr>
            <p:nvPr/>
          </p:nvSpPr>
          <p:spPr bwMode="auto">
            <a:xfrm>
              <a:off x="45" y="2131"/>
              <a:ext cx="771" cy="181"/>
            </a:xfrm>
            <a:prstGeom prst="roundRect">
              <a:avLst>
                <a:gd name="adj" fmla="val 14977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9" name="WordArt 575"/>
            <p:cNvSpPr>
              <a:spLocks noChangeArrowheads="1" noChangeShapeType="1" noTextEdit="1"/>
            </p:cNvSpPr>
            <p:nvPr/>
          </p:nvSpPr>
          <p:spPr bwMode="auto">
            <a:xfrm>
              <a:off x="272" y="2176"/>
              <a:ext cx="318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70" name="AutoShape 576"/>
            <p:cNvSpPr>
              <a:spLocks noChangeArrowheads="1"/>
            </p:cNvSpPr>
            <p:nvPr/>
          </p:nvSpPr>
          <p:spPr bwMode="auto">
            <a:xfrm>
              <a:off x="998" y="2085"/>
              <a:ext cx="862" cy="816"/>
            </a:xfrm>
            <a:prstGeom prst="roundRect">
              <a:avLst>
                <a:gd name="adj" fmla="val 6505"/>
              </a:avLst>
            </a:prstGeom>
            <a:gradFill rotWithShape="1">
              <a:gsLst>
                <a:gs pos="0">
                  <a:srgbClr val="F4E6F3"/>
                </a:gs>
                <a:gs pos="100000">
                  <a:srgbClr val="C57DC0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1" name="AutoShape 577"/>
            <p:cNvSpPr>
              <a:spLocks noChangeArrowheads="1"/>
            </p:cNvSpPr>
            <p:nvPr/>
          </p:nvSpPr>
          <p:spPr bwMode="auto">
            <a:xfrm>
              <a:off x="1043" y="2130"/>
              <a:ext cx="771" cy="181"/>
            </a:xfrm>
            <a:prstGeom prst="roundRect">
              <a:avLst>
                <a:gd name="adj" fmla="val 14977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2" name="WordArt 578"/>
            <p:cNvSpPr>
              <a:spLocks noChangeArrowheads="1" noChangeShapeType="1" noTextEdit="1"/>
            </p:cNvSpPr>
            <p:nvPr/>
          </p:nvSpPr>
          <p:spPr bwMode="auto">
            <a:xfrm>
              <a:off x="1270" y="2175"/>
              <a:ext cx="318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73" name="AutoShape 579"/>
            <p:cNvSpPr>
              <a:spLocks noChangeArrowheads="1"/>
            </p:cNvSpPr>
            <p:nvPr/>
          </p:nvSpPr>
          <p:spPr bwMode="auto">
            <a:xfrm>
              <a:off x="1996" y="2085"/>
              <a:ext cx="862" cy="816"/>
            </a:xfrm>
            <a:prstGeom prst="roundRect">
              <a:avLst>
                <a:gd name="adj" fmla="val 6505"/>
              </a:avLst>
            </a:prstGeom>
            <a:gradFill rotWithShape="1">
              <a:gsLst>
                <a:gs pos="0">
                  <a:srgbClr val="F4E6F3"/>
                </a:gs>
                <a:gs pos="100000">
                  <a:srgbClr val="C57DC0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4" name="AutoShape 580"/>
            <p:cNvSpPr>
              <a:spLocks noChangeArrowheads="1"/>
            </p:cNvSpPr>
            <p:nvPr/>
          </p:nvSpPr>
          <p:spPr bwMode="auto">
            <a:xfrm>
              <a:off x="2041" y="2130"/>
              <a:ext cx="771" cy="181"/>
            </a:xfrm>
            <a:prstGeom prst="roundRect">
              <a:avLst>
                <a:gd name="adj" fmla="val 14977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5" name="WordArt 581"/>
            <p:cNvSpPr>
              <a:spLocks noChangeArrowheads="1" noChangeShapeType="1" noTextEdit="1"/>
            </p:cNvSpPr>
            <p:nvPr/>
          </p:nvSpPr>
          <p:spPr bwMode="auto">
            <a:xfrm>
              <a:off x="2268" y="2175"/>
              <a:ext cx="318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76" name="AutoShape 582"/>
            <p:cNvSpPr>
              <a:spLocks noChangeArrowheads="1"/>
            </p:cNvSpPr>
            <p:nvPr/>
          </p:nvSpPr>
          <p:spPr bwMode="auto">
            <a:xfrm>
              <a:off x="2993" y="2085"/>
              <a:ext cx="862" cy="816"/>
            </a:xfrm>
            <a:prstGeom prst="roundRect">
              <a:avLst>
                <a:gd name="adj" fmla="val 6505"/>
              </a:avLst>
            </a:prstGeom>
            <a:gradFill rotWithShape="1">
              <a:gsLst>
                <a:gs pos="0">
                  <a:srgbClr val="F4E6F3"/>
                </a:gs>
                <a:gs pos="100000">
                  <a:srgbClr val="C57DC0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7" name="AutoShape 583"/>
            <p:cNvSpPr>
              <a:spLocks noChangeArrowheads="1"/>
            </p:cNvSpPr>
            <p:nvPr/>
          </p:nvSpPr>
          <p:spPr bwMode="auto">
            <a:xfrm>
              <a:off x="3038" y="2130"/>
              <a:ext cx="771" cy="181"/>
            </a:xfrm>
            <a:prstGeom prst="roundRect">
              <a:avLst>
                <a:gd name="adj" fmla="val 14977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8" name="WordArt 584"/>
            <p:cNvSpPr>
              <a:spLocks noChangeArrowheads="1" noChangeShapeType="1" noTextEdit="1"/>
            </p:cNvSpPr>
            <p:nvPr/>
          </p:nvSpPr>
          <p:spPr bwMode="auto">
            <a:xfrm>
              <a:off x="3265" y="2175"/>
              <a:ext cx="318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79" name="AutoShape 585"/>
            <p:cNvSpPr>
              <a:spLocks noChangeArrowheads="1"/>
            </p:cNvSpPr>
            <p:nvPr/>
          </p:nvSpPr>
          <p:spPr bwMode="auto">
            <a:xfrm>
              <a:off x="3991" y="2084"/>
              <a:ext cx="862" cy="816"/>
            </a:xfrm>
            <a:prstGeom prst="roundRect">
              <a:avLst>
                <a:gd name="adj" fmla="val 6505"/>
              </a:avLst>
            </a:prstGeom>
            <a:gradFill rotWithShape="1">
              <a:gsLst>
                <a:gs pos="0">
                  <a:srgbClr val="F4E6F3"/>
                </a:gs>
                <a:gs pos="100000">
                  <a:srgbClr val="C57DC0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0" name="AutoShape 586"/>
            <p:cNvSpPr>
              <a:spLocks noChangeArrowheads="1"/>
            </p:cNvSpPr>
            <p:nvPr/>
          </p:nvSpPr>
          <p:spPr bwMode="auto">
            <a:xfrm>
              <a:off x="4036" y="2129"/>
              <a:ext cx="771" cy="181"/>
            </a:xfrm>
            <a:prstGeom prst="roundRect">
              <a:avLst>
                <a:gd name="adj" fmla="val 14977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1" name="WordArt 587"/>
            <p:cNvSpPr>
              <a:spLocks noChangeArrowheads="1" noChangeShapeType="1" noTextEdit="1"/>
            </p:cNvSpPr>
            <p:nvPr/>
          </p:nvSpPr>
          <p:spPr bwMode="auto">
            <a:xfrm>
              <a:off x="4263" y="2174"/>
              <a:ext cx="318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82" name="AutoShape 588"/>
            <p:cNvSpPr>
              <a:spLocks noChangeArrowheads="1"/>
            </p:cNvSpPr>
            <p:nvPr/>
          </p:nvSpPr>
          <p:spPr bwMode="auto">
            <a:xfrm>
              <a:off x="635" y="0"/>
              <a:ext cx="3538" cy="861"/>
            </a:xfrm>
            <a:prstGeom prst="roundRect">
              <a:avLst>
                <a:gd name="adj" fmla="val 6505"/>
              </a:avLst>
            </a:prstGeom>
            <a:gradFill rotWithShape="1">
              <a:gsLst>
                <a:gs pos="0">
                  <a:srgbClr val="FAD7E1"/>
                </a:gs>
                <a:gs pos="100000">
                  <a:srgbClr val="E7396B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3" name="AutoShape 589"/>
            <p:cNvSpPr>
              <a:spLocks noChangeArrowheads="1"/>
            </p:cNvSpPr>
            <p:nvPr/>
          </p:nvSpPr>
          <p:spPr bwMode="auto">
            <a:xfrm>
              <a:off x="680" y="45"/>
              <a:ext cx="3448" cy="227"/>
            </a:xfrm>
            <a:prstGeom prst="roundRect">
              <a:avLst>
                <a:gd name="adj" fmla="val 14977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4" name="WordArt 590"/>
            <p:cNvSpPr>
              <a:spLocks noChangeArrowheads="1" noChangeShapeType="1" noTextEdit="1"/>
            </p:cNvSpPr>
            <p:nvPr/>
          </p:nvSpPr>
          <p:spPr bwMode="auto">
            <a:xfrm>
              <a:off x="2177" y="90"/>
              <a:ext cx="454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grpSp>
          <p:nvGrpSpPr>
            <p:cNvPr id="85" name="Group 39"/>
            <p:cNvGrpSpPr>
              <a:grpSpLocks/>
            </p:cNvGrpSpPr>
            <p:nvPr/>
          </p:nvGrpSpPr>
          <p:grpSpPr bwMode="auto">
            <a:xfrm>
              <a:off x="1724" y="406"/>
              <a:ext cx="1360" cy="272"/>
              <a:chOff x="0" y="0"/>
              <a:chExt cx="1316" cy="272"/>
            </a:xfrm>
          </p:grpSpPr>
          <p:sp>
            <p:nvSpPr>
              <p:cNvPr id="94" name="WordArt 592"/>
              <p:cNvSpPr>
                <a:spLocks noChangeArrowheads="1" noChangeShapeType="1" noTextEdit="1"/>
              </p:cNvSpPr>
              <p:nvPr/>
            </p:nvSpPr>
            <p:spPr bwMode="auto">
              <a:xfrm>
                <a:off x="91" y="0"/>
                <a:ext cx="1089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95" name="WordArt 593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8"/>
                <a:ext cx="1316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CLICK TO ADD CONTENTS !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sp>
          <p:nvSpPr>
            <p:cNvPr id="86" name="WordArt 594"/>
            <p:cNvSpPr>
              <a:spLocks noChangeArrowheads="1" noChangeShapeType="1" noTextEdit="1"/>
            </p:cNvSpPr>
            <p:nvPr/>
          </p:nvSpPr>
          <p:spPr bwMode="auto">
            <a:xfrm>
              <a:off x="364" y="1540"/>
              <a:ext cx="997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87" name="WordArt 595"/>
            <p:cNvSpPr>
              <a:spLocks noChangeArrowheads="1" noChangeShapeType="1" noTextEdit="1"/>
            </p:cNvSpPr>
            <p:nvPr/>
          </p:nvSpPr>
          <p:spPr bwMode="auto">
            <a:xfrm>
              <a:off x="1906" y="1540"/>
              <a:ext cx="997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88" name="WordArt 596"/>
            <p:cNvSpPr>
              <a:spLocks noChangeArrowheads="1" noChangeShapeType="1" noTextEdit="1"/>
            </p:cNvSpPr>
            <p:nvPr/>
          </p:nvSpPr>
          <p:spPr bwMode="auto">
            <a:xfrm>
              <a:off x="3448" y="1540"/>
              <a:ext cx="997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89" name="WordArt 597"/>
            <p:cNvSpPr>
              <a:spLocks noChangeArrowheads="1" noChangeShapeType="1" noTextEdit="1"/>
            </p:cNvSpPr>
            <p:nvPr/>
          </p:nvSpPr>
          <p:spPr bwMode="auto">
            <a:xfrm>
              <a:off x="227" y="2538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0" name="WordArt 598"/>
            <p:cNvSpPr>
              <a:spLocks noChangeArrowheads="1" noChangeShapeType="1" noTextEdit="1"/>
            </p:cNvSpPr>
            <p:nvPr/>
          </p:nvSpPr>
          <p:spPr bwMode="auto">
            <a:xfrm>
              <a:off x="1225" y="2538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1" name="WordArt 599"/>
            <p:cNvSpPr>
              <a:spLocks noChangeArrowheads="1" noChangeShapeType="1" noTextEdit="1"/>
            </p:cNvSpPr>
            <p:nvPr/>
          </p:nvSpPr>
          <p:spPr bwMode="auto">
            <a:xfrm>
              <a:off x="2223" y="2538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2" name="WordArt 600"/>
            <p:cNvSpPr>
              <a:spLocks noChangeArrowheads="1" noChangeShapeType="1" noTextEdit="1"/>
            </p:cNvSpPr>
            <p:nvPr/>
          </p:nvSpPr>
          <p:spPr bwMode="auto">
            <a:xfrm>
              <a:off x="3221" y="2538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3" name="WordArt 601"/>
            <p:cNvSpPr>
              <a:spLocks noChangeArrowheads="1" noChangeShapeType="1" noTextEdit="1"/>
            </p:cNvSpPr>
            <p:nvPr/>
          </p:nvSpPr>
          <p:spPr bwMode="auto">
            <a:xfrm>
              <a:off x="4219" y="2538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158149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" name="Group 3"/>
          <p:cNvGrpSpPr>
            <a:grpSpLocks/>
          </p:cNvGrpSpPr>
          <p:nvPr/>
        </p:nvGrpSpPr>
        <p:grpSpPr bwMode="auto">
          <a:xfrm>
            <a:off x="827088" y="1412776"/>
            <a:ext cx="7413625" cy="4464050"/>
            <a:chOff x="0" y="0"/>
            <a:chExt cx="4670" cy="2812"/>
          </a:xfrm>
        </p:grpSpPr>
        <p:sp>
          <p:nvSpPr>
            <p:cNvPr id="35" name="WordArt 441"/>
            <p:cNvSpPr>
              <a:spLocks noChangeArrowheads="1" noChangeShapeType="1" noTextEdit="1"/>
            </p:cNvSpPr>
            <p:nvPr/>
          </p:nvSpPr>
          <p:spPr bwMode="auto">
            <a:xfrm>
              <a:off x="0" y="2223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36" name="WordArt 442"/>
            <p:cNvSpPr>
              <a:spLocks noChangeArrowheads="1" noChangeShapeType="1" noTextEdit="1"/>
            </p:cNvSpPr>
            <p:nvPr/>
          </p:nvSpPr>
          <p:spPr bwMode="auto">
            <a:xfrm>
              <a:off x="1" y="1860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37" name="WordArt 443"/>
            <p:cNvSpPr>
              <a:spLocks noChangeArrowheads="1" noChangeShapeType="1" noTextEdit="1"/>
            </p:cNvSpPr>
            <p:nvPr/>
          </p:nvSpPr>
          <p:spPr bwMode="auto">
            <a:xfrm>
              <a:off x="1" y="1497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38" name="WordArt 444"/>
            <p:cNvSpPr>
              <a:spLocks noChangeArrowheads="1" noChangeShapeType="1" noTextEdit="1"/>
            </p:cNvSpPr>
            <p:nvPr/>
          </p:nvSpPr>
          <p:spPr bwMode="auto">
            <a:xfrm>
              <a:off x="1" y="1134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39" name="WordArt 445"/>
            <p:cNvSpPr>
              <a:spLocks noChangeArrowheads="1" noChangeShapeType="1" noTextEdit="1"/>
            </p:cNvSpPr>
            <p:nvPr/>
          </p:nvSpPr>
          <p:spPr bwMode="auto">
            <a:xfrm>
              <a:off x="1" y="771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40" name="WordArt 446"/>
            <p:cNvSpPr>
              <a:spLocks noChangeArrowheads="1" noChangeShapeType="1" noTextEdit="1"/>
            </p:cNvSpPr>
            <p:nvPr/>
          </p:nvSpPr>
          <p:spPr bwMode="auto">
            <a:xfrm>
              <a:off x="1" y="408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41" name="WordArt 447"/>
            <p:cNvSpPr>
              <a:spLocks noChangeArrowheads="1" noChangeShapeType="1" noTextEdit="1"/>
            </p:cNvSpPr>
            <p:nvPr/>
          </p:nvSpPr>
          <p:spPr bwMode="auto">
            <a:xfrm>
              <a:off x="588" y="2722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42" name="WordArt 448"/>
            <p:cNvSpPr>
              <a:spLocks noChangeArrowheads="1" noChangeShapeType="1" noTextEdit="1"/>
            </p:cNvSpPr>
            <p:nvPr/>
          </p:nvSpPr>
          <p:spPr bwMode="auto">
            <a:xfrm>
              <a:off x="1043" y="2722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43" name="WordArt 449"/>
            <p:cNvSpPr>
              <a:spLocks noChangeArrowheads="1" noChangeShapeType="1" noTextEdit="1"/>
            </p:cNvSpPr>
            <p:nvPr/>
          </p:nvSpPr>
          <p:spPr bwMode="auto">
            <a:xfrm>
              <a:off x="1496" y="2722"/>
              <a:ext cx="273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44" name="Line 450"/>
            <p:cNvSpPr>
              <a:spLocks noChangeShapeType="1"/>
            </p:cNvSpPr>
            <p:nvPr/>
          </p:nvSpPr>
          <p:spPr bwMode="auto">
            <a:xfrm flipV="1">
              <a:off x="364" y="453"/>
              <a:ext cx="1769" cy="0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5" name="Line 451"/>
            <p:cNvSpPr>
              <a:spLocks noChangeShapeType="1"/>
            </p:cNvSpPr>
            <p:nvPr/>
          </p:nvSpPr>
          <p:spPr bwMode="auto">
            <a:xfrm flipV="1">
              <a:off x="364" y="816"/>
              <a:ext cx="1769" cy="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6" name="Line 452"/>
            <p:cNvSpPr>
              <a:spLocks noChangeShapeType="1"/>
            </p:cNvSpPr>
            <p:nvPr/>
          </p:nvSpPr>
          <p:spPr bwMode="auto">
            <a:xfrm flipV="1">
              <a:off x="364" y="1179"/>
              <a:ext cx="1769" cy="0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7" name="Line 453"/>
            <p:cNvSpPr>
              <a:spLocks noChangeShapeType="1"/>
            </p:cNvSpPr>
            <p:nvPr/>
          </p:nvSpPr>
          <p:spPr bwMode="auto">
            <a:xfrm flipV="1">
              <a:off x="364" y="1542"/>
              <a:ext cx="1769" cy="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8" name="Line 454"/>
            <p:cNvSpPr>
              <a:spLocks noChangeShapeType="1"/>
            </p:cNvSpPr>
            <p:nvPr/>
          </p:nvSpPr>
          <p:spPr bwMode="auto">
            <a:xfrm flipV="1">
              <a:off x="364" y="1905"/>
              <a:ext cx="1769" cy="0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9" name="Line 455"/>
            <p:cNvSpPr>
              <a:spLocks noChangeShapeType="1"/>
            </p:cNvSpPr>
            <p:nvPr/>
          </p:nvSpPr>
          <p:spPr bwMode="auto">
            <a:xfrm flipV="1">
              <a:off x="364" y="2267"/>
              <a:ext cx="1769" cy="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0" name="AutoShape 456"/>
            <p:cNvSpPr>
              <a:spLocks noChangeArrowheads="1"/>
            </p:cNvSpPr>
            <p:nvPr/>
          </p:nvSpPr>
          <p:spPr bwMode="auto">
            <a:xfrm>
              <a:off x="498" y="1905"/>
              <a:ext cx="454" cy="725"/>
            </a:xfrm>
            <a:prstGeom prst="upArrow">
              <a:avLst>
                <a:gd name="adj1" fmla="val 49778"/>
                <a:gd name="adj2" fmla="val 59692"/>
              </a:avLst>
            </a:prstGeom>
            <a:gradFill rotWithShape="1">
              <a:gsLst>
                <a:gs pos="0">
                  <a:srgbClr val="FFC8D2"/>
                </a:gs>
                <a:gs pos="100000">
                  <a:srgbClr val="FF758F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1" name="AutoShape 457"/>
            <p:cNvSpPr>
              <a:spLocks noChangeArrowheads="1"/>
            </p:cNvSpPr>
            <p:nvPr/>
          </p:nvSpPr>
          <p:spPr bwMode="auto">
            <a:xfrm>
              <a:off x="952" y="1180"/>
              <a:ext cx="454" cy="1450"/>
            </a:xfrm>
            <a:prstGeom prst="upArrow">
              <a:avLst>
                <a:gd name="adj1" fmla="val 49778"/>
                <a:gd name="adj2" fmla="val 57489"/>
              </a:avLst>
            </a:prstGeom>
            <a:gradFill rotWithShape="1">
              <a:gsLst>
                <a:gs pos="0">
                  <a:srgbClr val="FFDEE1"/>
                </a:gs>
                <a:gs pos="100000">
                  <a:srgbClr val="FFACB4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2" name="AutoShape 458"/>
            <p:cNvSpPr>
              <a:spLocks noChangeArrowheads="1"/>
            </p:cNvSpPr>
            <p:nvPr/>
          </p:nvSpPr>
          <p:spPr bwMode="auto">
            <a:xfrm>
              <a:off x="1406" y="454"/>
              <a:ext cx="453" cy="2176"/>
            </a:xfrm>
            <a:prstGeom prst="upArrow">
              <a:avLst>
                <a:gd name="adj1" fmla="val 52759"/>
                <a:gd name="adj2" fmla="val 60267"/>
              </a:avLst>
            </a:prstGeom>
            <a:gradFill rotWithShape="1">
              <a:gsLst>
                <a:gs pos="0">
                  <a:srgbClr val="FFE0F0"/>
                </a:gs>
                <a:gs pos="100000">
                  <a:srgbClr val="FF99CC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3" name="Freeform 459"/>
            <p:cNvSpPr>
              <a:spLocks/>
            </p:cNvSpPr>
            <p:nvPr/>
          </p:nvSpPr>
          <p:spPr bwMode="auto">
            <a:xfrm>
              <a:off x="364" y="0"/>
              <a:ext cx="1905" cy="2631"/>
            </a:xfrm>
            <a:custGeom>
              <a:avLst/>
              <a:gdLst>
                <a:gd name="T0" fmla="*/ 0 w 2042"/>
                <a:gd name="T1" fmla="*/ 0 h 2268"/>
                <a:gd name="T2" fmla="*/ 0 w 2042"/>
                <a:gd name="T3" fmla="*/ 2268 h 2268"/>
                <a:gd name="T4" fmla="*/ 2042 w 2042"/>
                <a:gd name="T5" fmla="*/ 2268 h 2268"/>
                <a:gd name="T6" fmla="*/ 0 60000 65536"/>
                <a:gd name="T7" fmla="*/ 0 60000 65536"/>
                <a:gd name="T8" fmla="*/ 0 60000 65536"/>
                <a:gd name="T9" fmla="*/ 0 w 2042"/>
                <a:gd name="T10" fmla="*/ 0 h 2268"/>
                <a:gd name="T11" fmla="*/ 2042 w 2042"/>
                <a:gd name="T12" fmla="*/ 2268 h 2268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2042" h="2268">
                  <a:moveTo>
                    <a:pt x="0" y="0"/>
                  </a:moveTo>
                  <a:lnTo>
                    <a:pt x="0" y="2268"/>
                  </a:lnTo>
                  <a:lnTo>
                    <a:pt x="2042" y="2268"/>
                  </a:lnTo>
                </a:path>
              </a:pathLst>
            </a:custGeom>
            <a:noFill/>
            <a:ln w="31750">
              <a:solidFill>
                <a:srgbClr val="000000"/>
              </a:solidFill>
              <a:round/>
              <a:headEnd type="triangle" w="lg" len="lg"/>
              <a:tailEnd type="triangle" w="lg" len="lg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4" name="AutoShape 460"/>
            <p:cNvSpPr>
              <a:spLocks noChangeArrowheads="1"/>
            </p:cNvSpPr>
            <p:nvPr/>
          </p:nvSpPr>
          <p:spPr bwMode="auto">
            <a:xfrm>
              <a:off x="2539" y="182"/>
              <a:ext cx="2131" cy="725"/>
            </a:xfrm>
            <a:prstGeom prst="wedgeRectCallout">
              <a:avLst>
                <a:gd name="adj1" fmla="val -66847"/>
                <a:gd name="adj2" fmla="val -13310"/>
              </a:avLst>
            </a:prstGeom>
            <a:gradFill rotWithShape="1">
              <a:gsLst>
                <a:gs pos="0">
                  <a:srgbClr val="FFE0F0"/>
                </a:gs>
                <a:gs pos="100000">
                  <a:srgbClr val="FF99CC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5" name="AutoShape 461"/>
            <p:cNvSpPr>
              <a:spLocks noChangeArrowheads="1"/>
            </p:cNvSpPr>
            <p:nvPr/>
          </p:nvSpPr>
          <p:spPr bwMode="auto">
            <a:xfrm>
              <a:off x="2539" y="1043"/>
              <a:ext cx="2131" cy="726"/>
            </a:xfrm>
            <a:prstGeom prst="wedgeRectCallout">
              <a:avLst>
                <a:gd name="adj1" fmla="val -66847"/>
                <a:gd name="adj2" fmla="val -31403"/>
              </a:avLst>
            </a:prstGeom>
            <a:gradFill rotWithShape="1">
              <a:gsLst>
                <a:gs pos="0">
                  <a:srgbClr val="FFE6E8"/>
                </a:gs>
                <a:gs pos="100000">
                  <a:srgbClr val="FFABB3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6" name="AutoShape 462"/>
            <p:cNvSpPr>
              <a:spLocks noChangeArrowheads="1"/>
            </p:cNvSpPr>
            <p:nvPr/>
          </p:nvSpPr>
          <p:spPr bwMode="auto">
            <a:xfrm>
              <a:off x="2539" y="1905"/>
              <a:ext cx="2131" cy="726"/>
            </a:xfrm>
            <a:prstGeom prst="wedgeRectCallout">
              <a:avLst>
                <a:gd name="adj1" fmla="val -67130"/>
                <a:gd name="adj2" fmla="val -49588"/>
              </a:avLst>
            </a:prstGeom>
            <a:gradFill rotWithShape="1">
              <a:gsLst>
                <a:gs pos="0">
                  <a:srgbClr val="FFC8D2"/>
                </a:gs>
                <a:gs pos="100000">
                  <a:srgbClr val="FF758F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57" name="Group 26"/>
            <p:cNvGrpSpPr>
              <a:grpSpLocks/>
            </p:cNvGrpSpPr>
            <p:nvPr/>
          </p:nvGrpSpPr>
          <p:grpSpPr bwMode="auto">
            <a:xfrm>
              <a:off x="2902" y="408"/>
              <a:ext cx="1406" cy="272"/>
              <a:chOff x="0" y="0"/>
              <a:chExt cx="1316" cy="272"/>
            </a:xfrm>
          </p:grpSpPr>
          <p:sp>
            <p:nvSpPr>
              <p:cNvPr id="64" name="WordArt 464"/>
              <p:cNvSpPr>
                <a:spLocks noChangeArrowheads="1" noChangeShapeType="1" noTextEdit="1"/>
              </p:cNvSpPr>
              <p:nvPr/>
            </p:nvSpPr>
            <p:spPr bwMode="auto">
              <a:xfrm>
                <a:off x="91" y="0"/>
                <a:ext cx="1089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65" name="WordArt 465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8"/>
                <a:ext cx="1316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CLICK TO ADD CONTENTS !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grpSp>
          <p:nvGrpSpPr>
            <p:cNvPr id="58" name="Group 29"/>
            <p:cNvGrpSpPr>
              <a:grpSpLocks/>
            </p:cNvGrpSpPr>
            <p:nvPr/>
          </p:nvGrpSpPr>
          <p:grpSpPr bwMode="auto">
            <a:xfrm>
              <a:off x="2902" y="1270"/>
              <a:ext cx="1406" cy="272"/>
              <a:chOff x="0" y="0"/>
              <a:chExt cx="1316" cy="272"/>
            </a:xfrm>
          </p:grpSpPr>
          <p:sp>
            <p:nvSpPr>
              <p:cNvPr id="62" name="WordArt 467"/>
              <p:cNvSpPr>
                <a:spLocks noChangeArrowheads="1" noChangeShapeType="1" noTextEdit="1"/>
              </p:cNvSpPr>
              <p:nvPr/>
            </p:nvSpPr>
            <p:spPr bwMode="auto">
              <a:xfrm>
                <a:off x="91" y="0"/>
                <a:ext cx="1089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63" name="WordArt 468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8"/>
                <a:ext cx="1316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CLICK TO ADD CONTENTS !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grpSp>
          <p:nvGrpSpPr>
            <p:cNvPr id="59" name="Group 32"/>
            <p:cNvGrpSpPr>
              <a:grpSpLocks/>
            </p:cNvGrpSpPr>
            <p:nvPr/>
          </p:nvGrpSpPr>
          <p:grpSpPr bwMode="auto">
            <a:xfrm>
              <a:off x="2902" y="2132"/>
              <a:ext cx="1406" cy="272"/>
              <a:chOff x="0" y="0"/>
              <a:chExt cx="1316" cy="272"/>
            </a:xfrm>
          </p:grpSpPr>
          <p:sp>
            <p:nvSpPr>
              <p:cNvPr id="60" name="WordArt 470"/>
              <p:cNvSpPr>
                <a:spLocks noChangeArrowheads="1" noChangeShapeType="1" noTextEdit="1"/>
              </p:cNvSpPr>
              <p:nvPr/>
            </p:nvSpPr>
            <p:spPr bwMode="auto">
              <a:xfrm>
                <a:off x="91" y="0"/>
                <a:ext cx="1089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61" name="WordArt 471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8"/>
                <a:ext cx="1316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CLICK TO ADD CONTENTS !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629695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oup 3"/>
          <p:cNvGrpSpPr>
            <a:grpSpLocks/>
          </p:cNvGrpSpPr>
          <p:nvPr/>
        </p:nvGrpSpPr>
        <p:grpSpPr bwMode="auto">
          <a:xfrm>
            <a:off x="611188" y="1052736"/>
            <a:ext cx="7978775" cy="5059363"/>
            <a:chOff x="0" y="0"/>
            <a:chExt cx="5026" cy="3187"/>
          </a:xfrm>
        </p:grpSpPr>
        <p:grpSp>
          <p:nvGrpSpPr>
            <p:cNvPr id="42" name="Group 4"/>
            <p:cNvGrpSpPr>
              <a:grpSpLocks/>
            </p:cNvGrpSpPr>
            <p:nvPr/>
          </p:nvGrpSpPr>
          <p:grpSpPr bwMode="auto">
            <a:xfrm>
              <a:off x="0" y="1633"/>
              <a:ext cx="4972" cy="1554"/>
              <a:chOff x="0" y="0"/>
              <a:chExt cx="4972" cy="1554"/>
            </a:xfrm>
          </p:grpSpPr>
          <p:sp>
            <p:nvSpPr>
              <p:cNvPr id="69" name="Freeform 279"/>
              <p:cNvSpPr>
                <a:spLocks/>
              </p:cNvSpPr>
              <p:nvPr/>
            </p:nvSpPr>
            <p:spPr bwMode="auto">
              <a:xfrm>
                <a:off x="2176" y="622"/>
                <a:ext cx="620" cy="932"/>
              </a:xfrm>
              <a:custGeom>
                <a:avLst/>
                <a:gdLst>
                  <a:gd name="T0" fmla="*/ 310 w 620"/>
                  <a:gd name="T1" fmla="*/ 0 h 932"/>
                  <a:gd name="T2" fmla="*/ 0 w 620"/>
                  <a:gd name="T3" fmla="*/ 932 h 932"/>
                  <a:gd name="T4" fmla="*/ 620 w 620"/>
                  <a:gd name="T5" fmla="*/ 932 h 932"/>
                  <a:gd name="T6" fmla="*/ 310 w 620"/>
                  <a:gd name="T7" fmla="*/ 0 h 932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620"/>
                  <a:gd name="T13" fmla="*/ 0 h 932"/>
                  <a:gd name="T14" fmla="*/ 620 w 620"/>
                  <a:gd name="T15" fmla="*/ 932 h 932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620" h="932">
                    <a:moveTo>
                      <a:pt x="310" y="0"/>
                    </a:moveTo>
                    <a:lnTo>
                      <a:pt x="0" y="932"/>
                    </a:lnTo>
                    <a:lnTo>
                      <a:pt x="620" y="932"/>
                    </a:lnTo>
                    <a:lnTo>
                      <a:pt x="310" y="0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70" name="Freeform 280"/>
              <p:cNvSpPr>
                <a:spLocks/>
              </p:cNvSpPr>
              <p:nvPr/>
            </p:nvSpPr>
            <p:spPr bwMode="auto">
              <a:xfrm>
                <a:off x="906" y="52"/>
                <a:ext cx="54" cy="598"/>
              </a:xfrm>
              <a:custGeom>
                <a:avLst/>
                <a:gdLst>
                  <a:gd name="T0" fmla="*/ 0 w 54"/>
                  <a:gd name="T1" fmla="*/ 26 h 598"/>
                  <a:gd name="T2" fmla="*/ 0 w 54"/>
                  <a:gd name="T3" fmla="*/ 570 h 598"/>
                  <a:gd name="T4" fmla="*/ 2 w 54"/>
                  <a:gd name="T5" fmla="*/ 582 h 598"/>
                  <a:gd name="T6" fmla="*/ 8 w 54"/>
                  <a:gd name="T7" fmla="*/ 590 h 598"/>
                  <a:gd name="T8" fmla="*/ 16 w 54"/>
                  <a:gd name="T9" fmla="*/ 596 h 598"/>
                  <a:gd name="T10" fmla="*/ 26 w 54"/>
                  <a:gd name="T11" fmla="*/ 598 h 598"/>
                  <a:gd name="T12" fmla="*/ 38 w 54"/>
                  <a:gd name="T13" fmla="*/ 596 h 598"/>
                  <a:gd name="T14" fmla="*/ 46 w 54"/>
                  <a:gd name="T15" fmla="*/ 590 h 598"/>
                  <a:gd name="T16" fmla="*/ 52 w 54"/>
                  <a:gd name="T17" fmla="*/ 582 h 598"/>
                  <a:gd name="T18" fmla="*/ 54 w 54"/>
                  <a:gd name="T19" fmla="*/ 570 h 598"/>
                  <a:gd name="T20" fmla="*/ 54 w 54"/>
                  <a:gd name="T21" fmla="*/ 26 h 598"/>
                  <a:gd name="T22" fmla="*/ 52 w 54"/>
                  <a:gd name="T23" fmla="*/ 16 h 598"/>
                  <a:gd name="T24" fmla="*/ 46 w 54"/>
                  <a:gd name="T25" fmla="*/ 8 h 598"/>
                  <a:gd name="T26" fmla="*/ 38 w 54"/>
                  <a:gd name="T27" fmla="*/ 2 h 598"/>
                  <a:gd name="T28" fmla="*/ 26 w 54"/>
                  <a:gd name="T29" fmla="*/ 0 h 598"/>
                  <a:gd name="T30" fmla="*/ 16 w 54"/>
                  <a:gd name="T31" fmla="*/ 2 h 598"/>
                  <a:gd name="T32" fmla="*/ 8 w 54"/>
                  <a:gd name="T33" fmla="*/ 8 h 598"/>
                  <a:gd name="T34" fmla="*/ 2 w 54"/>
                  <a:gd name="T35" fmla="*/ 16 h 598"/>
                  <a:gd name="T36" fmla="*/ 0 w 54"/>
                  <a:gd name="T37" fmla="*/ 26 h 598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w 54"/>
                  <a:gd name="T58" fmla="*/ 0 h 598"/>
                  <a:gd name="T59" fmla="*/ 54 w 54"/>
                  <a:gd name="T60" fmla="*/ 598 h 598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T57" t="T58" r="T59" b="T60"/>
                <a:pathLst>
                  <a:path w="54" h="598">
                    <a:moveTo>
                      <a:pt x="0" y="26"/>
                    </a:moveTo>
                    <a:lnTo>
                      <a:pt x="0" y="570"/>
                    </a:lnTo>
                    <a:lnTo>
                      <a:pt x="2" y="582"/>
                    </a:lnTo>
                    <a:lnTo>
                      <a:pt x="8" y="590"/>
                    </a:lnTo>
                    <a:lnTo>
                      <a:pt x="16" y="596"/>
                    </a:lnTo>
                    <a:lnTo>
                      <a:pt x="26" y="598"/>
                    </a:lnTo>
                    <a:lnTo>
                      <a:pt x="38" y="596"/>
                    </a:lnTo>
                    <a:lnTo>
                      <a:pt x="46" y="590"/>
                    </a:lnTo>
                    <a:lnTo>
                      <a:pt x="52" y="582"/>
                    </a:lnTo>
                    <a:lnTo>
                      <a:pt x="54" y="570"/>
                    </a:lnTo>
                    <a:lnTo>
                      <a:pt x="54" y="26"/>
                    </a:lnTo>
                    <a:lnTo>
                      <a:pt x="52" y="16"/>
                    </a:lnTo>
                    <a:lnTo>
                      <a:pt x="46" y="8"/>
                    </a:lnTo>
                    <a:lnTo>
                      <a:pt x="38" y="2"/>
                    </a:lnTo>
                    <a:lnTo>
                      <a:pt x="26" y="0"/>
                    </a:lnTo>
                    <a:lnTo>
                      <a:pt x="16" y="2"/>
                    </a:lnTo>
                    <a:lnTo>
                      <a:pt x="8" y="8"/>
                    </a:lnTo>
                    <a:lnTo>
                      <a:pt x="2" y="16"/>
                    </a:lnTo>
                    <a:lnTo>
                      <a:pt x="0" y="26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71" name="Freeform 281"/>
              <p:cNvSpPr>
                <a:spLocks/>
              </p:cNvSpPr>
              <p:nvPr/>
            </p:nvSpPr>
            <p:spPr bwMode="auto">
              <a:xfrm>
                <a:off x="906" y="596"/>
                <a:ext cx="3162" cy="54"/>
              </a:xfrm>
              <a:custGeom>
                <a:avLst/>
                <a:gdLst>
                  <a:gd name="T0" fmla="*/ 26 w 3162"/>
                  <a:gd name="T1" fmla="*/ 0 h 54"/>
                  <a:gd name="T2" fmla="*/ 26 w 3162"/>
                  <a:gd name="T3" fmla="*/ 0 h 54"/>
                  <a:gd name="T4" fmla="*/ 16 w 3162"/>
                  <a:gd name="T5" fmla="*/ 2 h 54"/>
                  <a:gd name="T6" fmla="*/ 8 w 3162"/>
                  <a:gd name="T7" fmla="*/ 8 h 54"/>
                  <a:gd name="T8" fmla="*/ 2 w 3162"/>
                  <a:gd name="T9" fmla="*/ 16 h 54"/>
                  <a:gd name="T10" fmla="*/ 0 w 3162"/>
                  <a:gd name="T11" fmla="*/ 26 h 54"/>
                  <a:gd name="T12" fmla="*/ 2 w 3162"/>
                  <a:gd name="T13" fmla="*/ 38 h 54"/>
                  <a:gd name="T14" fmla="*/ 8 w 3162"/>
                  <a:gd name="T15" fmla="*/ 46 h 54"/>
                  <a:gd name="T16" fmla="*/ 16 w 3162"/>
                  <a:gd name="T17" fmla="*/ 52 h 54"/>
                  <a:gd name="T18" fmla="*/ 26 w 3162"/>
                  <a:gd name="T19" fmla="*/ 54 h 54"/>
                  <a:gd name="T20" fmla="*/ 3134 w 3162"/>
                  <a:gd name="T21" fmla="*/ 54 h 54"/>
                  <a:gd name="T22" fmla="*/ 3144 w 3162"/>
                  <a:gd name="T23" fmla="*/ 52 h 54"/>
                  <a:gd name="T24" fmla="*/ 3154 w 3162"/>
                  <a:gd name="T25" fmla="*/ 46 h 54"/>
                  <a:gd name="T26" fmla="*/ 3160 w 3162"/>
                  <a:gd name="T27" fmla="*/ 38 h 54"/>
                  <a:gd name="T28" fmla="*/ 3162 w 3162"/>
                  <a:gd name="T29" fmla="*/ 26 h 54"/>
                  <a:gd name="T30" fmla="*/ 3160 w 3162"/>
                  <a:gd name="T31" fmla="*/ 16 h 54"/>
                  <a:gd name="T32" fmla="*/ 3154 w 3162"/>
                  <a:gd name="T33" fmla="*/ 8 h 54"/>
                  <a:gd name="T34" fmla="*/ 3144 w 3162"/>
                  <a:gd name="T35" fmla="*/ 2 h 54"/>
                  <a:gd name="T36" fmla="*/ 3134 w 3162"/>
                  <a:gd name="T37" fmla="*/ 0 h 54"/>
                  <a:gd name="T38" fmla="*/ 26 w 3162"/>
                  <a:gd name="T39" fmla="*/ 0 h 54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w 3162"/>
                  <a:gd name="T61" fmla="*/ 0 h 54"/>
                  <a:gd name="T62" fmla="*/ 3162 w 3162"/>
                  <a:gd name="T63" fmla="*/ 54 h 54"/>
                </a:gdLst>
                <a:ahLst/>
                <a:cxnLst>
                  <a:cxn ang="T40">
                    <a:pos x="T0" y="T1"/>
                  </a:cxn>
                  <a:cxn ang="T41">
                    <a:pos x="T2" y="T3"/>
                  </a:cxn>
                  <a:cxn ang="T42">
                    <a:pos x="T4" y="T5"/>
                  </a:cxn>
                  <a:cxn ang="T43">
                    <a:pos x="T6" y="T7"/>
                  </a:cxn>
                  <a:cxn ang="T44">
                    <a:pos x="T8" y="T9"/>
                  </a:cxn>
                  <a:cxn ang="T45">
                    <a:pos x="T10" y="T11"/>
                  </a:cxn>
                  <a:cxn ang="T46">
                    <a:pos x="T12" y="T13"/>
                  </a:cxn>
                  <a:cxn ang="T47">
                    <a:pos x="T14" y="T15"/>
                  </a:cxn>
                  <a:cxn ang="T48">
                    <a:pos x="T16" y="T17"/>
                  </a:cxn>
                  <a:cxn ang="T49">
                    <a:pos x="T18" y="T19"/>
                  </a:cxn>
                  <a:cxn ang="T50">
                    <a:pos x="T20" y="T21"/>
                  </a:cxn>
                  <a:cxn ang="T51">
                    <a:pos x="T22" y="T23"/>
                  </a:cxn>
                  <a:cxn ang="T52">
                    <a:pos x="T24" y="T25"/>
                  </a:cxn>
                  <a:cxn ang="T53">
                    <a:pos x="T26" y="T27"/>
                  </a:cxn>
                  <a:cxn ang="T54">
                    <a:pos x="T28" y="T29"/>
                  </a:cxn>
                  <a:cxn ang="T55">
                    <a:pos x="T30" y="T31"/>
                  </a:cxn>
                  <a:cxn ang="T56">
                    <a:pos x="T32" y="T33"/>
                  </a:cxn>
                  <a:cxn ang="T57">
                    <a:pos x="T34" y="T35"/>
                  </a:cxn>
                  <a:cxn ang="T58">
                    <a:pos x="T36" y="T37"/>
                  </a:cxn>
                  <a:cxn ang="T59">
                    <a:pos x="T38" y="T39"/>
                  </a:cxn>
                </a:cxnLst>
                <a:rect l="T60" t="T61" r="T62" b="T63"/>
                <a:pathLst>
                  <a:path w="3162" h="54">
                    <a:moveTo>
                      <a:pt x="26" y="0"/>
                    </a:moveTo>
                    <a:lnTo>
                      <a:pt x="26" y="0"/>
                    </a:lnTo>
                    <a:lnTo>
                      <a:pt x="16" y="2"/>
                    </a:lnTo>
                    <a:lnTo>
                      <a:pt x="8" y="8"/>
                    </a:lnTo>
                    <a:lnTo>
                      <a:pt x="2" y="16"/>
                    </a:lnTo>
                    <a:lnTo>
                      <a:pt x="0" y="26"/>
                    </a:lnTo>
                    <a:lnTo>
                      <a:pt x="2" y="38"/>
                    </a:lnTo>
                    <a:lnTo>
                      <a:pt x="8" y="46"/>
                    </a:lnTo>
                    <a:lnTo>
                      <a:pt x="16" y="52"/>
                    </a:lnTo>
                    <a:lnTo>
                      <a:pt x="26" y="54"/>
                    </a:lnTo>
                    <a:lnTo>
                      <a:pt x="3134" y="54"/>
                    </a:lnTo>
                    <a:lnTo>
                      <a:pt x="3144" y="52"/>
                    </a:lnTo>
                    <a:lnTo>
                      <a:pt x="3154" y="46"/>
                    </a:lnTo>
                    <a:lnTo>
                      <a:pt x="3160" y="38"/>
                    </a:lnTo>
                    <a:lnTo>
                      <a:pt x="3162" y="26"/>
                    </a:lnTo>
                    <a:lnTo>
                      <a:pt x="3160" y="16"/>
                    </a:lnTo>
                    <a:lnTo>
                      <a:pt x="3154" y="8"/>
                    </a:lnTo>
                    <a:lnTo>
                      <a:pt x="3144" y="2"/>
                    </a:lnTo>
                    <a:lnTo>
                      <a:pt x="3134" y="0"/>
                    </a:lnTo>
                    <a:lnTo>
                      <a:pt x="26" y="0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72" name="Freeform 282"/>
              <p:cNvSpPr>
                <a:spLocks/>
              </p:cNvSpPr>
              <p:nvPr/>
            </p:nvSpPr>
            <p:spPr bwMode="auto">
              <a:xfrm>
                <a:off x="4012" y="52"/>
                <a:ext cx="56" cy="598"/>
              </a:xfrm>
              <a:custGeom>
                <a:avLst/>
                <a:gdLst>
                  <a:gd name="T0" fmla="*/ 0 w 56"/>
                  <a:gd name="T1" fmla="*/ 26 h 598"/>
                  <a:gd name="T2" fmla="*/ 0 w 56"/>
                  <a:gd name="T3" fmla="*/ 570 h 598"/>
                  <a:gd name="T4" fmla="*/ 2 w 56"/>
                  <a:gd name="T5" fmla="*/ 582 h 598"/>
                  <a:gd name="T6" fmla="*/ 8 w 56"/>
                  <a:gd name="T7" fmla="*/ 590 h 598"/>
                  <a:gd name="T8" fmla="*/ 18 w 56"/>
                  <a:gd name="T9" fmla="*/ 596 h 598"/>
                  <a:gd name="T10" fmla="*/ 28 w 56"/>
                  <a:gd name="T11" fmla="*/ 598 h 598"/>
                  <a:gd name="T12" fmla="*/ 38 w 56"/>
                  <a:gd name="T13" fmla="*/ 596 h 598"/>
                  <a:gd name="T14" fmla="*/ 48 w 56"/>
                  <a:gd name="T15" fmla="*/ 590 h 598"/>
                  <a:gd name="T16" fmla="*/ 54 w 56"/>
                  <a:gd name="T17" fmla="*/ 582 h 598"/>
                  <a:gd name="T18" fmla="*/ 56 w 56"/>
                  <a:gd name="T19" fmla="*/ 570 h 598"/>
                  <a:gd name="T20" fmla="*/ 56 w 56"/>
                  <a:gd name="T21" fmla="*/ 26 h 598"/>
                  <a:gd name="T22" fmla="*/ 54 w 56"/>
                  <a:gd name="T23" fmla="*/ 16 h 598"/>
                  <a:gd name="T24" fmla="*/ 48 w 56"/>
                  <a:gd name="T25" fmla="*/ 8 h 598"/>
                  <a:gd name="T26" fmla="*/ 38 w 56"/>
                  <a:gd name="T27" fmla="*/ 2 h 598"/>
                  <a:gd name="T28" fmla="*/ 28 w 56"/>
                  <a:gd name="T29" fmla="*/ 0 h 598"/>
                  <a:gd name="T30" fmla="*/ 18 w 56"/>
                  <a:gd name="T31" fmla="*/ 2 h 598"/>
                  <a:gd name="T32" fmla="*/ 8 w 56"/>
                  <a:gd name="T33" fmla="*/ 8 h 598"/>
                  <a:gd name="T34" fmla="*/ 2 w 56"/>
                  <a:gd name="T35" fmla="*/ 16 h 598"/>
                  <a:gd name="T36" fmla="*/ 0 w 56"/>
                  <a:gd name="T37" fmla="*/ 26 h 598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w 56"/>
                  <a:gd name="T58" fmla="*/ 0 h 598"/>
                  <a:gd name="T59" fmla="*/ 56 w 56"/>
                  <a:gd name="T60" fmla="*/ 598 h 598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T57" t="T58" r="T59" b="T60"/>
                <a:pathLst>
                  <a:path w="56" h="598">
                    <a:moveTo>
                      <a:pt x="0" y="26"/>
                    </a:moveTo>
                    <a:lnTo>
                      <a:pt x="0" y="570"/>
                    </a:lnTo>
                    <a:lnTo>
                      <a:pt x="2" y="582"/>
                    </a:lnTo>
                    <a:lnTo>
                      <a:pt x="8" y="590"/>
                    </a:lnTo>
                    <a:lnTo>
                      <a:pt x="18" y="596"/>
                    </a:lnTo>
                    <a:lnTo>
                      <a:pt x="28" y="598"/>
                    </a:lnTo>
                    <a:lnTo>
                      <a:pt x="38" y="596"/>
                    </a:lnTo>
                    <a:lnTo>
                      <a:pt x="48" y="590"/>
                    </a:lnTo>
                    <a:lnTo>
                      <a:pt x="54" y="582"/>
                    </a:lnTo>
                    <a:lnTo>
                      <a:pt x="56" y="570"/>
                    </a:lnTo>
                    <a:lnTo>
                      <a:pt x="56" y="26"/>
                    </a:lnTo>
                    <a:lnTo>
                      <a:pt x="54" y="16"/>
                    </a:lnTo>
                    <a:lnTo>
                      <a:pt x="48" y="8"/>
                    </a:lnTo>
                    <a:lnTo>
                      <a:pt x="38" y="2"/>
                    </a:lnTo>
                    <a:lnTo>
                      <a:pt x="28" y="0"/>
                    </a:lnTo>
                    <a:lnTo>
                      <a:pt x="18" y="2"/>
                    </a:lnTo>
                    <a:lnTo>
                      <a:pt x="8" y="8"/>
                    </a:lnTo>
                    <a:lnTo>
                      <a:pt x="2" y="16"/>
                    </a:lnTo>
                    <a:lnTo>
                      <a:pt x="0" y="26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73" name="Freeform 283"/>
              <p:cNvSpPr>
                <a:spLocks/>
              </p:cNvSpPr>
              <p:nvPr/>
            </p:nvSpPr>
            <p:spPr bwMode="auto">
              <a:xfrm>
                <a:off x="3964" y="80"/>
                <a:ext cx="152" cy="152"/>
              </a:xfrm>
              <a:custGeom>
                <a:avLst/>
                <a:gdLst/>
                <a:ahLst/>
                <a:cxnLst>
                  <a:cxn ang="0">
                    <a:pos x="152" y="76"/>
                  </a:cxn>
                  <a:cxn ang="0">
                    <a:pos x="152" y="76"/>
                  </a:cxn>
                  <a:cxn ang="0">
                    <a:pos x="152" y="92"/>
                  </a:cxn>
                  <a:cxn ang="0">
                    <a:pos x="146" y="106"/>
                  </a:cxn>
                  <a:cxn ang="0">
                    <a:pos x="140" y="118"/>
                  </a:cxn>
                  <a:cxn ang="0">
                    <a:pos x="130" y="130"/>
                  </a:cxn>
                  <a:cxn ang="0">
                    <a:pos x="120" y="140"/>
                  </a:cxn>
                  <a:cxn ang="0">
                    <a:pos x="106" y="146"/>
                  </a:cxn>
                  <a:cxn ang="0">
                    <a:pos x="92" y="152"/>
                  </a:cxn>
                  <a:cxn ang="0">
                    <a:pos x="76" y="152"/>
                  </a:cxn>
                  <a:cxn ang="0">
                    <a:pos x="62" y="152"/>
                  </a:cxn>
                  <a:cxn ang="0">
                    <a:pos x="46" y="146"/>
                  </a:cxn>
                  <a:cxn ang="0">
                    <a:pos x="34" y="140"/>
                  </a:cxn>
                  <a:cxn ang="0">
                    <a:pos x="22" y="130"/>
                  </a:cxn>
                  <a:cxn ang="0">
                    <a:pos x="14" y="118"/>
                  </a:cxn>
                  <a:cxn ang="0">
                    <a:pos x="6" y="106"/>
                  </a:cxn>
                  <a:cxn ang="0">
                    <a:pos x="2" y="92"/>
                  </a:cxn>
                  <a:cxn ang="0">
                    <a:pos x="0" y="76"/>
                  </a:cxn>
                  <a:cxn ang="0">
                    <a:pos x="2" y="60"/>
                  </a:cxn>
                  <a:cxn ang="0">
                    <a:pos x="6" y="46"/>
                  </a:cxn>
                  <a:cxn ang="0">
                    <a:pos x="14" y="34"/>
                  </a:cxn>
                  <a:cxn ang="0">
                    <a:pos x="22" y="22"/>
                  </a:cxn>
                  <a:cxn ang="0">
                    <a:pos x="34" y="14"/>
                  </a:cxn>
                  <a:cxn ang="0">
                    <a:pos x="46" y="6"/>
                  </a:cxn>
                  <a:cxn ang="0">
                    <a:pos x="62" y="2"/>
                  </a:cxn>
                  <a:cxn ang="0">
                    <a:pos x="76" y="0"/>
                  </a:cxn>
                  <a:cxn ang="0">
                    <a:pos x="92" y="2"/>
                  </a:cxn>
                  <a:cxn ang="0">
                    <a:pos x="106" y="6"/>
                  </a:cxn>
                  <a:cxn ang="0">
                    <a:pos x="120" y="14"/>
                  </a:cxn>
                  <a:cxn ang="0">
                    <a:pos x="130" y="22"/>
                  </a:cxn>
                  <a:cxn ang="0">
                    <a:pos x="140" y="34"/>
                  </a:cxn>
                  <a:cxn ang="0">
                    <a:pos x="146" y="46"/>
                  </a:cxn>
                  <a:cxn ang="0">
                    <a:pos x="152" y="60"/>
                  </a:cxn>
                  <a:cxn ang="0">
                    <a:pos x="152" y="76"/>
                  </a:cxn>
                </a:cxnLst>
                <a:rect l="0" t="0" r="r" b="b"/>
                <a:pathLst>
                  <a:path w="152" h="152">
                    <a:moveTo>
                      <a:pt x="152" y="76"/>
                    </a:moveTo>
                    <a:lnTo>
                      <a:pt x="152" y="76"/>
                    </a:lnTo>
                    <a:lnTo>
                      <a:pt x="152" y="92"/>
                    </a:lnTo>
                    <a:lnTo>
                      <a:pt x="146" y="106"/>
                    </a:lnTo>
                    <a:lnTo>
                      <a:pt x="140" y="118"/>
                    </a:lnTo>
                    <a:lnTo>
                      <a:pt x="130" y="130"/>
                    </a:lnTo>
                    <a:lnTo>
                      <a:pt x="120" y="140"/>
                    </a:lnTo>
                    <a:lnTo>
                      <a:pt x="106" y="146"/>
                    </a:lnTo>
                    <a:lnTo>
                      <a:pt x="92" y="152"/>
                    </a:lnTo>
                    <a:lnTo>
                      <a:pt x="76" y="152"/>
                    </a:lnTo>
                    <a:lnTo>
                      <a:pt x="62" y="152"/>
                    </a:lnTo>
                    <a:lnTo>
                      <a:pt x="46" y="146"/>
                    </a:lnTo>
                    <a:lnTo>
                      <a:pt x="34" y="140"/>
                    </a:lnTo>
                    <a:lnTo>
                      <a:pt x="22" y="130"/>
                    </a:lnTo>
                    <a:lnTo>
                      <a:pt x="14" y="118"/>
                    </a:lnTo>
                    <a:lnTo>
                      <a:pt x="6" y="106"/>
                    </a:lnTo>
                    <a:lnTo>
                      <a:pt x="2" y="92"/>
                    </a:lnTo>
                    <a:lnTo>
                      <a:pt x="0" y="76"/>
                    </a:lnTo>
                    <a:lnTo>
                      <a:pt x="2" y="60"/>
                    </a:lnTo>
                    <a:lnTo>
                      <a:pt x="6" y="46"/>
                    </a:lnTo>
                    <a:lnTo>
                      <a:pt x="14" y="34"/>
                    </a:lnTo>
                    <a:lnTo>
                      <a:pt x="22" y="22"/>
                    </a:lnTo>
                    <a:lnTo>
                      <a:pt x="34" y="14"/>
                    </a:lnTo>
                    <a:lnTo>
                      <a:pt x="46" y="6"/>
                    </a:lnTo>
                    <a:lnTo>
                      <a:pt x="62" y="2"/>
                    </a:lnTo>
                    <a:lnTo>
                      <a:pt x="76" y="0"/>
                    </a:lnTo>
                    <a:lnTo>
                      <a:pt x="92" y="2"/>
                    </a:lnTo>
                    <a:lnTo>
                      <a:pt x="106" y="6"/>
                    </a:lnTo>
                    <a:lnTo>
                      <a:pt x="120" y="14"/>
                    </a:lnTo>
                    <a:lnTo>
                      <a:pt x="130" y="22"/>
                    </a:lnTo>
                    <a:lnTo>
                      <a:pt x="140" y="34"/>
                    </a:lnTo>
                    <a:lnTo>
                      <a:pt x="146" y="46"/>
                    </a:lnTo>
                    <a:lnTo>
                      <a:pt x="152" y="60"/>
                    </a:lnTo>
                    <a:lnTo>
                      <a:pt x="152" y="76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E6D8D8"/>
                  </a:gs>
                  <a:gs pos="100000">
                    <a:srgbClr val="C09C9C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>
                <a:outerShdw dist="53882" dir="2700000" algn="ctr" rotWithShape="0">
                  <a:srgbClr val="000000">
                    <a:alpha val="50000"/>
                  </a:srgbClr>
                </a:outerShdw>
              </a:effectLst>
            </p:spPr>
            <p:txBody>
              <a:bodyPr wrap="none" anchor="ctr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74" name="Freeform 284"/>
              <p:cNvSpPr>
                <a:spLocks/>
              </p:cNvSpPr>
              <p:nvPr/>
            </p:nvSpPr>
            <p:spPr bwMode="auto">
              <a:xfrm>
                <a:off x="3108" y="0"/>
                <a:ext cx="1864" cy="156"/>
              </a:xfrm>
              <a:custGeom>
                <a:avLst/>
                <a:gdLst/>
                <a:ahLst/>
                <a:cxnLst>
                  <a:cxn ang="0">
                    <a:pos x="466" y="156"/>
                  </a:cxn>
                  <a:cxn ang="0">
                    <a:pos x="1398" y="156"/>
                  </a:cxn>
                  <a:cxn ang="0">
                    <a:pos x="1442" y="154"/>
                  </a:cxn>
                  <a:cxn ang="0">
                    <a:pos x="1506" y="144"/>
                  </a:cxn>
                  <a:cxn ang="0">
                    <a:pos x="1584" y="130"/>
                  </a:cxn>
                  <a:cxn ang="0">
                    <a:pos x="1664" y="110"/>
                  </a:cxn>
                  <a:cxn ang="0">
                    <a:pos x="1702" y="100"/>
                  </a:cxn>
                  <a:cxn ang="0">
                    <a:pos x="1740" y="88"/>
                  </a:cxn>
                  <a:cxn ang="0">
                    <a:pos x="1774" y="76"/>
                  </a:cxn>
                  <a:cxn ang="0">
                    <a:pos x="1804" y="62"/>
                  </a:cxn>
                  <a:cxn ang="0">
                    <a:pos x="1828" y="48"/>
                  </a:cxn>
                  <a:cxn ang="0">
                    <a:pos x="1848" y="32"/>
                  </a:cxn>
                  <a:cxn ang="0">
                    <a:pos x="1854" y="24"/>
                  </a:cxn>
                  <a:cxn ang="0">
                    <a:pos x="1860" y="16"/>
                  </a:cxn>
                  <a:cxn ang="0">
                    <a:pos x="1862" y="8"/>
                  </a:cxn>
                  <a:cxn ang="0">
                    <a:pos x="1864" y="0"/>
                  </a:cxn>
                  <a:cxn ang="0">
                    <a:pos x="0" y="0"/>
                  </a:cxn>
                  <a:cxn ang="0">
                    <a:pos x="0" y="8"/>
                  </a:cxn>
                  <a:cxn ang="0">
                    <a:pos x="4" y="16"/>
                  </a:cxn>
                  <a:cxn ang="0">
                    <a:pos x="10" y="24"/>
                  </a:cxn>
                  <a:cxn ang="0">
                    <a:pos x="16" y="32"/>
                  </a:cxn>
                  <a:cxn ang="0">
                    <a:pos x="36" y="48"/>
                  </a:cxn>
                  <a:cxn ang="0">
                    <a:pos x="60" y="62"/>
                  </a:cxn>
                  <a:cxn ang="0">
                    <a:pos x="90" y="76"/>
                  </a:cxn>
                  <a:cxn ang="0">
                    <a:pos x="124" y="88"/>
                  </a:cxn>
                  <a:cxn ang="0">
                    <a:pos x="162" y="100"/>
                  </a:cxn>
                  <a:cxn ang="0">
                    <a:pos x="200" y="110"/>
                  </a:cxn>
                  <a:cxn ang="0">
                    <a:pos x="280" y="130"/>
                  </a:cxn>
                  <a:cxn ang="0">
                    <a:pos x="356" y="144"/>
                  </a:cxn>
                  <a:cxn ang="0">
                    <a:pos x="422" y="154"/>
                  </a:cxn>
                  <a:cxn ang="0">
                    <a:pos x="466" y="156"/>
                  </a:cxn>
                </a:cxnLst>
                <a:rect l="0" t="0" r="r" b="b"/>
                <a:pathLst>
                  <a:path w="1864" h="156">
                    <a:moveTo>
                      <a:pt x="466" y="156"/>
                    </a:moveTo>
                    <a:lnTo>
                      <a:pt x="1398" y="156"/>
                    </a:lnTo>
                    <a:lnTo>
                      <a:pt x="1442" y="154"/>
                    </a:lnTo>
                    <a:lnTo>
                      <a:pt x="1506" y="144"/>
                    </a:lnTo>
                    <a:lnTo>
                      <a:pt x="1584" y="130"/>
                    </a:lnTo>
                    <a:lnTo>
                      <a:pt x="1664" y="110"/>
                    </a:lnTo>
                    <a:lnTo>
                      <a:pt x="1702" y="100"/>
                    </a:lnTo>
                    <a:lnTo>
                      <a:pt x="1740" y="88"/>
                    </a:lnTo>
                    <a:lnTo>
                      <a:pt x="1774" y="76"/>
                    </a:lnTo>
                    <a:lnTo>
                      <a:pt x="1804" y="62"/>
                    </a:lnTo>
                    <a:lnTo>
                      <a:pt x="1828" y="48"/>
                    </a:lnTo>
                    <a:lnTo>
                      <a:pt x="1848" y="32"/>
                    </a:lnTo>
                    <a:lnTo>
                      <a:pt x="1854" y="24"/>
                    </a:lnTo>
                    <a:lnTo>
                      <a:pt x="1860" y="16"/>
                    </a:lnTo>
                    <a:lnTo>
                      <a:pt x="1862" y="8"/>
                    </a:lnTo>
                    <a:lnTo>
                      <a:pt x="1864" y="0"/>
                    </a:lnTo>
                    <a:lnTo>
                      <a:pt x="0" y="0"/>
                    </a:lnTo>
                    <a:lnTo>
                      <a:pt x="0" y="8"/>
                    </a:lnTo>
                    <a:lnTo>
                      <a:pt x="4" y="16"/>
                    </a:lnTo>
                    <a:lnTo>
                      <a:pt x="10" y="24"/>
                    </a:lnTo>
                    <a:lnTo>
                      <a:pt x="16" y="32"/>
                    </a:lnTo>
                    <a:lnTo>
                      <a:pt x="36" y="48"/>
                    </a:lnTo>
                    <a:lnTo>
                      <a:pt x="60" y="62"/>
                    </a:lnTo>
                    <a:lnTo>
                      <a:pt x="90" y="76"/>
                    </a:lnTo>
                    <a:lnTo>
                      <a:pt x="124" y="88"/>
                    </a:lnTo>
                    <a:lnTo>
                      <a:pt x="162" y="100"/>
                    </a:lnTo>
                    <a:lnTo>
                      <a:pt x="200" y="110"/>
                    </a:lnTo>
                    <a:lnTo>
                      <a:pt x="280" y="130"/>
                    </a:lnTo>
                    <a:lnTo>
                      <a:pt x="356" y="144"/>
                    </a:lnTo>
                    <a:lnTo>
                      <a:pt x="422" y="154"/>
                    </a:lnTo>
                    <a:lnTo>
                      <a:pt x="466" y="156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E6D8D8"/>
                  </a:gs>
                  <a:gs pos="100000">
                    <a:srgbClr val="C09C9C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>
                <a:outerShdw dist="53882" dir="2700000" algn="ctr" rotWithShape="0">
                  <a:srgbClr val="000000">
                    <a:alpha val="50000"/>
                  </a:srgbClr>
                </a:outerShdw>
              </a:effectLst>
            </p:spPr>
            <p:txBody>
              <a:bodyPr wrap="none" anchor="ctr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75" name="Freeform 285"/>
              <p:cNvSpPr>
                <a:spLocks/>
              </p:cNvSpPr>
              <p:nvPr/>
            </p:nvSpPr>
            <p:spPr bwMode="auto">
              <a:xfrm>
                <a:off x="3108" y="0"/>
                <a:ext cx="1864" cy="156"/>
              </a:xfrm>
              <a:custGeom>
                <a:avLst/>
                <a:gdLst>
                  <a:gd name="T0" fmla="*/ 466 w 1864"/>
                  <a:gd name="T1" fmla="*/ 156 h 156"/>
                  <a:gd name="T2" fmla="*/ 1398 w 1864"/>
                  <a:gd name="T3" fmla="*/ 156 h 156"/>
                  <a:gd name="T4" fmla="*/ 1442 w 1864"/>
                  <a:gd name="T5" fmla="*/ 154 h 156"/>
                  <a:gd name="T6" fmla="*/ 1506 w 1864"/>
                  <a:gd name="T7" fmla="*/ 144 h 156"/>
                  <a:gd name="T8" fmla="*/ 1584 w 1864"/>
                  <a:gd name="T9" fmla="*/ 130 h 156"/>
                  <a:gd name="T10" fmla="*/ 1664 w 1864"/>
                  <a:gd name="T11" fmla="*/ 110 h 156"/>
                  <a:gd name="T12" fmla="*/ 1702 w 1864"/>
                  <a:gd name="T13" fmla="*/ 100 h 156"/>
                  <a:gd name="T14" fmla="*/ 1740 w 1864"/>
                  <a:gd name="T15" fmla="*/ 88 h 156"/>
                  <a:gd name="T16" fmla="*/ 1774 w 1864"/>
                  <a:gd name="T17" fmla="*/ 76 h 156"/>
                  <a:gd name="T18" fmla="*/ 1804 w 1864"/>
                  <a:gd name="T19" fmla="*/ 62 h 156"/>
                  <a:gd name="T20" fmla="*/ 1828 w 1864"/>
                  <a:gd name="T21" fmla="*/ 48 h 156"/>
                  <a:gd name="T22" fmla="*/ 1848 w 1864"/>
                  <a:gd name="T23" fmla="*/ 32 h 156"/>
                  <a:gd name="T24" fmla="*/ 1854 w 1864"/>
                  <a:gd name="T25" fmla="*/ 24 h 156"/>
                  <a:gd name="T26" fmla="*/ 1860 w 1864"/>
                  <a:gd name="T27" fmla="*/ 16 h 156"/>
                  <a:gd name="T28" fmla="*/ 1862 w 1864"/>
                  <a:gd name="T29" fmla="*/ 8 h 156"/>
                  <a:gd name="T30" fmla="*/ 1864 w 1864"/>
                  <a:gd name="T31" fmla="*/ 0 h 156"/>
                  <a:gd name="T32" fmla="*/ 0 w 1864"/>
                  <a:gd name="T33" fmla="*/ 0 h 156"/>
                  <a:gd name="T34" fmla="*/ 0 w 1864"/>
                  <a:gd name="T35" fmla="*/ 8 h 156"/>
                  <a:gd name="T36" fmla="*/ 4 w 1864"/>
                  <a:gd name="T37" fmla="*/ 16 h 156"/>
                  <a:gd name="T38" fmla="*/ 10 w 1864"/>
                  <a:gd name="T39" fmla="*/ 24 h 156"/>
                  <a:gd name="T40" fmla="*/ 16 w 1864"/>
                  <a:gd name="T41" fmla="*/ 32 h 156"/>
                  <a:gd name="T42" fmla="*/ 36 w 1864"/>
                  <a:gd name="T43" fmla="*/ 48 h 156"/>
                  <a:gd name="T44" fmla="*/ 60 w 1864"/>
                  <a:gd name="T45" fmla="*/ 62 h 156"/>
                  <a:gd name="T46" fmla="*/ 90 w 1864"/>
                  <a:gd name="T47" fmla="*/ 76 h 156"/>
                  <a:gd name="T48" fmla="*/ 124 w 1864"/>
                  <a:gd name="T49" fmla="*/ 88 h 156"/>
                  <a:gd name="T50" fmla="*/ 162 w 1864"/>
                  <a:gd name="T51" fmla="*/ 100 h 156"/>
                  <a:gd name="T52" fmla="*/ 200 w 1864"/>
                  <a:gd name="T53" fmla="*/ 110 h 156"/>
                  <a:gd name="T54" fmla="*/ 280 w 1864"/>
                  <a:gd name="T55" fmla="*/ 130 h 156"/>
                  <a:gd name="T56" fmla="*/ 356 w 1864"/>
                  <a:gd name="T57" fmla="*/ 144 h 156"/>
                  <a:gd name="T58" fmla="*/ 422 w 1864"/>
                  <a:gd name="T59" fmla="*/ 154 h 156"/>
                  <a:gd name="T60" fmla="*/ 466 w 1864"/>
                  <a:gd name="T61" fmla="*/ 156 h 15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w 1864"/>
                  <a:gd name="T94" fmla="*/ 0 h 156"/>
                  <a:gd name="T95" fmla="*/ 1864 w 1864"/>
                  <a:gd name="T96" fmla="*/ 156 h 156"/>
                </a:gdLst>
                <a:ahLst/>
                <a:cxnLst>
                  <a:cxn ang="T62">
                    <a:pos x="T0" y="T1"/>
                  </a:cxn>
                  <a:cxn ang="T63">
                    <a:pos x="T2" y="T3"/>
                  </a:cxn>
                  <a:cxn ang="T64">
                    <a:pos x="T4" y="T5"/>
                  </a:cxn>
                  <a:cxn ang="T65">
                    <a:pos x="T6" y="T7"/>
                  </a:cxn>
                  <a:cxn ang="T66">
                    <a:pos x="T8" y="T9"/>
                  </a:cxn>
                  <a:cxn ang="T67">
                    <a:pos x="T10" y="T11"/>
                  </a:cxn>
                  <a:cxn ang="T68">
                    <a:pos x="T12" y="T13"/>
                  </a:cxn>
                  <a:cxn ang="T69">
                    <a:pos x="T14" y="T15"/>
                  </a:cxn>
                  <a:cxn ang="T70">
                    <a:pos x="T16" y="T17"/>
                  </a:cxn>
                  <a:cxn ang="T71">
                    <a:pos x="T18" y="T19"/>
                  </a:cxn>
                  <a:cxn ang="T72">
                    <a:pos x="T20" y="T21"/>
                  </a:cxn>
                  <a:cxn ang="T73">
                    <a:pos x="T22" y="T23"/>
                  </a:cxn>
                  <a:cxn ang="T74">
                    <a:pos x="T24" y="T25"/>
                  </a:cxn>
                  <a:cxn ang="T75">
                    <a:pos x="T26" y="T27"/>
                  </a:cxn>
                  <a:cxn ang="T76">
                    <a:pos x="T28" y="T29"/>
                  </a:cxn>
                  <a:cxn ang="T77">
                    <a:pos x="T30" y="T31"/>
                  </a:cxn>
                  <a:cxn ang="T78">
                    <a:pos x="T32" y="T33"/>
                  </a:cxn>
                  <a:cxn ang="T79">
                    <a:pos x="T34" y="T35"/>
                  </a:cxn>
                  <a:cxn ang="T80">
                    <a:pos x="T36" y="T37"/>
                  </a:cxn>
                  <a:cxn ang="T81">
                    <a:pos x="T38" y="T39"/>
                  </a:cxn>
                  <a:cxn ang="T82">
                    <a:pos x="T40" y="T41"/>
                  </a:cxn>
                  <a:cxn ang="T83">
                    <a:pos x="T42" y="T43"/>
                  </a:cxn>
                  <a:cxn ang="T84">
                    <a:pos x="T44" y="T45"/>
                  </a:cxn>
                  <a:cxn ang="T85">
                    <a:pos x="T46" y="T47"/>
                  </a:cxn>
                  <a:cxn ang="T86">
                    <a:pos x="T48" y="T49"/>
                  </a:cxn>
                  <a:cxn ang="T87">
                    <a:pos x="T50" y="T51"/>
                  </a:cxn>
                  <a:cxn ang="T88">
                    <a:pos x="T52" y="T53"/>
                  </a:cxn>
                  <a:cxn ang="T89">
                    <a:pos x="T54" y="T55"/>
                  </a:cxn>
                  <a:cxn ang="T90">
                    <a:pos x="T56" y="T57"/>
                  </a:cxn>
                  <a:cxn ang="T91">
                    <a:pos x="T58" y="T59"/>
                  </a:cxn>
                  <a:cxn ang="T92">
                    <a:pos x="T60" y="T61"/>
                  </a:cxn>
                </a:cxnLst>
                <a:rect l="T93" t="T94" r="T95" b="T96"/>
                <a:pathLst>
                  <a:path w="1864" h="156">
                    <a:moveTo>
                      <a:pt x="466" y="156"/>
                    </a:moveTo>
                    <a:lnTo>
                      <a:pt x="1398" y="156"/>
                    </a:lnTo>
                    <a:lnTo>
                      <a:pt x="1442" y="154"/>
                    </a:lnTo>
                    <a:lnTo>
                      <a:pt x="1506" y="144"/>
                    </a:lnTo>
                    <a:lnTo>
                      <a:pt x="1584" y="130"/>
                    </a:lnTo>
                    <a:lnTo>
                      <a:pt x="1664" y="110"/>
                    </a:lnTo>
                    <a:lnTo>
                      <a:pt x="1702" y="100"/>
                    </a:lnTo>
                    <a:lnTo>
                      <a:pt x="1740" y="88"/>
                    </a:lnTo>
                    <a:lnTo>
                      <a:pt x="1774" y="76"/>
                    </a:lnTo>
                    <a:lnTo>
                      <a:pt x="1804" y="62"/>
                    </a:lnTo>
                    <a:lnTo>
                      <a:pt x="1828" y="48"/>
                    </a:lnTo>
                    <a:lnTo>
                      <a:pt x="1848" y="32"/>
                    </a:lnTo>
                    <a:lnTo>
                      <a:pt x="1854" y="24"/>
                    </a:lnTo>
                    <a:lnTo>
                      <a:pt x="1860" y="16"/>
                    </a:lnTo>
                    <a:lnTo>
                      <a:pt x="1862" y="8"/>
                    </a:lnTo>
                    <a:lnTo>
                      <a:pt x="1864" y="0"/>
                    </a:lnTo>
                    <a:lnTo>
                      <a:pt x="0" y="0"/>
                    </a:lnTo>
                    <a:lnTo>
                      <a:pt x="0" y="8"/>
                    </a:lnTo>
                    <a:lnTo>
                      <a:pt x="4" y="16"/>
                    </a:lnTo>
                    <a:lnTo>
                      <a:pt x="10" y="24"/>
                    </a:lnTo>
                    <a:lnTo>
                      <a:pt x="16" y="32"/>
                    </a:lnTo>
                    <a:lnTo>
                      <a:pt x="36" y="48"/>
                    </a:lnTo>
                    <a:lnTo>
                      <a:pt x="60" y="62"/>
                    </a:lnTo>
                    <a:lnTo>
                      <a:pt x="90" y="76"/>
                    </a:lnTo>
                    <a:lnTo>
                      <a:pt x="124" y="88"/>
                    </a:lnTo>
                    <a:lnTo>
                      <a:pt x="162" y="100"/>
                    </a:lnTo>
                    <a:lnTo>
                      <a:pt x="200" y="110"/>
                    </a:lnTo>
                    <a:lnTo>
                      <a:pt x="280" y="130"/>
                    </a:lnTo>
                    <a:lnTo>
                      <a:pt x="356" y="144"/>
                    </a:lnTo>
                    <a:lnTo>
                      <a:pt x="422" y="154"/>
                    </a:lnTo>
                    <a:lnTo>
                      <a:pt x="466" y="156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76" name="Freeform 286"/>
              <p:cNvSpPr>
                <a:spLocks/>
              </p:cNvSpPr>
              <p:nvPr/>
            </p:nvSpPr>
            <p:spPr bwMode="auto">
              <a:xfrm>
                <a:off x="858" y="80"/>
                <a:ext cx="152" cy="152"/>
              </a:xfrm>
              <a:custGeom>
                <a:avLst/>
                <a:gdLst/>
                <a:ahLst/>
                <a:cxnLst>
                  <a:cxn ang="0">
                    <a:pos x="152" y="76"/>
                  </a:cxn>
                  <a:cxn ang="0">
                    <a:pos x="152" y="76"/>
                  </a:cxn>
                  <a:cxn ang="0">
                    <a:pos x="150" y="92"/>
                  </a:cxn>
                  <a:cxn ang="0">
                    <a:pos x="146" y="106"/>
                  </a:cxn>
                  <a:cxn ang="0">
                    <a:pos x="138" y="118"/>
                  </a:cxn>
                  <a:cxn ang="0">
                    <a:pos x="130" y="130"/>
                  </a:cxn>
                  <a:cxn ang="0">
                    <a:pos x="118" y="140"/>
                  </a:cxn>
                  <a:cxn ang="0">
                    <a:pos x="106" y="146"/>
                  </a:cxn>
                  <a:cxn ang="0">
                    <a:pos x="90" y="152"/>
                  </a:cxn>
                  <a:cxn ang="0">
                    <a:pos x="76" y="152"/>
                  </a:cxn>
                  <a:cxn ang="0">
                    <a:pos x="60" y="152"/>
                  </a:cxn>
                  <a:cxn ang="0">
                    <a:pos x="46" y="146"/>
                  </a:cxn>
                  <a:cxn ang="0">
                    <a:pos x="32" y="140"/>
                  </a:cxn>
                  <a:cxn ang="0">
                    <a:pos x="22" y="130"/>
                  </a:cxn>
                  <a:cxn ang="0">
                    <a:pos x="12" y="118"/>
                  </a:cxn>
                  <a:cxn ang="0">
                    <a:pos x="6" y="106"/>
                  </a:cxn>
                  <a:cxn ang="0">
                    <a:pos x="0" y="92"/>
                  </a:cxn>
                  <a:cxn ang="0">
                    <a:pos x="0" y="76"/>
                  </a:cxn>
                  <a:cxn ang="0">
                    <a:pos x="0" y="60"/>
                  </a:cxn>
                  <a:cxn ang="0">
                    <a:pos x="6" y="46"/>
                  </a:cxn>
                  <a:cxn ang="0">
                    <a:pos x="12" y="34"/>
                  </a:cxn>
                  <a:cxn ang="0">
                    <a:pos x="22" y="22"/>
                  </a:cxn>
                  <a:cxn ang="0">
                    <a:pos x="32" y="14"/>
                  </a:cxn>
                  <a:cxn ang="0">
                    <a:pos x="46" y="6"/>
                  </a:cxn>
                  <a:cxn ang="0">
                    <a:pos x="60" y="2"/>
                  </a:cxn>
                  <a:cxn ang="0">
                    <a:pos x="76" y="0"/>
                  </a:cxn>
                  <a:cxn ang="0">
                    <a:pos x="90" y="2"/>
                  </a:cxn>
                  <a:cxn ang="0">
                    <a:pos x="106" y="6"/>
                  </a:cxn>
                  <a:cxn ang="0">
                    <a:pos x="118" y="14"/>
                  </a:cxn>
                  <a:cxn ang="0">
                    <a:pos x="130" y="22"/>
                  </a:cxn>
                  <a:cxn ang="0">
                    <a:pos x="138" y="34"/>
                  </a:cxn>
                  <a:cxn ang="0">
                    <a:pos x="146" y="46"/>
                  </a:cxn>
                  <a:cxn ang="0">
                    <a:pos x="150" y="60"/>
                  </a:cxn>
                  <a:cxn ang="0">
                    <a:pos x="152" y="76"/>
                  </a:cxn>
                </a:cxnLst>
                <a:rect l="0" t="0" r="r" b="b"/>
                <a:pathLst>
                  <a:path w="152" h="152">
                    <a:moveTo>
                      <a:pt x="152" y="76"/>
                    </a:moveTo>
                    <a:lnTo>
                      <a:pt x="152" y="76"/>
                    </a:lnTo>
                    <a:lnTo>
                      <a:pt x="150" y="92"/>
                    </a:lnTo>
                    <a:lnTo>
                      <a:pt x="146" y="106"/>
                    </a:lnTo>
                    <a:lnTo>
                      <a:pt x="138" y="118"/>
                    </a:lnTo>
                    <a:lnTo>
                      <a:pt x="130" y="130"/>
                    </a:lnTo>
                    <a:lnTo>
                      <a:pt x="118" y="140"/>
                    </a:lnTo>
                    <a:lnTo>
                      <a:pt x="106" y="146"/>
                    </a:lnTo>
                    <a:lnTo>
                      <a:pt x="90" y="152"/>
                    </a:lnTo>
                    <a:lnTo>
                      <a:pt x="76" y="152"/>
                    </a:lnTo>
                    <a:lnTo>
                      <a:pt x="60" y="152"/>
                    </a:lnTo>
                    <a:lnTo>
                      <a:pt x="46" y="146"/>
                    </a:lnTo>
                    <a:lnTo>
                      <a:pt x="32" y="140"/>
                    </a:lnTo>
                    <a:lnTo>
                      <a:pt x="22" y="130"/>
                    </a:lnTo>
                    <a:lnTo>
                      <a:pt x="12" y="118"/>
                    </a:lnTo>
                    <a:lnTo>
                      <a:pt x="6" y="106"/>
                    </a:lnTo>
                    <a:lnTo>
                      <a:pt x="0" y="92"/>
                    </a:lnTo>
                    <a:lnTo>
                      <a:pt x="0" y="76"/>
                    </a:lnTo>
                    <a:lnTo>
                      <a:pt x="0" y="60"/>
                    </a:lnTo>
                    <a:lnTo>
                      <a:pt x="6" y="46"/>
                    </a:lnTo>
                    <a:lnTo>
                      <a:pt x="12" y="34"/>
                    </a:lnTo>
                    <a:lnTo>
                      <a:pt x="22" y="22"/>
                    </a:lnTo>
                    <a:lnTo>
                      <a:pt x="32" y="14"/>
                    </a:lnTo>
                    <a:lnTo>
                      <a:pt x="46" y="6"/>
                    </a:lnTo>
                    <a:lnTo>
                      <a:pt x="60" y="2"/>
                    </a:lnTo>
                    <a:lnTo>
                      <a:pt x="76" y="0"/>
                    </a:lnTo>
                    <a:lnTo>
                      <a:pt x="90" y="2"/>
                    </a:lnTo>
                    <a:lnTo>
                      <a:pt x="106" y="6"/>
                    </a:lnTo>
                    <a:lnTo>
                      <a:pt x="118" y="14"/>
                    </a:lnTo>
                    <a:lnTo>
                      <a:pt x="130" y="22"/>
                    </a:lnTo>
                    <a:lnTo>
                      <a:pt x="138" y="34"/>
                    </a:lnTo>
                    <a:lnTo>
                      <a:pt x="146" y="46"/>
                    </a:lnTo>
                    <a:lnTo>
                      <a:pt x="150" y="60"/>
                    </a:lnTo>
                    <a:lnTo>
                      <a:pt x="152" y="76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E6D8D8"/>
                  </a:gs>
                  <a:gs pos="100000">
                    <a:srgbClr val="C09C9C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>
                <a:outerShdw dist="53882" dir="2700000" algn="ctr" rotWithShape="0">
                  <a:srgbClr val="000000">
                    <a:alpha val="50000"/>
                  </a:srgbClr>
                </a:outerShdw>
              </a:effectLst>
            </p:spPr>
            <p:txBody>
              <a:bodyPr wrap="none" anchor="ctr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77" name="Freeform 287"/>
              <p:cNvSpPr>
                <a:spLocks/>
              </p:cNvSpPr>
              <p:nvPr/>
            </p:nvSpPr>
            <p:spPr bwMode="auto">
              <a:xfrm>
                <a:off x="0" y="0"/>
                <a:ext cx="1864" cy="156"/>
              </a:xfrm>
              <a:custGeom>
                <a:avLst/>
                <a:gdLst>
                  <a:gd name="T0" fmla="*/ 466 w 1864"/>
                  <a:gd name="T1" fmla="*/ 156 h 156"/>
                  <a:gd name="T2" fmla="*/ 1398 w 1864"/>
                  <a:gd name="T3" fmla="*/ 156 h 156"/>
                  <a:gd name="T4" fmla="*/ 1444 w 1864"/>
                  <a:gd name="T5" fmla="*/ 154 h 156"/>
                  <a:gd name="T6" fmla="*/ 1508 w 1864"/>
                  <a:gd name="T7" fmla="*/ 144 h 156"/>
                  <a:gd name="T8" fmla="*/ 1584 w 1864"/>
                  <a:gd name="T9" fmla="*/ 130 h 156"/>
                  <a:gd name="T10" fmla="*/ 1664 w 1864"/>
                  <a:gd name="T11" fmla="*/ 110 h 156"/>
                  <a:gd name="T12" fmla="*/ 1704 w 1864"/>
                  <a:gd name="T13" fmla="*/ 100 h 156"/>
                  <a:gd name="T14" fmla="*/ 1740 w 1864"/>
                  <a:gd name="T15" fmla="*/ 88 h 156"/>
                  <a:gd name="T16" fmla="*/ 1774 w 1864"/>
                  <a:gd name="T17" fmla="*/ 76 h 156"/>
                  <a:gd name="T18" fmla="*/ 1804 w 1864"/>
                  <a:gd name="T19" fmla="*/ 62 h 156"/>
                  <a:gd name="T20" fmla="*/ 1830 w 1864"/>
                  <a:gd name="T21" fmla="*/ 48 h 156"/>
                  <a:gd name="T22" fmla="*/ 1848 w 1864"/>
                  <a:gd name="T23" fmla="*/ 32 h 156"/>
                  <a:gd name="T24" fmla="*/ 1856 w 1864"/>
                  <a:gd name="T25" fmla="*/ 24 h 156"/>
                  <a:gd name="T26" fmla="*/ 1860 w 1864"/>
                  <a:gd name="T27" fmla="*/ 16 h 156"/>
                  <a:gd name="T28" fmla="*/ 1864 w 1864"/>
                  <a:gd name="T29" fmla="*/ 8 h 156"/>
                  <a:gd name="T30" fmla="*/ 1864 w 1864"/>
                  <a:gd name="T31" fmla="*/ 0 h 156"/>
                  <a:gd name="T32" fmla="*/ 0 w 1864"/>
                  <a:gd name="T33" fmla="*/ 0 h 156"/>
                  <a:gd name="T34" fmla="*/ 2 w 1864"/>
                  <a:gd name="T35" fmla="*/ 8 h 156"/>
                  <a:gd name="T36" fmla="*/ 4 w 1864"/>
                  <a:gd name="T37" fmla="*/ 16 h 156"/>
                  <a:gd name="T38" fmla="*/ 10 w 1864"/>
                  <a:gd name="T39" fmla="*/ 24 h 156"/>
                  <a:gd name="T40" fmla="*/ 18 w 1864"/>
                  <a:gd name="T41" fmla="*/ 32 h 156"/>
                  <a:gd name="T42" fmla="*/ 36 w 1864"/>
                  <a:gd name="T43" fmla="*/ 48 h 156"/>
                  <a:gd name="T44" fmla="*/ 62 w 1864"/>
                  <a:gd name="T45" fmla="*/ 62 h 156"/>
                  <a:gd name="T46" fmla="*/ 92 w 1864"/>
                  <a:gd name="T47" fmla="*/ 76 h 156"/>
                  <a:gd name="T48" fmla="*/ 126 w 1864"/>
                  <a:gd name="T49" fmla="*/ 88 h 156"/>
                  <a:gd name="T50" fmla="*/ 162 w 1864"/>
                  <a:gd name="T51" fmla="*/ 100 h 156"/>
                  <a:gd name="T52" fmla="*/ 202 w 1864"/>
                  <a:gd name="T53" fmla="*/ 110 h 156"/>
                  <a:gd name="T54" fmla="*/ 282 w 1864"/>
                  <a:gd name="T55" fmla="*/ 130 h 156"/>
                  <a:gd name="T56" fmla="*/ 358 w 1864"/>
                  <a:gd name="T57" fmla="*/ 144 h 156"/>
                  <a:gd name="T58" fmla="*/ 422 w 1864"/>
                  <a:gd name="T59" fmla="*/ 154 h 156"/>
                  <a:gd name="T60" fmla="*/ 466 w 1864"/>
                  <a:gd name="T61" fmla="*/ 156 h 15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w 1864"/>
                  <a:gd name="T94" fmla="*/ 0 h 156"/>
                  <a:gd name="T95" fmla="*/ 1864 w 1864"/>
                  <a:gd name="T96" fmla="*/ 156 h 156"/>
                </a:gdLst>
                <a:ahLst/>
                <a:cxnLst>
                  <a:cxn ang="T62">
                    <a:pos x="T0" y="T1"/>
                  </a:cxn>
                  <a:cxn ang="T63">
                    <a:pos x="T2" y="T3"/>
                  </a:cxn>
                  <a:cxn ang="T64">
                    <a:pos x="T4" y="T5"/>
                  </a:cxn>
                  <a:cxn ang="T65">
                    <a:pos x="T6" y="T7"/>
                  </a:cxn>
                  <a:cxn ang="T66">
                    <a:pos x="T8" y="T9"/>
                  </a:cxn>
                  <a:cxn ang="T67">
                    <a:pos x="T10" y="T11"/>
                  </a:cxn>
                  <a:cxn ang="T68">
                    <a:pos x="T12" y="T13"/>
                  </a:cxn>
                  <a:cxn ang="T69">
                    <a:pos x="T14" y="T15"/>
                  </a:cxn>
                  <a:cxn ang="T70">
                    <a:pos x="T16" y="T17"/>
                  </a:cxn>
                  <a:cxn ang="T71">
                    <a:pos x="T18" y="T19"/>
                  </a:cxn>
                  <a:cxn ang="T72">
                    <a:pos x="T20" y="T21"/>
                  </a:cxn>
                  <a:cxn ang="T73">
                    <a:pos x="T22" y="T23"/>
                  </a:cxn>
                  <a:cxn ang="T74">
                    <a:pos x="T24" y="T25"/>
                  </a:cxn>
                  <a:cxn ang="T75">
                    <a:pos x="T26" y="T27"/>
                  </a:cxn>
                  <a:cxn ang="T76">
                    <a:pos x="T28" y="T29"/>
                  </a:cxn>
                  <a:cxn ang="T77">
                    <a:pos x="T30" y="T31"/>
                  </a:cxn>
                  <a:cxn ang="T78">
                    <a:pos x="T32" y="T33"/>
                  </a:cxn>
                  <a:cxn ang="T79">
                    <a:pos x="T34" y="T35"/>
                  </a:cxn>
                  <a:cxn ang="T80">
                    <a:pos x="T36" y="T37"/>
                  </a:cxn>
                  <a:cxn ang="T81">
                    <a:pos x="T38" y="T39"/>
                  </a:cxn>
                  <a:cxn ang="T82">
                    <a:pos x="T40" y="T41"/>
                  </a:cxn>
                  <a:cxn ang="T83">
                    <a:pos x="T42" y="T43"/>
                  </a:cxn>
                  <a:cxn ang="T84">
                    <a:pos x="T44" y="T45"/>
                  </a:cxn>
                  <a:cxn ang="T85">
                    <a:pos x="T46" y="T47"/>
                  </a:cxn>
                  <a:cxn ang="T86">
                    <a:pos x="T48" y="T49"/>
                  </a:cxn>
                  <a:cxn ang="T87">
                    <a:pos x="T50" y="T51"/>
                  </a:cxn>
                  <a:cxn ang="T88">
                    <a:pos x="T52" y="T53"/>
                  </a:cxn>
                  <a:cxn ang="T89">
                    <a:pos x="T54" y="T55"/>
                  </a:cxn>
                  <a:cxn ang="T90">
                    <a:pos x="T56" y="T57"/>
                  </a:cxn>
                  <a:cxn ang="T91">
                    <a:pos x="T58" y="T59"/>
                  </a:cxn>
                  <a:cxn ang="T92">
                    <a:pos x="T60" y="T61"/>
                  </a:cxn>
                </a:cxnLst>
                <a:rect l="T93" t="T94" r="T95" b="T96"/>
                <a:pathLst>
                  <a:path w="1864" h="156">
                    <a:moveTo>
                      <a:pt x="466" y="156"/>
                    </a:moveTo>
                    <a:lnTo>
                      <a:pt x="1398" y="156"/>
                    </a:lnTo>
                    <a:lnTo>
                      <a:pt x="1444" y="154"/>
                    </a:lnTo>
                    <a:lnTo>
                      <a:pt x="1508" y="144"/>
                    </a:lnTo>
                    <a:lnTo>
                      <a:pt x="1584" y="130"/>
                    </a:lnTo>
                    <a:lnTo>
                      <a:pt x="1664" y="110"/>
                    </a:lnTo>
                    <a:lnTo>
                      <a:pt x="1704" y="100"/>
                    </a:lnTo>
                    <a:lnTo>
                      <a:pt x="1740" y="88"/>
                    </a:lnTo>
                    <a:lnTo>
                      <a:pt x="1774" y="76"/>
                    </a:lnTo>
                    <a:lnTo>
                      <a:pt x="1804" y="62"/>
                    </a:lnTo>
                    <a:lnTo>
                      <a:pt x="1830" y="48"/>
                    </a:lnTo>
                    <a:lnTo>
                      <a:pt x="1848" y="32"/>
                    </a:lnTo>
                    <a:lnTo>
                      <a:pt x="1856" y="24"/>
                    </a:lnTo>
                    <a:lnTo>
                      <a:pt x="1860" y="16"/>
                    </a:lnTo>
                    <a:lnTo>
                      <a:pt x="1864" y="8"/>
                    </a:lnTo>
                    <a:lnTo>
                      <a:pt x="1864" y="0"/>
                    </a:lnTo>
                    <a:lnTo>
                      <a:pt x="0" y="0"/>
                    </a:lnTo>
                    <a:lnTo>
                      <a:pt x="2" y="8"/>
                    </a:lnTo>
                    <a:lnTo>
                      <a:pt x="4" y="16"/>
                    </a:lnTo>
                    <a:lnTo>
                      <a:pt x="10" y="24"/>
                    </a:lnTo>
                    <a:lnTo>
                      <a:pt x="18" y="32"/>
                    </a:lnTo>
                    <a:lnTo>
                      <a:pt x="36" y="48"/>
                    </a:lnTo>
                    <a:lnTo>
                      <a:pt x="62" y="62"/>
                    </a:lnTo>
                    <a:lnTo>
                      <a:pt x="92" y="76"/>
                    </a:lnTo>
                    <a:lnTo>
                      <a:pt x="126" y="88"/>
                    </a:lnTo>
                    <a:lnTo>
                      <a:pt x="162" y="100"/>
                    </a:lnTo>
                    <a:lnTo>
                      <a:pt x="202" y="110"/>
                    </a:lnTo>
                    <a:lnTo>
                      <a:pt x="282" y="130"/>
                    </a:lnTo>
                    <a:lnTo>
                      <a:pt x="358" y="144"/>
                    </a:lnTo>
                    <a:lnTo>
                      <a:pt x="422" y="154"/>
                    </a:lnTo>
                    <a:lnTo>
                      <a:pt x="466" y="156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78" name="Freeform 288"/>
              <p:cNvSpPr>
                <a:spLocks/>
              </p:cNvSpPr>
              <p:nvPr/>
            </p:nvSpPr>
            <p:spPr bwMode="auto">
              <a:xfrm>
                <a:off x="0" y="0"/>
                <a:ext cx="1864" cy="156"/>
              </a:xfrm>
              <a:custGeom>
                <a:avLst/>
                <a:gdLst/>
                <a:ahLst/>
                <a:cxnLst>
                  <a:cxn ang="0">
                    <a:pos x="466" y="156"/>
                  </a:cxn>
                  <a:cxn ang="0">
                    <a:pos x="1398" y="156"/>
                  </a:cxn>
                  <a:cxn ang="0">
                    <a:pos x="1444" y="154"/>
                  </a:cxn>
                  <a:cxn ang="0">
                    <a:pos x="1508" y="144"/>
                  </a:cxn>
                  <a:cxn ang="0">
                    <a:pos x="1584" y="130"/>
                  </a:cxn>
                  <a:cxn ang="0">
                    <a:pos x="1664" y="110"/>
                  </a:cxn>
                  <a:cxn ang="0">
                    <a:pos x="1704" y="100"/>
                  </a:cxn>
                  <a:cxn ang="0">
                    <a:pos x="1740" y="88"/>
                  </a:cxn>
                  <a:cxn ang="0">
                    <a:pos x="1774" y="76"/>
                  </a:cxn>
                  <a:cxn ang="0">
                    <a:pos x="1804" y="62"/>
                  </a:cxn>
                  <a:cxn ang="0">
                    <a:pos x="1830" y="48"/>
                  </a:cxn>
                  <a:cxn ang="0">
                    <a:pos x="1848" y="32"/>
                  </a:cxn>
                  <a:cxn ang="0">
                    <a:pos x="1856" y="24"/>
                  </a:cxn>
                  <a:cxn ang="0">
                    <a:pos x="1860" y="16"/>
                  </a:cxn>
                  <a:cxn ang="0">
                    <a:pos x="1864" y="8"/>
                  </a:cxn>
                  <a:cxn ang="0">
                    <a:pos x="1864" y="0"/>
                  </a:cxn>
                  <a:cxn ang="0">
                    <a:pos x="0" y="0"/>
                  </a:cxn>
                  <a:cxn ang="0">
                    <a:pos x="2" y="8"/>
                  </a:cxn>
                  <a:cxn ang="0">
                    <a:pos x="4" y="16"/>
                  </a:cxn>
                  <a:cxn ang="0">
                    <a:pos x="10" y="24"/>
                  </a:cxn>
                  <a:cxn ang="0">
                    <a:pos x="18" y="32"/>
                  </a:cxn>
                  <a:cxn ang="0">
                    <a:pos x="36" y="48"/>
                  </a:cxn>
                  <a:cxn ang="0">
                    <a:pos x="62" y="62"/>
                  </a:cxn>
                  <a:cxn ang="0">
                    <a:pos x="92" y="76"/>
                  </a:cxn>
                  <a:cxn ang="0">
                    <a:pos x="126" y="88"/>
                  </a:cxn>
                  <a:cxn ang="0">
                    <a:pos x="162" y="100"/>
                  </a:cxn>
                  <a:cxn ang="0">
                    <a:pos x="202" y="110"/>
                  </a:cxn>
                  <a:cxn ang="0">
                    <a:pos x="282" y="130"/>
                  </a:cxn>
                  <a:cxn ang="0">
                    <a:pos x="358" y="144"/>
                  </a:cxn>
                  <a:cxn ang="0">
                    <a:pos x="422" y="154"/>
                  </a:cxn>
                  <a:cxn ang="0">
                    <a:pos x="466" y="156"/>
                  </a:cxn>
                </a:cxnLst>
                <a:rect l="0" t="0" r="r" b="b"/>
                <a:pathLst>
                  <a:path w="1864" h="156">
                    <a:moveTo>
                      <a:pt x="466" y="156"/>
                    </a:moveTo>
                    <a:lnTo>
                      <a:pt x="1398" y="156"/>
                    </a:lnTo>
                    <a:lnTo>
                      <a:pt x="1444" y="154"/>
                    </a:lnTo>
                    <a:lnTo>
                      <a:pt x="1508" y="144"/>
                    </a:lnTo>
                    <a:lnTo>
                      <a:pt x="1584" y="130"/>
                    </a:lnTo>
                    <a:lnTo>
                      <a:pt x="1664" y="110"/>
                    </a:lnTo>
                    <a:lnTo>
                      <a:pt x="1704" y="100"/>
                    </a:lnTo>
                    <a:lnTo>
                      <a:pt x="1740" y="88"/>
                    </a:lnTo>
                    <a:lnTo>
                      <a:pt x="1774" y="76"/>
                    </a:lnTo>
                    <a:lnTo>
                      <a:pt x="1804" y="62"/>
                    </a:lnTo>
                    <a:lnTo>
                      <a:pt x="1830" y="48"/>
                    </a:lnTo>
                    <a:lnTo>
                      <a:pt x="1848" y="32"/>
                    </a:lnTo>
                    <a:lnTo>
                      <a:pt x="1856" y="24"/>
                    </a:lnTo>
                    <a:lnTo>
                      <a:pt x="1860" y="16"/>
                    </a:lnTo>
                    <a:lnTo>
                      <a:pt x="1864" y="8"/>
                    </a:lnTo>
                    <a:lnTo>
                      <a:pt x="1864" y="0"/>
                    </a:lnTo>
                    <a:lnTo>
                      <a:pt x="0" y="0"/>
                    </a:lnTo>
                    <a:lnTo>
                      <a:pt x="2" y="8"/>
                    </a:lnTo>
                    <a:lnTo>
                      <a:pt x="4" y="16"/>
                    </a:lnTo>
                    <a:lnTo>
                      <a:pt x="10" y="24"/>
                    </a:lnTo>
                    <a:lnTo>
                      <a:pt x="18" y="32"/>
                    </a:lnTo>
                    <a:lnTo>
                      <a:pt x="36" y="48"/>
                    </a:lnTo>
                    <a:lnTo>
                      <a:pt x="62" y="62"/>
                    </a:lnTo>
                    <a:lnTo>
                      <a:pt x="92" y="76"/>
                    </a:lnTo>
                    <a:lnTo>
                      <a:pt x="126" y="88"/>
                    </a:lnTo>
                    <a:lnTo>
                      <a:pt x="162" y="100"/>
                    </a:lnTo>
                    <a:lnTo>
                      <a:pt x="202" y="110"/>
                    </a:lnTo>
                    <a:lnTo>
                      <a:pt x="282" y="130"/>
                    </a:lnTo>
                    <a:lnTo>
                      <a:pt x="358" y="144"/>
                    </a:lnTo>
                    <a:lnTo>
                      <a:pt x="422" y="154"/>
                    </a:lnTo>
                    <a:lnTo>
                      <a:pt x="466" y="156"/>
                    </a:lnTo>
                  </a:path>
                </a:pathLst>
              </a:custGeom>
              <a:gradFill rotWithShape="1">
                <a:gsLst>
                  <a:gs pos="0">
                    <a:srgbClr val="E6D8D8"/>
                  </a:gs>
                  <a:gs pos="100000">
                    <a:srgbClr val="C09C9C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>
                <a:outerShdw dist="53882" dir="2700000" algn="ctr" rotWithShape="0">
                  <a:srgbClr val="000000">
                    <a:alpha val="50000"/>
                  </a:srgbClr>
                </a:outerShdw>
              </a:effectLst>
            </p:spPr>
            <p:txBody>
              <a:bodyPr wrap="none" anchor="ctr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79" name="Freeform 289"/>
              <p:cNvSpPr>
                <a:spLocks/>
              </p:cNvSpPr>
              <p:nvPr/>
            </p:nvSpPr>
            <p:spPr bwMode="auto">
              <a:xfrm>
                <a:off x="2074" y="212"/>
                <a:ext cx="822" cy="822"/>
              </a:xfrm>
              <a:custGeom>
                <a:avLst/>
                <a:gdLst>
                  <a:gd name="T0" fmla="*/ 822 w 822"/>
                  <a:gd name="T1" fmla="*/ 410 h 822"/>
                  <a:gd name="T2" fmla="*/ 814 w 822"/>
                  <a:gd name="T3" fmla="*/ 494 h 822"/>
                  <a:gd name="T4" fmla="*/ 790 w 822"/>
                  <a:gd name="T5" fmla="*/ 570 h 822"/>
                  <a:gd name="T6" fmla="*/ 752 w 822"/>
                  <a:gd name="T7" fmla="*/ 640 h 822"/>
                  <a:gd name="T8" fmla="*/ 702 w 822"/>
                  <a:gd name="T9" fmla="*/ 702 h 822"/>
                  <a:gd name="T10" fmla="*/ 640 w 822"/>
                  <a:gd name="T11" fmla="*/ 752 h 822"/>
                  <a:gd name="T12" fmla="*/ 572 w 822"/>
                  <a:gd name="T13" fmla="*/ 790 h 822"/>
                  <a:gd name="T14" fmla="*/ 494 w 822"/>
                  <a:gd name="T15" fmla="*/ 814 h 822"/>
                  <a:gd name="T16" fmla="*/ 412 w 822"/>
                  <a:gd name="T17" fmla="*/ 822 h 822"/>
                  <a:gd name="T18" fmla="*/ 328 w 822"/>
                  <a:gd name="T19" fmla="*/ 814 h 822"/>
                  <a:gd name="T20" fmla="*/ 252 w 822"/>
                  <a:gd name="T21" fmla="*/ 790 h 822"/>
                  <a:gd name="T22" fmla="*/ 182 w 822"/>
                  <a:gd name="T23" fmla="*/ 752 h 822"/>
                  <a:gd name="T24" fmla="*/ 120 w 822"/>
                  <a:gd name="T25" fmla="*/ 702 h 822"/>
                  <a:gd name="T26" fmla="*/ 70 w 822"/>
                  <a:gd name="T27" fmla="*/ 640 h 822"/>
                  <a:gd name="T28" fmla="*/ 32 w 822"/>
                  <a:gd name="T29" fmla="*/ 570 h 822"/>
                  <a:gd name="T30" fmla="*/ 8 w 822"/>
                  <a:gd name="T31" fmla="*/ 494 h 822"/>
                  <a:gd name="T32" fmla="*/ 0 w 822"/>
                  <a:gd name="T33" fmla="*/ 410 h 822"/>
                  <a:gd name="T34" fmla="*/ 8 w 822"/>
                  <a:gd name="T35" fmla="*/ 328 h 822"/>
                  <a:gd name="T36" fmla="*/ 32 w 822"/>
                  <a:gd name="T37" fmla="*/ 250 h 822"/>
                  <a:gd name="T38" fmla="*/ 70 w 822"/>
                  <a:gd name="T39" fmla="*/ 180 h 822"/>
                  <a:gd name="T40" fmla="*/ 120 w 822"/>
                  <a:gd name="T41" fmla="*/ 120 h 822"/>
                  <a:gd name="T42" fmla="*/ 182 w 822"/>
                  <a:gd name="T43" fmla="*/ 70 h 822"/>
                  <a:gd name="T44" fmla="*/ 252 w 822"/>
                  <a:gd name="T45" fmla="*/ 32 h 822"/>
                  <a:gd name="T46" fmla="*/ 328 w 822"/>
                  <a:gd name="T47" fmla="*/ 8 h 822"/>
                  <a:gd name="T48" fmla="*/ 412 w 822"/>
                  <a:gd name="T49" fmla="*/ 0 h 822"/>
                  <a:gd name="T50" fmla="*/ 494 w 822"/>
                  <a:gd name="T51" fmla="*/ 8 h 822"/>
                  <a:gd name="T52" fmla="*/ 572 w 822"/>
                  <a:gd name="T53" fmla="*/ 32 h 822"/>
                  <a:gd name="T54" fmla="*/ 640 w 822"/>
                  <a:gd name="T55" fmla="*/ 70 h 822"/>
                  <a:gd name="T56" fmla="*/ 702 w 822"/>
                  <a:gd name="T57" fmla="*/ 120 h 822"/>
                  <a:gd name="T58" fmla="*/ 752 w 822"/>
                  <a:gd name="T59" fmla="*/ 180 h 822"/>
                  <a:gd name="T60" fmla="*/ 790 w 822"/>
                  <a:gd name="T61" fmla="*/ 250 h 822"/>
                  <a:gd name="T62" fmla="*/ 814 w 822"/>
                  <a:gd name="T63" fmla="*/ 328 h 822"/>
                  <a:gd name="T64" fmla="*/ 822 w 822"/>
                  <a:gd name="T65" fmla="*/ 410 h 822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w 822"/>
                  <a:gd name="T100" fmla="*/ 0 h 822"/>
                  <a:gd name="T101" fmla="*/ 822 w 822"/>
                  <a:gd name="T102" fmla="*/ 822 h 822"/>
                </a:gdLst>
                <a:ahLst/>
                <a:cxnLst>
                  <a:cxn ang="T66">
                    <a:pos x="T0" y="T1"/>
                  </a:cxn>
                  <a:cxn ang="T67">
                    <a:pos x="T2" y="T3"/>
                  </a:cxn>
                  <a:cxn ang="T68">
                    <a:pos x="T4" y="T5"/>
                  </a:cxn>
                  <a:cxn ang="T69">
                    <a:pos x="T6" y="T7"/>
                  </a:cxn>
                  <a:cxn ang="T70">
                    <a:pos x="T8" y="T9"/>
                  </a:cxn>
                  <a:cxn ang="T71">
                    <a:pos x="T10" y="T11"/>
                  </a:cxn>
                  <a:cxn ang="T72">
                    <a:pos x="T12" y="T13"/>
                  </a:cxn>
                  <a:cxn ang="T73">
                    <a:pos x="T14" y="T15"/>
                  </a:cxn>
                  <a:cxn ang="T74">
                    <a:pos x="T16" y="T17"/>
                  </a:cxn>
                  <a:cxn ang="T75">
                    <a:pos x="T18" y="T19"/>
                  </a:cxn>
                  <a:cxn ang="T76">
                    <a:pos x="T20" y="T21"/>
                  </a:cxn>
                  <a:cxn ang="T77">
                    <a:pos x="T22" y="T23"/>
                  </a:cxn>
                  <a:cxn ang="T78">
                    <a:pos x="T24" y="T25"/>
                  </a:cxn>
                  <a:cxn ang="T79">
                    <a:pos x="T26" y="T27"/>
                  </a:cxn>
                  <a:cxn ang="T80">
                    <a:pos x="T28" y="T29"/>
                  </a:cxn>
                  <a:cxn ang="T81">
                    <a:pos x="T30" y="T31"/>
                  </a:cxn>
                  <a:cxn ang="T82">
                    <a:pos x="T32" y="T33"/>
                  </a:cxn>
                  <a:cxn ang="T83">
                    <a:pos x="T34" y="T35"/>
                  </a:cxn>
                  <a:cxn ang="T84">
                    <a:pos x="T36" y="T37"/>
                  </a:cxn>
                  <a:cxn ang="T85">
                    <a:pos x="T38" y="T39"/>
                  </a:cxn>
                  <a:cxn ang="T86">
                    <a:pos x="T40" y="T41"/>
                  </a:cxn>
                  <a:cxn ang="T87">
                    <a:pos x="T42" y="T43"/>
                  </a:cxn>
                  <a:cxn ang="T88">
                    <a:pos x="T44" y="T45"/>
                  </a:cxn>
                  <a:cxn ang="T89">
                    <a:pos x="T46" y="T47"/>
                  </a:cxn>
                  <a:cxn ang="T90">
                    <a:pos x="T48" y="T49"/>
                  </a:cxn>
                  <a:cxn ang="T91">
                    <a:pos x="T50" y="T51"/>
                  </a:cxn>
                  <a:cxn ang="T92">
                    <a:pos x="T52" y="T53"/>
                  </a:cxn>
                  <a:cxn ang="T93">
                    <a:pos x="T54" y="T55"/>
                  </a:cxn>
                  <a:cxn ang="T94">
                    <a:pos x="T56" y="T57"/>
                  </a:cxn>
                  <a:cxn ang="T95">
                    <a:pos x="T58" y="T59"/>
                  </a:cxn>
                  <a:cxn ang="T96">
                    <a:pos x="T60" y="T61"/>
                  </a:cxn>
                  <a:cxn ang="T97">
                    <a:pos x="T62" y="T63"/>
                  </a:cxn>
                  <a:cxn ang="T98">
                    <a:pos x="T64" y="T65"/>
                  </a:cxn>
                </a:cxnLst>
                <a:rect l="T99" t="T100" r="T101" b="T102"/>
                <a:pathLst>
                  <a:path w="822" h="822">
                    <a:moveTo>
                      <a:pt x="822" y="410"/>
                    </a:moveTo>
                    <a:lnTo>
                      <a:pt x="822" y="410"/>
                    </a:lnTo>
                    <a:lnTo>
                      <a:pt x="820" y="452"/>
                    </a:lnTo>
                    <a:lnTo>
                      <a:pt x="814" y="494"/>
                    </a:lnTo>
                    <a:lnTo>
                      <a:pt x="804" y="532"/>
                    </a:lnTo>
                    <a:lnTo>
                      <a:pt x="790" y="570"/>
                    </a:lnTo>
                    <a:lnTo>
                      <a:pt x="772" y="606"/>
                    </a:lnTo>
                    <a:lnTo>
                      <a:pt x="752" y="640"/>
                    </a:lnTo>
                    <a:lnTo>
                      <a:pt x="728" y="672"/>
                    </a:lnTo>
                    <a:lnTo>
                      <a:pt x="702" y="702"/>
                    </a:lnTo>
                    <a:lnTo>
                      <a:pt x="672" y="728"/>
                    </a:lnTo>
                    <a:lnTo>
                      <a:pt x="640" y="752"/>
                    </a:lnTo>
                    <a:lnTo>
                      <a:pt x="606" y="772"/>
                    </a:lnTo>
                    <a:lnTo>
                      <a:pt x="572" y="790"/>
                    </a:lnTo>
                    <a:lnTo>
                      <a:pt x="534" y="804"/>
                    </a:lnTo>
                    <a:lnTo>
                      <a:pt x="494" y="814"/>
                    </a:lnTo>
                    <a:lnTo>
                      <a:pt x="454" y="820"/>
                    </a:lnTo>
                    <a:lnTo>
                      <a:pt x="412" y="822"/>
                    </a:lnTo>
                    <a:lnTo>
                      <a:pt x="368" y="820"/>
                    </a:lnTo>
                    <a:lnTo>
                      <a:pt x="328" y="814"/>
                    </a:lnTo>
                    <a:lnTo>
                      <a:pt x="288" y="804"/>
                    </a:lnTo>
                    <a:lnTo>
                      <a:pt x="252" y="790"/>
                    </a:lnTo>
                    <a:lnTo>
                      <a:pt x="216" y="772"/>
                    </a:lnTo>
                    <a:lnTo>
                      <a:pt x="182" y="752"/>
                    </a:lnTo>
                    <a:lnTo>
                      <a:pt x="150" y="728"/>
                    </a:lnTo>
                    <a:lnTo>
                      <a:pt x="120" y="702"/>
                    </a:lnTo>
                    <a:lnTo>
                      <a:pt x="94" y="672"/>
                    </a:lnTo>
                    <a:lnTo>
                      <a:pt x="70" y="640"/>
                    </a:lnTo>
                    <a:lnTo>
                      <a:pt x="50" y="606"/>
                    </a:lnTo>
                    <a:lnTo>
                      <a:pt x="32" y="570"/>
                    </a:lnTo>
                    <a:lnTo>
                      <a:pt x="18" y="532"/>
                    </a:lnTo>
                    <a:lnTo>
                      <a:pt x="8" y="494"/>
                    </a:lnTo>
                    <a:lnTo>
                      <a:pt x="2" y="452"/>
                    </a:lnTo>
                    <a:lnTo>
                      <a:pt x="0" y="410"/>
                    </a:lnTo>
                    <a:lnTo>
                      <a:pt x="2" y="368"/>
                    </a:lnTo>
                    <a:lnTo>
                      <a:pt x="8" y="328"/>
                    </a:lnTo>
                    <a:lnTo>
                      <a:pt x="18" y="288"/>
                    </a:lnTo>
                    <a:lnTo>
                      <a:pt x="32" y="250"/>
                    </a:lnTo>
                    <a:lnTo>
                      <a:pt x="50" y="214"/>
                    </a:lnTo>
                    <a:lnTo>
                      <a:pt x="70" y="180"/>
                    </a:lnTo>
                    <a:lnTo>
                      <a:pt x="94" y="150"/>
                    </a:lnTo>
                    <a:lnTo>
                      <a:pt x="120" y="120"/>
                    </a:lnTo>
                    <a:lnTo>
                      <a:pt x="150" y="94"/>
                    </a:lnTo>
                    <a:lnTo>
                      <a:pt x="182" y="70"/>
                    </a:lnTo>
                    <a:lnTo>
                      <a:pt x="216" y="50"/>
                    </a:lnTo>
                    <a:lnTo>
                      <a:pt x="252" y="32"/>
                    </a:lnTo>
                    <a:lnTo>
                      <a:pt x="288" y="18"/>
                    </a:lnTo>
                    <a:lnTo>
                      <a:pt x="328" y="8"/>
                    </a:lnTo>
                    <a:lnTo>
                      <a:pt x="368" y="2"/>
                    </a:lnTo>
                    <a:lnTo>
                      <a:pt x="412" y="0"/>
                    </a:lnTo>
                    <a:lnTo>
                      <a:pt x="454" y="2"/>
                    </a:lnTo>
                    <a:lnTo>
                      <a:pt x="494" y="8"/>
                    </a:lnTo>
                    <a:lnTo>
                      <a:pt x="534" y="18"/>
                    </a:lnTo>
                    <a:lnTo>
                      <a:pt x="572" y="32"/>
                    </a:lnTo>
                    <a:lnTo>
                      <a:pt x="606" y="50"/>
                    </a:lnTo>
                    <a:lnTo>
                      <a:pt x="640" y="70"/>
                    </a:lnTo>
                    <a:lnTo>
                      <a:pt x="672" y="94"/>
                    </a:lnTo>
                    <a:lnTo>
                      <a:pt x="702" y="120"/>
                    </a:lnTo>
                    <a:lnTo>
                      <a:pt x="728" y="150"/>
                    </a:lnTo>
                    <a:lnTo>
                      <a:pt x="752" y="180"/>
                    </a:lnTo>
                    <a:lnTo>
                      <a:pt x="772" y="214"/>
                    </a:lnTo>
                    <a:lnTo>
                      <a:pt x="790" y="250"/>
                    </a:lnTo>
                    <a:lnTo>
                      <a:pt x="804" y="288"/>
                    </a:lnTo>
                    <a:lnTo>
                      <a:pt x="814" y="328"/>
                    </a:lnTo>
                    <a:lnTo>
                      <a:pt x="820" y="368"/>
                    </a:lnTo>
                    <a:lnTo>
                      <a:pt x="822" y="410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</p:grpSp>
        <p:sp>
          <p:nvSpPr>
            <p:cNvPr id="43" name="Oval 290"/>
            <p:cNvSpPr>
              <a:spLocks noChangeArrowheads="1"/>
            </p:cNvSpPr>
            <p:nvPr/>
          </p:nvSpPr>
          <p:spPr bwMode="auto">
            <a:xfrm>
              <a:off x="218" y="135"/>
              <a:ext cx="1452" cy="1452"/>
            </a:xfrm>
            <a:prstGeom prst="ellipse">
              <a:avLst/>
            </a:prstGeom>
            <a:solidFill>
              <a:srgbClr val="FF758F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4" name="Oval 291"/>
            <p:cNvSpPr>
              <a:spLocks noChangeArrowheads="1"/>
            </p:cNvSpPr>
            <p:nvPr/>
          </p:nvSpPr>
          <p:spPr bwMode="auto">
            <a:xfrm>
              <a:off x="264" y="181"/>
              <a:ext cx="1360" cy="1360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45" name="Group 18"/>
            <p:cNvGrpSpPr>
              <a:grpSpLocks/>
            </p:cNvGrpSpPr>
            <p:nvPr/>
          </p:nvGrpSpPr>
          <p:grpSpPr bwMode="auto">
            <a:xfrm>
              <a:off x="490" y="726"/>
              <a:ext cx="907" cy="317"/>
              <a:chOff x="0" y="0"/>
              <a:chExt cx="728" cy="265"/>
            </a:xfrm>
          </p:grpSpPr>
          <p:sp>
            <p:nvSpPr>
              <p:cNvPr id="67" name="WordArt 293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68" name="WordArt 294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grpSp>
          <p:nvGrpSpPr>
            <p:cNvPr id="46" name="Group 21"/>
            <p:cNvGrpSpPr>
              <a:grpSpLocks/>
            </p:cNvGrpSpPr>
            <p:nvPr/>
          </p:nvGrpSpPr>
          <p:grpSpPr bwMode="auto">
            <a:xfrm>
              <a:off x="3030" y="590"/>
              <a:ext cx="998" cy="998"/>
              <a:chOff x="0" y="0"/>
              <a:chExt cx="998" cy="998"/>
            </a:xfrm>
          </p:grpSpPr>
          <p:sp>
            <p:nvSpPr>
              <p:cNvPr id="62" name="Oval 296"/>
              <p:cNvSpPr>
                <a:spLocks noChangeArrowheads="1"/>
              </p:cNvSpPr>
              <p:nvPr/>
            </p:nvSpPr>
            <p:spPr bwMode="auto">
              <a:xfrm>
                <a:off x="0" y="0"/>
                <a:ext cx="998" cy="998"/>
              </a:xfrm>
              <a:prstGeom prst="ellipse">
                <a:avLst/>
              </a:prstGeom>
              <a:gradFill rotWithShape="1">
                <a:gsLst>
                  <a:gs pos="0">
                    <a:srgbClr val="FFDEE1"/>
                  </a:gs>
                  <a:gs pos="100000">
                    <a:srgbClr val="FFABB3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>
                <a:outerShdw dist="53882" dir="2700000" algn="ctr" rotWithShape="0">
                  <a:srgbClr val="000000">
                    <a:alpha val="50000"/>
                  </a:srgbClr>
                </a:outerShdw>
              </a:effectLst>
            </p:spPr>
            <p:txBody>
              <a:bodyPr wrap="none" anchor="ctr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ko-KR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63" name="Oval 297"/>
              <p:cNvSpPr>
                <a:spLocks noChangeArrowheads="1"/>
              </p:cNvSpPr>
              <p:nvPr/>
            </p:nvSpPr>
            <p:spPr bwMode="auto">
              <a:xfrm>
                <a:off x="46" y="45"/>
                <a:ext cx="907" cy="907"/>
              </a:xfrm>
              <a:prstGeom prst="ellipse">
                <a:avLst/>
              </a:prstGeom>
              <a:gradFill rotWithShape="1">
                <a:gsLst>
                  <a:gs pos="0">
                    <a:srgbClr val="FFFFFF">
                      <a:alpha val="75000"/>
                    </a:srgbClr>
                  </a:gs>
                  <a:gs pos="100000">
                    <a:srgbClr val="FFFFFF">
                      <a:alpha val="0"/>
                    </a:srgb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ko-KR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grpSp>
            <p:nvGrpSpPr>
              <p:cNvPr id="64" name="Group 24"/>
              <p:cNvGrpSpPr>
                <a:grpSpLocks/>
              </p:cNvGrpSpPr>
              <p:nvPr/>
            </p:nvGrpSpPr>
            <p:grpSpPr bwMode="auto">
              <a:xfrm>
                <a:off x="136" y="371"/>
                <a:ext cx="728" cy="265"/>
                <a:chOff x="0" y="0"/>
                <a:chExt cx="728" cy="265"/>
              </a:xfrm>
            </p:grpSpPr>
            <p:sp>
              <p:nvSpPr>
                <p:cNvPr id="65" name="WordArt 299"/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93" y="0"/>
                  <a:ext cx="544" cy="162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fromWordArt="1">
                  <a:prstTxWarp prst="textPlain">
                    <a:avLst>
                      <a:gd name="adj" fmla="val 50000"/>
                    </a:avLst>
                  </a:prstTxWarp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en-US" altLang="zh-CN" sz="1400" b="0" i="0" u="none" strike="noStrike" kern="10" cap="none" spc="-70" normalizeH="0" baseline="0" noProof="0" smtClean="0">
                      <a:ln>
                        <a:noFill/>
                      </a:ln>
                      <a:solidFill>
                        <a:srgbClr val="000000">
                          <a:alpha val="70195"/>
                        </a:srgbClr>
                      </a:solidFill>
                      <a:effectLst/>
                      <a:uLnTx/>
                      <a:uFillTx/>
                      <a:latin typeface="Arial Black"/>
                    </a:rPr>
                    <a:t>TEXT</a:t>
                  </a:r>
                  <a:endParaRPr kumimoji="0" lang="zh-CN" altLang="en-US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endParaRPr>
                </a:p>
              </p:txBody>
            </p:sp>
            <p:sp>
              <p:nvSpPr>
                <p:cNvPr id="66" name="WordArt 300"/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0" y="181"/>
                  <a:ext cx="728" cy="84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fromWordArt="1">
                  <a:prstTxWarp prst="textPlain">
                    <a:avLst>
                      <a:gd name="adj" fmla="val 50000"/>
                    </a:avLst>
                  </a:prstTxWarp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en-US" altLang="zh-CN" sz="1400" b="0" i="0" u="none" strike="noStrike" kern="10" cap="none" spc="-70" normalizeH="0" baseline="0" noProof="0" smtClean="0">
                      <a:ln>
                        <a:noFill/>
                      </a:ln>
                      <a:solidFill>
                        <a:srgbClr val="000000">
                          <a:alpha val="70195"/>
                        </a:srgbClr>
                      </a:solidFill>
                      <a:effectLst/>
                      <a:uLnTx/>
                      <a:uFillTx/>
                      <a:latin typeface="Arial Black"/>
                    </a:rPr>
                    <a:t>ADD CONTENTS</a:t>
                  </a:r>
                  <a:endParaRPr kumimoji="0" lang="zh-CN" altLang="en-US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endParaRPr>
                </a:p>
              </p:txBody>
            </p:sp>
          </p:grpSp>
        </p:grpSp>
        <p:grpSp>
          <p:nvGrpSpPr>
            <p:cNvPr id="47" name="Group 27"/>
            <p:cNvGrpSpPr>
              <a:grpSpLocks/>
            </p:cNvGrpSpPr>
            <p:nvPr/>
          </p:nvGrpSpPr>
          <p:grpSpPr bwMode="auto">
            <a:xfrm>
              <a:off x="4028" y="590"/>
              <a:ext cx="998" cy="998"/>
              <a:chOff x="0" y="0"/>
              <a:chExt cx="998" cy="998"/>
            </a:xfrm>
          </p:grpSpPr>
          <p:sp>
            <p:nvSpPr>
              <p:cNvPr id="57" name="Oval 302"/>
              <p:cNvSpPr>
                <a:spLocks noChangeArrowheads="1"/>
              </p:cNvSpPr>
              <p:nvPr/>
            </p:nvSpPr>
            <p:spPr bwMode="auto">
              <a:xfrm>
                <a:off x="0" y="0"/>
                <a:ext cx="998" cy="998"/>
              </a:xfrm>
              <a:prstGeom prst="ellipse">
                <a:avLst/>
              </a:prstGeom>
              <a:gradFill rotWithShape="1">
                <a:gsLst>
                  <a:gs pos="0">
                    <a:srgbClr val="FFDEE1"/>
                  </a:gs>
                  <a:gs pos="100000">
                    <a:srgbClr val="FFABB3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>
                <a:outerShdw dist="53882" dir="2700000" algn="ctr" rotWithShape="0">
                  <a:srgbClr val="000000">
                    <a:alpha val="50000"/>
                  </a:srgbClr>
                </a:outerShdw>
              </a:effectLst>
            </p:spPr>
            <p:txBody>
              <a:bodyPr wrap="none" anchor="ctr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ko-KR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58" name="Oval 303"/>
              <p:cNvSpPr>
                <a:spLocks noChangeArrowheads="1"/>
              </p:cNvSpPr>
              <p:nvPr/>
            </p:nvSpPr>
            <p:spPr bwMode="auto">
              <a:xfrm>
                <a:off x="46" y="45"/>
                <a:ext cx="907" cy="907"/>
              </a:xfrm>
              <a:prstGeom prst="ellipse">
                <a:avLst/>
              </a:prstGeom>
              <a:gradFill rotWithShape="1">
                <a:gsLst>
                  <a:gs pos="0">
                    <a:srgbClr val="FFFFFF">
                      <a:alpha val="75000"/>
                    </a:srgbClr>
                  </a:gs>
                  <a:gs pos="100000">
                    <a:srgbClr val="FFFFFF">
                      <a:alpha val="0"/>
                    </a:srgb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ko-KR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grpSp>
            <p:nvGrpSpPr>
              <p:cNvPr id="59" name="Group 30"/>
              <p:cNvGrpSpPr>
                <a:grpSpLocks/>
              </p:cNvGrpSpPr>
              <p:nvPr/>
            </p:nvGrpSpPr>
            <p:grpSpPr bwMode="auto">
              <a:xfrm>
                <a:off x="136" y="371"/>
                <a:ext cx="728" cy="265"/>
                <a:chOff x="0" y="0"/>
                <a:chExt cx="728" cy="265"/>
              </a:xfrm>
            </p:grpSpPr>
            <p:sp>
              <p:nvSpPr>
                <p:cNvPr id="60" name="WordArt 305"/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93" y="0"/>
                  <a:ext cx="544" cy="162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fromWordArt="1">
                  <a:prstTxWarp prst="textPlain">
                    <a:avLst>
                      <a:gd name="adj" fmla="val 50000"/>
                    </a:avLst>
                  </a:prstTxWarp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en-US" altLang="zh-CN" sz="1400" b="0" i="0" u="none" strike="noStrike" kern="10" cap="none" spc="-70" normalizeH="0" baseline="0" noProof="0" smtClean="0">
                      <a:ln>
                        <a:noFill/>
                      </a:ln>
                      <a:solidFill>
                        <a:srgbClr val="000000">
                          <a:alpha val="70195"/>
                        </a:srgbClr>
                      </a:solidFill>
                      <a:effectLst/>
                      <a:uLnTx/>
                      <a:uFillTx/>
                      <a:latin typeface="Arial Black"/>
                    </a:rPr>
                    <a:t>TEXT</a:t>
                  </a:r>
                  <a:endParaRPr kumimoji="0" lang="zh-CN" altLang="en-US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endParaRPr>
                </a:p>
              </p:txBody>
            </p:sp>
            <p:sp>
              <p:nvSpPr>
                <p:cNvPr id="61" name="WordArt 306"/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0" y="181"/>
                  <a:ext cx="728" cy="84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fromWordArt="1">
                  <a:prstTxWarp prst="textPlain">
                    <a:avLst>
                      <a:gd name="adj" fmla="val 50000"/>
                    </a:avLst>
                  </a:prstTxWarp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en-US" altLang="zh-CN" sz="1400" b="0" i="0" u="none" strike="noStrike" kern="10" cap="none" spc="-70" normalizeH="0" baseline="0" noProof="0" smtClean="0">
                      <a:ln>
                        <a:noFill/>
                      </a:ln>
                      <a:solidFill>
                        <a:srgbClr val="000000">
                          <a:alpha val="70195"/>
                        </a:srgbClr>
                      </a:solidFill>
                      <a:effectLst/>
                      <a:uLnTx/>
                      <a:uFillTx/>
                      <a:latin typeface="Arial Black"/>
                    </a:rPr>
                    <a:t>ADD CONTENTS</a:t>
                  </a:r>
                  <a:endParaRPr kumimoji="0" lang="zh-CN" altLang="en-US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endParaRPr>
                </a:p>
              </p:txBody>
            </p:sp>
          </p:grpSp>
        </p:grpSp>
        <p:grpSp>
          <p:nvGrpSpPr>
            <p:cNvPr id="48" name="Group 33"/>
            <p:cNvGrpSpPr>
              <a:grpSpLocks/>
            </p:cNvGrpSpPr>
            <p:nvPr/>
          </p:nvGrpSpPr>
          <p:grpSpPr bwMode="auto">
            <a:xfrm>
              <a:off x="3529" y="0"/>
              <a:ext cx="998" cy="998"/>
              <a:chOff x="0" y="0"/>
              <a:chExt cx="998" cy="998"/>
            </a:xfrm>
          </p:grpSpPr>
          <p:sp>
            <p:nvSpPr>
              <p:cNvPr id="52" name="Oval 308"/>
              <p:cNvSpPr>
                <a:spLocks noChangeArrowheads="1"/>
              </p:cNvSpPr>
              <p:nvPr/>
            </p:nvSpPr>
            <p:spPr bwMode="auto">
              <a:xfrm>
                <a:off x="0" y="0"/>
                <a:ext cx="998" cy="998"/>
              </a:xfrm>
              <a:prstGeom prst="ellipse">
                <a:avLst/>
              </a:prstGeom>
              <a:gradFill rotWithShape="1">
                <a:gsLst>
                  <a:gs pos="0">
                    <a:srgbClr val="FFDEE1"/>
                  </a:gs>
                  <a:gs pos="100000">
                    <a:srgbClr val="FFABB3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>
                <a:outerShdw dist="53882" dir="2700000" algn="ctr" rotWithShape="0">
                  <a:srgbClr val="000000">
                    <a:alpha val="50000"/>
                  </a:srgbClr>
                </a:outerShdw>
              </a:effectLst>
            </p:spPr>
            <p:txBody>
              <a:bodyPr wrap="none" anchor="ctr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ko-KR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53" name="Oval 309"/>
              <p:cNvSpPr>
                <a:spLocks noChangeArrowheads="1"/>
              </p:cNvSpPr>
              <p:nvPr/>
            </p:nvSpPr>
            <p:spPr bwMode="auto">
              <a:xfrm>
                <a:off x="46" y="45"/>
                <a:ext cx="907" cy="907"/>
              </a:xfrm>
              <a:prstGeom prst="ellipse">
                <a:avLst/>
              </a:prstGeom>
              <a:gradFill rotWithShape="1">
                <a:gsLst>
                  <a:gs pos="0">
                    <a:srgbClr val="FFFFFF">
                      <a:alpha val="75000"/>
                    </a:srgbClr>
                  </a:gs>
                  <a:gs pos="100000">
                    <a:srgbClr val="FFFFFF">
                      <a:alpha val="0"/>
                    </a:srgb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ko-KR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grpSp>
            <p:nvGrpSpPr>
              <p:cNvPr id="54" name="Group 36"/>
              <p:cNvGrpSpPr>
                <a:grpSpLocks/>
              </p:cNvGrpSpPr>
              <p:nvPr/>
            </p:nvGrpSpPr>
            <p:grpSpPr bwMode="auto">
              <a:xfrm>
                <a:off x="136" y="371"/>
                <a:ext cx="728" cy="265"/>
                <a:chOff x="0" y="0"/>
                <a:chExt cx="728" cy="265"/>
              </a:xfrm>
            </p:grpSpPr>
            <p:sp>
              <p:nvSpPr>
                <p:cNvPr id="55" name="WordArt 311"/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93" y="0"/>
                  <a:ext cx="544" cy="162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fromWordArt="1">
                  <a:prstTxWarp prst="textPlain">
                    <a:avLst>
                      <a:gd name="adj" fmla="val 50000"/>
                    </a:avLst>
                  </a:prstTxWarp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en-US" altLang="zh-CN" sz="1400" b="0" i="0" u="none" strike="noStrike" kern="10" cap="none" spc="-70" normalizeH="0" baseline="0" noProof="0" smtClean="0">
                      <a:ln>
                        <a:noFill/>
                      </a:ln>
                      <a:solidFill>
                        <a:srgbClr val="000000">
                          <a:alpha val="70195"/>
                        </a:srgbClr>
                      </a:solidFill>
                      <a:effectLst/>
                      <a:uLnTx/>
                      <a:uFillTx/>
                      <a:latin typeface="Arial Black"/>
                    </a:rPr>
                    <a:t>TEXT</a:t>
                  </a:r>
                  <a:endParaRPr kumimoji="0" lang="zh-CN" altLang="en-US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endParaRPr>
                </a:p>
              </p:txBody>
            </p:sp>
            <p:sp>
              <p:nvSpPr>
                <p:cNvPr id="56" name="WordArt 312"/>
                <p:cNvSpPr>
                  <a:spLocks noChangeArrowheads="1" noChangeShapeType="1" noTextEdit="1"/>
                </p:cNvSpPr>
                <p:nvPr/>
              </p:nvSpPr>
              <p:spPr bwMode="auto">
                <a:xfrm>
                  <a:off x="0" y="181"/>
                  <a:ext cx="728" cy="84"/>
                </a:xfrm>
                <a:prstGeom prst="rect">
                  <a:avLst/>
                </a:prstGeom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wrap="none" fromWordArt="1">
                  <a:prstTxWarp prst="textPlain">
                    <a:avLst>
                      <a:gd name="adj" fmla="val 50000"/>
                    </a:avLst>
                  </a:prstTxWarp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en-US" altLang="zh-CN" sz="1400" b="0" i="0" u="none" strike="noStrike" kern="10" cap="none" spc="-70" normalizeH="0" baseline="0" noProof="0" smtClean="0">
                      <a:ln>
                        <a:noFill/>
                      </a:ln>
                      <a:solidFill>
                        <a:srgbClr val="000000">
                          <a:alpha val="70195"/>
                        </a:srgbClr>
                      </a:solidFill>
                      <a:effectLst/>
                      <a:uLnTx/>
                      <a:uFillTx/>
                      <a:latin typeface="Arial Black"/>
                    </a:rPr>
                    <a:t>ADD CONTENTS</a:t>
                  </a:r>
                  <a:endParaRPr kumimoji="0" lang="zh-CN" altLang="en-US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endParaRPr>
                </a:p>
              </p:txBody>
            </p:sp>
          </p:grpSp>
        </p:grpSp>
        <p:grpSp>
          <p:nvGrpSpPr>
            <p:cNvPr id="49" name="Group 39"/>
            <p:cNvGrpSpPr>
              <a:grpSpLocks/>
            </p:cNvGrpSpPr>
            <p:nvPr/>
          </p:nvGrpSpPr>
          <p:grpSpPr bwMode="auto">
            <a:xfrm>
              <a:off x="2168" y="2132"/>
              <a:ext cx="635" cy="227"/>
              <a:chOff x="0" y="0"/>
              <a:chExt cx="728" cy="265"/>
            </a:xfrm>
          </p:grpSpPr>
          <p:sp>
            <p:nvSpPr>
              <p:cNvPr id="50" name="WordArt 314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51" name="WordArt 315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Arial"/>
                    <a:cs typeface="Arial"/>
                  </a:rPr>
                  <a:t>ADD CONTENTS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390461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" name="Group 3"/>
          <p:cNvGrpSpPr>
            <a:grpSpLocks/>
          </p:cNvGrpSpPr>
          <p:nvPr/>
        </p:nvGrpSpPr>
        <p:grpSpPr bwMode="auto">
          <a:xfrm>
            <a:off x="1042988" y="1484784"/>
            <a:ext cx="2089150" cy="4249737"/>
            <a:chOff x="0" y="0"/>
            <a:chExt cx="1316" cy="2677"/>
          </a:xfrm>
        </p:grpSpPr>
        <p:sp>
          <p:nvSpPr>
            <p:cNvPr id="27" name="AutoShape 519"/>
            <p:cNvSpPr>
              <a:spLocks noChangeArrowheads="1"/>
            </p:cNvSpPr>
            <p:nvPr/>
          </p:nvSpPr>
          <p:spPr bwMode="auto">
            <a:xfrm>
              <a:off x="0" y="0"/>
              <a:ext cx="1315" cy="590"/>
            </a:xfrm>
            <a:prstGeom prst="rightArrow">
              <a:avLst>
                <a:gd name="adj1" fmla="val 67120"/>
                <a:gd name="adj2" fmla="val 55762"/>
              </a:avLst>
            </a:prstGeom>
            <a:gradFill rotWithShape="1">
              <a:gsLst>
                <a:gs pos="0">
                  <a:srgbClr val="FFFEFE"/>
                </a:gs>
                <a:gs pos="100000">
                  <a:srgbClr val="FF758F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8" name="AutoShape 520"/>
            <p:cNvSpPr>
              <a:spLocks noChangeArrowheads="1"/>
            </p:cNvSpPr>
            <p:nvPr/>
          </p:nvSpPr>
          <p:spPr bwMode="auto">
            <a:xfrm>
              <a:off x="1" y="681"/>
              <a:ext cx="1315" cy="1996"/>
            </a:xfrm>
            <a:prstGeom prst="roundRect">
              <a:avLst>
                <a:gd name="adj" fmla="val 5704"/>
              </a:avLst>
            </a:prstGeom>
            <a:solidFill>
              <a:srgbClr val="FF758F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29" name="AutoShape 521"/>
            <p:cNvSpPr>
              <a:spLocks noChangeArrowheads="1"/>
            </p:cNvSpPr>
            <p:nvPr/>
          </p:nvSpPr>
          <p:spPr bwMode="auto">
            <a:xfrm>
              <a:off x="46" y="726"/>
              <a:ext cx="1225" cy="1906"/>
            </a:xfrm>
            <a:prstGeom prst="roundRect">
              <a:avLst>
                <a:gd name="adj" fmla="val 3671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30" name="Group 7"/>
            <p:cNvGrpSpPr>
              <a:grpSpLocks/>
            </p:cNvGrpSpPr>
            <p:nvPr/>
          </p:nvGrpSpPr>
          <p:grpSpPr bwMode="auto">
            <a:xfrm>
              <a:off x="227" y="929"/>
              <a:ext cx="862" cy="568"/>
              <a:chOff x="0" y="0"/>
              <a:chExt cx="728" cy="480"/>
            </a:xfrm>
          </p:grpSpPr>
          <p:sp>
            <p:nvSpPr>
              <p:cNvPr id="32" name="WordArt 523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33" name="WordArt 524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207"/>
                <a:ext cx="728" cy="2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"/>
                    <a:cs typeface="Arial"/>
                  </a:rPr>
                  <a:t>01. ADD CONTENTS</a:t>
                </a:r>
              </a:p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"/>
                    <a:cs typeface="Arial"/>
                  </a:rPr>
                  <a:t>02. ADD CONTENTS</a:t>
                </a:r>
              </a:p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"/>
                    <a:cs typeface="Arial"/>
                  </a:rPr>
                  <a:t>03. ADD CONTENTS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  <p:sp>
          <p:nvSpPr>
            <p:cNvPr id="31" name="WordArt 535"/>
            <p:cNvSpPr>
              <a:spLocks noChangeArrowheads="1" noChangeShapeType="1" noTextEdit="1"/>
            </p:cNvSpPr>
            <p:nvPr/>
          </p:nvSpPr>
          <p:spPr bwMode="auto">
            <a:xfrm>
              <a:off x="363" y="227"/>
              <a:ext cx="499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</p:grpSp>
      <p:grpSp>
        <p:nvGrpSpPr>
          <p:cNvPr id="34" name="Group 11"/>
          <p:cNvGrpSpPr>
            <a:grpSpLocks/>
          </p:cNvGrpSpPr>
          <p:nvPr/>
        </p:nvGrpSpPr>
        <p:grpSpPr bwMode="auto">
          <a:xfrm>
            <a:off x="3492500" y="1484784"/>
            <a:ext cx="2087563" cy="4249737"/>
            <a:chOff x="0" y="0"/>
            <a:chExt cx="1315" cy="2677"/>
          </a:xfrm>
        </p:grpSpPr>
        <p:sp>
          <p:nvSpPr>
            <p:cNvPr id="35" name="AutoShape 525"/>
            <p:cNvSpPr>
              <a:spLocks noChangeArrowheads="1"/>
            </p:cNvSpPr>
            <p:nvPr/>
          </p:nvSpPr>
          <p:spPr bwMode="auto">
            <a:xfrm>
              <a:off x="0" y="681"/>
              <a:ext cx="1315" cy="1996"/>
            </a:xfrm>
            <a:prstGeom prst="roundRect">
              <a:avLst>
                <a:gd name="adj" fmla="val 5704"/>
              </a:avLst>
            </a:prstGeom>
            <a:solidFill>
              <a:srgbClr val="FFABB3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6" name="AutoShape 526"/>
            <p:cNvSpPr>
              <a:spLocks noChangeArrowheads="1"/>
            </p:cNvSpPr>
            <p:nvPr/>
          </p:nvSpPr>
          <p:spPr bwMode="auto">
            <a:xfrm>
              <a:off x="45" y="726"/>
              <a:ext cx="1225" cy="1906"/>
            </a:xfrm>
            <a:prstGeom prst="roundRect">
              <a:avLst>
                <a:gd name="adj" fmla="val 3671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37" name="Group 14"/>
            <p:cNvGrpSpPr>
              <a:grpSpLocks/>
            </p:cNvGrpSpPr>
            <p:nvPr/>
          </p:nvGrpSpPr>
          <p:grpSpPr bwMode="auto">
            <a:xfrm>
              <a:off x="226" y="929"/>
              <a:ext cx="862" cy="568"/>
              <a:chOff x="0" y="0"/>
              <a:chExt cx="728" cy="480"/>
            </a:xfrm>
          </p:grpSpPr>
          <p:sp>
            <p:nvSpPr>
              <p:cNvPr id="40" name="WordArt 528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41" name="WordArt 529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207"/>
                <a:ext cx="728" cy="2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"/>
                    <a:cs typeface="Arial"/>
                  </a:rPr>
                  <a:t>01. ADD CONTENTS</a:t>
                </a:r>
              </a:p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"/>
                    <a:cs typeface="Arial"/>
                  </a:rPr>
                  <a:t>02. ADD CONTENTS</a:t>
                </a:r>
              </a:p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"/>
                    <a:cs typeface="Arial"/>
                  </a:rPr>
                  <a:t>03. ADD CONTENTS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  <p:sp>
          <p:nvSpPr>
            <p:cNvPr id="38" name="AutoShape 536"/>
            <p:cNvSpPr>
              <a:spLocks noChangeArrowheads="1"/>
            </p:cNvSpPr>
            <p:nvPr/>
          </p:nvSpPr>
          <p:spPr bwMode="auto">
            <a:xfrm>
              <a:off x="0" y="0"/>
              <a:ext cx="1315" cy="590"/>
            </a:xfrm>
            <a:prstGeom prst="rightArrow">
              <a:avLst>
                <a:gd name="adj1" fmla="val 67120"/>
                <a:gd name="adj2" fmla="val 55762"/>
              </a:avLst>
            </a:prstGeom>
            <a:gradFill rotWithShape="1">
              <a:gsLst>
                <a:gs pos="0">
                  <a:srgbClr val="FFFFFF"/>
                </a:gs>
                <a:gs pos="100000">
                  <a:srgbClr val="FFABB3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9" name="WordArt 537"/>
            <p:cNvSpPr>
              <a:spLocks noChangeArrowheads="1" noChangeShapeType="1" noTextEdit="1"/>
            </p:cNvSpPr>
            <p:nvPr/>
          </p:nvSpPr>
          <p:spPr bwMode="auto">
            <a:xfrm>
              <a:off x="363" y="227"/>
              <a:ext cx="499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</p:grpSp>
      <p:grpSp>
        <p:nvGrpSpPr>
          <p:cNvPr id="42" name="Group 19"/>
          <p:cNvGrpSpPr>
            <a:grpSpLocks/>
          </p:cNvGrpSpPr>
          <p:nvPr/>
        </p:nvGrpSpPr>
        <p:grpSpPr bwMode="auto">
          <a:xfrm>
            <a:off x="5940425" y="1484784"/>
            <a:ext cx="2089150" cy="4249737"/>
            <a:chOff x="0" y="0"/>
            <a:chExt cx="1316" cy="2677"/>
          </a:xfrm>
        </p:grpSpPr>
        <p:sp>
          <p:nvSpPr>
            <p:cNvPr id="43" name="AutoShape 530"/>
            <p:cNvSpPr>
              <a:spLocks noChangeArrowheads="1"/>
            </p:cNvSpPr>
            <p:nvPr/>
          </p:nvSpPr>
          <p:spPr bwMode="auto">
            <a:xfrm>
              <a:off x="1" y="681"/>
              <a:ext cx="1315" cy="1996"/>
            </a:xfrm>
            <a:prstGeom prst="roundRect">
              <a:avLst>
                <a:gd name="adj" fmla="val 5704"/>
              </a:avLst>
            </a:prstGeom>
            <a:solidFill>
              <a:srgbClr val="FF99CC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4" name="AutoShape 531"/>
            <p:cNvSpPr>
              <a:spLocks noChangeArrowheads="1"/>
            </p:cNvSpPr>
            <p:nvPr/>
          </p:nvSpPr>
          <p:spPr bwMode="auto">
            <a:xfrm>
              <a:off x="46" y="726"/>
              <a:ext cx="1225" cy="1906"/>
            </a:xfrm>
            <a:prstGeom prst="roundRect">
              <a:avLst>
                <a:gd name="adj" fmla="val 3671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45" name="Group 22"/>
            <p:cNvGrpSpPr>
              <a:grpSpLocks/>
            </p:cNvGrpSpPr>
            <p:nvPr/>
          </p:nvGrpSpPr>
          <p:grpSpPr bwMode="auto">
            <a:xfrm>
              <a:off x="227" y="929"/>
              <a:ext cx="862" cy="568"/>
              <a:chOff x="0" y="0"/>
              <a:chExt cx="728" cy="480"/>
            </a:xfrm>
          </p:grpSpPr>
          <p:sp>
            <p:nvSpPr>
              <p:cNvPr id="48" name="WordArt 533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49" name="WordArt 5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207"/>
                <a:ext cx="728" cy="2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"/>
                    <a:cs typeface="Arial"/>
                  </a:rPr>
                  <a:t>01. ADD CONTENTS</a:t>
                </a:r>
              </a:p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"/>
                    <a:cs typeface="Arial"/>
                  </a:rPr>
                  <a:t>02. ADD CONTENTS</a:t>
                </a:r>
              </a:p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"/>
                    <a:cs typeface="Arial"/>
                  </a:rPr>
                  <a:t>03. ADD CONTENTS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  <p:sp>
          <p:nvSpPr>
            <p:cNvPr id="46" name="AutoShape 538"/>
            <p:cNvSpPr>
              <a:spLocks noChangeArrowheads="1"/>
            </p:cNvSpPr>
            <p:nvPr/>
          </p:nvSpPr>
          <p:spPr bwMode="auto">
            <a:xfrm>
              <a:off x="0" y="0"/>
              <a:ext cx="1315" cy="590"/>
            </a:xfrm>
            <a:prstGeom prst="rightArrow">
              <a:avLst>
                <a:gd name="adj1" fmla="val 67120"/>
                <a:gd name="adj2" fmla="val 55762"/>
              </a:avLst>
            </a:prstGeom>
            <a:gradFill rotWithShape="1">
              <a:gsLst>
                <a:gs pos="0">
                  <a:srgbClr val="FFFFFF"/>
                </a:gs>
                <a:gs pos="100000">
                  <a:srgbClr val="FF99CC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7" name="WordArt 539"/>
            <p:cNvSpPr>
              <a:spLocks noChangeArrowheads="1" noChangeShapeType="1" noTextEdit="1"/>
            </p:cNvSpPr>
            <p:nvPr/>
          </p:nvSpPr>
          <p:spPr bwMode="auto">
            <a:xfrm>
              <a:off x="363" y="227"/>
              <a:ext cx="499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209502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7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2" presetClass="entr" presetSubtype="8" fill="hold" nodeType="after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11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300"/>
                            </p:stCondLst>
                            <p:childTnLst>
                              <p:par>
                                <p:cTn id="13" presetID="12" presetClass="entr" presetSubtype="8" fill="hold" nodeType="after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15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" name="Group 3"/>
          <p:cNvGrpSpPr>
            <a:grpSpLocks/>
          </p:cNvGrpSpPr>
          <p:nvPr/>
        </p:nvGrpSpPr>
        <p:grpSpPr bwMode="auto">
          <a:xfrm>
            <a:off x="1547813" y="1268760"/>
            <a:ext cx="6048375" cy="4711700"/>
            <a:chOff x="0" y="0"/>
            <a:chExt cx="3810" cy="2968"/>
          </a:xfrm>
        </p:grpSpPr>
        <p:sp>
          <p:nvSpPr>
            <p:cNvPr id="36" name="Line 456"/>
            <p:cNvSpPr>
              <a:spLocks noChangeShapeType="1"/>
            </p:cNvSpPr>
            <p:nvPr/>
          </p:nvSpPr>
          <p:spPr bwMode="auto">
            <a:xfrm>
              <a:off x="1542" y="607"/>
              <a:ext cx="681" cy="1633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 type="triangle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7" name="Line 457"/>
            <p:cNvSpPr>
              <a:spLocks noChangeShapeType="1"/>
            </p:cNvSpPr>
            <p:nvPr/>
          </p:nvSpPr>
          <p:spPr bwMode="auto">
            <a:xfrm flipH="1">
              <a:off x="1542" y="607"/>
              <a:ext cx="726" cy="1633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 type="triangle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8" name="Line 458"/>
            <p:cNvSpPr>
              <a:spLocks noChangeShapeType="1"/>
            </p:cNvSpPr>
            <p:nvPr/>
          </p:nvSpPr>
          <p:spPr bwMode="auto">
            <a:xfrm flipH="1">
              <a:off x="1089" y="1061"/>
              <a:ext cx="1632" cy="726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 type="triangle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9" name="Line 459"/>
            <p:cNvSpPr>
              <a:spLocks noChangeShapeType="1"/>
            </p:cNvSpPr>
            <p:nvPr/>
          </p:nvSpPr>
          <p:spPr bwMode="auto">
            <a:xfrm flipH="1" flipV="1">
              <a:off x="1089" y="1151"/>
              <a:ext cx="1678" cy="59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 type="triangle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0" name="Oval 460"/>
            <p:cNvSpPr>
              <a:spLocks noChangeArrowheads="1"/>
            </p:cNvSpPr>
            <p:nvPr/>
          </p:nvSpPr>
          <p:spPr bwMode="auto">
            <a:xfrm>
              <a:off x="1179" y="697"/>
              <a:ext cx="1452" cy="1452"/>
            </a:xfrm>
            <a:prstGeom prst="ellipse">
              <a:avLst/>
            </a:prstGeom>
            <a:solidFill>
              <a:srgbClr val="E85E7C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1" name="Oval 461"/>
            <p:cNvSpPr>
              <a:spLocks noChangeArrowheads="1"/>
            </p:cNvSpPr>
            <p:nvPr/>
          </p:nvSpPr>
          <p:spPr bwMode="auto">
            <a:xfrm>
              <a:off x="1225" y="743"/>
              <a:ext cx="1360" cy="1360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2" name="Freeform 462"/>
            <p:cNvSpPr>
              <a:spLocks/>
            </p:cNvSpPr>
            <p:nvPr/>
          </p:nvSpPr>
          <p:spPr bwMode="auto">
            <a:xfrm>
              <a:off x="1962" y="63"/>
              <a:ext cx="864" cy="678"/>
            </a:xfrm>
            <a:custGeom>
              <a:avLst/>
              <a:gdLst/>
              <a:ahLst/>
              <a:cxnLst>
                <a:cxn ang="0">
                  <a:pos x="864" y="357"/>
                </a:cxn>
                <a:cxn ang="0">
                  <a:pos x="864" y="357"/>
                </a:cxn>
                <a:cxn ang="0">
                  <a:pos x="817" y="317"/>
                </a:cxn>
                <a:cxn ang="0">
                  <a:pos x="770" y="277"/>
                </a:cxn>
                <a:cxn ang="0">
                  <a:pos x="720" y="240"/>
                </a:cxn>
                <a:cxn ang="0">
                  <a:pos x="670" y="207"/>
                </a:cxn>
                <a:cxn ang="0">
                  <a:pos x="617" y="177"/>
                </a:cxn>
                <a:cxn ang="0">
                  <a:pos x="567" y="147"/>
                </a:cxn>
                <a:cxn ang="0">
                  <a:pos x="510" y="124"/>
                </a:cxn>
                <a:cxn ang="0">
                  <a:pos x="457" y="97"/>
                </a:cxn>
                <a:cxn ang="0">
                  <a:pos x="400" y="77"/>
                </a:cxn>
                <a:cxn ang="0">
                  <a:pos x="347" y="60"/>
                </a:cxn>
                <a:cxn ang="0">
                  <a:pos x="290" y="43"/>
                </a:cxn>
                <a:cxn ang="0">
                  <a:pos x="233" y="30"/>
                </a:cxn>
                <a:cxn ang="0">
                  <a:pos x="173" y="17"/>
                </a:cxn>
                <a:cxn ang="0">
                  <a:pos x="116" y="10"/>
                </a:cxn>
                <a:cxn ang="0">
                  <a:pos x="56" y="3"/>
                </a:cxn>
                <a:cxn ang="0">
                  <a:pos x="0" y="0"/>
                </a:cxn>
                <a:cxn ang="0">
                  <a:pos x="0" y="454"/>
                </a:cxn>
                <a:cxn ang="0">
                  <a:pos x="73" y="461"/>
                </a:cxn>
                <a:cxn ang="0">
                  <a:pos x="146" y="474"/>
                </a:cxn>
                <a:cxn ang="0">
                  <a:pos x="217" y="494"/>
                </a:cxn>
                <a:cxn ang="0">
                  <a:pos x="287" y="521"/>
                </a:cxn>
                <a:cxn ang="0">
                  <a:pos x="353" y="551"/>
                </a:cxn>
                <a:cxn ang="0">
                  <a:pos x="420" y="588"/>
                </a:cxn>
                <a:cxn ang="0">
                  <a:pos x="483" y="631"/>
                </a:cxn>
                <a:cxn ang="0">
                  <a:pos x="543" y="678"/>
                </a:cxn>
                <a:cxn ang="0">
                  <a:pos x="864" y="357"/>
                </a:cxn>
              </a:cxnLst>
              <a:rect l="0" t="0" r="r" b="b"/>
              <a:pathLst>
                <a:path w="864" h="678">
                  <a:moveTo>
                    <a:pt x="864" y="357"/>
                  </a:moveTo>
                  <a:lnTo>
                    <a:pt x="864" y="357"/>
                  </a:lnTo>
                  <a:lnTo>
                    <a:pt x="817" y="317"/>
                  </a:lnTo>
                  <a:lnTo>
                    <a:pt x="770" y="277"/>
                  </a:lnTo>
                  <a:lnTo>
                    <a:pt x="720" y="240"/>
                  </a:lnTo>
                  <a:lnTo>
                    <a:pt x="670" y="207"/>
                  </a:lnTo>
                  <a:lnTo>
                    <a:pt x="617" y="177"/>
                  </a:lnTo>
                  <a:lnTo>
                    <a:pt x="567" y="147"/>
                  </a:lnTo>
                  <a:lnTo>
                    <a:pt x="510" y="124"/>
                  </a:lnTo>
                  <a:lnTo>
                    <a:pt x="457" y="97"/>
                  </a:lnTo>
                  <a:lnTo>
                    <a:pt x="400" y="77"/>
                  </a:lnTo>
                  <a:lnTo>
                    <a:pt x="347" y="60"/>
                  </a:lnTo>
                  <a:lnTo>
                    <a:pt x="290" y="43"/>
                  </a:lnTo>
                  <a:lnTo>
                    <a:pt x="233" y="30"/>
                  </a:lnTo>
                  <a:lnTo>
                    <a:pt x="173" y="17"/>
                  </a:lnTo>
                  <a:lnTo>
                    <a:pt x="116" y="10"/>
                  </a:lnTo>
                  <a:lnTo>
                    <a:pt x="56" y="3"/>
                  </a:lnTo>
                  <a:lnTo>
                    <a:pt x="0" y="0"/>
                  </a:lnTo>
                  <a:lnTo>
                    <a:pt x="0" y="454"/>
                  </a:lnTo>
                  <a:lnTo>
                    <a:pt x="73" y="461"/>
                  </a:lnTo>
                  <a:lnTo>
                    <a:pt x="146" y="474"/>
                  </a:lnTo>
                  <a:lnTo>
                    <a:pt x="217" y="494"/>
                  </a:lnTo>
                  <a:lnTo>
                    <a:pt x="287" y="521"/>
                  </a:lnTo>
                  <a:lnTo>
                    <a:pt x="353" y="551"/>
                  </a:lnTo>
                  <a:lnTo>
                    <a:pt x="420" y="588"/>
                  </a:lnTo>
                  <a:lnTo>
                    <a:pt x="483" y="631"/>
                  </a:lnTo>
                  <a:lnTo>
                    <a:pt x="543" y="678"/>
                  </a:lnTo>
                  <a:lnTo>
                    <a:pt x="864" y="357"/>
                  </a:lnTo>
                  <a:close/>
                </a:path>
              </a:pathLst>
            </a:custGeom>
            <a:gradFill rotWithShape="1">
              <a:gsLst>
                <a:gs pos="0">
                  <a:srgbClr val="FCE5F7"/>
                </a:gs>
                <a:gs pos="100000">
                  <a:srgbClr val="EE7ED6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3" name="Freeform 463"/>
            <p:cNvSpPr>
              <a:spLocks/>
            </p:cNvSpPr>
            <p:nvPr/>
          </p:nvSpPr>
          <p:spPr bwMode="auto">
            <a:xfrm>
              <a:off x="2586" y="500"/>
              <a:ext cx="680" cy="865"/>
            </a:xfrm>
            <a:custGeom>
              <a:avLst/>
              <a:gdLst/>
              <a:ahLst/>
              <a:cxnLst>
                <a:cxn ang="0">
                  <a:pos x="0" y="321"/>
                </a:cxn>
                <a:cxn ang="0">
                  <a:pos x="0" y="321"/>
                </a:cxn>
                <a:cxn ang="0">
                  <a:pos x="50" y="384"/>
                </a:cxn>
                <a:cxn ang="0">
                  <a:pos x="90" y="444"/>
                </a:cxn>
                <a:cxn ang="0">
                  <a:pos x="130" y="511"/>
                </a:cxn>
                <a:cxn ang="0">
                  <a:pos x="160" y="581"/>
                </a:cxn>
                <a:cxn ang="0">
                  <a:pos x="183" y="651"/>
                </a:cxn>
                <a:cxn ang="0">
                  <a:pos x="203" y="722"/>
                </a:cxn>
                <a:cxn ang="0">
                  <a:pos x="216" y="795"/>
                </a:cxn>
                <a:cxn ang="0">
                  <a:pos x="223" y="865"/>
                </a:cxn>
                <a:cxn ang="0">
                  <a:pos x="680" y="865"/>
                </a:cxn>
                <a:cxn ang="0">
                  <a:pos x="677" y="808"/>
                </a:cxn>
                <a:cxn ang="0">
                  <a:pos x="670" y="752"/>
                </a:cxn>
                <a:cxn ang="0">
                  <a:pos x="660" y="691"/>
                </a:cxn>
                <a:cxn ang="0">
                  <a:pos x="650" y="635"/>
                </a:cxn>
                <a:cxn ang="0">
                  <a:pos x="637" y="578"/>
                </a:cxn>
                <a:cxn ang="0">
                  <a:pos x="620" y="521"/>
                </a:cxn>
                <a:cxn ang="0">
                  <a:pos x="600" y="464"/>
                </a:cxn>
                <a:cxn ang="0">
                  <a:pos x="580" y="408"/>
                </a:cxn>
                <a:cxn ang="0">
                  <a:pos x="557" y="354"/>
                </a:cxn>
                <a:cxn ang="0">
                  <a:pos x="530" y="301"/>
                </a:cxn>
                <a:cxn ang="0">
                  <a:pos x="500" y="247"/>
                </a:cxn>
                <a:cxn ang="0">
                  <a:pos x="470" y="197"/>
                </a:cxn>
                <a:cxn ang="0">
                  <a:pos x="436" y="144"/>
                </a:cxn>
                <a:cxn ang="0">
                  <a:pos x="400" y="97"/>
                </a:cxn>
                <a:cxn ang="0">
                  <a:pos x="363" y="47"/>
                </a:cxn>
                <a:cxn ang="0">
                  <a:pos x="320" y="0"/>
                </a:cxn>
                <a:cxn ang="0">
                  <a:pos x="0" y="321"/>
                </a:cxn>
              </a:cxnLst>
              <a:rect l="0" t="0" r="r" b="b"/>
              <a:pathLst>
                <a:path w="680" h="865">
                  <a:moveTo>
                    <a:pt x="0" y="321"/>
                  </a:moveTo>
                  <a:lnTo>
                    <a:pt x="0" y="321"/>
                  </a:lnTo>
                  <a:lnTo>
                    <a:pt x="50" y="384"/>
                  </a:lnTo>
                  <a:lnTo>
                    <a:pt x="90" y="444"/>
                  </a:lnTo>
                  <a:lnTo>
                    <a:pt x="130" y="511"/>
                  </a:lnTo>
                  <a:lnTo>
                    <a:pt x="160" y="581"/>
                  </a:lnTo>
                  <a:lnTo>
                    <a:pt x="183" y="651"/>
                  </a:lnTo>
                  <a:lnTo>
                    <a:pt x="203" y="722"/>
                  </a:lnTo>
                  <a:lnTo>
                    <a:pt x="216" y="795"/>
                  </a:lnTo>
                  <a:lnTo>
                    <a:pt x="223" y="865"/>
                  </a:lnTo>
                  <a:lnTo>
                    <a:pt x="680" y="865"/>
                  </a:lnTo>
                  <a:lnTo>
                    <a:pt x="677" y="808"/>
                  </a:lnTo>
                  <a:lnTo>
                    <a:pt x="670" y="752"/>
                  </a:lnTo>
                  <a:lnTo>
                    <a:pt x="660" y="691"/>
                  </a:lnTo>
                  <a:lnTo>
                    <a:pt x="650" y="635"/>
                  </a:lnTo>
                  <a:lnTo>
                    <a:pt x="637" y="578"/>
                  </a:lnTo>
                  <a:lnTo>
                    <a:pt x="620" y="521"/>
                  </a:lnTo>
                  <a:lnTo>
                    <a:pt x="600" y="464"/>
                  </a:lnTo>
                  <a:lnTo>
                    <a:pt x="580" y="408"/>
                  </a:lnTo>
                  <a:lnTo>
                    <a:pt x="557" y="354"/>
                  </a:lnTo>
                  <a:lnTo>
                    <a:pt x="530" y="301"/>
                  </a:lnTo>
                  <a:lnTo>
                    <a:pt x="500" y="247"/>
                  </a:lnTo>
                  <a:lnTo>
                    <a:pt x="470" y="197"/>
                  </a:lnTo>
                  <a:lnTo>
                    <a:pt x="436" y="144"/>
                  </a:lnTo>
                  <a:lnTo>
                    <a:pt x="400" y="97"/>
                  </a:lnTo>
                  <a:lnTo>
                    <a:pt x="363" y="47"/>
                  </a:lnTo>
                  <a:lnTo>
                    <a:pt x="320" y="0"/>
                  </a:lnTo>
                  <a:lnTo>
                    <a:pt x="0" y="321"/>
                  </a:lnTo>
                  <a:close/>
                </a:path>
              </a:pathLst>
            </a:custGeom>
            <a:gradFill rotWithShape="1">
              <a:gsLst>
                <a:gs pos="0">
                  <a:srgbClr val="FFEBF5"/>
                </a:gs>
                <a:gs pos="100000">
                  <a:srgbClr val="FF99CC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4" name="Freeform 464"/>
            <p:cNvSpPr>
              <a:spLocks/>
            </p:cNvSpPr>
            <p:nvPr/>
          </p:nvSpPr>
          <p:spPr bwMode="auto">
            <a:xfrm>
              <a:off x="2586" y="1479"/>
              <a:ext cx="680" cy="868"/>
            </a:xfrm>
            <a:custGeom>
              <a:avLst/>
              <a:gdLst/>
              <a:ahLst/>
              <a:cxnLst>
                <a:cxn ang="0">
                  <a:pos x="223" y="0"/>
                </a:cxn>
                <a:cxn ang="0">
                  <a:pos x="223" y="0"/>
                </a:cxn>
                <a:cxn ang="0">
                  <a:pos x="216" y="73"/>
                </a:cxn>
                <a:cxn ang="0">
                  <a:pos x="203" y="146"/>
                </a:cxn>
                <a:cxn ang="0">
                  <a:pos x="183" y="217"/>
                </a:cxn>
                <a:cxn ang="0">
                  <a:pos x="160" y="287"/>
                </a:cxn>
                <a:cxn ang="0">
                  <a:pos x="130" y="357"/>
                </a:cxn>
                <a:cxn ang="0">
                  <a:pos x="90" y="420"/>
                </a:cxn>
                <a:cxn ang="0">
                  <a:pos x="50" y="484"/>
                </a:cxn>
                <a:cxn ang="0">
                  <a:pos x="0" y="544"/>
                </a:cxn>
                <a:cxn ang="0">
                  <a:pos x="320" y="868"/>
                </a:cxn>
                <a:cxn ang="0">
                  <a:pos x="363" y="821"/>
                </a:cxn>
                <a:cxn ang="0">
                  <a:pos x="400" y="771"/>
                </a:cxn>
                <a:cxn ang="0">
                  <a:pos x="436" y="724"/>
                </a:cxn>
                <a:cxn ang="0">
                  <a:pos x="470" y="671"/>
                </a:cxn>
                <a:cxn ang="0">
                  <a:pos x="500" y="621"/>
                </a:cxn>
                <a:cxn ang="0">
                  <a:pos x="530" y="567"/>
                </a:cxn>
                <a:cxn ang="0">
                  <a:pos x="557" y="514"/>
                </a:cxn>
                <a:cxn ang="0">
                  <a:pos x="580" y="460"/>
                </a:cxn>
                <a:cxn ang="0">
                  <a:pos x="600" y="404"/>
                </a:cxn>
                <a:cxn ang="0">
                  <a:pos x="620" y="347"/>
                </a:cxn>
                <a:cxn ang="0">
                  <a:pos x="637" y="290"/>
                </a:cxn>
                <a:cxn ang="0">
                  <a:pos x="650" y="233"/>
                </a:cxn>
                <a:cxn ang="0">
                  <a:pos x="660" y="177"/>
                </a:cxn>
                <a:cxn ang="0">
                  <a:pos x="670" y="116"/>
                </a:cxn>
                <a:cxn ang="0">
                  <a:pos x="677" y="60"/>
                </a:cxn>
                <a:cxn ang="0">
                  <a:pos x="680" y="0"/>
                </a:cxn>
                <a:cxn ang="0">
                  <a:pos x="223" y="0"/>
                </a:cxn>
              </a:cxnLst>
              <a:rect l="0" t="0" r="r" b="b"/>
              <a:pathLst>
                <a:path w="680" h="868">
                  <a:moveTo>
                    <a:pt x="223" y="0"/>
                  </a:moveTo>
                  <a:lnTo>
                    <a:pt x="223" y="0"/>
                  </a:lnTo>
                  <a:lnTo>
                    <a:pt x="216" y="73"/>
                  </a:lnTo>
                  <a:lnTo>
                    <a:pt x="203" y="146"/>
                  </a:lnTo>
                  <a:lnTo>
                    <a:pt x="183" y="217"/>
                  </a:lnTo>
                  <a:lnTo>
                    <a:pt x="160" y="287"/>
                  </a:lnTo>
                  <a:lnTo>
                    <a:pt x="130" y="357"/>
                  </a:lnTo>
                  <a:lnTo>
                    <a:pt x="90" y="420"/>
                  </a:lnTo>
                  <a:lnTo>
                    <a:pt x="50" y="484"/>
                  </a:lnTo>
                  <a:lnTo>
                    <a:pt x="0" y="544"/>
                  </a:lnTo>
                  <a:lnTo>
                    <a:pt x="320" y="868"/>
                  </a:lnTo>
                  <a:lnTo>
                    <a:pt x="363" y="821"/>
                  </a:lnTo>
                  <a:lnTo>
                    <a:pt x="400" y="771"/>
                  </a:lnTo>
                  <a:lnTo>
                    <a:pt x="436" y="724"/>
                  </a:lnTo>
                  <a:lnTo>
                    <a:pt x="470" y="671"/>
                  </a:lnTo>
                  <a:lnTo>
                    <a:pt x="500" y="621"/>
                  </a:lnTo>
                  <a:lnTo>
                    <a:pt x="530" y="567"/>
                  </a:lnTo>
                  <a:lnTo>
                    <a:pt x="557" y="514"/>
                  </a:lnTo>
                  <a:lnTo>
                    <a:pt x="580" y="460"/>
                  </a:lnTo>
                  <a:lnTo>
                    <a:pt x="600" y="404"/>
                  </a:lnTo>
                  <a:lnTo>
                    <a:pt x="620" y="347"/>
                  </a:lnTo>
                  <a:lnTo>
                    <a:pt x="637" y="290"/>
                  </a:lnTo>
                  <a:lnTo>
                    <a:pt x="650" y="233"/>
                  </a:lnTo>
                  <a:lnTo>
                    <a:pt x="660" y="177"/>
                  </a:lnTo>
                  <a:lnTo>
                    <a:pt x="670" y="116"/>
                  </a:lnTo>
                  <a:lnTo>
                    <a:pt x="677" y="60"/>
                  </a:lnTo>
                  <a:lnTo>
                    <a:pt x="680" y="0"/>
                  </a:lnTo>
                  <a:lnTo>
                    <a:pt x="223" y="0"/>
                  </a:lnTo>
                  <a:close/>
                </a:path>
              </a:pathLst>
            </a:custGeom>
            <a:gradFill rotWithShape="1">
              <a:gsLst>
                <a:gs pos="0">
                  <a:srgbClr val="FFEEF0"/>
                </a:gs>
                <a:gs pos="100000">
                  <a:srgbClr val="FFABB3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5" name="Freeform 465"/>
            <p:cNvSpPr>
              <a:spLocks/>
            </p:cNvSpPr>
            <p:nvPr/>
          </p:nvSpPr>
          <p:spPr bwMode="auto">
            <a:xfrm>
              <a:off x="1962" y="2106"/>
              <a:ext cx="864" cy="678"/>
            </a:xfrm>
            <a:custGeom>
              <a:avLst/>
              <a:gdLst/>
              <a:ahLst/>
              <a:cxnLst>
                <a:cxn ang="0">
                  <a:pos x="543" y="0"/>
                </a:cxn>
                <a:cxn ang="0">
                  <a:pos x="543" y="0"/>
                </a:cxn>
                <a:cxn ang="0">
                  <a:pos x="483" y="47"/>
                </a:cxn>
                <a:cxn ang="0">
                  <a:pos x="420" y="90"/>
                </a:cxn>
                <a:cxn ang="0">
                  <a:pos x="353" y="127"/>
                </a:cxn>
                <a:cxn ang="0">
                  <a:pos x="287" y="157"/>
                </a:cxn>
                <a:cxn ang="0">
                  <a:pos x="217" y="184"/>
                </a:cxn>
                <a:cxn ang="0">
                  <a:pos x="146" y="204"/>
                </a:cxn>
                <a:cxn ang="0">
                  <a:pos x="73" y="217"/>
                </a:cxn>
                <a:cxn ang="0">
                  <a:pos x="0" y="224"/>
                </a:cxn>
                <a:cxn ang="0">
                  <a:pos x="0" y="678"/>
                </a:cxn>
                <a:cxn ang="0">
                  <a:pos x="56" y="675"/>
                </a:cxn>
                <a:cxn ang="0">
                  <a:pos x="116" y="668"/>
                </a:cxn>
                <a:cxn ang="0">
                  <a:pos x="173" y="661"/>
                </a:cxn>
                <a:cxn ang="0">
                  <a:pos x="233" y="648"/>
                </a:cxn>
                <a:cxn ang="0">
                  <a:pos x="290" y="635"/>
                </a:cxn>
                <a:cxn ang="0">
                  <a:pos x="347" y="618"/>
                </a:cxn>
                <a:cxn ang="0">
                  <a:pos x="400" y="601"/>
                </a:cxn>
                <a:cxn ang="0">
                  <a:pos x="457" y="581"/>
                </a:cxn>
                <a:cxn ang="0">
                  <a:pos x="510" y="554"/>
                </a:cxn>
                <a:cxn ang="0">
                  <a:pos x="567" y="531"/>
                </a:cxn>
                <a:cxn ang="0">
                  <a:pos x="617" y="501"/>
                </a:cxn>
                <a:cxn ang="0">
                  <a:pos x="670" y="471"/>
                </a:cxn>
                <a:cxn ang="0">
                  <a:pos x="720" y="438"/>
                </a:cxn>
                <a:cxn ang="0">
                  <a:pos x="770" y="401"/>
                </a:cxn>
                <a:cxn ang="0">
                  <a:pos x="817" y="361"/>
                </a:cxn>
                <a:cxn ang="0">
                  <a:pos x="864" y="321"/>
                </a:cxn>
                <a:cxn ang="0">
                  <a:pos x="543" y="0"/>
                </a:cxn>
              </a:cxnLst>
              <a:rect l="0" t="0" r="r" b="b"/>
              <a:pathLst>
                <a:path w="864" h="678">
                  <a:moveTo>
                    <a:pt x="543" y="0"/>
                  </a:moveTo>
                  <a:lnTo>
                    <a:pt x="543" y="0"/>
                  </a:lnTo>
                  <a:lnTo>
                    <a:pt x="483" y="47"/>
                  </a:lnTo>
                  <a:lnTo>
                    <a:pt x="420" y="90"/>
                  </a:lnTo>
                  <a:lnTo>
                    <a:pt x="353" y="127"/>
                  </a:lnTo>
                  <a:lnTo>
                    <a:pt x="287" y="157"/>
                  </a:lnTo>
                  <a:lnTo>
                    <a:pt x="217" y="184"/>
                  </a:lnTo>
                  <a:lnTo>
                    <a:pt x="146" y="204"/>
                  </a:lnTo>
                  <a:lnTo>
                    <a:pt x="73" y="217"/>
                  </a:lnTo>
                  <a:lnTo>
                    <a:pt x="0" y="224"/>
                  </a:lnTo>
                  <a:lnTo>
                    <a:pt x="0" y="678"/>
                  </a:lnTo>
                  <a:lnTo>
                    <a:pt x="56" y="675"/>
                  </a:lnTo>
                  <a:lnTo>
                    <a:pt x="116" y="668"/>
                  </a:lnTo>
                  <a:lnTo>
                    <a:pt x="173" y="661"/>
                  </a:lnTo>
                  <a:lnTo>
                    <a:pt x="233" y="648"/>
                  </a:lnTo>
                  <a:lnTo>
                    <a:pt x="290" y="635"/>
                  </a:lnTo>
                  <a:lnTo>
                    <a:pt x="347" y="618"/>
                  </a:lnTo>
                  <a:lnTo>
                    <a:pt x="400" y="601"/>
                  </a:lnTo>
                  <a:lnTo>
                    <a:pt x="457" y="581"/>
                  </a:lnTo>
                  <a:lnTo>
                    <a:pt x="510" y="554"/>
                  </a:lnTo>
                  <a:lnTo>
                    <a:pt x="567" y="531"/>
                  </a:lnTo>
                  <a:lnTo>
                    <a:pt x="617" y="501"/>
                  </a:lnTo>
                  <a:lnTo>
                    <a:pt x="670" y="471"/>
                  </a:lnTo>
                  <a:lnTo>
                    <a:pt x="720" y="438"/>
                  </a:lnTo>
                  <a:lnTo>
                    <a:pt x="770" y="401"/>
                  </a:lnTo>
                  <a:lnTo>
                    <a:pt x="817" y="361"/>
                  </a:lnTo>
                  <a:lnTo>
                    <a:pt x="864" y="321"/>
                  </a:lnTo>
                  <a:lnTo>
                    <a:pt x="543" y="0"/>
                  </a:lnTo>
                  <a:close/>
                </a:path>
              </a:pathLst>
            </a:custGeom>
            <a:gradFill rotWithShape="1">
              <a:gsLst>
                <a:gs pos="0">
                  <a:srgbClr val="FEDBE1"/>
                </a:gs>
                <a:gs pos="100000">
                  <a:srgbClr val="FA4C69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6" name="Freeform 466"/>
            <p:cNvSpPr>
              <a:spLocks/>
            </p:cNvSpPr>
            <p:nvPr/>
          </p:nvSpPr>
          <p:spPr bwMode="auto">
            <a:xfrm>
              <a:off x="984" y="2106"/>
              <a:ext cx="864" cy="678"/>
            </a:xfrm>
            <a:custGeom>
              <a:avLst/>
              <a:gdLst/>
              <a:ahLst/>
              <a:cxnLst>
                <a:cxn ang="0">
                  <a:pos x="0" y="321"/>
                </a:cxn>
                <a:cxn ang="0">
                  <a:pos x="0" y="321"/>
                </a:cxn>
                <a:cxn ang="0">
                  <a:pos x="47" y="361"/>
                </a:cxn>
                <a:cxn ang="0">
                  <a:pos x="94" y="401"/>
                </a:cxn>
                <a:cxn ang="0">
                  <a:pos x="144" y="438"/>
                </a:cxn>
                <a:cxn ang="0">
                  <a:pos x="194" y="471"/>
                </a:cxn>
                <a:cxn ang="0">
                  <a:pos x="244" y="501"/>
                </a:cxn>
                <a:cxn ang="0">
                  <a:pos x="297" y="531"/>
                </a:cxn>
                <a:cxn ang="0">
                  <a:pos x="351" y="554"/>
                </a:cxn>
                <a:cxn ang="0">
                  <a:pos x="407" y="581"/>
                </a:cxn>
                <a:cxn ang="0">
                  <a:pos x="461" y="601"/>
                </a:cxn>
                <a:cxn ang="0">
                  <a:pos x="517" y="618"/>
                </a:cxn>
                <a:cxn ang="0">
                  <a:pos x="574" y="635"/>
                </a:cxn>
                <a:cxn ang="0">
                  <a:pos x="631" y="648"/>
                </a:cxn>
                <a:cxn ang="0">
                  <a:pos x="691" y="661"/>
                </a:cxn>
                <a:cxn ang="0">
                  <a:pos x="748" y="668"/>
                </a:cxn>
                <a:cxn ang="0">
                  <a:pos x="804" y="675"/>
                </a:cxn>
                <a:cxn ang="0">
                  <a:pos x="864" y="678"/>
                </a:cxn>
                <a:cxn ang="0">
                  <a:pos x="864" y="224"/>
                </a:cxn>
                <a:cxn ang="0">
                  <a:pos x="791" y="217"/>
                </a:cxn>
                <a:cxn ang="0">
                  <a:pos x="718" y="204"/>
                </a:cxn>
                <a:cxn ang="0">
                  <a:pos x="647" y="184"/>
                </a:cxn>
                <a:cxn ang="0">
                  <a:pos x="577" y="157"/>
                </a:cxn>
                <a:cxn ang="0">
                  <a:pos x="511" y="127"/>
                </a:cxn>
                <a:cxn ang="0">
                  <a:pos x="444" y="90"/>
                </a:cxn>
                <a:cxn ang="0">
                  <a:pos x="381" y="47"/>
                </a:cxn>
                <a:cxn ang="0">
                  <a:pos x="321" y="0"/>
                </a:cxn>
                <a:cxn ang="0">
                  <a:pos x="0" y="321"/>
                </a:cxn>
              </a:cxnLst>
              <a:rect l="0" t="0" r="r" b="b"/>
              <a:pathLst>
                <a:path w="864" h="678">
                  <a:moveTo>
                    <a:pt x="0" y="321"/>
                  </a:moveTo>
                  <a:lnTo>
                    <a:pt x="0" y="321"/>
                  </a:lnTo>
                  <a:lnTo>
                    <a:pt x="47" y="361"/>
                  </a:lnTo>
                  <a:lnTo>
                    <a:pt x="94" y="401"/>
                  </a:lnTo>
                  <a:lnTo>
                    <a:pt x="144" y="438"/>
                  </a:lnTo>
                  <a:lnTo>
                    <a:pt x="194" y="471"/>
                  </a:lnTo>
                  <a:lnTo>
                    <a:pt x="244" y="501"/>
                  </a:lnTo>
                  <a:lnTo>
                    <a:pt x="297" y="531"/>
                  </a:lnTo>
                  <a:lnTo>
                    <a:pt x="351" y="554"/>
                  </a:lnTo>
                  <a:lnTo>
                    <a:pt x="407" y="581"/>
                  </a:lnTo>
                  <a:lnTo>
                    <a:pt x="461" y="601"/>
                  </a:lnTo>
                  <a:lnTo>
                    <a:pt x="517" y="618"/>
                  </a:lnTo>
                  <a:lnTo>
                    <a:pt x="574" y="635"/>
                  </a:lnTo>
                  <a:lnTo>
                    <a:pt x="631" y="648"/>
                  </a:lnTo>
                  <a:lnTo>
                    <a:pt x="691" y="661"/>
                  </a:lnTo>
                  <a:lnTo>
                    <a:pt x="748" y="668"/>
                  </a:lnTo>
                  <a:lnTo>
                    <a:pt x="804" y="675"/>
                  </a:lnTo>
                  <a:lnTo>
                    <a:pt x="864" y="678"/>
                  </a:lnTo>
                  <a:lnTo>
                    <a:pt x="864" y="224"/>
                  </a:lnTo>
                  <a:lnTo>
                    <a:pt x="791" y="217"/>
                  </a:lnTo>
                  <a:lnTo>
                    <a:pt x="718" y="204"/>
                  </a:lnTo>
                  <a:lnTo>
                    <a:pt x="647" y="184"/>
                  </a:lnTo>
                  <a:lnTo>
                    <a:pt x="577" y="157"/>
                  </a:lnTo>
                  <a:lnTo>
                    <a:pt x="511" y="127"/>
                  </a:lnTo>
                  <a:lnTo>
                    <a:pt x="444" y="90"/>
                  </a:lnTo>
                  <a:lnTo>
                    <a:pt x="381" y="47"/>
                  </a:lnTo>
                  <a:lnTo>
                    <a:pt x="321" y="0"/>
                  </a:lnTo>
                  <a:lnTo>
                    <a:pt x="0" y="321"/>
                  </a:lnTo>
                  <a:close/>
                </a:path>
              </a:pathLst>
            </a:custGeom>
            <a:gradFill rotWithShape="1">
              <a:gsLst>
                <a:gs pos="0">
                  <a:srgbClr val="FCE5F7"/>
                </a:gs>
                <a:gs pos="100000">
                  <a:srgbClr val="EE7ED6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7" name="Freeform 467"/>
            <p:cNvSpPr>
              <a:spLocks/>
            </p:cNvSpPr>
            <p:nvPr/>
          </p:nvSpPr>
          <p:spPr bwMode="auto">
            <a:xfrm>
              <a:off x="544" y="1479"/>
              <a:ext cx="681" cy="868"/>
            </a:xfrm>
            <a:custGeom>
              <a:avLst/>
              <a:gdLst/>
              <a:ahLst/>
              <a:cxnLst>
                <a:cxn ang="0">
                  <a:pos x="454" y="0"/>
                </a:cxn>
                <a:cxn ang="0">
                  <a:pos x="0" y="0"/>
                </a:cxn>
                <a:cxn ang="0">
                  <a:pos x="3" y="60"/>
                </a:cxn>
                <a:cxn ang="0">
                  <a:pos x="10" y="116"/>
                </a:cxn>
                <a:cxn ang="0">
                  <a:pos x="20" y="177"/>
                </a:cxn>
                <a:cxn ang="0">
                  <a:pos x="30" y="233"/>
                </a:cxn>
                <a:cxn ang="0">
                  <a:pos x="43" y="290"/>
                </a:cxn>
                <a:cxn ang="0">
                  <a:pos x="60" y="347"/>
                </a:cxn>
                <a:cxn ang="0">
                  <a:pos x="80" y="404"/>
                </a:cxn>
                <a:cxn ang="0">
                  <a:pos x="100" y="460"/>
                </a:cxn>
                <a:cxn ang="0">
                  <a:pos x="123" y="514"/>
                </a:cxn>
                <a:cxn ang="0">
                  <a:pos x="150" y="567"/>
                </a:cxn>
                <a:cxn ang="0">
                  <a:pos x="177" y="621"/>
                </a:cxn>
                <a:cxn ang="0">
                  <a:pos x="210" y="671"/>
                </a:cxn>
                <a:cxn ang="0">
                  <a:pos x="244" y="724"/>
                </a:cxn>
                <a:cxn ang="0">
                  <a:pos x="280" y="771"/>
                </a:cxn>
                <a:cxn ang="0">
                  <a:pos x="317" y="821"/>
                </a:cxn>
                <a:cxn ang="0">
                  <a:pos x="360" y="868"/>
                </a:cxn>
                <a:cxn ang="0">
                  <a:pos x="681" y="544"/>
                </a:cxn>
                <a:cxn ang="0">
                  <a:pos x="630" y="484"/>
                </a:cxn>
                <a:cxn ang="0">
                  <a:pos x="587" y="420"/>
                </a:cxn>
                <a:cxn ang="0">
                  <a:pos x="550" y="357"/>
                </a:cxn>
                <a:cxn ang="0">
                  <a:pos x="520" y="287"/>
                </a:cxn>
                <a:cxn ang="0">
                  <a:pos x="494" y="217"/>
                </a:cxn>
                <a:cxn ang="0">
                  <a:pos x="477" y="146"/>
                </a:cxn>
                <a:cxn ang="0">
                  <a:pos x="464" y="73"/>
                </a:cxn>
                <a:cxn ang="0">
                  <a:pos x="454" y="0"/>
                </a:cxn>
              </a:cxnLst>
              <a:rect l="0" t="0" r="r" b="b"/>
              <a:pathLst>
                <a:path w="681" h="868">
                  <a:moveTo>
                    <a:pt x="454" y="0"/>
                  </a:moveTo>
                  <a:lnTo>
                    <a:pt x="0" y="0"/>
                  </a:lnTo>
                  <a:lnTo>
                    <a:pt x="3" y="60"/>
                  </a:lnTo>
                  <a:lnTo>
                    <a:pt x="10" y="116"/>
                  </a:lnTo>
                  <a:lnTo>
                    <a:pt x="20" y="177"/>
                  </a:lnTo>
                  <a:lnTo>
                    <a:pt x="30" y="233"/>
                  </a:lnTo>
                  <a:lnTo>
                    <a:pt x="43" y="290"/>
                  </a:lnTo>
                  <a:lnTo>
                    <a:pt x="60" y="347"/>
                  </a:lnTo>
                  <a:lnTo>
                    <a:pt x="80" y="404"/>
                  </a:lnTo>
                  <a:lnTo>
                    <a:pt x="100" y="460"/>
                  </a:lnTo>
                  <a:lnTo>
                    <a:pt x="123" y="514"/>
                  </a:lnTo>
                  <a:lnTo>
                    <a:pt x="150" y="567"/>
                  </a:lnTo>
                  <a:lnTo>
                    <a:pt x="177" y="621"/>
                  </a:lnTo>
                  <a:lnTo>
                    <a:pt x="210" y="671"/>
                  </a:lnTo>
                  <a:lnTo>
                    <a:pt x="244" y="724"/>
                  </a:lnTo>
                  <a:lnTo>
                    <a:pt x="280" y="771"/>
                  </a:lnTo>
                  <a:lnTo>
                    <a:pt x="317" y="821"/>
                  </a:lnTo>
                  <a:lnTo>
                    <a:pt x="360" y="868"/>
                  </a:lnTo>
                  <a:lnTo>
                    <a:pt x="681" y="544"/>
                  </a:lnTo>
                  <a:lnTo>
                    <a:pt x="630" y="484"/>
                  </a:lnTo>
                  <a:lnTo>
                    <a:pt x="587" y="420"/>
                  </a:lnTo>
                  <a:lnTo>
                    <a:pt x="550" y="357"/>
                  </a:lnTo>
                  <a:lnTo>
                    <a:pt x="520" y="287"/>
                  </a:lnTo>
                  <a:lnTo>
                    <a:pt x="494" y="217"/>
                  </a:lnTo>
                  <a:lnTo>
                    <a:pt x="477" y="146"/>
                  </a:lnTo>
                  <a:lnTo>
                    <a:pt x="464" y="73"/>
                  </a:lnTo>
                  <a:lnTo>
                    <a:pt x="454" y="0"/>
                  </a:lnTo>
                  <a:close/>
                </a:path>
              </a:pathLst>
            </a:custGeom>
            <a:gradFill rotWithShape="1">
              <a:gsLst>
                <a:gs pos="0">
                  <a:srgbClr val="FFEBF5"/>
                </a:gs>
                <a:gs pos="100000">
                  <a:srgbClr val="FF99CC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8" name="Freeform 468"/>
            <p:cNvSpPr>
              <a:spLocks/>
            </p:cNvSpPr>
            <p:nvPr/>
          </p:nvSpPr>
          <p:spPr bwMode="auto">
            <a:xfrm>
              <a:off x="544" y="500"/>
              <a:ext cx="681" cy="865"/>
            </a:xfrm>
            <a:custGeom>
              <a:avLst/>
              <a:gdLst/>
              <a:ahLst/>
              <a:cxnLst>
                <a:cxn ang="0">
                  <a:pos x="454" y="865"/>
                </a:cxn>
                <a:cxn ang="0">
                  <a:pos x="454" y="865"/>
                </a:cxn>
                <a:cxn ang="0">
                  <a:pos x="464" y="795"/>
                </a:cxn>
                <a:cxn ang="0">
                  <a:pos x="477" y="722"/>
                </a:cxn>
                <a:cxn ang="0">
                  <a:pos x="494" y="651"/>
                </a:cxn>
                <a:cxn ang="0">
                  <a:pos x="520" y="581"/>
                </a:cxn>
                <a:cxn ang="0">
                  <a:pos x="550" y="511"/>
                </a:cxn>
                <a:cxn ang="0">
                  <a:pos x="587" y="444"/>
                </a:cxn>
                <a:cxn ang="0">
                  <a:pos x="630" y="384"/>
                </a:cxn>
                <a:cxn ang="0">
                  <a:pos x="681" y="321"/>
                </a:cxn>
                <a:cxn ang="0">
                  <a:pos x="360" y="0"/>
                </a:cxn>
                <a:cxn ang="0">
                  <a:pos x="317" y="47"/>
                </a:cxn>
                <a:cxn ang="0">
                  <a:pos x="280" y="97"/>
                </a:cxn>
                <a:cxn ang="0">
                  <a:pos x="244" y="144"/>
                </a:cxn>
                <a:cxn ang="0">
                  <a:pos x="210" y="197"/>
                </a:cxn>
                <a:cxn ang="0">
                  <a:pos x="177" y="247"/>
                </a:cxn>
                <a:cxn ang="0">
                  <a:pos x="150" y="301"/>
                </a:cxn>
                <a:cxn ang="0">
                  <a:pos x="123" y="354"/>
                </a:cxn>
                <a:cxn ang="0">
                  <a:pos x="100" y="408"/>
                </a:cxn>
                <a:cxn ang="0">
                  <a:pos x="80" y="464"/>
                </a:cxn>
                <a:cxn ang="0">
                  <a:pos x="60" y="521"/>
                </a:cxn>
                <a:cxn ang="0">
                  <a:pos x="43" y="578"/>
                </a:cxn>
                <a:cxn ang="0">
                  <a:pos x="30" y="635"/>
                </a:cxn>
                <a:cxn ang="0">
                  <a:pos x="20" y="691"/>
                </a:cxn>
                <a:cxn ang="0">
                  <a:pos x="10" y="752"/>
                </a:cxn>
                <a:cxn ang="0">
                  <a:pos x="3" y="808"/>
                </a:cxn>
                <a:cxn ang="0">
                  <a:pos x="0" y="865"/>
                </a:cxn>
                <a:cxn ang="0">
                  <a:pos x="454" y="865"/>
                </a:cxn>
              </a:cxnLst>
              <a:rect l="0" t="0" r="r" b="b"/>
              <a:pathLst>
                <a:path w="681" h="865">
                  <a:moveTo>
                    <a:pt x="454" y="865"/>
                  </a:moveTo>
                  <a:lnTo>
                    <a:pt x="454" y="865"/>
                  </a:lnTo>
                  <a:lnTo>
                    <a:pt x="464" y="795"/>
                  </a:lnTo>
                  <a:lnTo>
                    <a:pt x="477" y="722"/>
                  </a:lnTo>
                  <a:lnTo>
                    <a:pt x="494" y="651"/>
                  </a:lnTo>
                  <a:lnTo>
                    <a:pt x="520" y="581"/>
                  </a:lnTo>
                  <a:lnTo>
                    <a:pt x="550" y="511"/>
                  </a:lnTo>
                  <a:lnTo>
                    <a:pt x="587" y="444"/>
                  </a:lnTo>
                  <a:lnTo>
                    <a:pt x="630" y="384"/>
                  </a:lnTo>
                  <a:lnTo>
                    <a:pt x="681" y="321"/>
                  </a:lnTo>
                  <a:lnTo>
                    <a:pt x="360" y="0"/>
                  </a:lnTo>
                  <a:lnTo>
                    <a:pt x="317" y="47"/>
                  </a:lnTo>
                  <a:lnTo>
                    <a:pt x="280" y="97"/>
                  </a:lnTo>
                  <a:lnTo>
                    <a:pt x="244" y="144"/>
                  </a:lnTo>
                  <a:lnTo>
                    <a:pt x="210" y="197"/>
                  </a:lnTo>
                  <a:lnTo>
                    <a:pt x="177" y="247"/>
                  </a:lnTo>
                  <a:lnTo>
                    <a:pt x="150" y="301"/>
                  </a:lnTo>
                  <a:lnTo>
                    <a:pt x="123" y="354"/>
                  </a:lnTo>
                  <a:lnTo>
                    <a:pt x="100" y="408"/>
                  </a:lnTo>
                  <a:lnTo>
                    <a:pt x="80" y="464"/>
                  </a:lnTo>
                  <a:lnTo>
                    <a:pt x="60" y="521"/>
                  </a:lnTo>
                  <a:lnTo>
                    <a:pt x="43" y="578"/>
                  </a:lnTo>
                  <a:lnTo>
                    <a:pt x="30" y="635"/>
                  </a:lnTo>
                  <a:lnTo>
                    <a:pt x="20" y="691"/>
                  </a:lnTo>
                  <a:lnTo>
                    <a:pt x="10" y="752"/>
                  </a:lnTo>
                  <a:lnTo>
                    <a:pt x="3" y="808"/>
                  </a:lnTo>
                  <a:lnTo>
                    <a:pt x="0" y="865"/>
                  </a:lnTo>
                  <a:lnTo>
                    <a:pt x="454" y="865"/>
                  </a:lnTo>
                  <a:close/>
                </a:path>
              </a:pathLst>
            </a:custGeom>
            <a:gradFill rotWithShape="1">
              <a:gsLst>
                <a:gs pos="0">
                  <a:srgbClr val="FFEEF0"/>
                </a:gs>
                <a:gs pos="100000">
                  <a:srgbClr val="FFABB3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9" name="Freeform 469"/>
            <p:cNvSpPr>
              <a:spLocks/>
            </p:cNvSpPr>
            <p:nvPr/>
          </p:nvSpPr>
          <p:spPr bwMode="auto">
            <a:xfrm>
              <a:off x="984" y="63"/>
              <a:ext cx="864" cy="678"/>
            </a:xfrm>
            <a:custGeom>
              <a:avLst/>
              <a:gdLst/>
              <a:ahLst/>
              <a:cxnLst>
                <a:cxn ang="0">
                  <a:pos x="321" y="678"/>
                </a:cxn>
                <a:cxn ang="0">
                  <a:pos x="321" y="678"/>
                </a:cxn>
                <a:cxn ang="0">
                  <a:pos x="381" y="631"/>
                </a:cxn>
                <a:cxn ang="0">
                  <a:pos x="444" y="588"/>
                </a:cxn>
                <a:cxn ang="0">
                  <a:pos x="511" y="551"/>
                </a:cxn>
                <a:cxn ang="0">
                  <a:pos x="577" y="521"/>
                </a:cxn>
                <a:cxn ang="0">
                  <a:pos x="647" y="494"/>
                </a:cxn>
                <a:cxn ang="0">
                  <a:pos x="718" y="474"/>
                </a:cxn>
                <a:cxn ang="0">
                  <a:pos x="791" y="461"/>
                </a:cxn>
                <a:cxn ang="0">
                  <a:pos x="864" y="454"/>
                </a:cxn>
                <a:cxn ang="0">
                  <a:pos x="864" y="0"/>
                </a:cxn>
                <a:cxn ang="0">
                  <a:pos x="804" y="3"/>
                </a:cxn>
                <a:cxn ang="0">
                  <a:pos x="748" y="10"/>
                </a:cxn>
                <a:cxn ang="0">
                  <a:pos x="691" y="17"/>
                </a:cxn>
                <a:cxn ang="0">
                  <a:pos x="631" y="30"/>
                </a:cxn>
                <a:cxn ang="0">
                  <a:pos x="574" y="43"/>
                </a:cxn>
                <a:cxn ang="0">
                  <a:pos x="517" y="60"/>
                </a:cxn>
                <a:cxn ang="0">
                  <a:pos x="461" y="77"/>
                </a:cxn>
                <a:cxn ang="0">
                  <a:pos x="407" y="97"/>
                </a:cxn>
                <a:cxn ang="0">
                  <a:pos x="351" y="124"/>
                </a:cxn>
                <a:cxn ang="0">
                  <a:pos x="297" y="147"/>
                </a:cxn>
                <a:cxn ang="0">
                  <a:pos x="244" y="177"/>
                </a:cxn>
                <a:cxn ang="0">
                  <a:pos x="194" y="207"/>
                </a:cxn>
                <a:cxn ang="0">
                  <a:pos x="144" y="240"/>
                </a:cxn>
                <a:cxn ang="0">
                  <a:pos x="94" y="277"/>
                </a:cxn>
                <a:cxn ang="0">
                  <a:pos x="47" y="317"/>
                </a:cxn>
                <a:cxn ang="0">
                  <a:pos x="0" y="357"/>
                </a:cxn>
                <a:cxn ang="0">
                  <a:pos x="321" y="678"/>
                </a:cxn>
              </a:cxnLst>
              <a:rect l="0" t="0" r="r" b="b"/>
              <a:pathLst>
                <a:path w="864" h="678">
                  <a:moveTo>
                    <a:pt x="321" y="678"/>
                  </a:moveTo>
                  <a:lnTo>
                    <a:pt x="321" y="678"/>
                  </a:lnTo>
                  <a:lnTo>
                    <a:pt x="381" y="631"/>
                  </a:lnTo>
                  <a:lnTo>
                    <a:pt x="444" y="588"/>
                  </a:lnTo>
                  <a:lnTo>
                    <a:pt x="511" y="551"/>
                  </a:lnTo>
                  <a:lnTo>
                    <a:pt x="577" y="521"/>
                  </a:lnTo>
                  <a:lnTo>
                    <a:pt x="647" y="494"/>
                  </a:lnTo>
                  <a:lnTo>
                    <a:pt x="718" y="474"/>
                  </a:lnTo>
                  <a:lnTo>
                    <a:pt x="791" y="461"/>
                  </a:lnTo>
                  <a:lnTo>
                    <a:pt x="864" y="454"/>
                  </a:lnTo>
                  <a:lnTo>
                    <a:pt x="864" y="0"/>
                  </a:lnTo>
                  <a:lnTo>
                    <a:pt x="804" y="3"/>
                  </a:lnTo>
                  <a:lnTo>
                    <a:pt x="748" y="10"/>
                  </a:lnTo>
                  <a:lnTo>
                    <a:pt x="691" y="17"/>
                  </a:lnTo>
                  <a:lnTo>
                    <a:pt x="631" y="30"/>
                  </a:lnTo>
                  <a:lnTo>
                    <a:pt x="574" y="43"/>
                  </a:lnTo>
                  <a:lnTo>
                    <a:pt x="517" y="60"/>
                  </a:lnTo>
                  <a:lnTo>
                    <a:pt x="461" y="77"/>
                  </a:lnTo>
                  <a:lnTo>
                    <a:pt x="407" y="97"/>
                  </a:lnTo>
                  <a:lnTo>
                    <a:pt x="351" y="124"/>
                  </a:lnTo>
                  <a:lnTo>
                    <a:pt x="297" y="147"/>
                  </a:lnTo>
                  <a:lnTo>
                    <a:pt x="244" y="177"/>
                  </a:lnTo>
                  <a:lnTo>
                    <a:pt x="194" y="207"/>
                  </a:lnTo>
                  <a:lnTo>
                    <a:pt x="144" y="240"/>
                  </a:lnTo>
                  <a:lnTo>
                    <a:pt x="94" y="277"/>
                  </a:lnTo>
                  <a:lnTo>
                    <a:pt x="47" y="317"/>
                  </a:lnTo>
                  <a:lnTo>
                    <a:pt x="0" y="357"/>
                  </a:lnTo>
                  <a:lnTo>
                    <a:pt x="321" y="678"/>
                  </a:lnTo>
                  <a:close/>
                </a:path>
              </a:pathLst>
            </a:custGeom>
            <a:gradFill rotWithShape="1">
              <a:gsLst>
                <a:gs pos="0">
                  <a:srgbClr val="FEDBE1"/>
                </a:gs>
                <a:gs pos="100000">
                  <a:srgbClr val="FA4C69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0" name="Arc 470"/>
            <p:cNvSpPr>
              <a:spLocks/>
            </p:cNvSpPr>
            <p:nvPr/>
          </p:nvSpPr>
          <p:spPr bwMode="auto">
            <a:xfrm>
              <a:off x="363" y="0"/>
              <a:ext cx="3084" cy="2968"/>
            </a:xfrm>
            <a:custGeom>
              <a:avLst/>
              <a:gdLst>
                <a:gd name="T0" fmla="*/ 29884 w 43200"/>
                <a:gd name="T1" fmla="*/ -1 h 41548"/>
                <a:gd name="T2" fmla="*/ 43200 w 43200"/>
                <a:gd name="T3" fmla="*/ 19948 h 41548"/>
                <a:gd name="T4" fmla="*/ 21600 w 43200"/>
                <a:gd name="T5" fmla="*/ 41548 h 41548"/>
                <a:gd name="T6" fmla="*/ 0 w 43200"/>
                <a:gd name="T7" fmla="*/ 19948 h 41548"/>
                <a:gd name="T8" fmla="*/ 13151 w 43200"/>
                <a:gd name="T9" fmla="*/ 69 h 41548"/>
                <a:gd name="T10" fmla="*/ 29884 w 43200"/>
                <a:gd name="T11" fmla="*/ -1 h 41548"/>
                <a:gd name="T12" fmla="*/ 43200 w 43200"/>
                <a:gd name="T13" fmla="*/ 19948 h 41548"/>
                <a:gd name="T14" fmla="*/ 21600 w 43200"/>
                <a:gd name="T15" fmla="*/ 41548 h 41548"/>
                <a:gd name="T16" fmla="*/ 0 w 43200"/>
                <a:gd name="T17" fmla="*/ 19948 h 41548"/>
                <a:gd name="T18" fmla="*/ 13151 w 43200"/>
                <a:gd name="T19" fmla="*/ 69 h 41548"/>
                <a:gd name="T20" fmla="*/ 21600 w 43200"/>
                <a:gd name="T21" fmla="*/ 19948 h 41548"/>
                <a:gd name="T22" fmla="*/ 29884 w 43200"/>
                <a:gd name="T23" fmla="*/ -1 h 41548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43200"/>
                <a:gd name="T37" fmla="*/ 0 h 41548"/>
                <a:gd name="T38" fmla="*/ 43200 w 43200"/>
                <a:gd name="T39" fmla="*/ 41548 h 41548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43200" h="41548" fill="none" extrusionOk="0">
                  <a:moveTo>
                    <a:pt x="29884" y="-1"/>
                  </a:moveTo>
                  <a:cubicBezTo>
                    <a:pt x="37945" y="3347"/>
                    <a:pt x="43200" y="11218"/>
                    <a:pt x="43200" y="19948"/>
                  </a:cubicBezTo>
                  <a:cubicBezTo>
                    <a:pt x="43200" y="31877"/>
                    <a:pt x="33529" y="41548"/>
                    <a:pt x="21600" y="41548"/>
                  </a:cubicBezTo>
                  <a:cubicBezTo>
                    <a:pt x="9670" y="41548"/>
                    <a:pt x="0" y="31877"/>
                    <a:pt x="0" y="19948"/>
                  </a:cubicBezTo>
                  <a:cubicBezTo>
                    <a:pt x="-1" y="11283"/>
                    <a:pt x="5177" y="3458"/>
                    <a:pt x="13151" y="69"/>
                  </a:cubicBezTo>
                </a:path>
                <a:path w="43200" h="41548" stroke="0" extrusionOk="0">
                  <a:moveTo>
                    <a:pt x="29884" y="-1"/>
                  </a:moveTo>
                  <a:cubicBezTo>
                    <a:pt x="37945" y="3347"/>
                    <a:pt x="43200" y="11218"/>
                    <a:pt x="43200" y="19948"/>
                  </a:cubicBezTo>
                  <a:cubicBezTo>
                    <a:pt x="43200" y="31877"/>
                    <a:pt x="33529" y="41548"/>
                    <a:pt x="21600" y="41548"/>
                  </a:cubicBezTo>
                  <a:cubicBezTo>
                    <a:pt x="9670" y="41548"/>
                    <a:pt x="0" y="31877"/>
                    <a:pt x="0" y="19948"/>
                  </a:cubicBezTo>
                  <a:cubicBezTo>
                    <a:pt x="-1" y="11283"/>
                    <a:pt x="5177" y="3458"/>
                    <a:pt x="13151" y="69"/>
                  </a:cubicBezTo>
                  <a:lnTo>
                    <a:pt x="21600" y="19948"/>
                  </a:lnTo>
                  <a:lnTo>
                    <a:pt x="29884" y="-1"/>
                  </a:lnTo>
                  <a:close/>
                </a:path>
              </a:pathLst>
            </a:custGeom>
            <a:noFill/>
            <a:ln w="19050" cap="rnd">
              <a:solidFill>
                <a:srgbClr val="000000"/>
              </a:solidFill>
              <a:prstDash val="sysDot"/>
              <a:round/>
              <a:headEnd type="oval" w="med" len="med"/>
              <a:tailEnd type="triangle" w="lg" len="lg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51" name="Group 19"/>
            <p:cNvGrpSpPr>
              <a:grpSpLocks/>
            </p:cNvGrpSpPr>
            <p:nvPr/>
          </p:nvGrpSpPr>
          <p:grpSpPr bwMode="auto">
            <a:xfrm>
              <a:off x="1542" y="1288"/>
              <a:ext cx="728" cy="265"/>
              <a:chOff x="0" y="0"/>
              <a:chExt cx="728" cy="265"/>
            </a:xfrm>
          </p:grpSpPr>
          <p:sp>
            <p:nvSpPr>
              <p:cNvPr id="65" name="WordArt 472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66" name="WordArt 473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sp>
          <p:nvSpPr>
            <p:cNvPr id="52" name="WordArt 474"/>
            <p:cNvSpPr>
              <a:spLocks noChangeArrowheads="1" noChangeShapeType="1" noTextEdit="1"/>
            </p:cNvSpPr>
            <p:nvPr/>
          </p:nvSpPr>
          <p:spPr bwMode="auto">
            <a:xfrm rot="5400000">
              <a:off x="2266" y="924"/>
              <a:ext cx="2087" cy="998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spcFirstLastPara="1" wrap="none" fromWordArt="1">
              <a:prstTxWarp prst="textArchUp">
                <a:avLst>
                  <a:gd name="adj" fmla="val 12233116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3" name="WordArt 475"/>
            <p:cNvSpPr>
              <a:spLocks noChangeArrowheads="1" noChangeShapeType="1" noTextEdit="1"/>
            </p:cNvSpPr>
            <p:nvPr/>
          </p:nvSpPr>
          <p:spPr bwMode="auto">
            <a:xfrm rot="5400000">
              <a:off x="2675" y="1196"/>
              <a:ext cx="1451" cy="454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spcFirstLastPara="1" wrap="none" fromWordArt="1">
              <a:prstTxWarp prst="textArchUp">
                <a:avLst>
                  <a:gd name="adj" fmla="val 11299468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 !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grpSp>
          <p:nvGrpSpPr>
            <p:cNvPr id="54" name="Group 24"/>
            <p:cNvGrpSpPr>
              <a:grpSpLocks/>
            </p:cNvGrpSpPr>
            <p:nvPr/>
          </p:nvGrpSpPr>
          <p:grpSpPr bwMode="auto">
            <a:xfrm rot="10800000">
              <a:off x="0" y="380"/>
              <a:ext cx="998" cy="2087"/>
              <a:chOff x="0" y="0"/>
              <a:chExt cx="998" cy="2087"/>
            </a:xfrm>
          </p:grpSpPr>
          <p:sp>
            <p:nvSpPr>
              <p:cNvPr id="63" name="WordArt 477"/>
              <p:cNvSpPr>
                <a:spLocks noChangeArrowheads="1" noChangeShapeType="1" noTextEdit="1"/>
              </p:cNvSpPr>
              <p:nvPr/>
            </p:nvSpPr>
            <p:spPr bwMode="auto">
              <a:xfrm rot="5400000">
                <a:off x="-545" y="545"/>
                <a:ext cx="2087" cy="998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spcFirstLastPara="1" wrap="none" fromWordArt="1">
                <a:prstTxWarp prst="textArchUp">
                  <a:avLst>
                    <a:gd name="adj" fmla="val 12233116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Arial Black"/>
                  </a:rPr>
                  <a:t>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64" name="WordArt 478"/>
              <p:cNvSpPr>
                <a:spLocks noChangeArrowheads="1" noChangeShapeType="1" noTextEdit="1"/>
              </p:cNvSpPr>
              <p:nvPr/>
            </p:nvSpPr>
            <p:spPr bwMode="auto">
              <a:xfrm rot="5400000">
                <a:off x="-136" y="816"/>
                <a:ext cx="1451" cy="45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spcFirstLastPara="1" wrap="none" fromWordArt="1">
                <a:prstTxWarp prst="textArchUp">
                  <a:avLst>
                    <a:gd name="adj" fmla="val 11299468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Arial"/>
                    <a:cs typeface="Arial"/>
                  </a:rPr>
                  <a:t>CLICK TO ADD CONTENTS !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  <p:sp>
          <p:nvSpPr>
            <p:cNvPr id="55" name="WordArt 479"/>
            <p:cNvSpPr>
              <a:spLocks noChangeArrowheads="1" noChangeShapeType="1" noTextEdit="1"/>
            </p:cNvSpPr>
            <p:nvPr/>
          </p:nvSpPr>
          <p:spPr bwMode="auto">
            <a:xfrm>
              <a:off x="2177" y="335"/>
              <a:ext cx="317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6" name="WordArt 480"/>
            <p:cNvSpPr>
              <a:spLocks noChangeArrowheads="1" noChangeShapeType="1" noTextEdit="1"/>
            </p:cNvSpPr>
            <p:nvPr/>
          </p:nvSpPr>
          <p:spPr bwMode="auto">
            <a:xfrm>
              <a:off x="2767" y="925"/>
              <a:ext cx="317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7" name="WordArt 481"/>
            <p:cNvSpPr>
              <a:spLocks noChangeArrowheads="1" noChangeShapeType="1" noTextEdit="1"/>
            </p:cNvSpPr>
            <p:nvPr/>
          </p:nvSpPr>
          <p:spPr bwMode="auto">
            <a:xfrm>
              <a:off x="2813" y="1787"/>
              <a:ext cx="317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8" name="WordArt 482"/>
            <p:cNvSpPr>
              <a:spLocks noChangeArrowheads="1" noChangeShapeType="1" noTextEdit="1"/>
            </p:cNvSpPr>
            <p:nvPr/>
          </p:nvSpPr>
          <p:spPr bwMode="auto">
            <a:xfrm>
              <a:off x="2177" y="2421"/>
              <a:ext cx="317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9" name="WordArt 483"/>
            <p:cNvSpPr>
              <a:spLocks noChangeArrowheads="1" noChangeShapeType="1" noTextEdit="1"/>
            </p:cNvSpPr>
            <p:nvPr/>
          </p:nvSpPr>
          <p:spPr bwMode="auto">
            <a:xfrm>
              <a:off x="1315" y="2422"/>
              <a:ext cx="317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0" name="WordArt 484"/>
            <p:cNvSpPr>
              <a:spLocks noChangeArrowheads="1" noChangeShapeType="1" noTextEdit="1"/>
            </p:cNvSpPr>
            <p:nvPr/>
          </p:nvSpPr>
          <p:spPr bwMode="auto">
            <a:xfrm>
              <a:off x="680" y="1787"/>
              <a:ext cx="317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1" name="WordArt 485"/>
            <p:cNvSpPr>
              <a:spLocks noChangeArrowheads="1" noChangeShapeType="1" noTextEdit="1"/>
            </p:cNvSpPr>
            <p:nvPr/>
          </p:nvSpPr>
          <p:spPr bwMode="auto">
            <a:xfrm>
              <a:off x="680" y="925"/>
              <a:ext cx="317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2" name="WordArt 486"/>
            <p:cNvSpPr>
              <a:spLocks noChangeArrowheads="1" noChangeShapeType="1" noTextEdit="1"/>
            </p:cNvSpPr>
            <p:nvPr/>
          </p:nvSpPr>
          <p:spPr bwMode="auto">
            <a:xfrm>
              <a:off x="1316" y="335"/>
              <a:ext cx="317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8887859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5" name="Group 3"/>
          <p:cNvGrpSpPr>
            <a:grpSpLocks/>
          </p:cNvGrpSpPr>
          <p:nvPr/>
        </p:nvGrpSpPr>
        <p:grpSpPr bwMode="auto">
          <a:xfrm>
            <a:off x="900063" y="1700808"/>
            <a:ext cx="7272337" cy="3889375"/>
            <a:chOff x="0" y="0"/>
            <a:chExt cx="4581" cy="2450"/>
          </a:xfrm>
        </p:grpSpPr>
        <p:sp>
          <p:nvSpPr>
            <p:cNvPr id="46" name="AutoShape 649"/>
            <p:cNvSpPr>
              <a:spLocks noChangeArrowheads="1"/>
            </p:cNvSpPr>
            <p:nvPr/>
          </p:nvSpPr>
          <p:spPr bwMode="auto">
            <a:xfrm>
              <a:off x="3175" y="136"/>
              <a:ext cx="1406" cy="2269"/>
            </a:xfrm>
            <a:prstGeom prst="roundRect">
              <a:avLst>
                <a:gd name="adj" fmla="val 10667"/>
              </a:avLst>
            </a:prstGeom>
            <a:solidFill>
              <a:srgbClr val="808080">
                <a:alpha val="25098"/>
              </a:srgbClr>
            </a:solidFill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7" name="Oval 650"/>
            <p:cNvSpPr>
              <a:spLocks noChangeArrowheads="1"/>
            </p:cNvSpPr>
            <p:nvPr/>
          </p:nvSpPr>
          <p:spPr bwMode="auto">
            <a:xfrm>
              <a:off x="635" y="680"/>
              <a:ext cx="1452" cy="1452"/>
            </a:xfrm>
            <a:prstGeom prst="ellipse">
              <a:avLst/>
            </a:prstGeom>
            <a:solidFill>
              <a:srgbClr val="808080">
                <a:alpha val="25098"/>
              </a:srgbClr>
            </a:solidFill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8" name="Oval 651"/>
            <p:cNvSpPr>
              <a:spLocks noChangeArrowheads="1"/>
            </p:cNvSpPr>
            <p:nvPr/>
          </p:nvSpPr>
          <p:spPr bwMode="auto">
            <a:xfrm>
              <a:off x="1633" y="1315"/>
              <a:ext cx="1089" cy="1089"/>
            </a:xfrm>
            <a:prstGeom prst="ellipse">
              <a:avLst/>
            </a:prstGeom>
            <a:solidFill>
              <a:srgbClr val="EE7ED6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9" name="Oval 652"/>
            <p:cNvSpPr>
              <a:spLocks noChangeArrowheads="1"/>
            </p:cNvSpPr>
            <p:nvPr/>
          </p:nvSpPr>
          <p:spPr bwMode="auto">
            <a:xfrm>
              <a:off x="1679" y="1360"/>
              <a:ext cx="998" cy="998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0" name="Oval 653"/>
            <p:cNvSpPr>
              <a:spLocks noChangeArrowheads="1"/>
            </p:cNvSpPr>
            <p:nvPr/>
          </p:nvSpPr>
          <p:spPr bwMode="auto">
            <a:xfrm>
              <a:off x="816" y="0"/>
              <a:ext cx="1089" cy="1089"/>
            </a:xfrm>
            <a:prstGeom prst="ellipse">
              <a:avLst/>
            </a:prstGeom>
            <a:solidFill>
              <a:srgbClr val="FF758F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1" name="Oval 654"/>
            <p:cNvSpPr>
              <a:spLocks noChangeArrowheads="1"/>
            </p:cNvSpPr>
            <p:nvPr/>
          </p:nvSpPr>
          <p:spPr bwMode="auto">
            <a:xfrm>
              <a:off x="862" y="45"/>
              <a:ext cx="998" cy="998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2" name="Oval 655"/>
            <p:cNvSpPr>
              <a:spLocks noChangeArrowheads="1"/>
            </p:cNvSpPr>
            <p:nvPr/>
          </p:nvSpPr>
          <p:spPr bwMode="auto">
            <a:xfrm>
              <a:off x="0" y="1315"/>
              <a:ext cx="1089" cy="1089"/>
            </a:xfrm>
            <a:prstGeom prst="ellipse">
              <a:avLst/>
            </a:prstGeom>
            <a:solidFill>
              <a:srgbClr val="FFABB3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3" name="Oval 656"/>
            <p:cNvSpPr>
              <a:spLocks noChangeArrowheads="1"/>
            </p:cNvSpPr>
            <p:nvPr/>
          </p:nvSpPr>
          <p:spPr bwMode="auto">
            <a:xfrm>
              <a:off x="46" y="1360"/>
              <a:ext cx="998" cy="998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4" name="Arc 657"/>
            <p:cNvSpPr>
              <a:spLocks/>
            </p:cNvSpPr>
            <p:nvPr/>
          </p:nvSpPr>
          <p:spPr bwMode="auto">
            <a:xfrm>
              <a:off x="1452" y="726"/>
              <a:ext cx="807" cy="618"/>
            </a:xfrm>
            <a:custGeom>
              <a:avLst/>
              <a:gdLst>
                <a:gd name="T0" fmla="*/ 14103 w 21371"/>
                <a:gd name="T1" fmla="*/ -1 h 16360"/>
                <a:gd name="T2" fmla="*/ 21370 w 21371"/>
                <a:gd name="T3" fmla="*/ 13221 h 16360"/>
                <a:gd name="T4" fmla="*/ 14103 w 21371"/>
                <a:gd name="T5" fmla="*/ -1 h 16360"/>
                <a:gd name="T6" fmla="*/ 21370 w 21371"/>
                <a:gd name="T7" fmla="*/ 13221 h 16360"/>
                <a:gd name="T8" fmla="*/ 0 w 21371"/>
                <a:gd name="T9" fmla="*/ 16360 h 16360"/>
                <a:gd name="T10" fmla="*/ 14103 w 21371"/>
                <a:gd name="T11" fmla="*/ -1 h 16360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w 21371"/>
                <a:gd name="T19" fmla="*/ 0 h 16360"/>
                <a:gd name="T20" fmla="*/ 21371 w 21371"/>
                <a:gd name="T21" fmla="*/ 16360 h 16360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T18" t="T19" r="T20" b="T21"/>
              <a:pathLst>
                <a:path w="21371" h="16360" fill="none" extrusionOk="0">
                  <a:moveTo>
                    <a:pt x="14103" y="-1"/>
                  </a:moveTo>
                  <a:cubicBezTo>
                    <a:pt x="18036" y="3390"/>
                    <a:pt x="20616" y="8083"/>
                    <a:pt x="21370" y="13221"/>
                  </a:cubicBezTo>
                </a:path>
                <a:path w="21371" h="16360" stroke="0" extrusionOk="0">
                  <a:moveTo>
                    <a:pt x="14103" y="-1"/>
                  </a:moveTo>
                  <a:cubicBezTo>
                    <a:pt x="18036" y="3390"/>
                    <a:pt x="20616" y="8083"/>
                    <a:pt x="21370" y="13221"/>
                  </a:cubicBezTo>
                  <a:lnTo>
                    <a:pt x="0" y="16360"/>
                  </a:lnTo>
                  <a:lnTo>
                    <a:pt x="14103" y="-1"/>
                  </a:lnTo>
                  <a:close/>
                </a:path>
              </a:pathLst>
            </a:custGeom>
            <a:noFill/>
            <a:ln w="19050">
              <a:solidFill>
                <a:srgbClr val="000000"/>
              </a:solidFill>
              <a:round/>
              <a:headEnd/>
              <a:tailEnd type="triangle" w="lg" len="lg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5" name="Arc 658"/>
            <p:cNvSpPr>
              <a:spLocks/>
            </p:cNvSpPr>
            <p:nvPr/>
          </p:nvSpPr>
          <p:spPr bwMode="auto">
            <a:xfrm rot="7155674">
              <a:off x="1038" y="1682"/>
              <a:ext cx="807" cy="618"/>
            </a:xfrm>
            <a:custGeom>
              <a:avLst/>
              <a:gdLst>
                <a:gd name="T0" fmla="*/ 14103 w 21371"/>
                <a:gd name="T1" fmla="*/ -1 h 16360"/>
                <a:gd name="T2" fmla="*/ 21370 w 21371"/>
                <a:gd name="T3" fmla="*/ 13221 h 16360"/>
                <a:gd name="T4" fmla="*/ 14103 w 21371"/>
                <a:gd name="T5" fmla="*/ -1 h 16360"/>
                <a:gd name="T6" fmla="*/ 21370 w 21371"/>
                <a:gd name="T7" fmla="*/ 13221 h 16360"/>
                <a:gd name="T8" fmla="*/ 0 w 21371"/>
                <a:gd name="T9" fmla="*/ 16360 h 16360"/>
                <a:gd name="T10" fmla="*/ 14103 w 21371"/>
                <a:gd name="T11" fmla="*/ -1 h 16360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w 21371"/>
                <a:gd name="T19" fmla="*/ 0 h 16360"/>
                <a:gd name="T20" fmla="*/ 21371 w 21371"/>
                <a:gd name="T21" fmla="*/ 16360 h 16360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T18" t="T19" r="T20" b="T21"/>
              <a:pathLst>
                <a:path w="21371" h="16360" fill="none" extrusionOk="0">
                  <a:moveTo>
                    <a:pt x="14103" y="-1"/>
                  </a:moveTo>
                  <a:cubicBezTo>
                    <a:pt x="18036" y="3390"/>
                    <a:pt x="20616" y="8083"/>
                    <a:pt x="21370" y="13221"/>
                  </a:cubicBezTo>
                </a:path>
                <a:path w="21371" h="16360" stroke="0" extrusionOk="0">
                  <a:moveTo>
                    <a:pt x="14103" y="-1"/>
                  </a:moveTo>
                  <a:cubicBezTo>
                    <a:pt x="18036" y="3390"/>
                    <a:pt x="20616" y="8083"/>
                    <a:pt x="21370" y="13221"/>
                  </a:cubicBezTo>
                  <a:lnTo>
                    <a:pt x="0" y="16360"/>
                  </a:lnTo>
                  <a:lnTo>
                    <a:pt x="14103" y="-1"/>
                  </a:lnTo>
                  <a:close/>
                </a:path>
              </a:pathLst>
            </a:custGeom>
            <a:noFill/>
            <a:ln w="19050">
              <a:solidFill>
                <a:srgbClr val="000000"/>
              </a:solidFill>
              <a:round/>
              <a:headEnd/>
              <a:tailEnd type="triangle" w="lg" len="lg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6" name="Arc 659"/>
            <p:cNvSpPr>
              <a:spLocks/>
            </p:cNvSpPr>
            <p:nvPr/>
          </p:nvSpPr>
          <p:spPr bwMode="auto">
            <a:xfrm rot="-7200509">
              <a:off x="403" y="865"/>
              <a:ext cx="807" cy="618"/>
            </a:xfrm>
            <a:custGeom>
              <a:avLst/>
              <a:gdLst>
                <a:gd name="T0" fmla="*/ 14103 w 21371"/>
                <a:gd name="T1" fmla="*/ -1 h 16360"/>
                <a:gd name="T2" fmla="*/ 21370 w 21371"/>
                <a:gd name="T3" fmla="*/ 13221 h 16360"/>
                <a:gd name="T4" fmla="*/ 14103 w 21371"/>
                <a:gd name="T5" fmla="*/ -1 h 16360"/>
                <a:gd name="T6" fmla="*/ 21370 w 21371"/>
                <a:gd name="T7" fmla="*/ 13221 h 16360"/>
                <a:gd name="T8" fmla="*/ 0 w 21371"/>
                <a:gd name="T9" fmla="*/ 16360 h 16360"/>
                <a:gd name="T10" fmla="*/ 14103 w 21371"/>
                <a:gd name="T11" fmla="*/ -1 h 16360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w 21371"/>
                <a:gd name="T19" fmla="*/ 0 h 16360"/>
                <a:gd name="T20" fmla="*/ 21371 w 21371"/>
                <a:gd name="T21" fmla="*/ 16360 h 16360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T18" t="T19" r="T20" b="T21"/>
              <a:pathLst>
                <a:path w="21371" h="16360" fill="none" extrusionOk="0">
                  <a:moveTo>
                    <a:pt x="14103" y="-1"/>
                  </a:moveTo>
                  <a:cubicBezTo>
                    <a:pt x="18036" y="3390"/>
                    <a:pt x="20616" y="8083"/>
                    <a:pt x="21370" y="13221"/>
                  </a:cubicBezTo>
                </a:path>
                <a:path w="21371" h="16360" stroke="0" extrusionOk="0">
                  <a:moveTo>
                    <a:pt x="14103" y="-1"/>
                  </a:moveTo>
                  <a:cubicBezTo>
                    <a:pt x="18036" y="3390"/>
                    <a:pt x="20616" y="8083"/>
                    <a:pt x="21370" y="13221"/>
                  </a:cubicBezTo>
                  <a:lnTo>
                    <a:pt x="0" y="16360"/>
                  </a:lnTo>
                  <a:lnTo>
                    <a:pt x="14103" y="-1"/>
                  </a:lnTo>
                  <a:close/>
                </a:path>
              </a:pathLst>
            </a:custGeom>
            <a:noFill/>
            <a:ln w="19050">
              <a:solidFill>
                <a:srgbClr val="000000"/>
              </a:solidFill>
              <a:round/>
              <a:headEnd/>
              <a:tailEnd type="triangle" w="lg" len="lg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57" name="Group 15"/>
            <p:cNvGrpSpPr>
              <a:grpSpLocks/>
            </p:cNvGrpSpPr>
            <p:nvPr/>
          </p:nvGrpSpPr>
          <p:grpSpPr bwMode="auto">
            <a:xfrm>
              <a:off x="1043" y="1225"/>
              <a:ext cx="635" cy="227"/>
              <a:chOff x="0" y="0"/>
              <a:chExt cx="728" cy="265"/>
            </a:xfrm>
          </p:grpSpPr>
          <p:sp>
            <p:nvSpPr>
              <p:cNvPr id="86" name="WordArt 661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87" name="WordArt 662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800" b="1" i="0" u="none" strike="noStrike" kern="10" cap="none" spc="-40" normalizeH="0" baseline="0" noProof="0" smtClean="0">
                    <a:ln>
                      <a:noFill/>
                    </a:ln>
                    <a:solidFill>
                      <a:sysClr val="windowText" lastClr="000000"/>
                    </a:solidFill>
                    <a:effectLst/>
                    <a:uLnTx/>
                    <a:uFillTx/>
                    <a:latin typeface="Arial"/>
                    <a:cs typeface="Arial"/>
                  </a:rPr>
                  <a:t>ADD CONTENTS</a:t>
                </a:r>
                <a:endParaRPr kumimoji="0" lang="zh-CN" altLang="en-US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endParaRPr>
              </a:p>
            </p:txBody>
          </p:sp>
        </p:grpSp>
        <p:grpSp>
          <p:nvGrpSpPr>
            <p:cNvPr id="58" name="Group 18"/>
            <p:cNvGrpSpPr>
              <a:grpSpLocks/>
            </p:cNvGrpSpPr>
            <p:nvPr/>
          </p:nvGrpSpPr>
          <p:grpSpPr bwMode="auto">
            <a:xfrm>
              <a:off x="998" y="409"/>
              <a:ext cx="728" cy="265"/>
              <a:chOff x="0" y="0"/>
              <a:chExt cx="728" cy="265"/>
            </a:xfrm>
          </p:grpSpPr>
          <p:sp>
            <p:nvSpPr>
              <p:cNvPr id="84" name="WordArt 664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85" name="WordArt 665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grpSp>
          <p:nvGrpSpPr>
            <p:cNvPr id="59" name="Group 21"/>
            <p:cNvGrpSpPr>
              <a:grpSpLocks/>
            </p:cNvGrpSpPr>
            <p:nvPr/>
          </p:nvGrpSpPr>
          <p:grpSpPr bwMode="auto">
            <a:xfrm>
              <a:off x="1814" y="1731"/>
              <a:ext cx="728" cy="265"/>
              <a:chOff x="0" y="0"/>
              <a:chExt cx="728" cy="265"/>
            </a:xfrm>
          </p:grpSpPr>
          <p:sp>
            <p:nvSpPr>
              <p:cNvPr id="82" name="WordArt 667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83" name="WordArt 668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grpSp>
          <p:nvGrpSpPr>
            <p:cNvPr id="60" name="Group 24"/>
            <p:cNvGrpSpPr>
              <a:grpSpLocks/>
            </p:cNvGrpSpPr>
            <p:nvPr/>
          </p:nvGrpSpPr>
          <p:grpSpPr bwMode="auto">
            <a:xfrm>
              <a:off x="179" y="1731"/>
              <a:ext cx="728" cy="265"/>
              <a:chOff x="0" y="0"/>
              <a:chExt cx="728" cy="265"/>
            </a:xfrm>
          </p:grpSpPr>
          <p:sp>
            <p:nvSpPr>
              <p:cNvPr id="80" name="WordArt 670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81" name="WordArt 671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sp>
          <p:nvSpPr>
            <p:cNvPr id="61" name="WordArt 672"/>
            <p:cNvSpPr>
              <a:spLocks noChangeArrowheads="1" noChangeShapeType="1" noTextEdit="1"/>
            </p:cNvSpPr>
            <p:nvPr/>
          </p:nvSpPr>
          <p:spPr bwMode="auto">
            <a:xfrm>
              <a:off x="2177" y="817"/>
              <a:ext cx="272" cy="84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2" name="WordArt 673"/>
            <p:cNvSpPr>
              <a:spLocks noChangeArrowheads="1" noChangeShapeType="1" noTextEdit="1"/>
            </p:cNvSpPr>
            <p:nvPr/>
          </p:nvSpPr>
          <p:spPr bwMode="auto">
            <a:xfrm>
              <a:off x="1225" y="2366"/>
              <a:ext cx="272" cy="84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3" name="WordArt 674"/>
            <p:cNvSpPr>
              <a:spLocks noChangeArrowheads="1" noChangeShapeType="1" noTextEdit="1"/>
            </p:cNvSpPr>
            <p:nvPr/>
          </p:nvSpPr>
          <p:spPr bwMode="auto">
            <a:xfrm>
              <a:off x="227" y="914"/>
              <a:ext cx="272" cy="84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4" name="AutoShape 675"/>
            <p:cNvSpPr>
              <a:spLocks noChangeArrowheads="1"/>
            </p:cNvSpPr>
            <p:nvPr/>
          </p:nvSpPr>
          <p:spPr bwMode="auto">
            <a:xfrm>
              <a:off x="3266" y="228"/>
              <a:ext cx="1225" cy="634"/>
            </a:xfrm>
            <a:prstGeom prst="roundRect">
              <a:avLst>
                <a:gd name="adj" fmla="val 14801"/>
              </a:avLst>
            </a:prstGeom>
            <a:solidFill>
              <a:srgbClr val="FFC1E0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5" name="AutoShape 676"/>
            <p:cNvSpPr>
              <a:spLocks noChangeArrowheads="1"/>
            </p:cNvSpPr>
            <p:nvPr/>
          </p:nvSpPr>
          <p:spPr bwMode="auto">
            <a:xfrm>
              <a:off x="3311" y="273"/>
              <a:ext cx="1135" cy="544"/>
            </a:xfrm>
            <a:prstGeom prst="roundRect">
              <a:avLst>
                <a:gd name="adj" fmla="val 11028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66" name="Group 32"/>
            <p:cNvGrpSpPr>
              <a:grpSpLocks/>
            </p:cNvGrpSpPr>
            <p:nvPr/>
          </p:nvGrpSpPr>
          <p:grpSpPr bwMode="auto">
            <a:xfrm>
              <a:off x="3493" y="409"/>
              <a:ext cx="771" cy="272"/>
              <a:chOff x="0" y="0"/>
              <a:chExt cx="728" cy="265"/>
            </a:xfrm>
          </p:grpSpPr>
          <p:sp>
            <p:nvSpPr>
              <p:cNvPr id="78" name="WordArt 678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79" name="WordArt 679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sp>
          <p:nvSpPr>
            <p:cNvPr id="67" name="AutoShape 680"/>
            <p:cNvSpPr>
              <a:spLocks noChangeArrowheads="1"/>
            </p:cNvSpPr>
            <p:nvPr/>
          </p:nvSpPr>
          <p:spPr bwMode="auto">
            <a:xfrm>
              <a:off x="3266" y="953"/>
              <a:ext cx="1225" cy="634"/>
            </a:xfrm>
            <a:prstGeom prst="roundRect">
              <a:avLst>
                <a:gd name="adj" fmla="val 14801"/>
              </a:avLst>
            </a:prstGeom>
            <a:solidFill>
              <a:srgbClr val="FF99CC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8" name="AutoShape 681"/>
            <p:cNvSpPr>
              <a:spLocks noChangeArrowheads="1"/>
            </p:cNvSpPr>
            <p:nvPr/>
          </p:nvSpPr>
          <p:spPr bwMode="auto">
            <a:xfrm>
              <a:off x="3311" y="998"/>
              <a:ext cx="1135" cy="544"/>
            </a:xfrm>
            <a:prstGeom prst="roundRect">
              <a:avLst>
                <a:gd name="adj" fmla="val 11028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69" name="Group 37"/>
            <p:cNvGrpSpPr>
              <a:grpSpLocks/>
            </p:cNvGrpSpPr>
            <p:nvPr/>
          </p:nvGrpSpPr>
          <p:grpSpPr bwMode="auto">
            <a:xfrm>
              <a:off x="3493" y="1134"/>
              <a:ext cx="771" cy="272"/>
              <a:chOff x="0" y="0"/>
              <a:chExt cx="728" cy="265"/>
            </a:xfrm>
          </p:grpSpPr>
          <p:sp>
            <p:nvSpPr>
              <p:cNvPr id="76" name="WordArt 683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77" name="WordArt 684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sp>
          <p:nvSpPr>
            <p:cNvPr id="70" name="AutoShape 685"/>
            <p:cNvSpPr>
              <a:spLocks noChangeArrowheads="1"/>
            </p:cNvSpPr>
            <p:nvPr/>
          </p:nvSpPr>
          <p:spPr bwMode="auto">
            <a:xfrm>
              <a:off x="3266" y="1680"/>
              <a:ext cx="1225" cy="634"/>
            </a:xfrm>
            <a:prstGeom prst="roundRect">
              <a:avLst>
                <a:gd name="adj" fmla="val 14801"/>
              </a:avLst>
            </a:prstGeom>
            <a:solidFill>
              <a:srgbClr val="FF758F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1" name="AutoShape 686"/>
            <p:cNvSpPr>
              <a:spLocks noChangeArrowheads="1"/>
            </p:cNvSpPr>
            <p:nvPr/>
          </p:nvSpPr>
          <p:spPr bwMode="auto">
            <a:xfrm>
              <a:off x="3311" y="1725"/>
              <a:ext cx="1135" cy="544"/>
            </a:xfrm>
            <a:prstGeom prst="roundRect">
              <a:avLst>
                <a:gd name="adj" fmla="val 11028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72" name="Group 42"/>
            <p:cNvGrpSpPr>
              <a:grpSpLocks/>
            </p:cNvGrpSpPr>
            <p:nvPr/>
          </p:nvGrpSpPr>
          <p:grpSpPr bwMode="auto">
            <a:xfrm>
              <a:off x="3493" y="1861"/>
              <a:ext cx="771" cy="272"/>
              <a:chOff x="0" y="0"/>
              <a:chExt cx="728" cy="265"/>
            </a:xfrm>
          </p:grpSpPr>
          <p:sp>
            <p:nvSpPr>
              <p:cNvPr id="74" name="WordArt 688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75" name="WordArt 689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sp>
          <p:nvSpPr>
            <p:cNvPr id="73" name="AutoShape 690"/>
            <p:cNvSpPr>
              <a:spLocks noChangeArrowheads="1"/>
            </p:cNvSpPr>
            <p:nvPr/>
          </p:nvSpPr>
          <p:spPr bwMode="auto">
            <a:xfrm>
              <a:off x="2812" y="1588"/>
              <a:ext cx="364" cy="544"/>
            </a:xfrm>
            <a:prstGeom prst="leftArrow">
              <a:avLst>
                <a:gd name="adj1" fmla="val 49833"/>
                <a:gd name="adj2" fmla="val 66778"/>
              </a:avLst>
            </a:prstGeom>
            <a:solidFill>
              <a:srgbClr val="808080">
                <a:alpha val="25098"/>
              </a:srgbClr>
            </a:solidFill>
            <a:ln w="19050" cap="rnd">
              <a:solidFill>
                <a:srgbClr val="000000"/>
              </a:solidFill>
              <a:prstDash val="sysDot"/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812142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8" name="Group 3"/>
          <p:cNvGrpSpPr>
            <a:grpSpLocks/>
          </p:cNvGrpSpPr>
          <p:nvPr/>
        </p:nvGrpSpPr>
        <p:grpSpPr bwMode="auto">
          <a:xfrm>
            <a:off x="898525" y="1412875"/>
            <a:ext cx="7348538" cy="4175125"/>
            <a:chOff x="0" y="0"/>
            <a:chExt cx="4629" cy="2630"/>
          </a:xfrm>
        </p:grpSpPr>
        <p:sp>
          <p:nvSpPr>
            <p:cNvPr id="49" name="Oval 887"/>
            <p:cNvSpPr>
              <a:spLocks noChangeArrowheads="1"/>
            </p:cNvSpPr>
            <p:nvPr/>
          </p:nvSpPr>
          <p:spPr bwMode="auto">
            <a:xfrm>
              <a:off x="1770" y="771"/>
              <a:ext cx="1089" cy="1089"/>
            </a:xfrm>
            <a:prstGeom prst="ellipse">
              <a:avLst/>
            </a:prstGeom>
            <a:solidFill>
              <a:srgbClr val="E85E7C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0" name="Oval 888"/>
            <p:cNvSpPr>
              <a:spLocks noChangeArrowheads="1"/>
            </p:cNvSpPr>
            <p:nvPr/>
          </p:nvSpPr>
          <p:spPr bwMode="auto">
            <a:xfrm>
              <a:off x="1816" y="816"/>
              <a:ext cx="998" cy="998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1" name="Oval 889"/>
            <p:cNvSpPr>
              <a:spLocks noChangeArrowheads="1"/>
            </p:cNvSpPr>
            <p:nvPr/>
          </p:nvSpPr>
          <p:spPr bwMode="auto">
            <a:xfrm>
              <a:off x="0" y="1088"/>
              <a:ext cx="1316" cy="454"/>
            </a:xfrm>
            <a:prstGeom prst="ellipse">
              <a:avLst/>
            </a:prstGeom>
            <a:solidFill>
              <a:srgbClr val="FFB3CB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2" name="Oval 890"/>
            <p:cNvSpPr>
              <a:spLocks noChangeArrowheads="1"/>
            </p:cNvSpPr>
            <p:nvPr/>
          </p:nvSpPr>
          <p:spPr bwMode="auto">
            <a:xfrm>
              <a:off x="46" y="1134"/>
              <a:ext cx="1225" cy="362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3" name="WordArt 891"/>
            <p:cNvSpPr>
              <a:spLocks noChangeArrowheads="1" noChangeShapeType="1" noTextEdit="1"/>
            </p:cNvSpPr>
            <p:nvPr/>
          </p:nvSpPr>
          <p:spPr bwMode="auto">
            <a:xfrm>
              <a:off x="454" y="1270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4" name="Oval 892"/>
            <p:cNvSpPr>
              <a:spLocks noChangeArrowheads="1"/>
            </p:cNvSpPr>
            <p:nvPr/>
          </p:nvSpPr>
          <p:spPr bwMode="auto">
            <a:xfrm>
              <a:off x="1" y="544"/>
              <a:ext cx="1316" cy="454"/>
            </a:xfrm>
            <a:prstGeom prst="ellipse">
              <a:avLst/>
            </a:prstGeom>
            <a:solidFill>
              <a:srgbClr val="FF9CBB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5" name="Oval 893"/>
            <p:cNvSpPr>
              <a:spLocks noChangeArrowheads="1"/>
            </p:cNvSpPr>
            <p:nvPr/>
          </p:nvSpPr>
          <p:spPr bwMode="auto">
            <a:xfrm>
              <a:off x="47" y="590"/>
              <a:ext cx="1225" cy="362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6" name="WordArt 894"/>
            <p:cNvSpPr>
              <a:spLocks noChangeArrowheads="1" noChangeShapeType="1" noTextEdit="1"/>
            </p:cNvSpPr>
            <p:nvPr/>
          </p:nvSpPr>
          <p:spPr bwMode="auto">
            <a:xfrm>
              <a:off x="455" y="726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7" name="Oval 895"/>
            <p:cNvSpPr>
              <a:spLocks noChangeArrowheads="1"/>
            </p:cNvSpPr>
            <p:nvPr/>
          </p:nvSpPr>
          <p:spPr bwMode="auto">
            <a:xfrm>
              <a:off x="1" y="0"/>
              <a:ext cx="1316" cy="454"/>
            </a:xfrm>
            <a:prstGeom prst="ellipse">
              <a:avLst/>
            </a:prstGeom>
            <a:solidFill>
              <a:srgbClr val="FF799F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8" name="Oval 896"/>
            <p:cNvSpPr>
              <a:spLocks noChangeArrowheads="1"/>
            </p:cNvSpPr>
            <p:nvPr/>
          </p:nvSpPr>
          <p:spPr bwMode="auto">
            <a:xfrm>
              <a:off x="47" y="46"/>
              <a:ext cx="1225" cy="362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9" name="WordArt 897"/>
            <p:cNvSpPr>
              <a:spLocks noChangeArrowheads="1" noChangeShapeType="1" noTextEdit="1"/>
            </p:cNvSpPr>
            <p:nvPr/>
          </p:nvSpPr>
          <p:spPr bwMode="auto">
            <a:xfrm>
              <a:off x="455" y="182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0" name="Oval 898"/>
            <p:cNvSpPr>
              <a:spLocks noChangeArrowheads="1"/>
            </p:cNvSpPr>
            <p:nvPr/>
          </p:nvSpPr>
          <p:spPr bwMode="auto">
            <a:xfrm>
              <a:off x="1" y="1632"/>
              <a:ext cx="1316" cy="454"/>
            </a:xfrm>
            <a:prstGeom prst="ellipse">
              <a:avLst/>
            </a:prstGeom>
            <a:solidFill>
              <a:srgbClr val="D395BA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1" name="Oval 899"/>
            <p:cNvSpPr>
              <a:spLocks noChangeArrowheads="1"/>
            </p:cNvSpPr>
            <p:nvPr/>
          </p:nvSpPr>
          <p:spPr bwMode="auto">
            <a:xfrm>
              <a:off x="47" y="1678"/>
              <a:ext cx="1225" cy="362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2" name="WordArt 900"/>
            <p:cNvSpPr>
              <a:spLocks noChangeArrowheads="1" noChangeShapeType="1" noTextEdit="1"/>
            </p:cNvSpPr>
            <p:nvPr/>
          </p:nvSpPr>
          <p:spPr bwMode="auto">
            <a:xfrm>
              <a:off x="455" y="1814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3" name="Oval 901"/>
            <p:cNvSpPr>
              <a:spLocks noChangeArrowheads="1"/>
            </p:cNvSpPr>
            <p:nvPr/>
          </p:nvSpPr>
          <p:spPr bwMode="auto">
            <a:xfrm>
              <a:off x="1" y="2176"/>
              <a:ext cx="1316" cy="454"/>
            </a:xfrm>
            <a:prstGeom prst="ellipse">
              <a:avLst/>
            </a:prstGeom>
            <a:solidFill>
              <a:srgbClr val="C57DC0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4" name="Oval 902"/>
            <p:cNvSpPr>
              <a:spLocks noChangeArrowheads="1"/>
            </p:cNvSpPr>
            <p:nvPr/>
          </p:nvSpPr>
          <p:spPr bwMode="auto">
            <a:xfrm>
              <a:off x="47" y="2222"/>
              <a:ext cx="1225" cy="362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5" name="WordArt 903"/>
            <p:cNvSpPr>
              <a:spLocks noChangeArrowheads="1" noChangeShapeType="1" noTextEdit="1"/>
            </p:cNvSpPr>
            <p:nvPr/>
          </p:nvSpPr>
          <p:spPr bwMode="auto">
            <a:xfrm>
              <a:off x="455" y="2358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6" name="Oval 904"/>
            <p:cNvSpPr>
              <a:spLocks noChangeArrowheads="1"/>
            </p:cNvSpPr>
            <p:nvPr/>
          </p:nvSpPr>
          <p:spPr bwMode="auto">
            <a:xfrm>
              <a:off x="3312" y="1088"/>
              <a:ext cx="1316" cy="454"/>
            </a:xfrm>
            <a:prstGeom prst="ellipse">
              <a:avLst/>
            </a:prstGeom>
            <a:solidFill>
              <a:srgbClr val="FFC1E0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7" name="Oval 905"/>
            <p:cNvSpPr>
              <a:spLocks noChangeArrowheads="1"/>
            </p:cNvSpPr>
            <p:nvPr/>
          </p:nvSpPr>
          <p:spPr bwMode="auto">
            <a:xfrm>
              <a:off x="3358" y="1134"/>
              <a:ext cx="1225" cy="362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8" name="WordArt 906"/>
            <p:cNvSpPr>
              <a:spLocks noChangeArrowheads="1" noChangeShapeType="1" noTextEdit="1"/>
            </p:cNvSpPr>
            <p:nvPr/>
          </p:nvSpPr>
          <p:spPr bwMode="auto">
            <a:xfrm>
              <a:off x="3766" y="1270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9" name="Oval 907"/>
            <p:cNvSpPr>
              <a:spLocks noChangeArrowheads="1"/>
            </p:cNvSpPr>
            <p:nvPr/>
          </p:nvSpPr>
          <p:spPr bwMode="auto">
            <a:xfrm>
              <a:off x="3313" y="544"/>
              <a:ext cx="1316" cy="454"/>
            </a:xfrm>
            <a:prstGeom prst="ellipse">
              <a:avLst/>
            </a:prstGeom>
            <a:solidFill>
              <a:srgbClr val="FF99CC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0" name="Oval 908"/>
            <p:cNvSpPr>
              <a:spLocks noChangeArrowheads="1"/>
            </p:cNvSpPr>
            <p:nvPr/>
          </p:nvSpPr>
          <p:spPr bwMode="auto">
            <a:xfrm>
              <a:off x="3359" y="590"/>
              <a:ext cx="1225" cy="362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1" name="WordArt 909"/>
            <p:cNvSpPr>
              <a:spLocks noChangeArrowheads="1" noChangeShapeType="1" noTextEdit="1"/>
            </p:cNvSpPr>
            <p:nvPr/>
          </p:nvSpPr>
          <p:spPr bwMode="auto">
            <a:xfrm>
              <a:off x="3767" y="726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72" name="Oval 910"/>
            <p:cNvSpPr>
              <a:spLocks noChangeArrowheads="1"/>
            </p:cNvSpPr>
            <p:nvPr/>
          </p:nvSpPr>
          <p:spPr bwMode="auto">
            <a:xfrm>
              <a:off x="3313" y="0"/>
              <a:ext cx="1316" cy="454"/>
            </a:xfrm>
            <a:prstGeom prst="ellipse">
              <a:avLst/>
            </a:prstGeom>
            <a:solidFill>
              <a:srgbClr val="FF89C4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3" name="Oval 911"/>
            <p:cNvSpPr>
              <a:spLocks noChangeArrowheads="1"/>
            </p:cNvSpPr>
            <p:nvPr/>
          </p:nvSpPr>
          <p:spPr bwMode="auto">
            <a:xfrm>
              <a:off x="3359" y="46"/>
              <a:ext cx="1225" cy="362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4" name="WordArt 912"/>
            <p:cNvSpPr>
              <a:spLocks noChangeArrowheads="1" noChangeShapeType="1" noTextEdit="1"/>
            </p:cNvSpPr>
            <p:nvPr/>
          </p:nvSpPr>
          <p:spPr bwMode="auto">
            <a:xfrm>
              <a:off x="3767" y="182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75" name="Oval 913"/>
            <p:cNvSpPr>
              <a:spLocks noChangeArrowheads="1"/>
            </p:cNvSpPr>
            <p:nvPr/>
          </p:nvSpPr>
          <p:spPr bwMode="auto">
            <a:xfrm>
              <a:off x="3313" y="1632"/>
              <a:ext cx="1316" cy="454"/>
            </a:xfrm>
            <a:prstGeom prst="ellipse">
              <a:avLst/>
            </a:prstGeom>
            <a:solidFill>
              <a:srgbClr val="F193DD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6" name="Oval 914"/>
            <p:cNvSpPr>
              <a:spLocks noChangeArrowheads="1"/>
            </p:cNvSpPr>
            <p:nvPr/>
          </p:nvSpPr>
          <p:spPr bwMode="auto">
            <a:xfrm>
              <a:off x="3359" y="1678"/>
              <a:ext cx="1225" cy="362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7" name="WordArt 915"/>
            <p:cNvSpPr>
              <a:spLocks noChangeArrowheads="1" noChangeShapeType="1" noTextEdit="1"/>
            </p:cNvSpPr>
            <p:nvPr/>
          </p:nvSpPr>
          <p:spPr bwMode="auto">
            <a:xfrm>
              <a:off x="3767" y="1814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78" name="Oval 916"/>
            <p:cNvSpPr>
              <a:spLocks noChangeArrowheads="1"/>
            </p:cNvSpPr>
            <p:nvPr/>
          </p:nvSpPr>
          <p:spPr bwMode="auto">
            <a:xfrm>
              <a:off x="3313" y="2176"/>
              <a:ext cx="1316" cy="454"/>
            </a:xfrm>
            <a:prstGeom prst="ellipse">
              <a:avLst/>
            </a:prstGeom>
            <a:solidFill>
              <a:srgbClr val="E668CB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9" name="Oval 917"/>
            <p:cNvSpPr>
              <a:spLocks noChangeArrowheads="1"/>
            </p:cNvSpPr>
            <p:nvPr/>
          </p:nvSpPr>
          <p:spPr bwMode="auto">
            <a:xfrm>
              <a:off x="3359" y="2222"/>
              <a:ext cx="1225" cy="362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0" name="WordArt 918"/>
            <p:cNvSpPr>
              <a:spLocks noChangeArrowheads="1" noChangeShapeType="1" noTextEdit="1"/>
            </p:cNvSpPr>
            <p:nvPr/>
          </p:nvSpPr>
          <p:spPr bwMode="auto">
            <a:xfrm>
              <a:off x="3767" y="2358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grpSp>
          <p:nvGrpSpPr>
            <p:cNvPr id="81" name="Group 36"/>
            <p:cNvGrpSpPr>
              <a:grpSpLocks/>
            </p:cNvGrpSpPr>
            <p:nvPr/>
          </p:nvGrpSpPr>
          <p:grpSpPr bwMode="auto">
            <a:xfrm>
              <a:off x="1952" y="1180"/>
              <a:ext cx="728" cy="265"/>
              <a:chOff x="0" y="0"/>
              <a:chExt cx="728" cy="265"/>
            </a:xfrm>
          </p:grpSpPr>
          <p:sp>
            <p:nvSpPr>
              <p:cNvPr id="92" name="WordArt 920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93" name="WordArt 921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grpSp>
          <p:nvGrpSpPr>
            <p:cNvPr id="82" name="Group 39"/>
            <p:cNvGrpSpPr>
              <a:grpSpLocks/>
            </p:cNvGrpSpPr>
            <p:nvPr/>
          </p:nvGrpSpPr>
          <p:grpSpPr bwMode="auto">
            <a:xfrm>
              <a:off x="1316" y="226"/>
              <a:ext cx="454" cy="2178"/>
              <a:chOff x="0" y="0"/>
              <a:chExt cx="454" cy="2178"/>
            </a:xfrm>
          </p:grpSpPr>
          <p:sp>
            <p:nvSpPr>
              <p:cNvPr id="88" name="Freeform 923"/>
              <p:cNvSpPr>
                <a:spLocks/>
              </p:cNvSpPr>
              <p:nvPr/>
            </p:nvSpPr>
            <p:spPr bwMode="auto">
              <a:xfrm>
                <a:off x="0" y="0"/>
                <a:ext cx="227" cy="2178"/>
              </a:xfrm>
              <a:custGeom>
                <a:avLst/>
                <a:gdLst>
                  <a:gd name="T0" fmla="*/ 0 w 227"/>
                  <a:gd name="T1" fmla="*/ 0 h 2178"/>
                  <a:gd name="T2" fmla="*/ 227 w 227"/>
                  <a:gd name="T3" fmla="*/ 0 h 2178"/>
                  <a:gd name="T4" fmla="*/ 227 w 227"/>
                  <a:gd name="T5" fmla="*/ 2178 h 2178"/>
                  <a:gd name="T6" fmla="*/ 0 w 227"/>
                  <a:gd name="T7" fmla="*/ 2178 h 2178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27"/>
                  <a:gd name="T13" fmla="*/ 0 h 2178"/>
                  <a:gd name="T14" fmla="*/ 227 w 227"/>
                  <a:gd name="T15" fmla="*/ 2178 h 2178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27" h="2178">
                    <a:moveTo>
                      <a:pt x="0" y="0"/>
                    </a:moveTo>
                    <a:lnTo>
                      <a:pt x="227" y="0"/>
                    </a:lnTo>
                    <a:lnTo>
                      <a:pt x="227" y="2178"/>
                    </a:lnTo>
                    <a:lnTo>
                      <a:pt x="0" y="2178"/>
                    </a:lnTo>
                  </a:path>
                </a:pathLst>
              </a:custGeom>
              <a:noFill/>
              <a:ln w="19050" cap="rnd">
                <a:solidFill>
                  <a:srgbClr val="000000"/>
                </a:solidFill>
                <a:prstDash val="sysDot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89" name="Line 924"/>
              <p:cNvSpPr>
                <a:spLocks noChangeShapeType="1"/>
              </p:cNvSpPr>
              <p:nvPr/>
            </p:nvSpPr>
            <p:spPr bwMode="auto">
              <a:xfrm>
                <a:off x="0" y="1089"/>
                <a:ext cx="454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ysDot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90" name="Line 925"/>
              <p:cNvSpPr>
                <a:spLocks noChangeShapeType="1"/>
              </p:cNvSpPr>
              <p:nvPr/>
            </p:nvSpPr>
            <p:spPr bwMode="auto">
              <a:xfrm>
                <a:off x="0" y="545"/>
                <a:ext cx="227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ysDot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91" name="Line 926"/>
              <p:cNvSpPr>
                <a:spLocks noChangeShapeType="1"/>
              </p:cNvSpPr>
              <p:nvPr/>
            </p:nvSpPr>
            <p:spPr bwMode="auto">
              <a:xfrm>
                <a:off x="0" y="1633"/>
                <a:ext cx="227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ysDot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</p:grpSp>
        <p:grpSp>
          <p:nvGrpSpPr>
            <p:cNvPr id="83" name="Group 44"/>
            <p:cNvGrpSpPr>
              <a:grpSpLocks/>
            </p:cNvGrpSpPr>
            <p:nvPr/>
          </p:nvGrpSpPr>
          <p:grpSpPr bwMode="auto">
            <a:xfrm rot="10800000">
              <a:off x="2858" y="226"/>
              <a:ext cx="454" cy="2178"/>
              <a:chOff x="0" y="0"/>
              <a:chExt cx="454" cy="2178"/>
            </a:xfrm>
          </p:grpSpPr>
          <p:sp>
            <p:nvSpPr>
              <p:cNvPr id="84" name="Freeform 928"/>
              <p:cNvSpPr>
                <a:spLocks/>
              </p:cNvSpPr>
              <p:nvPr/>
            </p:nvSpPr>
            <p:spPr bwMode="auto">
              <a:xfrm>
                <a:off x="0" y="0"/>
                <a:ext cx="227" cy="2178"/>
              </a:xfrm>
              <a:custGeom>
                <a:avLst/>
                <a:gdLst>
                  <a:gd name="T0" fmla="*/ 0 w 227"/>
                  <a:gd name="T1" fmla="*/ 0 h 2178"/>
                  <a:gd name="T2" fmla="*/ 227 w 227"/>
                  <a:gd name="T3" fmla="*/ 0 h 2178"/>
                  <a:gd name="T4" fmla="*/ 227 w 227"/>
                  <a:gd name="T5" fmla="*/ 2178 h 2178"/>
                  <a:gd name="T6" fmla="*/ 0 w 227"/>
                  <a:gd name="T7" fmla="*/ 2178 h 2178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27"/>
                  <a:gd name="T13" fmla="*/ 0 h 2178"/>
                  <a:gd name="T14" fmla="*/ 227 w 227"/>
                  <a:gd name="T15" fmla="*/ 2178 h 2178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27" h="2178">
                    <a:moveTo>
                      <a:pt x="0" y="0"/>
                    </a:moveTo>
                    <a:lnTo>
                      <a:pt x="227" y="0"/>
                    </a:lnTo>
                    <a:lnTo>
                      <a:pt x="227" y="2178"/>
                    </a:lnTo>
                    <a:lnTo>
                      <a:pt x="0" y="2178"/>
                    </a:lnTo>
                  </a:path>
                </a:pathLst>
              </a:custGeom>
              <a:noFill/>
              <a:ln w="19050" cap="rnd">
                <a:solidFill>
                  <a:srgbClr val="000000"/>
                </a:solidFill>
                <a:prstDash val="sysDot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85" name="Line 929"/>
              <p:cNvSpPr>
                <a:spLocks noChangeShapeType="1"/>
              </p:cNvSpPr>
              <p:nvPr/>
            </p:nvSpPr>
            <p:spPr bwMode="auto">
              <a:xfrm>
                <a:off x="0" y="1089"/>
                <a:ext cx="454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ysDot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86" name="Line 930"/>
              <p:cNvSpPr>
                <a:spLocks noChangeShapeType="1"/>
              </p:cNvSpPr>
              <p:nvPr/>
            </p:nvSpPr>
            <p:spPr bwMode="auto">
              <a:xfrm>
                <a:off x="0" y="545"/>
                <a:ext cx="227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ysDot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87" name="Line 931"/>
              <p:cNvSpPr>
                <a:spLocks noChangeShapeType="1"/>
              </p:cNvSpPr>
              <p:nvPr/>
            </p:nvSpPr>
            <p:spPr bwMode="auto">
              <a:xfrm>
                <a:off x="0" y="1633"/>
                <a:ext cx="227" cy="0"/>
              </a:xfrm>
              <a:prstGeom prst="line">
                <a:avLst/>
              </a:prstGeom>
              <a:noFill/>
              <a:ln w="19050" cap="rnd">
                <a:solidFill>
                  <a:srgbClr val="000000"/>
                </a:solidFill>
                <a:prstDash val="sysDot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40757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3" name="Group 3"/>
          <p:cNvGrpSpPr>
            <a:grpSpLocks/>
          </p:cNvGrpSpPr>
          <p:nvPr/>
        </p:nvGrpSpPr>
        <p:grpSpPr bwMode="auto">
          <a:xfrm>
            <a:off x="755576" y="1268760"/>
            <a:ext cx="7561262" cy="4392613"/>
            <a:chOff x="0" y="0"/>
            <a:chExt cx="4763" cy="2767"/>
          </a:xfrm>
        </p:grpSpPr>
        <p:sp>
          <p:nvSpPr>
            <p:cNvPr id="54" name="AutoShape 505"/>
            <p:cNvSpPr>
              <a:spLocks noChangeArrowheads="1"/>
            </p:cNvSpPr>
            <p:nvPr/>
          </p:nvSpPr>
          <p:spPr bwMode="auto">
            <a:xfrm>
              <a:off x="0" y="0"/>
              <a:ext cx="1633" cy="2767"/>
            </a:xfrm>
            <a:prstGeom prst="roundRect">
              <a:avLst>
                <a:gd name="adj" fmla="val 7102"/>
              </a:avLst>
            </a:prstGeom>
            <a:solidFill>
              <a:srgbClr val="E65070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5" name="AutoShape 506"/>
            <p:cNvSpPr>
              <a:spLocks noChangeArrowheads="1"/>
            </p:cNvSpPr>
            <p:nvPr/>
          </p:nvSpPr>
          <p:spPr bwMode="auto">
            <a:xfrm>
              <a:off x="45" y="45"/>
              <a:ext cx="1543" cy="2677"/>
            </a:xfrm>
            <a:prstGeom prst="roundRect">
              <a:avLst>
                <a:gd name="adj" fmla="val 5963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6" name="AutoShape 507"/>
            <p:cNvSpPr>
              <a:spLocks noChangeArrowheads="1"/>
            </p:cNvSpPr>
            <p:nvPr/>
          </p:nvSpPr>
          <p:spPr bwMode="auto">
            <a:xfrm>
              <a:off x="91" y="2223"/>
              <a:ext cx="145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7" name="AutoShape 508"/>
            <p:cNvSpPr>
              <a:spLocks noChangeArrowheads="1"/>
            </p:cNvSpPr>
            <p:nvPr/>
          </p:nvSpPr>
          <p:spPr bwMode="auto">
            <a:xfrm>
              <a:off x="91" y="1814"/>
              <a:ext cx="145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8" name="AutoShape 509"/>
            <p:cNvSpPr>
              <a:spLocks noChangeArrowheads="1"/>
            </p:cNvSpPr>
            <p:nvPr/>
          </p:nvSpPr>
          <p:spPr bwMode="auto">
            <a:xfrm>
              <a:off x="91" y="1406"/>
              <a:ext cx="145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9" name="AutoShape 510"/>
            <p:cNvSpPr>
              <a:spLocks noChangeArrowheads="1"/>
            </p:cNvSpPr>
            <p:nvPr/>
          </p:nvSpPr>
          <p:spPr bwMode="auto">
            <a:xfrm>
              <a:off x="91" y="997"/>
              <a:ext cx="145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0" name="AutoShape 511"/>
            <p:cNvSpPr>
              <a:spLocks noChangeArrowheads="1"/>
            </p:cNvSpPr>
            <p:nvPr/>
          </p:nvSpPr>
          <p:spPr bwMode="auto">
            <a:xfrm>
              <a:off x="91" y="589"/>
              <a:ext cx="145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1" name="WordArt 512"/>
            <p:cNvSpPr>
              <a:spLocks noChangeArrowheads="1" noChangeShapeType="1" noTextEdit="1"/>
            </p:cNvSpPr>
            <p:nvPr/>
          </p:nvSpPr>
          <p:spPr bwMode="auto">
            <a:xfrm>
              <a:off x="499" y="725"/>
              <a:ext cx="635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2" name="WordArt 513"/>
            <p:cNvSpPr>
              <a:spLocks noChangeArrowheads="1" noChangeShapeType="1" noTextEdit="1"/>
            </p:cNvSpPr>
            <p:nvPr/>
          </p:nvSpPr>
          <p:spPr bwMode="auto">
            <a:xfrm>
              <a:off x="499" y="1133"/>
              <a:ext cx="635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3" name="WordArt 514"/>
            <p:cNvSpPr>
              <a:spLocks noChangeArrowheads="1" noChangeShapeType="1" noTextEdit="1"/>
            </p:cNvSpPr>
            <p:nvPr/>
          </p:nvSpPr>
          <p:spPr bwMode="auto">
            <a:xfrm>
              <a:off x="499" y="1542"/>
              <a:ext cx="635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4" name="WordArt 515"/>
            <p:cNvSpPr>
              <a:spLocks noChangeArrowheads="1" noChangeShapeType="1" noTextEdit="1"/>
            </p:cNvSpPr>
            <p:nvPr/>
          </p:nvSpPr>
          <p:spPr bwMode="auto">
            <a:xfrm>
              <a:off x="499" y="1950"/>
              <a:ext cx="635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5" name="WordArt 516"/>
            <p:cNvSpPr>
              <a:spLocks noChangeArrowheads="1" noChangeShapeType="1" noTextEdit="1"/>
            </p:cNvSpPr>
            <p:nvPr/>
          </p:nvSpPr>
          <p:spPr bwMode="auto">
            <a:xfrm>
              <a:off x="499" y="2359"/>
              <a:ext cx="635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grpSp>
          <p:nvGrpSpPr>
            <p:cNvPr id="66" name="Group 16"/>
            <p:cNvGrpSpPr>
              <a:grpSpLocks/>
            </p:cNvGrpSpPr>
            <p:nvPr/>
          </p:nvGrpSpPr>
          <p:grpSpPr bwMode="auto">
            <a:xfrm>
              <a:off x="454" y="181"/>
              <a:ext cx="728" cy="265"/>
              <a:chOff x="0" y="0"/>
              <a:chExt cx="728" cy="265"/>
            </a:xfrm>
          </p:grpSpPr>
          <p:sp>
            <p:nvSpPr>
              <p:cNvPr id="102" name="WordArt 518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103" name="WordArt 519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sp>
          <p:nvSpPr>
            <p:cNvPr id="67" name="AutoShape 520"/>
            <p:cNvSpPr>
              <a:spLocks noChangeArrowheads="1"/>
            </p:cNvSpPr>
            <p:nvPr/>
          </p:nvSpPr>
          <p:spPr bwMode="auto">
            <a:xfrm>
              <a:off x="1724" y="0"/>
              <a:ext cx="952" cy="1859"/>
            </a:xfrm>
            <a:prstGeom prst="roundRect">
              <a:avLst>
                <a:gd name="adj" fmla="val 9662"/>
              </a:avLst>
            </a:prstGeom>
            <a:solidFill>
              <a:srgbClr val="FF758F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8" name="AutoShape 521"/>
            <p:cNvSpPr>
              <a:spLocks noChangeArrowheads="1"/>
            </p:cNvSpPr>
            <p:nvPr/>
          </p:nvSpPr>
          <p:spPr bwMode="auto">
            <a:xfrm>
              <a:off x="1769" y="45"/>
              <a:ext cx="862" cy="1769"/>
            </a:xfrm>
            <a:prstGeom prst="roundRect">
              <a:avLst>
                <a:gd name="adj" fmla="val 8236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9" name="AutoShape 522"/>
            <p:cNvSpPr>
              <a:spLocks noChangeArrowheads="1"/>
            </p:cNvSpPr>
            <p:nvPr/>
          </p:nvSpPr>
          <p:spPr bwMode="auto">
            <a:xfrm>
              <a:off x="1724" y="1951"/>
              <a:ext cx="3039" cy="816"/>
            </a:xfrm>
            <a:prstGeom prst="roundRect">
              <a:avLst>
                <a:gd name="adj" fmla="val 8579"/>
              </a:avLst>
            </a:prstGeom>
            <a:solidFill>
              <a:srgbClr val="EE7ED6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0" name="AutoShape 523"/>
            <p:cNvSpPr>
              <a:spLocks noChangeArrowheads="1"/>
            </p:cNvSpPr>
            <p:nvPr/>
          </p:nvSpPr>
          <p:spPr bwMode="auto">
            <a:xfrm>
              <a:off x="1769" y="1996"/>
              <a:ext cx="2948" cy="741"/>
            </a:xfrm>
            <a:prstGeom prst="roundRect">
              <a:avLst>
                <a:gd name="adj" fmla="val 6884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1" name="AutoShape 524"/>
            <p:cNvSpPr>
              <a:spLocks noChangeArrowheads="1"/>
            </p:cNvSpPr>
            <p:nvPr/>
          </p:nvSpPr>
          <p:spPr bwMode="auto">
            <a:xfrm>
              <a:off x="1814" y="1406"/>
              <a:ext cx="77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2" name="AutoShape 525"/>
            <p:cNvSpPr>
              <a:spLocks noChangeArrowheads="1"/>
            </p:cNvSpPr>
            <p:nvPr/>
          </p:nvSpPr>
          <p:spPr bwMode="auto">
            <a:xfrm>
              <a:off x="1814" y="997"/>
              <a:ext cx="77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3" name="AutoShape 526"/>
            <p:cNvSpPr>
              <a:spLocks noChangeArrowheads="1"/>
            </p:cNvSpPr>
            <p:nvPr/>
          </p:nvSpPr>
          <p:spPr bwMode="auto">
            <a:xfrm>
              <a:off x="1814" y="589"/>
              <a:ext cx="77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4" name="WordArt 527"/>
            <p:cNvSpPr>
              <a:spLocks noChangeArrowheads="1" noChangeShapeType="1" noTextEdit="1"/>
            </p:cNvSpPr>
            <p:nvPr/>
          </p:nvSpPr>
          <p:spPr bwMode="auto">
            <a:xfrm>
              <a:off x="1996" y="241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75" name="AutoShape 528"/>
            <p:cNvSpPr>
              <a:spLocks noChangeArrowheads="1"/>
            </p:cNvSpPr>
            <p:nvPr/>
          </p:nvSpPr>
          <p:spPr bwMode="auto">
            <a:xfrm>
              <a:off x="2767" y="0"/>
              <a:ext cx="952" cy="1859"/>
            </a:xfrm>
            <a:prstGeom prst="roundRect">
              <a:avLst>
                <a:gd name="adj" fmla="val 9662"/>
              </a:avLst>
            </a:prstGeom>
            <a:solidFill>
              <a:srgbClr val="FFABB3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6" name="AutoShape 529"/>
            <p:cNvSpPr>
              <a:spLocks noChangeArrowheads="1"/>
            </p:cNvSpPr>
            <p:nvPr/>
          </p:nvSpPr>
          <p:spPr bwMode="auto">
            <a:xfrm>
              <a:off x="2812" y="45"/>
              <a:ext cx="862" cy="1769"/>
            </a:xfrm>
            <a:prstGeom prst="roundRect">
              <a:avLst>
                <a:gd name="adj" fmla="val 8236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7" name="AutoShape 530"/>
            <p:cNvSpPr>
              <a:spLocks noChangeArrowheads="1"/>
            </p:cNvSpPr>
            <p:nvPr/>
          </p:nvSpPr>
          <p:spPr bwMode="auto">
            <a:xfrm>
              <a:off x="2857" y="1406"/>
              <a:ext cx="77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8" name="AutoShape 531"/>
            <p:cNvSpPr>
              <a:spLocks noChangeArrowheads="1"/>
            </p:cNvSpPr>
            <p:nvPr/>
          </p:nvSpPr>
          <p:spPr bwMode="auto">
            <a:xfrm>
              <a:off x="2857" y="997"/>
              <a:ext cx="77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9" name="AutoShape 532"/>
            <p:cNvSpPr>
              <a:spLocks noChangeArrowheads="1"/>
            </p:cNvSpPr>
            <p:nvPr/>
          </p:nvSpPr>
          <p:spPr bwMode="auto">
            <a:xfrm>
              <a:off x="2857" y="589"/>
              <a:ext cx="77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0" name="WordArt 533"/>
            <p:cNvSpPr>
              <a:spLocks noChangeArrowheads="1" noChangeShapeType="1" noTextEdit="1"/>
            </p:cNvSpPr>
            <p:nvPr/>
          </p:nvSpPr>
          <p:spPr bwMode="auto">
            <a:xfrm>
              <a:off x="3039" y="241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81" name="AutoShape 534"/>
            <p:cNvSpPr>
              <a:spLocks noChangeArrowheads="1"/>
            </p:cNvSpPr>
            <p:nvPr/>
          </p:nvSpPr>
          <p:spPr bwMode="auto">
            <a:xfrm>
              <a:off x="3811" y="0"/>
              <a:ext cx="952" cy="1859"/>
            </a:xfrm>
            <a:prstGeom prst="roundRect">
              <a:avLst>
                <a:gd name="adj" fmla="val 9662"/>
              </a:avLst>
            </a:prstGeom>
            <a:solidFill>
              <a:srgbClr val="FF99CC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2" name="AutoShape 535"/>
            <p:cNvSpPr>
              <a:spLocks noChangeArrowheads="1"/>
            </p:cNvSpPr>
            <p:nvPr/>
          </p:nvSpPr>
          <p:spPr bwMode="auto">
            <a:xfrm>
              <a:off x="3856" y="45"/>
              <a:ext cx="862" cy="1769"/>
            </a:xfrm>
            <a:prstGeom prst="roundRect">
              <a:avLst>
                <a:gd name="adj" fmla="val 8236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3" name="AutoShape 536"/>
            <p:cNvSpPr>
              <a:spLocks noChangeArrowheads="1"/>
            </p:cNvSpPr>
            <p:nvPr/>
          </p:nvSpPr>
          <p:spPr bwMode="auto">
            <a:xfrm>
              <a:off x="3901" y="1406"/>
              <a:ext cx="77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4" name="AutoShape 537"/>
            <p:cNvSpPr>
              <a:spLocks noChangeArrowheads="1"/>
            </p:cNvSpPr>
            <p:nvPr/>
          </p:nvSpPr>
          <p:spPr bwMode="auto">
            <a:xfrm>
              <a:off x="3901" y="997"/>
              <a:ext cx="77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5" name="AutoShape 538"/>
            <p:cNvSpPr>
              <a:spLocks noChangeArrowheads="1"/>
            </p:cNvSpPr>
            <p:nvPr/>
          </p:nvSpPr>
          <p:spPr bwMode="auto">
            <a:xfrm>
              <a:off x="3901" y="589"/>
              <a:ext cx="771" cy="363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6" name="WordArt 539"/>
            <p:cNvSpPr>
              <a:spLocks noChangeArrowheads="1" noChangeShapeType="1" noTextEdit="1"/>
            </p:cNvSpPr>
            <p:nvPr/>
          </p:nvSpPr>
          <p:spPr bwMode="auto">
            <a:xfrm>
              <a:off x="4083" y="241"/>
              <a:ext cx="408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87" name="WordArt 540"/>
            <p:cNvSpPr>
              <a:spLocks noChangeArrowheads="1" noChangeShapeType="1" noTextEdit="1"/>
            </p:cNvSpPr>
            <p:nvPr/>
          </p:nvSpPr>
          <p:spPr bwMode="auto">
            <a:xfrm>
              <a:off x="1905" y="725"/>
              <a:ext cx="590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88" name="WordArt 541"/>
            <p:cNvSpPr>
              <a:spLocks noChangeArrowheads="1" noChangeShapeType="1" noTextEdit="1"/>
            </p:cNvSpPr>
            <p:nvPr/>
          </p:nvSpPr>
          <p:spPr bwMode="auto">
            <a:xfrm>
              <a:off x="1905" y="1133"/>
              <a:ext cx="590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89" name="WordArt 542"/>
            <p:cNvSpPr>
              <a:spLocks noChangeArrowheads="1" noChangeShapeType="1" noTextEdit="1"/>
            </p:cNvSpPr>
            <p:nvPr/>
          </p:nvSpPr>
          <p:spPr bwMode="auto">
            <a:xfrm>
              <a:off x="1905" y="1542"/>
              <a:ext cx="590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0" name="WordArt 543"/>
            <p:cNvSpPr>
              <a:spLocks noChangeArrowheads="1" noChangeShapeType="1" noTextEdit="1"/>
            </p:cNvSpPr>
            <p:nvPr/>
          </p:nvSpPr>
          <p:spPr bwMode="auto">
            <a:xfrm>
              <a:off x="2948" y="1542"/>
              <a:ext cx="590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1" name="WordArt 544"/>
            <p:cNvSpPr>
              <a:spLocks noChangeArrowheads="1" noChangeShapeType="1" noTextEdit="1"/>
            </p:cNvSpPr>
            <p:nvPr/>
          </p:nvSpPr>
          <p:spPr bwMode="auto">
            <a:xfrm>
              <a:off x="2949" y="1134"/>
              <a:ext cx="590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2" name="WordArt 545"/>
            <p:cNvSpPr>
              <a:spLocks noChangeArrowheads="1" noChangeShapeType="1" noTextEdit="1"/>
            </p:cNvSpPr>
            <p:nvPr/>
          </p:nvSpPr>
          <p:spPr bwMode="auto">
            <a:xfrm>
              <a:off x="2949" y="725"/>
              <a:ext cx="590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3" name="WordArt 546"/>
            <p:cNvSpPr>
              <a:spLocks noChangeArrowheads="1" noChangeShapeType="1" noTextEdit="1"/>
            </p:cNvSpPr>
            <p:nvPr/>
          </p:nvSpPr>
          <p:spPr bwMode="auto">
            <a:xfrm>
              <a:off x="3992" y="725"/>
              <a:ext cx="590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4" name="WordArt 547"/>
            <p:cNvSpPr>
              <a:spLocks noChangeArrowheads="1" noChangeShapeType="1" noTextEdit="1"/>
            </p:cNvSpPr>
            <p:nvPr/>
          </p:nvSpPr>
          <p:spPr bwMode="auto">
            <a:xfrm>
              <a:off x="3992" y="1134"/>
              <a:ext cx="590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5" name="WordArt 548"/>
            <p:cNvSpPr>
              <a:spLocks noChangeArrowheads="1" noChangeShapeType="1" noTextEdit="1"/>
            </p:cNvSpPr>
            <p:nvPr/>
          </p:nvSpPr>
          <p:spPr bwMode="auto">
            <a:xfrm>
              <a:off x="3992" y="1542"/>
              <a:ext cx="590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96" name="AutoShape 549"/>
            <p:cNvSpPr>
              <a:spLocks noChangeArrowheads="1"/>
            </p:cNvSpPr>
            <p:nvPr/>
          </p:nvSpPr>
          <p:spPr bwMode="auto">
            <a:xfrm>
              <a:off x="1815" y="2495"/>
              <a:ext cx="2857" cy="181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97" name="WordArt 550"/>
            <p:cNvSpPr>
              <a:spLocks noChangeArrowheads="1" noChangeShapeType="1" noTextEdit="1"/>
            </p:cNvSpPr>
            <p:nvPr/>
          </p:nvSpPr>
          <p:spPr bwMode="auto">
            <a:xfrm>
              <a:off x="2540" y="2540"/>
              <a:ext cx="1407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000" b="1" i="0" u="none" strike="noStrike" kern="10" cap="none" spc="-5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</a:t>
              </a:r>
              <a:endParaRPr kumimoji="0" lang="zh-CN" altLang="en-US" sz="1000" b="1" i="0" u="none" strike="noStrike" kern="10" cap="none" spc="-5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98" name="AutoShape 551"/>
            <p:cNvSpPr>
              <a:spLocks noChangeArrowheads="1"/>
            </p:cNvSpPr>
            <p:nvPr/>
          </p:nvSpPr>
          <p:spPr bwMode="auto">
            <a:xfrm>
              <a:off x="1815" y="2268"/>
              <a:ext cx="2857" cy="181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99" name="WordArt 552"/>
            <p:cNvSpPr>
              <a:spLocks noChangeArrowheads="1" noChangeShapeType="1" noTextEdit="1"/>
            </p:cNvSpPr>
            <p:nvPr/>
          </p:nvSpPr>
          <p:spPr bwMode="auto">
            <a:xfrm>
              <a:off x="2540" y="2313"/>
              <a:ext cx="1407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000" b="1" i="0" u="none" strike="noStrike" kern="10" cap="none" spc="-5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</a:t>
              </a:r>
              <a:endParaRPr kumimoji="0" lang="zh-CN" altLang="en-US" sz="1000" b="1" i="0" u="none" strike="noStrike" kern="10" cap="none" spc="-5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100" name="AutoShape 553"/>
            <p:cNvSpPr>
              <a:spLocks noChangeArrowheads="1"/>
            </p:cNvSpPr>
            <p:nvPr/>
          </p:nvSpPr>
          <p:spPr bwMode="auto">
            <a:xfrm>
              <a:off x="1815" y="2041"/>
              <a:ext cx="2857" cy="181"/>
            </a:xfrm>
            <a:prstGeom prst="roundRect">
              <a:avLst>
                <a:gd name="adj" fmla="val 19009"/>
              </a:avLst>
            </a:prstGeom>
            <a:solidFill>
              <a:srgbClr val="000000">
                <a:alpha val="50195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101" name="WordArt 554"/>
            <p:cNvSpPr>
              <a:spLocks noChangeArrowheads="1" noChangeShapeType="1" noTextEdit="1"/>
            </p:cNvSpPr>
            <p:nvPr/>
          </p:nvSpPr>
          <p:spPr bwMode="auto">
            <a:xfrm>
              <a:off x="2540" y="2086"/>
              <a:ext cx="1407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000" b="1" i="0" u="none" strike="noStrike" kern="10" cap="none" spc="-5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</a:t>
              </a:r>
              <a:endParaRPr kumimoji="0" lang="zh-CN" altLang="en-US" sz="1000" b="1" i="0" u="none" strike="noStrike" kern="10" cap="none" spc="-5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2290116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"/>
          <p:cNvGrpSpPr>
            <a:grpSpLocks/>
          </p:cNvGrpSpPr>
          <p:nvPr/>
        </p:nvGrpSpPr>
        <p:grpSpPr bwMode="auto">
          <a:xfrm>
            <a:off x="1116013" y="1268413"/>
            <a:ext cx="6840537" cy="4608512"/>
            <a:chOff x="0" y="0"/>
            <a:chExt cx="4309" cy="2903"/>
          </a:xfrm>
        </p:grpSpPr>
        <p:sp>
          <p:nvSpPr>
            <p:cNvPr id="33" name="Freeform 704"/>
            <p:cNvSpPr>
              <a:spLocks/>
            </p:cNvSpPr>
            <p:nvPr/>
          </p:nvSpPr>
          <p:spPr bwMode="auto">
            <a:xfrm>
              <a:off x="1238" y="240"/>
              <a:ext cx="1834" cy="810"/>
            </a:xfrm>
            <a:custGeom>
              <a:avLst/>
              <a:gdLst/>
              <a:ahLst/>
              <a:cxnLst>
                <a:cxn ang="0">
                  <a:pos x="999" y="872"/>
                </a:cxn>
                <a:cxn ang="0">
                  <a:pos x="2003" y="110"/>
                </a:cxn>
                <a:cxn ang="0">
                  <a:pos x="1887" y="84"/>
                </a:cxn>
                <a:cxn ang="0">
                  <a:pos x="1771" y="63"/>
                </a:cxn>
                <a:cxn ang="0">
                  <a:pos x="1649" y="44"/>
                </a:cxn>
                <a:cxn ang="0">
                  <a:pos x="1522" y="28"/>
                </a:cxn>
                <a:cxn ang="0">
                  <a:pos x="1395" y="16"/>
                </a:cxn>
                <a:cxn ang="0">
                  <a:pos x="1268" y="7"/>
                </a:cxn>
                <a:cxn ang="0">
                  <a:pos x="1136" y="2"/>
                </a:cxn>
                <a:cxn ang="0">
                  <a:pos x="999" y="0"/>
                </a:cxn>
                <a:cxn ang="0">
                  <a:pos x="867" y="2"/>
                </a:cxn>
                <a:cxn ang="0">
                  <a:pos x="735" y="7"/>
                </a:cxn>
                <a:cxn ang="0">
                  <a:pos x="602" y="16"/>
                </a:cxn>
                <a:cxn ang="0">
                  <a:pos x="475" y="28"/>
                </a:cxn>
                <a:cxn ang="0">
                  <a:pos x="354" y="44"/>
                </a:cxn>
                <a:cxn ang="0">
                  <a:pos x="232" y="63"/>
                </a:cxn>
                <a:cxn ang="0">
                  <a:pos x="116" y="84"/>
                </a:cxn>
                <a:cxn ang="0">
                  <a:pos x="0" y="110"/>
                </a:cxn>
                <a:cxn ang="0">
                  <a:pos x="999" y="872"/>
                </a:cxn>
              </a:cxnLst>
              <a:rect l="0" t="0" r="r" b="b"/>
              <a:pathLst>
                <a:path w="2003" h="872">
                  <a:moveTo>
                    <a:pt x="999" y="872"/>
                  </a:moveTo>
                  <a:lnTo>
                    <a:pt x="2003" y="110"/>
                  </a:lnTo>
                  <a:lnTo>
                    <a:pt x="1887" y="84"/>
                  </a:lnTo>
                  <a:lnTo>
                    <a:pt x="1771" y="63"/>
                  </a:lnTo>
                  <a:lnTo>
                    <a:pt x="1649" y="44"/>
                  </a:lnTo>
                  <a:lnTo>
                    <a:pt x="1522" y="28"/>
                  </a:lnTo>
                  <a:lnTo>
                    <a:pt x="1395" y="16"/>
                  </a:lnTo>
                  <a:lnTo>
                    <a:pt x="1268" y="7"/>
                  </a:lnTo>
                  <a:lnTo>
                    <a:pt x="1136" y="2"/>
                  </a:lnTo>
                  <a:lnTo>
                    <a:pt x="999" y="0"/>
                  </a:lnTo>
                  <a:lnTo>
                    <a:pt x="867" y="2"/>
                  </a:lnTo>
                  <a:lnTo>
                    <a:pt x="735" y="7"/>
                  </a:lnTo>
                  <a:lnTo>
                    <a:pt x="602" y="16"/>
                  </a:lnTo>
                  <a:lnTo>
                    <a:pt x="475" y="28"/>
                  </a:lnTo>
                  <a:lnTo>
                    <a:pt x="354" y="44"/>
                  </a:lnTo>
                  <a:lnTo>
                    <a:pt x="232" y="63"/>
                  </a:lnTo>
                  <a:lnTo>
                    <a:pt x="116" y="84"/>
                  </a:lnTo>
                  <a:lnTo>
                    <a:pt x="0" y="110"/>
                  </a:lnTo>
                  <a:lnTo>
                    <a:pt x="999" y="872"/>
                  </a:lnTo>
                  <a:close/>
                </a:path>
              </a:pathLst>
            </a:custGeom>
            <a:gradFill rotWithShape="1">
              <a:gsLst>
                <a:gs pos="0">
                  <a:srgbClr val="FEDBE1"/>
                </a:gs>
                <a:gs pos="100000">
                  <a:srgbClr val="FA4C69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4" name="Freeform 705"/>
            <p:cNvSpPr>
              <a:spLocks/>
            </p:cNvSpPr>
            <p:nvPr/>
          </p:nvSpPr>
          <p:spPr bwMode="auto">
            <a:xfrm>
              <a:off x="182" y="378"/>
              <a:ext cx="1831" cy="709"/>
            </a:xfrm>
            <a:custGeom>
              <a:avLst/>
              <a:gdLst/>
              <a:ahLst/>
              <a:cxnLst>
                <a:cxn ang="0">
                  <a:pos x="999" y="0"/>
                </a:cxn>
                <a:cxn ang="0">
                  <a:pos x="999" y="0"/>
                </a:cxn>
                <a:cxn ang="0">
                  <a:pos x="894" y="31"/>
                </a:cxn>
                <a:cxn ang="0">
                  <a:pos x="788" y="66"/>
                </a:cxn>
                <a:cxn ang="0">
                  <a:pos x="693" y="103"/>
                </a:cxn>
                <a:cxn ang="0">
                  <a:pos x="603" y="142"/>
                </a:cxn>
                <a:cxn ang="0">
                  <a:pos x="518" y="184"/>
                </a:cxn>
                <a:cxn ang="0">
                  <a:pos x="434" y="229"/>
                </a:cxn>
                <a:cxn ang="0">
                  <a:pos x="360" y="273"/>
                </a:cxn>
                <a:cxn ang="0">
                  <a:pos x="291" y="322"/>
                </a:cxn>
                <a:cxn ang="0">
                  <a:pos x="233" y="371"/>
                </a:cxn>
                <a:cxn ang="0">
                  <a:pos x="174" y="422"/>
                </a:cxn>
                <a:cxn ang="0">
                  <a:pos x="127" y="476"/>
                </a:cxn>
                <a:cxn ang="0">
                  <a:pos x="85" y="532"/>
                </a:cxn>
                <a:cxn ang="0">
                  <a:pos x="53" y="588"/>
                </a:cxn>
                <a:cxn ang="0">
                  <a:pos x="26" y="646"/>
                </a:cxn>
                <a:cxn ang="0">
                  <a:pos x="5" y="704"/>
                </a:cxn>
                <a:cxn ang="0">
                  <a:pos x="0" y="763"/>
                </a:cxn>
                <a:cxn ang="0">
                  <a:pos x="1999" y="763"/>
                </a:cxn>
                <a:cxn ang="0">
                  <a:pos x="999" y="0"/>
                </a:cxn>
              </a:cxnLst>
              <a:rect l="0" t="0" r="r" b="b"/>
              <a:pathLst>
                <a:path w="1999" h="763">
                  <a:moveTo>
                    <a:pt x="999" y="0"/>
                  </a:moveTo>
                  <a:lnTo>
                    <a:pt x="999" y="0"/>
                  </a:lnTo>
                  <a:lnTo>
                    <a:pt x="894" y="31"/>
                  </a:lnTo>
                  <a:lnTo>
                    <a:pt x="788" y="66"/>
                  </a:lnTo>
                  <a:lnTo>
                    <a:pt x="693" y="103"/>
                  </a:lnTo>
                  <a:lnTo>
                    <a:pt x="603" y="142"/>
                  </a:lnTo>
                  <a:lnTo>
                    <a:pt x="518" y="184"/>
                  </a:lnTo>
                  <a:lnTo>
                    <a:pt x="434" y="229"/>
                  </a:lnTo>
                  <a:lnTo>
                    <a:pt x="360" y="273"/>
                  </a:lnTo>
                  <a:lnTo>
                    <a:pt x="291" y="322"/>
                  </a:lnTo>
                  <a:lnTo>
                    <a:pt x="233" y="371"/>
                  </a:lnTo>
                  <a:lnTo>
                    <a:pt x="174" y="422"/>
                  </a:lnTo>
                  <a:lnTo>
                    <a:pt x="127" y="476"/>
                  </a:lnTo>
                  <a:lnTo>
                    <a:pt x="85" y="532"/>
                  </a:lnTo>
                  <a:lnTo>
                    <a:pt x="53" y="588"/>
                  </a:lnTo>
                  <a:lnTo>
                    <a:pt x="26" y="646"/>
                  </a:lnTo>
                  <a:lnTo>
                    <a:pt x="5" y="704"/>
                  </a:lnTo>
                  <a:lnTo>
                    <a:pt x="0" y="763"/>
                  </a:lnTo>
                  <a:lnTo>
                    <a:pt x="1999" y="763"/>
                  </a:lnTo>
                  <a:lnTo>
                    <a:pt x="999" y="0"/>
                  </a:lnTo>
                  <a:close/>
                </a:path>
              </a:pathLst>
            </a:custGeom>
            <a:gradFill rotWithShape="1">
              <a:gsLst>
                <a:gs pos="0">
                  <a:srgbClr val="FFF1F2"/>
                </a:gs>
                <a:gs pos="100000">
                  <a:srgbClr val="FFB9C0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5" name="Freeform 706"/>
            <p:cNvSpPr>
              <a:spLocks/>
            </p:cNvSpPr>
            <p:nvPr/>
          </p:nvSpPr>
          <p:spPr bwMode="auto">
            <a:xfrm>
              <a:off x="182" y="1160"/>
              <a:ext cx="1831" cy="711"/>
            </a:xfrm>
            <a:custGeom>
              <a:avLst/>
              <a:gdLst/>
              <a:ahLst/>
              <a:cxnLst>
                <a:cxn ang="0">
                  <a:pos x="1999" y="0"/>
                </a:cxn>
                <a:cxn ang="0">
                  <a:pos x="0" y="0"/>
                </a:cxn>
                <a:cxn ang="0">
                  <a:pos x="5" y="61"/>
                </a:cxn>
                <a:cxn ang="0">
                  <a:pos x="26" y="119"/>
                </a:cxn>
                <a:cxn ang="0">
                  <a:pos x="53" y="177"/>
                </a:cxn>
                <a:cxn ang="0">
                  <a:pos x="85" y="233"/>
                </a:cxn>
                <a:cxn ang="0">
                  <a:pos x="127" y="287"/>
                </a:cxn>
                <a:cxn ang="0">
                  <a:pos x="174" y="340"/>
                </a:cxn>
                <a:cxn ang="0">
                  <a:pos x="233" y="392"/>
                </a:cxn>
                <a:cxn ang="0">
                  <a:pos x="291" y="443"/>
                </a:cxn>
                <a:cxn ang="0">
                  <a:pos x="360" y="490"/>
                </a:cxn>
                <a:cxn ang="0">
                  <a:pos x="434" y="536"/>
                </a:cxn>
                <a:cxn ang="0">
                  <a:pos x="518" y="581"/>
                </a:cxn>
                <a:cxn ang="0">
                  <a:pos x="603" y="623"/>
                </a:cxn>
                <a:cxn ang="0">
                  <a:pos x="693" y="662"/>
                </a:cxn>
                <a:cxn ang="0">
                  <a:pos x="788" y="699"/>
                </a:cxn>
                <a:cxn ang="0">
                  <a:pos x="894" y="732"/>
                </a:cxn>
                <a:cxn ang="0">
                  <a:pos x="999" y="765"/>
                </a:cxn>
                <a:cxn ang="0">
                  <a:pos x="1999" y="0"/>
                </a:cxn>
              </a:cxnLst>
              <a:rect l="0" t="0" r="r" b="b"/>
              <a:pathLst>
                <a:path w="1999" h="765">
                  <a:moveTo>
                    <a:pt x="1999" y="0"/>
                  </a:moveTo>
                  <a:lnTo>
                    <a:pt x="0" y="0"/>
                  </a:lnTo>
                  <a:lnTo>
                    <a:pt x="5" y="61"/>
                  </a:lnTo>
                  <a:lnTo>
                    <a:pt x="26" y="119"/>
                  </a:lnTo>
                  <a:lnTo>
                    <a:pt x="53" y="177"/>
                  </a:lnTo>
                  <a:lnTo>
                    <a:pt x="85" y="233"/>
                  </a:lnTo>
                  <a:lnTo>
                    <a:pt x="127" y="287"/>
                  </a:lnTo>
                  <a:lnTo>
                    <a:pt x="174" y="340"/>
                  </a:lnTo>
                  <a:lnTo>
                    <a:pt x="233" y="392"/>
                  </a:lnTo>
                  <a:lnTo>
                    <a:pt x="291" y="443"/>
                  </a:lnTo>
                  <a:lnTo>
                    <a:pt x="360" y="490"/>
                  </a:lnTo>
                  <a:lnTo>
                    <a:pt x="434" y="536"/>
                  </a:lnTo>
                  <a:lnTo>
                    <a:pt x="518" y="581"/>
                  </a:lnTo>
                  <a:lnTo>
                    <a:pt x="603" y="623"/>
                  </a:lnTo>
                  <a:lnTo>
                    <a:pt x="693" y="662"/>
                  </a:lnTo>
                  <a:lnTo>
                    <a:pt x="788" y="699"/>
                  </a:lnTo>
                  <a:lnTo>
                    <a:pt x="894" y="732"/>
                  </a:lnTo>
                  <a:lnTo>
                    <a:pt x="999" y="765"/>
                  </a:lnTo>
                  <a:lnTo>
                    <a:pt x="1999" y="0"/>
                  </a:lnTo>
                  <a:close/>
                </a:path>
              </a:pathLst>
            </a:custGeom>
            <a:gradFill rotWithShape="1">
              <a:gsLst>
                <a:gs pos="0">
                  <a:srgbClr val="F3E5F2"/>
                </a:gs>
                <a:gs pos="100000">
                  <a:srgbClr val="C57DC0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6" name="Freeform 707"/>
            <p:cNvSpPr>
              <a:spLocks/>
            </p:cNvSpPr>
            <p:nvPr/>
          </p:nvSpPr>
          <p:spPr bwMode="auto">
            <a:xfrm>
              <a:off x="1238" y="1197"/>
              <a:ext cx="1834" cy="812"/>
            </a:xfrm>
            <a:custGeom>
              <a:avLst/>
              <a:gdLst/>
              <a:ahLst/>
              <a:cxnLst>
                <a:cxn ang="0">
                  <a:pos x="999" y="0"/>
                </a:cxn>
                <a:cxn ang="0">
                  <a:pos x="0" y="764"/>
                </a:cxn>
                <a:cxn ang="0">
                  <a:pos x="116" y="790"/>
                </a:cxn>
                <a:cxn ang="0">
                  <a:pos x="232" y="811"/>
                </a:cxn>
                <a:cxn ang="0">
                  <a:pos x="354" y="830"/>
                </a:cxn>
                <a:cxn ang="0">
                  <a:pos x="475" y="844"/>
                </a:cxn>
                <a:cxn ang="0">
                  <a:pos x="602" y="858"/>
                </a:cxn>
                <a:cxn ang="0">
                  <a:pos x="735" y="865"/>
                </a:cxn>
                <a:cxn ang="0">
                  <a:pos x="867" y="872"/>
                </a:cxn>
                <a:cxn ang="0">
                  <a:pos x="999" y="874"/>
                </a:cxn>
                <a:cxn ang="0">
                  <a:pos x="1136" y="872"/>
                </a:cxn>
                <a:cxn ang="0">
                  <a:pos x="1268" y="865"/>
                </a:cxn>
                <a:cxn ang="0">
                  <a:pos x="1395" y="858"/>
                </a:cxn>
                <a:cxn ang="0">
                  <a:pos x="1522" y="844"/>
                </a:cxn>
                <a:cxn ang="0">
                  <a:pos x="1649" y="830"/>
                </a:cxn>
                <a:cxn ang="0">
                  <a:pos x="1771" y="811"/>
                </a:cxn>
                <a:cxn ang="0">
                  <a:pos x="1887" y="790"/>
                </a:cxn>
                <a:cxn ang="0">
                  <a:pos x="2003" y="764"/>
                </a:cxn>
                <a:cxn ang="0">
                  <a:pos x="999" y="0"/>
                </a:cxn>
              </a:cxnLst>
              <a:rect l="0" t="0" r="r" b="b"/>
              <a:pathLst>
                <a:path w="2003" h="874">
                  <a:moveTo>
                    <a:pt x="999" y="0"/>
                  </a:moveTo>
                  <a:lnTo>
                    <a:pt x="0" y="764"/>
                  </a:lnTo>
                  <a:lnTo>
                    <a:pt x="116" y="790"/>
                  </a:lnTo>
                  <a:lnTo>
                    <a:pt x="232" y="811"/>
                  </a:lnTo>
                  <a:lnTo>
                    <a:pt x="354" y="830"/>
                  </a:lnTo>
                  <a:lnTo>
                    <a:pt x="475" y="844"/>
                  </a:lnTo>
                  <a:lnTo>
                    <a:pt x="602" y="858"/>
                  </a:lnTo>
                  <a:lnTo>
                    <a:pt x="735" y="865"/>
                  </a:lnTo>
                  <a:lnTo>
                    <a:pt x="867" y="872"/>
                  </a:lnTo>
                  <a:lnTo>
                    <a:pt x="999" y="874"/>
                  </a:lnTo>
                  <a:lnTo>
                    <a:pt x="1136" y="872"/>
                  </a:lnTo>
                  <a:lnTo>
                    <a:pt x="1268" y="865"/>
                  </a:lnTo>
                  <a:lnTo>
                    <a:pt x="1395" y="858"/>
                  </a:lnTo>
                  <a:lnTo>
                    <a:pt x="1522" y="844"/>
                  </a:lnTo>
                  <a:lnTo>
                    <a:pt x="1649" y="830"/>
                  </a:lnTo>
                  <a:lnTo>
                    <a:pt x="1771" y="811"/>
                  </a:lnTo>
                  <a:lnTo>
                    <a:pt x="1887" y="790"/>
                  </a:lnTo>
                  <a:lnTo>
                    <a:pt x="2003" y="764"/>
                  </a:lnTo>
                  <a:lnTo>
                    <a:pt x="999" y="0"/>
                  </a:lnTo>
                  <a:close/>
                </a:path>
              </a:pathLst>
            </a:custGeom>
            <a:gradFill rotWithShape="1">
              <a:gsLst>
                <a:gs pos="0">
                  <a:srgbClr val="FEDBE1"/>
                </a:gs>
                <a:gs pos="100000">
                  <a:srgbClr val="FA4C69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7" name="Freeform 708"/>
            <p:cNvSpPr>
              <a:spLocks/>
            </p:cNvSpPr>
            <p:nvPr/>
          </p:nvSpPr>
          <p:spPr bwMode="auto">
            <a:xfrm>
              <a:off x="2297" y="1160"/>
              <a:ext cx="1831" cy="711"/>
            </a:xfrm>
            <a:custGeom>
              <a:avLst/>
              <a:gdLst/>
              <a:ahLst/>
              <a:cxnLst>
                <a:cxn ang="0">
                  <a:pos x="1000" y="765"/>
                </a:cxn>
                <a:cxn ang="0">
                  <a:pos x="1000" y="765"/>
                </a:cxn>
                <a:cxn ang="0">
                  <a:pos x="1105" y="732"/>
                </a:cxn>
                <a:cxn ang="0">
                  <a:pos x="1206" y="699"/>
                </a:cxn>
                <a:cxn ang="0">
                  <a:pos x="1306" y="662"/>
                </a:cxn>
                <a:cxn ang="0">
                  <a:pos x="1396" y="623"/>
                </a:cxn>
                <a:cxn ang="0">
                  <a:pos x="1481" y="581"/>
                </a:cxn>
                <a:cxn ang="0">
                  <a:pos x="1565" y="536"/>
                </a:cxn>
                <a:cxn ang="0">
                  <a:pos x="1639" y="490"/>
                </a:cxn>
                <a:cxn ang="0">
                  <a:pos x="1708" y="443"/>
                </a:cxn>
                <a:cxn ang="0">
                  <a:pos x="1766" y="392"/>
                </a:cxn>
                <a:cxn ang="0">
                  <a:pos x="1825" y="340"/>
                </a:cxn>
                <a:cxn ang="0">
                  <a:pos x="1872" y="287"/>
                </a:cxn>
                <a:cxn ang="0">
                  <a:pos x="1914" y="233"/>
                </a:cxn>
                <a:cxn ang="0">
                  <a:pos x="1946" y="177"/>
                </a:cxn>
                <a:cxn ang="0">
                  <a:pos x="1973" y="119"/>
                </a:cxn>
                <a:cxn ang="0">
                  <a:pos x="1988" y="61"/>
                </a:cxn>
                <a:cxn ang="0">
                  <a:pos x="1999" y="0"/>
                </a:cxn>
                <a:cxn ang="0">
                  <a:pos x="0" y="0"/>
                </a:cxn>
                <a:cxn ang="0">
                  <a:pos x="1000" y="765"/>
                </a:cxn>
              </a:cxnLst>
              <a:rect l="0" t="0" r="r" b="b"/>
              <a:pathLst>
                <a:path w="1999" h="765">
                  <a:moveTo>
                    <a:pt x="1000" y="765"/>
                  </a:moveTo>
                  <a:lnTo>
                    <a:pt x="1000" y="765"/>
                  </a:lnTo>
                  <a:lnTo>
                    <a:pt x="1105" y="732"/>
                  </a:lnTo>
                  <a:lnTo>
                    <a:pt x="1206" y="699"/>
                  </a:lnTo>
                  <a:lnTo>
                    <a:pt x="1306" y="662"/>
                  </a:lnTo>
                  <a:lnTo>
                    <a:pt x="1396" y="623"/>
                  </a:lnTo>
                  <a:lnTo>
                    <a:pt x="1481" y="581"/>
                  </a:lnTo>
                  <a:lnTo>
                    <a:pt x="1565" y="536"/>
                  </a:lnTo>
                  <a:lnTo>
                    <a:pt x="1639" y="490"/>
                  </a:lnTo>
                  <a:lnTo>
                    <a:pt x="1708" y="443"/>
                  </a:lnTo>
                  <a:lnTo>
                    <a:pt x="1766" y="392"/>
                  </a:lnTo>
                  <a:lnTo>
                    <a:pt x="1825" y="340"/>
                  </a:lnTo>
                  <a:lnTo>
                    <a:pt x="1872" y="287"/>
                  </a:lnTo>
                  <a:lnTo>
                    <a:pt x="1914" y="233"/>
                  </a:lnTo>
                  <a:lnTo>
                    <a:pt x="1946" y="177"/>
                  </a:lnTo>
                  <a:lnTo>
                    <a:pt x="1973" y="119"/>
                  </a:lnTo>
                  <a:lnTo>
                    <a:pt x="1988" y="61"/>
                  </a:lnTo>
                  <a:lnTo>
                    <a:pt x="1999" y="0"/>
                  </a:lnTo>
                  <a:lnTo>
                    <a:pt x="0" y="0"/>
                  </a:lnTo>
                  <a:lnTo>
                    <a:pt x="1000" y="765"/>
                  </a:lnTo>
                  <a:close/>
                </a:path>
              </a:pathLst>
            </a:custGeom>
            <a:gradFill rotWithShape="1">
              <a:gsLst>
                <a:gs pos="0">
                  <a:srgbClr val="FFF1F2"/>
                </a:gs>
                <a:gs pos="100000">
                  <a:srgbClr val="FFB9C0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8" name="Freeform 709"/>
            <p:cNvSpPr>
              <a:spLocks/>
            </p:cNvSpPr>
            <p:nvPr/>
          </p:nvSpPr>
          <p:spPr bwMode="auto">
            <a:xfrm>
              <a:off x="2297" y="378"/>
              <a:ext cx="1831" cy="709"/>
            </a:xfrm>
            <a:custGeom>
              <a:avLst/>
              <a:gdLst/>
              <a:ahLst/>
              <a:cxnLst>
                <a:cxn ang="0">
                  <a:pos x="1999" y="763"/>
                </a:cxn>
                <a:cxn ang="0">
                  <a:pos x="1999" y="763"/>
                </a:cxn>
                <a:cxn ang="0">
                  <a:pos x="1988" y="704"/>
                </a:cxn>
                <a:cxn ang="0">
                  <a:pos x="1973" y="646"/>
                </a:cxn>
                <a:cxn ang="0">
                  <a:pos x="1946" y="588"/>
                </a:cxn>
                <a:cxn ang="0">
                  <a:pos x="1914" y="532"/>
                </a:cxn>
                <a:cxn ang="0">
                  <a:pos x="1872" y="476"/>
                </a:cxn>
                <a:cxn ang="0">
                  <a:pos x="1825" y="422"/>
                </a:cxn>
                <a:cxn ang="0">
                  <a:pos x="1766" y="371"/>
                </a:cxn>
                <a:cxn ang="0">
                  <a:pos x="1708" y="322"/>
                </a:cxn>
                <a:cxn ang="0">
                  <a:pos x="1639" y="273"/>
                </a:cxn>
                <a:cxn ang="0">
                  <a:pos x="1565" y="229"/>
                </a:cxn>
                <a:cxn ang="0">
                  <a:pos x="1481" y="184"/>
                </a:cxn>
                <a:cxn ang="0">
                  <a:pos x="1396" y="142"/>
                </a:cxn>
                <a:cxn ang="0">
                  <a:pos x="1306" y="103"/>
                </a:cxn>
                <a:cxn ang="0">
                  <a:pos x="1206" y="66"/>
                </a:cxn>
                <a:cxn ang="0">
                  <a:pos x="1105" y="31"/>
                </a:cxn>
                <a:cxn ang="0">
                  <a:pos x="1000" y="0"/>
                </a:cxn>
                <a:cxn ang="0">
                  <a:pos x="0" y="763"/>
                </a:cxn>
                <a:cxn ang="0">
                  <a:pos x="1999" y="763"/>
                </a:cxn>
              </a:cxnLst>
              <a:rect l="0" t="0" r="r" b="b"/>
              <a:pathLst>
                <a:path w="1999" h="763">
                  <a:moveTo>
                    <a:pt x="1999" y="763"/>
                  </a:moveTo>
                  <a:lnTo>
                    <a:pt x="1999" y="763"/>
                  </a:lnTo>
                  <a:lnTo>
                    <a:pt x="1988" y="704"/>
                  </a:lnTo>
                  <a:lnTo>
                    <a:pt x="1973" y="646"/>
                  </a:lnTo>
                  <a:lnTo>
                    <a:pt x="1946" y="588"/>
                  </a:lnTo>
                  <a:lnTo>
                    <a:pt x="1914" y="532"/>
                  </a:lnTo>
                  <a:lnTo>
                    <a:pt x="1872" y="476"/>
                  </a:lnTo>
                  <a:lnTo>
                    <a:pt x="1825" y="422"/>
                  </a:lnTo>
                  <a:lnTo>
                    <a:pt x="1766" y="371"/>
                  </a:lnTo>
                  <a:lnTo>
                    <a:pt x="1708" y="322"/>
                  </a:lnTo>
                  <a:lnTo>
                    <a:pt x="1639" y="273"/>
                  </a:lnTo>
                  <a:lnTo>
                    <a:pt x="1565" y="229"/>
                  </a:lnTo>
                  <a:lnTo>
                    <a:pt x="1481" y="184"/>
                  </a:lnTo>
                  <a:lnTo>
                    <a:pt x="1396" y="142"/>
                  </a:lnTo>
                  <a:lnTo>
                    <a:pt x="1306" y="103"/>
                  </a:lnTo>
                  <a:lnTo>
                    <a:pt x="1206" y="66"/>
                  </a:lnTo>
                  <a:lnTo>
                    <a:pt x="1105" y="31"/>
                  </a:lnTo>
                  <a:lnTo>
                    <a:pt x="1000" y="0"/>
                  </a:lnTo>
                  <a:lnTo>
                    <a:pt x="0" y="763"/>
                  </a:lnTo>
                  <a:lnTo>
                    <a:pt x="1999" y="763"/>
                  </a:lnTo>
                  <a:close/>
                </a:path>
              </a:pathLst>
            </a:custGeom>
            <a:gradFill rotWithShape="1">
              <a:gsLst>
                <a:gs pos="0">
                  <a:srgbClr val="F3E5F2"/>
                </a:gs>
                <a:gs pos="100000">
                  <a:srgbClr val="C57DC0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9" name="Arc 710"/>
            <p:cNvSpPr>
              <a:spLocks/>
            </p:cNvSpPr>
            <p:nvPr/>
          </p:nvSpPr>
          <p:spPr bwMode="auto">
            <a:xfrm rot="10800000">
              <a:off x="0" y="104"/>
              <a:ext cx="4309" cy="1996"/>
            </a:xfrm>
            <a:custGeom>
              <a:avLst/>
              <a:gdLst>
                <a:gd name="T0" fmla="*/ 29884 w 43200"/>
                <a:gd name="T1" fmla="*/ -1 h 41548"/>
                <a:gd name="T2" fmla="*/ 43200 w 43200"/>
                <a:gd name="T3" fmla="*/ 19948 h 41548"/>
                <a:gd name="T4" fmla="*/ 21600 w 43200"/>
                <a:gd name="T5" fmla="*/ 41548 h 41548"/>
                <a:gd name="T6" fmla="*/ 0 w 43200"/>
                <a:gd name="T7" fmla="*/ 19948 h 41548"/>
                <a:gd name="T8" fmla="*/ 13151 w 43200"/>
                <a:gd name="T9" fmla="*/ 69 h 41548"/>
                <a:gd name="T10" fmla="*/ 29884 w 43200"/>
                <a:gd name="T11" fmla="*/ -1 h 41548"/>
                <a:gd name="T12" fmla="*/ 43200 w 43200"/>
                <a:gd name="T13" fmla="*/ 19948 h 41548"/>
                <a:gd name="T14" fmla="*/ 21600 w 43200"/>
                <a:gd name="T15" fmla="*/ 41548 h 41548"/>
                <a:gd name="T16" fmla="*/ 0 w 43200"/>
                <a:gd name="T17" fmla="*/ 19948 h 41548"/>
                <a:gd name="T18" fmla="*/ 13151 w 43200"/>
                <a:gd name="T19" fmla="*/ 69 h 41548"/>
                <a:gd name="T20" fmla="*/ 21600 w 43200"/>
                <a:gd name="T21" fmla="*/ 19948 h 41548"/>
                <a:gd name="T22" fmla="*/ 29884 w 43200"/>
                <a:gd name="T23" fmla="*/ -1 h 41548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43200"/>
                <a:gd name="T37" fmla="*/ 0 h 41548"/>
                <a:gd name="T38" fmla="*/ 43200 w 43200"/>
                <a:gd name="T39" fmla="*/ 41548 h 41548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43200" h="41548" fill="none" extrusionOk="0">
                  <a:moveTo>
                    <a:pt x="29884" y="-1"/>
                  </a:moveTo>
                  <a:cubicBezTo>
                    <a:pt x="37945" y="3347"/>
                    <a:pt x="43200" y="11218"/>
                    <a:pt x="43200" y="19948"/>
                  </a:cubicBezTo>
                  <a:cubicBezTo>
                    <a:pt x="43200" y="31877"/>
                    <a:pt x="33529" y="41548"/>
                    <a:pt x="21600" y="41548"/>
                  </a:cubicBezTo>
                  <a:cubicBezTo>
                    <a:pt x="9670" y="41548"/>
                    <a:pt x="0" y="31877"/>
                    <a:pt x="0" y="19948"/>
                  </a:cubicBezTo>
                  <a:cubicBezTo>
                    <a:pt x="-1" y="11283"/>
                    <a:pt x="5177" y="3458"/>
                    <a:pt x="13151" y="69"/>
                  </a:cubicBezTo>
                </a:path>
                <a:path w="43200" h="41548" stroke="0" extrusionOk="0">
                  <a:moveTo>
                    <a:pt x="29884" y="-1"/>
                  </a:moveTo>
                  <a:cubicBezTo>
                    <a:pt x="37945" y="3347"/>
                    <a:pt x="43200" y="11218"/>
                    <a:pt x="43200" y="19948"/>
                  </a:cubicBezTo>
                  <a:cubicBezTo>
                    <a:pt x="43200" y="31877"/>
                    <a:pt x="33529" y="41548"/>
                    <a:pt x="21600" y="41548"/>
                  </a:cubicBezTo>
                  <a:cubicBezTo>
                    <a:pt x="9670" y="41548"/>
                    <a:pt x="0" y="31877"/>
                    <a:pt x="0" y="19948"/>
                  </a:cubicBezTo>
                  <a:cubicBezTo>
                    <a:pt x="-1" y="11283"/>
                    <a:pt x="5177" y="3458"/>
                    <a:pt x="13151" y="69"/>
                  </a:cubicBezTo>
                  <a:lnTo>
                    <a:pt x="21600" y="19948"/>
                  </a:lnTo>
                  <a:lnTo>
                    <a:pt x="29884" y="-1"/>
                  </a:lnTo>
                  <a:close/>
                </a:path>
              </a:pathLst>
            </a:custGeom>
            <a:noFill/>
            <a:ln w="19050" cap="rnd">
              <a:solidFill>
                <a:srgbClr val="000000"/>
              </a:solidFill>
              <a:prstDash val="sysDot"/>
              <a:round/>
              <a:headEnd type="oval" w="med" len="med"/>
              <a:tailEnd type="triangle" w="lg" len="lg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0" name="WordArt 711"/>
            <p:cNvSpPr>
              <a:spLocks noChangeArrowheads="1" noChangeShapeType="1" noTextEdit="1"/>
            </p:cNvSpPr>
            <p:nvPr/>
          </p:nvSpPr>
          <p:spPr bwMode="auto">
            <a:xfrm>
              <a:off x="1134" y="0"/>
              <a:ext cx="2041" cy="389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spcFirstLastPara="1" wrap="none" fromWordArt="1">
              <a:prstTxWarp prst="textArchUp">
                <a:avLst>
                  <a:gd name="adj" fmla="val 11105596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 !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41" name="AutoShape 712"/>
            <p:cNvSpPr>
              <a:spLocks noChangeArrowheads="1"/>
            </p:cNvSpPr>
            <p:nvPr/>
          </p:nvSpPr>
          <p:spPr bwMode="auto">
            <a:xfrm>
              <a:off x="0" y="2585"/>
              <a:ext cx="4309" cy="318"/>
            </a:xfrm>
            <a:prstGeom prst="roundRect">
              <a:avLst>
                <a:gd name="adj" fmla="val 50000"/>
              </a:avLst>
            </a:prstGeom>
            <a:solidFill>
              <a:srgbClr val="808080">
                <a:alpha val="34901"/>
              </a:srgbClr>
            </a:solidFill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2" name="AutoShape 713"/>
            <p:cNvSpPr>
              <a:spLocks noChangeArrowheads="1"/>
            </p:cNvSpPr>
            <p:nvPr/>
          </p:nvSpPr>
          <p:spPr bwMode="auto">
            <a:xfrm rot="-5400000">
              <a:off x="1973" y="1909"/>
              <a:ext cx="364" cy="862"/>
            </a:xfrm>
            <a:prstGeom prst="leftArrow">
              <a:avLst>
                <a:gd name="adj1" fmla="val 49833"/>
                <a:gd name="adj2" fmla="val 66778"/>
              </a:avLst>
            </a:prstGeom>
            <a:solidFill>
              <a:srgbClr val="808080">
                <a:alpha val="34901"/>
              </a:srgbClr>
            </a:solidFill>
            <a:ln w="19050" cap="rnd">
              <a:solidFill>
                <a:srgbClr val="000000"/>
              </a:solidFill>
              <a:prstDash val="sysDot"/>
              <a:miter lim="800000"/>
              <a:headEnd/>
              <a:tailEnd/>
            </a:ln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grpSp>
          <p:nvGrpSpPr>
            <p:cNvPr id="43" name="Group 14"/>
            <p:cNvGrpSpPr>
              <a:grpSpLocks/>
            </p:cNvGrpSpPr>
            <p:nvPr/>
          </p:nvGrpSpPr>
          <p:grpSpPr bwMode="auto">
            <a:xfrm>
              <a:off x="1769" y="362"/>
              <a:ext cx="728" cy="265"/>
              <a:chOff x="0" y="0"/>
              <a:chExt cx="728" cy="265"/>
            </a:xfrm>
          </p:grpSpPr>
          <p:sp>
            <p:nvSpPr>
              <p:cNvPr id="60" name="WordArt 715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61" name="WordArt 716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grpSp>
          <p:nvGrpSpPr>
            <p:cNvPr id="44" name="Group 17"/>
            <p:cNvGrpSpPr>
              <a:grpSpLocks/>
            </p:cNvGrpSpPr>
            <p:nvPr/>
          </p:nvGrpSpPr>
          <p:grpSpPr bwMode="auto">
            <a:xfrm>
              <a:off x="1769" y="1594"/>
              <a:ext cx="728" cy="265"/>
              <a:chOff x="0" y="0"/>
              <a:chExt cx="728" cy="265"/>
            </a:xfrm>
          </p:grpSpPr>
          <p:sp>
            <p:nvSpPr>
              <p:cNvPr id="58" name="WordArt 718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59" name="WordArt 719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grpSp>
          <p:nvGrpSpPr>
            <p:cNvPr id="45" name="Group 20"/>
            <p:cNvGrpSpPr>
              <a:grpSpLocks/>
            </p:cNvGrpSpPr>
            <p:nvPr/>
          </p:nvGrpSpPr>
          <p:grpSpPr bwMode="auto">
            <a:xfrm>
              <a:off x="633" y="1315"/>
              <a:ext cx="728" cy="265"/>
              <a:chOff x="0" y="0"/>
              <a:chExt cx="728" cy="265"/>
            </a:xfrm>
          </p:grpSpPr>
          <p:sp>
            <p:nvSpPr>
              <p:cNvPr id="56" name="WordArt 721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57" name="WordArt 722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grpSp>
          <p:nvGrpSpPr>
            <p:cNvPr id="46" name="Group 23"/>
            <p:cNvGrpSpPr>
              <a:grpSpLocks/>
            </p:cNvGrpSpPr>
            <p:nvPr/>
          </p:nvGrpSpPr>
          <p:grpSpPr bwMode="auto">
            <a:xfrm>
              <a:off x="635" y="680"/>
              <a:ext cx="728" cy="265"/>
              <a:chOff x="0" y="0"/>
              <a:chExt cx="728" cy="265"/>
            </a:xfrm>
          </p:grpSpPr>
          <p:sp>
            <p:nvSpPr>
              <p:cNvPr id="54" name="WordArt 724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55" name="WordArt 725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grpSp>
          <p:nvGrpSpPr>
            <p:cNvPr id="47" name="Group 26"/>
            <p:cNvGrpSpPr>
              <a:grpSpLocks/>
            </p:cNvGrpSpPr>
            <p:nvPr/>
          </p:nvGrpSpPr>
          <p:grpSpPr bwMode="auto">
            <a:xfrm>
              <a:off x="2990" y="1315"/>
              <a:ext cx="728" cy="265"/>
              <a:chOff x="0" y="0"/>
              <a:chExt cx="728" cy="265"/>
            </a:xfrm>
          </p:grpSpPr>
          <p:sp>
            <p:nvSpPr>
              <p:cNvPr id="52" name="WordArt 727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53" name="WordArt 728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grpSp>
          <p:nvGrpSpPr>
            <p:cNvPr id="48" name="Group 29"/>
            <p:cNvGrpSpPr>
              <a:grpSpLocks/>
            </p:cNvGrpSpPr>
            <p:nvPr/>
          </p:nvGrpSpPr>
          <p:grpSpPr bwMode="auto">
            <a:xfrm>
              <a:off x="2992" y="680"/>
              <a:ext cx="728" cy="265"/>
              <a:chOff x="0" y="0"/>
              <a:chExt cx="728" cy="265"/>
            </a:xfrm>
          </p:grpSpPr>
          <p:sp>
            <p:nvSpPr>
              <p:cNvPr id="50" name="WordArt 730"/>
              <p:cNvSpPr>
                <a:spLocks noChangeArrowheads="1" noChangeShapeType="1" noTextEdit="1"/>
              </p:cNvSpPr>
              <p:nvPr/>
            </p:nvSpPr>
            <p:spPr bwMode="auto">
              <a:xfrm>
                <a:off x="93" y="0"/>
                <a:ext cx="544" cy="162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TEXT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  <p:sp>
            <p:nvSpPr>
              <p:cNvPr id="51" name="WordArt 731"/>
              <p:cNvSpPr>
                <a:spLocks noChangeArrowheads="1" noChangeShapeType="1" noTextEdit="1"/>
              </p:cNvSpPr>
              <p:nvPr/>
            </p:nvSpPr>
            <p:spPr bwMode="auto">
              <a:xfrm>
                <a:off x="0" y="181"/>
                <a:ext cx="728" cy="84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1400" b="0" i="0" u="none" strike="noStrike" kern="10" cap="none" spc="-70" normalizeH="0" baseline="0" noProof="0" smtClean="0">
                    <a:ln>
                      <a:noFill/>
                    </a:ln>
                    <a:solidFill>
                      <a:srgbClr val="000000">
                        <a:alpha val="70195"/>
                      </a:srgbClr>
                    </a:solidFill>
                    <a:effectLst/>
                    <a:uLnTx/>
                    <a:uFillTx/>
                    <a:latin typeface="Arial Black"/>
                  </a:rPr>
                  <a:t>ADD CONTENTS</a:t>
                </a:r>
                <a:endParaRPr kumimoji="0" lang="zh-CN" altLang="en-US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endParaRPr>
              </a:p>
            </p:txBody>
          </p:sp>
        </p:grpSp>
        <p:sp>
          <p:nvSpPr>
            <p:cNvPr id="49" name="WordArt 732"/>
            <p:cNvSpPr>
              <a:spLocks noChangeArrowheads="1" noChangeShapeType="1" noTextEdit="1"/>
            </p:cNvSpPr>
            <p:nvPr/>
          </p:nvSpPr>
          <p:spPr bwMode="auto">
            <a:xfrm>
              <a:off x="1044" y="2676"/>
              <a:ext cx="2222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000" b="1" i="0" u="none" strike="noStrike" kern="10" cap="none" spc="-5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CLICK TO ADD CONTENTS</a:t>
              </a:r>
              <a:endParaRPr kumimoji="0" lang="zh-CN" altLang="en-US" sz="1000" b="1" i="0" u="none" strike="noStrike" kern="10" cap="none" spc="-5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920629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3"/>
          <p:cNvGrpSpPr>
            <a:grpSpLocks/>
          </p:cNvGrpSpPr>
          <p:nvPr/>
        </p:nvGrpSpPr>
        <p:grpSpPr bwMode="auto">
          <a:xfrm>
            <a:off x="755650" y="1484784"/>
            <a:ext cx="7416800" cy="4103687"/>
            <a:chOff x="0" y="0"/>
            <a:chExt cx="4672" cy="2585"/>
          </a:xfrm>
        </p:grpSpPr>
        <p:sp>
          <p:nvSpPr>
            <p:cNvPr id="45" name="Line 602"/>
            <p:cNvSpPr>
              <a:spLocks noChangeShapeType="1"/>
            </p:cNvSpPr>
            <p:nvPr/>
          </p:nvSpPr>
          <p:spPr bwMode="auto">
            <a:xfrm>
              <a:off x="362" y="1814"/>
              <a:ext cx="4174" cy="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6" name="Line 603"/>
            <p:cNvSpPr>
              <a:spLocks noChangeShapeType="1"/>
            </p:cNvSpPr>
            <p:nvPr/>
          </p:nvSpPr>
          <p:spPr bwMode="auto">
            <a:xfrm>
              <a:off x="362" y="1587"/>
              <a:ext cx="4174" cy="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7" name="Line 604"/>
            <p:cNvSpPr>
              <a:spLocks noChangeShapeType="1"/>
            </p:cNvSpPr>
            <p:nvPr/>
          </p:nvSpPr>
          <p:spPr bwMode="auto">
            <a:xfrm>
              <a:off x="362" y="1360"/>
              <a:ext cx="4174" cy="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8" name="Line 605"/>
            <p:cNvSpPr>
              <a:spLocks noChangeShapeType="1"/>
            </p:cNvSpPr>
            <p:nvPr/>
          </p:nvSpPr>
          <p:spPr bwMode="auto">
            <a:xfrm>
              <a:off x="362" y="1134"/>
              <a:ext cx="4174" cy="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9" name="Line 606"/>
            <p:cNvSpPr>
              <a:spLocks noChangeShapeType="1"/>
            </p:cNvSpPr>
            <p:nvPr/>
          </p:nvSpPr>
          <p:spPr bwMode="auto">
            <a:xfrm>
              <a:off x="362" y="907"/>
              <a:ext cx="4174" cy="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0" name="Line 607"/>
            <p:cNvSpPr>
              <a:spLocks noChangeShapeType="1"/>
            </p:cNvSpPr>
            <p:nvPr/>
          </p:nvSpPr>
          <p:spPr bwMode="auto">
            <a:xfrm>
              <a:off x="362" y="680"/>
              <a:ext cx="4174" cy="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1" name="Line 608"/>
            <p:cNvSpPr>
              <a:spLocks noChangeShapeType="1"/>
            </p:cNvSpPr>
            <p:nvPr/>
          </p:nvSpPr>
          <p:spPr bwMode="auto">
            <a:xfrm>
              <a:off x="362" y="453"/>
              <a:ext cx="4174" cy="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2" name="Line 609"/>
            <p:cNvSpPr>
              <a:spLocks noChangeShapeType="1"/>
            </p:cNvSpPr>
            <p:nvPr/>
          </p:nvSpPr>
          <p:spPr bwMode="auto">
            <a:xfrm>
              <a:off x="362" y="226"/>
              <a:ext cx="4174" cy="0"/>
            </a:xfrm>
            <a:prstGeom prst="line">
              <a:avLst/>
            </a:prstGeom>
            <a:noFill/>
            <a:ln w="19050" cap="rnd">
              <a:solidFill>
                <a:srgbClr val="000000"/>
              </a:solidFill>
              <a:prstDash val="sys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3" name="WordArt 610"/>
            <p:cNvSpPr>
              <a:spLocks noChangeArrowheads="1" noChangeShapeType="1" noTextEdit="1"/>
            </p:cNvSpPr>
            <p:nvPr/>
          </p:nvSpPr>
          <p:spPr bwMode="auto">
            <a:xfrm>
              <a:off x="0" y="1769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54" name="WordArt 611"/>
            <p:cNvSpPr>
              <a:spLocks noChangeArrowheads="1" noChangeShapeType="1" noTextEdit="1"/>
            </p:cNvSpPr>
            <p:nvPr/>
          </p:nvSpPr>
          <p:spPr bwMode="auto">
            <a:xfrm>
              <a:off x="0" y="1542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55" name="WordArt 612"/>
            <p:cNvSpPr>
              <a:spLocks noChangeArrowheads="1" noChangeShapeType="1" noTextEdit="1"/>
            </p:cNvSpPr>
            <p:nvPr/>
          </p:nvSpPr>
          <p:spPr bwMode="auto">
            <a:xfrm>
              <a:off x="0" y="1315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56" name="WordArt 613"/>
            <p:cNvSpPr>
              <a:spLocks noChangeArrowheads="1" noChangeShapeType="1" noTextEdit="1"/>
            </p:cNvSpPr>
            <p:nvPr/>
          </p:nvSpPr>
          <p:spPr bwMode="auto">
            <a:xfrm>
              <a:off x="0" y="1088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57" name="WordArt 614"/>
            <p:cNvSpPr>
              <a:spLocks noChangeArrowheads="1" noChangeShapeType="1" noTextEdit="1"/>
            </p:cNvSpPr>
            <p:nvPr/>
          </p:nvSpPr>
          <p:spPr bwMode="auto">
            <a:xfrm>
              <a:off x="0" y="861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58" name="WordArt 615"/>
            <p:cNvSpPr>
              <a:spLocks noChangeArrowheads="1" noChangeShapeType="1" noTextEdit="1"/>
            </p:cNvSpPr>
            <p:nvPr/>
          </p:nvSpPr>
          <p:spPr bwMode="auto">
            <a:xfrm>
              <a:off x="0" y="635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59" name="WordArt 616"/>
            <p:cNvSpPr>
              <a:spLocks noChangeArrowheads="1" noChangeShapeType="1" noTextEdit="1"/>
            </p:cNvSpPr>
            <p:nvPr/>
          </p:nvSpPr>
          <p:spPr bwMode="auto">
            <a:xfrm>
              <a:off x="0" y="408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0" name="WordArt 617"/>
            <p:cNvSpPr>
              <a:spLocks noChangeArrowheads="1" noChangeShapeType="1" noTextEdit="1"/>
            </p:cNvSpPr>
            <p:nvPr/>
          </p:nvSpPr>
          <p:spPr bwMode="auto">
            <a:xfrm>
              <a:off x="0" y="181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1" name="WordArt 618"/>
            <p:cNvSpPr>
              <a:spLocks noChangeArrowheads="1" noChangeShapeType="1" noTextEdit="1"/>
            </p:cNvSpPr>
            <p:nvPr/>
          </p:nvSpPr>
          <p:spPr bwMode="auto">
            <a:xfrm>
              <a:off x="589" y="2495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2" name="WordArt 619"/>
            <p:cNvSpPr>
              <a:spLocks noChangeArrowheads="1" noChangeShapeType="1" noTextEdit="1"/>
            </p:cNvSpPr>
            <p:nvPr/>
          </p:nvSpPr>
          <p:spPr bwMode="auto">
            <a:xfrm>
              <a:off x="1088" y="2494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3" name="WordArt 620"/>
            <p:cNvSpPr>
              <a:spLocks noChangeArrowheads="1" noChangeShapeType="1" noTextEdit="1"/>
            </p:cNvSpPr>
            <p:nvPr/>
          </p:nvSpPr>
          <p:spPr bwMode="auto">
            <a:xfrm>
              <a:off x="1587" y="2494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4" name="WordArt 621"/>
            <p:cNvSpPr>
              <a:spLocks noChangeArrowheads="1" noChangeShapeType="1" noTextEdit="1"/>
            </p:cNvSpPr>
            <p:nvPr/>
          </p:nvSpPr>
          <p:spPr bwMode="auto">
            <a:xfrm>
              <a:off x="2086" y="2494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5" name="WordArt 622"/>
            <p:cNvSpPr>
              <a:spLocks noChangeArrowheads="1" noChangeShapeType="1" noTextEdit="1"/>
            </p:cNvSpPr>
            <p:nvPr/>
          </p:nvSpPr>
          <p:spPr bwMode="auto">
            <a:xfrm>
              <a:off x="2585" y="2494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6" name="WordArt 623"/>
            <p:cNvSpPr>
              <a:spLocks noChangeArrowheads="1" noChangeShapeType="1" noTextEdit="1"/>
            </p:cNvSpPr>
            <p:nvPr/>
          </p:nvSpPr>
          <p:spPr bwMode="auto">
            <a:xfrm>
              <a:off x="3084" y="2494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7" name="WordArt 624"/>
            <p:cNvSpPr>
              <a:spLocks noChangeArrowheads="1" noChangeShapeType="1" noTextEdit="1"/>
            </p:cNvSpPr>
            <p:nvPr/>
          </p:nvSpPr>
          <p:spPr bwMode="auto">
            <a:xfrm>
              <a:off x="3583" y="2494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8" name="WordArt 625"/>
            <p:cNvSpPr>
              <a:spLocks noChangeArrowheads="1" noChangeShapeType="1" noTextEdit="1"/>
            </p:cNvSpPr>
            <p:nvPr/>
          </p:nvSpPr>
          <p:spPr bwMode="auto">
            <a:xfrm>
              <a:off x="4082" y="2494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69" name="Rectangle 626"/>
            <p:cNvSpPr>
              <a:spLocks noChangeArrowheads="1"/>
            </p:cNvSpPr>
            <p:nvPr/>
          </p:nvSpPr>
          <p:spPr bwMode="auto">
            <a:xfrm>
              <a:off x="544" y="1814"/>
              <a:ext cx="363" cy="590"/>
            </a:xfrm>
            <a:prstGeom prst="rect">
              <a:avLst/>
            </a:prstGeom>
            <a:gradFill rotWithShape="1">
              <a:gsLst>
                <a:gs pos="0">
                  <a:srgbClr val="DC223D"/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0" name="WordArt 627"/>
            <p:cNvSpPr>
              <a:spLocks noChangeArrowheads="1" noChangeShapeType="1" noTextEdit="1"/>
            </p:cNvSpPr>
            <p:nvPr/>
          </p:nvSpPr>
          <p:spPr bwMode="auto">
            <a:xfrm>
              <a:off x="589" y="1860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1" name="Rectangle 628"/>
            <p:cNvSpPr>
              <a:spLocks noChangeArrowheads="1"/>
            </p:cNvSpPr>
            <p:nvPr/>
          </p:nvSpPr>
          <p:spPr bwMode="auto">
            <a:xfrm>
              <a:off x="1043" y="1587"/>
              <a:ext cx="363" cy="817"/>
            </a:xfrm>
            <a:prstGeom prst="rect">
              <a:avLst/>
            </a:prstGeom>
            <a:gradFill rotWithShape="1">
              <a:gsLst>
                <a:gs pos="0">
                  <a:srgbClr val="FA4C69"/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2" name="WordArt 629"/>
            <p:cNvSpPr>
              <a:spLocks noChangeArrowheads="1" noChangeShapeType="1" noTextEdit="1"/>
            </p:cNvSpPr>
            <p:nvPr/>
          </p:nvSpPr>
          <p:spPr bwMode="auto">
            <a:xfrm>
              <a:off x="1088" y="1633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3" name="Rectangle 630"/>
            <p:cNvSpPr>
              <a:spLocks noChangeArrowheads="1"/>
            </p:cNvSpPr>
            <p:nvPr/>
          </p:nvSpPr>
          <p:spPr bwMode="auto">
            <a:xfrm>
              <a:off x="1542" y="1360"/>
              <a:ext cx="363" cy="1044"/>
            </a:xfrm>
            <a:prstGeom prst="rect">
              <a:avLst/>
            </a:prstGeom>
            <a:gradFill rotWithShape="1">
              <a:gsLst>
                <a:gs pos="0">
                  <a:srgbClr val="FF758F"/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4" name="WordArt 631"/>
            <p:cNvSpPr>
              <a:spLocks noChangeArrowheads="1" noChangeShapeType="1" noTextEdit="1"/>
            </p:cNvSpPr>
            <p:nvPr/>
          </p:nvSpPr>
          <p:spPr bwMode="auto">
            <a:xfrm>
              <a:off x="1587" y="1406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5" name="Rectangle 632"/>
            <p:cNvSpPr>
              <a:spLocks noChangeArrowheads="1"/>
            </p:cNvSpPr>
            <p:nvPr/>
          </p:nvSpPr>
          <p:spPr bwMode="auto">
            <a:xfrm>
              <a:off x="2041" y="1134"/>
              <a:ext cx="363" cy="1270"/>
            </a:xfrm>
            <a:prstGeom prst="rect">
              <a:avLst/>
            </a:prstGeom>
            <a:gradFill rotWithShape="1">
              <a:gsLst>
                <a:gs pos="0">
                  <a:srgbClr val="FFABB3"/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6" name="WordArt 633"/>
            <p:cNvSpPr>
              <a:spLocks noChangeArrowheads="1" noChangeShapeType="1" noTextEdit="1"/>
            </p:cNvSpPr>
            <p:nvPr/>
          </p:nvSpPr>
          <p:spPr bwMode="auto">
            <a:xfrm>
              <a:off x="2086" y="1179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7" name="Rectangle 634"/>
            <p:cNvSpPr>
              <a:spLocks noChangeArrowheads="1"/>
            </p:cNvSpPr>
            <p:nvPr/>
          </p:nvSpPr>
          <p:spPr bwMode="auto">
            <a:xfrm>
              <a:off x="2539" y="907"/>
              <a:ext cx="363" cy="1497"/>
            </a:xfrm>
            <a:prstGeom prst="rect">
              <a:avLst/>
            </a:prstGeom>
            <a:gradFill rotWithShape="1">
              <a:gsLst>
                <a:gs pos="0">
                  <a:srgbClr val="FFC5D3"/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78" name="WordArt 635"/>
            <p:cNvSpPr>
              <a:spLocks noChangeArrowheads="1" noChangeShapeType="1" noTextEdit="1"/>
            </p:cNvSpPr>
            <p:nvPr/>
          </p:nvSpPr>
          <p:spPr bwMode="auto">
            <a:xfrm>
              <a:off x="2584" y="953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79" name="Rectangle 636"/>
            <p:cNvSpPr>
              <a:spLocks noChangeArrowheads="1"/>
            </p:cNvSpPr>
            <p:nvPr/>
          </p:nvSpPr>
          <p:spPr bwMode="auto">
            <a:xfrm>
              <a:off x="3038" y="680"/>
              <a:ext cx="363" cy="1724"/>
            </a:xfrm>
            <a:prstGeom prst="rect">
              <a:avLst/>
            </a:prstGeom>
            <a:gradFill rotWithShape="1">
              <a:gsLst>
                <a:gs pos="0">
                  <a:srgbClr val="FEB8DB"/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0" name="WordArt 637"/>
            <p:cNvSpPr>
              <a:spLocks noChangeArrowheads="1" noChangeShapeType="1" noTextEdit="1"/>
            </p:cNvSpPr>
            <p:nvPr/>
          </p:nvSpPr>
          <p:spPr bwMode="auto">
            <a:xfrm>
              <a:off x="3083" y="725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81" name="Rectangle 638"/>
            <p:cNvSpPr>
              <a:spLocks noChangeArrowheads="1"/>
            </p:cNvSpPr>
            <p:nvPr/>
          </p:nvSpPr>
          <p:spPr bwMode="auto">
            <a:xfrm>
              <a:off x="3537" y="453"/>
              <a:ext cx="363" cy="1951"/>
            </a:xfrm>
            <a:prstGeom prst="rect">
              <a:avLst/>
            </a:prstGeom>
            <a:gradFill rotWithShape="1">
              <a:gsLst>
                <a:gs pos="0">
                  <a:srgbClr val="FE98CB"/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2" name="WordArt 639"/>
            <p:cNvSpPr>
              <a:spLocks noChangeArrowheads="1" noChangeShapeType="1" noTextEdit="1"/>
            </p:cNvSpPr>
            <p:nvPr/>
          </p:nvSpPr>
          <p:spPr bwMode="auto">
            <a:xfrm>
              <a:off x="3582" y="499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83" name="Rectangle 640"/>
            <p:cNvSpPr>
              <a:spLocks noChangeArrowheads="1"/>
            </p:cNvSpPr>
            <p:nvPr/>
          </p:nvSpPr>
          <p:spPr bwMode="auto">
            <a:xfrm>
              <a:off x="4036" y="226"/>
              <a:ext cx="363" cy="2178"/>
            </a:xfrm>
            <a:prstGeom prst="rect">
              <a:avLst/>
            </a:prstGeom>
            <a:gradFill rotWithShape="1">
              <a:gsLst>
                <a:gs pos="0">
                  <a:srgbClr val="EE7ED6"/>
                </a:gs>
                <a:gs pos="100000">
                  <a:srgbClr val="FFFFFF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84" name="WordArt 641"/>
            <p:cNvSpPr>
              <a:spLocks noChangeArrowheads="1" noChangeShapeType="1" noTextEdit="1"/>
            </p:cNvSpPr>
            <p:nvPr/>
          </p:nvSpPr>
          <p:spPr bwMode="auto">
            <a:xfrm>
              <a:off x="4081" y="273"/>
              <a:ext cx="272" cy="9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800" b="1" i="0" u="none" strike="noStrike" kern="10" cap="none" spc="-4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  <a:cs typeface="Arial"/>
                </a:rPr>
                <a:t>TEXT</a:t>
              </a:r>
              <a:endParaRPr kumimoji="0" lang="zh-CN" altLang="en-US" sz="800" b="1" i="0" u="none" strike="noStrike" kern="10" cap="none" spc="-4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cs typeface="Arial"/>
              </a:endParaRPr>
            </a:p>
          </p:txBody>
        </p:sp>
        <p:sp>
          <p:nvSpPr>
            <p:cNvPr id="85" name="Freeform 642"/>
            <p:cNvSpPr>
              <a:spLocks/>
            </p:cNvSpPr>
            <p:nvPr/>
          </p:nvSpPr>
          <p:spPr bwMode="auto">
            <a:xfrm>
              <a:off x="363" y="0"/>
              <a:ext cx="4309" cy="2404"/>
            </a:xfrm>
            <a:custGeom>
              <a:avLst/>
              <a:gdLst>
                <a:gd name="T0" fmla="*/ 0 w 4309"/>
                <a:gd name="T1" fmla="*/ 0 h 2359"/>
                <a:gd name="T2" fmla="*/ 0 w 4309"/>
                <a:gd name="T3" fmla="*/ 2359 h 2359"/>
                <a:gd name="T4" fmla="*/ 4309 w 4309"/>
                <a:gd name="T5" fmla="*/ 2359 h 2359"/>
                <a:gd name="T6" fmla="*/ 0 60000 65536"/>
                <a:gd name="T7" fmla="*/ 0 60000 65536"/>
                <a:gd name="T8" fmla="*/ 0 60000 65536"/>
                <a:gd name="T9" fmla="*/ 0 w 4309"/>
                <a:gd name="T10" fmla="*/ 0 h 2359"/>
                <a:gd name="T11" fmla="*/ 4309 w 4309"/>
                <a:gd name="T12" fmla="*/ 2359 h 2359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4309" h="2359">
                  <a:moveTo>
                    <a:pt x="0" y="0"/>
                  </a:moveTo>
                  <a:lnTo>
                    <a:pt x="0" y="2359"/>
                  </a:lnTo>
                  <a:lnTo>
                    <a:pt x="4309" y="2359"/>
                  </a:lnTo>
                </a:path>
              </a:pathLst>
            </a:custGeom>
            <a:noFill/>
            <a:ln w="31750">
              <a:solidFill>
                <a:srgbClr val="000000"/>
              </a:solidFill>
              <a:round/>
              <a:headEnd type="triangle" w="lg" len="lg"/>
              <a:tailEnd type="triangle" w="lg" len="lg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242850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"/>
          <p:cNvGrpSpPr>
            <a:grpSpLocks/>
          </p:cNvGrpSpPr>
          <p:nvPr/>
        </p:nvGrpSpPr>
        <p:grpSpPr bwMode="auto">
          <a:xfrm>
            <a:off x="539750" y="1699171"/>
            <a:ext cx="8064500" cy="3602037"/>
            <a:chOff x="0" y="0"/>
            <a:chExt cx="5080" cy="2269"/>
          </a:xfrm>
        </p:grpSpPr>
        <p:sp>
          <p:nvSpPr>
            <p:cNvPr id="37" name="Oval 738"/>
            <p:cNvSpPr>
              <a:spLocks noChangeArrowheads="1"/>
            </p:cNvSpPr>
            <p:nvPr/>
          </p:nvSpPr>
          <p:spPr bwMode="auto">
            <a:xfrm>
              <a:off x="0" y="727"/>
              <a:ext cx="772" cy="772"/>
            </a:xfrm>
            <a:prstGeom prst="ellipse">
              <a:avLst/>
            </a:prstGeom>
            <a:solidFill>
              <a:srgbClr val="FA4C69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8" name="Oval 739"/>
            <p:cNvSpPr>
              <a:spLocks noChangeArrowheads="1"/>
            </p:cNvSpPr>
            <p:nvPr/>
          </p:nvSpPr>
          <p:spPr bwMode="auto">
            <a:xfrm>
              <a:off x="46" y="771"/>
              <a:ext cx="681" cy="681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39" name="AutoShape 740"/>
            <p:cNvSpPr>
              <a:spLocks noChangeArrowheads="1"/>
            </p:cNvSpPr>
            <p:nvPr/>
          </p:nvSpPr>
          <p:spPr bwMode="auto">
            <a:xfrm>
              <a:off x="998" y="681"/>
              <a:ext cx="862" cy="862"/>
            </a:xfrm>
            <a:prstGeom prst="diamond">
              <a:avLst/>
            </a:prstGeom>
            <a:solidFill>
              <a:srgbClr val="FF758F"/>
            </a:soli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0" name="AutoShape 741"/>
            <p:cNvSpPr>
              <a:spLocks noChangeArrowheads="1"/>
            </p:cNvSpPr>
            <p:nvPr/>
          </p:nvSpPr>
          <p:spPr bwMode="auto">
            <a:xfrm>
              <a:off x="1044" y="726"/>
              <a:ext cx="771" cy="772"/>
            </a:xfrm>
            <a:prstGeom prst="diamond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1" name="AutoShape 742"/>
            <p:cNvSpPr>
              <a:spLocks noChangeArrowheads="1"/>
            </p:cNvSpPr>
            <p:nvPr/>
          </p:nvSpPr>
          <p:spPr bwMode="auto">
            <a:xfrm>
              <a:off x="3221" y="681"/>
              <a:ext cx="862" cy="862"/>
            </a:xfrm>
            <a:prstGeom prst="diamond">
              <a:avLst/>
            </a:prstGeom>
            <a:solidFill>
              <a:srgbClr val="FF99CC"/>
            </a:soli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2" name="AutoShape 743"/>
            <p:cNvSpPr>
              <a:spLocks noChangeArrowheads="1"/>
            </p:cNvSpPr>
            <p:nvPr/>
          </p:nvSpPr>
          <p:spPr bwMode="auto">
            <a:xfrm>
              <a:off x="3267" y="726"/>
              <a:ext cx="771" cy="772"/>
            </a:xfrm>
            <a:prstGeom prst="diamond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3" name="Oval 744"/>
            <p:cNvSpPr>
              <a:spLocks noChangeArrowheads="1"/>
            </p:cNvSpPr>
            <p:nvPr/>
          </p:nvSpPr>
          <p:spPr bwMode="auto">
            <a:xfrm>
              <a:off x="4308" y="726"/>
              <a:ext cx="772" cy="772"/>
            </a:xfrm>
            <a:prstGeom prst="ellipse">
              <a:avLst/>
            </a:prstGeom>
            <a:solidFill>
              <a:srgbClr val="EE7ED6"/>
            </a:solidFill>
            <a:ln w="9525">
              <a:noFill/>
              <a:round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4" name="Oval 745"/>
            <p:cNvSpPr>
              <a:spLocks noChangeArrowheads="1"/>
            </p:cNvSpPr>
            <p:nvPr/>
          </p:nvSpPr>
          <p:spPr bwMode="auto">
            <a:xfrm>
              <a:off x="4354" y="770"/>
              <a:ext cx="681" cy="681"/>
            </a:xfrm>
            <a:prstGeom prst="ellipse">
              <a:avLst/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5" name="AutoShape 746"/>
            <p:cNvSpPr>
              <a:spLocks noChangeArrowheads="1"/>
            </p:cNvSpPr>
            <p:nvPr/>
          </p:nvSpPr>
          <p:spPr bwMode="auto">
            <a:xfrm>
              <a:off x="2086" y="726"/>
              <a:ext cx="908" cy="785"/>
            </a:xfrm>
            <a:prstGeom prst="hexagon">
              <a:avLst>
                <a:gd name="adj" fmla="val 28917"/>
                <a:gd name="vf" fmla="val 115470"/>
              </a:avLst>
            </a:prstGeom>
            <a:solidFill>
              <a:srgbClr val="FFABB3"/>
            </a:solidFill>
            <a:ln w="9525">
              <a:noFill/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50000"/>
                </a:srgbClr>
              </a:outerShdw>
            </a:effec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6" name="AutoShape 747"/>
            <p:cNvSpPr>
              <a:spLocks noChangeArrowheads="1"/>
            </p:cNvSpPr>
            <p:nvPr/>
          </p:nvSpPr>
          <p:spPr bwMode="auto">
            <a:xfrm>
              <a:off x="2132" y="771"/>
              <a:ext cx="817" cy="681"/>
            </a:xfrm>
            <a:prstGeom prst="hexagon">
              <a:avLst>
                <a:gd name="adj" fmla="val 29993"/>
                <a:gd name="vf" fmla="val 115470"/>
              </a:avLst>
            </a:prstGeom>
            <a:gradFill rotWithShape="1">
              <a:gsLst>
                <a:gs pos="0">
                  <a:srgbClr val="FFFFFF">
                    <a:alpha val="7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7" name="Freeform 748"/>
            <p:cNvSpPr>
              <a:spLocks/>
            </p:cNvSpPr>
            <p:nvPr/>
          </p:nvSpPr>
          <p:spPr bwMode="auto">
            <a:xfrm>
              <a:off x="408" y="91"/>
              <a:ext cx="2132" cy="590"/>
            </a:xfrm>
            <a:custGeom>
              <a:avLst/>
              <a:gdLst>
                <a:gd name="T0" fmla="*/ 0 w 4219"/>
                <a:gd name="T1" fmla="*/ 590 h 590"/>
                <a:gd name="T2" fmla="*/ 0 w 4219"/>
                <a:gd name="T3" fmla="*/ 0 h 590"/>
                <a:gd name="T4" fmla="*/ 4219 w 4219"/>
                <a:gd name="T5" fmla="*/ 0 h 590"/>
                <a:gd name="T6" fmla="*/ 4219 w 4219"/>
                <a:gd name="T7" fmla="*/ 590 h 59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4219"/>
                <a:gd name="T13" fmla="*/ 0 h 590"/>
                <a:gd name="T14" fmla="*/ 4219 w 4219"/>
                <a:gd name="T15" fmla="*/ 590 h 59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4219" h="590">
                  <a:moveTo>
                    <a:pt x="0" y="590"/>
                  </a:moveTo>
                  <a:lnTo>
                    <a:pt x="0" y="0"/>
                  </a:lnTo>
                  <a:lnTo>
                    <a:pt x="4219" y="0"/>
                  </a:lnTo>
                  <a:lnTo>
                    <a:pt x="4219" y="590"/>
                  </a:lnTo>
                </a:path>
              </a:pathLst>
            </a:custGeom>
            <a:noFill/>
            <a:ln w="31750">
              <a:solidFill>
                <a:srgbClr val="000000"/>
              </a:solidFill>
              <a:round/>
              <a:headEnd type="oval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8" name="Freeform 749"/>
            <p:cNvSpPr>
              <a:spLocks/>
            </p:cNvSpPr>
            <p:nvPr/>
          </p:nvSpPr>
          <p:spPr bwMode="auto">
            <a:xfrm>
              <a:off x="1451" y="363"/>
              <a:ext cx="2178" cy="272"/>
            </a:xfrm>
            <a:custGeom>
              <a:avLst/>
              <a:gdLst>
                <a:gd name="T0" fmla="*/ 0 w 4219"/>
                <a:gd name="T1" fmla="*/ 590 h 590"/>
                <a:gd name="T2" fmla="*/ 0 w 4219"/>
                <a:gd name="T3" fmla="*/ 0 h 590"/>
                <a:gd name="T4" fmla="*/ 4219 w 4219"/>
                <a:gd name="T5" fmla="*/ 0 h 590"/>
                <a:gd name="T6" fmla="*/ 4219 w 4219"/>
                <a:gd name="T7" fmla="*/ 590 h 59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4219"/>
                <a:gd name="T13" fmla="*/ 0 h 590"/>
                <a:gd name="T14" fmla="*/ 4219 w 4219"/>
                <a:gd name="T15" fmla="*/ 590 h 59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4219" h="590">
                  <a:moveTo>
                    <a:pt x="0" y="590"/>
                  </a:moveTo>
                  <a:lnTo>
                    <a:pt x="0" y="0"/>
                  </a:lnTo>
                  <a:lnTo>
                    <a:pt x="4219" y="0"/>
                  </a:lnTo>
                  <a:lnTo>
                    <a:pt x="4219" y="590"/>
                  </a:lnTo>
                </a:path>
              </a:pathLst>
            </a:custGeom>
            <a:noFill/>
            <a:ln w="31750">
              <a:solidFill>
                <a:srgbClr val="000000"/>
              </a:solidFill>
              <a:round/>
              <a:headEnd type="oval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9" name="Freeform 750"/>
            <p:cNvSpPr>
              <a:spLocks/>
            </p:cNvSpPr>
            <p:nvPr/>
          </p:nvSpPr>
          <p:spPr bwMode="auto">
            <a:xfrm rot="10800000">
              <a:off x="1451" y="1588"/>
              <a:ext cx="3221" cy="590"/>
            </a:xfrm>
            <a:custGeom>
              <a:avLst/>
              <a:gdLst>
                <a:gd name="T0" fmla="*/ 0 w 4219"/>
                <a:gd name="T1" fmla="*/ 590 h 590"/>
                <a:gd name="T2" fmla="*/ 0 w 4219"/>
                <a:gd name="T3" fmla="*/ 0 h 590"/>
                <a:gd name="T4" fmla="*/ 4219 w 4219"/>
                <a:gd name="T5" fmla="*/ 0 h 590"/>
                <a:gd name="T6" fmla="*/ 4219 w 4219"/>
                <a:gd name="T7" fmla="*/ 590 h 59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4219"/>
                <a:gd name="T13" fmla="*/ 0 h 590"/>
                <a:gd name="T14" fmla="*/ 4219 w 4219"/>
                <a:gd name="T15" fmla="*/ 590 h 59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4219" h="590">
                  <a:moveTo>
                    <a:pt x="0" y="590"/>
                  </a:moveTo>
                  <a:lnTo>
                    <a:pt x="0" y="0"/>
                  </a:lnTo>
                  <a:lnTo>
                    <a:pt x="4219" y="0"/>
                  </a:lnTo>
                  <a:lnTo>
                    <a:pt x="4219" y="590"/>
                  </a:lnTo>
                </a:path>
              </a:pathLst>
            </a:custGeom>
            <a:noFill/>
            <a:ln w="31750">
              <a:solidFill>
                <a:srgbClr val="000000"/>
              </a:solidFill>
              <a:round/>
              <a:headEnd type="oval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0" name="Freeform 751"/>
            <p:cNvSpPr>
              <a:spLocks/>
            </p:cNvSpPr>
            <p:nvPr/>
          </p:nvSpPr>
          <p:spPr bwMode="auto">
            <a:xfrm rot="10800000">
              <a:off x="2540" y="1588"/>
              <a:ext cx="1089" cy="272"/>
            </a:xfrm>
            <a:custGeom>
              <a:avLst/>
              <a:gdLst>
                <a:gd name="T0" fmla="*/ 0 w 4219"/>
                <a:gd name="T1" fmla="*/ 590 h 590"/>
                <a:gd name="T2" fmla="*/ 0 w 4219"/>
                <a:gd name="T3" fmla="*/ 0 h 590"/>
                <a:gd name="T4" fmla="*/ 4219 w 4219"/>
                <a:gd name="T5" fmla="*/ 0 h 590"/>
                <a:gd name="T6" fmla="*/ 4219 w 4219"/>
                <a:gd name="T7" fmla="*/ 590 h 59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4219"/>
                <a:gd name="T13" fmla="*/ 0 h 590"/>
                <a:gd name="T14" fmla="*/ 4219 w 4219"/>
                <a:gd name="T15" fmla="*/ 590 h 59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4219" h="590">
                  <a:moveTo>
                    <a:pt x="0" y="590"/>
                  </a:moveTo>
                  <a:lnTo>
                    <a:pt x="0" y="0"/>
                  </a:lnTo>
                  <a:lnTo>
                    <a:pt x="4219" y="0"/>
                  </a:lnTo>
                  <a:lnTo>
                    <a:pt x="4219" y="590"/>
                  </a:lnTo>
                </a:path>
              </a:pathLst>
            </a:custGeom>
            <a:noFill/>
            <a:ln w="31750">
              <a:solidFill>
                <a:srgbClr val="000000"/>
              </a:solidFill>
              <a:round/>
              <a:headEnd type="oval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1" name="AutoShape 752"/>
            <p:cNvSpPr>
              <a:spLocks noChangeArrowheads="1"/>
            </p:cNvSpPr>
            <p:nvPr/>
          </p:nvSpPr>
          <p:spPr bwMode="auto">
            <a:xfrm>
              <a:off x="907" y="0"/>
              <a:ext cx="726" cy="182"/>
            </a:xfrm>
            <a:prstGeom prst="roundRect">
              <a:avLst>
                <a:gd name="adj" fmla="val 16667"/>
              </a:avLst>
            </a:pr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2" name="WordArt 753"/>
            <p:cNvSpPr>
              <a:spLocks noChangeArrowheads="1" noChangeShapeType="1" noTextEdit="1"/>
            </p:cNvSpPr>
            <p:nvPr/>
          </p:nvSpPr>
          <p:spPr bwMode="auto">
            <a:xfrm>
              <a:off x="952" y="46"/>
              <a:ext cx="635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EBEB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EBEB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3" name="AutoShape 754"/>
            <p:cNvSpPr>
              <a:spLocks noChangeArrowheads="1"/>
            </p:cNvSpPr>
            <p:nvPr/>
          </p:nvSpPr>
          <p:spPr bwMode="auto">
            <a:xfrm>
              <a:off x="2721" y="273"/>
              <a:ext cx="726" cy="182"/>
            </a:xfrm>
            <a:prstGeom prst="roundRect">
              <a:avLst>
                <a:gd name="adj" fmla="val 16667"/>
              </a:avLst>
            </a:pr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4" name="WordArt 755"/>
            <p:cNvSpPr>
              <a:spLocks noChangeArrowheads="1" noChangeShapeType="1" noTextEdit="1"/>
            </p:cNvSpPr>
            <p:nvPr/>
          </p:nvSpPr>
          <p:spPr bwMode="auto">
            <a:xfrm>
              <a:off x="2766" y="319"/>
              <a:ext cx="635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EBEB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EBEB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5" name="AutoShape 756"/>
            <p:cNvSpPr>
              <a:spLocks noChangeArrowheads="1"/>
            </p:cNvSpPr>
            <p:nvPr/>
          </p:nvSpPr>
          <p:spPr bwMode="auto">
            <a:xfrm>
              <a:off x="2721" y="1769"/>
              <a:ext cx="726" cy="182"/>
            </a:xfrm>
            <a:prstGeom prst="roundRect">
              <a:avLst>
                <a:gd name="adj" fmla="val 16667"/>
              </a:avLst>
            </a:pr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6" name="WordArt 757"/>
            <p:cNvSpPr>
              <a:spLocks noChangeArrowheads="1" noChangeShapeType="1" noTextEdit="1"/>
            </p:cNvSpPr>
            <p:nvPr/>
          </p:nvSpPr>
          <p:spPr bwMode="auto">
            <a:xfrm>
              <a:off x="2766" y="1815"/>
              <a:ext cx="635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EBEB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EBEB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7" name="AutoShape 758"/>
            <p:cNvSpPr>
              <a:spLocks noChangeArrowheads="1"/>
            </p:cNvSpPr>
            <p:nvPr/>
          </p:nvSpPr>
          <p:spPr bwMode="auto">
            <a:xfrm>
              <a:off x="2721" y="2087"/>
              <a:ext cx="726" cy="182"/>
            </a:xfrm>
            <a:prstGeom prst="roundRect">
              <a:avLst>
                <a:gd name="adj" fmla="val 16667"/>
              </a:avLst>
            </a:pr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58" name="WordArt 759"/>
            <p:cNvSpPr>
              <a:spLocks noChangeArrowheads="1" noChangeShapeType="1" noTextEdit="1"/>
            </p:cNvSpPr>
            <p:nvPr/>
          </p:nvSpPr>
          <p:spPr bwMode="auto">
            <a:xfrm>
              <a:off x="2766" y="2133"/>
              <a:ext cx="635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EBEB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EBEB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59" name="WordArt 760"/>
            <p:cNvSpPr>
              <a:spLocks noChangeArrowheads="1" noChangeShapeType="1" noTextEdit="1"/>
            </p:cNvSpPr>
            <p:nvPr/>
          </p:nvSpPr>
          <p:spPr bwMode="auto">
            <a:xfrm>
              <a:off x="181" y="1044"/>
              <a:ext cx="408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0" name="WordArt 761"/>
            <p:cNvSpPr>
              <a:spLocks noChangeArrowheads="1" noChangeShapeType="1" noTextEdit="1"/>
            </p:cNvSpPr>
            <p:nvPr/>
          </p:nvSpPr>
          <p:spPr bwMode="auto">
            <a:xfrm>
              <a:off x="1225" y="1044"/>
              <a:ext cx="408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1" name="WordArt 762"/>
            <p:cNvSpPr>
              <a:spLocks noChangeArrowheads="1" noChangeShapeType="1" noTextEdit="1"/>
            </p:cNvSpPr>
            <p:nvPr/>
          </p:nvSpPr>
          <p:spPr bwMode="auto">
            <a:xfrm>
              <a:off x="2313" y="1044"/>
              <a:ext cx="454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2" name="WordArt 763"/>
            <p:cNvSpPr>
              <a:spLocks noChangeArrowheads="1" noChangeShapeType="1" noTextEdit="1"/>
            </p:cNvSpPr>
            <p:nvPr/>
          </p:nvSpPr>
          <p:spPr bwMode="auto">
            <a:xfrm>
              <a:off x="3447" y="1044"/>
              <a:ext cx="408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3" name="WordArt 764"/>
            <p:cNvSpPr>
              <a:spLocks noChangeArrowheads="1" noChangeShapeType="1" noTextEdit="1"/>
            </p:cNvSpPr>
            <p:nvPr/>
          </p:nvSpPr>
          <p:spPr bwMode="auto">
            <a:xfrm>
              <a:off x="4491" y="1044"/>
              <a:ext cx="408" cy="136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000000">
                      <a:alpha val="70195"/>
                    </a:srgbClr>
                  </a:solidFill>
                  <a:effectLst/>
                  <a:uLnTx/>
                  <a:uFillTx/>
                  <a:latin typeface="Arial Black"/>
                </a:rPr>
                <a:t>TEXT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000000">
                    <a:alpha val="70195"/>
                  </a:srgbClr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4" name="Line 765"/>
            <p:cNvSpPr>
              <a:spLocks noChangeShapeType="1"/>
            </p:cNvSpPr>
            <p:nvPr/>
          </p:nvSpPr>
          <p:spPr bwMode="auto">
            <a:xfrm>
              <a:off x="408" y="1543"/>
              <a:ext cx="0" cy="499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 type="oval" w="med" len="med"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5" name="AutoShape 766"/>
            <p:cNvSpPr>
              <a:spLocks noChangeArrowheads="1"/>
            </p:cNvSpPr>
            <p:nvPr/>
          </p:nvSpPr>
          <p:spPr bwMode="auto">
            <a:xfrm>
              <a:off x="45" y="2087"/>
              <a:ext cx="726" cy="182"/>
            </a:xfrm>
            <a:prstGeom prst="roundRect">
              <a:avLst>
                <a:gd name="adj" fmla="val 16667"/>
              </a:avLst>
            </a:pr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6" name="WordArt 767"/>
            <p:cNvSpPr>
              <a:spLocks noChangeArrowheads="1" noChangeShapeType="1" noTextEdit="1"/>
            </p:cNvSpPr>
            <p:nvPr/>
          </p:nvSpPr>
          <p:spPr bwMode="auto">
            <a:xfrm>
              <a:off x="90" y="2133"/>
              <a:ext cx="635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EBEB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EBEB"/>
                </a:solidFill>
                <a:effectLst/>
                <a:uLnTx/>
                <a:uFillTx/>
                <a:latin typeface="Arial Black"/>
              </a:endParaRPr>
            </a:p>
          </p:txBody>
        </p:sp>
        <p:sp>
          <p:nvSpPr>
            <p:cNvPr id="67" name="Line 768"/>
            <p:cNvSpPr>
              <a:spLocks noChangeShapeType="1"/>
            </p:cNvSpPr>
            <p:nvPr/>
          </p:nvSpPr>
          <p:spPr bwMode="auto">
            <a:xfrm>
              <a:off x="4672" y="227"/>
              <a:ext cx="0" cy="454"/>
            </a:xfrm>
            <a:prstGeom prst="line">
              <a:avLst/>
            </a:prstGeom>
            <a:noFill/>
            <a:ln w="31750">
              <a:solidFill>
                <a:srgbClr val="000000"/>
              </a:solidFill>
              <a:round/>
              <a:headEnd type="triangle" w="med" len="med"/>
              <a:tailEnd type="oval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8" name="AutoShape 769"/>
            <p:cNvSpPr>
              <a:spLocks noChangeArrowheads="1"/>
            </p:cNvSpPr>
            <p:nvPr/>
          </p:nvSpPr>
          <p:spPr bwMode="auto">
            <a:xfrm>
              <a:off x="4309" y="0"/>
              <a:ext cx="726" cy="182"/>
            </a:xfrm>
            <a:prstGeom prst="roundRect">
              <a:avLst>
                <a:gd name="adj" fmla="val 16667"/>
              </a:avLst>
            </a:pr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ko-KR" altLang="en-US" sz="1800" b="0" i="0" u="none" strike="noStrike" kern="0" cap="none" spc="0" normalizeH="0" baseline="0" noProof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69" name="WordArt 770"/>
            <p:cNvSpPr>
              <a:spLocks noChangeArrowheads="1" noChangeShapeType="1" noTextEdit="1"/>
            </p:cNvSpPr>
            <p:nvPr/>
          </p:nvSpPr>
          <p:spPr bwMode="auto">
            <a:xfrm>
              <a:off x="4354" y="46"/>
              <a:ext cx="635" cy="9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400" b="0" i="0" u="none" strike="noStrike" kern="10" cap="none" spc="-70" normalizeH="0" baseline="0" noProof="0" smtClean="0">
                  <a:ln>
                    <a:noFill/>
                  </a:ln>
                  <a:solidFill>
                    <a:srgbClr val="FFEBEB"/>
                  </a:solidFill>
                  <a:effectLst/>
                  <a:uLnTx/>
                  <a:uFillTx/>
                  <a:latin typeface="Arial Black"/>
                </a:rPr>
                <a:t>CONTENTS</a:t>
              </a:r>
              <a:endParaRPr kumimoji="0" lang="zh-CN" altLang="en-US" sz="1400" b="0" i="0" u="none" strike="noStrike" kern="10" cap="none" spc="-70" normalizeH="0" baseline="0" noProof="0" smtClean="0">
                <a:ln>
                  <a:noFill/>
                </a:ln>
                <a:solidFill>
                  <a:srgbClr val="FFEBEB"/>
                </a:solidFill>
                <a:effectLst/>
                <a:uLnTx/>
                <a:uFillTx/>
                <a:latin typeface="Arial Black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344162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5400">
          <a:solidFill>
            <a:schemeClr val="bg1">
              <a:lumMod val="75000"/>
            </a:schemeClr>
          </a:solidFill>
        </a:ln>
        <a:effectLst/>
        <a:scene3d>
          <a:camera prst="orthographicFront"/>
          <a:lightRig rig="flat" dir="t"/>
        </a:scene3d>
        <a:sp3d>
          <a:extrusionClr>
            <a:schemeClr val="bg1"/>
          </a:extrusionClr>
          <a:contourClr>
            <a:schemeClr val="bg1"/>
          </a:contourClr>
        </a:sp3d>
      </a:spPr>
      <a:bodyPr rtlCol="0" anchor="ctr"/>
      <a:lstStyle>
        <a:defPPr marL="0" algn="ctr" eaLnBrk="0" fontAlgn="ctr" hangingPunct="0">
          <a:spcBef>
            <a:spcPts val="0"/>
          </a:spcBef>
          <a:spcAft>
            <a:spcPts val="0"/>
          </a:spcAft>
          <a:buClr>
            <a:srgbClr val="FF0000"/>
          </a:buClr>
          <a:buSzPct val="70000"/>
          <a:tabLst>
            <a:tab pos="136525" algn="l"/>
          </a:tabLst>
          <a:defRPr sz="1400">
            <a:latin typeface="微软雅黑" pitchFamily="34" charset="-122"/>
            <a:ea typeface="微软雅黑" pitchFamily="34" charset="-122"/>
          </a:defRPr>
        </a:defPPr>
      </a:lstStyle>
      <a:style>
        <a:lnRef idx="1">
          <a:schemeClr val="accent2"/>
        </a:lnRef>
        <a:fillRef idx="3">
          <a:schemeClr val="accent2"/>
        </a:fillRef>
        <a:effectRef idx="2">
          <a:schemeClr val="accent2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20131</TotalTime>
  <Words>506</Words>
  <Application>Microsoft Office PowerPoint</Application>
  <PresentationFormat>全屏显示(4:3)</PresentationFormat>
  <Paragraphs>244</Paragraphs>
  <Slides>15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15</vt:i4>
      </vt:variant>
    </vt:vector>
  </HeadingPairs>
  <TitlesOfParts>
    <vt:vector size="20" baseType="lpstr">
      <vt:lpstr>宋体</vt:lpstr>
      <vt:lpstr>Arial</vt:lpstr>
      <vt:lpstr>Arial Black</vt:lpstr>
      <vt:lpstr>Calibri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第一PPT</dc:title>
  <dc:creator>www.1ppt.com</dc:creator>
  <cp:keywords>第一PPT www.1ppt.com</cp:keywords>
  <dc:description>http://www.1ppt.com</dc:description>
  <cp:lastModifiedBy>kan</cp:lastModifiedBy>
  <cp:revision>1059</cp:revision>
  <dcterms:created xsi:type="dcterms:W3CDTF">2009-02-11T05:37:22Z</dcterms:created>
  <dcterms:modified xsi:type="dcterms:W3CDTF">2014-08-24T06:21:59Z</dcterms:modified>
  <cp:category>http://www.1ppt.com</cp:category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锐普图表</vt:lpwstr>
  </property>
  <property fmtid="{D5CDD505-2E9C-101B-9397-08002B2CF9AE}" pid="3" name="SlideDescription">
    <vt:lpwstr/>
  </property>
</Properties>
</file>