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1234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2014/9/7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16016" y="1916832"/>
            <a:ext cx="4248472" cy="4942198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932038" y="2060848"/>
            <a:ext cx="4042793" cy="4797152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我想，我是不是好久没有认真的看一下这个美丽的世界了。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是不是好久好久没有好好的欣赏一下这个美丽的世界</a:t>
            </a:r>
            <a:r>
              <a:rPr lang="en-US" altLang="zh-CN" sz="1800" dirty="0">
                <a:solidFill>
                  <a:schemeClr val="bg1"/>
                </a:solidFill>
              </a:rPr>
              <a:t>?</a:t>
            </a:r>
            <a:endParaRPr lang="zh-CN" altLang="zh-CN" sz="1800" dirty="0">
              <a:solidFill>
                <a:schemeClr val="bg1"/>
              </a:solidFill>
            </a:endParaRP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是不是好久好久没有抬头仰望一下那似海水一般湛蓝的天空？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是不是好久好久没有舒展一下紧蹙的眉头，把嘴角上扬会心的微笑？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是不是好久好久没有静下心来，尽情地享受一下属于生命的美好？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3" y="260648"/>
            <a:ext cx="4824536" cy="659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" y="4509120"/>
            <a:ext cx="8676125" cy="158417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520" y="4689140"/>
            <a:ext cx="8229600" cy="1224136"/>
          </a:xfrm>
        </p:spPr>
        <p:txBody>
          <a:bodyPr>
            <a:no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河流弯弯，记录岁月哀愁。小溪潺潺，承载流年往昔。记忆，越来越淡了，淡得似乎已想不起你的容颜。印象，越来越浅了，浅得宛如那天边的云彩，一阵风就会将它吹散。记忆，容颜，印象，吹散。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08104" y="692696"/>
            <a:ext cx="3384376" cy="6165304"/>
          </a:xfrm>
          <a:prstGeom prst="rect">
            <a:avLst/>
          </a:prstGeom>
          <a:solidFill>
            <a:srgbClr val="FF006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616765" y="692696"/>
            <a:ext cx="3251220" cy="5040560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路旁的花，色彩斑斓，开得妖娆灿烂，暗香浮动</a:t>
            </a:r>
            <a:r>
              <a:rPr lang="zh-CN" altLang="zh-CN" sz="1800" dirty="0" smtClean="0">
                <a:solidFill>
                  <a:schemeClr val="bg1"/>
                </a:solidFill>
              </a:rPr>
              <a:t>。浓</a:t>
            </a:r>
            <a:r>
              <a:rPr lang="zh-CN" altLang="zh-CN" sz="1800" dirty="0">
                <a:solidFill>
                  <a:schemeClr val="bg1"/>
                </a:solidFill>
              </a:rPr>
              <a:t>春烟景，似人间仙境</a:t>
            </a:r>
            <a:r>
              <a:rPr lang="zh-CN" altLang="zh-CN" sz="1800" dirty="0" smtClean="0">
                <a:solidFill>
                  <a:schemeClr val="bg1"/>
                </a:solidFill>
              </a:rPr>
              <a:t>。岁月</a:t>
            </a:r>
            <a:r>
              <a:rPr lang="zh-CN" altLang="zh-CN" sz="1800" dirty="0">
                <a:solidFill>
                  <a:schemeClr val="bg1"/>
                </a:solidFill>
              </a:rPr>
              <a:t>悠悠，时过境迁，人非物换，悲喜无常。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急景流年里，我只愿用一颗永恒的心去应对人生的风风雨雨，喜怒无常</a:t>
            </a:r>
            <a:r>
              <a:rPr lang="zh-CN" altLang="zh-CN" sz="1800" dirty="0" smtClean="0">
                <a:solidFill>
                  <a:schemeClr val="bg1"/>
                </a:solidFill>
              </a:rPr>
              <a:t>。</a:t>
            </a:r>
            <a:r>
              <a:rPr lang="zh-CN" altLang="zh-CN" sz="1800" dirty="0">
                <a:solidFill>
                  <a:schemeClr val="bg1"/>
                </a:solidFill>
              </a:rPr>
              <a:t>流深静水，往事如烟云</a:t>
            </a:r>
            <a:r>
              <a:rPr lang="zh-CN" altLang="zh-CN" sz="1800" dirty="0" smtClean="0">
                <a:solidFill>
                  <a:schemeClr val="bg1"/>
                </a:solidFill>
              </a:rPr>
              <a:t>。唯</a:t>
            </a:r>
            <a:r>
              <a:rPr lang="zh-CN" altLang="zh-CN" sz="1800" dirty="0">
                <a:solidFill>
                  <a:schemeClr val="bg1"/>
                </a:solidFill>
              </a:rPr>
              <a:t>愿记住快乐，忘却痛苦。记住欢喜，忘记悲凉</a:t>
            </a:r>
            <a:r>
              <a:rPr lang="zh-CN" altLang="zh-CN" sz="1800" dirty="0" smtClean="0">
                <a:solidFill>
                  <a:schemeClr val="bg1"/>
                </a:solidFill>
              </a:rPr>
              <a:t>。将</a:t>
            </a:r>
            <a:r>
              <a:rPr lang="zh-CN" altLang="zh-CN" sz="1800" dirty="0">
                <a:solidFill>
                  <a:schemeClr val="bg1"/>
                </a:solidFill>
              </a:rPr>
              <a:t>美好的曾经和过往，永久珍藏。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好好爱，别让美丽变尘埃</a:t>
            </a:r>
            <a:r>
              <a:rPr lang="zh-CN" altLang="zh-CN" sz="1800" dirty="0" smtClean="0">
                <a:solidFill>
                  <a:schemeClr val="bg1"/>
                </a:solidFill>
              </a:rPr>
              <a:t>。给</a:t>
            </a:r>
            <a:r>
              <a:rPr lang="zh-CN" altLang="zh-CN" sz="1800" dirty="0">
                <a:solidFill>
                  <a:schemeClr val="bg1"/>
                </a:solidFill>
              </a:rPr>
              <a:t>自己一份好心情，让世界对着你微笑：给别人一份好心情，让生活对我们微笑。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268760"/>
            <a:ext cx="5192321" cy="574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405</Words>
  <Application>Microsoft Office PowerPoint</Application>
  <PresentationFormat>全屏显示(4:3)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华文仿宋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kan</cp:lastModifiedBy>
  <cp:revision>9</cp:revision>
  <dcterms:created xsi:type="dcterms:W3CDTF">2012-12-07T01:02:34Z</dcterms:created>
  <dcterms:modified xsi:type="dcterms:W3CDTF">2014-09-07T07:41:12Z</dcterms:modified>
</cp:coreProperties>
</file>