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6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7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8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9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12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3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4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5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16.xml" ContentType="application/vnd.openxmlformats-officedocument.presentationml.notesSlid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notesSlides/notesSlide17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notesSlides/notesSlide18.xml" ContentType="application/vnd.openxmlformats-officedocument.presentationml.notesSlide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19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20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notesSlides/notesSlide21.xml" ContentType="application/vnd.openxmlformats-officedocument.presentationml.notesSlide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notesSlides/notesSlide22.xml" ContentType="application/vnd.openxmlformats-officedocument.presentationml.notesSlide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23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notesSlides/notesSlide24.xml" ContentType="application/vnd.openxmlformats-officedocument.presentationml.notesSlide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notesSlides/notesSlide25.xml" ContentType="application/vnd.openxmlformats-officedocument.presentationml.notesSlide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notesSlides/notesSlide26.xml" ContentType="application/vnd.openxmlformats-officedocument.presentationml.notesSlide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27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notesSlides/notesSlide28.xml" ContentType="application/vnd.openxmlformats-officedocument.presentationml.notesSlide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notesSlides/notesSlide29.xml" ContentType="application/vnd.openxmlformats-officedocument.presentationml.notesSlide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notesSlides/notesSlide30.xml" ContentType="application/vnd.openxmlformats-officedocument.presentationml.notesSlide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notesSlides/notesSlide31.xml" ContentType="application/vnd.openxmlformats-officedocument.presentationml.notesSlide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notesSlides/notesSlide32.xml" ContentType="application/vnd.openxmlformats-officedocument.presentationml.notesSlide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notesSlides/notesSlide33.xml" ContentType="application/vnd.openxmlformats-officedocument.presentationml.notesSlide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notesSlides/notesSlide34.xml" ContentType="application/vnd.openxmlformats-officedocument.presentationml.notesSlide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notesSlides/notesSlide35.xml" ContentType="application/vnd.openxmlformats-officedocument.presentationml.notesSlide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notesSlides/notesSlide36.xml" ContentType="application/vnd.openxmlformats-officedocument.presentationml.notesSlide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41"/>
  </p:notesMasterIdLst>
  <p:sldIdLst>
    <p:sldId id="256" r:id="rId3"/>
    <p:sldId id="257" r:id="rId4"/>
    <p:sldId id="258" r:id="rId5"/>
    <p:sldId id="259" r:id="rId6"/>
    <p:sldId id="261" r:id="rId7"/>
    <p:sldId id="290" r:id="rId8"/>
    <p:sldId id="293" r:id="rId9"/>
    <p:sldId id="292" r:id="rId10"/>
    <p:sldId id="29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E2B15-3C3E-43DA-98AE-00618AD3223E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D9372-C737-4485-9B5A-26811E4A7C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0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7168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703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6662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12156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822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68301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8438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7508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8228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21482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6202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19111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37129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50977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11088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78428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852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62725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80136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20831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20641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2643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88865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58852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7130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967133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42443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6060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6268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879378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645586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7627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391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6C0E-71A7-4BF3-AC12-22704D4DDE46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66852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D9372-C737-4485-9B5A-26811E4A7C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89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D9372-C737-4485-9B5A-26811E4A7C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935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D9372-C737-4485-9B5A-26811E4A7C8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73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D9372-C737-4485-9B5A-26811E4A7C8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084" y="3813908"/>
            <a:ext cx="10363200" cy="986371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 lvl="0"/>
            <a:r>
              <a:rPr lang="zh-CN" altLang="zh-CN" noProof="0" dirty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084" y="4800277"/>
            <a:ext cx="10363200" cy="75776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zh-CN" noProof="0" dirty="0" smtClean="0"/>
              <a:t>单击此处编辑母版副标题样式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412955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059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84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3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47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999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1398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9061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96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0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5901" y="174628"/>
            <a:ext cx="8997949" cy="8286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08151" y="1822451"/>
            <a:ext cx="8775699" cy="3578225"/>
          </a:xfrm>
          <a:ln>
            <a:solidFill>
              <a:srgbClr val="E6795A"/>
            </a:solidFill>
          </a:ln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7"/>
          <p:cNvGrpSpPr/>
          <p:nvPr/>
        </p:nvGrpSpPr>
        <p:grpSpPr bwMode="auto">
          <a:xfrm>
            <a:off x="609600" y="276226"/>
            <a:ext cx="654050" cy="636588"/>
            <a:chOff x="0" y="0"/>
            <a:chExt cx="1030" cy="1003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350" y="0"/>
              <a:ext cx="680" cy="680"/>
            </a:xfrm>
            <a:prstGeom prst="rect">
              <a:avLst/>
            </a:prstGeom>
            <a:solidFill>
              <a:srgbClr val="E6795A"/>
            </a:solidFill>
            <a:ln w="9525" cmpd="sng">
              <a:solidFill>
                <a:srgbClr val="E6795A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0" y="653"/>
              <a:ext cx="351" cy="351"/>
            </a:xfrm>
            <a:prstGeom prst="rect">
              <a:avLst/>
            </a:prstGeom>
            <a:solidFill>
              <a:srgbClr val="E6795A"/>
            </a:solidFill>
            <a:ln w="9525" cmpd="sng">
              <a:solidFill>
                <a:srgbClr val="E6795A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981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51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933667" y="3024000"/>
            <a:ext cx="6324667" cy="882000"/>
          </a:xfrm>
          <a:ln>
            <a:solidFill>
              <a:srgbClr val="E6795A"/>
            </a:solidFill>
          </a:ln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7" descr="#wm#_69_07_*Z"/>
          <p:cNvGrpSpPr/>
          <p:nvPr>
            <p:custDataLst>
              <p:tags r:id="rId1"/>
            </p:custDataLst>
          </p:nvPr>
        </p:nvGrpSpPr>
        <p:grpSpPr bwMode="auto">
          <a:xfrm>
            <a:off x="1705407" y="2184399"/>
            <a:ext cx="1249395" cy="1249395"/>
            <a:chOff x="0" y="0"/>
            <a:chExt cx="1620" cy="1620"/>
          </a:xfrm>
        </p:grpSpPr>
        <p:sp>
          <p:nvSpPr>
            <p:cNvPr id="16" name="Rectangle 8" descr="#wm#_69_07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32" y="0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" name="Rectangle 9" descr="#wm#_69_07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1088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1" name="Group 4" descr="#wm#_69_07_*Z"/>
          <p:cNvGrpSpPr/>
          <p:nvPr>
            <p:custDataLst>
              <p:tags r:id="rId2"/>
            </p:custDataLst>
          </p:nvPr>
        </p:nvGrpSpPr>
        <p:grpSpPr bwMode="auto">
          <a:xfrm>
            <a:off x="9258334" y="3498698"/>
            <a:ext cx="1249200" cy="1249200"/>
            <a:chOff x="0" y="0"/>
            <a:chExt cx="1620" cy="1620"/>
          </a:xfrm>
        </p:grpSpPr>
        <p:sp>
          <p:nvSpPr>
            <p:cNvPr id="22" name="Rectangle 5" descr="#wm#_69_07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Rectangle 6" descr="#wm#_69_07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5901" y="191561"/>
            <a:ext cx="10096500" cy="82867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85901" y="1828801"/>
            <a:ext cx="4692649" cy="3838575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89750" y="1828800"/>
            <a:ext cx="4692650" cy="3838576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Group 7"/>
          <p:cNvGrpSpPr/>
          <p:nvPr/>
        </p:nvGrpSpPr>
        <p:grpSpPr bwMode="auto">
          <a:xfrm>
            <a:off x="609600" y="276226"/>
            <a:ext cx="654050" cy="636588"/>
            <a:chOff x="0" y="0"/>
            <a:chExt cx="1030" cy="1003"/>
          </a:xfrm>
        </p:grpSpPr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350" y="0"/>
              <a:ext cx="680" cy="680"/>
            </a:xfrm>
            <a:prstGeom prst="rect">
              <a:avLst/>
            </a:prstGeom>
            <a:solidFill>
              <a:srgbClr val="E6795A"/>
            </a:solidFill>
            <a:ln w="9525" cmpd="sng">
              <a:solidFill>
                <a:srgbClr val="E6795A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0" y="653"/>
              <a:ext cx="351" cy="351"/>
            </a:xfrm>
            <a:prstGeom prst="rect">
              <a:avLst/>
            </a:prstGeom>
            <a:solidFill>
              <a:srgbClr val="E6795A"/>
            </a:solidFill>
            <a:ln w="9525" cmpd="sng">
              <a:solidFill>
                <a:srgbClr val="E6795A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1088117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81163"/>
            <a:ext cx="5389034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05075"/>
            <a:ext cx="5389034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102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410200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4551160"/>
            <a:ext cx="10363200" cy="931333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zh-CN" altLang="zh-CN" noProof="0" dirty="0" smtClean="0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15535" y="141736"/>
            <a:ext cx="9897533" cy="828000"/>
          </a:xfrm>
        </p:spPr>
        <p:txBody>
          <a:bodyPr anchor="ctr" anchorCtr="0">
            <a:normAutofit/>
          </a:bodyPr>
          <a:lstStyle>
            <a:lvl1pPr>
              <a:defRPr sz="28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74" y="1319212"/>
            <a:ext cx="12188826" cy="35558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74" y="4875085"/>
            <a:ext cx="12188826" cy="1237847"/>
          </a:xfrm>
          <a:solidFill>
            <a:srgbClr val="E6795A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7"/>
          <p:cNvGrpSpPr/>
          <p:nvPr/>
        </p:nvGrpSpPr>
        <p:grpSpPr bwMode="auto">
          <a:xfrm>
            <a:off x="609600" y="276226"/>
            <a:ext cx="654050" cy="636588"/>
            <a:chOff x="0" y="0"/>
            <a:chExt cx="1030" cy="1003"/>
          </a:xfrm>
        </p:grpSpPr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350" y="0"/>
              <a:ext cx="680" cy="680"/>
            </a:xfrm>
            <a:prstGeom prst="rect">
              <a:avLst/>
            </a:prstGeom>
            <a:solidFill>
              <a:srgbClr val="E6795A"/>
            </a:solidFill>
            <a:ln w="9525" cmpd="sng">
              <a:solidFill>
                <a:srgbClr val="E6795A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0" y="653"/>
              <a:ext cx="351" cy="351"/>
            </a:xfrm>
            <a:prstGeom prst="rect">
              <a:avLst/>
            </a:prstGeom>
            <a:solidFill>
              <a:srgbClr val="E6795A"/>
            </a:solidFill>
            <a:ln w="9525" cmpd="sng">
              <a:solidFill>
                <a:srgbClr val="E6795A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21686" y="276226"/>
            <a:ext cx="1360714" cy="5851525"/>
          </a:xfrm>
        </p:spPr>
        <p:txBody>
          <a:bodyPr vert="eaVert" anchor="ctr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6226"/>
            <a:ext cx="9416143" cy="5851525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85901" y="276226"/>
            <a:ext cx="10096500" cy="8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95426"/>
            <a:ext cx="10972801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4180E5AA-206E-4063-A6E2-82032706DBA1}" type="datetime1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 eaLnBrk="1" hangingPunct="1"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 eaLnBrk="1" hangingPunct="1"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</a:lstStyle>
          <a:p>
            <a:fld id="{6754B9FD-53F4-4F44-9247-9A5E8FA0F9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E6795A"/>
          </a:solidFill>
          <a:latin typeface="+mj-ea"/>
          <a:ea typeface="+mj-ea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6795A"/>
          </a:solidFill>
          <a:latin typeface="Arial" pitchFamily="34" charset="0"/>
          <a:ea typeface="黑体" pitchFamily="49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1pPr>
      <a:lvl2pPr marL="8001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4pPr>
      <a:lvl5pPr marL="21145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image" Target="../media/image5.jpeg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10" Type="http://schemas.openxmlformats.org/officeDocument/2006/relationships/tags" Target="../tags/tag71.xml"/><Relationship Id="rId4" Type="http://schemas.openxmlformats.org/officeDocument/2006/relationships/tags" Target="../tags/tag65.xml"/><Relationship Id="rId9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2" Type="http://schemas.openxmlformats.org/officeDocument/2006/relationships/tags" Target="../tags/tag73.xml"/><Relationship Id="rId16" Type="http://schemas.openxmlformats.org/officeDocument/2006/relationships/image" Target="../media/image5.jpeg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5" Type="http://schemas.openxmlformats.org/officeDocument/2006/relationships/tags" Target="../tags/tag76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81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tags" Target="../tags/tag97.xml"/><Relationship Id="rId18" Type="http://schemas.openxmlformats.org/officeDocument/2006/relationships/tags" Target="../tags/tag102.xml"/><Relationship Id="rId3" Type="http://schemas.openxmlformats.org/officeDocument/2006/relationships/tags" Target="../tags/tag87.xml"/><Relationship Id="rId21" Type="http://schemas.openxmlformats.org/officeDocument/2006/relationships/image" Target="../media/image5.jpeg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17" Type="http://schemas.openxmlformats.org/officeDocument/2006/relationships/tags" Target="../tags/tag101.xml"/><Relationship Id="rId2" Type="http://schemas.openxmlformats.org/officeDocument/2006/relationships/tags" Target="../tags/tag86.xml"/><Relationship Id="rId16" Type="http://schemas.openxmlformats.org/officeDocument/2006/relationships/tags" Target="../tags/tag100.xml"/><Relationship Id="rId20" Type="http://schemas.openxmlformats.org/officeDocument/2006/relationships/notesSlide" Target="../notesSlides/notesSlide13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5" Type="http://schemas.openxmlformats.org/officeDocument/2006/relationships/tags" Target="../tags/tag99.xml"/><Relationship Id="rId10" Type="http://schemas.openxmlformats.org/officeDocument/2006/relationships/tags" Target="../tags/tag94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tags" Target="../tags/tag98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115.xml"/><Relationship Id="rId18" Type="http://schemas.openxmlformats.org/officeDocument/2006/relationships/tags" Target="../tags/tag120.xml"/><Relationship Id="rId26" Type="http://schemas.openxmlformats.org/officeDocument/2006/relationships/tags" Target="../tags/tag128.xml"/><Relationship Id="rId3" Type="http://schemas.openxmlformats.org/officeDocument/2006/relationships/tags" Target="../tags/tag105.xml"/><Relationship Id="rId21" Type="http://schemas.openxmlformats.org/officeDocument/2006/relationships/tags" Target="../tags/tag123.xml"/><Relationship Id="rId7" Type="http://schemas.openxmlformats.org/officeDocument/2006/relationships/tags" Target="../tags/tag109.xml"/><Relationship Id="rId12" Type="http://schemas.openxmlformats.org/officeDocument/2006/relationships/tags" Target="../tags/tag114.xml"/><Relationship Id="rId17" Type="http://schemas.openxmlformats.org/officeDocument/2006/relationships/tags" Target="../tags/tag119.xml"/><Relationship Id="rId25" Type="http://schemas.openxmlformats.org/officeDocument/2006/relationships/tags" Target="../tags/tag127.xml"/><Relationship Id="rId33" Type="http://schemas.openxmlformats.org/officeDocument/2006/relationships/notesSlide" Target="../notesSlides/notesSlide14.xml"/><Relationship Id="rId2" Type="http://schemas.openxmlformats.org/officeDocument/2006/relationships/tags" Target="../tags/tag104.xml"/><Relationship Id="rId16" Type="http://schemas.openxmlformats.org/officeDocument/2006/relationships/tags" Target="../tags/tag118.xml"/><Relationship Id="rId20" Type="http://schemas.openxmlformats.org/officeDocument/2006/relationships/tags" Target="../tags/tag122.xml"/><Relationship Id="rId29" Type="http://schemas.openxmlformats.org/officeDocument/2006/relationships/tags" Target="../tags/tag131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tags" Target="../tags/tag113.xml"/><Relationship Id="rId24" Type="http://schemas.openxmlformats.org/officeDocument/2006/relationships/tags" Target="../tags/tag126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107.xml"/><Relationship Id="rId15" Type="http://schemas.openxmlformats.org/officeDocument/2006/relationships/tags" Target="../tags/tag117.xml"/><Relationship Id="rId23" Type="http://schemas.openxmlformats.org/officeDocument/2006/relationships/tags" Target="../tags/tag125.xml"/><Relationship Id="rId28" Type="http://schemas.openxmlformats.org/officeDocument/2006/relationships/tags" Target="../tags/tag130.xml"/><Relationship Id="rId10" Type="http://schemas.openxmlformats.org/officeDocument/2006/relationships/tags" Target="../tags/tag112.xml"/><Relationship Id="rId19" Type="http://schemas.openxmlformats.org/officeDocument/2006/relationships/tags" Target="../tags/tag121.xml"/><Relationship Id="rId31" Type="http://schemas.openxmlformats.org/officeDocument/2006/relationships/tags" Target="../tags/tag133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tags" Target="../tags/tag116.xml"/><Relationship Id="rId22" Type="http://schemas.openxmlformats.org/officeDocument/2006/relationships/tags" Target="../tags/tag124.xml"/><Relationship Id="rId27" Type="http://schemas.openxmlformats.org/officeDocument/2006/relationships/tags" Target="../tags/tag129.xml"/><Relationship Id="rId30" Type="http://schemas.openxmlformats.org/officeDocument/2006/relationships/tags" Target="../tags/tag132.xml"/><Relationship Id="rId8" Type="http://schemas.openxmlformats.org/officeDocument/2006/relationships/tags" Target="../tags/tag1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tags" Target="../tags/tag146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17" Type="http://schemas.openxmlformats.org/officeDocument/2006/relationships/notesSlide" Target="../notesSlides/notesSlide15.xml"/><Relationship Id="rId2" Type="http://schemas.openxmlformats.org/officeDocument/2006/relationships/tags" Target="../tags/tag13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5" Type="http://schemas.openxmlformats.org/officeDocument/2006/relationships/tags" Target="../tags/tag148.xml"/><Relationship Id="rId10" Type="http://schemas.openxmlformats.org/officeDocument/2006/relationships/tags" Target="../tags/tag143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tags" Target="../tags/tag14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tags" Target="../tags/tag165.xml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10" Type="http://schemas.openxmlformats.org/officeDocument/2006/relationships/tags" Target="../tags/tag158.xml"/><Relationship Id="rId19" Type="http://schemas.openxmlformats.org/officeDocument/2006/relationships/notesSlide" Target="../notesSlides/notesSlide16.xm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12" Type="http://schemas.openxmlformats.org/officeDocument/2006/relationships/tags" Target="../tags/tag177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5" Type="http://schemas.openxmlformats.org/officeDocument/2006/relationships/tags" Target="../tags/tag170.xml"/><Relationship Id="rId10" Type="http://schemas.openxmlformats.org/officeDocument/2006/relationships/tags" Target="../tags/tag175.xml"/><Relationship Id="rId4" Type="http://schemas.openxmlformats.org/officeDocument/2006/relationships/tags" Target="../tags/tag169.xml"/><Relationship Id="rId9" Type="http://schemas.openxmlformats.org/officeDocument/2006/relationships/tags" Target="../tags/tag174.xml"/><Relationship Id="rId1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13" Type="http://schemas.openxmlformats.org/officeDocument/2006/relationships/tags" Target="../tags/tag190.xml"/><Relationship Id="rId18" Type="http://schemas.openxmlformats.org/officeDocument/2006/relationships/notesSlide" Target="../notesSlides/notesSlide18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tags" Target="../tags/tag189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79.xml"/><Relationship Id="rId16" Type="http://schemas.openxmlformats.org/officeDocument/2006/relationships/tags" Target="../tags/tag193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tags" Target="../tags/tag188.xml"/><Relationship Id="rId5" Type="http://schemas.openxmlformats.org/officeDocument/2006/relationships/tags" Target="../tags/tag182.xml"/><Relationship Id="rId15" Type="http://schemas.openxmlformats.org/officeDocument/2006/relationships/tags" Target="../tags/tag192.xml"/><Relationship Id="rId10" Type="http://schemas.openxmlformats.org/officeDocument/2006/relationships/tags" Target="../tags/tag187.xml"/><Relationship Id="rId4" Type="http://schemas.openxmlformats.org/officeDocument/2006/relationships/tags" Target="../tags/tag181.xml"/><Relationship Id="rId9" Type="http://schemas.openxmlformats.org/officeDocument/2006/relationships/tags" Target="../tags/tag186.xml"/><Relationship Id="rId14" Type="http://schemas.openxmlformats.org/officeDocument/2006/relationships/tags" Target="../tags/tag19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1.xml"/><Relationship Id="rId13" Type="http://schemas.openxmlformats.org/officeDocument/2006/relationships/tags" Target="../tags/tag206.xml"/><Relationship Id="rId18" Type="http://schemas.openxmlformats.org/officeDocument/2006/relationships/tags" Target="../tags/tag211.xml"/><Relationship Id="rId3" Type="http://schemas.openxmlformats.org/officeDocument/2006/relationships/tags" Target="../tags/tag196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200.xml"/><Relationship Id="rId12" Type="http://schemas.openxmlformats.org/officeDocument/2006/relationships/tags" Target="../tags/tag205.xml"/><Relationship Id="rId17" Type="http://schemas.openxmlformats.org/officeDocument/2006/relationships/tags" Target="../tags/tag210.xml"/><Relationship Id="rId2" Type="http://schemas.openxmlformats.org/officeDocument/2006/relationships/tags" Target="../tags/tag195.xml"/><Relationship Id="rId16" Type="http://schemas.openxmlformats.org/officeDocument/2006/relationships/tags" Target="../tags/tag209.xml"/><Relationship Id="rId20" Type="http://schemas.openxmlformats.org/officeDocument/2006/relationships/tags" Target="../tags/tag213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11" Type="http://schemas.openxmlformats.org/officeDocument/2006/relationships/tags" Target="../tags/tag204.xml"/><Relationship Id="rId5" Type="http://schemas.openxmlformats.org/officeDocument/2006/relationships/tags" Target="../tags/tag198.xml"/><Relationship Id="rId15" Type="http://schemas.openxmlformats.org/officeDocument/2006/relationships/tags" Target="../tags/tag208.xml"/><Relationship Id="rId10" Type="http://schemas.openxmlformats.org/officeDocument/2006/relationships/tags" Target="../tags/tag203.xml"/><Relationship Id="rId19" Type="http://schemas.openxmlformats.org/officeDocument/2006/relationships/tags" Target="../tags/tag212.xml"/><Relationship Id="rId4" Type="http://schemas.openxmlformats.org/officeDocument/2006/relationships/tags" Target="../tags/tag197.xml"/><Relationship Id="rId9" Type="http://schemas.openxmlformats.org/officeDocument/2006/relationships/tags" Target="../tags/tag202.xml"/><Relationship Id="rId14" Type="http://schemas.openxmlformats.org/officeDocument/2006/relationships/tags" Target="../tags/tag207.xml"/><Relationship Id="rId2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2.jpeg"/><Relationship Id="rId4" Type="http://schemas.openxmlformats.org/officeDocument/2006/relationships/tags" Target="../tags/tag13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13" Type="http://schemas.openxmlformats.org/officeDocument/2006/relationships/tags" Target="../tags/tag226.xml"/><Relationship Id="rId18" Type="http://schemas.openxmlformats.org/officeDocument/2006/relationships/tags" Target="../tags/tag231.xml"/><Relationship Id="rId26" Type="http://schemas.openxmlformats.org/officeDocument/2006/relationships/notesSlide" Target="../notesSlides/notesSlide20.xml"/><Relationship Id="rId3" Type="http://schemas.openxmlformats.org/officeDocument/2006/relationships/tags" Target="../tags/tag216.xml"/><Relationship Id="rId21" Type="http://schemas.openxmlformats.org/officeDocument/2006/relationships/tags" Target="../tags/tag234.xml"/><Relationship Id="rId7" Type="http://schemas.openxmlformats.org/officeDocument/2006/relationships/tags" Target="../tags/tag220.xml"/><Relationship Id="rId12" Type="http://schemas.openxmlformats.org/officeDocument/2006/relationships/tags" Target="../tags/tag225.xml"/><Relationship Id="rId17" Type="http://schemas.openxmlformats.org/officeDocument/2006/relationships/tags" Target="../tags/tag230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215.xml"/><Relationship Id="rId16" Type="http://schemas.openxmlformats.org/officeDocument/2006/relationships/tags" Target="../tags/tag229.xml"/><Relationship Id="rId20" Type="http://schemas.openxmlformats.org/officeDocument/2006/relationships/tags" Target="../tags/tag233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tags" Target="../tags/tag224.xml"/><Relationship Id="rId24" Type="http://schemas.openxmlformats.org/officeDocument/2006/relationships/tags" Target="../tags/tag237.xml"/><Relationship Id="rId5" Type="http://schemas.openxmlformats.org/officeDocument/2006/relationships/tags" Target="../tags/tag218.xml"/><Relationship Id="rId15" Type="http://schemas.openxmlformats.org/officeDocument/2006/relationships/tags" Target="../tags/tag228.xml"/><Relationship Id="rId23" Type="http://schemas.openxmlformats.org/officeDocument/2006/relationships/tags" Target="../tags/tag236.xml"/><Relationship Id="rId10" Type="http://schemas.openxmlformats.org/officeDocument/2006/relationships/tags" Target="../tags/tag223.xml"/><Relationship Id="rId19" Type="http://schemas.openxmlformats.org/officeDocument/2006/relationships/tags" Target="../tags/tag232.xml"/><Relationship Id="rId4" Type="http://schemas.openxmlformats.org/officeDocument/2006/relationships/tags" Target="../tags/tag217.xml"/><Relationship Id="rId9" Type="http://schemas.openxmlformats.org/officeDocument/2006/relationships/tags" Target="../tags/tag222.xml"/><Relationship Id="rId14" Type="http://schemas.openxmlformats.org/officeDocument/2006/relationships/tags" Target="../tags/tag227.xml"/><Relationship Id="rId22" Type="http://schemas.openxmlformats.org/officeDocument/2006/relationships/tags" Target="../tags/tag23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tags" Target="../tags/tag250.xml"/><Relationship Id="rId18" Type="http://schemas.openxmlformats.org/officeDocument/2006/relationships/tags" Target="../tags/tag255.xml"/><Relationship Id="rId26" Type="http://schemas.openxmlformats.org/officeDocument/2006/relationships/tags" Target="../tags/tag263.xml"/><Relationship Id="rId3" Type="http://schemas.openxmlformats.org/officeDocument/2006/relationships/tags" Target="../tags/tag240.xml"/><Relationship Id="rId21" Type="http://schemas.openxmlformats.org/officeDocument/2006/relationships/tags" Target="../tags/tag258.xml"/><Relationship Id="rId7" Type="http://schemas.openxmlformats.org/officeDocument/2006/relationships/tags" Target="../tags/tag244.xml"/><Relationship Id="rId12" Type="http://schemas.openxmlformats.org/officeDocument/2006/relationships/tags" Target="../tags/tag249.xml"/><Relationship Id="rId17" Type="http://schemas.openxmlformats.org/officeDocument/2006/relationships/tags" Target="../tags/tag254.xml"/><Relationship Id="rId25" Type="http://schemas.openxmlformats.org/officeDocument/2006/relationships/tags" Target="../tags/tag262.xml"/><Relationship Id="rId2" Type="http://schemas.openxmlformats.org/officeDocument/2006/relationships/tags" Target="../tags/tag239.xml"/><Relationship Id="rId16" Type="http://schemas.openxmlformats.org/officeDocument/2006/relationships/tags" Target="../tags/tag253.xml"/><Relationship Id="rId20" Type="http://schemas.openxmlformats.org/officeDocument/2006/relationships/tags" Target="../tags/tag257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tags" Target="../tags/tag248.xml"/><Relationship Id="rId24" Type="http://schemas.openxmlformats.org/officeDocument/2006/relationships/tags" Target="../tags/tag261.xml"/><Relationship Id="rId5" Type="http://schemas.openxmlformats.org/officeDocument/2006/relationships/tags" Target="../tags/tag242.xml"/><Relationship Id="rId15" Type="http://schemas.openxmlformats.org/officeDocument/2006/relationships/tags" Target="../tags/tag252.xml"/><Relationship Id="rId23" Type="http://schemas.openxmlformats.org/officeDocument/2006/relationships/tags" Target="../tags/tag260.xml"/><Relationship Id="rId28" Type="http://schemas.openxmlformats.org/officeDocument/2006/relationships/tags" Target="../tags/tag265.xml"/><Relationship Id="rId10" Type="http://schemas.openxmlformats.org/officeDocument/2006/relationships/tags" Target="../tags/tag247.xml"/><Relationship Id="rId19" Type="http://schemas.openxmlformats.org/officeDocument/2006/relationships/tags" Target="../tags/tag256.xml"/><Relationship Id="rId4" Type="http://schemas.openxmlformats.org/officeDocument/2006/relationships/tags" Target="../tags/tag241.xml"/><Relationship Id="rId9" Type="http://schemas.openxmlformats.org/officeDocument/2006/relationships/tags" Target="../tags/tag246.xml"/><Relationship Id="rId14" Type="http://schemas.openxmlformats.org/officeDocument/2006/relationships/tags" Target="../tags/tag251.xml"/><Relationship Id="rId22" Type="http://schemas.openxmlformats.org/officeDocument/2006/relationships/tags" Target="../tags/tag259.xml"/><Relationship Id="rId27" Type="http://schemas.openxmlformats.org/officeDocument/2006/relationships/tags" Target="../tags/tag264.xml"/><Relationship Id="rId30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12" Type="http://schemas.openxmlformats.org/officeDocument/2006/relationships/image" Target="../media/image6.jpeg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11" Type="http://schemas.openxmlformats.org/officeDocument/2006/relationships/notesSlide" Target="../notesSlides/notesSlide22.xml"/><Relationship Id="rId5" Type="http://schemas.openxmlformats.org/officeDocument/2006/relationships/tags" Target="../tags/tag27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69.xml"/><Relationship Id="rId9" Type="http://schemas.openxmlformats.org/officeDocument/2006/relationships/tags" Target="../tags/tag27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82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277.xml"/><Relationship Id="rId7" Type="http://schemas.openxmlformats.org/officeDocument/2006/relationships/tags" Target="../tags/tag281.xml"/><Relationship Id="rId12" Type="http://schemas.openxmlformats.org/officeDocument/2006/relationships/tags" Target="../tags/tag286.xml"/><Relationship Id="rId17" Type="http://schemas.openxmlformats.org/officeDocument/2006/relationships/image" Target="../media/image4.jpeg"/><Relationship Id="rId2" Type="http://schemas.openxmlformats.org/officeDocument/2006/relationships/tags" Target="../tags/tag276.xml"/><Relationship Id="rId16" Type="http://schemas.openxmlformats.org/officeDocument/2006/relationships/image" Target="../media/image3.jpeg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11" Type="http://schemas.openxmlformats.org/officeDocument/2006/relationships/tags" Target="../tags/tag285.xml"/><Relationship Id="rId5" Type="http://schemas.openxmlformats.org/officeDocument/2006/relationships/tags" Target="../tags/tag279.xml"/><Relationship Id="rId15" Type="http://schemas.openxmlformats.org/officeDocument/2006/relationships/image" Target="../media/image7.jpeg"/><Relationship Id="rId10" Type="http://schemas.openxmlformats.org/officeDocument/2006/relationships/tags" Target="../tags/tag284.xml"/><Relationship Id="rId4" Type="http://schemas.openxmlformats.org/officeDocument/2006/relationships/tags" Target="../tags/tag278.xml"/><Relationship Id="rId9" Type="http://schemas.openxmlformats.org/officeDocument/2006/relationships/tags" Target="../tags/tag283.xml"/><Relationship Id="rId1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94.xml"/><Relationship Id="rId13" Type="http://schemas.openxmlformats.org/officeDocument/2006/relationships/tags" Target="../tags/tag299.xml"/><Relationship Id="rId18" Type="http://schemas.openxmlformats.org/officeDocument/2006/relationships/image" Target="../media/image7.jpeg"/><Relationship Id="rId3" Type="http://schemas.openxmlformats.org/officeDocument/2006/relationships/tags" Target="../tags/tag289.xml"/><Relationship Id="rId7" Type="http://schemas.openxmlformats.org/officeDocument/2006/relationships/tags" Target="../tags/tag293.xml"/><Relationship Id="rId12" Type="http://schemas.openxmlformats.org/officeDocument/2006/relationships/tags" Target="../tags/tag298.xml"/><Relationship Id="rId17" Type="http://schemas.openxmlformats.org/officeDocument/2006/relationships/notesSlide" Target="../notesSlides/notesSlide24.xml"/><Relationship Id="rId2" Type="http://schemas.openxmlformats.org/officeDocument/2006/relationships/tags" Target="../tags/tag288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4.jpeg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11" Type="http://schemas.openxmlformats.org/officeDocument/2006/relationships/tags" Target="../tags/tag297.xml"/><Relationship Id="rId5" Type="http://schemas.openxmlformats.org/officeDocument/2006/relationships/tags" Target="../tags/tag291.xml"/><Relationship Id="rId15" Type="http://schemas.openxmlformats.org/officeDocument/2006/relationships/tags" Target="../tags/tag301.xml"/><Relationship Id="rId10" Type="http://schemas.openxmlformats.org/officeDocument/2006/relationships/tags" Target="../tags/tag296.xml"/><Relationship Id="rId19" Type="http://schemas.openxmlformats.org/officeDocument/2006/relationships/image" Target="../media/image3.jpeg"/><Relationship Id="rId4" Type="http://schemas.openxmlformats.org/officeDocument/2006/relationships/tags" Target="../tags/tag290.xml"/><Relationship Id="rId9" Type="http://schemas.openxmlformats.org/officeDocument/2006/relationships/tags" Target="../tags/tag295.xml"/><Relationship Id="rId14" Type="http://schemas.openxmlformats.org/officeDocument/2006/relationships/tags" Target="../tags/tag30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30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6" Type="http://schemas.openxmlformats.org/officeDocument/2006/relationships/tags" Target="../tags/tag307.xml"/><Relationship Id="rId11" Type="http://schemas.openxmlformats.org/officeDocument/2006/relationships/image" Target="../media/image4.jpeg"/><Relationship Id="rId5" Type="http://schemas.openxmlformats.org/officeDocument/2006/relationships/tags" Target="../tags/tag306.xml"/><Relationship Id="rId10" Type="http://schemas.openxmlformats.org/officeDocument/2006/relationships/image" Target="../media/image9.jpeg"/><Relationship Id="rId4" Type="http://schemas.openxmlformats.org/officeDocument/2006/relationships/tags" Target="../tags/tag305.xml"/><Relationship Id="rId9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15.xml"/><Relationship Id="rId13" Type="http://schemas.openxmlformats.org/officeDocument/2006/relationships/tags" Target="../tags/tag320.xml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12" Type="http://schemas.openxmlformats.org/officeDocument/2006/relationships/tags" Target="../tags/tag319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11" Type="http://schemas.openxmlformats.org/officeDocument/2006/relationships/tags" Target="../tags/tag318.xml"/><Relationship Id="rId5" Type="http://schemas.openxmlformats.org/officeDocument/2006/relationships/tags" Target="../tags/tag312.xml"/><Relationship Id="rId15" Type="http://schemas.openxmlformats.org/officeDocument/2006/relationships/notesSlide" Target="../notesSlides/notesSlide26.xml"/><Relationship Id="rId10" Type="http://schemas.openxmlformats.org/officeDocument/2006/relationships/tags" Target="../tags/tag317.xml"/><Relationship Id="rId4" Type="http://schemas.openxmlformats.org/officeDocument/2006/relationships/tags" Target="../tags/tag311.xml"/><Relationship Id="rId9" Type="http://schemas.openxmlformats.org/officeDocument/2006/relationships/tags" Target="../tags/tag316.xml"/><Relationship Id="rId1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328.xml"/><Relationship Id="rId13" Type="http://schemas.openxmlformats.org/officeDocument/2006/relationships/tags" Target="../tags/tag333.xml"/><Relationship Id="rId3" Type="http://schemas.openxmlformats.org/officeDocument/2006/relationships/tags" Target="../tags/tag323.xml"/><Relationship Id="rId7" Type="http://schemas.openxmlformats.org/officeDocument/2006/relationships/tags" Target="../tags/tag327.xml"/><Relationship Id="rId12" Type="http://schemas.openxmlformats.org/officeDocument/2006/relationships/tags" Target="../tags/tag332.xml"/><Relationship Id="rId17" Type="http://schemas.openxmlformats.org/officeDocument/2006/relationships/notesSlide" Target="../notesSlides/notesSlide27.xml"/><Relationship Id="rId2" Type="http://schemas.openxmlformats.org/officeDocument/2006/relationships/tags" Target="../tags/tag322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11" Type="http://schemas.openxmlformats.org/officeDocument/2006/relationships/tags" Target="../tags/tag331.xml"/><Relationship Id="rId5" Type="http://schemas.openxmlformats.org/officeDocument/2006/relationships/tags" Target="../tags/tag325.xml"/><Relationship Id="rId15" Type="http://schemas.openxmlformats.org/officeDocument/2006/relationships/tags" Target="../tags/tag335.xml"/><Relationship Id="rId10" Type="http://schemas.openxmlformats.org/officeDocument/2006/relationships/tags" Target="../tags/tag330.xml"/><Relationship Id="rId4" Type="http://schemas.openxmlformats.org/officeDocument/2006/relationships/tags" Target="../tags/tag324.xml"/><Relationship Id="rId9" Type="http://schemas.openxmlformats.org/officeDocument/2006/relationships/tags" Target="../tags/tag329.xml"/><Relationship Id="rId14" Type="http://schemas.openxmlformats.org/officeDocument/2006/relationships/tags" Target="../tags/tag33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13" Type="http://schemas.openxmlformats.org/officeDocument/2006/relationships/tags" Target="../tags/tag348.xml"/><Relationship Id="rId18" Type="http://schemas.openxmlformats.org/officeDocument/2006/relationships/tags" Target="../tags/tag353.xml"/><Relationship Id="rId3" Type="http://schemas.openxmlformats.org/officeDocument/2006/relationships/tags" Target="../tags/tag338.xml"/><Relationship Id="rId21" Type="http://schemas.openxmlformats.org/officeDocument/2006/relationships/tags" Target="../tags/tag356.xml"/><Relationship Id="rId7" Type="http://schemas.openxmlformats.org/officeDocument/2006/relationships/tags" Target="../tags/tag342.xml"/><Relationship Id="rId12" Type="http://schemas.openxmlformats.org/officeDocument/2006/relationships/tags" Target="../tags/tag347.xml"/><Relationship Id="rId17" Type="http://schemas.openxmlformats.org/officeDocument/2006/relationships/tags" Target="../tags/tag352.xml"/><Relationship Id="rId2" Type="http://schemas.openxmlformats.org/officeDocument/2006/relationships/tags" Target="../tags/tag337.xml"/><Relationship Id="rId16" Type="http://schemas.openxmlformats.org/officeDocument/2006/relationships/tags" Target="../tags/tag351.xml"/><Relationship Id="rId20" Type="http://schemas.openxmlformats.org/officeDocument/2006/relationships/tags" Target="../tags/tag355.xml"/><Relationship Id="rId1" Type="http://schemas.openxmlformats.org/officeDocument/2006/relationships/tags" Target="../tags/tag336.xml"/><Relationship Id="rId6" Type="http://schemas.openxmlformats.org/officeDocument/2006/relationships/tags" Target="../tags/tag341.xml"/><Relationship Id="rId11" Type="http://schemas.openxmlformats.org/officeDocument/2006/relationships/tags" Target="../tags/tag346.xml"/><Relationship Id="rId5" Type="http://schemas.openxmlformats.org/officeDocument/2006/relationships/tags" Target="../tags/tag340.xml"/><Relationship Id="rId15" Type="http://schemas.openxmlformats.org/officeDocument/2006/relationships/tags" Target="../tags/tag350.xml"/><Relationship Id="rId23" Type="http://schemas.openxmlformats.org/officeDocument/2006/relationships/notesSlide" Target="../notesSlides/notesSlide28.xml"/><Relationship Id="rId10" Type="http://schemas.openxmlformats.org/officeDocument/2006/relationships/tags" Target="../tags/tag345.xml"/><Relationship Id="rId19" Type="http://schemas.openxmlformats.org/officeDocument/2006/relationships/tags" Target="../tags/tag354.xml"/><Relationship Id="rId4" Type="http://schemas.openxmlformats.org/officeDocument/2006/relationships/tags" Target="../tags/tag339.xml"/><Relationship Id="rId9" Type="http://schemas.openxmlformats.org/officeDocument/2006/relationships/tags" Target="../tags/tag344.xml"/><Relationship Id="rId14" Type="http://schemas.openxmlformats.org/officeDocument/2006/relationships/tags" Target="../tags/tag349.xml"/><Relationship Id="rId2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64.xml"/><Relationship Id="rId13" Type="http://schemas.openxmlformats.org/officeDocument/2006/relationships/tags" Target="../tags/tag369.xml"/><Relationship Id="rId18" Type="http://schemas.openxmlformats.org/officeDocument/2006/relationships/tags" Target="../tags/tag374.xml"/><Relationship Id="rId26" Type="http://schemas.openxmlformats.org/officeDocument/2006/relationships/tags" Target="../tags/tag382.xml"/><Relationship Id="rId3" Type="http://schemas.openxmlformats.org/officeDocument/2006/relationships/tags" Target="../tags/tag359.xml"/><Relationship Id="rId21" Type="http://schemas.openxmlformats.org/officeDocument/2006/relationships/tags" Target="../tags/tag377.xml"/><Relationship Id="rId7" Type="http://schemas.openxmlformats.org/officeDocument/2006/relationships/tags" Target="../tags/tag363.xml"/><Relationship Id="rId12" Type="http://schemas.openxmlformats.org/officeDocument/2006/relationships/tags" Target="../tags/tag368.xml"/><Relationship Id="rId17" Type="http://schemas.openxmlformats.org/officeDocument/2006/relationships/tags" Target="../tags/tag373.xml"/><Relationship Id="rId25" Type="http://schemas.openxmlformats.org/officeDocument/2006/relationships/tags" Target="../tags/tag381.xml"/><Relationship Id="rId2" Type="http://schemas.openxmlformats.org/officeDocument/2006/relationships/tags" Target="../tags/tag358.xml"/><Relationship Id="rId16" Type="http://schemas.openxmlformats.org/officeDocument/2006/relationships/tags" Target="../tags/tag372.xml"/><Relationship Id="rId20" Type="http://schemas.openxmlformats.org/officeDocument/2006/relationships/tags" Target="../tags/tag376.xml"/><Relationship Id="rId29" Type="http://schemas.openxmlformats.org/officeDocument/2006/relationships/notesSlide" Target="../notesSlides/notesSlide29.xml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11" Type="http://schemas.openxmlformats.org/officeDocument/2006/relationships/tags" Target="../tags/tag367.xml"/><Relationship Id="rId24" Type="http://schemas.openxmlformats.org/officeDocument/2006/relationships/tags" Target="../tags/tag380.xml"/><Relationship Id="rId5" Type="http://schemas.openxmlformats.org/officeDocument/2006/relationships/tags" Target="../tags/tag361.xml"/><Relationship Id="rId15" Type="http://schemas.openxmlformats.org/officeDocument/2006/relationships/tags" Target="../tags/tag371.xml"/><Relationship Id="rId23" Type="http://schemas.openxmlformats.org/officeDocument/2006/relationships/tags" Target="../tags/tag379.xml"/><Relationship Id="rId28" Type="http://schemas.openxmlformats.org/officeDocument/2006/relationships/slideLayout" Target="../slideLayouts/slideLayout2.xml"/><Relationship Id="rId10" Type="http://schemas.openxmlformats.org/officeDocument/2006/relationships/tags" Target="../tags/tag366.xml"/><Relationship Id="rId19" Type="http://schemas.openxmlformats.org/officeDocument/2006/relationships/tags" Target="../tags/tag375.xml"/><Relationship Id="rId4" Type="http://schemas.openxmlformats.org/officeDocument/2006/relationships/tags" Target="../tags/tag360.xml"/><Relationship Id="rId9" Type="http://schemas.openxmlformats.org/officeDocument/2006/relationships/tags" Target="../tags/tag365.xml"/><Relationship Id="rId14" Type="http://schemas.openxmlformats.org/officeDocument/2006/relationships/tags" Target="../tags/tag370.xml"/><Relationship Id="rId22" Type="http://schemas.openxmlformats.org/officeDocument/2006/relationships/tags" Target="../tags/tag378.xml"/><Relationship Id="rId27" Type="http://schemas.openxmlformats.org/officeDocument/2006/relationships/tags" Target="../tags/tag38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image" Target="../media/image2.jpeg"/><Relationship Id="rId5" Type="http://schemas.openxmlformats.org/officeDocument/2006/relationships/tags" Target="../tags/tag21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0.xml"/><Relationship Id="rId9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tags" Target="../tags/tag396.xml"/><Relationship Id="rId18" Type="http://schemas.openxmlformats.org/officeDocument/2006/relationships/tags" Target="../tags/tag401.xml"/><Relationship Id="rId26" Type="http://schemas.openxmlformats.org/officeDocument/2006/relationships/tags" Target="../tags/tag409.xml"/><Relationship Id="rId3" Type="http://schemas.openxmlformats.org/officeDocument/2006/relationships/tags" Target="../tags/tag386.xml"/><Relationship Id="rId21" Type="http://schemas.openxmlformats.org/officeDocument/2006/relationships/tags" Target="../tags/tag404.xml"/><Relationship Id="rId34" Type="http://schemas.openxmlformats.org/officeDocument/2006/relationships/slideLayout" Target="../slideLayouts/slideLayout2.xml"/><Relationship Id="rId7" Type="http://schemas.openxmlformats.org/officeDocument/2006/relationships/tags" Target="../tags/tag390.xml"/><Relationship Id="rId12" Type="http://schemas.openxmlformats.org/officeDocument/2006/relationships/tags" Target="../tags/tag395.xml"/><Relationship Id="rId17" Type="http://schemas.openxmlformats.org/officeDocument/2006/relationships/tags" Target="../tags/tag400.xml"/><Relationship Id="rId25" Type="http://schemas.openxmlformats.org/officeDocument/2006/relationships/tags" Target="../tags/tag408.xml"/><Relationship Id="rId33" Type="http://schemas.openxmlformats.org/officeDocument/2006/relationships/tags" Target="../tags/tag416.xml"/><Relationship Id="rId2" Type="http://schemas.openxmlformats.org/officeDocument/2006/relationships/tags" Target="../tags/tag385.xml"/><Relationship Id="rId16" Type="http://schemas.openxmlformats.org/officeDocument/2006/relationships/tags" Target="../tags/tag399.xml"/><Relationship Id="rId20" Type="http://schemas.openxmlformats.org/officeDocument/2006/relationships/tags" Target="../tags/tag403.xml"/><Relationship Id="rId29" Type="http://schemas.openxmlformats.org/officeDocument/2006/relationships/tags" Target="../tags/tag412.xml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11" Type="http://schemas.openxmlformats.org/officeDocument/2006/relationships/tags" Target="../tags/tag394.xml"/><Relationship Id="rId24" Type="http://schemas.openxmlformats.org/officeDocument/2006/relationships/tags" Target="../tags/tag407.xml"/><Relationship Id="rId32" Type="http://schemas.openxmlformats.org/officeDocument/2006/relationships/tags" Target="../tags/tag415.xml"/><Relationship Id="rId5" Type="http://schemas.openxmlformats.org/officeDocument/2006/relationships/tags" Target="../tags/tag388.xml"/><Relationship Id="rId15" Type="http://schemas.openxmlformats.org/officeDocument/2006/relationships/tags" Target="../tags/tag398.xml"/><Relationship Id="rId23" Type="http://schemas.openxmlformats.org/officeDocument/2006/relationships/tags" Target="../tags/tag406.xml"/><Relationship Id="rId28" Type="http://schemas.openxmlformats.org/officeDocument/2006/relationships/tags" Target="../tags/tag411.xml"/><Relationship Id="rId10" Type="http://schemas.openxmlformats.org/officeDocument/2006/relationships/tags" Target="../tags/tag393.xml"/><Relationship Id="rId19" Type="http://schemas.openxmlformats.org/officeDocument/2006/relationships/tags" Target="../tags/tag402.xml"/><Relationship Id="rId31" Type="http://schemas.openxmlformats.org/officeDocument/2006/relationships/tags" Target="../tags/tag414.xml"/><Relationship Id="rId4" Type="http://schemas.openxmlformats.org/officeDocument/2006/relationships/tags" Target="../tags/tag387.xml"/><Relationship Id="rId9" Type="http://schemas.openxmlformats.org/officeDocument/2006/relationships/tags" Target="../tags/tag392.xml"/><Relationship Id="rId14" Type="http://schemas.openxmlformats.org/officeDocument/2006/relationships/tags" Target="../tags/tag397.xml"/><Relationship Id="rId22" Type="http://schemas.openxmlformats.org/officeDocument/2006/relationships/tags" Target="../tags/tag405.xml"/><Relationship Id="rId27" Type="http://schemas.openxmlformats.org/officeDocument/2006/relationships/tags" Target="../tags/tag410.xml"/><Relationship Id="rId30" Type="http://schemas.openxmlformats.org/officeDocument/2006/relationships/tags" Target="../tags/tag413.xml"/><Relationship Id="rId35" Type="http://schemas.openxmlformats.org/officeDocument/2006/relationships/notesSlide" Target="../notesSlides/notesSlide30.xml"/><Relationship Id="rId8" Type="http://schemas.openxmlformats.org/officeDocument/2006/relationships/tags" Target="../tags/tag391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tags" Target="../tags/tag429.xml"/><Relationship Id="rId18" Type="http://schemas.openxmlformats.org/officeDocument/2006/relationships/tags" Target="../tags/tag434.xml"/><Relationship Id="rId26" Type="http://schemas.openxmlformats.org/officeDocument/2006/relationships/tags" Target="../tags/tag442.xml"/><Relationship Id="rId39" Type="http://schemas.openxmlformats.org/officeDocument/2006/relationships/tags" Target="../tags/tag455.xml"/><Relationship Id="rId21" Type="http://schemas.openxmlformats.org/officeDocument/2006/relationships/tags" Target="../tags/tag437.xml"/><Relationship Id="rId34" Type="http://schemas.openxmlformats.org/officeDocument/2006/relationships/tags" Target="../tags/tag450.xml"/><Relationship Id="rId7" Type="http://schemas.openxmlformats.org/officeDocument/2006/relationships/tags" Target="../tags/tag423.xml"/><Relationship Id="rId2" Type="http://schemas.openxmlformats.org/officeDocument/2006/relationships/tags" Target="../tags/tag418.xml"/><Relationship Id="rId16" Type="http://schemas.openxmlformats.org/officeDocument/2006/relationships/tags" Target="../tags/tag432.xml"/><Relationship Id="rId20" Type="http://schemas.openxmlformats.org/officeDocument/2006/relationships/tags" Target="../tags/tag436.xml"/><Relationship Id="rId29" Type="http://schemas.openxmlformats.org/officeDocument/2006/relationships/tags" Target="../tags/tag445.xml"/><Relationship Id="rId41" Type="http://schemas.openxmlformats.org/officeDocument/2006/relationships/notesSlide" Target="../notesSlides/notesSlide31.xml"/><Relationship Id="rId1" Type="http://schemas.openxmlformats.org/officeDocument/2006/relationships/tags" Target="../tags/tag417.xml"/><Relationship Id="rId6" Type="http://schemas.openxmlformats.org/officeDocument/2006/relationships/tags" Target="../tags/tag422.xml"/><Relationship Id="rId11" Type="http://schemas.openxmlformats.org/officeDocument/2006/relationships/tags" Target="../tags/tag427.xml"/><Relationship Id="rId24" Type="http://schemas.openxmlformats.org/officeDocument/2006/relationships/tags" Target="../tags/tag440.xml"/><Relationship Id="rId32" Type="http://schemas.openxmlformats.org/officeDocument/2006/relationships/tags" Target="../tags/tag448.xml"/><Relationship Id="rId37" Type="http://schemas.openxmlformats.org/officeDocument/2006/relationships/tags" Target="../tags/tag453.xml"/><Relationship Id="rId40" Type="http://schemas.openxmlformats.org/officeDocument/2006/relationships/slideLayout" Target="../slideLayouts/slideLayout2.xml"/><Relationship Id="rId5" Type="http://schemas.openxmlformats.org/officeDocument/2006/relationships/tags" Target="../tags/tag421.xml"/><Relationship Id="rId15" Type="http://schemas.openxmlformats.org/officeDocument/2006/relationships/tags" Target="../tags/tag431.xml"/><Relationship Id="rId23" Type="http://schemas.openxmlformats.org/officeDocument/2006/relationships/tags" Target="../tags/tag439.xml"/><Relationship Id="rId28" Type="http://schemas.openxmlformats.org/officeDocument/2006/relationships/tags" Target="../tags/tag444.xml"/><Relationship Id="rId36" Type="http://schemas.openxmlformats.org/officeDocument/2006/relationships/tags" Target="../tags/tag452.xml"/><Relationship Id="rId10" Type="http://schemas.openxmlformats.org/officeDocument/2006/relationships/tags" Target="../tags/tag426.xml"/><Relationship Id="rId19" Type="http://schemas.openxmlformats.org/officeDocument/2006/relationships/tags" Target="../tags/tag435.xml"/><Relationship Id="rId31" Type="http://schemas.openxmlformats.org/officeDocument/2006/relationships/tags" Target="../tags/tag447.xml"/><Relationship Id="rId4" Type="http://schemas.openxmlformats.org/officeDocument/2006/relationships/tags" Target="../tags/tag420.xml"/><Relationship Id="rId9" Type="http://schemas.openxmlformats.org/officeDocument/2006/relationships/tags" Target="../tags/tag425.xml"/><Relationship Id="rId14" Type="http://schemas.openxmlformats.org/officeDocument/2006/relationships/tags" Target="../tags/tag430.xml"/><Relationship Id="rId22" Type="http://schemas.openxmlformats.org/officeDocument/2006/relationships/tags" Target="../tags/tag438.xml"/><Relationship Id="rId27" Type="http://schemas.openxmlformats.org/officeDocument/2006/relationships/tags" Target="../tags/tag443.xml"/><Relationship Id="rId30" Type="http://schemas.openxmlformats.org/officeDocument/2006/relationships/tags" Target="../tags/tag446.xml"/><Relationship Id="rId35" Type="http://schemas.openxmlformats.org/officeDocument/2006/relationships/tags" Target="../tags/tag451.xml"/><Relationship Id="rId8" Type="http://schemas.openxmlformats.org/officeDocument/2006/relationships/tags" Target="../tags/tag424.xml"/><Relationship Id="rId3" Type="http://schemas.openxmlformats.org/officeDocument/2006/relationships/tags" Target="../tags/tag419.xml"/><Relationship Id="rId12" Type="http://schemas.openxmlformats.org/officeDocument/2006/relationships/tags" Target="../tags/tag428.xml"/><Relationship Id="rId17" Type="http://schemas.openxmlformats.org/officeDocument/2006/relationships/tags" Target="../tags/tag433.xml"/><Relationship Id="rId25" Type="http://schemas.openxmlformats.org/officeDocument/2006/relationships/tags" Target="../tags/tag441.xml"/><Relationship Id="rId33" Type="http://schemas.openxmlformats.org/officeDocument/2006/relationships/tags" Target="../tags/tag449.xml"/><Relationship Id="rId38" Type="http://schemas.openxmlformats.org/officeDocument/2006/relationships/tags" Target="../tags/tag45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58.xml"/><Relationship Id="rId7" Type="http://schemas.openxmlformats.org/officeDocument/2006/relationships/tags" Target="../tags/tag462.xml"/><Relationship Id="rId12" Type="http://schemas.openxmlformats.org/officeDocument/2006/relationships/image" Target="../media/image4.jpeg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6" Type="http://schemas.openxmlformats.org/officeDocument/2006/relationships/tags" Target="../tags/tag461.xml"/><Relationship Id="rId11" Type="http://schemas.openxmlformats.org/officeDocument/2006/relationships/image" Target="../media/image3.jpeg"/><Relationship Id="rId5" Type="http://schemas.openxmlformats.org/officeDocument/2006/relationships/tags" Target="../tags/tag460.xml"/><Relationship Id="rId10" Type="http://schemas.openxmlformats.org/officeDocument/2006/relationships/image" Target="../media/image7.jpeg"/><Relationship Id="rId4" Type="http://schemas.openxmlformats.org/officeDocument/2006/relationships/tags" Target="../tags/tag459.xml"/><Relationship Id="rId9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465.xml"/><Relationship Id="rId7" Type="http://schemas.openxmlformats.org/officeDocument/2006/relationships/notesSlide" Target="../notesSlides/notesSlide33.xml"/><Relationship Id="rId2" Type="http://schemas.openxmlformats.org/officeDocument/2006/relationships/tags" Target="../tags/tag464.xml"/><Relationship Id="rId1" Type="http://schemas.openxmlformats.org/officeDocument/2006/relationships/tags" Target="../tags/tag46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7.xml"/><Relationship Id="rId4" Type="http://schemas.openxmlformats.org/officeDocument/2006/relationships/tags" Target="../tags/tag466.xml"/><Relationship Id="rId9" Type="http://schemas.openxmlformats.org/officeDocument/2006/relationships/image" Target="../media/image1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tags" Target="../tags/tag475.xml"/><Relationship Id="rId13" Type="http://schemas.openxmlformats.org/officeDocument/2006/relationships/tags" Target="../tags/tag480.xml"/><Relationship Id="rId3" Type="http://schemas.openxmlformats.org/officeDocument/2006/relationships/tags" Target="../tags/tag470.xml"/><Relationship Id="rId7" Type="http://schemas.openxmlformats.org/officeDocument/2006/relationships/tags" Target="../tags/tag474.xml"/><Relationship Id="rId12" Type="http://schemas.openxmlformats.org/officeDocument/2006/relationships/tags" Target="../tags/tag479.xml"/><Relationship Id="rId2" Type="http://schemas.openxmlformats.org/officeDocument/2006/relationships/tags" Target="../tags/tag469.xml"/><Relationship Id="rId16" Type="http://schemas.openxmlformats.org/officeDocument/2006/relationships/notesSlide" Target="../notesSlides/notesSlide34.xml"/><Relationship Id="rId1" Type="http://schemas.openxmlformats.org/officeDocument/2006/relationships/tags" Target="../tags/tag468.xml"/><Relationship Id="rId6" Type="http://schemas.openxmlformats.org/officeDocument/2006/relationships/tags" Target="../tags/tag473.xml"/><Relationship Id="rId11" Type="http://schemas.openxmlformats.org/officeDocument/2006/relationships/tags" Target="../tags/tag478.xml"/><Relationship Id="rId5" Type="http://schemas.openxmlformats.org/officeDocument/2006/relationships/tags" Target="../tags/tag472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477.xml"/><Relationship Id="rId4" Type="http://schemas.openxmlformats.org/officeDocument/2006/relationships/tags" Target="../tags/tag471.xml"/><Relationship Id="rId9" Type="http://schemas.openxmlformats.org/officeDocument/2006/relationships/tags" Target="../tags/tag476.xml"/><Relationship Id="rId14" Type="http://schemas.openxmlformats.org/officeDocument/2006/relationships/tags" Target="../tags/tag48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484.xml"/><Relationship Id="rId7" Type="http://schemas.openxmlformats.org/officeDocument/2006/relationships/image" Target="../media/image12.jpeg"/><Relationship Id="rId2" Type="http://schemas.openxmlformats.org/officeDocument/2006/relationships/tags" Target="../tags/tag483.xml"/><Relationship Id="rId1" Type="http://schemas.openxmlformats.org/officeDocument/2006/relationships/tags" Target="../tags/tag482.xml"/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48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493.xml"/><Relationship Id="rId3" Type="http://schemas.openxmlformats.org/officeDocument/2006/relationships/tags" Target="../tags/tag488.xml"/><Relationship Id="rId7" Type="http://schemas.openxmlformats.org/officeDocument/2006/relationships/tags" Target="../tags/tag492.xml"/><Relationship Id="rId2" Type="http://schemas.openxmlformats.org/officeDocument/2006/relationships/tags" Target="../tags/tag487.xml"/><Relationship Id="rId1" Type="http://schemas.openxmlformats.org/officeDocument/2006/relationships/tags" Target="../tags/tag486.xml"/><Relationship Id="rId6" Type="http://schemas.openxmlformats.org/officeDocument/2006/relationships/tags" Target="../tags/tag491.xml"/><Relationship Id="rId11" Type="http://schemas.openxmlformats.org/officeDocument/2006/relationships/notesSlide" Target="../notesSlides/notesSlide36.xml"/><Relationship Id="rId5" Type="http://schemas.openxmlformats.org/officeDocument/2006/relationships/tags" Target="../tags/tag490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89.xml"/><Relationship Id="rId9" Type="http://schemas.openxmlformats.org/officeDocument/2006/relationships/tags" Target="../tags/tag49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96.xml"/><Relationship Id="rId1" Type="http://schemas.openxmlformats.org/officeDocument/2006/relationships/tags" Target="../tags/tag495.xml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image" Target="../media/image2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3.jpe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image" Target="../media/image4.jpe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/>
          <a:p>
            <a:pPr eaLnBrk="1" hangingPunct="1"/>
            <a:r>
              <a:rPr lang="zh-CN" altLang="en-US" sz="3600" dirty="0">
                <a:solidFill>
                  <a:schemeClr val="tx2"/>
                </a:solidFill>
                <a:latin typeface="+mj-lt"/>
              </a:rPr>
              <a:t>请在此输入您的标题</a:t>
            </a:r>
            <a:endParaRPr lang="zh-CN" altLang="zh-CN" sz="36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zh-CN" altLang="en-US" dirty="0" smtClean="0">
                <a:latin typeface="+mn-lt"/>
              </a:rPr>
              <a:t>请在此输入您的副标题</a:t>
            </a:r>
            <a:endParaRPr lang="zh-CN" altLang="zh-CN" dirty="0">
              <a:latin typeface="+mn-lt"/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algn="ctr"/>
            <a:r>
              <a:rPr lang="zh-CN" altLang="en-US" smtClean="0">
                <a:latin typeface="+mj-lt"/>
              </a:rPr>
              <a:t>在此输入您的节标题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0"/>
            <a:ext cx="9144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64878" y="3501571"/>
            <a:ext cx="3616708" cy="3119362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52095" tIns="539750" rIns="25209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10414" y="3501571"/>
            <a:ext cx="3616708" cy="3119362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52095" tIns="539750" rIns="25209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1270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43494" y="2867026"/>
            <a:ext cx="1063289" cy="1063289"/>
          </a:xfrm>
          <a:prstGeom prst="ellipse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1271" name="Freeform 7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765528" y="3187156"/>
            <a:ext cx="421124" cy="423029"/>
          </a:xfrm>
          <a:custGeom>
            <a:avLst/>
            <a:gdLst>
              <a:gd name="T0" fmla="*/ 51 w 56"/>
              <a:gd name="T1" fmla="*/ 0 h 56"/>
              <a:gd name="T2" fmla="*/ 5 w 56"/>
              <a:gd name="T3" fmla="*/ 0 h 56"/>
              <a:gd name="T4" fmla="*/ 0 w 56"/>
              <a:gd name="T5" fmla="*/ 5 h 56"/>
              <a:gd name="T6" fmla="*/ 0 w 56"/>
              <a:gd name="T7" fmla="*/ 35 h 56"/>
              <a:gd name="T8" fmla="*/ 5 w 56"/>
              <a:gd name="T9" fmla="*/ 40 h 56"/>
              <a:gd name="T10" fmla="*/ 8 w 56"/>
              <a:gd name="T11" fmla="*/ 40 h 56"/>
              <a:gd name="T12" fmla="*/ 8 w 56"/>
              <a:gd name="T13" fmla="*/ 56 h 56"/>
              <a:gd name="T14" fmla="*/ 17 w 56"/>
              <a:gd name="T15" fmla="*/ 40 h 56"/>
              <a:gd name="T16" fmla="*/ 51 w 56"/>
              <a:gd name="T17" fmla="*/ 40 h 56"/>
              <a:gd name="T18" fmla="*/ 56 w 56"/>
              <a:gd name="T19" fmla="*/ 35 h 56"/>
              <a:gd name="T20" fmla="*/ 56 w 56"/>
              <a:gd name="T21" fmla="*/ 5 h 56"/>
              <a:gd name="T22" fmla="*/ 51 w 56"/>
              <a:gd name="T23" fmla="*/ 0 h 56"/>
              <a:gd name="T24" fmla="*/ 48 w 56"/>
              <a:gd name="T25" fmla="*/ 32 h 56"/>
              <a:gd name="T26" fmla="*/ 24 w 56"/>
              <a:gd name="T27" fmla="*/ 32 h 56"/>
              <a:gd name="T28" fmla="*/ 24 w 56"/>
              <a:gd name="T29" fmla="*/ 28 h 56"/>
              <a:gd name="T30" fmla="*/ 48 w 56"/>
              <a:gd name="T31" fmla="*/ 28 h 56"/>
              <a:gd name="T32" fmla="*/ 48 w 56"/>
              <a:gd name="T33" fmla="*/ 32 h 56"/>
              <a:gd name="T34" fmla="*/ 48 w 56"/>
              <a:gd name="T35" fmla="*/ 20 h 56"/>
              <a:gd name="T36" fmla="*/ 8 w 56"/>
              <a:gd name="T37" fmla="*/ 20 h 56"/>
              <a:gd name="T38" fmla="*/ 8 w 56"/>
              <a:gd name="T39" fmla="*/ 16 h 56"/>
              <a:gd name="T40" fmla="*/ 48 w 56"/>
              <a:gd name="T41" fmla="*/ 16 h 56"/>
              <a:gd name="T42" fmla="*/ 48 w 56"/>
              <a:gd name="T43" fmla="*/ 20 h 56"/>
              <a:gd name="T44" fmla="*/ 48 w 56"/>
              <a:gd name="T45" fmla="*/ 12 h 56"/>
              <a:gd name="T46" fmla="*/ 8 w 56"/>
              <a:gd name="T47" fmla="*/ 12 h 56"/>
              <a:gd name="T48" fmla="*/ 8 w 56"/>
              <a:gd name="T49" fmla="*/ 8 h 56"/>
              <a:gd name="T50" fmla="*/ 48 w 56"/>
              <a:gd name="T51" fmla="*/ 8 h 56"/>
              <a:gd name="T52" fmla="*/ 48 w 56"/>
              <a:gd name="T53" fmla="*/ 12 h 56"/>
              <a:gd name="T54" fmla="*/ 0 w 56"/>
              <a:gd name="T55" fmla="*/ 0 h 56"/>
              <a:gd name="T56" fmla="*/ 56 w 56"/>
              <a:gd name="T5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56" h="56">
                <a:moveTo>
                  <a:pt x="5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56"/>
                  <a:pt x="8" y="56"/>
                  <a:pt x="8" y="56"/>
                </a:cubicBezTo>
                <a:cubicBezTo>
                  <a:pt x="17" y="40"/>
                  <a:pt x="17" y="40"/>
                  <a:pt x="17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4" y="40"/>
                  <a:pt x="56" y="38"/>
                  <a:pt x="56" y="3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  <a:moveTo>
                  <a:pt x="48" y="32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28"/>
                  <a:pt x="24" y="28"/>
                  <a:pt x="24" y="28"/>
                </a:cubicBezTo>
                <a:cubicBezTo>
                  <a:pt x="48" y="28"/>
                  <a:pt x="48" y="28"/>
                  <a:pt x="48" y="28"/>
                </a:cubicBezTo>
                <a:lnTo>
                  <a:pt x="48" y="32"/>
                </a:lnTo>
                <a:close/>
                <a:moveTo>
                  <a:pt x="48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48" y="16"/>
                  <a:pt x="48" y="16"/>
                  <a:pt x="48" y="16"/>
                </a:cubicBezTo>
                <a:lnTo>
                  <a:pt x="48" y="20"/>
                </a:lnTo>
                <a:close/>
                <a:moveTo>
                  <a:pt x="48" y="12"/>
                </a:move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1272" name="Oval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87123" y="2867026"/>
            <a:ext cx="1063289" cy="1063289"/>
          </a:xfrm>
          <a:prstGeom prst="ellipse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1273" name="Group 9"/>
          <p:cNvGrpSpPr/>
          <p:nvPr>
            <p:custDataLst>
              <p:tags r:id="rId8"/>
            </p:custDataLst>
          </p:nvPr>
        </p:nvGrpSpPr>
        <p:grpSpPr bwMode="auto">
          <a:xfrm>
            <a:off x="7988197" y="3225266"/>
            <a:ext cx="464951" cy="350619"/>
            <a:chOff x="0" y="0"/>
            <a:chExt cx="239713" cy="180975"/>
          </a:xfrm>
        </p:grpSpPr>
        <p:sp>
          <p:nvSpPr>
            <p:cNvPr id="11274" name="Oval 21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4613" y="60325"/>
              <a:ext cx="90488" cy="90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1275" name="Freeform 220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239713" cy="180975"/>
            </a:xfrm>
            <a:custGeom>
              <a:avLst/>
              <a:gdLst>
                <a:gd name="T0" fmla="*/ 60 w 64"/>
                <a:gd name="T1" fmla="*/ 8 h 48"/>
                <a:gd name="T2" fmla="*/ 42 w 64"/>
                <a:gd name="T3" fmla="*/ 8 h 48"/>
                <a:gd name="T4" fmla="*/ 40 w 64"/>
                <a:gd name="T5" fmla="*/ 4 h 48"/>
                <a:gd name="T6" fmla="*/ 36 w 64"/>
                <a:gd name="T7" fmla="*/ 0 h 48"/>
                <a:gd name="T8" fmla="*/ 28 w 64"/>
                <a:gd name="T9" fmla="*/ 0 h 48"/>
                <a:gd name="T10" fmla="*/ 24 w 64"/>
                <a:gd name="T11" fmla="*/ 4 h 48"/>
                <a:gd name="T12" fmla="*/ 22 w 64"/>
                <a:gd name="T13" fmla="*/ 8 h 48"/>
                <a:gd name="T14" fmla="*/ 4 w 64"/>
                <a:gd name="T15" fmla="*/ 8 h 48"/>
                <a:gd name="T16" fmla="*/ 0 w 64"/>
                <a:gd name="T17" fmla="*/ 12 h 48"/>
                <a:gd name="T18" fmla="*/ 0 w 64"/>
                <a:gd name="T19" fmla="*/ 44 h 48"/>
                <a:gd name="T20" fmla="*/ 4 w 64"/>
                <a:gd name="T21" fmla="*/ 48 h 48"/>
                <a:gd name="T22" fmla="*/ 60 w 64"/>
                <a:gd name="T23" fmla="*/ 48 h 48"/>
                <a:gd name="T24" fmla="*/ 64 w 64"/>
                <a:gd name="T25" fmla="*/ 44 h 48"/>
                <a:gd name="T26" fmla="*/ 64 w 64"/>
                <a:gd name="T27" fmla="*/ 12 h 48"/>
                <a:gd name="T28" fmla="*/ 60 w 64"/>
                <a:gd name="T29" fmla="*/ 8 h 48"/>
                <a:gd name="T30" fmla="*/ 32 w 64"/>
                <a:gd name="T31" fmla="*/ 44 h 48"/>
                <a:gd name="T32" fmla="*/ 16 w 64"/>
                <a:gd name="T33" fmla="*/ 28 h 48"/>
                <a:gd name="T34" fmla="*/ 32 w 64"/>
                <a:gd name="T35" fmla="*/ 12 h 48"/>
                <a:gd name="T36" fmla="*/ 48 w 64"/>
                <a:gd name="T37" fmla="*/ 28 h 48"/>
                <a:gd name="T38" fmla="*/ 32 w 64"/>
                <a:gd name="T39" fmla="*/ 44 h 48"/>
                <a:gd name="T40" fmla="*/ 0 w 64"/>
                <a:gd name="T41" fmla="*/ 0 h 48"/>
                <a:gd name="T42" fmla="*/ 64 w 64"/>
                <a:gd name="T4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64" h="48">
                  <a:moveTo>
                    <a:pt x="60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0" y="4"/>
                    <a:pt x="40" y="4"/>
                  </a:cubicBezTo>
                  <a:cubicBezTo>
                    <a:pt x="40" y="3"/>
                    <a:pt x="38" y="0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3"/>
                    <a:pt x="24" y="4"/>
                  </a:cubicBezTo>
                  <a:cubicBezTo>
                    <a:pt x="24" y="4"/>
                    <a:pt x="23" y="8"/>
                    <a:pt x="2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10"/>
                    <a:pt x="0" y="1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8"/>
                    <a:pt x="64" y="46"/>
                    <a:pt x="64" y="44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2" y="8"/>
                    <a:pt x="60" y="8"/>
                  </a:cubicBezTo>
                  <a:close/>
                  <a:moveTo>
                    <a:pt x="32" y="44"/>
                  </a:moveTo>
                  <a:cubicBezTo>
                    <a:pt x="23" y="44"/>
                    <a:pt x="16" y="37"/>
                    <a:pt x="16" y="28"/>
                  </a:cubicBezTo>
                  <a:cubicBezTo>
                    <a:pt x="16" y="19"/>
                    <a:pt x="23" y="12"/>
                    <a:pt x="32" y="12"/>
                  </a:cubicBezTo>
                  <a:cubicBezTo>
                    <a:pt x="41" y="12"/>
                    <a:pt x="48" y="19"/>
                    <a:pt x="48" y="28"/>
                  </a:cubicBezTo>
                  <a:cubicBezTo>
                    <a:pt x="48" y="37"/>
                    <a:pt x="41" y="44"/>
                    <a:pt x="32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 lnSpcReduction="1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0"/>
            <a:ext cx="9144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22074" y="3482337"/>
            <a:ext cx="3110658" cy="296926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52095" tIns="539750" rIns="25209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41626" y="3482337"/>
            <a:ext cx="3110658" cy="296926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52095" tIns="539750" rIns="25209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059268" y="3482337"/>
            <a:ext cx="3110658" cy="296926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52095" tIns="539750" rIns="25209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295" name="Oval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44313" y="2847976"/>
            <a:ext cx="1066184" cy="1066184"/>
          </a:xfrm>
          <a:prstGeom prst="ellipse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296" name="Freeform 7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367223" y="3168978"/>
            <a:ext cx="422270" cy="424181"/>
          </a:xfrm>
          <a:custGeom>
            <a:avLst/>
            <a:gdLst>
              <a:gd name="T0" fmla="*/ 51 w 56"/>
              <a:gd name="T1" fmla="*/ 0 h 56"/>
              <a:gd name="T2" fmla="*/ 5 w 56"/>
              <a:gd name="T3" fmla="*/ 0 h 56"/>
              <a:gd name="T4" fmla="*/ 0 w 56"/>
              <a:gd name="T5" fmla="*/ 5 h 56"/>
              <a:gd name="T6" fmla="*/ 0 w 56"/>
              <a:gd name="T7" fmla="*/ 35 h 56"/>
              <a:gd name="T8" fmla="*/ 5 w 56"/>
              <a:gd name="T9" fmla="*/ 40 h 56"/>
              <a:gd name="T10" fmla="*/ 8 w 56"/>
              <a:gd name="T11" fmla="*/ 40 h 56"/>
              <a:gd name="T12" fmla="*/ 8 w 56"/>
              <a:gd name="T13" fmla="*/ 56 h 56"/>
              <a:gd name="T14" fmla="*/ 17 w 56"/>
              <a:gd name="T15" fmla="*/ 40 h 56"/>
              <a:gd name="T16" fmla="*/ 51 w 56"/>
              <a:gd name="T17" fmla="*/ 40 h 56"/>
              <a:gd name="T18" fmla="*/ 56 w 56"/>
              <a:gd name="T19" fmla="*/ 35 h 56"/>
              <a:gd name="T20" fmla="*/ 56 w 56"/>
              <a:gd name="T21" fmla="*/ 5 h 56"/>
              <a:gd name="T22" fmla="*/ 51 w 56"/>
              <a:gd name="T23" fmla="*/ 0 h 56"/>
              <a:gd name="T24" fmla="*/ 48 w 56"/>
              <a:gd name="T25" fmla="*/ 32 h 56"/>
              <a:gd name="T26" fmla="*/ 24 w 56"/>
              <a:gd name="T27" fmla="*/ 32 h 56"/>
              <a:gd name="T28" fmla="*/ 24 w 56"/>
              <a:gd name="T29" fmla="*/ 28 h 56"/>
              <a:gd name="T30" fmla="*/ 48 w 56"/>
              <a:gd name="T31" fmla="*/ 28 h 56"/>
              <a:gd name="T32" fmla="*/ 48 w 56"/>
              <a:gd name="T33" fmla="*/ 32 h 56"/>
              <a:gd name="T34" fmla="*/ 48 w 56"/>
              <a:gd name="T35" fmla="*/ 20 h 56"/>
              <a:gd name="T36" fmla="*/ 8 w 56"/>
              <a:gd name="T37" fmla="*/ 20 h 56"/>
              <a:gd name="T38" fmla="*/ 8 w 56"/>
              <a:gd name="T39" fmla="*/ 16 h 56"/>
              <a:gd name="T40" fmla="*/ 48 w 56"/>
              <a:gd name="T41" fmla="*/ 16 h 56"/>
              <a:gd name="T42" fmla="*/ 48 w 56"/>
              <a:gd name="T43" fmla="*/ 20 h 56"/>
              <a:gd name="T44" fmla="*/ 48 w 56"/>
              <a:gd name="T45" fmla="*/ 12 h 56"/>
              <a:gd name="T46" fmla="*/ 8 w 56"/>
              <a:gd name="T47" fmla="*/ 12 h 56"/>
              <a:gd name="T48" fmla="*/ 8 w 56"/>
              <a:gd name="T49" fmla="*/ 8 h 56"/>
              <a:gd name="T50" fmla="*/ 48 w 56"/>
              <a:gd name="T51" fmla="*/ 8 h 56"/>
              <a:gd name="T52" fmla="*/ 48 w 56"/>
              <a:gd name="T53" fmla="*/ 12 h 56"/>
              <a:gd name="T54" fmla="*/ 0 w 56"/>
              <a:gd name="T55" fmla="*/ 0 h 56"/>
              <a:gd name="T56" fmla="*/ 56 w 56"/>
              <a:gd name="T57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T54" t="T55" r="T56" b="T57"/>
            <a:pathLst>
              <a:path w="56" h="56">
                <a:moveTo>
                  <a:pt x="5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56"/>
                  <a:pt x="8" y="56"/>
                  <a:pt x="8" y="56"/>
                </a:cubicBezTo>
                <a:cubicBezTo>
                  <a:pt x="17" y="40"/>
                  <a:pt x="17" y="40"/>
                  <a:pt x="17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4" y="40"/>
                  <a:pt x="56" y="38"/>
                  <a:pt x="56" y="3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  <a:moveTo>
                  <a:pt x="48" y="32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28"/>
                  <a:pt x="24" y="28"/>
                  <a:pt x="24" y="28"/>
                </a:cubicBezTo>
                <a:cubicBezTo>
                  <a:pt x="48" y="28"/>
                  <a:pt x="48" y="28"/>
                  <a:pt x="48" y="28"/>
                </a:cubicBezTo>
                <a:lnTo>
                  <a:pt x="48" y="32"/>
                </a:lnTo>
                <a:close/>
                <a:moveTo>
                  <a:pt x="48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48" y="16"/>
                  <a:pt x="48" y="16"/>
                  <a:pt x="48" y="16"/>
                </a:cubicBezTo>
                <a:lnTo>
                  <a:pt x="48" y="20"/>
                </a:lnTo>
                <a:close/>
                <a:moveTo>
                  <a:pt x="48" y="12"/>
                </a:move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2297" name="Oval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563865" y="2847976"/>
            <a:ext cx="1066184" cy="1066184"/>
          </a:xfrm>
          <a:prstGeom prst="ellipse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2298" name="Group 10"/>
          <p:cNvGrpSpPr/>
          <p:nvPr>
            <p:custDataLst>
              <p:tags r:id="rId9"/>
            </p:custDataLst>
          </p:nvPr>
        </p:nvGrpSpPr>
        <p:grpSpPr bwMode="auto">
          <a:xfrm>
            <a:off x="5865758" y="3207191"/>
            <a:ext cx="466216" cy="351573"/>
            <a:chOff x="0" y="0"/>
            <a:chExt cx="239713" cy="180975"/>
          </a:xfrm>
        </p:grpSpPr>
        <p:sp>
          <p:nvSpPr>
            <p:cNvPr id="12299" name="Oval 21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4613" y="60325"/>
              <a:ext cx="90488" cy="904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2300" name="Freeform 220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239713" cy="180975"/>
            </a:xfrm>
            <a:custGeom>
              <a:avLst/>
              <a:gdLst>
                <a:gd name="T0" fmla="*/ 60 w 64"/>
                <a:gd name="T1" fmla="*/ 8 h 48"/>
                <a:gd name="T2" fmla="*/ 42 w 64"/>
                <a:gd name="T3" fmla="*/ 8 h 48"/>
                <a:gd name="T4" fmla="*/ 40 w 64"/>
                <a:gd name="T5" fmla="*/ 4 h 48"/>
                <a:gd name="T6" fmla="*/ 36 w 64"/>
                <a:gd name="T7" fmla="*/ 0 h 48"/>
                <a:gd name="T8" fmla="*/ 28 w 64"/>
                <a:gd name="T9" fmla="*/ 0 h 48"/>
                <a:gd name="T10" fmla="*/ 24 w 64"/>
                <a:gd name="T11" fmla="*/ 4 h 48"/>
                <a:gd name="T12" fmla="*/ 22 w 64"/>
                <a:gd name="T13" fmla="*/ 8 h 48"/>
                <a:gd name="T14" fmla="*/ 4 w 64"/>
                <a:gd name="T15" fmla="*/ 8 h 48"/>
                <a:gd name="T16" fmla="*/ 0 w 64"/>
                <a:gd name="T17" fmla="*/ 12 h 48"/>
                <a:gd name="T18" fmla="*/ 0 w 64"/>
                <a:gd name="T19" fmla="*/ 44 h 48"/>
                <a:gd name="T20" fmla="*/ 4 w 64"/>
                <a:gd name="T21" fmla="*/ 48 h 48"/>
                <a:gd name="T22" fmla="*/ 60 w 64"/>
                <a:gd name="T23" fmla="*/ 48 h 48"/>
                <a:gd name="T24" fmla="*/ 64 w 64"/>
                <a:gd name="T25" fmla="*/ 44 h 48"/>
                <a:gd name="T26" fmla="*/ 64 w 64"/>
                <a:gd name="T27" fmla="*/ 12 h 48"/>
                <a:gd name="T28" fmla="*/ 60 w 64"/>
                <a:gd name="T29" fmla="*/ 8 h 48"/>
                <a:gd name="T30" fmla="*/ 32 w 64"/>
                <a:gd name="T31" fmla="*/ 44 h 48"/>
                <a:gd name="T32" fmla="*/ 16 w 64"/>
                <a:gd name="T33" fmla="*/ 28 h 48"/>
                <a:gd name="T34" fmla="*/ 32 w 64"/>
                <a:gd name="T35" fmla="*/ 12 h 48"/>
                <a:gd name="T36" fmla="*/ 48 w 64"/>
                <a:gd name="T37" fmla="*/ 28 h 48"/>
                <a:gd name="T38" fmla="*/ 32 w 64"/>
                <a:gd name="T39" fmla="*/ 44 h 48"/>
                <a:gd name="T40" fmla="*/ 0 w 64"/>
                <a:gd name="T41" fmla="*/ 0 h 48"/>
                <a:gd name="T42" fmla="*/ 64 w 64"/>
                <a:gd name="T4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64" h="48">
                  <a:moveTo>
                    <a:pt x="60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0" y="4"/>
                    <a:pt x="40" y="4"/>
                  </a:cubicBezTo>
                  <a:cubicBezTo>
                    <a:pt x="40" y="3"/>
                    <a:pt x="38" y="0"/>
                    <a:pt x="3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3"/>
                    <a:pt x="24" y="4"/>
                  </a:cubicBezTo>
                  <a:cubicBezTo>
                    <a:pt x="24" y="4"/>
                    <a:pt x="23" y="8"/>
                    <a:pt x="2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10"/>
                    <a:pt x="0" y="1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8"/>
                    <a:pt x="64" y="46"/>
                    <a:pt x="64" y="44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2" y="8"/>
                    <a:pt x="60" y="8"/>
                  </a:cubicBezTo>
                  <a:close/>
                  <a:moveTo>
                    <a:pt x="32" y="44"/>
                  </a:moveTo>
                  <a:cubicBezTo>
                    <a:pt x="23" y="44"/>
                    <a:pt x="16" y="37"/>
                    <a:pt x="16" y="28"/>
                  </a:cubicBezTo>
                  <a:cubicBezTo>
                    <a:pt x="16" y="19"/>
                    <a:pt x="23" y="12"/>
                    <a:pt x="32" y="12"/>
                  </a:cubicBezTo>
                  <a:cubicBezTo>
                    <a:pt x="41" y="12"/>
                    <a:pt x="48" y="19"/>
                    <a:pt x="48" y="28"/>
                  </a:cubicBezTo>
                  <a:cubicBezTo>
                    <a:pt x="48" y="37"/>
                    <a:pt x="41" y="44"/>
                    <a:pt x="32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 lnSpcReduction="10000"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12301" name="Oval 1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081506" y="2847976"/>
            <a:ext cx="1066184" cy="1066184"/>
          </a:xfrm>
          <a:prstGeom prst="ellipse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302" name="任意多边形 10"/>
          <p:cNvSpPr/>
          <p:nvPr>
            <p:custDataLst>
              <p:tags r:id="rId11"/>
            </p:custDataLst>
          </p:nvPr>
        </p:nvSpPr>
        <p:spPr bwMode="auto">
          <a:xfrm>
            <a:off x="9396775" y="3191905"/>
            <a:ext cx="435645" cy="382145"/>
          </a:xfrm>
          <a:custGeom>
            <a:avLst/>
            <a:gdLst>
              <a:gd name="T0" fmla="*/ 211138 w 241301"/>
              <a:gd name="T1" fmla="*/ 60325 h 211138"/>
              <a:gd name="T2" fmla="*/ 226220 w 241301"/>
              <a:gd name="T3" fmla="*/ 60325 h 211138"/>
              <a:gd name="T4" fmla="*/ 241301 w 241301"/>
              <a:gd name="T5" fmla="*/ 75406 h 211138"/>
              <a:gd name="T6" fmla="*/ 241301 w 241301"/>
              <a:gd name="T7" fmla="*/ 196057 h 211138"/>
              <a:gd name="T8" fmla="*/ 226220 w 241301"/>
              <a:gd name="T9" fmla="*/ 211138 h 211138"/>
              <a:gd name="T10" fmla="*/ 211138 w 241301"/>
              <a:gd name="T11" fmla="*/ 211138 h 211138"/>
              <a:gd name="T12" fmla="*/ 211138 w 241301"/>
              <a:gd name="T13" fmla="*/ 60325 h 211138"/>
              <a:gd name="T14" fmla="*/ 46038 w 241301"/>
              <a:gd name="T15" fmla="*/ 60325 h 211138"/>
              <a:gd name="T16" fmla="*/ 195263 w 241301"/>
              <a:gd name="T17" fmla="*/ 60325 h 211138"/>
              <a:gd name="T18" fmla="*/ 195263 w 241301"/>
              <a:gd name="T19" fmla="*/ 211138 h 211138"/>
              <a:gd name="T20" fmla="*/ 46038 w 241301"/>
              <a:gd name="T21" fmla="*/ 211138 h 211138"/>
              <a:gd name="T22" fmla="*/ 46038 w 241301"/>
              <a:gd name="T23" fmla="*/ 60325 h 211138"/>
              <a:gd name="T24" fmla="*/ 15081 w 241301"/>
              <a:gd name="T25" fmla="*/ 60325 h 211138"/>
              <a:gd name="T26" fmla="*/ 30163 w 241301"/>
              <a:gd name="T27" fmla="*/ 60325 h 211138"/>
              <a:gd name="T28" fmla="*/ 30163 w 241301"/>
              <a:gd name="T29" fmla="*/ 211138 h 211138"/>
              <a:gd name="T30" fmla="*/ 15081 w 241301"/>
              <a:gd name="T31" fmla="*/ 211138 h 211138"/>
              <a:gd name="T32" fmla="*/ 0 w 241301"/>
              <a:gd name="T33" fmla="*/ 196057 h 211138"/>
              <a:gd name="T34" fmla="*/ 0 w 241301"/>
              <a:gd name="T35" fmla="*/ 75406 h 211138"/>
              <a:gd name="T36" fmla="*/ 15081 w 241301"/>
              <a:gd name="T37" fmla="*/ 60325 h 211138"/>
              <a:gd name="T38" fmla="*/ 91017 w 241301"/>
              <a:gd name="T39" fmla="*/ 0 h 211138"/>
              <a:gd name="T40" fmla="*/ 150283 w 241301"/>
              <a:gd name="T41" fmla="*/ 0 h 211138"/>
              <a:gd name="T42" fmla="*/ 165100 w 241301"/>
              <a:gd name="T43" fmla="*/ 14817 h 211138"/>
              <a:gd name="T44" fmla="*/ 165100 w 241301"/>
              <a:gd name="T45" fmla="*/ 44450 h 211138"/>
              <a:gd name="T46" fmla="*/ 150283 w 241301"/>
              <a:gd name="T47" fmla="*/ 44450 h 211138"/>
              <a:gd name="T48" fmla="*/ 150283 w 241301"/>
              <a:gd name="T49" fmla="*/ 22225 h 211138"/>
              <a:gd name="T50" fmla="*/ 142875 w 241301"/>
              <a:gd name="T51" fmla="*/ 14817 h 211138"/>
              <a:gd name="T52" fmla="*/ 98425 w 241301"/>
              <a:gd name="T53" fmla="*/ 14817 h 211138"/>
              <a:gd name="T54" fmla="*/ 91017 w 241301"/>
              <a:gd name="T55" fmla="*/ 22225 h 211138"/>
              <a:gd name="T56" fmla="*/ 91017 w 241301"/>
              <a:gd name="T57" fmla="*/ 44450 h 211138"/>
              <a:gd name="T58" fmla="*/ 76200 w 241301"/>
              <a:gd name="T59" fmla="*/ 44450 h 211138"/>
              <a:gd name="T60" fmla="*/ 76200 w 241301"/>
              <a:gd name="T61" fmla="*/ 14817 h 211138"/>
              <a:gd name="T62" fmla="*/ 91017 w 241301"/>
              <a:gd name="T63" fmla="*/ 0 h 211138"/>
              <a:gd name="T64" fmla="*/ 0 w 241301"/>
              <a:gd name="T65" fmla="*/ 0 h 211138"/>
              <a:gd name="T66" fmla="*/ 241301 w 241301"/>
              <a:gd name="T67" fmla="*/ 211138 h 21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T64" t="T65" r="T66" b="T67"/>
            <a:pathLst>
              <a:path w="241301" h="211138">
                <a:moveTo>
                  <a:pt x="211138" y="60325"/>
                </a:moveTo>
                <a:cubicBezTo>
                  <a:pt x="211138" y="60325"/>
                  <a:pt x="211138" y="60325"/>
                  <a:pt x="226220" y="60325"/>
                </a:cubicBezTo>
                <a:cubicBezTo>
                  <a:pt x="233760" y="60325"/>
                  <a:pt x="241301" y="67866"/>
                  <a:pt x="241301" y="75406"/>
                </a:cubicBezTo>
                <a:cubicBezTo>
                  <a:pt x="241301" y="75406"/>
                  <a:pt x="241301" y="75406"/>
                  <a:pt x="241301" y="196057"/>
                </a:cubicBezTo>
                <a:cubicBezTo>
                  <a:pt x="241301" y="203597"/>
                  <a:pt x="233760" y="211138"/>
                  <a:pt x="226220" y="211138"/>
                </a:cubicBezTo>
                <a:cubicBezTo>
                  <a:pt x="226220" y="211138"/>
                  <a:pt x="226220" y="211138"/>
                  <a:pt x="211138" y="211138"/>
                </a:cubicBezTo>
                <a:cubicBezTo>
                  <a:pt x="211138" y="211138"/>
                  <a:pt x="211138" y="211138"/>
                  <a:pt x="211138" y="60325"/>
                </a:cubicBezTo>
                <a:close/>
                <a:moveTo>
                  <a:pt x="46038" y="60325"/>
                </a:moveTo>
                <a:lnTo>
                  <a:pt x="195263" y="60325"/>
                </a:lnTo>
                <a:lnTo>
                  <a:pt x="195263" y="211138"/>
                </a:lnTo>
                <a:lnTo>
                  <a:pt x="46038" y="211138"/>
                </a:lnTo>
                <a:lnTo>
                  <a:pt x="46038" y="60325"/>
                </a:lnTo>
                <a:close/>
                <a:moveTo>
                  <a:pt x="15081" y="60325"/>
                </a:moveTo>
                <a:cubicBezTo>
                  <a:pt x="15081" y="60325"/>
                  <a:pt x="15081" y="60325"/>
                  <a:pt x="30163" y="60325"/>
                </a:cubicBezTo>
                <a:lnTo>
                  <a:pt x="30163" y="211138"/>
                </a:lnTo>
                <a:cubicBezTo>
                  <a:pt x="30163" y="211138"/>
                  <a:pt x="30163" y="211138"/>
                  <a:pt x="15081" y="211138"/>
                </a:cubicBezTo>
                <a:cubicBezTo>
                  <a:pt x="7541" y="211138"/>
                  <a:pt x="0" y="203597"/>
                  <a:pt x="0" y="196057"/>
                </a:cubicBezTo>
                <a:cubicBezTo>
                  <a:pt x="0" y="196057"/>
                  <a:pt x="0" y="196057"/>
                  <a:pt x="0" y="75406"/>
                </a:cubicBezTo>
                <a:cubicBezTo>
                  <a:pt x="0" y="67866"/>
                  <a:pt x="7541" y="60325"/>
                  <a:pt x="15081" y="60325"/>
                </a:cubicBezTo>
                <a:close/>
                <a:moveTo>
                  <a:pt x="91017" y="0"/>
                </a:moveTo>
                <a:cubicBezTo>
                  <a:pt x="91017" y="0"/>
                  <a:pt x="91017" y="0"/>
                  <a:pt x="150283" y="0"/>
                </a:cubicBezTo>
                <a:cubicBezTo>
                  <a:pt x="157692" y="0"/>
                  <a:pt x="165100" y="7408"/>
                  <a:pt x="165100" y="14817"/>
                </a:cubicBezTo>
                <a:cubicBezTo>
                  <a:pt x="165100" y="14817"/>
                  <a:pt x="165100" y="14817"/>
                  <a:pt x="165100" y="44450"/>
                </a:cubicBezTo>
                <a:cubicBezTo>
                  <a:pt x="165100" y="44450"/>
                  <a:pt x="165100" y="44450"/>
                  <a:pt x="150283" y="44450"/>
                </a:cubicBezTo>
                <a:cubicBezTo>
                  <a:pt x="150283" y="44450"/>
                  <a:pt x="150283" y="44450"/>
                  <a:pt x="150283" y="22225"/>
                </a:cubicBezTo>
                <a:cubicBezTo>
                  <a:pt x="150283" y="18521"/>
                  <a:pt x="146579" y="14817"/>
                  <a:pt x="142875" y="14817"/>
                </a:cubicBezTo>
                <a:cubicBezTo>
                  <a:pt x="142875" y="14817"/>
                  <a:pt x="142875" y="14817"/>
                  <a:pt x="98425" y="14817"/>
                </a:cubicBezTo>
                <a:cubicBezTo>
                  <a:pt x="94721" y="14817"/>
                  <a:pt x="91017" y="18521"/>
                  <a:pt x="91017" y="22225"/>
                </a:cubicBezTo>
                <a:cubicBezTo>
                  <a:pt x="91017" y="22225"/>
                  <a:pt x="91017" y="22225"/>
                  <a:pt x="91017" y="44450"/>
                </a:cubicBezTo>
                <a:cubicBezTo>
                  <a:pt x="91017" y="44450"/>
                  <a:pt x="91017" y="44450"/>
                  <a:pt x="76200" y="44450"/>
                </a:cubicBezTo>
                <a:cubicBezTo>
                  <a:pt x="76200" y="44450"/>
                  <a:pt x="76200" y="44450"/>
                  <a:pt x="76200" y="14817"/>
                </a:cubicBezTo>
                <a:cubicBezTo>
                  <a:pt x="76200" y="7408"/>
                  <a:pt x="83608" y="0"/>
                  <a:pt x="910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endParaRPr lang="zh-CN" altLang="en-US"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0"/>
            <a:ext cx="9144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3983" y="3481880"/>
            <a:ext cx="2297659" cy="313905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1925" tIns="539750" rIns="16192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89568" y="3481880"/>
            <a:ext cx="2297658" cy="313905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1925" tIns="539750" rIns="16192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04774" y="3481880"/>
            <a:ext cx="2297659" cy="313905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1925" tIns="539750" rIns="16192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3319" name="Group 7"/>
          <p:cNvGrpSpPr/>
          <p:nvPr>
            <p:custDataLst>
              <p:tags r:id="rId6"/>
            </p:custDataLst>
          </p:nvPr>
        </p:nvGrpSpPr>
        <p:grpSpPr bwMode="auto">
          <a:xfrm>
            <a:off x="1692581" y="2847976"/>
            <a:ext cx="1062215" cy="1062215"/>
            <a:chOff x="0" y="0"/>
            <a:chExt cx="1394" cy="1394"/>
          </a:xfrm>
        </p:grpSpPr>
        <p:sp>
          <p:nvSpPr>
            <p:cNvPr id="13320" name="Oval 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0"/>
              <a:ext cx="1395" cy="1395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3321" name="Freeform 75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422" y="420"/>
              <a:ext cx="553" cy="555"/>
            </a:xfrm>
            <a:custGeom>
              <a:avLst/>
              <a:gdLst>
                <a:gd name="T0" fmla="*/ 51 w 56"/>
                <a:gd name="T1" fmla="*/ 0 h 56"/>
                <a:gd name="T2" fmla="*/ 5 w 56"/>
                <a:gd name="T3" fmla="*/ 0 h 56"/>
                <a:gd name="T4" fmla="*/ 0 w 56"/>
                <a:gd name="T5" fmla="*/ 5 h 56"/>
                <a:gd name="T6" fmla="*/ 0 w 56"/>
                <a:gd name="T7" fmla="*/ 35 h 56"/>
                <a:gd name="T8" fmla="*/ 5 w 56"/>
                <a:gd name="T9" fmla="*/ 40 h 56"/>
                <a:gd name="T10" fmla="*/ 8 w 56"/>
                <a:gd name="T11" fmla="*/ 40 h 56"/>
                <a:gd name="T12" fmla="*/ 8 w 56"/>
                <a:gd name="T13" fmla="*/ 56 h 56"/>
                <a:gd name="T14" fmla="*/ 17 w 56"/>
                <a:gd name="T15" fmla="*/ 40 h 56"/>
                <a:gd name="T16" fmla="*/ 51 w 56"/>
                <a:gd name="T17" fmla="*/ 40 h 56"/>
                <a:gd name="T18" fmla="*/ 56 w 56"/>
                <a:gd name="T19" fmla="*/ 35 h 56"/>
                <a:gd name="T20" fmla="*/ 56 w 56"/>
                <a:gd name="T21" fmla="*/ 5 h 56"/>
                <a:gd name="T22" fmla="*/ 51 w 56"/>
                <a:gd name="T23" fmla="*/ 0 h 56"/>
                <a:gd name="T24" fmla="*/ 48 w 56"/>
                <a:gd name="T25" fmla="*/ 32 h 56"/>
                <a:gd name="T26" fmla="*/ 24 w 56"/>
                <a:gd name="T27" fmla="*/ 32 h 56"/>
                <a:gd name="T28" fmla="*/ 24 w 56"/>
                <a:gd name="T29" fmla="*/ 28 h 56"/>
                <a:gd name="T30" fmla="*/ 48 w 56"/>
                <a:gd name="T31" fmla="*/ 28 h 56"/>
                <a:gd name="T32" fmla="*/ 48 w 56"/>
                <a:gd name="T33" fmla="*/ 32 h 56"/>
                <a:gd name="T34" fmla="*/ 48 w 56"/>
                <a:gd name="T35" fmla="*/ 20 h 56"/>
                <a:gd name="T36" fmla="*/ 8 w 56"/>
                <a:gd name="T37" fmla="*/ 20 h 56"/>
                <a:gd name="T38" fmla="*/ 8 w 56"/>
                <a:gd name="T39" fmla="*/ 16 h 56"/>
                <a:gd name="T40" fmla="*/ 48 w 56"/>
                <a:gd name="T41" fmla="*/ 16 h 56"/>
                <a:gd name="T42" fmla="*/ 48 w 56"/>
                <a:gd name="T43" fmla="*/ 20 h 56"/>
                <a:gd name="T44" fmla="*/ 48 w 56"/>
                <a:gd name="T45" fmla="*/ 12 h 56"/>
                <a:gd name="T46" fmla="*/ 8 w 56"/>
                <a:gd name="T47" fmla="*/ 12 h 56"/>
                <a:gd name="T48" fmla="*/ 8 w 56"/>
                <a:gd name="T49" fmla="*/ 8 h 56"/>
                <a:gd name="T50" fmla="*/ 48 w 56"/>
                <a:gd name="T51" fmla="*/ 8 h 56"/>
                <a:gd name="T52" fmla="*/ 48 w 56"/>
                <a:gd name="T53" fmla="*/ 12 h 56"/>
                <a:gd name="T54" fmla="*/ 0 w 56"/>
                <a:gd name="T55" fmla="*/ 0 h 56"/>
                <a:gd name="T56" fmla="*/ 56 w 56"/>
                <a:gd name="T5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T54" t="T55" r="T56" b="T57"/>
              <a:pathLst>
                <a:path w="56" h="56">
                  <a:moveTo>
                    <a:pt x="5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2" y="40"/>
                    <a:pt x="5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4" y="40"/>
                    <a:pt x="56" y="38"/>
                    <a:pt x="56" y="3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2"/>
                    <a:pt x="54" y="0"/>
                    <a:pt x="51" y="0"/>
                  </a:cubicBezTo>
                  <a:close/>
                  <a:moveTo>
                    <a:pt x="48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48" y="28"/>
                    <a:pt x="48" y="28"/>
                    <a:pt x="48" y="28"/>
                  </a:cubicBezTo>
                  <a:lnTo>
                    <a:pt x="48" y="32"/>
                  </a:lnTo>
                  <a:close/>
                  <a:moveTo>
                    <a:pt x="4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8" y="16"/>
                    <a:pt x="48" y="16"/>
                    <a:pt x="48" y="16"/>
                  </a:cubicBezTo>
                  <a:lnTo>
                    <a:pt x="48" y="20"/>
                  </a:lnTo>
                  <a:close/>
                  <a:moveTo>
                    <a:pt x="4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grpSp>
        <p:nvGrpSpPr>
          <p:cNvPr id="13322" name="Group 10"/>
          <p:cNvGrpSpPr/>
          <p:nvPr>
            <p:custDataLst>
              <p:tags r:id="rId7"/>
            </p:custDataLst>
          </p:nvPr>
        </p:nvGrpSpPr>
        <p:grpSpPr bwMode="auto">
          <a:xfrm>
            <a:off x="4268166" y="2847976"/>
            <a:ext cx="1062215" cy="1062215"/>
            <a:chOff x="0" y="0"/>
            <a:chExt cx="1394" cy="1394"/>
          </a:xfrm>
        </p:grpSpPr>
        <p:sp>
          <p:nvSpPr>
            <p:cNvPr id="13323" name="Oval 11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1395" cy="1395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  <p:grpSp>
          <p:nvGrpSpPr>
            <p:cNvPr id="13324" name="Group 12"/>
            <p:cNvGrpSpPr/>
            <p:nvPr/>
          </p:nvGrpSpPr>
          <p:grpSpPr bwMode="auto">
            <a:xfrm>
              <a:off x="395" y="470"/>
              <a:ext cx="610" cy="460"/>
              <a:chOff x="0" y="0"/>
              <a:chExt cx="239713" cy="180975"/>
            </a:xfrm>
          </p:grpSpPr>
          <p:sp>
            <p:nvSpPr>
              <p:cNvPr id="13325" name="Oval 219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74613" y="60325"/>
                <a:ext cx="90488" cy="904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normAutofit fontScale="25000" lnSpcReduction="20000"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黑体" pitchFamily="49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0000"/>
                  </a:solidFill>
                  <a:latin typeface="+mn-lt"/>
                  <a:ea typeface="+mn-ea"/>
                  <a:sym typeface="Arial" pitchFamily="34" charset="0"/>
                </a:endParaRPr>
              </a:p>
            </p:txBody>
          </p:sp>
          <p:sp>
            <p:nvSpPr>
              <p:cNvPr id="13326" name="Freeform 220"/>
              <p:cNvSpPr>
                <a:spLocks noEditPoint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0" y="0"/>
                <a:ext cx="239713" cy="180975"/>
              </a:xfrm>
              <a:custGeom>
                <a:avLst/>
                <a:gdLst>
                  <a:gd name="T0" fmla="*/ 60 w 64"/>
                  <a:gd name="T1" fmla="*/ 8 h 48"/>
                  <a:gd name="T2" fmla="*/ 42 w 64"/>
                  <a:gd name="T3" fmla="*/ 8 h 48"/>
                  <a:gd name="T4" fmla="*/ 40 w 64"/>
                  <a:gd name="T5" fmla="*/ 4 h 48"/>
                  <a:gd name="T6" fmla="*/ 36 w 64"/>
                  <a:gd name="T7" fmla="*/ 0 h 48"/>
                  <a:gd name="T8" fmla="*/ 28 w 64"/>
                  <a:gd name="T9" fmla="*/ 0 h 48"/>
                  <a:gd name="T10" fmla="*/ 24 w 64"/>
                  <a:gd name="T11" fmla="*/ 4 h 48"/>
                  <a:gd name="T12" fmla="*/ 22 w 64"/>
                  <a:gd name="T13" fmla="*/ 8 h 48"/>
                  <a:gd name="T14" fmla="*/ 4 w 64"/>
                  <a:gd name="T15" fmla="*/ 8 h 48"/>
                  <a:gd name="T16" fmla="*/ 0 w 64"/>
                  <a:gd name="T17" fmla="*/ 12 h 48"/>
                  <a:gd name="T18" fmla="*/ 0 w 64"/>
                  <a:gd name="T19" fmla="*/ 44 h 48"/>
                  <a:gd name="T20" fmla="*/ 4 w 64"/>
                  <a:gd name="T21" fmla="*/ 48 h 48"/>
                  <a:gd name="T22" fmla="*/ 60 w 64"/>
                  <a:gd name="T23" fmla="*/ 48 h 48"/>
                  <a:gd name="T24" fmla="*/ 64 w 64"/>
                  <a:gd name="T25" fmla="*/ 44 h 48"/>
                  <a:gd name="T26" fmla="*/ 64 w 64"/>
                  <a:gd name="T27" fmla="*/ 12 h 48"/>
                  <a:gd name="T28" fmla="*/ 60 w 64"/>
                  <a:gd name="T29" fmla="*/ 8 h 48"/>
                  <a:gd name="T30" fmla="*/ 32 w 64"/>
                  <a:gd name="T31" fmla="*/ 44 h 48"/>
                  <a:gd name="T32" fmla="*/ 16 w 64"/>
                  <a:gd name="T33" fmla="*/ 28 h 48"/>
                  <a:gd name="T34" fmla="*/ 32 w 64"/>
                  <a:gd name="T35" fmla="*/ 12 h 48"/>
                  <a:gd name="T36" fmla="*/ 48 w 64"/>
                  <a:gd name="T37" fmla="*/ 28 h 48"/>
                  <a:gd name="T38" fmla="*/ 32 w 64"/>
                  <a:gd name="T39" fmla="*/ 44 h 48"/>
                  <a:gd name="T40" fmla="*/ 0 w 64"/>
                  <a:gd name="T41" fmla="*/ 0 h 48"/>
                  <a:gd name="T42" fmla="*/ 64 w 64"/>
                  <a:gd name="T4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T40" t="T41" r="T42" b="T43"/>
                <a:pathLst>
                  <a:path w="64" h="48">
                    <a:moveTo>
                      <a:pt x="60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41" y="8"/>
                      <a:pt x="40" y="4"/>
                      <a:pt x="40" y="4"/>
                    </a:cubicBezTo>
                    <a:cubicBezTo>
                      <a:pt x="40" y="3"/>
                      <a:pt x="38" y="0"/>
                      <a:pt x="3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4" y="3"/>
                      <a:pt x="24" y="4"/>
                    </a:cubicBezTo>
                    <a:cubicBezTo>
                      <a:pt x="24" y="4"/>
                      <a:pt x="23" y="8"/>
                      <a:pt x="22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10"/>
                      <a:pt x="0" y="1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62" y="48"/>
                      <a:pt x="64" y="46"/>
                      <a:pt x="64" y="44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2" y="8"/>
                      <a:pt x="60" y="8"/>
                    </a:cubicBezTo>
                    <a:close/>
                    <a:moveTo>
                      <a:pt x="32" y="44"/>
                    </a:moveTo>
                    <a:cubicBezTo>
                      <a:pt x="23" y="44"/>
                      <a:pt x="16" y="37"/>
                      <a:pt x="16" y="28"/>
                    </a:cubicBezTo>
                    <a:cubicBezTo>
                      <a:pt x="16" y="19"/>
                      <a:pt x="23" y="12"/>
                      <a:pt x="32" y="12"/>
                    </a:cubicBezTo>
                    <a:cubicBezTo>
                      <a:pt x="41" y="12"/>
                      <a:pt x="48" y="19"/>
                      <a:pt x="48" y="28"/>
                    </a:cubicBezTo>
                    <a:cubicBezTo>
                      <a:pt x="48" y="37"/>
                      <a:pt x="41" y="44"/>
                      <a:pt x="32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normAutofit fontScale="92500" lnSpcReduction="10000"/>
              </a:bodyPr>
              <a:lstStyle/>
              <a:p>
                <a:endParaRPr lang="zh-CN" altLang="en-US">
                  <a:sym typeface="Arial" pitchFamily="34" charset="0"/>
                </a:endParaRPr>
              </a:p>
            </p:txBody>
          </p:sp>
        </p:grpSp>
      </p:grpSp>
      <p:sp>
        <p:nvSpPr>
          <p:cNvPr id="13327" name="Rectangle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780359" y="3481880"/>
            <a:ext cx="2297658" cy="313905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61925" tIns="539750" rIns="161925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13328" name="Oval 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417435" y="2847976"/>
            <a:ext cx="1062215" cy="1062215"/>
          </a:xfrm>
          <a:prstGeom prst="ellipse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3329" name="Group 17"/>
          <p:cNvGrpSpPr/>
          <p:nvPr>
            <p:custDataLst>
              <p:tags r:id="rId10"/>
            </p:custDataLst>
          </p:nvPr>
        </p:nvGrpSpPr>
        <p:grpSpPr bwMode="auto">
          <a:xfrm>
            <a:off x="6843753" y="2847976"/>
            <a:ext cx="1060311" cy="1062215"/>
            <a:chOff x="0" y="0"/>
            <a:chExt cx="1394" cy="1394"/>
          </a:xfrm>
        </p:grpSpPr>
        <p:sp>
          <p:nvSpPr>
            <p:cNvPr id="13330" name="Oval 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0" y="0"/>
              <a:ext cx="1395" cy="1395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3331" name="任意多边形 10"/>
            <p:cNvSpPr/>
            <p:nvPr>
              <p:custDataLst>
                <p:tags r:id="rId13"/>
              </p:custDataLst>
            </p:nvPr>
          </p:nvSpPr>
          <p:spPr bwMode="auto">
            <a:xfrm>
              <a:off x="413" y="450"/>
              <a:ext cx="570" cy="500"/>
            </a:xfrm>
            <a:custGeom>
              <a:avLst/>
              <a:gdLst>
                <a:gd name="T0" fmla="*/ 211138 w 241301"/>
                <a:gd name="T1" fmla="*/ 60325 h 211138"/>
                <a:gd name="T2" fmla="*/ 226220 w 241301"/>
                <a:gd name="T3" fmla="*/ 60325 h 211138"/>
                <a:gd name="T4" fmla="*/ 241301 w 241301"/>
                <a:gd name="T5" fmla="*/ 75406 h 211138"/>
                <a:gd name="T6" fmla="*/ 241301 w 241301"/>
                <a:gd name="T7" fmla="*/ 196057 h 211138"/>
                <a:gd name="T8" fmla="*/ 226220 w 241301"/>
                <a:gd name="T9" fmla="*/ 211138 h 211138"/>
                <a:gd name="T10" fmla="*/ 211138 w 241301"/>
                <a:gd name="T11" fmla="*/ 211138 h 211138"/>
                <a:gd name="T12" fmla="*/ 211138 w 241301"/>
                <a:gd name="T13" fmla="*/ 60325 h 211138"/>
                <a:gd name="T14" fmla="*/ 46038 w 241301"/>
                <a:gd name="T15" fmla="*/ 60325 h 211138"/>
                <a:gd name="T16" fmla="*/ 195263 w 241301"/>
                <a:gd name="T17" fmla="*/ 60325 h 211138"/>
                <a:gd name="T18" fmla="*/ 195263 w 241301"/>
                <a:gd name="T19" fmla="*/ 211138 h 211138"/>
                <a:gd name="T20" fmla="*/ 46038 w 241301"/>
                <a:gd name="T21" fmla="*/ 211138 h 211138"/>
                <a:gd name="T22" fmla="*/ 46038 w 241301"/>
                <a:gd name="T23" fmla="*/ 60325 h 211138"/>
                <a:gd name="T24" fmla="*/ 15081 w 241301"/>
                <a:gd name="T25" fmla="*/ 60325 h 211138"/>
                <a:gd name="T26" fmla="*/ 30163 w 241301"/>
                <a:gd name="T27" fmla="*/ 60325 h 211138"/>
                <a:gd name="T28" fmla="*/ 30163 w 241301"/>
                <a:gd name="T29" fmla="*/ 211138 h 211138"/>
                <a:gd name="T30" fmla="*/ 15081 w 241301"/>
                <a:gd name="T31" fmla="*/ 211138 h 211138"/>
                <a:gd name="T32" fmla="*/ 0 w 241301"/>
                <a:gd name="T33" fmla="*/ 196057 h 211138"/>
                <a:gd name="T34" fmla="*/ 0 w 241301"/>
                <a:gd name="T35" fmla="*/ 75406 h 211138"/>
                <a:gd name="T36" fmla="*/ 15081 w 241301"/>
                <a:gd name="T37" fmla="*/ 60325 h 211138"/>
                <a:gd name="T38" fmla="*/ 91017 w 241301"/>
                <a:gd name="T39" fmla="*/ 0 h 211138"/>
                <a:gd name="T40" fmla="*/ 150283 w 241301"/>
                <a:gd name="T41" fmla="*/ 0 h 211138"/>
                <a:gd name="T42" fmla="*/ 165100 w 241301"/>
                <a:gd name="T43" fmla="*/ 14817 h 211138"/>
                <a:gd name="T44" fmla="*/ 165100 w 241301"/>
                <a:gd name="T45" fmla="*/ 44450 h 211138"/>
                <a:gd name="T46" fmla="*/ 150283 w 241301"/>
                <a:gd name="T47" fmla="*/ 44450 h 211138"/>
                <a:gd name="T48" fmla="*/ 150283 w 241301"/>
                <a:gd name="T49" fmla="*/ 22225 h 211138"/>
                <a:gd name="T50" fmla="*/ 142875 w 241301"/>
                <a:gd name="T51" fmla="*/ 14817 h 211138"/>
                <a:gd name="T52" fmla="*/ 98425 w 241301"/>
                <a:gd name="T53" fmla="*/ 14817 h 211138"/>
                <a:gd name="T54" fmla="*/ 91017 w 241301"/>
                <a:gd name="T55" fmla="*/ 22225 h 211138"/>
                <a:gd name="T56" fmla="*/ 91017 w 241301"/>
                <a:gd name="T57" fmla="*/ 44450 h 211138"/>
                <a:gd name="T58" fmla="*/ 76200 w 241301"/>
                <a:gd name="T59" fmla="*/ 44450 h 211138"/>
                <a:gd name="T60" fmla="*/ 76200 w 241301"/>
                <a:gd name="T61" fmla="*/ 14817 h 211138"/>
                <a:gd name="T62" fmla="*/ 91017 w 241301"/>
                <a:gd name="T63" fmla="*/ 0 h 211138"/>
                <a:gd name="T64" fmla="*/ 0 w 241301"/>
                <a:gd name="T65" fmla="*/ 0 h 211138"/>
                <a:gd name="T66" fmla="*/ 241301 w 241301"/>
                <a:gd name="T67" fmla="*/ 211138 h 21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T64" t="T65" r="T66" b="T67"/>
              <a:pathLst>
                <a:path w="241301" h="211138">
                  <a:moveTo>
                    <a:pt x="211138" y="60325"/>
                  </a:moveTo>
                  <a:cubicBezTo>
                    <a:pt x="211138" y="60325"/>
                    <a:pt x="211138" y="60325"/>
                    <a:pt x="226220" y="60325"/>
                  </a:cubicBezTo>
                  <a:cubicBezTo>
                    <a:pt x="233760" y="60325"/>
                    <a:pt x="241301" y="67866"/>
                    <a:pt x="241301" y="75406"/>
                  </a:cubicBezTo>
                  <a:cubicBezTo>
                    <a:pt x="241301" y="75406"/>
                    <a:pt x="241301" y="75406"/>
                    <a:pt x="241301" y="196057"/>
                  </a:cubicBezTo>
                  <a:cubicBezTo>
                    <a:pt x="241301" y="203597"/>
                    <a:pt x="233760" y="211138"/>
                    <a:pt x="226220" y="211138"/>
                  </a:cubicBezTo>
                  <a:cubicBezTo>
                    <a:pt x="226220" y="211138"/>
                    <a:pt x="226220" y="211138"/>
                    <a:pt x="211138" y="211138"/>
                  </a:cubicBezTo>
                  <a:cubicBezTo>
                    <a:pt x="211138" y="211138"/>
                    <a:pt x="211138" y="211138"/>
                    <a:pt x="211138" y="60325"/>
                  </a:cubicBezTo>
                  <a:close/>
                  <a:moveTo>
                    <a:pt x="46038" y="60325"/>
                  </a:moveTo>
                  <a:lnTo>
                    <a:pt x="195263" y="60325"/>
                  </a:lnTo>
                  <a:lnTo>
                    <a:pt x="195263" y="211138"/>
                  </a:lnTo>
                  <a:lnTo>
                    <a:pt x="46038" y="211138"/>
                  </a:lnTo>
                  <a:lnTo>
                    <a:pt x="46038" y="60325"/>
                  </a:lnTo>
                  <a:close/>
                  <a:moveTo>
                    <a:pt x="15081" y="60325"/>
                  </a:moveTo>
                  <a:cubicBezTo>
                    <a:pt x="15081" y="60325"/>
                    <a:pt x="15081" y="60325"/>
                    <a:pt x="30163" y="60325"/>
                  </a:cubicBezTo>
                  <a:lnTo>
                    <a:pt x="30163" y="211138"/>
                  </a:lnTo>
                  <a:cubicBezTo>
                    <a:pt x="30163" y="211138"/>
                    <a:pt x="30163" y="211138"/>
                    <a:pt x="15081" y="211138"/>
                  </a:cubicBezTo>
                  <a:cubicBezTo>
                    <a:pt x="7541" y="211138"/>
                    <a:pt x="0" y="203597"/>
                    <a:pt x="0" y="196057"/>
                  </a:cubicBezTo>
                  <a:cubicBezTo>
                    <a:pt x="0" y="196057"/>
                    <a:pt x="0" y="196057"/>
                    <a:pt x="0" y="75406"/>
                  </a:cubicBezTo>
                  <a:cubicBezTo>
                    <a:pt x="0" y="67866"/>
                    <a:pt x="7541" y="60325"/>
                    <a:pt x="15081" y="60325"/>
                  </a:cubicBezTo>
                  <a:close/>
                  <a:moveTo>
                    <a:pt x="91017" y="0"/>
                  </a:moveTo>
                  <a:cubicBezTo>
                    <a:pt x="91017" y="0"/>
                    <a:pt x="91017" y="0"/>
                    <a:pt x="150283" y="0"/>
                  </a:cubicBezTo>
                  <a:cubicBezTo>
                    <a:pt x="157692" y="0"/>
                    <a:pt x="165100" y="7408"/>
                    <a:pt x="165100" y="14817"/>
                  </a:cubicBezTo>
                  <a:cubicBezTo>
                    <a:pt x="165100" y="14817"/>
                    <a:pt x="165100" y="14817"/>
                    <a:pt x="165100" y="44450"/>
                  </a:cubicBezTo>
                  <a:cubicBezTo>
                    <a:pt x="165100" y="44450"/>
                    <a:pt x="165100" y="44450"/>
                    <a:pt x="150283" y="44450"/>
                  </a:cubicBezTo>
                  <a:cubicBezTo>
                    <a:pt x="150283" y="44450"/>
                    <a:pt x="150283" y="44450"/>
                    <a:pt x="150283" y="22225"/>
                  </a:cubicBezTo>
                  <a:cubicBezTo>
                    <a:pt x="150283" y="18521"/>
                    <a:pt x="146579" y="14817"/>
                    <a:pt x="142875" y="14817"/>
                  </a:cubicBezTo>
                  <a:cubicBezTo>
                    <a:pt x="142875" y="14817"/>
                    <a:pt x="142875" y="14817"/>
                    <a:pt x="98425" y="14817"/>
                  </a:cubicBezTo>
                  <a:cubicBezTo>
                    <a:pt x="94721" y="14817"/>
                    <a:pt x="91017" y="18521"/>
                    <a:pt x="91017" y="22225"/>
                  </a:cubicBezTo>
                  <a:cubicBezTo>
                    <a:pt x="91017" y="22225"/>
                    <a:pt x="91017" y="22225"/>
                    <a:pt x="91017" y="44450"/>
                  </a:cubicBezTo>
                  <a:cubicBezTo>
                    <a:pt x="91017" y="44450"/>
                    <a:pt x="91017" y="44450"/>
                    <a:pt x="76200" y="44450"/>
                  </a:cubicBezTo>
                  <a:cubicBezTo>
                    <a:pt x="76200" y="44450"/>
                    <a:pt x="76200" y="44450"/>
                    <a:pt x="76200" y="14817"/>
                  </a:cubicBezTo>
                  <a:cubicBezTo>
                    <a:pt x="76200" y="7408"/>
                    <a:pt x="83608" y="0"/>
                    <a:pt x="91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rmAutofit/>
            </a:bodyPr>
            <a:lstStyle/>
            <a:p>
              <a:endParaRPr lang="zh-CN" altLang="en-US">
                <a:sym typeface="Arial" pitchFamily="34" charset="0"/>
              </a:endParaRPr>
            </a:p>
          </p:txBody>
        </p:sp>
      </p:grpSp>
      <p:sp>
        <p:nvSpPr>
          <p:cNvPr id="13332" name="网络 473"/>
          <p:cNvSpPr/>
          <p:nvPr>
            <p:custDataLst>
              <p:tags r:id="rId11"/>
            </p:custDataLst>
          </p:nvPr>
        </p:nvSpPr>
        <p:spPr bwMode="auto">
          <a:xfrm>
            <a:off x="9733433" y="3163975"/>
            <a:ext cx="432119" cy="430216"/>
          </a:xfrm>
          <a:custGeom>
            <a:avLst/>
            <a:gdLst>
              <a:gd name="T0" fmla="*/ 1575786 w 1889279"/>
              <a:gd name="T1" fmla="*/ 1578162 h 1810503"/>
              <a:gd name="T2" fmla="*/ 1408636 w 1889279"/>
              <a:gd name="T3" fmla="*/ 1462945 h 1810503"/>
              <a:gd name="T4" fmla="*/ 747068 w 1889279"/>
              <a:gd name="T5" fmla="*/ 1790925 h 1810503"/>
              <a:gd name="T6" fmla="*/ 494888 w 1889279"/>
              <a:gd name="T7" fmla="*/ 1445849 h 1810503"/>
              <a:gd name="T8" fmla="*/ 900586 w 1889279"/>
              <a:gd name="T9" fmla="*/ 1808904 h 1810503"/>
              <a:gd name="T10" fmla="*/ 551037 w 1889279"/>
              <a:gd name="T11" fmla="*/ 1423344 h 1810503"/>
              <a:gd name="T12" fmla="*/ 953521 w 1889279"/>
              <a:gd name="T13" fmla="*/ 1355186 h 1810503"/>
              <a:gd name="T14" fmla="*/ 1054486 w 1889279"/>
              <a:gd name="T15" fmla="*/ 1804443 h 1810503"/>
              <a:gd name="T16" fmla="*/ 953521 w 1889279"/>
              <a:gd name="T17" fmla="*/ 1355186 h 1810503"/>
              <a:gd name="T18" fmla="*/ 1889279 w 1889279"/>
              <a:gd name="T19" fmla="*/ 931303 h 1810503"/>
              <a:gd name="T20" fmla="*/ 1431939 w 1889279"/>
              <a:gd name="T21" fmla="*/ 1407715 h 1810503"/>
              <a:gd name="T22" fmla="*/ 953521 w 1889279"/>
              <a:gd name="T23" fmla="*/ 931303 h 1810503"/>
              <a:gd name="T24" fmla="*/ 1375819 w 1889279"/>
              <a:gd name="T25" fmla="*/ 1384691 h 1810503"/>
              <a:gd name="T26" fmla="*/ 953521 w 1889279"/>
              <a:gd name="T27" fmla="*/ 931303 h 1810503"/>
              <a:gd name="T28" fmla="*/ 900586 w 1889279"/>
              <a:gd name="T29" fmla="*/ 931303 h 1810503"/>
              <a:gd name="T30" fmla="*/ 528061 w 1889279"/>
              <a:gd name="T31" fmla="*/ 1368046 h 1810503"/>
              <a:gd name="T32" fmla="*/ 0 w 1889279"/>
              <a:gd name="T33" fmla="*/ 931303 h 1810503"/>
              <a:gd name="T34" fmla="*/ 473139 w 1889279"/>
              <a:gd name="T35" fmla="*/ 1390578 h 1810503"/>
              <a:gd name="T36" fmla="*/ 0 w 1889279"/>
              <a:gd name="T37" fmla="*/ 931303 h 1810503"/>
              <a:gd name="T38" fmla="*/ 900586 w 1889279"/>
              <a:gd name="T39" fmla="*/ 490537 h 1810503"/>
              <a:gd name="T40" fmla="*/ 448805 w 1889279"/>
              <a:gd name="T41" fmla="*/ 875390 h 1810503"/>
              <a:gd name="T42" fmla="*/ 1356131 w 1889279"/>
              <a:gd name="T43" fmla="*/ 409527 h 1810503"/>
              <a:gd name="T44" fmla="*/ 953521 w 1889279"/>
              <a:gd name="T45" fmla="*/ 875390 h 1810503"/>
              <a:gd name="T46" fmla="*/ 1356131 w 1889279"/>
              <a:gd name="T47" fmla="*/ 409527 h 1810503"/>
              <a:gd name="T48" fmla="*/ 480768 w 1889279"/>
              <a:gd name="T49" fmla="*/ 398692 h 1810503"/>
              <a:gd name="T50" fmla="*/ 238 w 1889279"/>
              <a:gd name="T51" fmla="*/ 875390 h 1810503"/>
              <a:gd name="T52" fmla="*/ 1605567 w 1889279"/>
              <a:gd name="T53" fmla="*/ 261436 h 1810503"/>
              <a:gd name="T54" fmla="*/ 1515364 w 1889279"/>
              <a:gd name="T55" fmla="*/ 875390 h 1810503"/>
              <a:gd name="T56" fmla="*/ 1605567 w 1889279"/>
              <a:gd name="T57" fmla="*/ 261436 h 1810503"/>
              <a:gd name="T58" fmla="*/ 504779 w 1889279"/>
              <a:gd name="T59" fmla="*/ 344256 h 1810503"/>
              <a:gd name="T60" fmla="*/ 748157 w 1889279"/>
              <a:gd name="T61" fmla="*/ 19413 h 1810503"/>
              <a:gd name="T62" fmla="*/ 1562575 w 1889279"/>
              <a:gd name="T63" fmla="*/ 219802 h 1810503"/>
              <a:gd name="T64" fmla="*/ 1137621 w 1889279"/>
              <a:gd name="T65" fmla="*/ 18543 h 1810503"/>
              <a:gd name="T66" fmla="*/ 900586 w 1889279"/>
              <a:gd name="T67" fmla="*/ 430269 h 1810503"/>
              <a:gd name="T68" fmla="*/ 890213 w 1889279"/>
              <a:gd name="T69" fmla="*/ 2203 h 1810503"/>
              <a:gd name="T70" fmla="*/ 953521 w 1889279"/>
              <a:gd name="T71" fmla="*/ 0 h 1810503"/>
              <a:gd name="T72" fmla="*/ 1332000 w 1889279"/>
              <a:gd name="T73" fmla="*/ 354889 h 1810503"/>
              <a:gd name="T74" fmla="*/ 953521 w 1889279"/>
              <a:gd name="T75" fmla="*/ 0 h 1810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/>
          <a:p>
            <a:endParaRPr lang="zh-CN" altLang="en-US"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95065" y="2614193"/>
            <a:ext cx="3631813" cy="131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434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95065" y="1830150"/>
            <a:ext cx="3629414" cy="78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4343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81916" y="2614193"/>
            <a:ext cx="3631813" cy="131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434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081916" y="1830150"/>
            <a:ext cx="3631813" cy="78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434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95065" y="5221460"/>
            <a:ext cx="3631813" cy="131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95065" y="4431829"/>
            <a:ext cx="3631813" cy="78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081916" y="5221460"/>
            <a:ext cx="3631813" cy="131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84315" y="4431829"/>
            <a:ext cx="3631813" cy="789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grpSp>
        <p:nvGrpSpPr>
          <p:cNvPr id="14349" name="Group 13"/>
          <p:cNvGrpSpPr/>
          <p:nvPr>
            <p:custDataLst>
              <p:tags r:id="rId10"/>
            </p:custDataLst>
          </p:nvPr>
        </p:nvGrpSpPr>
        <p:grpSpPr bwMode="auto">
          <a:xfrm>
            <a:off x="6309494" y="1681164"/>
            <a:ext cx="4663306" cy="2273909"/>
            <a:chOff x="0" y="0"/>
            <a:chExt cx="4861" cy="3051"/>
          </a:xfrm>
        </p:grpSpPr>
        <p:sp>
          <p:nvSpPr>
            <p:cNvPr id="14350" name="Rectangle 14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 flipH="1">
              <a:off x="19" y="0"/>
              <a:ext cx="4842" cy="3017"/>
            </a:xfrm>
            <a:prstGeom prst="rect">
              <a:avLst/>
            </a:prstGeom>
            <a:noFill/>
            <a:ln w="19050" cmpd="sng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51" name="Rectangle 15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 flipH="1">
              <a:off x="19" y="2204"/>
              <a:ext cx="810" cy="8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52" name="Text Box 16"/>
            <p:cNvSpPr txBox="1"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371" y="2187"/>
              <a:ext cx="48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 anchorCtr="1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bg1"/>
                  </a:solidFill>
                  <a:ea typeface="宋体" pitchFamily="2" charset="-122"/>
                </a:rPr>
                <a:t>2</a:t>
              </a: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53" name="AutoShape 1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0" y="2241"/>
              <a:ext cx="810" cy="810"/>
            </a:xfrm>
            <a:prstGeom prst="rtTriangle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47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4354" name="Group 18"/>
          <p:cNvGrpSpPr/>
          <p:nvPr>
            <p:custDataLst>
              <p:tags r:id="rId11"/>
            </p:custDataLst>
          </p:nvPr>
        </p:nvGrpSpPr>
        <p:grpSpPr bwMode="auto">
          <a:xfrm>
            <a:off x="1219200" y="1681163"/>
            <a:ext cx="4670503" cy="2270184"/>
            <a:chOff x="0" y="0"/>
            <a:chExt cx="4867" cy="3048"/>
          </a:xfrm>
        </p:grpSpPr>
        <p:sp>
          <p:nvSpPr>
            <p:cNvPr id="14355" name="Rectangle 19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4843" cy="3017"/>
            </a:xfrm>
            <a:prstGeom prst="rect">
              <a:avLst/>
            </a:prstGeom>
            <a:noFill/>
            <a:ln w="19050" cmpd="sng">
              <a:solidFill>
                <a:srgbClr val="E6795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56" name="Rectangle 2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4053" y="2204"/>
              <a:ext cx="810" cy="813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57" name="Text Box 21"/>
            <p:cNvSpPr txBox="1"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4010" y="2200"/>
              <a:ext cx="48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 anchorCtr="1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ea typeface="宋体" pitchFamily="2" charset="-122"/>
                </a:rPr>
                <a:t>1</a:t>
              </a:r>
            </a:p>
          </p:txBody>
        </p:sp>
        <p:sp>
          <p:nvSpPr>
            <p:cNvPr id="14358" name="AutoShape 22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 rot="16200000">
              <a:off x="4057" y="2238"/>
              <a:ext cx="810" cy="810"/>
            </a:xfrm>
            <a:prstGeom prst="rtTriangle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70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4359" name="Group 23"/>
          <p:cNvGrpSpPr/>
          <p:nvPr>
            <p:custDataLst>
              <p:tags r:id="rId12"/>
            </p:custDataLst>
          </p:nvPr>
        </p:nvGrpSpPr>
        <p:grpSpPr bwMode="auto">
          <a:xfrm>
            <a:off x="1219200" y="4279119"/>
            <a:ext cx="4670503" cy="2256031"/>
            <a:chOff x="0" y="0"/>
            <a:chExt cx="4868" cy="3029"/>
          </a:xfrm>
        </p:grpSpPr>
        <p:sp>
          <p:nvSpPr>
            <p:cNvPr id="14360" name="Rectangle 24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0" y="12"/>
              <a:ext cx="4843" cy="3017"/>
            </a:xfrm>
            <a:prstGeom prst="rect">
              <a:avLst/>
            </a:prstGeom>
            <a:noFill/>
            <a:ln w="19050" cmpd="sng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61" name="Rectangle 25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4053" y="12"/>
              <a:ext cx="810" cy="8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>
                  <a:ea typeface="宋体" pitchFamily="2" charset="-122"/>
                </a:rPr>
                <a:t>1</a:t>
              </a:r>
            </a:p>
          </p:txBody>
        </p:sp>
        <p:sp>
          <p:nvSpPr>
            <p:cNvPr id="14362" name="Text Box 26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025" y="248"/>
              <a:ext cx="48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 anchorCtr="1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bg1"/>
                  </a:solidFill>
                  <a:ea typeface="宋体" pitchFamily="2" charset="-122"/>
                </a:rPr>
                <a:t>3</a:t>
              </a:r>
            </a:p>
          </p:txBody>
        </p:sp>
        <p:sp>
          <p:nvSpPr>
            <p:cNvPr id="14363" name="AutoShape 27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 rot="10800000">
              <a:off x="4058" y="0"/>
              <a:ext cx="810" cy="810"/>
            </a:xfrm>
            <a:prstGeom prst="rtTriangle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40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4364" name="Group 28"/>
          <p:cNvGrpSpPr/>
          <p:nvPr>
            <p:custDataLst>
              <p:tags r:id="rId13"/>
            </p:custDataLst>
          </p:nvPr>
        </p:nvGrpSpPr>
        <p:grpSpPr bwMode="auto">
          <a:xfrm>
            <a:off x="6309494" y="4266082"/>
            <a:ext cx="4663306" cy="2257148"/>
            <a:chOff x="0" y="0"/>
            <a:chExt cx="4861" cy="3031"/>
          </a:xfrm>
        </p:grpSpPr>
        <p:sp>
          <p:nvSpPr>
            <p:cNvPr id="14365" name="Rectangle 29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 flipH="1" flipV="1">
              <a:off x="19" y="13"/>
              <a:ext cx="4842" cy="3018"/>
            </a:xfrm>
            <a:prstGeom prst="rect">
              <a:avLst/>
            </a:prstGeom>
            <a:noFill/>
            <a:ln w="19050" cmpd="sng">
              <a:solidFill>
                <a:srgbClr val="E6795A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66" name="Rectangle 30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H="1" flipV="1">
              <a:off x="19" y="13"/>
              <a:ext cx="810" cy="813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67" name="Text Box 31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19" y="236"/>
              <a:ext cx="48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 anchorCtr="1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ea typeface="宋体" pitchFamily="2" charset="-122"/>
                </a:rPr>
                <a:t>4</a:t>
              </a:r>
              <a:endParaRPr lang="zh-CN" altLang="en-US" dirty="0">
                <a:ea typeface="宋体" pitchFamily="2" charset="-122"/>
              </a:endParaRPr>
            </a:p>
          </p:txBody>
        </p:sp>
        <p:sp>
          <p:nvSpPr>
            <p:cNvPr id="14368" name="AutoShape 32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rot="5400000">
              <a:off x="0" y="0"/>
              <a:ext cx="810" cy="810"/>
            </a:xfrm>
            <a:prstGeom prst="rtTriangle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70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2700000">
            <a:off x="5079207" y="2988468"/>
            <a:ext cx="1187450" cy="693737"/>
          </a:xfrm>
          <a:prstGeom prst="flowChartDecision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66" name="AutoShap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2700000">
            <a:off x="5911850" y="3813173"/>
            <a:ext cx="1187450" cy="692150"/>
          </a:xfrm>
          <a:prstGeom prst="flowChartDecision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67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8100000">
            <a:off x="5919788" y="2979737"/>
            <a:ext cx="1187450" cy="693737"/>
          </a:xfrm>
          <a:prstGeom prst="flowChartDecision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square" lIns="90170" tIns="46990" rIns="90170" bIns="46990" anchor="ctr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68" name="AutoShap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8100000">
            <a:off x="5084763" y="3813173"/>
            <a:ext cx="1187450" cy="693738"/>
          </a:xfrm>
          <a:prstGeom prst="flowChartDecision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square" lIns="90170" tIns="46990" rIns="90170" bIns="46990" anchor="ctr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6609" y="4398226"/>
            <a:ext cx="4560566" cy="55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4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8933" y="4952998"/>
            <a:ext cx="4558243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56413" y="1796314"/>
            <a:ext cx="4591270" cy="55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8001" y="2351086"/>
            <a:ext cx="4588932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56413" y="4398226"/>
            <a:ext cx="4591270" cy="55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58001" y="4952998"/>
            <a:ext cx="4588932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76609" y="1796314"/>
            <a:ext cx="4560566" cy="55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78933" y="2351086"/>
            <a:ext cx="4558243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9" name="Group 5"/>
          <p:cNvGrpSpPr/>
          <p:nvPr>
            <p:custDataLst>
              <p:tags r:id="rId2"/>
            </p:custDataLst>
          </p:nvPr>
        </p:nvGrpSpPr>
        <p:grpSpPr bwMode="auto">
          <a:xfrm>
            <a:off x="6250189" y="1910290"/>
            <a:ext cx="2503913" cy="2501742"/>
            <a:chOff x="0" y="0"/>
            <a:chExt cx="2882" cy="2880"/>
          </a:xfrm>
        </p:grpSpPr>
        <p:sp>
          <p:nvSpPr>
            <p:cNvPr id="16390" name="Oval 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0" y="0"/>
              <a:ext cx="2882" cy="2880"/>
            </a:xfrm>
            <a:prstGeom prst="ellipse">
              <a:avLst/>
            </a:prstGeom>
            <a:noFill/>
            <a:ln w="28575" cap="rnd" cmpd="sng">
              <a:solidFill>
                <a:srgbClr val="333333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>
                  <a:latin typeface="+mn-lt"/>
                  <a:ea typeface="+mn-ea"/>
                  <a:sym typeface="Arial" pitchFamily="34" charset="0"/>
                </a:rPr>
                <a:t>请在此输入您的文本</a:t>
              </a:r>
              <a:endParaRPr lang="zh-CN" altLang="en-US" dirty="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6391" name="Oval 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97" y="183"/>
              <a:ext cx="388" cy="39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square" lIns="90170" tIns="46990" rIns="90170" bIns="46990" anchor="ctr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6392" name="Group 8"/>
          <p:cNvGrpSpPr/>
          <p:nvPr>
            <p:custDataLst>
              <p:tags r:id="rId3"/>
            </p:custDataLst>
          </p:nvPr>
        </p:nvGrpSpPr>
        <p:grpSpPr bwMode="auto">
          <a:xfrm>
            <a:off x="1361800" y="1910290"/>
            <a:ext cx="2501742" cy="2501742"/>
            <a:chOff x="0" y="0"/>
            <a:chExt cx="2880" cy="2880"/>
          </a:xfrm>
        </p:grpSpPr>
        <p:sp>
          <p:nvSpPr>
            <p:cNvPr id="16393" name="Oval 9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2880" cy="2880"/>
            </a:xfrm>
            <a:prstGeom prst="ellipse">
              <a:avLst/>
            </a:prstGeom>
            <a:noFill/>
            <a:ln w="28575" cap="rnd" cmpd="sng">
              <a:solidFill>
                <a:srgbClr val="333333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>
                  <a:latin typeface="+mn-lt"/>
                  <a:ea typeface="+mn-ea"/>
                  <a:sym typeface="Arial" pitchFamily="34" charset="0"/>
                </a:rPr>
                <a:t>请在此输入您的文本</a:t>
              </a:r>
              <a:endParaRPr lang="zh-CN" altLang="en-US" dirty="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6394" name="Oval 1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93" y="183"/>
              <a:ext cx="387" cy="390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6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6395" name="Group 11"/>
          <p:cNvGrpSpPr/>
          <p:nvPr>
            <p:custDataLst>
              <p:tags r:id="rId4"/>
            </p:custDataLst>
          </p:nvPr>
        </p:nvGrpSpPr>
        <p:grpSpPr bwMode="auto">
          <a:xfrm>
            <a:off x="3029628" y="3387013"/>
            <a:ext cx="2912185" cy="2912185"/>
            <a:chOff x="0" y="0"/>
            <a:chExt cx="3352" cy="3352"/>
          </a:xfrm>
        </p:grpSpPr>
        <p:sp>
          <p:nvSpPr>
            <p:cNvPr id="16396" name="Oval 12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3353" cy="33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397" name="Oval 1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53" y="240"/>
              <a:ext cx="2880" cy="2880"/>
            </a:xfrm>
            <a:prstGeom prst="ellipse">
              <a:avLst/>
            </a:prstGeom>
            <a:noFill/>
            <a:ln w="28575" cap="rnd" cmpd="sng">
              <a:solidFill>
                <a:srgbClr val="333333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>
                  <a:latin typeface="+mn-lt"/>
                  <a:ea typeface="+mn-ea"/>
                  <a:sym typeface="Arial" pitchFamily="34" charset="0"/>
                </a:rPr>
                <a:t>请在此输入您的文本</a:t>
              </a:r>
              <a:endParaRPr lang="zh-CN" altLang="en-US" dirty="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6398" name="Oval 1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570" y="2560"/>
              <a:ext cx="390" cy="39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square" lIns="90170" tIns="46990" rIns="90170" bIns="46990" anchor="ctr">
              <a:normAutofit fontScale="250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6399" name="Group 15"/>
          <p:cNvGrpSpPr/>
          <p:nvPr>
            <p:custDataLst>
              <p:tags r:id="rId5"/>
            </p:custDataLst>
          </p:nvPr>
        </p:nvGrpSpPr>
        <p:grpSpPr bwMode="auto">
          <a:xfrm>
            <a:off x="7918017" y="3387013"/>
            <a:ext cx="2912184" cy="2912185"/>
            <a:chOff x="0" y="0"/>
            <a:chExt cx="3352" cy="3352"/>
          </a:xfrm>
        </p:grpSpPr>
        <p:sp>
          <p:nvSpPr>
            <p:cNvPr id="16400" name="Oval 1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0" y="0"/>
              <a:ext cx="3352" cy="33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401" name="Oval 1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52" y="240"/>
              <a:ext cx="2880" cy="2880"/>
            </a:xfrm>
            <a:prstGeom prst="ellipse">
              <a:avLst/>
            </a:prstGeom>
            <a:noFill/>
            <a:ln w="28575" cap="rnd" cmpd="sng">
              <a:solidFill>
                <a:srgbClr val="333333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>
                  <a:latin typeface="+mn-lt"/>
                  <a:ea typeface="+mn-ea"/>
                  <a:sym typeface="Arial" pitchFamily="34" charset="0"/>
                </a:rPr>
                <a:t>请在此输入您的文本</a:t>
              </a:r>
              <a:endParaRPr lang="zh-CN" altLang="en-US" dirty="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6402" name="Oval 18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72" y="2560"/>
              <a:ext cx="390" cy="390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6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箭头 2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865428" y="4092737"/>
            <a:ext cx="7552897" cy="2494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1741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50251" y="2281239"/>
            <a:ext cx="3787677" cy="149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7415" name="Group 7"/>
          <p:cNvGrpSpPr/>
          <p:nvPr>
            <p:custDataLst>
              <p:tags r:id="rId4"/>
            </p:custDataLst>
          </p:nvPr>
        </p:nvGrpSpPr>
        <p:grpSpPr bwMode="auto">
          <a:xfrm>
            <a:off x="1673300" y="2378550"/>
            <a:ext cx="1282521" cy="1394804"/>
            <a:chOff x="0" y="0"/>
            <a:chExt cx="1006" cy="1099"/>
          </a:xfrm>
        </p:grpSpPr>
        <p:sp>
          <p:nvSpPr>
            <p:cNvPr id="17416" name="Oval 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</a:p>
          </p:txBody>
        </p:sp>
        <p:sp>
          <p:nvSpPr>
            <p:cNvPr id="17417" name="AutoShape 9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7418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28527" y="4671618"/>
            <a:ext cx="3790173" cy="149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7419" name="Group 11"/>
          <p:cNvGrpSpPr/>
          <p:nvPr>
            <p:custDataLst>
              <p:tags r:id="rId6"/>
            </p:custDataLst>
          </p:nvPr>
        </p:nvGrpSpPr>
        <p:grpSpPr bwMode="auto">
          <a:xfrm rot="10800000">
            <a:off x="5211458" y="4626703"/>
            <a:ext cx="1277530" cy="1394803"/>
            <a:chOff x="0" y="0"/>
            <a:chExt cx="1006" cy="1099"/>
          </a:xfrm>
        </p:grpSpPr>
        <p:sp>
          <p:nvSpPr>
            <p:cNvPr id="17420" name="Oval 1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  <a:endParaRPr lang="zh-CN" altLang="en-US" sz="2400" dirty="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7421" name="AutoShape 1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箭头 2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602949" y="4193018"/>
            <a:ext cx="8510075" cy="2164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1843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42489" y="2544233"/>
            <a:ext cx="2843183" cy="129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8439" name="Group 7"/>
          <p:cNvGrpSpPr/>
          <p:nvPr>
            <p:custDataLst>
              <p:tags r:id="rId4"/>
            </p:custDataLst>
          </p:nvPr>
        </p:nvGrpSpPr>
        <p:grpSpPr bwMode="auto">
          <a:xfrm>
            <a:off x="1496925" y="2771427"/>
            <a:ext cx="871995" cy="949891"/>
            <a:chOff x="0" y="0"/>
            <a:chExt cx="1006" cy="1099"/>
          </a:xfrm>
        </p:grpSpPr>
        <p:sp>
          <p:nvSpPr>
            <p:cNvPr id="18440" name="Oval 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8441" name="AutoShape 9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8442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851893" y="2544233"/>
            <a:ext cx="2843183" cy="129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b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8443" name="Group 11"/>
          <p:cNvGrpSpPr/>
          <p:nvPr>
            <p:custDataLst>
              <p:tags r:id="rId6"/>
            </p:custDataLst>
          </p:nvPr>
        </p:nvGrpSpPr>
        <p:grpSpPr bwMode="auto">
          <a:xfrm>
            <a:off x="6884691" y="2771427"/>
            <a:ext cx="871995" cy="949891"/>
            <a:chOff x="0" y="0"/>
            <a:chExt cx="1006" cy="1099"/>
          </a:xfrm>
        </p:grpSpPr>
        <p:sp>
          <p:nvSpPr>
            <p:cNvPr id="18444" name="Oval 12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8445" name="AutoShape 1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8446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13505" y="4751270"/>
            <a:ext cx="2845347" cy="129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8447" name="Group 15"/>
          <p:cNvGrpSpPr/>
          <p:nvPr>
            <p:custDataLst>
              <p:tags r:id="rId8"/>
            </p:custDataLst>
          </p:nvPr>
        </p:nvGrpSpPr>
        <p:grpSpPr bwMode="auto">
          <a:xfrm rot="10800000">
            <a:off x="3864081" y="4723140"/>
            <a:ext cx="869832" cy="949891"/>
            <a:chOff x="0" y="0"/>
            <a:chExt cx="1006" cy="1099"/>
          </a:xfrm>
        </p:grpSpPr>
        <p:sp>
          <p:nvSpPr>
            <p:cNvPr id="18448" name="Oval 1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8449" name="AutoShape 1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9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箭头 2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495603" y="4238627"/>
            <a:ext cx="8426598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1946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81217" y="2933043"/>
            <a:ext cx="2615151" cy="80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9463" name="Group 7"/>
          <p:cNvGrpSpPr/>
          <p:nvPr>
            <p:custDataLst>
              <p:tags r:id="rId4"/>
            </p:custDataLst>
          </p:nvPr>
        </p:nvGrpSpPr>
        <p:grpSpPr bwMode="auto">
          <a:xfrm>
            <a:off x="1089597" y="2931052"/>
            <a:ext cx="804049" cy="873707"/>
            <a:chOff x="0" y="0"/>
            <a:chExt cx="1006" cy="1099"/>
          </a:xfrm>
        </p:grpSpPr>
        <p:sp>
          <p:nvSpPr>
            <p:cNvPr id="19464" name="Oval 8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9465" name="AutoShape 9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9466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9705" y="2933043"/>
            <a:ext cx="2615151" cy="80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9467" name="Group 11"/>
          <p:cNvGrpSpPr/>
          <p:nvPr>
            <p:custDataLst>
              <p:tags r:id="rId6"/>
            </p:custDataLst>
          </p:nvPr>
        </p:nvGrpSpPr>
        <p:grpSpPr bwMode="auto">
          <a:xfrm>
            <a:off x="5448182" y="2931052"/>
            <a:ext cx="804049" cy="873707"/>
            <a:chOff x="0" y="0"/>
            <a:chExt cx="1006" cy="1099"/>
          </a:xfrm>
        </p:grpSpPr>
        <p:sp>
          <p:nvSpPr>
            <p:cNvPr id="19468" name="Oval 1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9469" name="AutoShape 1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19470" name="Group 14"/>
          <p:cNvGrpSpPr/>
          <p:nvPr>
            <p:custDataLst>
              <p:tags r:id="rId7"/>
            </p:custDataLst>
          </p:nvPr>
        </p:nvGrpSpPr>
        <p:grpSpPr bwMode="auto">
          <a:xfrm rot="10800000">
            <a:off x="7520003" y="4714290"/>
            <a:ext cx="802059" cy="873707"/>
            <a:chOff x="0" y="0"/>
            <a:chExt cx="1006" cy="1099"/>
          </a:xfrm>
        </p:grpSpPr>
        <p:sp>
          <p:nvSpPr>
            <p:cNvPr id="19471" name="Oval 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9472" name="AutoShape 1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19473" name="Text Box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485261" y="4716281"/>
            <a:ext cx="2617142" cy="80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85859" y="4716281"/>
            <a:ext cx="2617141" cy="80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9475" name="Group 19"/>
          <p:cNvGrpSpPr/>
          <p:nvPr>
            <p:custDataLst>
              <p:tags r:id="rId10"/>
            </p:custDataLst>
          </p:nvPr>
        </p:nvGrpSpPr>
        <p:grpSpPr bwMode="auto">
          <a:xfrm rot="10800000">
            <a:off x="2920602" y="4714290"/>
            <a:ext cx="800069" cy="873707"/>
            <a:chOff x="0" y="0"/>
            <a:chExt cx="1006" cy="1099"/>
          </a:xfrm>
        </p:grpSpPr>
        <p:sp>
          <p:nvSpPr>
            <p:cNvPr id="19476" name="Oval 2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19477" name="AutoShape 21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22" name="文本框 21"/>
          <p:cNvSpPr txBox="1"/>
          <p:nvPr>
            <p:custDataLst>
              <p:tags r:id="rId12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4" y="1589"/>
            <a:ext cx="558482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79781" y="876301"/>
            <a:ext cx="260350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6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989731" y="876301"/>
            <a:ext cx="261938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7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17600" y="2000250"/>
            <a:ext cx="4673600" cy="679450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5128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17600" y="3354388"/>
            <a:ext cx="4673600" cy="67945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840131" y="744539"/>
            <a:ext cx="31496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en-US" altLang="zh-CN" smtClean="0"/>
              <a:t>CONTENTS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箭头 2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327677" y="4197941"/>
            <a:ext cx="9755139" cy="2024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048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1301" y="2872845"/>
            <a:ext cx="1994726" cy="81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0487" name="Group 7"/>
          <p:cNvGrpSpPr/>
          <p:nvPr>
            <p:custDataLst>
              <p:tags r:id="rId4"/>
            </p:custDataLst>
          </p:nvPr>
        </p:nvGrpSpPr>
        <p:grpSpPr bwMode="auto">
          <a:xfrm>
            <a:off x="914974" y="2872845"/>
            <a:ext cx="817311" cy="888118"/>
            <a:chOff x="0" y="0"/>
            <a:chExt cx="1006" cy="1099"/>
          </a:xfrm>
        </p:grpSpPr>
        <p:sp>
          <p:nvSpPr>
            <p:cNvPr id="20488" name="Oval 8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20489" name="AutoShape 9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</a:endParaRPr>
            </a:p>
          </p:txBody>
        </p:sp>
      </p:grpSp>
      <p:sp>
        <p:nvSpPr>
          <p:cNvPr id="20490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39664" y="2872845"/>
            <a:ext cx="1996749" cy="81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0491" name="Group 11"/>
          <p:cNvGrpSpPr/>
          <p:nvPr>
            <p:custDataLst>
              <p:tags r:id="rId6"/>
            </p:custDataLst>
          </p:nvPr>
        </p:nvGrpSpPr>
        <p:grpSpPr bwMode="auto">
          <a:xfrm>
            <a:off x="4615130" y="2872845"/>
            <a:ext cx="815288" cy="888118"/>
            <a:chOff x="0" y="0"/>
            <a:chExt cx="1006" cy="1099"/>
          </a:xfrm>
        </p:grpSpPr>
        <p:sp>
          <p:nvSpPr>
            <p:cNvPr id="20492" name="Oval 12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</a:rPr>
                <a:t>3</a:t>
              </a: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20493" name="AutoShape 13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</a:endParaRPr>
            </a:p>
          </p:txBody>
        </p:sp>
      </p:grpSp>
      <p:sp>
        <p:nvSpPr>
          <p:cNvPr id="20494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280279" y="2872845"/>
            <a:ext cx="1996748" cy="81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0495" name="Group 15"/>
          <p:cNvGrpSpPr/>
          <p:nvPr>
            <p:custDataLst>
              <p:tags r:id="rId8"/>
            </p:custDataLst>
          </p:nvPr>
        </p:nvGrpSpPr>
        <p:grpSpPr bwMode="auto">
          <a:xfrm>
            <a:off x="8321355" y="2872845"/>
            <a:ext cx="813265" cy="888118"/>
            <a:chOff x="0" y="0"/>
            <a:chExt cx="1006" cy="1099"/>
          </a:xfrm>
        </p:grpSpPr>
        <p:sp>
          <p:nvSpPr>
            <p:cNvPr id="20496" name="Oval 16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</a:rPr>
                <a:t>5</a:t>
              </a: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20497" name="AutoShape 1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</a:endParaRPr>
            </a:p>
          </p:txBody>
        </p:sp>
      </p:grpSp>
      <p:grpSp>
        <p:nvGrpSpPr>
          <p:cNvPr id="20498" name="Group 18"/>
          <p:cNvGrpSpPr/>
          <p:nvPr>
            <p:custDataLst>
              <p:tags r:id="rId9"/>
            </p:custDataLst>
          </p:nvPr>
        </p:nvGrpSpPr>
        <p:grpSpPr bwMode="auto">
          <a:xfrm rot="10800000">
            <a:off x="6081839" y="4649081"/>
            <a:ext cx="817311" cy="888118"/>
            <a:chOff x="0" y="0"/>
            <a:chExt cx="1006" cy="1099"/>
          </a:xfrm>
        </p:grpSpPr>
        <p:sp>
          <p:nvSpPr>
            <p:cNvPr id="20499" name="Oval 19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</a:rPr>
                <a:t>4</a:t>
              </a: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20500" name="AutoShape 2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</a:endParaRPr>
            </a:p>
          </p:txBody>
        </p:sp>
      </p:grpSp>
      <p:sp>
        <p:nvSpPr>
          <p:cNvPr id="20501" name="Text Box 2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060995" y="4649081"/>
            <a:ext cx="1998772" cy="81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0502" name="Text Box 2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16922" y="4649081"/>
            <a:ext cx="1996748" cy="81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0503" name="Group 23"/>
          <p:cNvGrpSpPr/>
          <p:nvPr>
            <p:custDataLst>
              <p:tags r:id="rId12"/>
            </p:custDataLst>
          </p:nvPr>
        </p:nvGrpSpPr>
        <p:grpSpPr bwMode="auto">
          <a:xfrm rot="10800000">
            <a:off x="2035744" y="4649081"/>
            <a:ext cx="813265" cy="888118"/>
            <a:chOff x="0" y="0"/>
            <a:chExt cx="1006" cy="1099"/>
          </a:xfrm>
        </p:grpSpPr>
        <p:sp>
          <p:nvSpPr>
            <p:cNvPr id="20504" name="Oval 24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</a:rPr>
                <a:t>2</a:t>
              </a: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20505" name="AutoShape 25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箭头 2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175745" y="4317835"/>
            <a:ext cx="9624638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151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43794" y="3066518"/>
            <a:ext cx="1883663" cy="7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1511" name="Group 7"/>
          <p:cNvGrpSpPr/>
          <p:nvPr>
            <p:custDataLst>
              <p:tags r:id="rId4"/>
            </p:custDataLst>
          </p:nvPr>
        </p:nvGrpSpPr>
        <p:grpSpPr bwMode="auto">
          <a:xfrm>
            <a:off x="787930" y="3066518"/>
            <a:ext cx="771805" cy="838669"/>
            <a:chOff x="0" y="0"/>
            <a:chExt cx="1006" cy="1099"/>
          </a:xfrm>
        </p:grpSpPr>
        <p:sp>
          <p:nvSpPr>
            <p:cNvPr id="21512" name="Oval 8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1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21513" name="AutoShape 9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21514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68564" y="3066518"/>
            <a:ext cx="1885574" cy="7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1515" name="Group 11"/>
          <p:cNvGrpSpPr/>
          <p:nvPr>
            <p:custDataLst>
              <p:tags r:id="rId6"/>
            </p:custDataLst>
          </p:nvPr>
        </p:nvGrpSpPr>
        <p:grpSpPr bwMode="auto">
          <a:xfrm>
            <a:off x="3995507" y="3066518"/>
            <a:ext cx="769894" cy="838669"/>
            <a:chOff x="0" y="0"/>
            <a:chExt cx="1006" cy="1099"/>
          </a:xfrm>
        </p:grpSpPr>
        <p:sp>
          <p:nvSpPr>
            <p:cNvPr id="21516" name="Oval 12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3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21517" name="AutoShape 13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21518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125810" y="3066518"/>
            <a:ext cx="1885573" cy="7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1519" name="Group 15"/>
          <p:cNvGrpSpPr/>
          <p:nvPr>
            <p:custDataLst>
              <p:tags r:id="rId8"/>
            </p:custDataLst>
          </p:nvPr>
        </p:nvGrpSpPr>
        <p:grpSpPr bwMode="auto">
          <a:xfrm>
            <a:off x="7220277" y="3066518"/>
            <a:ext cx="767984" cy="838669"/>
            <a:chOff x="0" y="0"/>
            <a:chExt cx="1006" cy="1099"/>
          </a:xfrm>
        </p:grpSpPr>
        <p:sp>
          <p:nvSpPr>
            <p:cNvPr id="21520" name="Oval 1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5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21521" name="AutoShape 1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1522" name="Group 18"/>
          <p:cNvGrpSpPr/>
          <p:nvPr>
            <p:custDataLst>
              <p:tags r:id="rId9"/>
            </p:custDataLst>
          </p:nvPr>
        </p:nvGrpSpPr>
        <p:grpSpPr bwMode="auto">
          <a:xfrm rot="10800000">
            <a:off x="5082528" y="4732394"/>
            <a:ext cx="771805" cy="838669"/>
            <a:chOff x="0" y="0"/>
            <a:chExt cx="1006" cy="1099"/>
          </a:xfrm>
        </p:grpSpPr>
        <p:sp>
          <p:nvSpPr>
            <p:cNvPr id="21523" name="Oval 19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4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21524" name="AutoShape 20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21525" name="Text Box 2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07166" y="4732394"/>
            <a:ext cx="1887484" cy="7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86284" y="4732394"/>
            <a:ext cx="1885573" cy="7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1527" name="Group 23"/>
          <p:cNvGrpSpPr/>
          <p:nvPr>
            <p:custDataLst>
              <p:tags r:id="rId12"/>
            </p:custDataLst>
          </p:nvPr>
        </p:nvGrpSpPr>
        <p:grpSpPr bwMode="auto">
          <a:xfrm rot="10800000">
            <a:off x="1559736" y="4732394"/>
            <a:ext cx="767984" cy="838669"/>
            <a:chOff x="0" y="0"/>
            <a:chExt cx="1006" cy="1099"/>
          </a:xfrm>
        </p:grpSpPr>
        <p:sp>
          <p:nvSpPr>
            <p:cNvPr id="21528" name="Oval 24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2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21529" name="AutoShape 2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grpSp>
        <p:nvGrpSpPr>
          <p:cNvPr id="21530" name="Group 26"/>
          <p:cNvGrpSpPr/>
          <p:nvPr>
            <p:custDataLst>
              <p:tags r:id="rId13"/>
            </p:custDataLst>
          </p:nvPr>
        </p:nvGrpSpPr>
        <p:grpSpPr bwMode="auto">
          <a:xfrm rot="10800000">
            <a:off x="8605323" y="4732394"/>
            <a:ext cx="767984" cy="838669"/>
            <a:chOff x="0" y="0"/>
            <a:chExt cx="1006" cy="1099"/>
          </a:xfrm>
        </p:grpSpPr>
        <p:sp>
          <p:nvSpPr>
            <p:cNvPr id="21531" name="Oval 27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r>
                <a:rPr lang="zh-CN" altLang="en-US" sz="2400">
                  <a:solidFill>
                    <a:schemeClr val="bg1"/>
                  </a:solidFill>
                  <a:latin typeface="+mn-lt"/>
                  <a:ea typeface="+mn-ea"/>
                  <a:sym typeface="Arial" pitchFamily="34" charset="0"/>
                </a:rPr>
                <a:t>6</a:t>
              </a:r>
              <a:endParaRPr lang="zh-CN" altLang="en-US" sz="2400">
                <a:latin typeface="+mn-lt"/>
                <a:ea typeface="+mn-ea"/>
                <a:sym typeface="Arial" pitchFamily="34" charset="0"/>
              </a:endParaRPr>
            </a:p>
          </p:txBody>
        </p:sp>
        <p:sp>
          <p:nvSpPr>
            <p:cNvPr id="21532" name="AutoShape 2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 sz="700">
                <a:latin typeface="+mn-lt"/>
                <a:ea typeface="+mn-ea"/>
                <a:sym typeface="Arial" pitchFamily="34" charset="0"/>
              </a:endParaRPr>
            </a:p>
          </p:txBody>
        </p:sp>
      </p:grpSp>
      <p:sp>
        <p:nvSpPr>
          <p:cNvPr id="21533" name="Text Box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516587" y="4732394"/>
            <a:ext cx="1887484" cy="76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9" name="文本框 28"/>
          <p:cNvSpPr txBox="1"/>
          <p:nvPr>
            <p:custDataLst>
              <p:tags r:id="rId15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75822" y="1510243"/>
            <a:ext cx="3143778" cy="669925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1274234" y="2176993"/>
            <a:ext cx="6261099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3175" indent="-3175"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1800"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zh-CN" sz="18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75822" y="4005793"/>
            <a:ext cx="3143778" cy="669925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253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731806" y="1846792"/>
            <a:ext cx="1778000" cy="0"/>
          </a:xfrm>
          <a:prstGeom prst="line">
            <a:avLst/>
          </a:prstGeom>
          <a:noFill/>
          <a:ln w="19050" cap="rnd" cmpd="sng">
            <a:solidFill>
              <a:srgbClr val="E6795A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2536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731806" y="4339167"/>
            <a:ext cx="1778000" cy="1588"/>
          </a:xfrm>
          <a:prstGeom prst="line">
            <a:avLst/>
          </a:prstGeom>
          <a:noFill/>
          <a:ln w="19050" cap="rnd" cmpd="sng">
            <a:solidFill>
              <a:srgbClr val="E6795A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pic>
        <p:nvPicPr>
          <p:cNvPr id="22537" name="Picture 9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947" y="1"/>
            <a:ext cx="3750815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8" name="Rectangle 10"/>
          <p:cNvSpPr>
            <a:spLocks noGrp="1" noChangeArrowheads="1"/>
          </p:cNvSpPr>
          <p:nvPr>
            <p:custDataLst>
              <p:tags r:id="rId8"/>
            </p:custDataLst>
          </p:nvPr>
        </p:nvSpPr>
        <p:spPr bwMode="auto">
          <a:xfrm>
            <a:off x="1271059" y="4674131"/>
            <a:ext cx="6261099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 marL="3175" indent="-3175">
              <a:spcBef>
                <a:spcPct val="20000"/>
              </a:spcBef>
              <a:buChar char="•"/>
              <a:defRPr sz="20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1800"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</a:t>
            </a:r>
            <a:endParaRPr lang="zh-CN" altLang="zh-CN" sz="18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527176" y="106895"/>
            <a:ext cx="5872691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eaLnBrk="1" hangingPunct="1"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9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75" y="4016393"/>
            <a:ext cx="2816851" cy="194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502" y="4016393"/>
            <a:ext cx="2814802" cy="194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481" y="4016393"/>
            <a:ext cx="2816850" cy="194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62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49107" y="1879600"/>
            <a:ext cx="3372026" cy="67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4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47056" y="2553681"/>
            <a:ext cx="3376124" cy="130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14085" y="1879600"/>
            <a:ext cx="3372026" cy="67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4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14085" y="2553681"/>
            <a:ext cx="3374076" cy="130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72918" y="1879600"/>
            <a:ext cx="3372026" cy="676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70868" y="2553681"/>
            <a:ext cx="3374074" cy="130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dirty="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526" y="1414352"/>
            <a:ext cx="2905236" cy="200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2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618" y="2375113"/>
            <a:ext cx="2905236" cy="200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3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710" y="3335874"/>
            <a:ext cx="2905236" cy="200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79525" y="3420952"/>
            <a:ext cx="2908411" cy="57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4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4585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79525" y="4030876"/>
            <a:ext cx="2908411" cy="81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4586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279526" y="3403813"/>
            <a:ext cx="0" cy="1440000"/>
          </a:xfrm>
          <a:prstGeom prst="line">
            <a:avLst/>
          </a:prstGeom>
          <a:noFill/>
          <a:ln w="57150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87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638410" y="4381714"/>
            <a:ext cx="2908411" cy="57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4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36823" y="4991637"/>
            <a:ext cx="2908411" cy="811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4589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636824" y="4364575"/>
            <a:ext cx="0" cy="1440000"/>
          </a:xfrm>
          <a:prstGeom prst="line">
            <a:avLst/>
          </a:prstGeom>
          <a:noFill/>
          <a:ln w="57150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90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94121" y="5342475"/>
            <a:ext cx="2908411" cy="57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4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992534" y="5952399"/>
            <a:ext cx="2908411" cy="81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24592" name="Line 16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7992535" y="5325336"/>
            <a:ext cx="0" cy="1440000"/>
          </a:xfrm>
          <a:prstGeom prst="line">
            <a:avLst/>
          </a:prstGeom>
          <a:noFill/>
          <a:ln w="57150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1" y="757572"/>
            <a:ext cx="3302825" cy="2257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747" y="757572"/>
            <a:ext cx="3312371" cy="2281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7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559" y="774277"/>
            <a:ext cx="3278961" cy="226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59481" y="3248026"/>
            <a:ext cx="10273039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>
            <a:lvl1pPr eaLnBrk="1" hangingPunct="1"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959481" y="4095751"/>
            <a:ext cx="10273039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3175" indent="-3175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 sz="2000"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请在此输入您的文本。请在此输入您的文本。请在此输入您的文本。请在此输入您的文本。请在此输入您的文本。请在此输入您的文本。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90063" y="1820863"/>
            <a:ext cx="2846958" cy="184039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4979" y="4005315"/>
            <a:ext cx="2846959" cy="1840394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6631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54979" y="1822996"/>
            <a:ext cx="2846959" cy="1838261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90063" y="4005315"/>
            <a:ext cx="2846958" cy="1840394"/>
          </a:xfrm>
          <a:prstGeom prst="rect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6633" name="Group 9"/>
          <p:cNvGrpSpPr/>
          <p:nvPr>
            <p:custDataLst>
              <p:tags r:id="rId6"/>
            </p:custDataLst>
          </p:nvPr>
        </p:nvGrpSpPr>
        <p:grpSpPr bwMode="auto">
          <a:xfrm>
            <a:off x="9137021" y="1492346"/>
            <a:ext cx="1028700" cy="1028700"/>
            <a:chOff x="0" y="0"/>
            <a:chExt cx="1620" cy="1620"/>
          </a:xfrm>
        </p:grpSpPr>
        <p:sp>
          <p:nvSpPr>
            <p:cNvPr id="26634" name="Rectangle 10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635" name="Rectangle 11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92500"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6636" name="Group 12"/>
          <p:cNvGrpSpPr/>
          <p:nvPr>
            <p:custDataLst>
              <p:tags r:id="rId7"/>
            </p:custDataLst>
          </p:nvPr>
        </p:nvGrpSpPr>
        <p:grpSpPr bwMode="auto">
          <a:xfrm>
            <a:off x="2026279" y="5144134"/>
            <a:ext cx="1028700" cy="1028700"/>
            <a:chOff x="0" y="0"/>
            <a:chExt cx="1620" cy="1620"/>
          </a:xfrm>
        </p:grpSpPr>
        <p:sp>
          <p:nvSpPr>
            <p:cNvPr id="26637" name="Rectangle 1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32" y="0"/>
              <a:ext cx="1088" cy="10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638" name="Rectangle 1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1088"/>
              <a:ext cx="532" cy="532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92500"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84128" y="3244980"/>
            <a:ext cx="3440874" cy="90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84128" y="4147640"/>
            <a:ext cx="3440874" cy="250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69069" y="3244980"/>
            <a:ext cx="3440874" cy="90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27656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69069" y="4147640"/>
            <a:ext cx="3440874" cy="250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sz="2000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7657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182058" y="2344390"/>
            <a:ext cx="2070" cy="4306269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7658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566998" y="2344390"/>
            <a:ext cx="0" cy="4306269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7659" name="Group 11"/>
          <p:cNvGrpSpPr/>
          <p:nvPr>
            <p:custDataLst>
              <p:tags r:id="rId8"/>
            </p:custDataLst>
          </p:nvPr>
        </p:nvGrpSpPr>
        <p:grpSpPr bwMode="auto">
          <a:xfrm>
            <a:off x="6566998" y="1903412"/>
            <a:ext cx="1341568" cy="1341568"/>
            <a:chOff x="0" y="0"/>
            <a:chExt cx="1620" cy="1620"/>
          </a:xfrm>
        </p:grpSpPr>
        <p:sp>
          <p:nvSpPr>
            <p:cNvPr id="27660" name="Rectangle 12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661" name="Rectangle 13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7662" name="Group 14"/>
          <p:cNvGrpSpPr/>
          <p:nvPr>
            <p:custDataLst>
              <p:tags r:id="rId9"/>
            </p:custDataLst>
          </p:nvPr>
        </p:nvGrpSpPr>
        <p:grpSpPr bwMode="auto">
          <a:xfrm>
            <a:off x="2182057" y="1903412"/>
            <a:ext cx="1341568" cy="1341568"/>
            <a:chOff x="0" y="0"/>
            <a:chExt cx="1620" cy="1620"/>
          </a:xfrm>
        </p:grpSpPr>
        <p:sp>
          <p:nvSpPr>
            <p:cNvPr id="27663" name="Rectangle 1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664" name="Rectangle 16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03585" y="3208786"/>
            <a:ext cx="2689685" cy="871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78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03585" y="4080684"/>
            <a:ext cx="2689685" cy="242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03164" y="3208786"/>
            <a:ext cx="2689685" cy="871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80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03164" y="4080684"/>
            <a:ext cx="2689685" cy="242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98731" y="3208786"/>
            <a:ext cx="2689685" cy="871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96731" y="4080684"/>
            <a:ext cx="2691685" cy="2421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8683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103585" y="2338887"/>
            <a:ext cx="1999" cy="4159513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8684" name="Line 1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703163" y="2338887"/>
            <a:ext cx="0" cy="4159513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8685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8396730" y="2338887"/>
            <a:ext cx="0" cy="4159513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8686" name="Group 14"/>
          <p:cNvGrpSpPr/>
          <p:nvPr>
            <p:custDataLst>
              <p:tags r:id="rId11"/>
            </p:custDataLst>
          </p:nvPr>
        </p:nvGrpSpPr>
        <p:grpSpPr bwMode="auto">
          <a:xfrm>
            <a:off x="8396730" y="1912938"/>
            <a:ext cx="1295848" cy="1295848"/>
            <a:chOff x="0" y="0"/>
            <a:chExt cx="1620" cy="1620"/>
          </a:xfrm>
        </p:grpSpPr>
        <p:sp>
          <p:nvSpPr>
            <p:cNvPr id="28687" name="Rectangle 15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688" name="Rectangle 16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689" name="Group 17"/>
          <p:cNvGrpSpPr/>
          <p:nvPr>
            <p:custDataLst>
              <p:tags r:id="rId12"/>
            </p:custDataLst>
          </p:nvPr>
        </p:nvGrpSpPr>
        <p:grpSpPr bwMode="auto">
          <a:xfrm>
            <a:off x="4703163" y="1912938"/>
            <a:ext cx="1295848" cy="1295848"/>
            <a:chOff x="0" y="0"/>
            <a:chExt cx="1620" cy="1620"/>
          </a:xfrm>
        </p:grpSpPr>
        <p:sp>
          <p:nvSpPr>
            <p:cNvPr id="28690" name="Rectangle 18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691" name="Rectangle 19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692" name="Group 20"/>
          <p:cNvGrpSpPr/>
          <p:nvPr>
            <p:custDataLst>
              <p:tags r:id="rId13"/>
            </p:custDataLst>
          </p:nvPr>
        </p:nvGrpSpPr>
        <p:grpSpPr bwMode="auto">
          <a:xfrm>
            <a:off x="1103584" y="1912938"/>
            <a:ext cx="1295848" cy="1295848"/>
            <a:chOff x="0" y="0"/>
            <a:chExt cx="1620" cy="1620"/>
          </a:xfrm>
        </p:grpSpPr>
        <p:sp>
          <p:nvSpPr>
            <p:cNvPr id="28693" name="Rectangle 21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694" name="Rectangle 2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0294" y="3165083"/>
            <a:ext cx="2353919" cy="82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0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20294" y="3994759"/>
            <a:ext cx="2353919" cy="230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03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620294" y="2337310"/>
            <a:ext cx="0" cy="3958084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9704" name="Group 8"/>
          <p:cNvGrpSpPr/>
          <p:nvPr>
            <p:custDataLst>
              <p:tags r:id="rId5"/>
            </p:custDataLst>
          </p:nvPr>
        </p:nvGrpSpPr>
        <p:grpSpPr bwMode="auto">
          <a:xfrm>
            <a:off x="3620294" y="1931988"/>
            <a:ext cx="1233095" cy="1233095"/>
            <a:chOff x="0" y="0"/>
            <a:chExt cx="1620" cy="1620"/>
          </a:xfrm>
        </p:grpSpPr>
        <p:sp>
          <p:nvSpPr>
            <p:cNvPr id="29705" name="Rectangle 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706" name="Rectangle 1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9707" name="Text Box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30415" y="3165083"/>
            <a:ext cx="2353917" cy="82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30415" y="3994759"/>
            <a:ext cx="2353917" cy="230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09" name="Line 1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030415" y="2337310"/>
            <a:ext cx="1902" cy="3958084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9710" name="Group 14"/>
          <p:cNvGrpSpPr/>
          <p:nvPr>
            <p:custDataLst>
              <p:tags r:id="rId9"/>
            </p:custDataLst>
          </p:nvPr>
        </p:nvGrpSpPr>
        <p:grpSpPr bwMode="auto">
          <a:xfrm>
            <a:off x="1030414" y="1931988"/>
            <a:ext cx="1233095" cy="1233095"/>
            <a:chOff x="0" y="0"/>
            <a:chExt cx="1620" cy="1620"/>
          </a:xfrm>
        </p:grpSpPr>
        <p:sp>
          <p:nvSpPr>
            <p:cNvPr id="29711" name="Rectangle 15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712" name="Rectangle 16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9713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13983" y="3165083"/>
            <a:ext cx="2353917" cy="82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14" name="Text Box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212078" y="3994759"/>
            <a:ext cx="2353919" cy="230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29715" name="Line 19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6212078" y="2337310"/>
            <a:ext cx="0" cy="3958084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9716" name="Group 20"/>
          <p:cNvGrpSpPr/>
          <p:nvPr>
            <p:custDataLst>
              <p:tags r:id="rId13"/>
            </p:custDataLst>
          </p:nvPr>
        </p:nvGrpSpPr>
        <p:grpSpPr bwMode="auto">
          <a:xfrm>
            <a:off x="6212078" y="1931988"/>
            <a:ext cx="1233095" cy="1233095"/>
            <a:chOff x="0" y="0"/>
            <a:chExt cx="1620" cy="1620"/>
          </a:xfrm>
        </p:grpSpPr>
        <p:sp>
          <p:nvSpPr>
            <p:cNvPr id="29717" name="Rectangle 2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718" name="Rectangle 2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9719" name="Line 23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8803861" y="2337310"/>
            <a:ext cx="0" cy="3958084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9720" name="Text Box 2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807667" y="3165083"/>
            <a:ext cx="2353919" cy="82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29721" name="Text Box 2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805766" y="3994759"/>
            <a:ext cx="2353917" cy="230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9722" name="Group 26"/>
          <p:cNvGrpSpPr/>
          <p:nvPr>
            <p:custDataLst>
              <p:tags r:id="rId17"/>
            </p:custDataLst>
          </p:nvPr>
        </p:nvGrpSpPr>
        <p:grpSpPr bwMode="auto">
          <a:xfrm>
            <a:off x="8803861" y="1931988"/>
            <a:ext cx="1233095" cy="1233095"/>
            <a:chOff x="0" y="0"/>
            <a:chExt cx="1620" cy="1620"/>
          </a:xfrm>
        </p:grpSpPr>
        <p:sp>
          <p:nvSpPr>
            <p:cNvPr id="29723" name="Rectangle 27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724" name="Rectangle 28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29" name="文本框 28"/>
          <p:cNvSpPr txBox="1"/>
          <p:nvPr>
            <p:custDataLst>
              <p:tags r:id="rId19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66799" y="1631950"/>
            <a:ext cx="4859867" cy="679450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6152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799" y="2986088"/>
            <a:ext cx="4859867" cy="679450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6153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799" y="4340225"/>
            <a:ext cx="4859867" cy="679450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4" y="1589"/>
            <a:ext cx="558482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79781" y="876301"/>
            <a:ext cx="260350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Rectangl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989731" y="876301"/>
            <a:ext cx="261938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7840131" y="744539"/>
            <a:ext cx="31496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en-US" altLang="zh-CN" smtClean="0"/>
              <a:t>CONTENTS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507209" y="1927000"/>
            <a:ext cx="2227006" cy="41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072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7210" y="2342597"/>
            <a:ext cx="2228661" cy="151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58175" y="1927000"/>
            <a:ext cx="2227005" cy="41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0728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156518" y="2342597"/>
            <a:ext cx="2228661" cy="151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729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507209" y="1561076"/>
            <a:ext cx="1656" cy="2294891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0730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7158174" y="1561076"/>
            <a:ext cx="0" cy="2294891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30731" name="Group 11"/>
          <p:cNvGrpSpPr/>
          <p:nvPr>
            <p:custDataLst>
              <p:tags r:id="rId8"/>
            </p:custDataLst>
          </p:nvPr>
        </p:nvGrpSpPr>
        <p:grpSpPr bwMode="auto">
          <a:xfrm>
            <a:off x="7156517" y="1329268"/>
            <a:ext cx="536468" cy="538124"/>
            <a:chOff x="0" y="0"/>
            <a:chExt cx="1620" cy="1620"/>
          </a:xfrm>
        </p:grpSpPr>
        <p:sp>
          <p:nvSpPr>
            <p:cNvPr id="30732" name="Rectangle 12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3" name="Rectangle 13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0734" name="Group 14"/>
          <p:cNvGrpSpPr/>
          <p:nvPr>
            <p:custDataLst>
              <p:tags r:id="rId9"/>
            </p:custDataLst>
          </p:nvPr>
        </p:nvGrpSpPr>
        <p:grpSpPr bwMode="auto">
          <a:xfrm>
            <a:off x="3507209" y="1329268"/>
            <a:ext cx="536468" cy="538124"/>
            <a:chOff x="0" y="0"/>
            <a:chExt cx="1620" cy="1620"/>
          </a:xfrm>
        </p:grpSpPr>
        <p:sp>
          <p:nvSpPr>
            <p:cNvPr id="30735" name="Rectangle 15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36" name="Rectangle 16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0737" name="Text Box 17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886216" y="4758359"/>
            <a:ext cx="2227005" cy="41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887871" y="5173956"/>
            <a:ext cx="2228661" cy="151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739" name="Text Box 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977530" y="4758359"/>
            <a:ext cx="2228661" cy="41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979187" y="5173956"/>
            <a:ext cx="2228661" cy="151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741" name="Text Box 2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077124" y="4758359"/>
            <a:ext cx="2228661" cy="41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077124" y="5173956"/>
            <a:ext cx="2228661" cy="1511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743" name="Line 23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1886216" y="4392436"/>
            <a:ext cx="1655" cy="2294891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0744" name="Line 2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4979187" y="4392436"/>
            <a:ext cx="1655" cy="2294891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0745" name="Line 25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H="1">
            <a:off x="8077123" y="4392436"/>
            <a:ext cx="1656" cy="2294891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30746" name="Group 26"/>
          <p:cNvGrpSpPr/>
          <p:nvPr>
            <p:custDataLst>
              <p:tags r:id="rId19"/>
            </p:custDataLst>
          </p:nvPr>
        </p:nvGrpSpPr>
        <p:grpSpPr bwMode="auto">
          <a:xfrm>
            <a:off x="8075469" y="4160627"/>
            <a:ext cx="538123" cy="538124"/>
            <a:chOff x="0" y="0"/>
            <a:chExt cx="1620" cy="1620"/>
          </a:xfrm>
        </p:grpSpPr>
        <p:sp>
          <p:nvSpPr>
            <p:cNvPr id="30747" name="Rectangle 27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48" name="Rectangle 28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0749" name="Group 29"/>
          <p:cNvGrpSpPr/>
          <p:nvPr>
            <p:custDataLst>
              <p:tags r:id="rId20"/>
            </p:custDataLst>
          </p:nvPr>
        </p:nvGrpSpPr>
        <p:grpSpPr bwMode="auto">
          <a:xfrm>
            <a:off x="4977529" y="4160627"/>
            <a:ext cx="538124" cy="538124"/>
            <a:chOff x="0" y="0"/>
            <a:chExt cx="1620" cy="1620"/>
          </a:xfrm>
        </p:grpSpPr>
        <p:sp>
          <p:nvSpPr>
            <p:cNvPr id="30750" name="Rectangle 30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1" name="Rectangle 3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0752" name="Group 32"/>
          <p:cNvGrpSpPr/>
          <p:nvPr>
            <p:custDataLst>
              <p:tags r:id="rId21"/>
            </p:custDataLst>
          </p:nvPr>
        </p:nvGrpSpPr>
        <p:grpSpPr bwMode="auto">
          <a:xfrm>
            <a:off x="1886216" y="4160627"/>
            <a:ext cx="538123" cy="538124"/>
            <a:chOff x="0" y="0"/>
            <a:chExt cx="1620" cy="1620"/>
          </a:xfrm>
        </p:grpSpPr>
        <p:sp>
          <p:nvSpPr>
            <p:cNvPr id="30753" name="Rectangle 33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54" name="Rectangle 34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4" name="文本框 33"/>
          <p:cNvSpPr txBox="1"/>
          <p:nvPr>
            <p:custDataLst>
              <p:tags r:id="rId22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35" name="文本框 34"/>
          <p:cNvSpPr txBox="1"/>
          <p:nvPr>
            <p:custDataLst>
              <p:tags r:id="rId23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05591" y="1802627"/>
            <a:ext cx="2208340" cy="41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175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05591" y="2214741"/>
            <a:ext cx="2208340" cy="181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60989" y="1802627"/>
            <a:ext cx="2208340" cy="41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175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60989" y="2214741"/>
            <a:ext cx="2208340" cy="181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5198" y="1802627"/>
            <a:ext cx="2208340" cy="41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3558" y="2214741"/>
            <a:ext cx="2208339" cy="181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55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705591" y="1439770"/>
            <a:ext cx="1642" cy="2275657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1756" name="Line 1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660989" y="1439770"/>
            <a:ext cx="1642" cy="2275657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1757" name="Line 13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7695198" y="1439770"/>
            <a:ext cx="0" cy="2275657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31758" name="Group 14"/>
          <p:cNvGrpSpPr/>
          <p:nvPr>
            <p:custDataLst>
              <p:tags r:id="rId11"/>
            </p:custDataLst>
          </p:nvPr>
        </p:nvGrpSpPr>
        <p:grpSpPr bwMode="auto">
          <a:xfrm>
            <a:off x="7691915" y="1209905"/>
            <a:ext cx="533614" cy="533614"/>
            <a:chOff x="0" y="0"/>
            <a:chExt cx="1620" cy="1620"/>
          </a:xfrm>
        </p:grpSpPr>
        <p:sp>
          <p:nvSpPr>
            <p:cNvPr id="31759" name="Rectangle 15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60" name="Rectangle 16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761" name="Group 17"/>
          <p:cNvGrpSpPr/>
          <p:nvPr>
            <p:custDataLst>
              <p:tags r:id="rId12"/>
            </p:custDataLst>
          </p:nvPr>
        </p:nvGrpSpPr>
        <p:grpSpPr bwMode="auto">
          <a:xfrm>
            <a:off x="4660989" y="1209905"/>
            <a:ext cx="531972" cy="533614"/>
            <a:chOff x="0" y="0"/>
            <a:chExt cx="1620" cy="1620"/>
          </a:xfrm>
        </p:grpSpPr>
        <p:sp>
          <p:nvSpPr>
            <p:cNvPr id="31762" name="Rectangle 18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63" name="Rectangle 19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764" name="Group 20"/>
          <p:cNvGrpSpPr/>
          <p:nvPr>
            <p:custDataLst>
              <p:tags r:id="rId13"/>
            </p:custDataLst>
          </p:nvPr>
        </p:nvGrpSpPr>
        <p:grpSpPr bwMode="auto">
          <a:xfrm>
            <a:off x="1705591" y="1209905"/>
            <a:ext cx="531972" cy="533614"/>
            <a:chOff x="0" y="0"/>
            <a:chExt cx="1620" cy="1620"/>
          </a:xfrm>
        </p:grpSpPr>
        <p:sp>
          <p:nvSpPr>
            <p:cNvPr id="31765" name="Rectangle 21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66" name="Rectangle 22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1767" name="Text Box 2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88463" y="4679215"/>
            <a:ext cx="2208339" cy="41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90103" y="5091328"/>
            <a:ext cx="2208340" cy="176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69" name="Text Box 2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243861" y="4679215"/>
            <a:ext cx="2208339" cy="41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1770" name="Text Box 2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245502" y="5091328"/>
            <a:ext cx="2208340" cy="176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71" name="Text Box 2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278070" y="4679215"/>
            <a:ext cx="2208339" cy="41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1772" name="Text Box 2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278070" y="5091328"/>
            <a:ext cx="2208339" cy="176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1773" name="Line 29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2288463" y="4316358"/>
            <a:ext cx="1641" cy="2275657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1774" name="Line 30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245502" y="4316358"/>
            <a:ext cx="0" cy="2275657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31775" name="Line 31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>
            <a:off x="8278070" y="4316358"/>
            <a:ext cx="1641" cy="2275657"/>
          </a:xfrm>
          <a:prstGeom prst="line">
            <a:avLst/>
          </a:prstGeom>
          <a:noFill/>
          <a:ln w="9525" cmpd="sng">
            <a:solidFill>
              <a:srgbClr val="E6795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31776" name="Group 32"/>
          <p:cNvGrpSpPr/>
          <p:nvPr>
            <p:custDataLst>
              <p:tags r:id="rId23"/>
            </p:custDataLst>
          </p:nvPr>
        </p:nvGrpSpPr>
        <p:grpSpPr bwMode="auto">
          <a:xfrm>
            <a:off x="8276427" y="4086493"/>
            <a:ext cx="533614" cy="533614"/>
            <a:chOff x="0" y="0"/>
            <a:chExt cx="1620" cy="1620"/>
          </a:xfrm>
        </p:grpSpPr>
        <p:sp>
          <p:nvSpPr>
            <p:cNvPr id="31777" name="Rectangle 33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78" name="Rectangle 34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779" name="Group 35"/>
          <p:cNvGrpSpPr/>
          <p:nvPr>
            <p:custDataLst>
              <p:tags r:id="rId24"/>
            </p:custDataLst>
          </p:nvPr>
        </p:nvGrpSpPr>
        <p:grpSpPr bwMode="auto">
          <a:xfrm>
            <a:off x="5243861" y="4086493"/>
            <a:ext cx="533613" cy="533614"/>
            <a:chOff x="0" y="0"/>
            <a:chExt cx="1620" cy="1620"/>
          </a:xfrm>
        </p:grpSpPr>
        <p:sp>
          <p:nvSpPr>
            <p:cNvPr id="31780" name="Rectangle 36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81" name="Rectangle 3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1782" name="Group 38"/>
          <p:cNvGrpSpPr/>
          <p:nvPr>
            <p:custDataLst>
              <p:tags r:id="rId25"/>
            </p:custDataLst>
          </p:nvPr>
        </p:nvGrpSpPr>
        <p:grpSpPr bwMode="auto">
          <a:xfrm>
            <a:off x="2288463" y="4086493"/>
            <a:ext cx="533613" cy="533614"/>
            <a:chOff x="0" y="0"/>
            <a:chExt cx="1620" cy="1620"/>
          </a:xfrm>
        </p:grpSpPr>
        <p:sp>
          <p:nvSpPr>
            <p:cNvPr id="31783" name="Rectangle 39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84" name="Rectangle 40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40" name="文本框 39"/>
          <p:cNvSpPr txBox="1"/>
          <p:nvPr>
            <p:custDataLst>
              <p:tags r:id="rId26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41" name="文本框 40"/>
          <p:cNvSpPr txBox="1"/>
          <p:nvPr>
            <p:custDataLst>
              <p:tags r:id="rId27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18346" y="4148666"/>
            <a:ext cx="10155309" cy="1896534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请在此输入您的文本。请在此输入您的文本。请在此输入您的文本。请在此输入您的文本。请在此输入您的文本。请在此输入您的文本。请在此输入您的文本。请在此输入您的文本。</a:t>
            </a:r>
          </a:p>
        </p:txBody>
      </p:sp>
      <p:pic>
        <p:nvPicPr>
          <p:cNvPr id="32774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46" y="1758949"/>
            <a:ext cx="3217098" cy="222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5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622" y="1758949"/>
            <a:ext cx="3214758" cy="222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6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8" y="1758949"/>
            <a:ext cx="3217097" cy="222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473200" y="125049"/>
            <a:ext cx="8737600" cy="58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 fontScale="97500"/>
          </a:bodyPr>
          <a:lstStyle>
            <a:lvl1pPr eaLnBrk="1" hangingPunct="1"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490018" y="715965"/>
            <a:ext cx="8720782" cy="4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eaLnBrk="1" hangingPunct="1">
              <a:lnSpc>
                <a:spcPct val="90000"/>
              </a:lnSpc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请在此输入您的副标题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54849" y="4385732"/>
            <a:ext cx="9482301" cy="1913468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请在此输入您的文本。请在此输入您的文本。请在此输入您的文本。请在此输入您的文本。请在此输入您的文本。请在此输入您的文本。请在此输入您的文本。请在此输入您的文本。</a:t>
            </a:r>
          </a:p>
        </p:txBody>
      </p:sp>
      <p:pic>
        <p:nvPicPr>
          <p:cNvPr id="33797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849" y="1482726"/>
            <a:ext cx="4640427" cy="275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8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724" y="1482726"/>
            <a:ext cx="4640427" cy="275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527176" y="106895"/>
            <a:ext cx="8683624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eaLnBrk="1" hangingPunct="1">
              <a:defRPr sz="28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+mj-lt"/>
              </a:rPr>
              <a:t>请在此输入您的标题</a:t>
            </a:r>
            <a:endParaRPr lang="zh-CN" altLang="en-US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latin typeface="+mn-lt"/>
              </a:rPr>
              <a:t>请在此输入您的文本。请在此输入您的文本。请在此输入您的文本。</a:t>
            </a:r>
            <a:endParaRPr lang="zh-CN" altLang="en-US" dirty="0">
              <a:latin typeface="+mn-lt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mtClean="0">
                <a:latin typeface="+mn-lt"/>
              </a:rPr>
              <a:t>请在此输入您的文本。请在此输入您的文本。请在此输入您的文本。</a:t>
            </a:r>
            <a:endParaRPr lang="zh-CN" altLang="en-US" dirty="0">
              <a:latin typeface="+mn-lt"/>
            </a:endParaRPr>
          </a:p>
        </p:txBody>
      </p:sp>
      <p:sp>
        <p:nvSpPr>
          <p:cNvPr id="19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6857998" y="1819493"/>
            <a:ext cx="4724398" cy="3857191"/>
          </a:xfrm>
          <a:prstGeom prst="rect">
            <a:avLst/>
          </a:prstGeom>
          <a:noFill/>
          <a:ln w="19050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0" name="Group 7"/>
          <p:cNvGrpSpPr/>
          <p:nvPr>
            <p:custDataLst>
              <p:tags r:id="rId6"/>
            </p:custDataLst>
          </p:nvPr>
        </p:nvGrpSpPr>
        <p:grpSpPr bwMode="auto">
          <a:xfrm>
            <a:off x="6854946" y="5148646"/>
            <a:ext cx="542925" cy="547688"/>
            <a:chOff x="0" y="0"/>
            <a:chExt cx="855" cy="864"/>
          </a:xfrm>
        </p:grpSpPr>
        <p:sp>
          <p:nvSpPr>
            <p:cNvPr id="21" name="Rectangle 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flipH="1">
              <a:off x="19" y="17"/>
              <a:ext cx="810" cy="8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" name="Text Box 9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71" y="0"/>
              <a:ext cx="48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 anchorCtr="1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ea typeface="宋体" pitchFamily="2" charset="-122"/>
                </a:rPr>
                <a:t>2</a:t>
              </a:r>
              <a:endParaRPr lang="zh-CN" altLang="en-US" dirty="0">
                <a:ea typeface="宋体" pitchFamily="2" charset="-122"/>
              </a:endParaRPr>
            </a:p>
          </p:txBody>
        </p:sp>
        <p:sp>
          <p:nvSpPr>
            <p:cNvPr id="23" name="AutoShape 1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54"/>
              <a:ext cx="810" cy="810"/>
            </a:xfrm>
            <a:prstGeom prst="rtTriangle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4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80345" y="1819493"/>
            <a:ext cx="4698205" cy="3857191"/>
          </a:xfrm>
          <a:prstGeom prst="rect">
            <a:avLst/>
          </a:prstGeom>
          <a:noFill/>
          <a:ln w="19050" cmpd="sng">
            <a:solidFill>
              <a:srgbClr val="E6795A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5" name="Group 12"/>
          <p:cNvGrpSpPr/>
          <p:nvPr>
            <p:custDataLst>
              <p:tags r:id="rId8"/>
            </p:custDataLst>
          </p:nvPr>
        </p:nvGrpSpPr>
        <p:grpSpPr bwMode="auto">
          <a:xfrm>
            <a:off x="5639438" y="5161976"/>
            <a:ext cx="542925" cy="538163"/>
            <a:chOff x="0" y="0"/>
            <a:chExt cx="857" cy="848"/>
          </a:xfrm>
        </p:grpSpPr>
        <p:sp>
          <p:nvSpPr>
            <p:cNvPr id="26" name="Rectangle 1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3" y="4"/>
              <a:ext cx="810" cy="813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algn="ctr" eaLnBrk="1" hangingPunct="1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Text Box 14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484" cy="5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 anchorCtr="1"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ea typeface="宋体" pitchFamily="2" charset="-122"/>
                </a:rPr>
                <a:t>1</a:t>
              </a:r>
            </a:p>
          </p:txBody>
        </p:sp>
        <p:sp>
          <p:nvSpPr>
            <p:cNvPr id="28" name="AutoShape 1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16200000">
              <a:off x="47" y="38"/>
              <a:ext cx="810" cy="810"/>
            </a:xfrm>
            <a:prstGeom prst="rtTriangle">
              <a:avLst/>
            </a:prstGeom>
            <a:solidFill>
              <a:schemeClr val="bg1"/>
            </a:solidFill>
            <a:ln w="9525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32500" lnSpcReduction="2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+mj-lt"/>
              </a:rPr>
              <a:t>请在此输入您的标题</a:t>
            </a:r>
            <a:endParaRPr lang="zh-CN" altLang="en-US" dirty="0">
              <a:latin typeface="+mj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" b="57"/>
          <a:stretch>
            <a:fillRect/>
          </a:stretch>
        </p:blipFill>
        <p:spPr/>
      </p:pic>
      <p:sp>
        <p:nvSpPr>
          <p:cNvPr id="6" name="文本占位符 5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zh-CN" altLang="en-US" smtClean="0">
                <a:latin typeface="+mn-lt"/>
              </a:rPr>
              <a:t>请在此输入您的文本。请在此输入您的文本。请在此输入您的文本。请在此输入您的文本。请在此输入您的文本。</a:t>
            </a:r>
          </a:p>
          <a:p>
            <a:pPr>
              <a:spcBef>
                <a:spcPts val="0"/>
              </a:spcBef>
            </a:pPr>
            <a:r>
              <a:rPr lang="zh-CN" altLang="en-US" smtClean="0">
                <a:latin typeface="+mn-lt"/>
              </a:rPr>
              <a:t>请在此输入您的文本</a:t>
            </a:r>
            <a:endParaRPr lang="zh-CN" altLang="en-US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eaLnBrk="1" hangingPunct="1"/>
            <a:r>
              <a:rPr lang="zh-CN" altLang="en-US" dirty="0" smtClean="0">
                <a:solidFill>
                  <a:schemeClr val="tx2"/>
                </a:solidFill>
                <a:latin typeface="+mj-lt"/>
              </a:rPr>
              <a:t>请在此输入您的标题</a:t>
            </a:r>
            <a:endParaRPr lang="zh-CN" altLang="zh-CN" dirty="0">
              <a:solidFill>
                <a:schemeClr val="tx2"/>
              </a:solidFill>
              <a:latin typeface="+mj-lt"/>
              <a:sym typeface="Arial" pitchFamily="34" charset="0"/>
            </a:endParaRPr>
          </a:p>
        </p:txBody>
      </p:sp>
      <p:sp>
        <p:nvSpPr>
          <p:cNvPr id="36868" name="Rectangle 4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ln w="19050" cap="flat">
            <a:solidFill>
              <a:srgbClr val="E6795A"/>
            </a:solidFill>
            <a:miter lim="800000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+mn-lt"/>
              </a:rPr>
              <a:t>请在此输入您的文本。请在此输入您的文本。请在此输入您的文本。请在此输入您的文本。请在此输入您的文本。请在此输入您的文本。</a:t>
            </a:r>
            <a:endParaRPr lang="zh-CN" altLang="zh-CN" sz="1800" dirty="0">
              <a:latin typeface="+mn-lt"/>
            </a:endParaRPr>
          </a:p>
        </p:txBody>
      </p:sp>
      <p:grpSp>
        <p:nvGrpSpPr>
          <p:cNvPr id="36869" name="Group 5"/>
          <p:cNvGrpSpPr/>
          <p:nvPr>
            <p:custDataLst>
              <p:tags r:id="rId4"/>
            </p:custDataLst>
          </p:nvPr>
        </p:nvGrpSpPr>
        <p:grpSpPr bwMode="auto">
          <a:xfrm>
            <a:off x="10483850" y="834393"/>
            <a:ext cx="1028700" cy="1028700"/>
            <a:chOff x="0" y="0"/>
            <a:chExt cx="1620" cy="1620"/>
          </a:xfrm>
        </p:grpSpPr>
        <p:sp>
          <p:nvSpPr>
            <p:cNvPr id="36870" name="Rectangle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0" y="532"/>
              <a:ext cx="1088" cy="1088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871" name="Rectangle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88" y="0"/>
              <a:ext cx="532" cy="532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92500"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6872" name="Group 8"/>
          <p:cNvGrpSpPr/>
          <p:nvPr>
            <p:custDataLst>
              <p:tags r:id="rId5"/>
            </p:custDataLst>
          </p:nvPr>
        </p:nvGrpSpPr>
        <p:grpSpPr bwMode="auto">
          <a:xfrm>
            <a:off x="679451" y="5400676"/>
            <a:ext cx="1028700" cy="1028700"/>
            <a:chOff x="0" y="0"/>
            <a:chExt cx="1620" cy="1620"/>
          </a:xfrm>
        </p:grpSpPr>
        <p:sp>
          <p:nvSpPr>
            <p:cNvPr id="36873" name="Rectangle 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32" y="0"/>
              <a:ext cx="1088" cy="10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874" name="Rectangle 10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1088"/>
              <a:ext cx="532" cy="532"/>
            </a:xfrm>
            <a:prstGeom prst="rect">
              <a:avLst/>
            </a:prstGeom>
            <a:solidFill>
              <a:srgbClr val="E6795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 fontScale="92500"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黑体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algn="ctr" eaLnBrk="1" hangingPunct="1"/>
            <a:r>
              <a:rPr lang="en-US" altLang="zh-CN" smtClean="0"/>
              <a:t>THANKS</a:t>
            </a:r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6487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32933" y="1444626"/>
            <a:ext cx="4876799" cy="705907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7176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32933" y="2628901"/>
            <a:ext cx="4876799" cy="703222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7177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2933" y="3813176"/>
            <a:ext cx="4876799" cy="703222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7178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32933" y="4995862"/>
            <a:ext cx="4876799" cy="705905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4" y="1589"/>
            <a:ext cx="558482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79781" y="876301"/>
            <a:ext cx="260350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Rectangl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989731" y="876301"/>
            <a:ext cx="261938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7840131" y="744539"/>
            <a:ext cx="31496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en-US" altLang="zh-CN" smtClean="0"/>
              <a:t>CONTENTS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19200" y="885825"/>
            <a:ext cx="4622800" cy="705907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9224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9200" y="1819381"/>
            <a:ext cx="4622800" cy="703222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9225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19200" y="2751349"/>
            <a:ext cx="4622800" cy="703222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9226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19200" y="5548841"/>
            <a:ext cx="4622800" cy="705907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9227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19200" y="4616873"/>
            <a:ext cx="4622800" cy="703222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solidFill>
                  <a:schemeClr val="bg1"/>
                </a:solidFill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sp>
        <p:nvSpPr>
          <p:cNvPr id="9228" name="Rectangl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19200" y="3683317"/>
            <a:ext cx="4622800" cy="705907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E6795A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ctr" eaLnBrk="1" hangingPunct="1"/>
            <a:r>
              <a:rPr lang="zh-CN" altLang="en-US" sz="2000" smtClean="0">
                <a:latin typeface="+mn-lt"/>
                <a:ea typeface="+mn-ea"/>
                <a:sym typeface="Arial" pitchFamily="34" charset="0"/>
              </a:rPr>
              <a:t>在此编辑文本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174" y="1589"/>
            <a:ext cx="558482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79781" y="876301"/>
            <a:ext cx="260350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Rectangle 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989731" y="876301"/>
            <a:ext cx="261938" cy="417513"/>
          </a:xfrm>
          <a:prstGeom prst="rect">
            <a:avLst/>
          </a:prstGeom>
          <a:solidFill>
            <a:srgbClr val="E679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7840131" y="744539"/>
            <a:ext cx="31496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6795A"/>
                </a:solidFill>
              </a:defRPr>
            </a:lvl2pPr>
            <a:lvl3pPr>
              <a:defRPr sz="2800">
                <a:solidFill>
                  <a:srgbClr val="E6795A"/>
                </a:solidFill>
              </a:defRPr>
            </a:lvl3pPr>
            <a:lvl4pPr>
              <a:defRPr sz="2800">
                <a:solidFill>
                  <a:srgbClr val="E6795A"/>
                </a:solidFill>
              </a:defRPr>
            </a:lvl4pPr>
            <a:lvl5pPr>
              <a:defRPr sz="2800">
                <a:solidFill>
                  <a:srgbClr val="E6795A"/>
                </a:solidFill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6795A"/>
                </a:solidFill>
              </a:defRPr>
            </a:lvl9pPr>
          </a:lstStyle>
          <a:p>
            <a:r>
              <a:rPr lang="en-US" altLang="zh-CN" smtClean="0"/>
              <a:t>CONTENTS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38800" y="363600"/>
            <a:ext cx="10515600" cy="1324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>
                <a:solidFill>
                  <a:schemeClr val="tx2"/>
                </a:solidFill>
              </a:rPr>
              <a:t>请在此输入您的标题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38800" y="1825200"/>
            <a:ext cx="10515600" cy="435240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smtClean="0">
                <a:solidFill>
                  <a:schemeClr val="bg2">
                    <a:lumMod val="75000"/>
                  </a:schemeClr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39726" y="363600"/>
            <a:ext cx="10614074" cy="1324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mtClean="0">
                <a:solidFill>
                  <a:schemeClr val="tx2"/>
                </a:solidFill>
              </a:rPr>
              <a:t>请在此输入您的标题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39726" y="1756533"/>
            <a:ext cx="5180400" cy="435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2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mtClean="0">
                <a:solidFill>
                  <a:schemeClr val="bg2">
                    <a:lumMod val="75000"/>
                  </a:schemeClr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72200" y="175653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lvl="0" indent="-2286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</a:lvl9pPr>
          </a:lstStyle>
          <a:p>
            <a:r>
              <a:rPr lang="zh-CN" altLang="en-US" sz="2400" dirty="0" smtClean="0">
                <a:solidFill>
                  <a:schemeClr val="bg2">
                    <a:lumMod val="75000"/>
                  </a:schemeClr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838200" y="457200"/>
            <a:ext cx="4165349" cy="1602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838200" y="2059200"/>
            <a:ext cx="4165349" cy="381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r>
              <a:rPr lang="zh-CN" altLang="en-US" smtClean="0">
                <a:solidFill>
                  <a:schemeClr val="bg2">
                    <a:lumMod val="75000"/>
                  </a:schemeClr>
                </a:solidFill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" r="17082"/>
          <a:stretch>
            <a:fillRect/>
          </a:stretch>
        </p:blipFill>
        <p:spPr bwMode="auto">
          <a:xfrm>
            <a:off x="5184000" y="457200"/>
            <a:ext cx="6170400" cy="540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554600" y="16079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554600" y="6005252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mtClean="0">
                <a:solidFill>
                  <a:schemeClr val="bg2">
                    <a:lumMod val="75000"/>
                  </a:schemeClr>
                </a:solidFill>
              </a:rPr>
              <a:t>请在此输入您的文本。请在此输入您的文本。请在此输入您的文本。</a:t>
            </a:r>
            <a:endParaRPr lang="zh-CN" altLang="en-US" sz="18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Picture 9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" b="22266"/>
          <a:stretch>
            <a:fillRect/>
          </a:stretch>
        </p:blipFill>
        <p:spPr bwMode="auto">
          <a:xfrm>
            <a:off x="1554600" y="1281210"/>
            <a:ext cx="9082800" cy="45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7"/>
  <p:tag name="KSO_WM_UNIT_TEMPLATE_CATEGORY" val="custom"/>
  <p:tag name="KSO_WM_UNIT_TEMPLATE_INDEX" val="6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6"/>
  <p:tag name="KSO_WM_SLIDE_INDEX" val="6"/>
  <p:tag name="KSO_WM_SLIDE_LAYOUT" val="a_l"/>
  <p:tag name="KSO_WM_SLIDE_LAYOUT_CNT" val="1_1"/>
  <p:tag name="KSO_WM_BEAUTIFY_FLAG" val="#wm#"/>
  <p:tag name="KSO_WM_SLIDE_TYPE" val="contents"/>
  <p:tag name="KSO_WM_SLIDE_ITEM_CNT" val="2"/>
  <p:tag name="KSO_WM_TEMPLATE_CATEGORY" val="custom"/>
  <p:tag name="KSO_WM_TEMPLATE_INDEX" val="160069"/>
  <p:tag name="KSO_WM_TAG_VERSION" val="1.0"/>
  <p:tag name="KSO_WM_DIAGRAM_GROUP_CODE" val="l1-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5"/>
  <p:tag name="KSO_WM_UNIT_TYPE" val="l_i"/>
  <p:tag name="KSO_WM_UNIT_INDEX" val="1_5"/>
  <p:tag name="KSO_WM_UNIT_CLEAR" val="1"/>
  <p:tag name="KSO_WM_UNIT_LAYERLEVEL" val="1_1"/>
  <p:tag name="KSO_WM_DIAGRAM_GROUP_CODE" val="l1-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1"/>
  <p:tag name="KSO_WM_UNIT_TYPE" val="l_i"/>
  <p:tag name="KSO_WM_UNIT_INDEX" val="1_1"/>
  <p:tag name="KSO_WM_UNIT_CLEAR" val="1"/>
  <p:tag name="KSO_WM_UNIT_LAYERLEVEL" val="1_1"/>
  <p:tag name="KSO_WM_DIAGRAM_GROUP_CODE" val="l1-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2"/>
  <p:tag name="KSO_WM_UNIT_TYPE" val="l_i"/>
  <p:tag name="KSO_WM_UNIT_INDEX" val="1_2"/>
  <p:tag name="KSO_WM_UNIT_CLEAR" val="1"/>
  <p:tag name="KSO_WM_UNIT_LAYERLEVEL" val="1_1"/>
  <p:tag name="KSO_WM_DIAGRAM_GROUP_CODE" val="l1-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5"/>
  <p:tag name="KSO_WM_SLIDE_INDEX" val="15"/>
  <p:tag name="KSO_WM_SLIDE_LAYOUT" val="a_b_l"/>
  <p:tag name="KSO_WM_SLIDE_LAYOUT_CNT" val="1_1_1"/>
  <p:tag name="KSO_WM_SLIDE_TYPE" val="text"/>
  <p:tag name="KSO_WM_BEAUTIFY_FLAG" val="#wm#"/>
  <p:tag name="KSO_WM_SLIDE_POSITION" val="117*56"/>
  <p:tag name="KSO_WM_SLIDE_SIZE" val="727*459"/>
  <p:tag name="KSO_WM_SLIDE_ITEM_CNT" val="4"/>
  <p:tag name="KSO_WM_TEMPLATE_CATEGORY" val="custom"/>
  <p:tag name="KSO_WM_TEMPLATE_INDEX" val="160069"/>
  <p:tag name="KSO_WM_TAG_VERSION" val="1.0"/>
  <p:tag name="KSO_WM_DIAGRAM_GROUP_CODE" val="l1-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f*1_1_1"/>
  <p:tag name="KSO_WM_UNIT_TYPE" val="l_h_f"/>
  <p:tag name="KSO_WM_UNIT_INDEX" val="1_1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a*1_1_1"/>
  <p:tag name="KSO_WM_UNIT_TYPE" val="l_h_a"/>
  <p:tag name="KSO_WM_UNIT_INDEX" val="1_1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f*1_2_1"/>
  <p:tag name="KSO_WM_UNIT_TYPE" val="l_h_f"/>
  <p:tag name="KSO_WM_UNIT_INDEX" val="1_2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a*1_2_1"/>
  <p:tag name="KSO_WM_UNIT_TYPE" val="l_h_a"/>
  <p:tag name="KSO_WM_UNIT_INDEX" val="1_2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f*1_3_1"/>
  <p:tag name="KSO_WM_UNIT_TYPE" val="l_h_f"/>
  <p:tag name="KSO_WM_UNIT_INDEX" val="1_3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a*1_3_1"/>
  <p:tag name="KSO_WM_UNIT_TYPE" val="l_h_a"/>
  <p:tag name="KSO_WM_UNIT_INDEX" val="1_3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6*i*0"/>
  <p:tag name="KSO_WM_TEMPLATE_CATEGORY" val="custom"/>
  <p:tag name="KSO_WM_TEMPLATE_INDEX" val="160069"/>
  <p:tag name="KSO_WM_UNIT_INDEX" val="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f*1_4_1"/>
  <p:tag name="KSO_WM_UNIT_TYPE" val="l_h_f"/>
  <p:tag name="KSO_WM_UNIT_INDEX" val="1_4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l_h_a*1_4_1"/>
  <p:tag name="KSO_WM_UNIT_TYPE" val="l_h_a"/>
  <p:tag name="KSO_WM_UNIT_INDEX" val="1_4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8"/>
  <p:tag name="KSO_WM_TEMPLATE_CATEGORY" val="custom"/>
  <p:tag name="KSO_WM_TEMPLATE_INDEX" val="160069"/>
  <p:tag name="KSO_WM_UNIT_INDEX" val="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17"/>
  <p:tag name="KSO_WM_TEMPLATE_CATEGORY" val="custom"/>
  <p:tag name="KSO_WM_TEMPLATE_INDEX" val="160069"/>
  <p:tag name="KSO_WM_UNIT_INDEX" val="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26"/>
  <p:tag name="KSO_WM_TEMPLATE_CATEGORY" val="custom"/>
  <p:tag name="KSO_WM_TEMPLATE_INDEX" val="160069"/>
  <p:tag name="KSO_WM_UNIT_INDEX" val="2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35"/>
  <p:tag name="KSO_WM_TEMPLATE_CATEGORY" val="custom"/>
  <p:tag name="KSO_WM_TEMPLATE_INDEX" val="160069"/>
  <p:tag name="KSO_WM_UNIT_INDEX" val="3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5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40"/>
  <p:tag name="KSO_WM_TEMPLATE_CATEGORY" val="custom"/>
  <p:tag name="KSO_WM_TEMPLATE_INDEX" val="160069"/>
  <p:tag name="KSO_WM_UNIT_INDEX" val="4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41"/>
  <p:tag name="KSO_WM_TEMPLATE_CATEGORY" val="custom"/>
  <p:tag name="KSO_WM_TEMPLATE_INDEX" val="160069"/>
  <p:tag name="KSO_WM_UNIT_INDEX" val="4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6*i*1"/>
  <p:tag name="KSO_WM_TEMPLATE_CATEGORY" val="custom"/>
  <p:tag name="KSO_WM_TEMPLATE_INDEX" val="160069"/>
  <p:tag name="KSO_WM_UNIT_INDEX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42"/>
  <p:tag name="KSO_WM_TEMPLATE_CATEGORY" val="custom"/>
  <p:tag name="KSO_WM_TEMPLATE_INDEX" val="160069"/>
  <p:tag name="KSO_WM_UNIT_INDEX" val="4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43"/>
  <p:tag name="KSO_WM_TEMPLATE_CATEGORY" val="custom"/>
  <p:tag name="KSO_WM_TEMPLATE_INDEX" val="160069"/>
  <p:tag name="KSO_WM_UNIT_INDEX" val="4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31"/>
  <p:tag name="KSO_WM_TEMPLATE_CATEGORY" val="custom"/>
  <p:tag name="KSO_WM_TEMPLATE_INDEX" val="160069"/>
  <p:tag name="KSO_WM_UNIT_INDEX" val="3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32"/>
  <p:tag name="KSO_WM_TEMPLATE_CATEGORY" val="custom"/>
  <p:tag name="KSO_WM_TEMPLATE_INDEX" val="160069"/>
  <p:tag name="KSO_WM_UNIT_INDEX" val="3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33"/>
  <p:tag name="KSO_WM_TEMPLATE_CATEGORY" val="custom"/>
  <p:tag name="KSO_WM_TEMPLATE_INDEX" val="160069"/>
  <p:tag name="KSO_WM_UNIT_INDEX" val="3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34"/>
  <p:tag name="KSO_WM_TEMPLATE_CATEGORY" val="custom"/>
  <p:tag name="KSO_WM_TEMPLATE_INDEX" val="160069"/>
  <p:tag name="KSO_WM_UNIT_INDEX" val="3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22"/>
  <p:tag name="KSO_WM_TEMPLATE_CATEGORY" val="custom"/>
  <p:tag name="KSO_WM_TEMPLATE_INDEX" val="160069"/>
  <p:tag name="KSO_WM_UNIT_INDEX" val="2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23"/>
  <p:tag name="KSO_WM_TEMPLATE_CATEGORY" val="custom"/>
  <p:tag name="KSO_WM_TEMPLATE_INDEX" val="160069"/>
  <p:tag name="KSO_WM_UNIT_INDEX" val="2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24"/>
  <p:tag name="KSO_WM_TEMPLATE_CATEGORY" val="custom"/>
  <p:tag name="KSO_WM_TEMPLATE_INDEX" val="160069"/>
  <p:tag name="KSO_WM_UNIT_INDEX" val="2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25"/>
  <p:tag name="KSO_WM_TEMPLATE_CATEGORY" val="custom"/>
  <p:tag name="KSO_WM_TEMPLATE_INDEX" val="160069"/>
  <p:tag name="KSO_WM_UNIT_INDEX" val="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6*i*2"/>
  <p:tag name="KSO_WM_TEMPLATE_CATEGORY" val="custom"/>
  <p:tag name="KSO_WM_TEMPLATE_INDEX" val="160069"/>
  <p:tag name="KSO_WM_UNIT_INDEX" val="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13"/>
  <p:tag name="KSO_WM_TEMPLATE_CATEGORY" val="custom"/>
  <p:tag name="KSO_WM_TEMPLATE_INDEX" val="160069"/>
  <p:tag name="KSO_WM_UNIT_INDEX" val="1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14"/>
  <p:tag name="KSO_WM_TEMPLATE_CATEGORY" val="custom"/>
  <p:tag name="KSO_WM_TEMPLATE_INDEX" val="160069"/>
  <p:tag name="KSO_WM_UNIT_INDEX" val="1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15"/>
  <p:tag name="KSO_WM_TEMPLATE_CATEGORY" val="custom"/>
  <p:tag name="KSO_WM_TEMPLATE_INDEX" val="160069"/>
  <p:tag name="KSO_WM_UNIT_INDEX" val="1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5*i*16"/>
  <p:tag name="KSO_WM_TEMPLATE_CATEGORY" val="custom"/>
  <p:tag name="KSO_WM_TEMPLATE_INDEX" val="160069"/>
  <p:tag name="KSO_WM_UNIT_INDEX" val="1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6"/>
  <p:tag name="KSO_WM_SLIDE_INDEX" val="16"/>
  <p:tag name="KSO_WM_SLIDE_LAYOUT" val="a_b_l"/>
  <p:tag name="KSO_WM_SLIDE_LAYOUT_CNT" val="1_1_1"/>
  <p:tag name="KSO_WM_SLIDE_TYPE" val="text"/>
  <p:tag name="KSO_WM_BEAUTIFY_FLAG" val="#wm#"/>
  <p:tag name="KSO_WM_SLIDE_POSITION" val="61*56"/>
  <p:tag name="KSO_WM_SLIDE_SIZE" val="841*434"/>
  <p:tag name="KSO_WM_SLIDE_ITEM_CNT" val="4"/>
  <p:tag name="KSO_WM_TEMPLATE_CATEGORY" val="custom"/>
  <p:tag name="KSO_WM_TEMPLATE_INDEX" val="160069"/>
  <p:tag name="KSO_WM_TAG_VERSION" val="1.0"/>
  <p:tag name="KSO_WM_DIAGRAM_GROUP_CODE" val="l1-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i*1_1"/>
  <p:tag name="KSO_WM_UNIT_TYPE" val="l_i"/>
  <p:tag name="KSO_WM_UNIT_INDEX" val="1_1"/>
  <p:tag name="KSO_WM_UNIT_CLEAR" val="1"/>
  <p:tag name="KSO_WM_UNIT_LAYERLEVEL" val="1_1"/>
  <p:tag name="KSO_WM_DIAGRAM_GROUP_CODE" val="l1-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i*1_2"/>
  <p:tag name="KSO_WM_UNIT_TYPE" val="l_i"/>
  <p:tag name="KSO_WM_UNIT_INDEX" val="1_2"/>
  <p:tag name="KSO_WM_UNIT_CLEAR" val="1"/>
  <p:tag name="KSO_WM_UNIT_LAYERLEVEL" val="1_1"/>
  <p:tag name="KSO_WM_DIAGRAM_GROUP_CODE" val="l1-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i*1_3"/>
  <p:tag name="KSO_WM_UNIT_TYPE" val="l_i"/>
  <p:tag name="KSO_WM_UNIT_INDEX" val="1_3"/>
  <p:tag name="KSO_WM_UNIT_CLEAR" val="1"/>
  <p:tag name="KSO_WM_UNIT_LAYERLEVEL" val="1_1"/>
  <p:tag name="KSO_WM_DIAGRAM_GROUP_CODE" val="l1-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i*1_4"/>
  <p:tag name="KSO_WM_UNIT_TYPE" val="l_i"/>
  <p:tag name="KSO_WM_UNIT_INDEX" val="1_4"/>
  <p:tag name="KSO_WM_UNIT_CLEAR" val="1"/>
  <p:tag name="KSO_WM_UNIT_LAYERLEVEL" val="1_1"/>
  <p:tag name="KSO_WM_DIAGRAM_GROUP_CODE" val="l1-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a*1_3_1"/>
  <p:tag name="KSO_WM_UNIT_TYPE" val="l_h_a"/>
  <p:tag name="KSO_WM_UNIT_INDEX" val="1_3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0"/>
  <p:tag name="KSO_WM_UNIT_PRESET_TEXT_LEN" val="9"/>
  <p:tag name="KSO_WM_DIAGRAM_GROUP_CODE" val="l1-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6*l_h_f*1_1_1"/>
  <p:tag name="KSO_WM_UNIT_TYPE" val="l_h_f"/>
  <p:tag name="KSO_WM_UNIT_INDEX" val="1_1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f*1_3_1"/>
  <p:tag name="KSO_WM_UNIT_TYPE" val="l_h_f"/>
  <p:tag name="KSO_WM_UNIT_INDEX" val="1_3_1"/>
  <p:tag name="KSO_WM_UNIT_CLEAR" val="1"/>
  <p:tag name="KSO_WM_UNIT_LAYERLEVEL" val="1_1_1"/>
  <p:tag name="KSO_WM_UNIT_VALUE" val="76"/>
  <p:tag name="KSO_WM_UNIT_HIGHLIGHT" val="0"/>
  <p:tag name="KSO_WM_UNIT_COMPATIBLE" val="0"/>
  <p:tag name="KSO_WM_UNIT_PRESET_TEXT_INDEX" val="2"/>
  <p:tag name="KSO_WM_UNIT_PRESET_TEXT_LEN" val="20"/>
  <p:tag name="KSO_WM_DIAGRAM_GROUP_CODE" val="l1-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a*1_2_1"/>
  <p:tag name="KSO_WM_UNIT_TYPE" val="l_h_a"/>
  <p:tag name="KSO_WM_UNIT_INDEX" val="1_2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0"/>
  <p:tag name="KSO_WM_UNIT_PRESET_TEXT_LEN" val="9"/>
  <p:tag name="KSO_WM_DIAGRAM_GROUP_CODE" val="l1-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f*1_2_1"/>
  <p:tag name="KSO_WM_UNIT_TYPE" val="l_h_f"/>
  <p:tag name="KSO_WM_UNIT_INDEX" val="1_2_1"/>
  <p:tag name="KSO_WM_UNIT_CLEAR" val="1"/>
  <p:tag name="KSO_WM_UNIT_LAYERLEVEL" val="1_1_1"/>
  <p:tag name="KSO_WM_UNIT_VALUE" val="76"/>
  <p:tag name="KSO_WM_UNIT_HIGHLIGHT" val="0"/>
  <p:tag name="KSO_WM_UNIT_COMPATIBLE" val="0"/>
  <p:tag name="KSO_WM_UNIT_PRESET_TEXT_INDEX" val="2"/>
  <p:tag name="KSO_WM_UNIT_PRESET_TEXT_LEN" val="20"/>
  <p:tag name="KSO_WM_DIAGRAM_GROUP_CODE" val="l1-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a*1_4_1"/>
  <p:tag name="KSO_WM_UNIT_TYPE" val="l_h_a"/>
  <p:tag name="KSO_WM_UNIT_INDEX" val="1_4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0"/>
  <p:tag name="KSO_WM_UNIT_PRESET_TEXT_LEN" val="9"/>
  <p:tag name="KSO_WM_DIAGRAM_GROUP_CODE" val="l1-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f*1_4_1"/>
  <p:tag name="KSO_WM_UNIT_TYPE" val="l_h_f"/>
  <p:tag name="KSO_WM_UNIT_INDEX" val="1_4_1"/>
  <p:tag name="KSO_WM_UNIT_CLEAR" val="1"/>
  <p:tag name="KSO_WM_UNIT_LAYERLEVEL" val="1_1_1"/>
  <p:tag name="KSO_WM_UNIT_VALUE" val="76"/>
  <p:tag name="KSO_WM_UNIT_HIGHLIGHT" val="0"/>
  <p:tag name="KSO_WM_UNIT_COMPATIBLE" val="0"/>
  <p:tag name="KSO_WM_UNIT_PRESET_TEXT_INDEX" val="2"/>
  <p:tag name="KSO_WM_UNIT_PRESET_TEXT_LEN" val="20"/>
  <p:tag name="KSO_WM_DIAGRAM_GROUP_CODE" val="l1-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a*1_1_1"/>
  <p:tag name="KSO_WM_UNIT_TYPE" val="l_h_a"/>
  <p:tag name="KSO_WM_UNIT_INDEX" val="1_1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0"/>
  <p:tag name="KSO_WM_UNIT_PRESET_TEXT_LEN" val="9"/>
  <p:tag name="KSO_WM_DIAGRAM_GROUP_CODE" val="l1-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l_h_f*1_1_1"/>
  <p:tag name="KSO_WM_UNIT_TYPE" val="l_h_f"/>
  <p:tag name="KSO_WM_UNIT_INDEX" val="1_1_1"/>
  <p:tag name="KSO_WM_UNIT_CLEAR" val="1"/>
  <p:tag name="KSO_WM_UNIT_LAYERLEVEL" val="1_1_1"/>
  <p:tag name="KSO_WM_UNIT_VALUE" val="76"/>
  <p:tag name="KSO_WM_UNIT_HIGHLIGHT" val="0"/>
  <p:tag name="KSO_WM_UNIT_COMPATIBLE" val="0"/>
  <p:tag name="KSO_WM_UNIT_PRESET_TEXT_INDEX" val="2"/>
  <p:tag name="KSO_WM_UNIT_PRESET_TEXT_LEN" val="20"/>
  <p:tag name="KSO_WM_DIAGRAM_GROUP_CODE" val="l1-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6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7"/>
  <p:tag name="KSO_WM_SLIDE_INDEX" val="17"/>
  <p:tag name="KSO_WM_SLIDE_LAYOUT" val="a_b_l"/>
  <p:tag name="KSO_WM_SLIDE_LAYOUT_CNT" val="1_1_1"/>
  <p:tag name="KSO_WM_SLIDE_TYPE" val="text"/>
  <p:tag name="KSO_WM_BEAUTIFY_FLAG" val="#wm#"/>
  <p:tag name="KSO_WM_SLIDE_POSITION" val="107*56"/>
  <p:tag name="KSO_WM_SLIDE_SIZE" val="745*440"/>
  <p:tag name="KSO_WM_SLIDE_ITEM_CNT" val="4"/>
  <p:tag name="KSO_WM_TEMPLATE_CATEGORY" val="custom"/>
  <p:tag name="KSO_WM_TEMPLATE_INDEX" val="160069"/>
  <p:tag name="KSO_WM_TAG_VERSION" val="1.0"/>
  <p:tag name="KSO_WM_DIAGRAM_GROUP_CODE" val="l1-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6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7*i*0"/>
  <p:tag name="KSO_WM_TEMPLATE_CATEGORY" val="custom"/>
  <p:tag name="KSO_WM_TEMPLATE_INDEX" val="160069"/>
  <p:tag name="KSO_WM_UNIT_INDEX" val="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7*i*5"/>
  <p:tag name="KSO_WM_TEMPLATE_CATEGORY" val="custom"/>
  <p:tag name="KSO_WM_TEMPLATE_INDEX" val="160069"/>
  <p:tag name="KSO_WM_UNIT_INDEX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7*i*10"/>
  <p:tag name="KSO_WM_TEMPLATE_CATEGORY" val="custom"/>
  <p:tag name="KSO_WM_TEMPLATE_INDEX" val="160069"/>
  <p:tag name="KSO_WM_UNIT_INDEX" val="1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7*i*17"/>
  <p:tag name="KSO_WM_TEMPLATE_CATEGORY" val="custom"/>
  <p:tag name="KSO_WM_TEMPLATE_INDEX" val="160069"/>
  <p:tag name="KSO_WM_UNIT_INDEX" val="17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i*1_5"/>
  <p:tag name="KSO_WM_UNIT_TYPE" val="l_i"/>
  <p:tag name="KSO_WM_UNIT_INDEX" val="1_5"/>
  <p:tag name="KSO_WM_UNIT_CLEAR" val="1"/>
  <p:tag name="KSO_WM_UNIT_LAYERLEVEL" val="1_1"/>
  <p:tag name="KSO_WM_DIAGRAM_GROUP_CODE" val="l1-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h_f*1_4_1"/>
  <p:tag name="KSO_WM_UNIT_TYPE" val="l_h_f"/>
  <p:tag name="KSO_WM_UNIT_INDEX" val="1_4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2"/>
  <p:tag name="KSO_WM_UNIT_PRESET_TEXT_LEN" val="9"/>
  <p:tag name="KSO_WM_DIAGRAM_GROUP_CODE" val="l1-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i*1_6"/>
  <p:tag name="KSO_WM_UNIT_TYPE" val="l_i"/>
  <p:tag name="KSO_WM_UNIT_INDEX" val="1_6"/>
  <p:tag name="KSO_WM_UNIT_CLEAR" val="1"/>
  <p:tag name="KSO_WM_UNIT_LAYERLEVEL" val="1_1"/>
  <p:tag name="KSO_WM_DIAGRAM_GROUP_CODE" val="l1-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i*1_3"/>
  <p:tag name="KSO_WM_UNIT_TYPE" val="l_i"/>
  <p:tag name="KSO_WM_UNIT_INDEX" val="1_3"/>
  <p:tag name="KSO_WM_UNIT_CLEAR" val="1"/>
  <p:tag name="KSO_WM_UNIT_LAYERLEVEL" val="1_1"/>
  <p:tag name="KSO_WM_DIAGRAM_GROUP_CODE" val="l1-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6*a*1"/>
  <p:tag name="KSO_WM_UNIT_TYPE" val="a"/>
  <p:tag name="KSO_WM_UNIT_INDEX" val="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h_f*1_2_1"/>
  <p:tag name="KSO_WM_UNIT_TYPE" val="l_h_f"/>
  <p:tag name="KSO_WM_UNIT_INDEX" val="1_2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2"/>
  <p:tag name="KSO_WM_UNIT_PRESET_TEXT_LEN" val="9"/>
  <p:tag name="KSO_WM_DIAGRAM_GROUP_CODE" val="l1-5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i*1_4"/>
  <p:tag name="KSO_WM_UNIT_TYPE" val="l_i"/>
  <p:tag name="KSO_WM_UNIT_INDEX" val="1_4"/>
  <p:tag name="KSO_WM_UNIT_CLEAR" val="1"/>
  <p:tag name="KSO_WM_UNIT_LAYERLEVEL" val="1_1"/>
  <p:tag name="KSO_WM_DIAGRAM_GROUP_CODE" val="l1-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h_f*1_1_1"/>
  <p:tag name="KSO_WM_UNIT_TYPE" val="l_h_f"/>
  <p:tag name="KSO_WM_UNIT_INDEX" val="1_1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2"/>
  <p:tag name="KSO_WM_UNIT_PRESET_TEXT_LEN" val="9"/>
  <p:tag name="KSO_WM_DIAGRAM_GROUP_CODE" val="l1-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i*1_2"/>
  <p:tag name="KSO_WM_UNIT_TYPE" val="l_i"/>
  <p:tag name="KSO_WM_UNIT_INDEX" val="1_2"/>
  <p:tag name="KSO_WM_UNIT_CLEAR" val="1"/>
  <p:tag name="KSO_WM_UNIT_LAYERLEVEL" val="1_1"/>
  <p:tag name="KSO_WM_DIAGRAM_GROUP_CODE" val="l1-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h_f*1_3_1"/>
  <p:tag name="KSO_WM_UNIT_TYPE" val="l_h_f"/>
  <p:tag name="KSO_WM_UNIT_INDEX" val="1_3_1"/>
  <p:tag name="KSO_WM_UNIT_CLEAR" val="1"/>
  <p:tag name="KSO_WM_UNIT_LAYERLEVEL" val="1_1_1"/>
  <p:tag name="KSO_WM_UNIT_VALUE" val="90"/>
  <p:tag name="KSO_WM_UNIT_HIGHLIGHT" val="0"/>
  <p:tag name="KSO_WM_UNIT_COMPATIBLE" val="0"/>
  <p:tag name="KSO_WM_UNIT_PRESET_TEXT_INDEX" val="2"/>
  <p:tag name="KSO_WM_UNIT_PRESET_TEXT_LEN" val="9"/>
  <p:tag name="KSO_WM_DIAGRAM_GROUP_CODE" val="l1-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7*l_i*1_1"/>
  <p:tag name="KSO_WM_UNIT_TYPE" val="l_i"/>
  <p:tag name="KSO_WM_UNIT_INDEX" val="1_1"/>
  <p:tag name="KSO_WM_UNIT_CLEAR" val="1"/>
  <p:tag name="KSO_WM_UNIT_LAYERLEVEL" val="1_1"/>
  <p:tag name="KSO_WM_DIAGRAM_GROUP_CODE" val="l1-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8"/>
  <p:tag name="KSO_WM_SLIDE_INDEX" val="18"/>
  <p:tag name="KSO_WM_SLIDE_LAYOUT" val="a_b_m"/>
  <p:tag name="KSO_WM_SLIDE_LAYOUT_CNT" val="1_1_1"/>
  <p:tag name="KSO_WM_SLIDE_TYPE" val="text"/>
  <p:tag name="KSO_WM_BEAUTIFY_FLAG" val="#wm#"/>
  <p:tag name="KSO_WM_SLIDE_POSITION" val="117*56"/>
  <p:tag name="KSO_WM_SLIDE_SIZE" val="711*429"/>
  <p:tag name="KSO_WM_SLIDE_ITEM_CNT" val="2"/>
  <p:tag name="KSO_WM_TEMPLATE_CATEGORY" val="custom"/>
  <p:tag name="KSO_WM_TEMPLATE_INDEX" val="160069"/>
  <p:tag name="KSO_WM_TAG_VERSION" val="1.0"/>
  <p:tag name="KSO_WM_DIAGRAM_GROUP_CODE" val="m1-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i*1_1"/>
  <p:tag name="KSO_WM_UNIT_TYPE" val="m_i"/>
  <p:tag name="KSO_WM_UNIT_INDEX" val="1_1"/>
  <p:tag name="KSO_WM_UNIT_CLEAR" val="1"/>
  <p:tag name="KSO_WM_UNIT_LAYERLEVEL" val="1_1"/>
  <p:tag name="KSO_WM_DIAGRAM_GROUP_CODE" val="m1-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h_f*1_1_1"/>
  <p:tag name="KSO_WM_UNIT_TYPE" val="m_h_f"/>
  <p:tag name="KSO_WM_UNIT_INDEX" val="1_1_1"/>
  <p:tag name="KSO_WM_UNIT_CLEAR" val="1"/>
  <p:tag name="KSO_WM_UNIT_LAYERLEVEL" val="1_1_1"/>
  <p:tag name="KSO_WM_UNIT_VALUE" val="75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8*i*2"/>
  <p:tag name="KSO_WM_TEMPLATE_CATEGORY" val="custom"/>
  <p:tag name="KSO_WM_TEMPLATE_INDEX" val="160069"/>
  <p:tag name="KSO_WM_UNIT_INDEX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7"/>
  <p:tag name="KSO_WM_SLIDE_INDEX" val="7"/>
  <p:tag name="KSO_WM_SLIDE_LAYOUT" val="a_l"/>
  <p:tag name="KSO_WM_SLIDE_LAYOUT_CNT" val="1_1"/>
  <p:tag name="KSO_WM_BEAUTIFY_FLAG" val="#wm#"/>
  <p:tag name="KSO_WM_SLIDE_TYPE" val="contents"/>
  <p:tag name="KSO_WM_SLIDE_ITEM_CNT" val="3"/>
  <p:tag name="KSO_WM_TEMPLATE_CATEGORY" val="custom"/>
  <p:tag name="KSO_WM_TEMPLATE_INDEX" val="160069"/>
  <p:tag name="KSO_WM_TAG_VERSION" val="1.0"/>
  <p:tag name="KSO_WM_DIAGRAM_GROUP_CODE" val="l1-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h_f*1_2_1"/>
  <p:tag name="KSO_WM_UNIT_TYPE" val="m_h_f"/>
  <p:tag name="KSO_WM_UNIT_INDEX" val="1_2_1"/>
  <p:tag name="KSO_WM_UNIT_CLEAR" val="1"/>
  <p:tag name="KSO_WM_UNIT_LAYERLEVEL" val="1_1_1"/>
  <p:tag name="KSO_WM_UNIT_VALUE" val="75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8*i*8"/>
  <p:tag name="KSO_WM_TEMPLATE_CATEGORY" val="custom"/>
  <p:tag name="KSO_WM_TEMPLATE_INDEX" val="160069"/>
  <p:tag name="KSO_WM_UNIT_INDEX" val="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i*1_4"/>
  <p:tag name="KSO_WM_UNIT_TYPE" val="m_i"/>
  <p:tag name="KSO_WM_UNIT_INDEX" val="1_4"/>
  <p:tag name="KSO_WM_UNIT_CLEAR" val="1"/>
  <p:tag name="KSO_WM_UNIT_LAYERLEVEL" val="1_1"/>
  <p:tag name="KSO_WM_DIAGRAM_GROUP_CODE" val="m1-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i*1_5"/>
  <p:tag name="KSO_WM_UNIT_TYPE" val="m_i"/>
  <p:tag name="KSO_WM_UNIT_INDEX" val="1_5"/>
  <p:tag name="KSO_WM_UNIT_CLEAR" val="1"/>
  <p:tag name="KSO_WM_UNIT_LAYERLEVEL" val="1_1"/>
  <p:tag name="KSO_WM_DIAGRAM_GROUP_CODE" val="m1-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i*1_2"/>
  <p:tag name="KSO_WM_UNIT_TYPE" val="m_i"/>
  <p:tag name="KSO_WM_UNIT_INDEX" val="1_2"/>
  <p:tag name="KSO_WM_UNIT_CLEAR" val="1"/>
  <p:tag name="KSO_WM_UNIT_LAYERLEVEL" val="1_1"/>
  <p:tag name="KSO_WM_DIAGRAM_GROUP_CODE" val="m1-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8*m_i*1_3"/>
  <p:tag name="KSO_WM_UNIT_TYPE" val="m_i"/>
  <p:tag name="KSO_WM_UNIT_INDEX" val="1_3"/>
  <p:tag name="KSO_WM_UNIT_CLEAR" val="1"/>
  <p:tag name="KSO_WM_UNIT_LAYERLEVEL" val="1_1"/>
  <p:tag name="KSO_WM_DIAGRAM_GROUP_CODE" val="m1-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9"/>
  <p:tag name="KSO_WM_SLIDE_INDEX" val="19"/>
  <p:tag name="KSO_WM_SLIDE_LAYOUT" val="a_b_m"/>
  <p:tag name="KSO_WM_SLIDE_LAYOUT_CNT" val="1_1_1"/>
  <p:tag name="KSO_WM_SLIDE_TYPE" val="text"/>
  <p:tag name="KSO_WM_BEAUTIFY_FLAG" val="#wm#"/>
  <p:tag name="KSO_WM_SLIDE_POSITION" val="117*56"/>
  <p:tag name="KSO_WM_SLIDE_SIZE" val="725*420"/>
  <p:tag name="KSO_WM_SLIDE_ITEM_CNT" val="3"/>
  <p:tag name="KSO_WM_TEMPLATE_CATEGORY" val="custom"/>
  <p:tag name="KSO_WM_TEMPLATE_INDEX" val="160069"/>
  <p:tag name="KSO_WM_TAG_VERSION" val="1.0"/>
  <p:tag name="KSO_WM_DIAGRAM_GROUP_CODE" val="m1-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1"/>
  <p:tag name="KSO_WM_UNIT_TYPE" val="m_i"/>
  <p:tag name="KSO_WM_UNIT_INDEX" val="1_1"/>
  <p:tag name="KSO_WM_UNIT_CLEAR" val="1"/>
  <p:tag name="KSO_WM_UNIT_LAYERLEVEL" val="1_1"/>
  <p:tag name="KSO_WM_DIAGRAM_GROUP_CODE" val="m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7*l_h_f*1_1_1"/>
  <p:tag name="KSO_WM_UNIT_TYPE" val="l_h_f"/>
  <p:tag name="KSO_WM_UNIT_INDEX" val="1_1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h_f*1_1_1"/>
  <p:tag name="KSO_WM_UNIT_TYPE" val="m_h_f"/>
  <p:tag name="KSO_WM_UNIT_INDEX" val="1_1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9*i*2"/>
  <p:tag name="KSO_WM_TEMPLATE_CATEGORY" val="custom"/>
  <p:tag name="KSO_WM_TEMPLATE_INDEX" val="160069"/>
  <p:tag name="KSO_WM_UNIT_INDEX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h_f*1_3_1"/>
  <p:tag name="KSO_WM_UNIT_TYPE" val="m_h_f"/>
  <p:tag name="KSO_WM_UNIT_INDEX" val="1_3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9*i*8"/>
  <p:tag name="KSO_WM_TEMPLATE_CATEGORY" val="custom"/>
  <p:tag name="KSO_WM_TEMPLATE_INDEX" val="160069"/>
  <p:tag name="KSO_WM_UNIT_INDEX" val="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h_f*1_2_1"/>
  <p:tag name="KSO_WM_UNIT_TYPE" val="m_h_f"/>
  <p:tag name="KSO_WM_UNIT_INDEX" val="1_2_1"/>
  <p:tag name="KSO_WM_UNIT_CLEAR" val="1"/>
  <p:tag name="KSO_WM_UNIT_LAYERLEVEL" val="1_1_1"/>
  <p:tag name="KSO_WM_UNIT_VALUE" val="44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9*i*14"/>
  <p:tag name="KSO_WM_TEMPLATE_CATEGORY" val="custom"/>
  <p:tag name="KSO_WM_TEMPLATE_INDEX" val="160069"/>
  <p:tag name="KSO_WM_UNIT_INDEX" val="1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6"/>
  <p:tag name="KSO_WM_UNIT_TYPE" val="m_i"/>
  <p:tag name="KSO_WM_UNIT_INDEX" val="1_6"/>
  <p:tag name="KSO_WM_UNIT_CLEAR" val="1"/>
  <p:tag name="KSO_WM_UNIT_LAYERLEVEL" val="1_1"/>
  <p:tag name="KSO_WM_DIAGRAM_GROUP_CODE" val="m1-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7"/>
  <p:tag name="KSO_WM_UNIT_TYPE" val="m_i"/>
  <p:tag name="KSO_WM_UNIT_INDEX" val="1_7"/>
  <p:tag name="KSO_WM_UNIT_CLEAR" val="1"/>
  <p:tag name="KSO_WM_UNIT_LAYERLEVEL" val="1_1"/>
  <p:tag name="KSO_WM_DIAGRAM_GROUP_CODE" val="m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7*l_h_f*1_2_1"/>
  <p:tag name="KSO_WM_UNIT_TYPE" val="l_h_f"/>
  <p:tag name="KSO_WM_UNIT_INDEX" val="1_2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4"/>
  <p:tag name="KSO_WM_UNIT_TYPE" val="m_i"/>
  <p:tag name="KSO_WM_UNIT_INDEX" val="1_4"/>
  <p:tag name="KSO_WM_UNIT_CLEAR" val="1"/>
  <p:tag name="KSO_WM_UNIT_LAYERLEVEL" val="1_1"/>
  <p:tag name="KSO_WM_DIAGRAM_GROUP_CODE" val="m1-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5"/>
  <p:tag name="KSO_WM_UNIT_TYPE" val="m_i"/>
  <p:tag name="KSO_WM_UNIT_INDEX" val="1_5"/>
  <p:tag name="KSO_WM_UNIT_CLEAR" val="1"/>
  <p:tag name="KSO_WM_UNIT_LAYERLEVEL" val="1_1"/>
  <p:tag name="KSO_WM_DIAGRAM_GROUP_CODE" val="m1-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2"/>
  <p:tag name="KSO_WM_UNIT_TYPE" val="m_i"/>
  <p:tag name="KSO_WM_UNIT_INDEX" val="1_2"/>
  <p:tag name="KSO_WM_UNIT_CLEAR" val="1"/>
  <p:tag name="KSO_WM_UNIT_LAYERLEVEL" val="1_1"/>
  <p:tag name="KSO_WM_DIAGRAM_GROUP_CODE" val="m1-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9*m_i*1_3"/>
  <p:tag name="KSO_WM_UNIT_TYPE" val="m_i"/>
  <p:tag name="KSO_WM_UNIT_INDEX" val="1_3"/>
  <p:tag name="KSO_WM_UNIT_CLEAR" val="1"/>
  <p:tag name="KSO_WM_UNIT_LAYERLEVEL" val="1_1"/>
  <p:tag name="KSO_WM_DIAGRAM_GROUP_CODE" val="m1-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0"/>
  <p:tag name="KSO_WM_SLIDE_INDEX" val="20"/>
  <p:tag name="KSO_WM_SLIDE_LAYOUT" val="a_b_m"/>
  <p:tag name="KSO_WM_SLIDE_LAYOUT_CNT" val="1_1_1"/>
  <p:tag name="KSO_WM_SLIDE_TYPE" val="text"/>
  <p:tag name="KSO_WM_BEAUTIFY_FLAG" val="#wm#"/>
  <p:tag name="KSO_WM_SLIDE_POSITION" val="86*56"/>
  <p:tag name="KSO_WM_SLIDE_SIZE" val="788*384"/>
  <p:tag name="KSO_WM_SLIDE_ITEM_CNT" val="4"/>
  <p:tag name="KSO_WM_TEMPLATE_CATEGORY" val="custom"/>
  <p:tag name="KSO_WM_TEMPLATE_INDEX" val="160069"/>
  <p:tag name="KSO_WM_TAG_VERSION" val="1.0"/>
  <p:tag name="KSO_WM_DIAGRAM_GROUP_CODE" val="m1-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1"/>
  <p:tag name="KSO_WM_UNIT_TYPE" val="m_i"/>
  <p:tag name="KSO_WM_UNIT_INDEX" val="1_1"/>
  <p:tag name="KSO_WM_UNIT_CLEAR" val="1"/>
  <p:tag name="KSO_WM_UNIT_LAYERLEVEL" val="1_1"/>
  <p:tag name="KSO_WM_DIAGRAM_GROUP_CODE" val="m1-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h_f*1_1_1"/>
  <p:tag name="KSO_WM_UNIT_TYPE" val="m_h_f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0*i*2"/>
  <p:tag name="KSO_WM_TEMPLATE_CATEGORY" val="custom"/>
  <p:tag name="KSO_WM_TEMPLATE_INDEX" val="160069"/>
  <p:tag name="KSO_WM_UNIT_INDEX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h_f*1_3_1"/>
  <p:tag name="KSO_WM_UNIT_TYPE" val="m_h_f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0*i*8"/>
  <p:tag name="KSO_WM_TEMPLATE_CATEGORY" val="custom"/>
  <p:tag name="KSO_WM_TEMPLATE_INDEX" val="160069"/>
  <p:tag name="KSO_WM_UNIT_INDEX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2"/>
  <p:tag name="KSO_WM_UNIT_TEMPLATE_CATEGORY" val="custom"/>
  <p:tag name="KSO_WM_UNIT_TEMPLATE_INDEX" val="6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7*l_h_f*1_3_1"/>
  <p:tag name="KSO_WM_UNIT_TYPE" val="l_h_f"/>
  <p:tag name="KSO_WM_UNIT_INDEX" val="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0*i*13"/>
  <p:tag name="KSO_WM_TEMPLATE_CATEGORY" val="custom"/>
  <p:tag name="KSO_WM_TEMPLATE_INDEX" val="160069"/>
  <p:tag name="KSO_WM_UNIT_INDEX" val="1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h_f*1_4_1"/>
  <p:tag name="KSO_WM_UNIT_TYPE" val="m_h_f"/>
  <p:tag name="KSO_WM_UNIT_INDEX" val="1_4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h_f*1_2_1"/>
  <p:tag name="KSO_WM_UNIT_TYPE" val="m_h_f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m1-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0*i*20"/>
  <p:tag name="KSO_WM_TEMPLATE_CATEGORY" val="custom"/>
  <p:tag name="KSO_WM_TEMPLATE_INDEX" val="160069"/>
  <p:tag name="KSO_WM_UNIT_INDEX" val="2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8"/>
  <p:tag name="KSO_WM_UNIT_TYPE" val="m_i"/>
  <p:tag name="KSO_WM_UNIT_INDEX" val="1_8"/>
  <p:tag name="KSO_WM_UNIT_CLEAR" val="1"/>
  <p:tag name="KSO_WM_UNIT_LAYERLEVEL" val="1_1"/>
  <p:tag name="KSO_WM_DIAGRAM_GROUP_CODE" val="m1-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9"/>
  <p:tag name="KSO_WM_UNIT_TYPE" val="m_i"/>
  <p:tag name="KSO_WM_UNIT_INDEX" val="1_9"/>
  <p:tag name="KSO_WM_UNIT_CLEAR" val="1"/>
  <p:tag name="KSO_WM_UNIT_LAYERLEVEL" val="1_1"/>
  <p:tag name="KSO_WM_DIAGRAM_GROUP_CODE" val="m1-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6"/>
  <p:tag name="KSO_WM_UNIT_TYPE" val="m_i"/>
  <p:tag name="KSO_WM_UNIT_INDEX" val="1_6"/>
  <p:tag name="KSO_WM_UNIT_CLEAR" val="1"/>
  <p:tag name="KSO_WM_UNIT_LAYERLEVEL" val="1_1"/>
  <p:tag name="KSO_WM_DIAGRAM_GROUP_CODE" val="m1-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7"/>
  <p:tag name="KSO_WM_UNIT_TYPE" val="m_i"/>
  <p:tag name="KSO_WM_UNIT_INDEX" val="1_7"/>
  <p:tag name="KSO_WM_UNIT_CLEAR" val="1"/>
  <p:tag name="KSO_WM_UNIT_LAYERLEVEL" val="1_1"/>
  <p:tag name="KSO_WM_DIAGRAM_GROUP_CODE" val="m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7*i*3"/>
  <p:tag name="KSO_WM_TEMPLATE_CATEGORY" val="custom"/>
  <p:tag name="KSO_WM_TEMPLATE_INDEX" val="160069"/>
  <p:tag name="KSO_WM_UNIT_INDEX" val="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4"/>
  <p:tag name="KSO_WM_UNIT_TYPE" val="m_i"/>
  <p:tag name="KSO_WM_UNIT_INDEX" val="1_4"/>
  <p:tag name="KSO_WM_UNIT_CLEAR" val="1"/>
  <p:tag name="KSO_WM_UNIT_LAYERLEVEL" val="1_1"/>
  <p:tag name="KSO_WM_DIAGRAM_GROUP_CODE" val="m1-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5"/>
  <p:tag name="KSO_WM_UNIT_TYPE" val="m_i"/>
  <p:tag name="KSO_WM_UNIT_INDEX" val="1_5"/>
  <p:tag name="KSO_WM_UNIT_CLEAR" val="1"/>
  <p:tag name="KSO_WM_UNIT_LAYERLEVEL" val="1_1"/>
  <p:tag name="KSO_WM_DIAGRAM_GROUP_CODE" val="m1-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2"/>
  <p:tag name="KSO_WM_UNIT_TYPE" val="m_i"/>
  <p:tag name="KSO_WM_UNIT_INDEX" val="1_2"/>
  <p:tag name="KSO_WM_UNIT_CLEAR" val="1"/>
  <p:tag name="KSO_WM_UNIT_LAYERLEVEL" val="1_1"/>
  <p:tag name="KSO_WM_DIAGRAM_GROUP_CODE" val="m1-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0*m_i*1_3"/>
  <p:tag name="KSO_WM_UNIT_TYPE" val="m_i"/>
  <p:tag name="KSO_WM_UNIT_INDEX" val="1_3"/>
  <p:tag name="KSO_WM_UNIT_CLEAR" val="1"/>
  <p:tag name="KSO_WM_UNIT_LAYERLEVEL" val="1_1"/>
  <p:tag name="KSO_WM_DIAGRAM_GROUP_CODE" val="m1-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1"/>
  <p:tag name="KSO_WM_SLIDE_INDEX" val="21"/>
  <p:tag name="KSO_WM_SLIDE_LAYOUT" val="a_b_m"/>
  <p:tag name="KSO_WM_SLIDE_LAYOUT_CNT" val="1_1_1"/>
  <p:tag name="KSO_WM_SLIDE_TYPE" val="text"/>
  <p:tag name="KSO_WM_BEAUTIFY_FLAG" val="#wm#"/>
  <p:tag name="KSO_WM_SLIDE_POSITION" val="72*56"/>
  <p:tag name="KSO_WM_SLIDE_SIZE" val="816*380"/>
  <p:tag name="KSO_WM_SLIDE_ITEM_CNT" val="5"/>
  <p:tag name="KSO_WM_TEMPLATE_CATEGORY" val="custom"/>
  <p:tag name="KSO_WM_TEMPLATE_INDEX" val="160069"/>
  <p:tag name="KSO_WM_TAG_VERSION" val="1.0"/>
  <p:tag name="KSO_WM_DIAGRAM_GROUP_CODE" val="m1-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1"/>
  <p:tag name="KSO_WM_UNIT_TYPE" val="m_i"/>
  <p:tag name="KSO_WM_UNIT_INDEX" val="1_1"/>
  <p:tag name="KSO_WM_UNIT_CLEAR" val="1"/>
  <p:tag name="KSO_WM_UNIT_LAYERLEVEL" val="1_1"/>
  <p:tag name="KSO_WM_DIAGRAM_GROUP_CODE" val="m1-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h_f*1_1_1"/>
  <p:tag name="KSO_WM_UNIT_PRESET_TEXT_LEN" val="10"/>
  <p:tag name="KSO_WM_UNIT_TYPE" val="m_h_f"/>
  <p:tag name="KSO_WM_UNIT_INDEX" val="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DIAGRAM_GROUP_CODE" val="m1-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1*i*2"/>
  <p:tag name="KSO_WM_TEMPLATE_CATEGORY" val="custom"/>
  <p:tag name="KSO_WM_TEMPLATE_INDEX" val="160069"/>
  <p:tag name="KSO_WM_UNIT_INDEX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h_f*1_3_1"/>
  <p:tag name="KSO_WM_UNIT_PRESET_TEXT_LEN" val="10"/>
  <p:tag name="KSO_WM_UNIT_TYPE" val="m_h_f"/>
  <p:tag name="KSO_WM_UNIT_INDEX" val="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2"/>
  <p:tag name="KSO_WM_DIAGRAM_GROUP_CODE" val="m1-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1*i*8"/>
  <p:tag name="KSO_WM_TEMPLATE_CATEGORY" val="custom"/>
  <p:tag name="KSO_WM_TEMPLATE_INDEX" val="160069"/>
  <p:tag name="KSO_WM_UNIT_INDEX" val="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7*i*4"/>
  <p:tag name="KSO_WM_TEMPLATE_CATEGORY" val="custom"/>
  <p:tag name="KSO_WM_TEMPLATE_INDEX" val="160069"/>
  <p:tag name="KSO_WM_UNIT_INDEX" val="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h_f*1_5_1"/>
  <p:tag name="KSO_WM_UNIT_PRESET_TEXT_LEN" val="10"/>
  <p:tag name="KSO_WM_UNIT_TYPE" val="m_h_f"/>
  <p:tag name="KSO_WM_UNIT_INDEX" val="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2"/>
  <p:tag name="KSO_WM_DIAGRAM_GROUP_CODE" val="m1-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1*i*14"/>
  <p:tag name="KSO_WM_TEMPLATE_CATEGORY" val="custom"/>
  <p:tag name="KSO_WM_TEMPLATE_INDEX" val="160069"/>
  <p:tag name="KSO_WM_UNIT_INDEX" val="1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1*i*19"/>
  <p:tag name="KSO_WM_TEMPLATE_CATEGORY" val="custom"/>
  <p:tag name="KSO_WM_TEMPLATE_INDEX" val="160069"/>
  <p:tag name="KSO_WM_UNIT_INDEX" val="1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h_f*1_4_1"/>
  <p:tag name="KSO_WM_UNIT_PRESET_TEXT_LEN" val="10"/>
  <p:tag name="KSO_WM_UNIT_TYPE" val="m_h_f"/>
  <p:tag name="KSO_WM_UNIT_INDEX" val="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2"/>
  <p:tag name="KSO_WM_DIAGRAM_GROUP_CODE" val="m1-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h_f*1_2_1"/>
  <p:tag name="KSO_WM_UNIT_PRESET_TEXT_LEN" val="10"/>
  <p:tag name="KSO_WM_UNIT_TYPE" val="m_h_f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2"/>
  <p:tag name="KSO_WM_DIAGRAM_GROUP_CODE" val="m1-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1*i*26"/>
  <p:tag name="KSO_WM_TEMPLATE_CATEGORY" val="custom"/>
  <p:tag name="KSO_WM_TEMPLATE_INDEX" val="160069"/>
  <p:tag name="KSO_WM_UNIT_INDEX" val="2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10"/>
  <p:tag name="KSO_WM_UNIT_TYPE" val="m_i"/>
  <p:tag name="KSO_WM_UNIT_INDEX" val="1_10"/>
  <p:tag name="KSO_WM_UNIT_CLEAR" val="1"/>
  <p:tag name="KSO_WM_UNIT_LAYERLEVEL" val="1_1"/>
  <p:tag name="KSO_WM_DIAGRAM_GROUP_CODE" val="m1-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11"/>
  <p:tag name="KSO_WM_UNIT_TYPE" val="m_i"/>
  <p:tag name="KSO_WM_UNIT_INDEX" val="1_11"/>
  <p:tag name="KSO_WM_UNIT_CLEAR" val="1"/>
  <p:tag name="KSO_WM_UNIT_LAYERLEVEL" val="1_1"/>
  <p:tag name="KSO_WM_DIAGRAM_GROUP_CODE" val="m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7*i*5"/>
  <p:tag name="KSO_WM_TEMPLATE_CATEGORY" val="custom"/>
  <p:tag name="KSO_WM_TEMPLATE_INDEX" val="160069"/>
  <p:tag name="KSO_WM_UNIT_INDEX" val="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8"/>
  <p:tag name="KSO_WM_UNIT_TYPE" val="m_i"/>
  <p:tag name="KSO_WM_UNIT_INDEX" val="1_8"/>
  <p:tag name="KSO_WM_UNIT_CLEAR" val="1"/>
  <p:tag name="KSO_WM_UNIT_LAYERLEVEL" val="1_1"/>
  <p:tag name="KSO_WM_DIAGRAM_GROUP_CODE" val="m1-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9"/>
  <p:tag name="KSO_WM_UNIT_TYPE" val="m_i"/>
  <p:tag name="KSO_WM_UNIT_INDEX" val="1_9"/>
  <p:tag name="KSO_WM_UNIT_CLEAR" val="1"/>
  <p:tag name="KSO_WM_UNIT_LAYERLEVEL" val="1_1"/>
  <p:tag name="KSO_WM_DIAGRAM_GROUP_CODE" val="m1-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6"/>
  <p:tag name="KSO_WM_UNIT_TYPE" val="m_i"/>
  <p:tag name="KSO_WM_UNIT_INDEX" val="1_6"/>
  <p:tag name="KSO_WM_UNIT_CLEAR" val="1"/>
  <p:tag name="KSO_WM_UNIT_LAYERLEVEL" val="1_1"/>
  <p:tag name="KSO_WM_DIAGRAM_GROUP_CODE" val="m1-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7"/>
  <p:tag name="KSO_WM_UNIT_TYPE" val="m_i"/>
  <p:tag name="KSO_WM_UNIT_INDEX" val="1_7"/>
  <p:tag name="KSO_WM_UNIT_CLEAR" val="1"/>
  <p:tag name="KSO_WM_UNIT_LAYERLEVEL" val="1_1"/>
  <p:tag name="KSO_WM_DIAGRAM_GROUP_CODE" val="m1-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4"/>
  <p:tag name="KSO_WM_UNIT_TYPE" val="m_i"/>
  <p:tag name="KSO_WM_UNIT_INDEX" val="1_4"/>
  <p:tag name="KSO_WM_UNIT_CLEAR" val="1"/>
  <p:tag name="KSO_WM_UNIT_LAYERLEVEL" val="1_1"/>
  <p:tag name="KSO_WM_DIAGRAM_GROUP_CODE" val="m1-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5"/>
  <p:tag name="KSO_WM_UNIT_TYPE" val="m_i"/>
  <p:tag name="KSO_WM_UNIT_INDEX" val="1_5"/>
  <p:tag name="KSO_WM_UNIT_CLEAR" val="1"/>
  <p:tag name="KSO_WM_UNIT_LAYERLEVEL" val="1_1"/>
  <p:tag name="KSO_WM_DIAGRAM_GROUP_CODE" val="m1-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2"/>
  <p:tag name="KSO_WM_UNIT_TYPE" val="m_i"/>
  <p:tag name="KSO_WM_UNIT_INDEX" val="1_2"/>
  <p:tag name="KSO_WM_UNIT_CLEAR" val="1"/>
  <p:tag name="KSO_WM_UNIT_LAYERLEVEL" val="1_1"/>
  <p:tag name="KSO_WM_DIAGRAM_GROUP_CODE" val="m1-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1*m_i*1_3"/>
  <p:tag name="KSO_WM_UNIT_TYPE" val="m_i"/>
  <p:tag name="KSO_WM_UNIT_INDEX" val="1_3"/>
  <p:tag name="KSO_WM_UNIT_CLEAR" val="1"/>
  <p:tag name="KSO_WM_UNIT_LAYERLEVEL" val="1_1"/>
  <p:tag name="KSO_WM_DIAGRAM_GROUP_CODE" val="m1-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2"/>
  <p:tag name="KSO_WM_SLIDE_INDEX" val="22"/>
  <p:tag name="KSO_WM_SLIDE_LAYOUT" val="a_b_m"/>
  <p:tag name="KSO_WM_SLIDE_LAYOUT_CNT" val="1_1_1"/>
  <p:tag name="KSO_WM_SLIDE_TYPE" val="text"/>
  <p:tag name="KSO_WM_BEAUTIFY_FLAG" val="#wm#"/>
  <p:tag name="KSO_WM_SLIDE_POSITION" val="62*56"/>
  <p:tag name="KSO_WM_SLIDE_SIZE" val="836*382"/>
  <p:tag name="KSO_WM_SLIDE_ITEM_CNT" val="6"/>
  <p:tag name="KSO_WM_TEMPLATE_CATEGORY" val="custom"/>
  <p:tag name="KSO_WM_TEMPLATE_INDEX" val="160069"/>
  <p:tag name="KSO_WM_TAG_VERSION" val="1.0"/>
  <p:tag name="KSO_WM_DIAGRAM_GROUP_CODE" val="m1-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1"/>
  <p:tag name="KSO_WM_UNIT_TYPE" val="m_i"/>
  <p:tag name="KSO_WM_UNIT_INDEX" val="1_1"/>
  <p:tag name="KSO_WM_UNIT_CLEAR" val="1"/>
  <p:tag name="KSO_WM_UNIT_LAYERLEVEL" val="1_1"/>
  <p:tag name="KSO_WM_DIAGRAM_GROUP_CODE" val="m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7*a*1"/>
  <p:tag name="KSO_WM_UNIT_TYPE" val="a"/>
  <p:tag name="KSO_WM_UNIT_INDEX" val="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h_f*1_1_1"/>
  <p:tag name="KSO_WM_UNIT_TYPE" val="m_h_f"/>
  <p:tag name="KSO_WM_UNIT_INDEX" val="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UNIT_PRESET_TEXT_LEN" val="10"/>
  <p:tag name="KSO_WM_DIAGRAM_GROUP_CODE" val="m1-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2*i*2"/>
  <p:tag name="KSO_WM_TEMPLATE_CATEGORY" val="custom"/>
  <p:tag name="KSO_WM_TEMPLATE_INDEX" val="160069"/>
  <p:tag name="KSO_WM_UNIT_INDEX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h_f*1_3_1"/>
  <p:tag name="KSO_WM_UNIT_TYPE" val="m_h_f"/>
  <p:tag name="KSO_WM_UNIT_INDEX" val="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UNIT_PRESET_TEXT_LEN" val="10"/>
  <p:tag name="KSO_WM_DIAGRAM_GROUP_CODE" val="m1-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2*i*8"/>
  <p:tag name="KSO_WM_TEMPLATE_CATEGORY" val="custom"/>
  <p:tag name="KSO_WM_TEMPLATE_INDEX" val="160069"/>
  <p:tag name="KSO_WM_UNIT_INDEX" val="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h_f*1_5_1"/>
  <p:tag name="KSO_WM_UNIT_TYPE" val="m_h_f"/>
  <p:tag name="KSO_WM_UNIT_INDEX" val="1_5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UNIT_PRESET_TEXT_LEN" val="10"/>
  <p:tag name="KSO_WM_DIAGRAM_GROUP_CODE" val="m1-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2*i*14"/>
  <p:tag name="KSO_WM_TEMPLATE_CATEGORY" val="custom"/>
  <p:tag name="KSO_WM_TEMPLATE_INDEX" val="160069"/>
  <p:tag name="KSO_WM_UNIT_INDEX" val="1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2*i*19"/>
  <p:tag name="KSO_WM_TEMPLATE_CATEGORY" val="custom"/>
  <p:tag name="KSO_WM_TEMPLATE_INDEX" val="160069"/>
  <p:tag name="KSO_WM_UNIT_INDEX" val="1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h_f*1_4_1"/>
  <p:tag name="KSO_WM_UNIT_TYPE" val="m_h_f"/>
  <p:tag name="KSO_WM_UNIT_INDEX" val="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UNIT_PRESET_TEXT_LEN" val="10"/>
  <p:tag name="KSO_WM_DIAGRAM_GROUP_CODE" val="m1-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h_f*1_2_1"/>
  <p:tag name="KSO_WM_UNIT_TYPE" val="m_h_f"/>
  <p:tag name="KSO_WM_UNIT_INDEX" val="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UNIT_PRESET_TEXT_LEN" val="10"/>
  <p:tag name="KSO_WM_DIAGRAM_GROUP_CODE" val="m1-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2*i*26"/>
  <p:tag name="KSO_WM_TEMPLATE_CATEGORY" val="custom"/>
  <p:tag name="KSO_WM_TEMPLATE_INDEX" val="160069"/>
  <p:tag name="KSO_WM_UNIT_INDEX" val="2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8"/>
  <p:tag name="KSO_WM_SLIDE_INDEX" val="8"/>
  <p:tag name="KSO_WM_SLIDE_LAYOUT" val="a_l"/>
  <p:tag name="KSO_WM_SLIDE_LAYOUT_CNT" val="1_1"/>
  <p:tag name="KSO_WM_BEAUTIFY_FLAG" val="#wm#"/>
  <p:tag name="KSO_WM_SLIDE_TYPE" val="contents"/>
  <p:tag name="KSO_WM_SLIDE_ITEM_CNT" val="4"/>
  <p:tag name="KSO_WM_TEMPLATE_CATEGORY" val="custom"/>
  <p:tag name="KSO_WM_TEMPLATE_INDEX" val="160069"/>
  <p:tag name="KSO_WM_TAG_VERSION" val="1.0"/>
  <p:tag name="KSO_WM_DIAGRAM_GROUP_CODE" val="l1-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2*i*31"/>
  <p:tag name="KSO_WM_TEMPLATE_CATEGORY" val="custom"/>
  <p:tag name="KSO_WM_TEMPLATE_INDEX" val="160069"/>
  <p:tag name="KSO_WM_UNIT_INDEX" val="3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h_f*1_6_1"/>
  <p:tag name="KSO_WM_UNIT_TYPE" val="m_h_f"/>
  <p:tag name="KSO_WM_UNIT_INDEX" val="1_6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6"/>
  <p:tag name="KSO_WM_UNIT_PRESET_TEXT_LEN" val="10"/>
  <p:tag name="KSO_WM_DIAGRAM_GROUP_CODE" val="m1-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12"/>
  <p:tag name="KSO_WM_UNIT_TYPE" val="m_i"/>
  <p:tag name="KSO_WM_UNIT_INDEX" val="1_12"/>
  <p:tag name="KSO_WM_UNIT_CLEAR" val="1"/>
  <p:tag name="KSO_WM_UNIT_LAYERLEVEL" val="1_1"/>
  <p:tag name="KSO_WM_DIAGRAM_GROUP_CODE" val="m1-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13"/>
  <p:tag name="KSO_WM_UNIT_TYPE" val="m_i"/>
  <p:tag name="KSO_WM_UNIT_INDEX" val="1_13"/>
  <p:tag name="KSO_WM_UNIT_CLEAR" val="1"/>
  <p:tag name="KSO_WM_UNIT_LAYERLEVEL" val="1_1"/>
  <p:tag name="KSO_WM_DIAGRAM_GROUP_CODE" val="m1-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10"/>
  <p:tag name="KSO_WM_UNIT_TYPE" val="m_i"/>
  <p:tag name="KSO_WM_UNIT_INDEX" val="1_10"/>
  <p:tag name="KSO_WM_UNIT_CLEAR" val="1"/>
  <p:tag name="KSO_WM_UNIT_LAYERLEVEL" val="1_1"/>
  <p:tag name="KSO_WM_DIAGRAM_GROUP_CODE" val="m1-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11"/>
  <p:tag name="KSO_WM_UNIT_TYPE" val="m_i"/>
  <p:tag name="KSO_WM_UNIT_INDEX" val="1_11"/>
  <p:tag name="KSO_WM_UNIT_CLEAR" val="1"/>
  <p:tag name="KSO_WM_UNIT_LAYERLEVEL" val="1_1"/>
  <p:tag name="KSO_WM_DIAGRAM_GROUP_CODE" val="m1-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8"/>
  <p:tag name="KSO_WM_UNIT_TYPE" val="m_i"/>
  <p:tag name="KSO_WM_UNIT_INDEX" val="1_8"/>
  <p:tag name="KSO_WM_UNIT_CLEAR" val="1"/>
  <p:tag name="KSO_WM_UNIT_LAYERLEVEL" val="1_1"/>
  <p:tag name="KSO_WM_DIAGRAM_GROUP_CODE" val="m1-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9"/>
  <p:tag name="KSO_WM_UNIT_TYPE" val="m_i"/>
  <p:tag name="KSO_WM_UNIT_INDEX" val="1_9"/>
  <p:tag name="KSO_WM_UNIT_CLEAR" val="1"/>
  <p:tag name="KSO_WM_UNIT_LAYERLEVEL" val="1_1"/>
  <p:tag name="KSO_WM_DIAGRAM_GROUP_CODE" val="m1-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8*l_h_f*1_1_1"/>
  <p:tag name="KSO_WM_UNIT_TYPE" val="l_h_f"/>
  <p:tag name="KSO_WM_UNIT_INDEX" val="1_1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6"/>
  <p:tag name="KSO_WM_UNIT_TYPE" val="m_i"/>
  <p:tag name="KSO_WM_UNIT_INDEX" val="1_6"/>
  <p:tag name="KSO_WM_UNIT_CLEAR" val="1"/>
  <p:tag name="KSO_WM_UNIT_LAYERLEVEL" val="1_1"/>
  <p:tag name="KSO_WM_DIAGRAM_GROUP_CODE" val="m1-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7"/>
  <p:tag name="KSO_WM_UNIT_TYPE" val="m_i"/>
  <p:tag name="KSO_WM_UNIT_INDEX" val="1_7"/>
  <p:tag name="KSO_WM_UNIT_CLEAR" val="1"/>
  <p:tag name="KSO_WM_UNIT_LAYERLEVEL" val="1_1"/>
  <p:tag name="KSO_WM_DIAGRAM_GROUP_CODE" val="m1-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4"/>
  <p:tag name="KSO_WM_UNIT_TYPE" val="m_i"/>
  <p:tag name="KSO_WM_UNIT_INDEX" val="1_4"/>
  <p:tag name="KSO_WM_UNIT_CLEAR" val="1"/>
  <p:tag name="KSO_WM_UNIT_LAYERLEVEL" val="1_1"/>
  <p:tag name="KSO_WM_DIAGRAM_GROUP_CODE" val="m1-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5"/>
  <p:tag name="KSO_WM_UNIT_TYPE" val="m_i"/>
  <p:tag name="KSO_WM_UNIT_INDEX" val="1_5"/>
  <p:tag name="KSO_WM_UNIT_CLEAR" val="1"/>
  <p:tag name="KSO_WM_UNIT_LAYERLEVEL" val="1_1"/>
  <p:tag name="KSO_WM_DIAGRAM_GROUP_CODE" val="m1-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2"/>
  <p:tag name="KSO_WM_UNIT_TYPE" val="m_i"/>
  <p:tag name="KSO_WM_UNIT_INDEX" val="1_2"/>
  <p:tag name="KSO_WM_UNIT_CLEAR" val="1"/>
  <p:tag name="KSO_WM_UNIT_LAYERLEVEL" val="1_1"/>
  <p:tag name="KSO_WM_DIAGRAM_GROUP_CODE" val="m1-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2*m_i*1_3"/>
  <p:tag name="KSO_WM_UNIT_TYPE" val="m_i"/>
  <p:tag name="KSO_WM_UNIT_INDEX" val="1_3"/>
  <p:tag name="KSO_WM_UNIT_CLEAR" val="1"/>
  <p:tag name="KSO_WM_UNIT_LAYERLEVEL" val="1_1"/>
  <p:tag name="KSO_WM_DIAGRAM_GROUP_CODE" val="m1-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3"/>
  <p:tag name="KSO_WM_SLIDE_INDEX" val="23"/>
  <p:tag name="KSO_WM_SLIDE_LAYOUT" val="a_d_l"/>
  <p:tag name="KSO_WM_SLIDE_LAYOUT_CNT" val="1_1_1"/>
  <p:tag name="KSO_WM_SLIDE_TYPE" val="text"/>
  <p:tag name="KSO_WM_BEAUTIFY_FLAG" val="#wm#"/>
  <p:tag name="KSO_WM_SLIDE_POSITION" val="100*0"/>
  <p:tag name="KSO_WM_SLIDE_SIZE" val="859*540"/>
  <p:tag name="KSO_WM_SLIDE_ITEM_CNT" val="3"/>
  <p:tag name="KSO_WM_TEMPLATE_CATEGORY" val="custom"/>
  <p:tag name="KSO_WM_TEMPLATE_INDEX" val="160069"/>
  <p:tag name="KSO_WM_TAG_VERSION" val="1.0"/>
  <p:tag name="KSO_WM_DIAGRAM_GROUP_CODE" val="l1-6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3*l_h_a*1_1_1"/>
  <p:tag name="KSO_WM_UNIT_TYPE" val="l_h_a"/>
  <p:tag name="KSO_WM_UNIT_INDEX" val="1_1_1"/>
  <p:tag name="KSO_WM_UNIT_CLEAR" val="1"/>
  <p:tag name="KSO_WM_UNIT_LAYERLEVEL" val="1_1_1"/>
  <p:tag name="KSO_WM_UNIT_VALUE" val="24"/>
  <p:tag name="KSO_WM_UNIT_HIGHLIGHT" val="0"/>
  <p:tag name="KSO_WM_UNIT_COMPATIBLE" val="0"/>
  <p:tag name="KSO_WM_DIAGRAM_GROUP_CODE" val="l1-6"/>
  <p:tag name="KSO_WM_UNIT_PRESET_TEXT" val="在此编辑标题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3*l_h_f*1_1_1"/>
  <p:tag name="KSO_WM_UNIT_TYPE" val="l_h_f"/>
  <p:tag name="KSO_WM_UNIT_INDEX" val="1_1_1"/>
  <p:tag name="KSO_WM_UNIT_CLEAR" val="1"/>
  <p:tag name="KSO_WM_UNIT_LAYERLEVEL" val="1_1_1"/>
  <p:tag name="KSO_WM_UNIT_VALUE" val="130"/>
  <p:tag name="KSO_WM_UNIT_HIGHLIGHT" val="0"/>
  <p:tag name="KSO_WM_UNIT_COMPATIBLE" val="0"/>
  <p:tag name="KSO_WM_UNIT_PRESET_TEXT_INDEX" val="2"/>
  <p:tag name="KSO_WM_UNIT_PRESET_TEXT_LEN" val="30"/>
  <p:tag name="KSO_WM_DIAGRAM_GROUP_CODE" val="l1-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3*l_h_a*1_2_1"/>
  <p:tag name="KSO_WM_UNIT_TYPE" val="l_h_a"/>
  <p:tag name="KSO_WM_UNIT_INDEX" val="1_2_1"/>
  <p:tag name="KSO_WM_UNIT_CLEAR" val="1"/>
  <p:tag name="KSO_WM_UNIT_LAYERLEVEL" val="1_1_1"/>
  <p:tag name="KSO_WM_UNIT_VALUE" val="24"/>
  <p:tag name="KSO_WM_UNIT_HIGHLIGHT" val="0"/>
  <p:tag name="KSO_WM_UNIT_COMPATIBLE" val="0"/>
  <p:tag name="KSO_WM_DIAGRAM_GROUP_CODE" val="l1-6"/>
  <p:tag name="KSO_WM_UNIT_PRESET_TEXT" val="在此编辑标题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8*l_h_f*1_2_1"/>
  <p:tag name="KSO_WM_UNIT_TYPE" val="l_h_f"/>
  <p:tag name="KSO_WM_UNIT_INDEX" val="1_2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3*i*3"/>
  <p:tag name="KSO_WM_TEMPLATE_CATEGORY" val="custom"/>
  <p:tag name="KSO_WM_TEMPLATE_INDEX" val="160069"/>
  <p:tag name="KSO_WM_UNIT_INDEX" val="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3*i*4"/>
  <p:tag name="KSO_WM_TEMPLATE_CATEGORY" val="custom"/>
  <p:tag name="KSO_WM_TEMPLATE_INDEX" val="160069"/>
  <p:tag name="KSO_WM_UNIT_INDEX" val="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3*d*1"/>
  <p:tag name="KSO_WM_UNIT_TYPE" val="d"/>
  <p:tag name="KSO_WM_UNIT_INDEX" val="1"/>
  <p:tag name="KSO_WM_UNIT_CLEAR" val="0"/>
  <p:tag name="KSO_WM_UNIT_LAYERLEVEL" val="1"/>
  <p:tag name="KSO_WM_UNIT_VALUE" val="1903*1041"/>
  <p:tag name="KSO_WM_UNIT_HIGHLIGHT" val="0"/>
  <p:tag name="KSO_WM_UNIT_COMPATIBLE" val="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3*l_h_f*1_2_1"/>
  <p:tag name="KSO_WM_UNIT_TYPE" val="l_h_f"/>
  <p:tag name="KSO_WM_UNIT_INDEX" val="1_2_1"/>
  <p:tag name="KSO_WM_UNIT_CLEAR" val="1"/>
  <p:tag name="KSO_WM_UNIT_LAYERLEVEL" val="1_1_1"/>
  <p:tag name="KSO_WM_UNIT_VALUE" val="130"/>
  <p:tag name="KSO_WM_UNIT_HIGHLIGHT" val="0"/>
  <p:tag name="KSO_WM_UNIT_COMPATIBLE" val="0"/>
  <p:tag name="KSO_WM_UNIT_PRESET_TEXT_INDEX" val="2"/>
  <p:tag name="KSO_WM_UNIT_PRESET_TEXT_LEN" val="30"/>
  <p:tag name="KSO_WM_DIAGRAM_GROUP_CODE" val="l1-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3*a*1"/>
  <p:tag name="KSO_WM_UNIT_TYPE" val="a"/>
  <p:tag name="KSO_WM_UNIT_INDEX" val="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4"/>
  <p:tag name="KSO_WM_SLIDE_INDEX" val="24"/>
  <p:tag name="KSO_WM_SLIDE_LAYOUT" val="a_b_l"/>
  <p:tag name="KSO_WM_SLIDE_LAYOUT_CNT" val="1_1_1"/>
  <p:tag name="KSO_WM_SLIDE_TYPE" val="text"/>
  <p:tag name="KSO_WM_BEAUTIFY_FLAG" val="#wm#"/>
  <p:tag name="KSO_WM_SLIDE_POSITION" val="59*56"/>
  <p:tag name="KSO_WM_SLIDE_SIZE" val="843*413"/>
  <p:tag name="KSO_WM_SLIDE_ITEM_CNT" val="3"/>
  <p:tag name="KSO_WM_TEMPLATE_CATEGORY" val="custom"/>
  <p:tag name="KSO_WM_TEMPLATE_INDEX" val="160069"/>
  <p:tag name="KSO_WM_TAG_VERSION" val="1.0"/>
  <p:tag name="KSO_WM_DIAGRAM_GROUP_CODE" val="l1-7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d*1_1_1"/>
  <p:tag name="KSO_WM_UNIT_TYPE" val="l_h_d"/>
  <p:tag name="KSO_WM_UNIT_INDEX" val="1_1_1"/>
  <p:tag name="KSO_WM_UNIT_CLEAR" val="0"/>
  <p:tag name="KSO_WM_UNIT_LAYERLEVEL" val="1_1_1"/>
  <p:tag name="KSO_WM_UNIT_VALUE" val="540*782"/>
  <p:tag name="KSO_WM_UNIT_HIGHLIGHT" val="0"/>
  <p:tag name="KSO_WM_UNIT_COMPATIBLE" val="0"/>
  <p:tag name="KSO_WM_DIAGRAM_GROUP_CODE" val="l1-7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d*1_2_1"/>
  <p:tag name="KSO_WM_UNIT_TYPE" val="l_h_d"/>
  <p:tag name="KSO_WM_UNIT_INDEX" val="1_2_1"/>
  <p:tag name="KSO_WM_UNIT_CLEAR" val="0"/>
  <p:tag name="KSO_WM_UNIT_LAYERLEVEL" val="1_1_1"/>
  <p:tag name="KSO_WM_UNIT_VALUE" val="540*781"/>
  <p:tag name="KSO_WM_UNIT_HIGHLIGHT" val="0"/>
  <p:tag name="KSO_WM_UNIT_COMPATIBLE" val="0"/>
  <p:tag name="KSO_WM_DIAGRAM_GROUP_CODE" val="l1-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d*1_3_1"/>
  <p:tag name="KSO_WM_UNIT_TYPE" val="l_h_d"/>
  <p:tag name="KSO_WM_UNIT_INDEX" val="1_3_1"/>
  <p:tag name="KSO_WM_UNIT_CLEAR" val="0"/>
  <p:tag name="KSO_WM_UNIT_LAYERLEVEL" val="1_1_1"/>
  <p:tag name="KSO_WM_UNIT_VALUE" val="540*782"/>
  <p:tag name="KSO_WM_UNIT_HIGHLIGHT" val="0"/>
  <p:tag name="KSO_WM_UNIT_COMPATIBLE" val="0"/>
  <p:tag name="KSO_WM_DIAGRAM_GROUP_CODE" val="l1-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a*1_1_1"/>
  <p:tag name="KSO_WM_UNIT_TYPE" val="l_h_a"/>
  <p:tag name="KSO_WM_UNIT_INDEX" val="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0"/>
  <p:tag name="KSO_WM_UNIT_PRESET_TEXT_LEN" val="9"/>
  <p:tag name="KSO_WM_DIAGRAM_GROUP_CODE" val="l1-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8*l_h_f*1_3_1"/>
  <p:tag name="KSO_WM_UNIT_TYPE" val="l_h_f"/>
  <p:tag name="KSO_WM_UNIT_INDEX" val="1_3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f*1_1_1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20"/>
  <p:tag name="KSO_WM_DIAGRAM_GROUP_CODE" val="l1-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a*1_2_1"/>
  <p:tag name="KSO_WM_UNIT_TYPE" val="l_h_a"/>
  <p:tag name="KSO_WM_UNIT_INDEX" val="1_2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0"/>
  <p:tag name="KSO_WM_UNIT_PRESET_TEXT_LEN" val="9"/>
  <p:tag name="KSO_WM_DIAGRAM_GROUP_CODE" val="l1-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f*1_2_1"/>
  <p:tag name="KSO_WM_UNIT_TYPE" val="l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20"/>
  <p:tag name="KSO_WM_DIAGRAM_GROUP_CODE" val="l1-7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a*1_3_1"/>
  <p:tag name="KSO_WM_UNIT_TYPE" val="l_h_a"/>
  <p:tag name="KSO_WM_UNIT_INDEX" val="1_3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0"/>
  <p:tag name="KSO_WM_UNIT_PRESET_TEXT_LEN" val="9"/>
  <p:tag name="KSO_WM_DIAGRAM_GROUP_CODE" val="l1-7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l_h_f*1_3_1"/>
  <p:tag name="KSO_WM_UNIT_TYPE" val="l_h_f"/>
  <p:tag name="KSO_WM_UNIT_INDEX" val="1_3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20"/>
  <p:tag name="KSO_WM_DIAGRAM_GROUP_CODE" val="l1-7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4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5"/>
  <p:tag name="KSO_WM_SLIDE_INDEX" val="25"/>
  <p:tag name="KSO_WM_SLIDE_LAYOUT" val="a_b_l"/>
  <p:tag name="KSO_WM_SLIDE_LAYOUT_CNT" val="1_1_1"/>
  <p:tag name="KSO_WM_SLIDE_TYPE" val="text"/>
  <p:tag name="KSO_WM_BEAUTIFY_FLAG" val="#wm#"/>
  <p:tag name="KSO_WM_SLIDE_POSITION" val="101*56"/>
  <p:tag name="KSO_WM_SLIDE_SIZE" val="758*477"/>
  <p:tag name="KSO_WM_SLIDE_ITEM_CNT" val="3"/>
  <p:tag name="KSO_WM_TEMPLATE_CATEGORY" val="custom"/>
  <p:tag name="KSO_WM_TEMPLATE_INDEX" val="160069"/>
  <p:tag name="KSO_WM_TAG_VERSION" val="1.0"/>
  <p:tag name="KSO_WM_DIAGRAM_GROUP_CODE" val="l1-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d*1_1_1"/>
  <p:tag name="KSO_WM_UNIT_TYPE" val="l_h_d"/>
  <p:tag name="KSO_WM_UNIT_INDEX" val="1_1_1"/>
  <p:tag name="KSO_WM_UNIT_CLEAR" val="0"/>
  <p:tag name="KSO_WM_UNIT_LAYERLEVEL" val="1_1_1"/>
  <p:tag name="KSO_WM_UNIT_VALUE" val="557*806"/>
  <p:tag name="KSO_WM_UNIT_HIGHLIGHT" val="0"/>
  <p:tag name="KSO_WM_UNIT_COMPATIBLE" val="0"/>
  <p:tag name="KSO_WM_DIAGRAM_GROUP_CODE" val="l1-8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d*1_2_1"/>
  <p:tag name="KSO_WM_UNIT_TYPE" val="l_h_d"/>
  <p:tag name="KSO_WM_UNIT_INDEX" val="1_2_1"/>
  <p:tag name="KSO_WM_UNIT_CLEAR" val="0"/>
  <p:tag name="KSO_WM_UNIT_LAYERLEVEL" val="1_1_1"/>
  <p:tag name="KSO_WM_UNIT_VALUE" val="557*806"/>
  <p:tag name="KSO_WM_UNIT_HIGHLIGHT" val="0"/>
  <p:tag name="KSO_WM_UNIT_COMPATIBLE" val="0"/>
  <p:tag name="KSO_WM_DIAGRAM_GROUP_CODE" val="l1-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8*l_h_f*1_4_1"/>
  <p:tag name="KSO_WM_UNIT_TYPE" val="l_h_f"/>
  <p:tag name="KSO_WM_UNIT_INDEX" val="1_4_1"/>
  <p:tag name="KSO_WM_UNIT_CLEAR" val="1"/>
  <p:tag name="KSO_WM_UNIT_LAYERLEVEL" val="1_1_1"/>
  <p:tag name="KSO_WM_UNIT_VALUE" val="36"/>
  <p:tag name="KSO_WM_UNIT_HIGHLIGHT" val="0"/>
  <p:tag name="KSO_WM_UNIT_COMPATIBLE" val="0"/>
  <p:tag name="KSO_WM_DIAGRAM_GROUP_CODE" val="l1-1"/>
  <p:tag name="KSO_WM_UNIT_PRESET_TEXT" val="在此编辑文本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d*1_3_1"/>
  <p:tag name="KSO_WM_UNIT_TYPE" val="l_h_d"/>
  <p:tag name="KSO_WM_UNIT_INDEX" val="1_3_1"/>
  <p:tag name="KSO_WM_UNIT_CLEAR" val="0"/>
  <p:tag name="KSO_WM_UNIT_LAYERLEVEL" val="1_1_1"/>
  <p:tag name="KSO_WM_UNIT_VALUE" val="557*806"/>
  <p:tag name="KSO_WM_UNIT_HIGHLIGHT" val="0"/>
  <p:tag name="KSO_WM_UNIT_COMPATIBLE" val="0"/>
  <p:tag name="KSO_WM_DIAGRAM_GROUP_CODE" val="l1-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a*1_1_1"/>
  <p:tag name="KSO_WM_UNIT_TYPE" val="l_h_a"/>
  <p:tag name="KSO_WM_UNIT_INDEX" val="1_1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8"/>
  <p:tag name="KSO_WM_UNIT_PRESET_TEXT" val="在此编辑标题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f*1_1_1"/>
  <p:tag name="KSO_WM_UNIT_TYPE" val="l_h_f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l1-8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5*i*5"/>
  <p:tag name="KSO_WM_TEMPLATE_CATEGORY" val="custom"/>
  <p:tag name="KSO_WM_TEMPLATE_INDEX" val="160069"/>
  <p:tag name="KSO_WM_UNIT_INDEX" val="5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a*1_2_1"/>
  <p:tag name="KSO_WM_UNIT_TYPE" val="l_h_a"/>
  <p:tag name="KSO_WM_UNIT_INDEX" val="1_2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8"/>
  <p:tag name="KSO_WM_UNIT_PRESET_TEXT" val="在此编辑标题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f*1_2_1"/>
  <p:tag name="KSO_WM_UNIT_TYPE" val="l_h_f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l1-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5*i*8"/>
  <p:tag name="KSO_WM_TEMPLATE_CATEGORY" val="custom"/>
  <p:tag name="KSO_WM_TEMPLATE_INDEX" val="160069"/>
  <p:tag name="KSO_WM_UNIT_INDEX" val="8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a*1_3_1"/>
  <p:tag name="KSO_WM_UNIT_TYPE" val="l_h_a"/>
  <p:tag name="KSO_WM_UNIT_INDEX" val="1_3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8"/>
  <p:tag name="KSO_WM_UNIT_PRESET_TEXT" val="在此编辑标题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l_h_f*1_3_1"/>
  <p:tag name="KSO_WM_UNIT_TYPE" val="l_h_f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2"/>
  <p:tag name="KSO_WM_UNIT_PRESET_TEXT_LEN" val="10"/>
  <p:tag name="KSO_WM_DIAGRAM_GROUP_CODE" val="l1-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5*i*11"/>
  <p:tag name="KSO_WM_TEMPLATE_CATEGORY" val="custom"/>
  <p:tag name="KSO_WM_TEMPLATE_INDEX" val="160069"/>
  <p:tag name="KSO_WM_UNIT_INDEX" val="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5"/>
  <p:tag name="KSO_WM_UNIT_TEMPLATE_CATEGORY" val="custom"/>
  <p:tag name="KSO_WM_UNIT_TEMPLATE_INDEX" val="6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8*i*4"/>
  <p:tag name="KSO_WM_TEMPLATE_CATEGORY" val="custom"/>
  <p:tag name="KSO_WM_TEMPLATE_INDEX" val="160069"/>
  <p:tag name="KSO_WM_UNIT_INDEX" val="4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5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6"/>
  <p:tag name="KSO_WM_SLIDE_INDEX" val="26"/>
  <p:tag name="KSO_WM_SLIDE_LAYOUT" val="a_f_d"/>
  <p:tag name="KSO_WM_SLIDE_LAYOUT_CNT" val="1_1_3"/>
  <p:tag name="KSO_WM_SLIDE_TYPE" val="text"/>
  <p:tag name="KSO_WM_BEAUTIFY_FLAG" val="#wm#"/>
  <p:tag name="KSO_WM_SLIDE_POSITION" val="76*60"/>
  <p:tag name="KSO_WM_SLIDE_SIZE" val="809*423"/>
  <p:tag name="KSO_WM_SLIDE_ITEM_CNT" val="4"/>
  <p:tag name="KSO_WM_TEMPLATE_CATEGORY" val="custom"/>
  <p:tag name="KSO_WM_TEMPLATE_INDEX" val="160069"/>
  <p:tag name="KSO_WM_TAG_VERSION" val="1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6*d*1"/>
  <p:tag name="KSO_WM_UNIT_TYPE" val="d"/>
  <p:tag name="KSO_WM_UNIT_INDEX" val="1"/>
  <p:tag name="KSO_WM_UNIT_CLEAR" val="0"/>
  <p:tag name="KSO_WM_UNIT_LAYERLEVEL" val="1"/>
  <p:tag name="KSO_WM_UNIT_VALUE" val="627*917"/>
  <p:tag name="KSO_WM_UNIT_HIGHLIGHT" val="0"/>
  <p:tag name="KSO_WM_UNIT_COMPATIBLE" val="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6*d*2"/>
  <p:tag name="KSO_WM_UNIT_TYPE" val="d"/>
  <p:tag name="KSO_WM_UNIT_INDEX" val="2"/>
  <p:tag name="KSO_WM_UNIT_CLEAR" val="0"/>
  <p:tag name="KSO_WM_UNIT_LAYERLEVEL" val="1"/>
  <p:tag name="KSO_WM_UNIT_VALUE" val="633*919"/>
  <p:tag name="KSO_WM_UNIT_HIGHLIGHT" val="0"/>
  <p:tag name="KSO_WM_UNIT_COMPATIBLE" val="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6*d*3"/>
  <p:tag name="KSO_WM_UNIT_TYPE" val="d"/>
  <p:tag name="KSO_WM_UNIT_INDEX" val="3"/>
  <p:tag name="KSO_WM_UNIT_CLEAR" val="0"/>
  <p:tag name="KSO_WM_UNIT_LAYERLEVEL" val="1"/>
  <p:tag name="KSO_WM_UNIT_VALUE" val="629*910"/>
  <p:tag name="KSO_WM_UNIT_HIGHLIGHT" val="0"/>
  <p:tag name="KSO_WM_UNIT_COMPATIBLE" val="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6*a*1"/>
  <p:tag name="KSO_WM_UNIT_TYPE" val="a"/>
  <p:tag name="KSO_WM_UNIT_INDEX" val="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6*f*1"/>
  <p:tag name="KSO_WM_UNIT_TYPE" val="f"/>
  <p:tag name="KSO_WM_UNIT_INDEX" val="1"/>
  <p:tag name="KSO_WM_UNIT_CLEAR" val="1"/>
  <p:tag name="KSO_WM_UNIT_LAYERLEVEL" val="1"/>
  <p:tag name="KSO_WM_UNIT_VALUE" val="156"/>
  <p:tag name="KSO_WM_UNIT_HIGHLIGHT" val="0"/>
  <p:tag name="KSO_WM_UNIT_COMPATIBLE" val="0"/>
  <p:tag name="KSO_WM_UNIT_PRESET_TEXT_INDEX" val="2"/>
  <p:tag name="KSO_WM_UNIT_PRESET_TEXT_LEN" val="6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7"/>
  <p:tag name="KSO_WM_SLIDE_INDEX" val="27"/>
  <p:tag name="KSO_WM_SLIDE_LAYOUT" val="a_b_l"/>
  <p:tag name="KSO_WM_SLIDE_LAYOUT_CNT" val="1_1_1"/>
  <p:tag name="KSO_WM_SLIDE_TYPE" val="text"/>
  <p:tag name="KSO_WM_BEAUTIFY_FLAG" val="#wm#"/>
  <p:tag name="KSO_WM_SLIDE_POSITION" val="117*56"/>
  <p:tag name="KSO_WM_SLIDE_SIZE" val="687*430"/>
  <p:tag name="KSO_WM_SLIDE_ITEM_CNT" val="4"/>
  <p:tag name="KSO_WM_TEMPLATE_CATEGORY" val="custom"/>
  <p:tag name="KSO_WM_TEMPLATE_INDEX" val="160069"/>
  <p:tag name="KSO_WM_TAG_VERSION" val="1.0"/>
  <p:tag name="KSO_WM_DIAGRAM_GROUP_CODE" val="l1-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h_f*1_2_1"/>
  <p:tag name="KSO_WM_UNIT_TYPE" val="l_h_f"/>
  <p:tag name="KSO_WM_UNIT_INDEX" val="1_2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9"/>
  <p:tag name="KSO_WM_DIAGRAM_GROUP_CODE" val="l1-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8*i*5"/>
  <p:tag name="KSO_WM_TEMPLATE_CATEGORY" val="custom"/>
  <p:tag name="KSO_WM_TEMPLATE_INDEX" val="160069"/>
  <p:tag name="KSO_WM_UNIT_INDEX" val="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h_f*1_3_1"/>
  <p:tag name="KSO_WM_UNIT_TYPE" val="l_h_f"/>
  <p:tag name="KSO_WM_UNIT_INDEX" val="1_3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9"/>
  <p:tag name="KSO_WM_DIAGRAM_GROUP_CODE" val="l1-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h_f*1_1_1"/>
  <p:tag name="KSO_WM_UNIT_TYPE" val="l_h_f"/>
  <p:tag name="KSO_WM_UNIT_INDEX" val="1_1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9"/>
  <p:tag name="KSO_WM_DIAGRAM_GROUP_CODE" val="l1-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h_f*1_4_1"/>
  <p:tag name="KSO_WM_UNIT_TYPE" val="l_h_f"/>
  <p:tag name="KSO_WM_UNIT_INDEX" val="1_4_1"/>
  <p:tag name="KSO_WM_UNIT_CLEAR" val="1"/>
  <p:tag name="KSO_WM_UNIT_LAYERLEVEL" val="1_1_1"/>
  <p:tag name="KSO_WM_UNIT_VALUE" val="60"/>
  <p:tag name="KSO_WM_UNIT_HIGHLIGHT" val="0"/>
  <p:tag name="KSO_WM_UNIT_COMPATIBLE" val="0"/>
  <p:tag name="KSO_WM_UNIT_PRESET_TEXT_INDEX" val="2"/>
  <p:tag name="KSO_WM_UNIT_PRESET_TEXT_LEN" val="9"/>
  <p:tag name="KSO_WM_DIAGRAM_GROUP_CODE" val="l1-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7*i*4"/>
  <p:tag name="KSO_WM_TEMPLATE_CATEGORY" val="custom"/>
  <p:tag name="KSO_WM_TEMPLATE_INDEX" val="160069"/>
  <p:tag name="KSO_WM_UNIT_INDEX" val="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7*i*9"/>
  <p:tag name="KSO_WM_TEMPLATE_CATEGORY" val="custom"/>
  <p:tag name="KSO_WM_TEMPLATE_INDEX" val="160069"/>
  <p:tag name="KSO_WM_UNIT_INDEX" val="9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i*1_3"/>
  <p:tag name="KSO_WM_UNIT_TYPE" val="l_i"/>
  <p:tag name="KSO_WM_UNIT_INDEX" val="1_3"/>
  <p:tag name="KSO_WM_UNIT_CLEAR" val="1"/>
  <p:tag name="KSO_WM_UNIT_LAYERLEVEL" val="1_1"/>
  <p:tag name="KSO_WM_DIAGRAM_GROUP_CODE" val="l1-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i*1_4"/>
  <p:tag name="KSO_WM_UNIT_TYPE" val="l_i"/>
  <p:tag name="KSO_WM_UNIT_INDEX" val="1_4"/>
  <p:tag name="KSO_WM_UNIT_CLEAR" val="1"/>
  <p:tag name="KSO_WM_UNIT_LAYERLEVEL" val="1_1"/>
  <p:tag name="KSO_WM_DIAGRAM_GROUP_CODE" val="l1-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i*1_1"/>
  <p:tag name="KSO_WM_UNIT_TYPE" val="l_i"/>
  <p:tag name="KSO_WM_UNIT_INDEX" val="1_1"/>
  <p:tag name="KSO_WM_UNIT_CLEAR" val="1"/>
  <p:tag name="KSO_WM_UNIT_LAYERLEVEL" val="1_1"/>
  <p:tag name="KSO_WM_DIAGRAM_GROUP_CODE" val="l1-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8*i*6"/>
  <p:tag name="KSO_WM_TEMPLATE_CATEGORY" val="custom"/>
  <p:tag name="KSO_WM_TEMPLATE_INDEX" val="160069"/>
  <p:tag name="KSO_WM_UNIT_INDEX" val="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7*l_i*1_2"/>
  <p:tag name="KSO_WM_UNIT_TYPE" val="l_i"/>
  <p:tag name="KSO_WM_UNIT_INDEX" val="1_2"/>
  <p:tag name="KSO_WM_UNIT_CLEAR" val="1"/>
  <p:tag name="KSO_WM_UNIT_LAYERLEVEL" val="1_1"/>
  <p:tag name="KSO_WM_DIAGRAM_GROUP_CODE" val="l1-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8"/>
  <p:tag name="KSO_WM_SLIDE_INDEX" val="28"/>
  <p:tag name="KSO_WM_SLIDE_LAYOUT" val="a_b_l"/>
  <p:tag name="KSO_WM_SLIDE_LAYOUT_CNT" val="1_1_1"/>
  <p:tag name="KSO_WM_SLIDE_TYPE" val="text"/>
  <p:tag name="KSO_WM_BEAUTIFY_FLAG" val="#wm#"/>
  <p:tag name="KSO_WM_SLIDE_POSITION" val="117*56"/>
  <p:tag name="KSO_WM_SLIDE_SIZE" val="687*468"/>
  <p:tag name="KSO_WM_SLIDE_ITEM_CNT" val="2"/>
  <p:tag name="KSO_WM_TEMPLATE_CATEGORY" val="custom"/>
  <p:tag name="KSO_WM_TEMPLATE_INDEX" val="160069"/>
  <p:tag name="KSO_WM_TAG_VERSION" val="1.0"/>
  <p:tag name="KSO_WM_DIAGRAM_GROUP_CODE" val="l1-1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h_a*1_1_1"/>
  <p:tag name="KSO_WM_UNIT_TYPE" val="l_h_a"/>
  <p:tag name="KSO_WM_UNIT_INDEX" val="1_1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9"/>
  <p:tag name="KSO_WM_DIAGRAM_GROUP_CODE" val="l1-1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h_f*1_1_1"/>
  <p:tag name="KSO_WM_UNIT_TYPE" val="l_h_f"/>
  <p:tag name="KSO_WM_UNIT_INDEX" val="1_1_1"/>
  <p:tag name="KSO_WM_UNIT_CLEAR" val="1"/>
  <p:tag name="KSO_WM_UNIT_LAYERLEVEL" val="1_1_1"/>
  <p:tag name="KSO_WM_UNIT_VALUE" val="96"/>
  <p:tag name="KSO_WM_UNIT_HIGHLIGHT" val="0"/>
  <p:tag name="KSO_WM_UNIT_COMPATIBLE" val="0"/>
  <p:tag name="KSO_WM_UNIT_PRESET_TEXT_INDEX" val="2"/>
  <p:tag name="KSO_WM_UNIT_PRESET_TEXT_LEN" val="20"/>
  <p:tag name="KSO_WM_DIAGRAM_GROUP_CODE" val="l1-1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h_a*1_2_1"/>
  <p:tag name="KSO_WM_UNIT_TYPE" val="l_h_a"/>
  <p:tag name="KSO_WM_UNIT_INDEX" val="1_2_1"/>
  <p:tag name="KSO_WM_UNIT_CLEAR" val="1"/>
  <p:tag name="KSO_WM_UNIT_LAYERLEVEL" val="1_1_1"/>
  <p:tag name="KSO_WM_UNIT_VALUE" val="28"/>
  <p:tag name="KSO_WM_UNIT_HIGHLIGHT" val="0"/>
  <p:tag name="KSO_WM_UNIT_COMPATIBLE" val="0"/>
  <p:tag name="KSO_WM_UNIT_PRESET_TEXT_INDEX" val="0"/>
  <p:tag name="KSO_WM_UNIT_PRESET_TEXT_LEN" val="9"/>
  <p:tag name="KSO_WM_DIAGRAM_GROUP_CODE" val="l1-1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h_f*1_2_1"/>
  <p:tag name="KSO_WM_UNIT_TYPE" val="l_h_f"/>
  <p:tag name="KSO_WM_UNIT_INDEX" val="1_2_1"/>
  <p:tag name="KSO_WM_UNIT_CLEAR" val="1"/>
  <p:tag name="KSO_WM_UNIT_LAYERLEVEL" val="1_1_1"/>
  <p:tag name="KSO_WM_UNIT_VALUE" val="96"/>
  <p:tag name="KSO_WM_UNIT_HIGHLIGHT" val="0"/>
  <p:tag name="KSO_WM_UNIT_COMPATIBLE" val="0"/>
  <p:tag name="KSO_WM_UNIT_PRESET_TEXT_INDEX" val="2"/>
  <p:tag name="KSO_WM_UNIT_PRESET_TEXT_LEN" val="20"/>
  <p:tag name="KSO_WM_DIAGRAM_GROUP_CODE" val="l1-1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i*1_1"/>
  <p:tag name="KSO_WM_UNIT_TYPE" val="l_i"/>
  <p:tag name="KSO_WM_UNIT_INDEX" val="1_1"/>
  <p:tag name="KSO_WM_UNIT_CLEAR" val="1"/>
  <p:tag name="KSO_WM_UNIT_LAYERLEVEL" val="1_1"/>
  <p:tag name="KSO_WM_DIAGRAM_GROUP_CODE" val="l1-1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i*1_2"/>
  <p:tag name="KSO_WM_UNIT_TYPE" val="l_i"/>
  <p:tag name="KSO_WM_UNIT_INDEX" val="1_2"/>
  <p:tag name="KSO_WM_UNIT_CLEAR" val="1"/>
  <p:tag name="KSO_WM_UNIT_LAYERLEVEL" val="1_1"/>
  <p:tag name="KSO_WM_DIAGRAM_GROUP_CODE" val="l1-1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8*i*6"/>
  <p:tag name="KSO_WM_TEMPLATE_CATEGORY" val="custom"/>
  <p:tag name="KSO_WM_TEMPLATE_INDEX" val="160069"/>
  <p:tag name="KSO_WM_UNIT_INDEX" val="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8*i*11"/>
  <p:tag name="KSO_WM_TEMPLATE_CATEGORY" val="custom"/>
  <p:tag name="KSO_WM_TEMPLATE_INDEX" val="160069"/>
  <p:tag name="KSO_WM_UNIT_INDEX" val="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8*a*1"/>
  <p:tag name="KSO_WM_UNIT_TYPE" val="a"/>
  <p:tag name="KSO_WM_UNIT_INDEX" val="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i*1_5"/>
  <p:tag name="KSO_WM_UNIT_TYPE" val="l_i"/>
  <p:tag name="KSO_WM_UNIT_INDEX" val="1_5"/>
  <p:tag name="KSO_WM_UNIT_CLEAR" val="1"/>
  <p:tag name="KSO_WM_UNIT_LAYERLEVEL" val="1_1"/>
  <p:tag name="KSO_WM_DIAGRAM_GROUP_CODE" val="l1-1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i*1_6"/>
  <p:tag name="KSO_WM_UNIT_TYPE" val="l_i"/>
  <p:tag name="KSO_WM_UNIT_INDEX" val="1_6"/>
  <p:tag name="KSO_WM_UNIT_CLEAR" val="1"/>
  <p:tag name="KSO_WM_UNIT_LAYERLEVEL" val="1_1"/>
  <p:tag name="KSO_WM_DIAGRAM_GROUP_CODE" val="l1-1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i*1_3"/>
  <p:tag name="KSO_WM_UNIT_TYPE" val="l_i"/>
  <p:tag name="KSO_WM_UNIT_INDEX" val="1_3"/>
  <p:tag name="KSO_WM_UNIT_CLEAR" val="1"/>
  <p:tag name="KSO_WM_UNIT_LAYERLEVEL" val="1_1"/>
  <p:tag name="KSO_WM_DIAGRAM_GROUP_CODE" val="l1-1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8*l_i*1_4"/>
  <p:tag name="KSO_WM_UNIT_TYPE" val="l_i"/>
  <p:tag name="KSO_WM_UNIT_INDEX" val="1_4"/>
  <p:tag name="KSO_WM_UNIT_CLEAR" val="1"/>
  <p:tag name="KSO_WM_UNIT_LAYERLEVEL" val="1_1"/>
  <p:tag name="KSO_WM_DIAGRAM_GROUP_CODE" val="l1-1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29"/>
  <p:tag name="KSO_WM_SLIDE_INDEX" val="29"/>
  <p:tag name="KSO_WM_SLIDE_LAYOUT" val="a_b_l"/>
  <p:tag name="KSO_WM_SLIDE_LAYOUT_CNT" val="1_1_1"/>
  <p:tag name="KSO_WM_SLIDE_TYPE" val="text"/>
  <p:tag name="KSO_WM_BEAUTIFY_FLAG" val="#wm#"/>
  <p:tag name="KSO_WM_SLIDE_POSITION" val="87*56"/>
  <p:tag name="KSO_WM_SLIDE_SIZE" val="786*456"/>
  <p:tag name="KSO_WM_SLIDE_ITEM_CNT" val="3"/>
  <p:tag name="KSO_WM_TEMPLATE_CATEGORY" val="custom"/>
  <p:tag name="KSO_WM_TEMPLATE_INDEX" val="160069"/>
  <p:tag name="KSO_WM_TAG_VERSION" val="1.0"/>
  <p:tag name="KSO_WM_DIAGRAM_GROUP_CODE" val="l1-1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h_a*1_1_1"/>
  <p:tag name="KSO_WM_UNIT_TYPE" val="l_h_a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0"/>
  <p:tag name="KSO_WM_UNIT_PRESET_TEXT" val="在此编辑标题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h_f*1_1_1"/>
  <p:tag name="KSO_WM_UNIT_TYPE" val="l_h_f"/>
  <p:tag name="KSO_WM_UNIT_INDEX" val="1_1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2"/>
  <p:tag name="KSO_WM_UNIT_PRESET_TEXT_LEN" val="20"/>
  <p:tag name="KSO_WM_DIAGRAM_GROUP_CODE" val="l1-1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h_a*1_2_1"/>
  <p:tag name="KSO_WM_UNIT_TYPE" val="l_h_a"/>
  <p:tag name="KSO_WM_UNIT_INDEX" val="1_2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0"/>
  <p:tag name="KSO_WM_UNIT_PRESET_TEXT" val="在此编辑标题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0"/>
  <p:tag name="KSO_WM_SLIDE_INDEX" val="10"/>
  <p:tag name="KSO_WM_SLIDE_LAYOUT" val="a_l"/>
  <p:tag name="KSO_WM_SLIDE_LAYOUT_CNT" val="1_1"/>
  <p:tag name="KSO_WM_BEAUTIFY_FLAG" val="#wm#"/>
  <p:tag name="KSO_WM_SLIDE_TYPE" val="contents"/>
  <p:tag name="KSO_WM_SLIDE_ITEM_CNT" val="6"/>
  <p:tag name="KSO_WM_TEMPLATE_CATEGORY" val="custom"/>
  <p:tag name="KSO_WM_TEMPLATE_INDEX" val="160069"/>
  <p:tag name="KSO_WM_TAG_VERSION" val="1.0"/>
  <p:tag name="KSO_WM_DIAGRAM_GROUP_CODE" val="l1-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h_f*1_2_1"/>
  <p:tag name="KSO_WM_UNIT_TYPE" val="l_h_f"/>
  <p:tag name="KSO_WM_UNIT_INDEX" val="1_2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2"/>
  <p:tag name="KSO_WM_UNIT_PRESET_TEXT_LEN" val="20"/>
  <p:tag name="KSO_WM_DIAGRAM_GROUP_CODE" val="l1-1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h_a*1_3_1"/>
  <p:tag name="KSO_WM_UNIT_TYPE" val="l_h_a"/>
  <p:tag name="KSO_WM_UNIT_INDEX" val="1_3_1"/>
  <p:tag name="KSO_WM_UNIT_CLEAR" val="1"/>
  <p:tag name="KSO_WM_UNIT_LAYERLEVEL" val="1_1_1"/>
  <p:tag name="KSO_WM_UNIT_VALUE" val="20"/>
  <p:tag name="KSO_WM_UNIT_HIGHLIGHT" val="0"/>
  <p:tag name="KSO_WM_UNIT_COMPATIBLE" val="0"/>
  <p:tag name="KSO_WM_DIAGRAM_GROUP_CODE" val="l1-10"/>
  <p:tag name="KSO_WM_UNIT_PRESET_TEXT" val="在此编辑标题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h_f*1_3_1"/>
  <p:tag name="KSO_WM_UNIT_TYPE" val="l_h_f"/>
  <p:tag name="KSO_WM_UNIT_INDEX" val="1_3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2"/>
  <p:tag name="KSO_WM_UNIT_PRESET_TEXT_LEN" val="20"/>
  <p:tag name="KSO_WM_DIAGRAM_GROUP_CODE" val="l1-1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1"/>
  <p:tag name="KSO_WM_UNIT_TYPE" val="l_i"/>
  <p:tag name="KSO_WM_UNIT_INDEX" val="1_1"/>
  <p:tag name="KSO_WM_UNIT_CLEAR" val="1"/>
  <p:tag name="KSO_WM_UNIT_LAYERLEVEL" val="1_1"/>
  <p:tag name="KSO_WM_DIAGRAM_GROUP_CODE" val="l1-1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2"/>
  <p:tag name="KSO_WM_UNIT_TYPE" val="l_i"/>
  <p:tag name="KSO_WM_UNIT_INDEX" val="1_2"/>
  <p:tag name="KSO_WM_UNIT_CLEAR" val="1"/>
  <p:tag name="KSO_WM_UNIT_LAYERLEVEL" val="1_1"/>
  <p:tag name="KSO_WM_DIAGRAM_GROUP_CODE" val="l1-1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3"/>
  <p:tag name="KSO_WM_UNIT_TYPE" val="l_i"/>
  <p:tag name="KSO_WM_UNIT_INDEX" val="1_3"/>
  <p:tag name="KSO_WM_UNIT_CLEAR" val="1"/>
  <p:tag name="KSO_WM_UNIT_LAYERLEVEL" val="1_1"/>
  <p:tag name="KSO_WM_DIAGRAM_GROUP_CODE" val="l1-1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9*i*9"/>
  <p:tag name="KSO_WM_TEMPLATE_CATEGORY" val="custom"/>
  <p:tag name="KSO_WM_TEMPLATE_INDEX" val="160069"/>
  <p:tag name="KSO_WM_UNIT_INDEX" val="9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9*i*14"/>
  <p:tag name="KSO_WM_TEMPLATE_CATEGORY" val="custom"/>
  <p:tag name="KSO_WM_TEMPLATE_INDEX" val="160069"/>
  <p:tag name="KSO_WM_UNIT_INDEX" val="14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29*i*19"/>
  <p:tag name="KSO_WM_TEMPLATE_CATEGORY" val="custom"/>
  <p:tag name="KSO_WM_TEMPLATE_INDEX" val="160069"/>
  <p:tag name="KSO_WM_UNIT_INDEX" val="19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l_h_f*1_1_1"/>
  <p:tag name="KSO_WM_UNIT_TYPE" val="l_h_f"/>
  <p:tag name="KSO_WM_UNIT_INDEX" val="1_1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8"/>
  <p:tag name="KSO_WM_UNIT_TYPE" val="l_i"/>
  <p:tag name="KSO_WM_UNIT_INDEX" val="1_8"/>
  <p:tag name="KSO_WM_UNIT_CLEAR" val="1"/>
  <p:tag name="KSO_WM_UNIT_LAYERLEVEL" val="1_1"/>
  <p:tag name="KSO_WM_DIAGRAM_GROUP_CODE" val="l1-1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9"/>
  <p:tag name="KSO_WM_UNIT_TYPE" val="l_i"/>
  <p:tag name="KSO_WM_UNIT_INDEX" val="1_9"/>
  <p:tag name="KSO_WM_UNIT_CLEAR" val="1"/>
  <p:tag name="KSO_WM_UNIT_LAYERLEVEL" val="1_1"/>
  <p:tag name="KSO_WM_DIAGRAM_GROUP_CODE" val="l1-1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6"/>
  <p:tag name="KSO_WM_UNIT_TYPE" val="l_i"/>
  <p:tag name="KSO_WM_UNIT_INDEX" val="1_6"/>
  <p:tag name="KSO_WM_UNIT_CLEAR" val="1"/>
  <p:tag name="KSO_WM_UNIT_LAYERLEVEL" val="1_1"/>
  <p:tag name="KSO_WM_DIAGRAM_GROUP_CODE" val="l1-1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7"/>
  <p:tag name="KSO_WM_UNIT_TYPE" val="l_i"/>
  <p:tag name="KSO_WM_UNIT_INDEX" val="1_7"/>
  <p:tag name="KSO_WM_UNIT_CLEAR" val="1"/>
  <p:tag name="KSO_WM_UNIT_LAYERLEVEL" val="1_1"/>
  <p:tag name="KSO_WM_DIAGRAM_GROUP_CODE" val="l1-1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4"/>
  <p:tag name="KSO_WM_UNIT_TYPE" val="l_i"/>
  <p:tag name="KSO_WM_UNIT_INDEX" val="1_4"/>
  <p:tag name="KSO_WM_UNIT_CLEAR" val="1"/>
  <p:tag name="KSO_WM_UNIT_LAYERLEVEL" val="1_1"/>
  <p:tag name="KSO_WM_DIAGRAM_GROUP_CODE" val="l1-1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29*l_i*1_5"/>
  <p:tag name="KSO_WM_UNIT_TYPE" val="l_i"/>
  <p:tag name="KSO_WM_UNIT_INDEX" val="1_5"/>
  <p:tag name="KSO_WM_UNIT_CLEAR" val="1"/>
  <p:tag name="KSO_WM_UNIT_LAYERLEVEL" val="1_1"/>
  <p:tag name="KSO_WM_DIAGRAM_GROUP_CODE" val="l1-1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0"/>
  <p:tag name="KSO_WM_SLIDE_INDEX" val="30"/>
  <p:tag name="KSO_WM_SLIDE_LAYOUT" val="a_b_l"/>
  <p:tag name="KSO_WM_SLIDE_LAYOUT_CNT" val="1_1_1"/>
  <p:tag name="KSO_WM_SLIDE_TYPE" val="text"/>
  <p:tag name="KSO_WM_BEAUTIFY_FLAG" val="#wm#"/>
  <p:tag name="KSO_WM_SLIDE_POSITION" val="81*56"/>
  <p:tag name="KSO_WM_SLIDE_SIZE" val="798*440"/>
  <p:tag name="KSO_WM_SLIDE_ITEM_CNT" val="4"/>
  <p:tag name="KSO_WM_TEMPLATE_CATEGORY" val="custom"/>
  <p:tag name="KSO_WM_TEMPLATE_INDEX" val="160069"/>
  <p:tag name="KSO_WM_TAG_VERSION" val="1.0"/>
  <p:tag name="KSO_WM_DIAGRAM_GROUP_CODE" val="l1-1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a*1_2_1"/>
  <p:tag name="KSO_WM_UNIT_TYPE" val="l_h_a"/>
  <p:tag name="KSO_WM_UNIT_INDEX" val="1_2_1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l1-10"/>
  <p:tag name="KSO_WM_UNIT_PRESET_TEXT" val="在此编辑标题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f*1_2_1"/>
  <p:tag name="KSO_WM_UNIT_TYPE" val="l_h_f"/>
  <p:tag name="KSO_WM_UNIT_INDEX" val="1_2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1"/>
  <p:tag name="KSO_WM_UNIT_TYPE" val="l_i"/>
  <p:tag name="KSO_WM_UNIT_INDEX" val="1_1"/>
  <p:tag name="KSO_WM_UNIT_CLEAR" val="1"/>
  <p:tag name="KSO_WM_UNIT_LAYERLEVEL" val="1_1"/>
  <p:tag name="KSO_WM_DIAGRAM_GROUP_CODE" val="l1-1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0*i*3"/>
  <p:tag name="KSO_WM_TEMPLATE_CATEGORY" val="custom"/>
  <p:tag name="KSO_WM_TEMPLATE_INDEX" val="160069"/>
  <p:tag name="KSO_WM_UNIT_INDEX" val="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a*1_1_1"/>
  <p:tag name="KSO_WM_UNIT_TYPE" val="l_h_a"/>
  <p:tag name="KSO_WM_UNIT_INDEX" val="1_1_1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l1-10"/>
  <p:tag name="KSO_WM_UNIT_PRESET_TEXT" val="在此编辑标题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f*1_1_1"/>
  <p:tag name="KSO_WM_UNIT_TYPE" val="l_h_f"/>
  <p:tag name="KSO_WM_UNIT_INDEX" val="1_1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4"/>
  <p:tag name="KSO_WM_UNIT_TYPE" val="l_i"/>
  <p:tag name="KSO_WM_UNIT_INDEX" val="1_4"/>
  <p:tag name="KSO_WM_UNIT_CLEAR" val="1"/>
  <p:tag name="KSO_WM_UNIT_LAYERLEVEL" val="1_1"/>
  <p:tag name="KSO_WM_DIAGRAM_GROUP_CODE" val="l1-1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0*i*11"/>
  <p:tag name="KSO_WM_TEMPLATE_CATEGORY" val="custom"/>
  <p:tag name="KSO_WM_TEMPLATE_INDEX" val="160069"/>
  <p:tag name="KSO_WM_UNIT_INDEX" val="1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a*1_3_1"/>
  <p:tag name="KSO_WM_UNIT_TYPE" val="l_h_a"/>
  <p:tag name="KSO_WM_UNIT_INDEX" val="1_3_1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l1-10"/>
  <p:tag name="KSO_WM_UNIT_PRESET_TEXT" val="在此编辑标题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f*1_3_1"/>
  <p:tag name="KSO_WM_UNIT_TYPE" val="l_h_f"/>
  <p:tag name="KSO_WM_UNIT_INDEX" val="1_3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7"/>
  <p:tag name="KSO_WM_UNIT_TYPE" val="l_i"/>
  <p:tag name="KSO_WM_UNIT_INDEX" val="1_7"/>
  <p:tag name="KSO_WM_UNIT_CLEAR" val="1"/>
  <p:tag name="KSO_WM_UNIT_LAYERLEVEL" val="1_1"/>
  <p:tag name="KSO_WM_DIAGRAM_GROUP_CODE" val="l1-1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0*i*19"/>
  <p:tag name="KSO_WM_TEMPLATE_CATEGORY" val="custom"/>
  <p:tag name="KSO_WM_TEMPLATE_INDEX" val="160069"/>
  <p:tag name="KSO_WM_UNIT_INDEX" val="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l_h_f*1_3_1"/>
  <p:tag name="KSO_WM_UNIT_TYPE" val="l_h_f"/>
  <p:tag name="KSO_WM_UNIT_INDEX" val="1_3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10"/>
  <p:tag name="KSO_WM_UNIT_TYPE" val="l_i"/>
  <p:tag name="KSO_WM_UNIT_INDEX" val="1_10"/>
  <p:tag name="KSO_WM_UNIT_CLEAR" val="1"/>
  <p:tag name="KSO_WM_UNIT_LAYERLEVEL" val="1_1"/>
  <p:tag name="KSO_WM_DIAGRAM_GROUP_CODE" val="l1-1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a*1_4_1"/>
  <p:tag name="KSO_WM_UNIT_TYPE" val="l_h_a"/>
  <p:tag name="KSO_WM_UNIT_INDEX" val="1_4_1"/>
  <p:tag name="KSO_WM_UNIT_CLEAR" val="1"/>
  <p:tag name="KSO_WM_UNIT_LAYERLEVEL" val="1_1_1"/>
  <p:tag name="KSO_WM_UNIT_VALUE" val="18"/>
  <p:tag name="KSO_WM_UNIT_HIGHLIGHT" val="0"/>
  <p:tag name="KSO_WM_UNIT_COMPATIBLE" val="0"/>
  <p:tag name="KSO_WM_DIAGRAM_GROUP_CODE" val="l1-10"/>
  <p:tag name="KSO_WM_UNIT_PRESET_TEXT" val="在此编辑标题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h_f*1_4_1"/>
  <p:tag name="KSO_WM_UNIT_TYPE" val="l_h_f"/>
  <p:tag name="KSO_WM_UNIT_INDEX" val="1_4_1"/>
  <p:tag name="KSO_WM_UNIT_CLEAR" val="1"/>
  <p:tag name="KSO_WM_UNIT_LAYERLEVEL" val="1_1_1"/>
  <p:tag name="KSO_WM_UNIT_VALUE" val="72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0*i*27"/>
  <p:tag name="KSO_WM_TEMPLATE_CATEGORY" val="custom"/>
  <p:tag name="KSO_WM_TEMPLATE_INDEX" val="160069"/>
  <p:tag name="KSO_WM_UNIT_INDEX" val="27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11"/>
  <p:tag name="KSO_WM_UNIT_TYPE" val="l_i"/>
  <p:tag name="KSO_WM_UNIT_INDEX" val="1_11"/>
  <p:tag name="KSO_WM_UNIT_CLEAR" val="1"/>
  <p:tag name="KSO_WM_UNIT_LAYERLEVEL" val="1_1"/>
  <p:tag name="KSO_WM_DIAGRAM_GROUP_CODE" val="l1-1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12"/>
  <p:tag name="KSO_WM_UNIT_TYPE" val="l_i"/>
  <p:tag name="KSO_WM_UNIT_INDEX" val="1_12"/>
  <p:tag name="KSO_WM_UNIT_CLEAR" val="1"/>
  <p:tag name="KSO_WM_UNIT_LAYERLEVEL" val="1_1"/>
  <p:tag name="KSO_WM_DIAGRAM_GROUP_CODE" val="l1-1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8"/>
  <p:tag name="KSO_WM_UNIT_TYPE" val="l_i"/>
  <p:tag name="KSO_WM_UNIT_INDEX" val="1_8"/>
  <p:tag name="KSO_WM_UNIT_CLEAR" val="1"/>
  <p:tag name="KSO_WM_UNIT_LAYERLEVEL" val="1_1"/>
  <p:tag name="KSO_WM_DIAGRAM_GROUP_CODE" val="l1-1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9"/>
  <p:tag name="KSO_WM_UNIT_TYPE" val="l_i"/>
  <p:tag name="KSO_WM_UNIT_INDEX" val="1_9"/>
  <p:tag name="KSO_WM_UNIT_CLEAR" val="1"/>
  <p:tag name="KSO_WM_UNIT_LAYERLEVEL" val="1_1"/>
  <p:tag name="KSO_WM_DIAGRAM_GROUP_CODE" val="l1-1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l_h_f*1_6_1"/>
  <p:tag name="KSO_WM_UNIT_TYPE" val="l_h_f"/>
  <p:tag name="KSO_WM_UNIT_INDEX" val="1_6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5"/>
  <p:tag name="KSO_WM_UNIT_TYPE" val="l_i"/>
  <p:tag name="KSO_WM_UNIT_INDEX" val="1_5"/>
  <p:tag name="KSO_WM_UNIT_CLEAR" val="1"/>
  <p:tag name="KSO_WM_UNIT_LAYERLEVEL" val="1_1"/>
  <p:tag name="KSO_WM_DIAGRAM_GROUP_CODE" val="l1-1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6"/>
  <p:tag name="KSO_WM_UNIT_TYPE" val="l_i"/>
  <p:tag name="KSO_WM_UNIT_INDEX" val="1_6"/>
  <p:tag name="KSO_WM_UNIT_CLEAR" val="1"/>
  <p:tag name="KSO_WM_UNIT_LAYERLEVEL" val="1_1"/>
  <p:tag name="KSO_WM_DIAGRAM_GROUP_CODE" val="l1-1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2"/>
  <p:tag name="KSO_WM_UNIT_TYPE" val="l_i"/>
  <p:tag name="KSO_WM_UNIT_INDEX" val="1_2"/>
  <p:tag name="KSO_WM_UNIT_CLEAR" val="1"/>
  <p:tag name="KSO_WM_UNIT_LAYERLEVEL" val="1_1"/>
  <p:tag name="KSO_WM_DIAGRAM_GROUP_CODE" val="l1-1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0*l_i*1_3"/>
  <p:tag name="KSO_WM_UNIT_TYPE" val="l_i"/>
  <p:tag name="KSO_WM_UNIT_INDEX" val="1_3"/>
  <p:tag name="KSO_WM_UNIT_CLEAR" val="1"/>
  <p:tag name="KSO_WM_UNIT_LAYERLEVEL" val="1_1"/>
  <p:tag name="KSO_WM_DIAGRAM_GROUP_CODE" val="l1-1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1"/>
  <p:tag name="KSO_WM_SLIDE_INDEX" val="31"/>
  <p:tag name="KSO_WM_SLIDE_LAYOUT" val="a_b_l"/>
  <p:tag name="KSO_WM_SLIDE_LAYOUT_CNT" val="1_1_1"/>
  <p:tag name="KSO_WM_SLIDE_TYPE" val="text"/>
  <p:tag name="KSO_WM_BEAUTIFY_FLAG" val="#wm#"/>
  <p:tag name="KSO_WM_SLIDE_POSITION" val="117*56"/>
  <p:tag name="KSO_WM_SLIDE_SIZE" val="694*471"/>
  <p:tag name="KSO_WM_SLIDE_ITEM_CNT" val="5"/>
  <p:tag name="KSO_WM_TEMPLATE_CATEGORY" val="custom"/>
  <p:tag name="KSO_WM_TEMPLATE_INDEX" val="160069"/>
  <p:tag name="KSO_WM_TAG_VERSION" val="1.0"/>
  <p:tag name="KSO_WM_DIAGRAM_GROUP_CODE" val="l1-1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a*1_1_1"/>
  <p:tag name="KSO_WM_UNIT_TYPE" val="l_h_a"/>
  <p:tag name="KSO_WM_UNIT_INDEX" val="1_1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f*1_1_1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a*1_2_1"/>
  <p:tag name="KSO_WM_UNIT_TYPE" val="l_h_a"/>
  <p:tag name="KSO_WM_UNIT_INDEX" val="1_2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f*1_2_1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"/>
  <p:tag name="KSO_WM_UNIT_TYPE" val="l_i"/>
  <p:tag name="KSO_WM_UNIT_INDEX" val="1_1"/>
  <p:tag name="KSO_WM_UNIT_CLEAR" val="1"/>
  <p:tag name="KSO_WM_UNIT_LAYERLEVEL" val="1_1"/>
  <p:tag name="KSO_WM_DIAGRAM_GROUP_CODE" val="l1-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l_h_f*1_5_1"/>
  <p:tag name="KSO_WM_UNIT_TYPE" val="l_h_f"/>
  <p:tag name="KSO_WM_UNIT_INDEX" val="1_5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2"/>
  <p:tag name="KSO_WM_UNIT_TYPE" val="l_i"/>
  <p:tag name="KSO_WM_UNIT_INDEX" val="1_2"/>
  <p:tag name="KSO_WM_UNIT_CLEAR" val="1"/>
  <p:tag name="KSO_WM_UNIT_LAYERLEVEL" val="1_1"/>
  <p:tag name="KSO_WM_DIAGRAM_GROUP_CODE" val="l1-1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1*i*6"/>
  <p:tag name="KSO_WM_TEMPLATE_CATEGORY" val="custom"/>
  <p:tag name="KSO_WM_TEMPLATE_INDEX" val="160069"/>
  <p:tag name="KSO_WM_UNIT_INDEX" val="6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1*i*11"/>
  <p:tag name="KSO_WM_TEMPLATE_CATEGORY" val="custom"/>
  <p:tag name="KSO_WM_TEMPLATE_INDEX" val="160069"/>
  <p:tag name="KSO_WM_UNIT_INDEX" val="1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a*1_3_1"/>
  <p:tag name="KSO_WM_UNIT_TYPE" val="l_h_a"/>
  <p:tag name="KSO_WM_UNIT_INDEX" val="1_3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f*1_3_1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a*1_4_1"/>
  <p:tag name="KSO_WM_UNIT_TYPE" val="l_h_a"/>
  <p:tag name="KSO_WM_UNIT_INDEX" val="1_4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f*1_4_1"/>
  <p:tag name="KSO_WM_UNIT_TYPE" val="l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a*1_5_1"/>
  <p:tag name="KSO_WM_UNIT_TYPE" val="l_h_a"/>
  <p:tag name="KSO_WM_UNIT_INDEX" val="1_5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h_f*1_5_1"/>
  <p:tag name="KSO_WM_UNIT_TYPE" val="l_h_f"/>
  <p:tag name="KSO_WM_UNIT_INDEX" val="1_5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7"/>
  <p:tag name="KSO_WM_UNIT_TYPE" val="l_i"/>
  <p:tag name="KSO_WM_UNIT_INDEX" val="1_7"/>
  <p:tag name="KSO_WM_UNIT_CLEAR" val="1"/>
  <p:tag name="KSO_WM_UNIT_LAYERLEVEL" val="1_1"/>
  <p:tag name="KSO_WM_DIAGRAM_GROUP_CODE" val="l1-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6"/>
  <p:tag name="KSO_WM_UNIT_TEMPLATE_CATEGORY" val="custom"/>
  <p:tag name="KSO_WM_UNIT_TEMPLATE_INDEX" val="6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l_h_f*1_4_1"/>
  <p:tag name="KSO_WM_UNIT_TYPE" val="l_h_f"/>
  <p:tag name="KSO_WM_UNIT_INDEX" val="1_4_1"/>
  <p:tag name="KSO_WM_UNIT_CLEAR" val="1"/>
  <p:tag name="KSO_WM_UNIT_LAYERLEVEL" val="1_1_1"/>
  <p:tag name="KSO_WM_UNIT_VALUE" val="34"/>
  <p:tag name="KSO_WM_UNIT_HIGHLIGHT" val="0"/>
  <p:tag name="KSO_WM_UNIT_COMPATIBLE" val="0"/>
  <p:tag name="KSO_WM_DIAGRAM_GROUP_CODE" val="l1-1"/>
  <p:tag name="KSO_WM_UNIT_PRESET_TEXT" val="在此编辑文本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8"/>
  <p:tag name="KSO_WM_UNIT_TYPE" val="l_i"/>
  <p:tag name="KSO_WM_UNIT_INDEX" val="1_8"/>
  <p:tag name="KSO_WM_UNIT_CLEAR" val="1"/>
  <p:tag name="KSO_WM_UNIT_LAYERLEVEL" val="1_1"/>
  <p:tag name="KSO_WM_DIAGRAM_GROUP_CODE" val="l1-1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9"/>
  <p:tag name="KSO_WM_UNIT_TYPE" val="l_i"/>
  <p:tag name="KSO_WM_UNIT_INDEX" val="1_9"/>
  <p:tag name="KSO_WM_UNIT_CLEAR" val="1"/>
  <p:tag name="KSO_WM_UNIT_LAYERLEVEL" val="1_1"/>
  <p:tag name="KSO_WM_DIAGRAM_GROUP_CODE" val="l1-1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1*i*25"/>
  <p:tag name="KSO_WM_TEMPLATE_CATEGORY" val="custom"/>
  <p:tag name="KSO_WM_TEMPLATE_INDEX" val="160069"/>
  <p:tag name="KSO_WM_UNIT_INDEX" val="25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1*i*30"/>
  <p:tag name="KSO_WM_TEMPLATE_CATEGORY" val="custom"/>
  <p:tag name="KSO_WM_TEMPLATE_INDEX" val="160069"/>
  <p:tag name="KSO_WM_UNIT_INDEX" val="3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1*i*35"/>
  <p:tag name="KSO_WM_TEMPLATE_CATEGORY" val="custom"/>
  <p:tag name="KSO_WM_TEMPLATE_INDEX" val="160069"/>
  <p:tag name="KSO_WM_UNIT_INDEX" val="35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4"/>
  <p:tag name="KSO_WM_UNIT_TYPE" val="l_i"/>
  <p:tag name="KSO_WM_UNIT_INDEX" val="1_14"/>
  <p:tag name="KSO_WM_UNIT_CLEAR" val="1"/>
  <p:tag name="KSO_WM_UNIT_LAYERLEVEL" val="1_1"/>
  <p:tag name="KSO_WM_DIAGRAM_GROUP_CODE" val="l1-1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5"/>
  <p:tag name="KSO_WM_UNIT_TYPE" val="l_i"/>
  <p:tag name="KSO_WM_UNIT_INDEX" val="1_15"/>
  <p:tag name="KSO_WM_UNIT_CLEAR" val="1"/>
  <p:tag name="KSO_WM_UNIT_LAYERLEVEL" val="1_1"/>
  <p:tag name="KSO_WM_DIAGRAM_GROUP_CODE" val="l1-1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2"/>
  <p:tag name="KSO_WM_UNIT_TYPE" val="l_i"/>
  <p:tag name="KSO_WM_UNIT_INDEX" val="1_12"/>
  <p:tag name="KSO_WM_UNIT_CLEAR" val="1"/>
  <p:tag name="KSO_WM_UNIT_LAYERLEVEL" val="1_1"/>
  <p:tag name="KSO_WM_DIAGRAM_GROUP_CODE" val="l1-1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0*i*6"/>
  <p:tag name="KSO_WM_TEMPLATE_CATEGORY" val="custom"/>
  <p:tag name="KSO_WM_TEMPLATE_INDEX" val="160069"/>
  <p:tag name="KSO_WM_UNIT_INDEX" val="6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3"/>
  <p:tag name="KSO_WM_UNIT_TYPE" val="l_i"/>
  <p:tag name="KSO_WM_UNIT_INDEX" val="1_13"/>
  <p:tag name="KSO_WM_UNIT_CLEAR" val="1"/>
  <p:tag name="KSO_WM_UNIT_LAYERLEVEL" val="1_1"/>
  <p:tag name="KSO_WM_DIAGRAM_GROUP_CODE" val="l1-1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0"/>
  <p:tag name="KSO_WM_UNIT_TYPE" val="l_i"/>
  <p:tag name="KSO_WM_UNIT_INDEX" val="1_10"/>
  <p:tag name="KSO_WM_UNIT_CLEAR" val="1"/>
  <p:tag name="KSO_WM_UNIT_LAYERLEVEL" val="1_1"/>
  <p:tag name="KSO_WM_DIAGRAM_GROUP_CODE" val="l1-1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11"/>
  <p:tag name="KSO_WM_UNIT_TYPE" val="l_i"/>
  <p:tag name="KSO_WM_UNIT_INDEX" val="1_11"/>
  <p:tag name="KSO_WM_UNIT_CLEAR" val="1"/>
  <p:tag name="KSO_WM_UNIT_LAYERLEVEL" val="1_1"/>
  <p:tag name="KSO_WM_DIAGRAM_GROUP_CODE" val="l1-1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5"/>
  <p:tag name="KSO_WM_UNIT_TYPE" val="l_i"/>
  <p:tag name="KSO_WM_UNIT_INDEX" val="1_5"/>
  <p:tag name="KSO_WM_UNIT_CLEAR" val="1"/>
  <p:tag name="KSO_WM_UNIT_LAYERLEVEL" val="1_1"/>
  <p:tag name="KSO_WM_DIAGRAM_GROUP_CODE" val="l1-1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6"/>
  <p:tag name="KSO_WM_UNIT_TYPE" val="l_i"/>
  <p:tag name="KSO_WM_UNIT_INDEX" val="1_6"/>
  <p:tag name="KSO_WM_UNIT_CLEAR" val="1"/>
  <p:tag name="KSO_WM_UNIT_LAYERLEVEL" val="1_1"/>
  <p:tag name="KSO_WM_DIAGRAM_GROUP_CODE" val="l1-1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3"/>
  <p:tag name="KSO_WM_UNIT_TYPE" val="l_i"/>
  <p:tag name="KSO_WM_UNIT_INDEX" val="1_3"/>
  <p:tag name="KSO_WM_UNIT_CLEAR" val="1"/>
  <p:tag name="KSO_WM_UNIT_LAYERLEVEL" val="1_1"/>
  <p:tag name="KSO_WM_DIAGRAM_GROUP_CODE" val="l1-1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1*l_i*1_4"/>
  <p:tag name="KSO_WM_UNIT_TYPE" val="l_i"/>
  <p:tag name="KSO_WM_UNIT_INDEX" val="1_4"/>
  <p:tag name="KSO_WM_UNIT_CLEAR" val="1"/>
  <p:tag name="KSO_WM_UNIT_LAYERLEVEL" val="1_1"/>
  <p:tag name="KSO_WM_DIAGRAM_GROUP_CODE" val="l1-1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2"/>
  <p:tag name="KSO_WM_SLIDE_INDEX" val="32"/>
  <p:tag name="KSO_WM_SLIDE_LAYOUT" val="a_b_l"/>
  <p:tag name="KSO_WM_SLIDE_LAYOUT_CNT" val="1_1_1"/>
  <p:tag name="KSO_WM_SLIDE_TYPE" val="text"/>
  <p:tag name="KSO_WM_BEAUTIFY_FLAG" val="#wm#"/>
  <p:tag name="KSO_WM_SLIDE_POSITION" val="117*56"/>
  <p:tag name="KSO_WM_SLIDE_SIZE" val="709*484"/>
  <p:tag name="KSO_WM_SLIDE_ITEM_CNT" val="6"/>
  <p:tag name="KSO_WM_TEMPLATE_CATEGORY" val="custom"/>
  <p:tag name="KSO_WM_TEMPLATE_INDEX" val="160069"/>
  <p:tag name="KSO_WM_TAG_VERSION" val="1.0"/>
  <p:tag name="KSO_WM_DIAGRAM_GROUP_CODE" val="l1-1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a*1_1_1"/>
  <p:tag name="KSO_WM_UNIT_TYPE" val="l_h_a"/>
  <p:tag name="KSO_WM_UNIT_INDEX" val="1_1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f*1_1_1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0*i*7"/>
  <p:tag name="KSO_WM_TEMPLATE_CATEGORY" val="custom"/>
  <p:tag name="KSO_WM_TEMPLATE_INDEX" val="160069"/>
  <p:tag name="KSO_WM_UNIT_INDEX" val="7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a*1_2_1"/>
  <p:tag name="KSO_WM_UNIT_TYPE" val="l_h_a"/>
  <p:tag name="KSO_WM_UNIT_INDEX" val="1_2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f*1_2_1"/>
  <p:tag name="KSO_WM_UNIT_TYPE" val="l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a*1_3_1"/>
  <p:tag name="KSO_WM_UNIT_TYPE" val="l_h_a"/>
  <p:tag name="KSO_WM_UNIT_INDEX" val="1_3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f*1_3_1"/>
  <p:tag name="KSO_WM_UNIT_TYPE" val="l_h_f"/>
  <p:tag name="KSO_WM_UNIT_INDEX" val="1_3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"/>
  <p:tag name="KSO_WM_UNIT_TYPE" val="l_i"/>
  <p:tag name="KSO_WM_UNIT_INDEX" val="1_1"/>
  <p:tag name="KSO_WM_UNIT_CLEAR" val="1"/>
  <p:tag name="KSO_WM_UNIT_LAYERLEVEL" val="1_1"/>
  <p:tag name="KSO_WM_DIAGRAM_GROUP_CODE" val="l1-1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2"/>
  <p:tag name="KSO_WM_UNIT_TYPE" val="l_i"/>
  <p:tag name="KSO_WM_UNIT_INDEX" val="1_2"/>
  <p:tag name="KSO_WM_UNIT_CLEAR" val="1"/>
  <p:tag name="KSO_WM_UNIT_LAYERLEVEL" val="1_1"/>
  <p:tag name="KSO_WM_DIAGRAM_GROUP_CODE" val="l1-1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3"/>
  <p:tag name="KSO_WM_UNIT_TYPE" val="l_i"/>
  <p:tag name="KSO_WM_UNIT_INDEX" val="1_3"/>
  <p:tag name="KSO_WM_UNIT_CLEAR" val="1"/>
  <p:tag name="KSO_WM_UNIT_LAYERLEVEL" val="1_1"/>
  <p:tag name="KSO_WM_DIAGRAM_GROUP_CODE" val="l1-1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2*i*9"/>
  <p:tag name="KSO_WM_TEMPLATE_CATEGORY" val="custom"/>
  <p:tag name="KSO_WM_TEMPLATE_INDEX" val="160069"/>
  <p:tag name="KSO_WM_UNIT_INDEX" val="9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2*i*14"/>
  <p:tag name="KSO_WM_TEMPLATE_CATEGORY" val="custom"/>
  <p:tag name="KSO_WM_TEMPLATE_INDEX" val="160069"/>
  <p:tag name="KSO_WM_UNIT_INDEX" val="14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2*i*19"/>
  <p:tag name="KSO_WM_TEMPLATE_CATEGORY" val="custom"/>
  <p:tag name="KSO_WM_TEMPLATE_INDEX" val="160069"/>
  <p:tag name="KSO_WM_UNIT_INDEX" val="1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0*i*8"/>
  <p:tag name="KSO_WM_TEMPLATE_CATEGORY" val="custom"/>
  <p:tag name="KSO_WM_TEMPLATE_INDEX" val="160069"/>
  <p:tag name="KSO_WM_UNIT_INDEX" val="8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a*1_4_1"/>
  <p:tag name="KSO_WM_UNIT_TYPE" val="l_h_a"/>
  <p:tag name="KSO_WM_UNIT_INDEX" val="1_4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f*1_4_1"/>
  <p:tag name="KSO_WM_UNIT_TYPE" val="l_h_f"/>
  <p:tag name="KSO_WM_UNIT_INDEX" val="1_4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a*1_5_1"/>
  <p:tag name="KSO_WM_UNIT_TYPE" val="l_h_a"/>
  <p:tag name="KSO_WM_UNIT_INDEX" val="1_5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f*1_5_1"/>
  <p:tag name="KSO_WM_UNIT_TYPE" val="l_h_f"/>
  <p:tag name="KSO_WM_UNIT_INDEX" val="1_5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a*1_6_1"/>
  <p:tag name="KSO_WM_UNIT_TYPE" val="l_h_a"/>
  <p:tag name="KSO_WM_UNIT_INDEX" val="1_6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l1-10"/>
  <p:tag name="KSO_WM_UNIT_PRESET_TEXT" val="在此编辑标题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h_f*1_6_1"/>
  <p:tag name="KSO_WM_UNIT_TYPE" val="l_h_f"/>
  <p:tag name="KSO_WM_UNIT_INDEX" val="1_6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2"/>
  <p:tag name="KSO_WM_UNIT_PRESET_TEXT_LEN" val="10"/>
  <p:tag name="KSO_WM_DIAGRAM_GROUP_CODE" val="l1-1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0"/>
  <p:tag name="KSO_WM_UNIT_TYPE" val="l_i"/>
  <p:tag name="KSO_WM_UNIT_INDEX" val="1_10"/>
  <p:tag name="KSO_WM_UNIT_CLEAR" val="1"/>
  <p:tag name="KSO_WM_UNIT_LAYERLEVEL" val="1_1"/>
  <p:tag name="KSO_WM_DIAGRAM_GROUP_CODE" val="l1-1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1"/>
  <p:tag name="KSO_WM_UNIT_TYPE" val="l_i"/>
  <p:tag name="KSO_WM_UNIT_INDEX" val="1_11"/>
  <p:tag name="KSO_WM_UNIT_CLEAR" val="1"/>
  <p:tag name="KSO_WM_UNIT_LAYERLEVEL" val="1_1"/>
  <p:tag name="KSO_WM_DIAGRAM_GROUP_CODE" val="l1-1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2"/>
  <p:tag name="KSO_WM_UNIT_TYPE" val="l_i"/>
  <p:tag name="KSO_WM_UNIT_INDEX" val="1_12"/>
  <p:tag name="KSO_WM_UNIT_CLEAR" val="1"/>
  <p:tag name="KSO_WM_UNIT_LAYERLEVEL" val="1_1"/>
  <p:tag name="KSO_WM_DIAGRAM_GROUP_CODE" val="l1-1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2*i*33"/>
  <p:tag name="KSO_WM_TEMPLATE_CATEGORY" val="custom"/>
  <p:tag name="KSO_WM_TEMPLATE_INDEX" val="160069"/>
  <p:tag name="KSO_WM_UNIT_INDEX" val="3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0*a*1"/>
  <p:tag name="KSO_WM_UNIT_TYPE" val="a"/>
  <p:tag name="KSO_WM_UNIT_INDEX" val="1"/>
  <p:tag name="KSO_WM_UNIT_CLEAR" val="1"/>
  <p:tag name="KSO_WM_UNIT_LAYERLEVEL" val="1"/>
  <p:tag name="KSO_WM_UNIT_ISCONTENTSTITLE" val="1"/>
  <p:tag name="KSO_WM_UNIT_VALUE" val="7"/>
  <p:tag name="KSO_WM_UNIT_HIGHLIGHT" val="0"/>
  <p:tag name="KSO_WM_UNIT_COMPATIBLE" val="0"/>
  <p:tag name="KSO_WM_UNIT_PRESET_TEXT" val="CONTENTS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2*i*38"/>
  <p:tag name="KSO_WM_TEMPLATE_CATEGORY" val="custom"/>
  <p:tag name="KSO_WM_TEMPLATE_INDEX" val="160069"/>
  <p:tag name="KSO_WM_UNIT_INDEX" val="38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2*i*43"/>
  <p:tag name="KSO_WM_TEMPLATE_CATEGORY" val="custom"/>
  <p:tag name="KSO_WM_TEMPLATE_INDEX" val="160069"/>
  <p:tag name="KSO_WM_UNIT_INDEX" val="43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7"/>
  <p:tag name="KSO_WM_UNIT_TYPE" val="l_i"/>
  <p:tag name="KSO_WM_UNIT_INDEX" val="1_17"/>
  <p:tag name="KSO_WM_UNIT_CLEAR" val="1"/>
  <p:tag name="KSO_WM_UNIT_LAYERLEVEL" val="1_1"/>
  <p:tag name="KSO_WM_DIAGRAM_GROUP_CODE" val="l1-1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8"/>
  <p:tag name="KSO_WM_UNIT_TYPE" val="l_i"/>
  <p:tag name="KSO_WM_UNIT_INDEX" val="1_18"/>
  <p:tag name="KSO_WM_UNIT_CLEAR" val="1"/>
  <p:tag name="KSO_WM_UNIT_LAYERLEVEL" val="1_1"/>
  <p:tag name="KSO_WM_DIAGRAM_GROUP_CODE" val="l1-1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5"/>
  <p:tag name="KSO_WM_UNIT_TYPE" val="l_i"/>
  <p:tag name="KSO_WM_UNIT_INDEX" val="1_15"/>
  <p:tag name="KSO_WM_UNIT_CLEAR" val="1"/>
  <p:tag name="KSO_WM_UNIT_LAYERLEVEL" val="1_1"/>
  <p:tag name="KSO_WM_DIAGRAM_GROUP_CODE" val="l1-1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6"/>
  <p:tag name="KSO_WM_UNIT_TYPE" val="l_i"/>
  <p:tag name="KSO_WM_UNIT_INDEX" val="1_16"/>
  <p:tag name="KSO_WM_UNIT_CLEAR" val="1"/>
  <p:tag name="KSO_WM_UNIT_LAYERLEVEL" val="1_1"/>
  <p:tag name="KSO_WM_DIAGRAM_GROUP_CODE" val="l1-1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3"/>
  <p:tag name="KSO_WM_UNIT_TYPE" val="l_i"/>
  <p:tag name="KSO_WM_UNIT_INDEX" val="1_13"/>
  <p:tag name="KSO_WM_UNIT_CLEAR" val="1"/>
  <p:tag name="KSO_WM_UNIT_LAYERLEVEL" val="1_1"/>
  <p:tag name="KSO_WM_DIAGRAM_GROUP_CODE" val="l1-1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14"/>
  <p:tag name="KSO_WM_UNIT_TYPE" val="l_i"/>
  <p:tag name="KSO_WM_UNIT_INDEX" val="1_14"/>
  <p:tag name="KSO_WM_UNIT_CLEAR" val="1"/>
  <p:tag name="KSO_WM_UNIT_LAYERLEVEL" val="1_1"/>
  <p:tag name="KSO_WM_DIAGRAM_GROUP_CODE" val="l1-1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69"/>
  <p:tag name="KSO_WM_TAG_VERSION" val="1.0"/>
  <p:tag name="KSO_WM_SLIDE_ID" val="custom160069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8"/>
  <p:tag name="KSO_WM_UNIT_TYPE" val="l_i"/>
  <p:tag name="KSO_WM_UNIT_INDEX" val="1_8"/>
  <p:tag name="KSO_WM_UNIT_CLEAR" val="1"/>
  <p:tag name="KSO_WM_UNIT_LAYERLEVEL" val="1_1"/>
  <p:tag name="KSO_WM_DIAGRAM_GROUP_CODE" val="l1-1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9"/>
  <p:tag name="KSO_WM_UNIT_TYPE" val="l_i"/>
  <p:tag name="KSO_WM_UNIT_INDEX" val="1_9"/>
  <p:tag name="KSO_WM_UNIT_CLEAR" val="1"/>
  <p:tag name="KSO_WM_UNIT_LAYERLEVEL" val="1_1"/>
  <p:tag name="KSO_WM_DIAGRAM_GROUP_CODE" val="l1-1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6"/>
  <p:tag name="KSO_WM_UNIT_TYPE" val="l_i"/>
  <p:tag name="KSO_WM_UNIT_INDEX" val="1_6"/>
  <p:tag name="KSO_WM_UNIT_CLEAR" val="1"/>
  <p:tag name="KSO_WM_UNIT_LAYERLEVEL" val="1_1"/>
  <p:tag name="KSO_WM_DIAGRAM_GROUP_CODE" val="l1-1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7"/>
  <p:tag name="KSO_WM_UNIT_TYPE" val="l_i"/>
  <p:tag name="KSO_WM_UNIT_INDEX" val="1_7"/>
  <p:tag name="KSO_WM_UNIT_CLEAR" val="1"/>
  <p:tag name="KSO_WM_UNIT_LAYERLEVEL" val="1_1"/>
  <p:tag name="KSO_WM_DIAGRAM_GROUP_CODE" val="l1-1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4"/>
  <p:tag name="KSO_WM_UNIT_TYPE" val="l_i"/>
  <p:tag name="KSO_WM_UNIT_INDEX" val="1_4"/>
  <p:tag name="KSO_WM_UNIT_CLEAR" val="1"/>
  <p:tag name="KSO_WM_UNIT_LAYERLEVEL" val="1_1"/>
  <p:tag name="KSO_WM_DIAGRAM_GROUP_CODE" val="l1-1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2*l_i*1_5"/>
  <p:tag name="KSO_WM_UNIT_TYPE" val="l_i"/>
  <p:tag name="KSO_WM_UNIT_INDEX" val="1_5"/>
  <p:tag name="KSO_WM_UNIT_CLEAR" val="1"/>
  <p:tag name="KSO_WM_UNIT_LAYERLEVEL" val="1_1"/>
  <p:tag name="KSO_WM_DIAGRAM_GROUP_CODE" val="l1-1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3"/>
  <p:tag name="KSO_WM_SLIDE_INDEX" val="33"/>
  <p:tag name="KSO_WM_SLIDE_LAYOUT" val="a_f_d_b"/>
  <p:tag name="KSO_WM_SLIDE_LAYOUT_CNT" val="1_1_3_1"/>
  <p:tag name="KSO_WM_SLIDE_TYPE" val="text"/>
  <p:tag name="KSO_WM_BEAUTIFY_FLAG" val="#wm#"/>
  <p:tag name="KSO_WM_SLIDE_POSITION" val="80*56"/>
  <p:tag name="KSO_WM_SLIDE_SIZE" val="800*420"/>
  <p:tag name="KSO_WM_SLIDE_ITEM_CNT" val="4"/>
  <p:tag name="KSO_WM_TEMPLATE_CATEGORY" val="custom"/>
  <p:tag name="KSO_WM_TEMPLATE_INDEX" val="160069"/>
  <p:tag name="KSO_WM_TAG_VERSION" val="1.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3*f*1"/>
  <p:tag name="KSO_WM_UNIT_TYPE" val="f"/>
  <p:tag name="KSO_WM_UNIT_INDEX" val="1"/>
  <p:tag name="KSO_WM_UNIT_CLEAR" val="1"/>
  <p:tag name="KSO_WM_UNIT_LAYERLEVEL" val="1"/>
  <p:tag name="KSO_WM_UNIT_VALUE" val="258"/>
  <p:tag name="KSO_WM_UNIT_HIGHLIGHT" val="0"/>
  <p:tag name="KSO_WM_UNIT_COMPATIBLE" val="0"/>
  <p:tag name="KSO_WM_UNIT_PRESET_TEXT_INDEX" val="2"/>
  <p:tag name="KSO_WM_UNIT_PRESET_TEXT_LEN" val="8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3*d*1"/>
  <p:tag name="KSO_WM_UNIT_TYPE" val="d"/>
  <p:tag name="KSO_WM_UNIT_INDEX" val="1"/>
  <p:tag name="KSO_WM_UNIT_CLEAR" val="0"/>
  <p:tag name="KSO_WM_UNIT_LAYERLEVEL" val="1"/>
  <p:tag name="KSO_WM_UNIT_VALUE" val="616*893"/>
  <p:tag name="KSO_WM_UNIT_HIGHLIGHT" val="0"/>
  <p:tag name="KSO_WM_UNIT_COMPATIBLE" val="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3*d*2"/>
  <p:tag name="KSO_WM_UNIT_TYPE" val="d"/>
  <p:tag name="KSO_WM_UNIT_INDEX" val="2"/>
  <p:tag name="KSO_WM_UNIT_CLEAR" val="0"/>
  <p:tag name="KSO_WM_UNIT_LAYERLEVEL" val="1"/>
  <p:tag name="KSO_WM_UNIT_VALUE" val="616*892"/>
  <p:tag name="KSO_WM_UNIT_HIGHLIGHT" val="0"/>
  <p:tag name="KSO_WM_UNIT_COMPATIBLE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a"/>
  <p:tag name="KSO_WM_UNIT_INDEX" val="1"/>
  <p:tag name="KSO_WM_UNIT_ID" val="custom160069_2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3*d*3"/>
  <p:tag name="KSO_WM_UNIT_TYPE" val="d"/>
  <p:tag name="KSO_WM_UNIT_INDEX" val="3"/>
  <p:tag name="KSO_WM_UNIT_CLEAR" val="0"/>
  <p:tag name="KSO_WM_UNIT_LAYERLEVEL" val="1"/>
  <p:tag name="KSO_WM_UNIT_VALUE" val="616*893"/>
  <p:tag name="KSO_WM_UNIT_HIGHLIGHT" val="0"/>
  <p:tag name="KSO_WM_UNIT_COMPATIBLE" val="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3*a*1"/>
  <p:tag name="KSO_WM_UNIT_TYPE" val="a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3*b*1"/>
  <p:tag name="KSO_WM_UNIT_TYPE" val="b"/>
  <p:tag name="KSO_WM_UNIT_INDEX" val="1"/>
  <p:tag name="KSO_WM_UNIT_CLEAR" val="1"/>
  <p:tag name="KSO_WM_UNIT_LAYERLEVEL" val="1"/>
  <p:tag name="KSO_WM_UNIT_VALUE" val="3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4"/>
  <p:tag name="KSO_WM_SLIDE_INDEX" val="34"/>
  <p:tag name="KSO_WM_SLIDE_LAYOUT" val="a_f_d"/>
  <p:tag name="KSO_WM_SLIDE_LAYOUT_CNT" val="1_1_2"/>
  <p:tag name="KSO_WM_SLIDE_TYPE" val="text"/>
  <p:tag name="KSO_WM_BEAUTIFY_FLAG" val="#wm#"/>
  <p:tag name="KSO_WM_SLIDE_POSITION" val="107*117"/>
  <p:tag name="KSO_WM_SLIDE_SIZE" val="747*379"/>
  <p:tag name="KSO_WM_SLIDE_ITEM_CNT" val="3"/>
  <p:tag name="KSO_WM_TEMPLATE_CATEGORY" val="custom"/>
  <p:tag name="KSO_WM_TEMPLATE_INDEX" val="160069"/>
  <p:tag name="KSO_WM_TAG_VERSION" val="1.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4*f*1"/>
  <p:tag name="KSO_WM_UNIT_TYPE" val="f"/>
  <p:tag name="KSO_WM_UNIT_INDEX" val="1"/>
  <p:tag name="KSO_WM_UNIT_CLEAR" val="1"/>
  <p:tag name="KSO_WM_UNIT_LAYERLEVEL" val="1"/>
  <p:tag name="KSO_WM_UNIT_VALUE" val="240"/>
  <p:tag name="KSO_WM_UNIT_HIGHLIGHT" val="0"/>
  <p:tag name="KSO_WM_UNIT_COMPATIBLE" val="0"/>
  <p:tag name="KSO_WM_UNIT_PRESET_TEXT_INDEX" val="2"/>
  <p:tag name="KSO_WM_UNIT_PRESET_TEXT_LEN" val="8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4*d*1"/>
  <p:tag name="KSO_WM_UNIT_TYPE" val="d"/>
  <p:tag name="KSO_WM_UNIT_INDEX" val="1"/>
  <p:tag name="KSO_WM_UNIT_CLEAR" val="0"/>
  <p:tag name="KSO_WM_UNIT_LAYERLEVEL" val="1"/>
  <p:tag name="KSO_WM_UNIT_VALUE" val="763*1288"/>
  <p:tag name="KSO_WM_UNIT_HIGHLIGHT" val="0"/>
  <p:tag name="KSO_WM_UNIT_COMPATIBLE" val="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4*d*2"/>
  <p:tag name="KSO_WM_UNIT_TYPE" val="d"/>
  <p:tag name="KSO_WM_UNIT_INDEX" val="2"/>
  <p:tag name="KSO_WM_UNIT_CLEAR" val="0"/>
  <p:tag name="KSO_WM_UNIT_LAYERLEVEL" val="1"/>
  <p:tag name="KSO_WM_UNIT_VALUE" val="763*1288"/>
  <p:tag name="KSO_WM_UNIT_HIGHLIGHT" val="0"/>
  <p:tag name="KSO_WM_UNIT_COMPATIBLE" val="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4*a*1"/>
  <p:tag name="KSO_WM_UNIT_TYPE" val="a"/>
  <p:tag name="KSO_WM_UNIT_INDEX" val="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5"/>
  <p:tag name="KSO_WM_SLIDE_INDEX" val="35"/>
  <p:tag name="KSO_WM_SLIDE_LAYOUT" val="a_f"/>
  <p:tag name="KSO_WM_SLIDE_LAYOUT_CNT" val="1_2"/>
  <p:tag name="KSO_WM_SLIDE_TYPE" val="text"/>
  <p:tag name="KSO_WM_BEAUTIFY_FLAG" val="#wm#"/>
  <p:tag name="KSO_WM_SLIDE_POSITION" val="117*144"/>
  <p:tag name="KSO_WM_SLIDE_SIZE" val="795*302"/>
  <p:tag name="KSO_WM_SLIDE_ITEM_CNT" val="2"/>
  <p:tag name="KSO_WM_TEMPLATE_CATEGORY" val="custom"/>
  <p:tag name="KSO_WM_TEMPLATE_INDEX" val="160069"/>
  <p:tag name="KSO_WM_TAG_VERSION" val="1.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5*a*1"/>
  <p:tag name="KSO_WM_UNIT_TYPE" val="a"/>
  <p:tag name="KSO_WM_UNIT_INDEX" val="1"/>
  <p:tag name="KSO_WM_UNIT_CLEAR" val="1"/>
  <p:tag name="KSO_WM_UNIT_LAYERLEVEL" val="1"/>
  <p:tag name="KSO_WM_UNIT_VALUE" val="64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f"/>
  <p:tag name="KSO_WM_UNIT_INDEX" val="1"/>
  <p:tag name="KSO_WM_UNIT_ID" val="custom160069_2*f*1"/>
  <p:tag name="KSO_WM_UNIT_CLEAR" val="1"/>
  <p:tag name="KSO_WM_UNIT_LAYERLEVEL" val="1"/>
  <p:tag name="KSO_WM_UNIT_VALUE" val="429"/>
  <p:tag name="KSO_WM_UNIT_HIGHLIGHT" val="0"/>
  <p:tag name="KSO_WM_UNIT_COMPATIBLE" val="0"/>
  <p:tag name="KSO_WM_UNIT_PRESET_TEXT_INDEX" val="6"/>
  <p:tag name="KSO_WM_UNIT_PRESET_TEXT_LEN" val="5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5*f*1"/>
  <p:tag name="KSO_WM_UNIT_TYPE" val="f"/>
  <p:tag name="KSO_WM_UNIT_INDEX" val="1"/>
  <p:tag name="KSO_WM_UNIT_CLEAR" val="1"/>
  <p:tag name="KSO_WM_UNIT_LAYERLEVEL" val="1"/>
  <p:tag name="KSO_WM_UNIT_VALUE" val="140"/>
  <p:tag name="KSO_WM_UNIT_HIGHLIGHT" val="0"/>
  <p:tag name="KSO_WM_UNIT_COMPATIBLE" val="0"/>
  <p:tag name="KSO_WM_UNIT_PRESET_TEXT_INDEX" val="6"/>
  <p:tag name="KSO_WM_UNIT_PRESET_TEXT_LEN" val="3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5*f*2"/>
  <p:tag name="KSO_WM_UNIT_TYPE" val="f"/>
  <p:tag name="KSO_WM_UNIT_INDEX" val="2"/>
  <p:tag name="KSO_WM_UNIT_CLEAR" val="1"/>
  <p:tag name="KSO_WM_UNIT_LAYERLEVEL" val="1"/>
  <p:tag name="KSO_WM_UNIT_VALUE" val="140"/>
  <p:tag name="KSO_WM_UNIT_HIGHLIGHT" val="0"/>
  <p:tag name="KSO_WM_UNIT_COMPATIBLE" val="0"/>
  <p:tag name="KSO_WM_UNIT_PRESET_TEXT_INDEX" val="6"/>
  <p:tag name="KSO_WM_UNIT_PRESET_TEXT_LEN" val="3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3"/>
  <p:tag name="KSO_WM_TEMPLATE_CATEGORY" val="custom"/>
  <p:tag name="KSO_WM_TEMPLATE_INDEX" val="160069"/>
  <p:tag name="KSO_WM_UNIT_INDEX" val="3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4"/>
  <p:tag name="KSO_WM_TEMPLATE_CATEGORY" val="custom"/>
  <p:tag name="KSO_WM_TEMPLATE_INDEX" val="160069"/>
  <p:tag name="KSO_WM_UNIT_INDEX" val="4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11"/>
  <p:tag name="KSO_WM_TEMPLATE_CATEGORY" val="custom"/>
  <p:tag name="KSO_WM_TEMPLATE_INDEX" val="160069"/>
  <p:tag name="KSO_WM_UNIT_INDEX" val="1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12"/>
  <p:tag name="KSO_WM_TEMPLATE_CATEGORY" val="custom"/>
  <p:tag name="KSO_WM_TEMPLATE_INDEX" val="160069"/>
  <p:tag name="KSO_WM_UNIT_INDEX" val="12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16"/>
  <p:tag name="KSO_WM_TEMPLATE_CATEGORY" val="custom"/>
  <p:tag name="KSO_WM_TEMPLATE_INDEX" val="160069"/>
  <p:tag name="KSO_WM_UNIT_INDEX" val="16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17"/>
  <p:tag name="KSO_WM_TEMPLATE_CATEGORY" val="custom"/>
  <p:tag name="KSO_WM_TEMPLATE_INDEX" val="160069"/>
  <p:tag name="KSO_WM_UNIT_INDEX" val="17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18"/>
  <p:tag name="KSO_WM_TEMPLATE_CATEGORY" val="custom"/>
  <p:tag name="KSO_WM_TEMPLATE_INDEX" val="160069"/>
  <p:tag name="KSO_WM_UNIT_INDEX" val="18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8"/>
  <p:tag name="KSO_WM_TEMPLATE_CATEGORY" val="custom"/>
  <p:tag name="KSO_WM_TEMPLATE_INDEX" val="160069"/>
  <p:tag name="KSO_WM_UNIT_INDEX" val="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69"/>
  <p:tag name="KSO_WM_TAG_VERSION" val="1.0"/>
  <p:tag name="KSO_WM_SLIDE_ID" val="custom160069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58*138"/>
  <p:tag name="KSO_WM_SLIDE_SIZE" val="836*343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9"/>
  <p:tag name="KSO_WM_TEMPLATE_CATEGORY" val="custom"/>
  <p:tag name="KSO_WM_TEMPLATE_INDEX" val="160069"/>
  <p:tag name="KSO_WM_UNIT_INDEX" val="9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5*i*10"/>
  <p:tag name="KSO_WM_TEMPLATE_CATEGORY" val="custom"/>
  <p:tag name="KSO_WM_TEMPLATE_INDEX" val="160069"/>
  <p:tag name="KSO_WM_UNIT_INDEX" val="1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6"/>
  <p:tag name="KSO_WM_SLIDE_INDEX" val="36"/>
  <p:tag name="KSO_WM_SLIDE_LAYOUT" val="a_f_d"/>
  <p:tag name="KSO_WM_SLIDE_LAYOUT_CNT" val="1_1_1"/>
  <p:tag name="KSO_WM_SLIDE_TYPE" val="text"/>
  <p:tag name="KSO_WM_BEAUTIFY_FLAG" val="#wm#"/>
  <p:tag name="KSO_WM_SLIDE_POSITION" val="0*104"/>
  <p:tag name="KSO_WM_SLIDE_SIZE" val="960*377"/>
  <p:tag name="KSO_WM_SLIDE_ITEM_CNT" val="2"/>
  <p:tag name="KSO_WM_TEMPLATE_CATEGORY" val="custom"/>
  <p:tag name="KSO_WM_TEMPLATE_INDEX" val="160069"/>
  <p:tag name="KSO_WM_TAG_VERSION" val="1.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6*a*1"/>
  <p:tag name="KSO_WM_UNIT_TYPE" val="a"/>
  <p:tag name="KSO_WM_UNIT_INDEX" val="1"/>
  <p:tag name="KSO_WM_UNIT_CLEAR" val="1"/>
  <p:tag name="KSO_WM_UNIT_LAYERLEVEL" val="1"/>
  <p:tag name="KSO_WM_UNIT_VALUE" val="6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6*d*1"/>
  <p:tag name="KSO_WM_UNIT_TYPE" val="d"/>
  <p:tag name="KSO_WM_UNIT_INDEX" val="1"/>
  <p:tag name="KSO_WM_UNIT_CLEAR" val="0"/>
  <p:tag name="KSO_WM_UNIT_LAYERLEVEL" val="1"/>
  <p:tag name="KSO_WM_UNIT_VALUE" val="987*3383"/>
  <p:tag name="KSO_WM_UNIT_HIGHLIGHT" val="0"/>
  <p:tag name="KSO_WM_UNIT_COMPATIBLE" val="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6*f*1"/>
  <p:tag name="KSO_WM_UNIT_TYPE" val="f"/>
  <p:tag name="KSO_WM_UNIT_INDEX" val="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60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7"/>
  <p:tag name="KSO_WM_SLIDE_INDEX" val="37"/>
  <p:tag name="KSO_WM_SLIDE_LAYOUT" val="a_f"/>
  <p:tag name="KSO_WM_SLIDE_LAYOUT_CNT" val="1_1"/>
  <p:tag name="KSO_WM_SLIDE_TYPE" val="text"/>
  <p:tag name="KSO_WM_BEAUTIFY_FLAG" val="#wm#"/>
  <p:tag name="KSO_WM_SLIDE_POSITION" val="135*144"/>
  <p:tag name="KSO_WM_SLIDE_SIZE" val="691*282"/>
  <p:tag name="KSO_WM_SLIDE_ITEM_CNT" val="1"/>
  <p:tag name="KSO_WM_TEMPLATE_CATEGORY" val="custom"/>
  <p:tag name="KSO_WM_TEMPLATE_INDEX" val="160069"/>
  <p:tag name="KSO_WM_TAG_VERSION" val="1.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7*a*1"/>
  <p:tag name="KSO_WM_UNIT_TYPE" val="a"/>
  <p:tag name="KSO_WM_UNIT_INDEX" val="1"/>
  <p:tag name="KSO_WM_UNIT_CLEAR" val="1"/>
  <p:tag name="KSO_WM_UNIT_LAYERLEVEL" val="1"/>
  <p:tag name="KSO_WM_UNIT_VALUE" val="56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7*f*1"/>
  <p:tag name="KSO_WM_UNIT_TYPE" val="f"/>
  <p:tag name="KSO_WM_UNIT_INDEX" val="1"/>
  <p:tag name="KSO_WM_UNIT_CLEAR" val="1"/>
  <p:tag name="KSO_WM_UNIT_LAYERLEVEL" val="1"/>
  <p:tag name="KSO_WM_UNIT_VALUE" val="444"/>
  <p:tag name="KSO_WM_UNIT_HIGHLIGHT" val="0"/>
  <p:tag name="KSO_WM_UNIT_COMPATIBLE" val="0"/>
  <p:tag name="KSO_WM_UNIT_PRESET_TEXT_INDEX" val="2"/>
  <p:tag name="KSO_WM_UNIT_PRESET_TEXT_LEN" val="6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7*i*2"/>
  <p:tag name="KSO_WM_TEMPLATE_CATEGORY" val="custom"/>
  <p:tag name="KSO_WM_TEMPLATE_INDEX" val="160069"/>
  <p:tag name="KSO_WM_UNIT_INDEX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a"/>
  <p:tag name="KSO_WM_UNIT_INDEX" val="1"/>
  <p:tag name="KSO_WM_UNIT_ID" val="custom160069_3*a*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7*i*7"/>
  <p:tag name="KSO_WM_TEMPLATE_CATEGORY" val="custom"/>
  <p:tag name="KSO_WM_TEMPLATE_INDEX" val="160069"/>
  <p:tag name="KSO_WM_UNIT_INDEX" val="7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7*i*10"/>
  <p:tag name="KSO_WM_TEMPLATE_CATEGORY" val="custom"/>
  <p:tag name="KSO_WM_TEMPLATE_INDEX" val="160069"/>
  <p:tag name="KSO_WM_UNIT_INDEX" val="1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7*i*11"/>
  <p:tag name="KSO_WM_TEMPLATE_CATEGORY" val="custom"/>
  <p:tag name="KSO_WM_TEMPLATE_INDEX" val="160069"/>
  <p:tag name="KSO_WM_UNIT_INDEX" val="1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7*i*5"/>
  <p:tag name="KSO_WM_TEMPLATE_CATEGORY" val="custom"/>
  <p:tag name="KSO_WM_TEMPLATE_INDEX" val="160069"/>
  <p:tag name="KSO_WM_UNIT_INDEX" val="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37*i*6"/>
  <p:tag name="KSO_WM_TEMPLATE_CATEGORY" val="custom"/>
  <p:tag name="KSO_WM_TEMPLATE_INDEX" val="160069"/>
  <p:tag name="KSO_WM_UNIT_INDEX" val="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38"/>
  <p:tag name="KSO_WM_SLIDE_INDEX" val="38"/>
  <p:tag name="KSO_WM_SLIDE_LAYOUT" val="a"/>
  <p:tag name="KSO_WM_SLIDE_LAYOUT_CNT" val="1"/>
  <p:tag name="KSO_WM_SLIDE_TYPE" val="endPage"/>
  <p:tag name="KSO_WM_BEAUTIFY_FLAG" val="#wm#"/>
  <p:tag name="KSO_WM_SLIDE_ITEM_CNT" val="1"/>
  <p:tag name="KSO_WM_TEMPLATE_CATEGORY" val="custom"/>
  <p:tag name="KSO_WM_TEMPLATE_INDEX" val="160069"/>
  <p:tag name="KSO_WM_TAG_VERSION" val="1.0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38*a*1"/>
  <p:tag name="KSO_WM_UNIT_TYPE" val="a"/>
  <p:tag name="KSO_WM_UNIT_INDEX" val="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" val="THANK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0"/>
  <p:tag name="KSO_WM_UNIT_TEMPLATE_CATEGORY" val="custom"/>
  <p:tag name="KSO_WM_UNIT_TEMPLATE_INDEX" val="6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f"/>
  <p:tag name="KSO_WM_UNIT_INDEX" val="1"/>
  <p:tag name="KSO_WM_UNIT_ID" val="custom160069_3*f*1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f"/>
  <p:tag name="KSO_WM_UNIT_INDEX" val="2"/>
  <p:tag name="KSO_WM_UNIT_ID" val="custom160069_3*f*2"/>
  <p:tag name="KSO_WM_UNIT_CLEAR" val="1"/>
  <p:tag name="KSO_WM_UNIT_LAYERLEVEL" val="1"/>
  <p:tag name="KSO_WM_UNIT_VALUE" val="208"/>
  <p:tag name="KSO_WM_UNIT_HIGHLIGHT" val="0"/>
  <p:tag name="KSO_WM_UNIT_COMPATIBLE" val="0"/>
  <p:tag name="KSO_WM_UNIT_PRESET_TEXT_INDEX" val="6"/>
  <p:tag name="KSO_WM_UNIT_PRESET_TEXT_LEN" val="5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69"/>
  <p:tag name="KSO_WM_TAG_VERSION" val="1.0"/>
  <p:tag name="KSO_WM_SLIDE_ID" val="custom160069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6"/>
  <p:tag name="KSO_WM_SLIDE_SIZE" val="828*42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a"/>
  <p:tag name="KSO_WM_UNIT_INDEX" val="1"/>
  <p:tag name="KSO_WM_UNIT_ID" val="custom160069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f"/>
  <p:tag name="KSO_WM_UNIT_INDEX" val="1"/>
  <p:tag name="KSO_WM_UNIT_ID" val="custom160069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DIAGRAM_GROUP_CODE" val="l1-7"/>
  <p:tag name="KSO_WM_UNIT_TYPE" val="d"/>
  <p:tag name="KSO_WM_UNIT_INDEX" val="1"/>
  <p:tag name="KSO_WM_UNIT_ID" val="custom160069_4*d*1"/>
  <p:tag name="KSO_WM_UNIT_CLEAR" val="0"/>
  <p:tag name="KSO_WM_UNIT_LAYERLEVEL" val="1"/>
  <p:tag name="KSO_WM_UNIT_VALUE" val="1499*1713"/>
  <p:tag name="KSO_WM_UNIT_HIGHLIGHT" val="0"/>
  <p:tag name="KSO_WM_UNIT_COMPATIBLE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69"/>
  <p:tag name="KSO_WM_TAG_VERSION" val="1.0"/>
  <p:tag name="KSO_WM_SLIDE_ID" val="custom160069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101"/>
  <p:tag name="KSO_WM_SLIDE_SIZE" val="715*41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a"/>
  <p:tag name="KSO_WM_UNIT_INDEX" val="1"/>
  <p:tag name="KSO_WM_UNIT_ID" val="custom160069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TYPE" val="f"/>
  <p:tag name="KSO_WM_UNIT_INDEX" val="1"/>
  <p:tag name="KSO_WM_UNIT_ID" val="custom160069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DIAGRAM_GROUP_CODE" val="l1-7"/>
  <p:tag name="KSO_WM_UNIT_TYPE" val="d"/>
  <p:tag name="KSO_WM_UNIT_INDEX" val="1"/>
  <p:tag name="KSO_WM_UNIT_ID" val="custom160069_5*d*1"/>
  <p:tag name="KSO_WM_UNIT_CLEAR" val="0"/>
  <p:tag name="KSO_WM_UNIT_LAYERLEVEL" val="1"/>
  <p:tag name="KSO_WM_UNIT_VALUE" val="1261*2521"/>
  <p:tag name="KSO_WM_UNIT_HIGHLIGHT" val="0"/>
  <p:tag name="KSO_WM_UNIT_COMPATIBL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1"/>
  <p:tag name="KSO_WM_UNIT_TEMPLATE_CATEGORY" val="custom"/>
  <p:tag name="KSO_WM_UNIT_TEMPLATE_INDEX" val="6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1"/>
  <p:tag name="KSO_WM_SLIDE_INDEX" val="11"/>
  <p:tag name="KSO_WM_SLIDE_LAYOUT" val="a"/>
  <p:tag name="KSO_WM_SLIDE_LAYOUT_CNT" val="1"/>
  <p:tag name="KSO_WM_SLIDE_TYPE" val="sectionTitle"/>
  <p:tag name="KSO_WM_BEAUTIFY_FLAG" val="#wm#"/>
  <p:tag name="KSO_WM_SLIDE_ITEM_CNT" val="1"/>
  <p:tag name="KSO_WM_TEMPLATE_CATEGORY" val="custom"/>
  <p:tag name="KSO_WM_TEMPLATE_INDEX" val="160069"/>
  <p:tag name="KSO_WM_TAG_VERSION" val="1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1*a*1"/>
  <p:tag name="KSO_WM_UNIT_TYPE" val="a"/>
  <p:tag name="KSO_WM_UNIT_INDEX" val="1"/>
  <p:tag name="KSO_WM_UNIT_CLEAR" val="1"/>
  <p:tag name="KSO_WM_UNIT_LAYERLEVEL" val="1"/>
  <p:tag name="KSO_WM_UNIT_VALUE" val="40"/>
  <p:tag name="KSO_WM_UNIT_ISCONTENTSTITLE" val="0"/>
  <p:tag name="KSO_WM_UNIT_HIGHLIGHT" val="0"/>
  <p:tag name="KSO_WM_UNIT_COMPATIBLE" val="0"/>
  <p:tag name="KSO_WM_UNIT_PRESET_TEXT" val="在此输入您的节标题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2"/>
  <p:tag name="KSO_WM_SLIDE_INDEX" val="12"/>
  <p:tag name="KSO_WM_SLIDE_LAYOUT" val="l"/>
  <p:tag name="KSO_WM_SLIDE_LAYOUT_CNT" val="1"/>
  <p:tag name="KSO_WM_SLIDE_TYPE" val="text"/>
  <p:tag name="KSO_WM_BEAUTIFY_FLAG" val="#wm#"/>
  <p:tag name="KSO_WM_SLIDE_POSITION" val="170*226"/>
  <p:tag name="KSO_WM_SLIDE_SIZE" val="620*296"/>
  <p:tag name="KSO_WM_SLIDE_ITEM_CNT" val="2"/>
  <p:tag name="KSO_WM_TEMPLATE_CATEGORY" val="custom"/>
  <p:tag name="KSO_WM_TEMPLATE_INDEX" val="160069"/>
  <p:tag name="KSO_WM_TAG_VERSION" val="1.0"/>
  <p:tag name="KSO_WM_DIAGRAM_GROUP_CODE" val="l1-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2*i*0"/>
  <p:tag name="KSO_WM_TEMPLATE_CATEGORY" val="custom"/>
  <p:tag name="KSO_WM_TEMPLATE_INDEX" val="160069"/>
  <p:tag name="KSO_WM_UNIT_INDEX" val="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h_f*1_1_1"/>
  <p:tag name="KSO_WM_UNIT_TYPE" val="l_h_f"/>
  <p:tag name="KSO_WM_UNIT_INDEX" val="1_1_1"/>
  <p:tag name="KSO_WM_UNIT_CLEAR" val="1"/>
  <p:tag name="KSO_WM_UNIT_LAYERLEVEL" val="1_1_1"/>
  <p:tag name="KSO_WM_UNIT_VALUE" val="96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h_f*1_2_1"/>
  <p:tag name="KSO_WM_UNIT_TYPE" val="l_h_f"/>
  <p:tag name="KSO_WM_UNIT_INDEX" val="1_2_1"/>
  <p:tag name="KSO_WM_UNIT_CLEAR" val="1"/>
  <p:tag name="KSO_WM_UNIT_LAYERLEVEL" val="1_1_1"/>
  <p:tag name="KSO_WM_UNIT_VALUE" val="96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i*1_1"/>
  <p:tag name="KSO_WM_UNIT_TYPE" val="l_i"/>
  <p:tag name="KSO_WM_UNIT_INDEX" val="1_1"/>
  <p:tag name="KSO_WM_UNIT_CLEAR" val="1"/>
  <p:tag name="KSO_WM_UNIT_LAYERLEVEL" val="1_1"/>
  <p:tag name="KSO_WM_DIAGRAM_GROUP_CODE" val="l1-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i*1_2"/>
  <p:tag name="KSO_WM_UNIT_TYPE" val="l_i"/>
  <p:tag name="KSO_WM_UNIT_INDEX" val="1_2"/>
  <p:tag name="KSO_WM_UNIT_CLEAR" val="1"/>
  <p:tag name="KSO_WM_UNIT_LAYERLEVEL" val="1_1"/>
  <p:tag name="KSO_WM_DIAGRAM_GROUP_CODE" val="l1-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i*1_3"/>
  <p:tag name="KSO_WM_UNIT_TYPE" val="l_i"/>
  <p:tag name="KSO_WM_UNIT_INDEX" val="1_3"/>
  <p:tag name="KSO_WM_UNIT_CLEAR" val="1"/>
  <p:tag name="KSO_WM_UNIT_LAYERLEVEL" val="1_1"/>
  <p:tag name="KSO_WM_DIAGRAM_GROUP_CODE" val="l1-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2*i*6"/>
  <p:tag name="KSO_WM_TEMPLATE_CATEGORY" val="custom"/>
  <p:tag name="KSO_WM_TEMPLATE_INDEX" val="160069"/>
  <p:tag name="KSO_WM_UNIT_INDEX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1、13、15、20、23、25、27、29、36、38"/>
  <p:tag name="KSO_WM_SLIDE_ID" val="custom160069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69"/>
  <p:tag name="KSO_WM_TAG_VERSION" val="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i*1_4"/>
  <p:tag name="KSO_WM_UNIT_TYPE" val="l_i"/>
  <p:tag name="KSO_WM_UNIT_INDEX" val="1_4"/>
  <p:tag name="KSO_WM_UNIT_CLEAR" val="1"/>
  <p:tag name="KSO_WM_UNIT_LAYERLEVEL" val="1_1"/>
  <p:tag name="KSO_WM_DIAGRAM_GROUP_CODE" val="l1-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2*l_i*1_5"/>
  <p:tag name="KSO_WM_UNIT_TYPE" val="l_i"/>
  <p:tag name="KSO_WM_UNIT_INDEX" val="1_5"/>
  <p:tag name="KSO_WM_UNIT_CLEAR" val="1"/>
  <p:tag name="KSO_WM_UNIT_LAYERLEVEL" val="1_1"/>
  <p:tag name="KSO_WM_DIAGRAM_GROUP_CODE" val="l1-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3"/>
  <p:tag name="KSO_WM_SLIDE_INDEX" val="13"/>
  <p:tag name="KSO_WM_SLIDE_LAYOUT" val="l"/>
  <p:tag name="KSO_WM_SLIDE_LAYOUT_CNT" val="1"/>
  <p:tag name="KSO_WM_SLIDE_TYPE" val="text"/>
  <p:tag name="KSO_WM_BEAUTIFY_FLAG" val="#wm#"/>
  <p:tag name="KSO_WM_SLIDE_POSITION" val="80*224"/>
  <p:tag name="KSO_WM_SLIDE_SIZE" val="800*284"/>
  <p:tag name="KSO_WM_SLIDE_ITEM_CNT" val="3"/>
  <p:tag name="KSO_WM_TEMPLATE_CATEGORY" val="custom"/>
  <p:tag name="KSO_WM_TEMPLATE_INDEX" val="160069"/>
  <p:tag name="KSO_WM_TAG_VERSION" val="1.0"/>
  <p:tag name="KSO_WM_DIAGRAM_GROUP_CODE" val="l1-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3*i*0"/>
  <p:tag name="KSO_WM_TEMPLATE_CATEGORY" val="custom"/>
  <p:tag name="KSO_WM_TEMPLATE_INDEX" val="160069"/>
  <p:tag name="KSO_WM_UNIT_INDEX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h_f*1_1_1"/>
  <p:tag name="KSO_WM_UNIT_TYPE" val="l_h_f"/>
  <p:tag name="KSO_WM_UNIT_INDEX" val="1_1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h_f*1_2_1"/>
  <p:tag name="KSO_WM_UNIT_TYPE" val="l_h_f"/>
  <p:tag name="KSO_WM_UNIT_INDEX" val="1_2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h_f*1_3_1"/>
  <p:tag name="KSO_WM_UNIT_TYPE" val="l_h_f"/>
  <p:tag name="KSO_WM_UNIT_INDEX" val="1_3_1"/>
  <p:tag name="KSO_WM_UNIT_CLEAR" val="1"/>
  <p:tag name="KSO_WM_UNIT_LAYERLEVEL" val="1_1_1"/>
  <p:tag name="KSO_WM_UNIT_VALUE" val="80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1"/>
  <p:tag name="KSO_WM_UNIT_TYPE" val="l_i"/>
  <p:tag name="KSO_WM_UNIT_INDEX" val="1_1"/>
  <p:tag name="KSO_WM_UNIT_CLEAR" val="1"/>
  <p:tag name="KSO_WM_UNIT_LAYERLEVEL" val="1_1"/>
  <p:tag name="KSO_WM_DIAGRAM_GROUP_CODE" val="l1-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2"/>
  <p:tag name="KSO_WM_UNIT_TYPE" val="l_i"/>
  <p:tag name="KSO_WM_UNIT_INDEX" val="1_2"/>
  <p:tag name="KSO_WM_UNIT_CLEAR" val="1"/>
  <p:tag name="KSO_WM_UNIT_LAYERLEVEL" val="1_1"/>
  <p:tag name="KSO_WM_DIAGRAM_GROUP_CODE" val="l1-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3"/>
  <p:tag name="KSO_WM_UNIT_TYPE" val="l_i"/>
  <p:tag name="KSO_WM_UNIT_INDEX" val="1_3"/>
  <p:tag name="KSO_WM_UNIT_CLEAR" val="1"/>
  <p:tag name="KSO_WM_UNIT_LAYERLEVEL" val="1_1"/>
  <p:tag name="KSO_WM_DIAGRAM_GROUP_CODE" val="l1-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*a*1"/>
  <p:tag name="KSO_WM_UNIT_TYPE" val="a"/>
  <p:tag name="KSO_WM_UNIT_INDEX" val="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3*i*7"/>
  <p:tag name="KSO_WM_TEMPLATE_CATEGORY" val="custom"/>
  <p:tag name="KSO_WM_TEMPLATE_INDEX" val="160069"/>
  <p:tag name="KSO_WM_UNIT_INDEX" val="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6"/>
  <p:tag name="KSO_WM_UNIT_TYPE" val="l_i"/>
  <p:tag name="KSO_WM_UNIT_INDEX" val="1_6"/>
  <p:tag name="KSO_WM_UNIT_CLEAR" val="1"/>
  <p:tag name="KSO_WM_UNIT_LAYERLEVEL" val="1_1"/>
  <p:tag name="KSO_WM_DIAGRAM_GROUP_CODE" val="l1-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7"/>
  <p:tag name="KSO_WM_UNIT_TYPE" val="l_i"/>
  <p:tag name="KSO_WM_UNIT_INDEX" val="1_7"/>
  <p:tag name="KSO_WM_UNIT_CLEAR" val="1"/>
  <p:tag name="KSO_WM_UNIT_LAYERLEVEL" val="1_1"/>
  <p:tag name="KSO_WM_DIAGRAM_GROUP_CODE" val="l1-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4"/>
  <p:tag name="KSO_WM_UNIT_TYPE" val="l_i"/>
  <p:tag name="KSO_WM_UNIT_INDEX" val="1_4"/>
  <p:tag name="KSO_WM_UNIT_CLEAR" val="1"/>
  <p:tag name="KSO_WM_UNIT_LAYERLEVEL" val="1_1"/>
  <p:tag name="KSO_WM_DIAGRAM_GROUP_CODE" val="l1-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3*l_i*1_5"/>
  <p:tag name="KSO_WM_UNIT_TYPE" val="l_i"/>
  <p:tag name="KSO_WM_UNIT_INDEX" val="1_5"/>
  <p:tag name="KSO_WM_UNIT_CLEAR" val="1"/>
  <p:tag name="KSO_WM_UNIT_LAYERLEVEL" val="1_1"/>
  <p:tag name="KSO_WM_DIAGRAM_GROUP_CODE" val="l1-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69_14"/>
  <p:tag name="KSO_WM_SLIDE_INDEX" val="14"/>
  <p:tag name="KSO_WM_SLIDE_LAYOUT" val="l"/>
  <p:tag name="KSO_WM_SLIDE_LAYOUT_CNT" val="1"/>
  <p:tag name="KSO_WM_SLIDE_TYPE" val="text"/>
  <p:tag name="KSO_WM_BEAUTIFY_FLAG" val="#wm#"/>
  <p:tag name="KSO_WM_SLIDE_POSITION" val="88*224"/>
  <p:tag name="KSO_WM_SLIDE_SIZE" val="784*297"/>
  <p:tag name="KSO_WM_SLIDE_ITEM_CNT" val="4"/>
  <p:tag name="KSO_WM_TEMPLATE_CATEGORY" val="custom"/>
  <p:tag name="KSO_WM_TEMPLATE_INDEX" val="160069"/>
  <p:tag name="KSO_WM_TAG_VERSION" val="1.0"/>
  <p:tag name="KSO_WM_DIAGRAM_GROUP_CODE" val="l1-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4*i*0"/>
  <p:tag name="KSO_WM_TEMPLATE_CATEGORY" val="custom"/>
  <p:tag name="KSO_WM_TEMPLATE_INDEX" val="160069"/>
  <p:tag name="KSO_WM_UNIT_INDEX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h_f*1_1_1"/>
  <p:tag name="KSO_WM_UNIT_TYPE" val="l_h_f"/>
  <p:tag name="KSO_WM_UNIT_INDEX" val="1_1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2"/>
  <p:tag name="KSO_WM_UNIT_PRESET_TEXT_LEN" val="10"/>
  <p:tag name="KSO_WM_DIAGRAM_GROUP_CODE" val="l1-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h_f*1_2_1"/>
  <p:tag name="KSO_WM_UNIT_TYPE" val="l_h_f"/>
  <p:tag name="KSO_WM_UNIT_INDEX" val="1_2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2"/>
  <p:tag name="KSO_WM_UNIT_PRESET_TEXT_LEN" val="10"/>
  <p:tag name="KSO_WM_DIAGRAM_GROUP_CODE" val="l1-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h_f*1_3_1"/>
  <p:tag name="KSO_WM_UNIT_TYPE" val="l_h_f"/>
  <p:tag name="KSO_WM_UNIT_INDEX" val="1_3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2"/>
  <p:tag name="KSO_WM_UNIT_PRESET_TEXT_LEN" val="10"/>
  <p:tag name="KSO_WM_DIAGRAM_GROUP_CODE" val="l1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*b*1"/>
  <p:tag name="KSO_WM_UNIT_TYPE" val="b"/>
  <p:tag name="KSO_WM_UNIT_INDEX" val="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4*i*4"/>
  <p:tag name="KSO_WM_TEMPLATE_CATEGORY" val="custom"/>
  <p:tag name="KSO_WM_TEMPLATE_INDEX" val="160069"/>
  <p:tag name="KSO_WM_UNIT_INDEX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4*i*9"/>
  <p:tag name="KSO_WM_TEMPLATE_CATEGORY" val="custom"/>
  <p:tag name="KSO_WM_TEMPLATE_INDEX" val="160069"/>
  <p:tag name="KSO_WM_UNIT_INDEX" val="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h_f*1_4_1"/>
  <p:tag name="KSO_WM_UNIT_TYPE" val="l_h_f"/>
  <p:tag name="KSO_WM_UNIT_INDEX" val="1_4_1"/>
  <p:tag name="KSO_WM_UNIT_CLEAR" val="1"/>
  <p:tag name="KSO_WM_UNIT_LAYERLEVEL" val="1_1_1"/>
  <p:tag name="KSO_WM_UNIT_VALUE" val="56"/>
  <p:tag name="KSO_WM_UNIT_HIGHLIGHT" val="0"/>
  <p:tag name="KSO_WM_UNIT_COMPATIBLE" val="0"/>
  <p:tag name="KSO_WM_UNIT_PRESET_TEXT_INDEX" val="2"/>
  <p:tag name="KSO_WM_UNIT_PRESET_TEXT_LEN" val="10"/>
  <p:tag name="KSO_WM_DIAGRAM_GROUP_CODE" val="l1-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6"/>
  <p:tag name="KSO_WM_UNIT_TYPE" val="l_i"/>
  <p:tag name="KSO_WM_UNIT_INDEX" val="1_6"/>
  <p:tag name="KSO_WM_UNIT_CLEAR" val="1"/>
  <p:tag name="KSO_WM_UNIT_LAYERLEVEL" val="1_1"/>
  <p:tag name="KSO_WM_DIAGRAM_GROUP_CODE" val="l1-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69_14*i*18"/>
  <p:tag name="KSO_WM_TEMPLATE_CATEGORY" val="custom"/>
  <p:tag name="KSO_WM_TEMPLATE_INDEX" val="160069"/>
  <p:tag name="KSO_WM_UNIT_INDEX" val="1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9"/>
  <p:tag name="KSO_WM_UNIT_TYPE" val="l_i"/>
  <p:tag name="KSO_WM_UNIT_INDEX" val="1_9"/>
  <p:tag name="KSO_WM_UNIT_CLEAR" val="1"/>
  <p:tag name="KSO_WM_UNIT_LAYERLEVEL" val="1_1"/>
  <p:tag name="KSO_WM_DIAGRAM_GROUP_CODE" val="l1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7"/>
  <p:tag name="KSO_WM_UNIT_TYPE" val="l_i"/>
  <p:tag name="KSO_WM_UNIT_INDEX" val="1_7"/>
  <p:tag name="KSO_WM_UNIT_CLEAR" val="1"/>
  <p:tag name="KSO_WM_UNIT_LAYERLEVEL" val="1_1"/>
  <p:tag name="KSO_WM_DIAGRAM_GROUP_CODE" val="l1-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8"/>
  <p:tag name="KSO_WM_UNIT_TYPE" val="l_i"/>
  <p:tag name="KSO_WM_UNIT_INDEX" val="1_8"/>
  <p:tag name="KSO_WM_UNIT_CLEAR" val="1"/>
  <p:tag name="KSO_WM_UNIT_LAYERLEVEL" val="1_1"/>
  <p:tag name="KSO_WM_DIAGRAM_GROUP_CODE" val="l1-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3"/>
  <p:tag name="KSO_WM_UNIT_TYPE" val="l_i"/>
  <p:tag name="KSO_WM_UNIT_INDEX" val="1_3"/>
  <p:tag name="KSO_WM_UNIT_CLEAR" val="1"/>
  <p:tag name="KSO_WM_UNIT_LAYERLEVEL" val="1_1"/>
  <p:tag name="KSO_WM_DIAGRAM_GROUP_CODE" val="l1-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69"/>
  <p:tag name="KSO_WM_UNIT_ID" val="custom160069_14*l_i*1_4"/>
  <p:tag name="KSO_WM_UNIT_TYPE" val="l_i"/>
  <p:tag name="KSO_WM_UNIT_INDEX" val="1_4"/>
  <p:tag name="KSO_WM_UNIT_CLEAR" val="1"/>
  <p:tag name="KSO_WM_UNIT_LAYERLEVEL" val="1_1"/>
  <p:tag name="KSO_WM_DIAGRAM_GROUP_CODE" val="l1-2"/>
</p:tagLst>
</file>

<file path=ppt/theme/theme1.xml><?xml version="1.0" encoding="utf-8"?>
<a:theme xmlns:a="http://schemas.openxmlformats.org/drawingml/2006/main" name="默认设计模板">
  <a:themeElements>
    <a:clrScheme name="自定义 15">
      <a:dk1>
        <a:srgbClr val="000000"/>
      </a:dk1>
      <a:lt1>
        <a:srgbClr val="FFFFFF"/>
      </a:lt1>
      <a:dk2>
        <a:srgbClr val="E6795A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2529</Words>
  <Application>Microsoft Office PowerPoint</Application>
  <PresentationFormat>宽屏</PresentationFormat>
  <Paragraphs>260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在此输入您的节标题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请在此输入您的标题</vt:lpstr>
      <vt:lpstr>请在此输入您的标题</vt:lpstr>
      <vt:lpstr>请在此输入您的标题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请在此输入您的标题</dc:title>
  <dc:creator>优品PPT</dc:creator>
  <cp:keywords>http:/www.ypppt.com</cp:keywords>
  <dc:description>http://www.ypppt.com/</dc:description>
  <cp:lastModifiedBy>ypppt</cp:lastModifiedBy>
  <cp:revision>43</cp:revision>
  <dcterms:created xsi:type="dcterms:W3CDTF">2016-01-12T07:53:00Z</dcterms:created>
  <dcterms:modified xsi:type="dcterms:W3CDTF">2017-02-16T14:17:48Z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2052-10.1.0.5552</vt:lpwstr>
  </property>
</Properties>
</file>