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5"/>
  </p:notesMasterIdLst>
  <p:sldIdLst>
    <p:sldId id="274" r:id="rId3"/>
    <p:sldId id="27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62" autoAdjust="0"/>
    <p:restoredTop sz="94660"/>
  </p:normalViewPr>
  <p:slideViewPr>
    <p:cSldViewPr snapToGrid="0">
      <p:cViewPr varScale="1">
        <p:scale>
          <a:sx n="87" d="100"/>
          <a:sy n="87" d="100"/>
        </p:scale>
        <p:origin x="47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D3388-242D-4241-BD47-FD158BBB91DE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3B68E5-EFBF-482F-9AC2-4332C0FB96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260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870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47D9-FEE4-4881-B706-9575ADABFECF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09EC-0F5A-4ED1-9D27-B6EB06E679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939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631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3763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5055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3773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7252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348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47D9-FEE4-4881-B706-9575ADABFECF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09EC-0F5A-4ED1-9D27-B6EB06E679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623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47D9-FEE4-4881-B706-9575ADABFECF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09EC-0F5A-4ED1-9D27-B6EB06E679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132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47D9-FEE4-4881-B706-9575ADABFECF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09EC-0F5A-4ED1-9D27-B6EB06E679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348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297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9060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561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847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701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6047D9-FEE4-4881-B706-9575ADABFECF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B09EC-0F5A-4ED1-9D27-B6EB06E679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781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9" r:id="rId2"/>
    <p:sldLayoutId id="2147483670" r:id="rId3"/>
    <p:sldLayoutId id="2147483671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378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209"/>
          <a:stretch/>
        </p:blipFill>
        <p:spPr>
          <a:xfrm>
            <a:off x="1659311" y="1018808"/>
            <a:ext cx="3687097" cy="155115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59310" y="2723360"/>
            <a:ext cx="3687097" cy="1544776"/>
          </a:xfrm>
          <a:prstGeom prst="rect">
            <a:avLst/>
          </a:prstGeom>
          <a:blipFill rotWithShape="1">
            <a:blip r:embed="rId3"/>
            <a:srcRect/>
            <a:stretch>
              <a:fillRect t="4" b="-33259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59309" y="4421530"/>
            <a:ext cx="3687097" cy="154477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20579" y="1018808"/>
            <a:ext cx="1544896" cy="154489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20579" y="2723360"/>
            <a:ext cx="1544896" cy="154489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20579" y="4421530"/>
            <a:ext cx="3263963" cy="154477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58713" y="1018808"/>
            <a:ext cx="1544896" cy="15448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239646" y="2723360"/>
            <a:ext cx="3260888" cy="1544776"/>
          </a:xfrm>
          <a:prstGeom prst="rect">
            <a:avLst/>
          </a:prstGeom>
          <a:blipFill rotWithShape="1">
            <a:blip r:embed="rId4"/>
            <a:srcRect/>
            <a:stretch>
              <a:fillRect b="-17852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958713" y="4421530"/>
            <a:ext cx="1544896" cy="154489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637" b="25209"/>
          <a:stretch/>
        </p:blipFill>
        <p:spPr>
          <a:xfrm>
            <a:off x="7239646" y="1018808"/>
            <a:ext cx="1525109" cy="155115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876748" y="1338640"/>
            <a:ext cx="3252217" cy="905232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kumimoji="1"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16" name="Freeform 216"/>
          <p:cNvSpPr>
            <a:spLocks noEditPoints="1"/>
          </p:cNvSpPr>
          <p:nvPr/>
        </p:nvSpPr>
        <p:spPr bwMode="auto">
          <a:xfrm>
            <a:off x="5944235" y="1338640"/>
            <a:ext cx="715948" cy="712350"/>
          </a:xfrm>
          <a:custGeom>
            <a:avLst/>
            <a:gdLst/>
            <a:ahLst/>
            <a:cxnLst>
              <a:cxn ang="0">
                <a:pos x="178" y="0"/>
              </a:cxn>
              <a:cxn ang="0">
                <a:pos x="122" y="16"/>
              </a:cxn>
              <a:cxn ang="0">
                <a:pos x="72" y="46"/>
              </a:cxn>
              <a:cxn ang="0">
                <a:pos x="34" y="88"/>
              </a:cxn>
              <a:cxn ang="0">
                <a:pos x="10" y="140"/>
              </a:cxn>
              <a:cxn ang="0">
                <a:pos x="0" y="198"/>
              </a:cxn>
              <a:cxn ang="0">
                <a:pos x="4" y="238"/>
              </a:cxn>
              <a:cxn ang="0">
                <a:pos x="24" y="292"/>
              </a:cxn>
              <a:cxn ang="0">
                <a:pos x="58" y="338"/>
              </a:cxn>
              <a:cxn ang="0">
                <a:pos x="104" y="372"/>
              </a:cxn>
              <a:cxn ang="0">
                <a:pos x="158" y="392"/>
              </a:cxn>
              <a:cxn ang="0">
                <a:pos x="198" y="396"/>
              </a:cxn>
              <a:cxn ang="0">
                <a:pos x="258" y="388"/>
              </a:cxn>
              <a:cxn ang="0">
                <a:pos x="310" y="362"/>
              </a:cxn>
              <a:cxn ang="0">
                <a:pos x="352" y="324"/>
              </a:cxn>
              <a:cxn ang="0">
                <a:pos x="382" y="276"/>
              </a:cxn>
              <a:cxn ang="0">
                <a:pos x="396" y="218"/>
              </a:cxn>
              <a:cxn ang="0">
                <a:pos x="396" y="178"/>
              </a:cxn>
              <a:cxn ang="0">
                <a:pos x="382" y="122"/>
              </a:cxn>
              <a:cxn ang="0">
                <a:pos x="352" y="72"/>
              </a:cxn>
              <a:cxn ang="0">
                <a:pos x="310" y="34"/>
              </a:cxn>
              <a:cxn ang="0">
                <a:pos x="258" y="8"/>
              </a:cxn>
              <a:cxn ang="0">
                <a:pos x="198" y="0"/>
              </a:cxn>
              <a:cxn ang="0">
                <a:pos x="146" y="198"/>
              </a:cxn>
              <a:cxn ang="0">
                <a:pos x="230" y="244"/>
              </a:cxn>
              <a:cxn ang="0">
                <a:pos x="250" y="234"/>
              </a:cxn>
              <a:cxn ang="0">
                <a:pos x="266" y="234"/>
              </a:cxn>
              <a:cxn ang="0">
                <a:pos x="286" y="244"/>
              </a:cxn>
              <a:cxn ang="0">
                <a:pos x="296" y="264"/>
              </a:cxn>
              <a:cxn ang="0">
                <a:pos x="296" y="280"/>
              </a:cxn>
              <a:cxn ang="0">
                <a:pos x="286" y="300"/>
              </a:cxn>
              <a:cxn ang="0">
                <a:pos x="266" y="310"/>
              </a:cxn>
              <a:cxn ang="0">
                <a:pos x="250" y="310"/>
              </a:cxn>
              <a:cxn ang="0">
                <a:pos x="230" y="300"/>
              </a:cxn>
              <a:cxn ang="0">
                <a:pos x="220" y="280"/>
              </a:cxn>
              <a:cxn ang="0">
                <a:pos x="220" y="266"/>
              </a:cxn>
              <a:cxn ang="0">
                <a:pos x="130" y="230"/>
              </a:cxn>
              <a:cxn ang="0">
                <a:pos x="108" y="238"/>
              </a:cxn>
              <a:cxn ang="0">
                <a:pos x="92" y="234"/>
              </a:cxn>
              <a:cxn ang="0">
                <a:pos x="74" y="220"/>
              </a:cxn>
              <a:cxn ang="0">
                <a:pos x="68" y="198"/>
              </a:cxn>
              <a:cxn ang="0">
                <a:pos x="72" y="182"/>
              </a:cxn>
              <a:cxn ang="0">
                <a:pos x="86" y="166"/>
              </a:cxn>
              <a:cxn ang="0">
                <a:pos x="108" y="158"/>
              </a:cxn>
              <a:cxn ang="0">
                <a:pos x="124" y="162"/>
              </a:cxn>
              <a:cxn ang="0">
                <a:pos x="220" y="130"/>
              </a:cxn>
              <a:cxn ang="0">
                <a:pos x="218" y="124"/>
              </a:cxn>
              <a:cxn ang="0">
                <a:pos x="226" y="102"/>
              </a:cxn>
              <a:cxn ang="0">
                <a:pos x="242" y="88"/>
              </a:cxn>
              <a:cxn ang="0">
                <a:pos x="258" y="86"/>
              </a:cxn>
              <a:cxn ang="0">
                <a:pos x="280" y="92"/>
              </a:cxn>
              <a:cxn ang="0">
                <a:pos x="294" y="110"/>
              </a:cxn>
              <a:cxn ang="0">
                <a:pos x="298" y="124"/>
              </a:cxn>
              <a:cxn ang="0">
                <a:pos x="290" y="146"/>
              </a:cxn>
              <a:cxn ang="0">
                <a:pos x="274" y="162"/>
              </a:cxn>
              <a:cxn ang="0">
                <a:pos x="258" y="164"/>
              </a:cxn>
              <a:cxn ang="0">
                <a:pos x="236" y="156"/>
              </a:cxn>
              <a:cxn ang="0">
                <a:pos x="146" y="192"/>
              </a:cxn>
            </a:cxnLst>
            <a:rect l="0" t="0" r="r" b="b"/>
            <a:pathLst>
              <a:path w="398" h="396">
                <a:moveTo>
                  <a:pt x="198" y="0"/>
                </a:moveTo>
                <a:lnTo>
                  <a:pt x="198" y="0"/>
                </a:lnTo>
                <a:lnTo>
                  <a:pt x="178" y="0"/>
                </a:lnTo>
                <a:lnTo>
                  <a:pt x="158" y="4"/>
                </a:lnTo>
                <a:lnTo>
                  <a:pt x="140" y="8"/>
                </a:lnTo>
                <a:lnTo>
                  <a:pt x="122" y="16"/>
                </a:lnTo>
                <a:lnTo>
                  <a:pt x="104" y="24"/>
                </a:lnTo>
                <a:lnTo>
                  <a:pt x="88" y="34"/>
                </a:lnTo>
                <a:lnTo>
                  <a:pt x="72" y="46"/>
                </a:lnTo>
                <a:lnTo>
                  <a:pt x="58" y="58"/>
                </a:lnTo>
                <a:lnTo>
                  <a:pt x="46" y="72"/>
                </a:lnTo>
                <a:lnTo>
                  <a:pt x="34" y="88"/>
                </a:lnTo>
                <a:lnTo>
                  <a:pt x="24" y="104"/>
                </a:lnTo>
                <a:lnTo>
                  <a:pt x="16" y="122"/>
                </a:lnTo>
                <a:lnTo>
                  <a:pt x="10" y="140"/>
                </a:lnTo>
                <a:lnTo>
                  <a:pt x="4" y="158"/>
                </a:lnTo>
                <a:lnTo>
                  <a:pt x="2" y="178"/>
                </a:lnTo>
                <a:lnTo>
                  <a:pt x="0" y="198"/>
                </a:lnTo>
                <a:lnTo>
                  <a:pt x="0" y="198"/>
                </a:lnTo>
                <a:lnTo>
                  <a:pt x="2" y="218"/>
                </a:lnTo>
                <a:lnTo>
                  <a:pt x="4" y="238"/>
                </a:lnTo>
                <a:lnTo>
                  <a:pt x="10" y="258"/>
                </a:lnTo>
                <a:lnTo>
                  <a:pt x="16" y="276"/>
                </a:lnTo>
                <a:lnTo>
                  <a:pt x="24" y="292"/>
                </a:lnTo>
                <a:lnTo>
                  <a:pt x="34" y="310"/>
                </a:lnTo>
                <a:lnTo>
                  <a:pt x="46" y="324"/>
                </a:lnTo>
                <a:lnTo>
                  <a:pt x="58" y="338"/>
                </a:lnTo>
                <a:lnTo>
                  <a:pt x="72" y="352"/>
                </a:lnTo>
                <a:lnTo>
                  <a:pt x="88" y="362"/>
                </a:lnTo>
                <a:lnTo>
                  <a:pt x="104" y="372"/>
                </a:lnTo>
                <a:lnTo>
                  <a:pt x="122" y="382"/>
                </a:lnTo>
                <a:lnTo>
                  <a:pt x="140" y="388"/>
                </a:lnTo>
                <a:lnTo>
                  <a:pt x="158" y="392"/>
                </a:lnTo>
                <a:lnTo>
                  <a:pt x="178" y="396"/>
                </a:lnTo>
                <a:lnTo>
                  <a:pt x="198" y="396"/>
                </a:lnTo>
                <a:lnTo>
                  <a:pt x="198" y="396"/>
                </a:lnTo>
                <a:lnTo>
                  <a:pt x="220" y="396"/>
                </a:lnTo>
                <a:lnTo>
                  <a:pt x="238" y="392"/>
                </a:lnTo>
                <a:lnTo>
                  <a:pt x="258" y="388"/>
                </a:lnTo>
                <a:lnTo>
                  <a:pt x="276" y="382"/>
                </a:lnTo>
                <a:lnTo>
                  <a:pt x="294" y="372"/>
                </a:lnTo>
                <a:lnTo>
                  <a:pt x="310" y="362"/>
                </a:lnTo>
                <a:lnTo>
                  <a:pt x="326" y="352"/>
                </a:lnTo>
                <a:lnTo>
                  <a:pt x="340" y="338"/>
                </a:lnTo>
                <a:lnTo>
                  <a:pt x="352" y="324"/>
                </a:lnTo>
                <a:lnTo>
                  <a:pt x="364" y="310"/>
                </a:lnTo>
                <a:lnTo>
                  <a:pt x="374" y="292"/>
                </a:lnTo>
                <a:lnTo>
                  <a:pt x="382" y="276"/>
                </a:lnTo>
                <a:lnTo>
                  <a:pt x="388" y="258"/>
                </a:lnTo>
                <a:lnTo>
                  <a:pt x="394" y="238"/>
                </a:lnTo>
                <a:lnTo>
                  <a:pt x="396" y="218"/>
                </a:lnTo>
                <a:lnTo>
                  <a:pt x="398" y="198"/>
                </a:lnTo>
                <a:lnTo>
                  <a:pt x="398" y="198"/>
                </a:lnTo>
                <a:lnTo>
                  <a:pt x="396" y="178"/>
                </a:lnTo>
                <a:lnTo>
                  <a:pt x="394" y="158"/>
                </a:lnTo>
                <a:lnTo>
                  <a:pt x="388" y="140"/>
                </a:lnTo>
                <a:lnTo>
                  <a:pt x="382" y="122"/>
                </a:lnTo>
                <a:lnTo>
                  <a:pt x="374" y="104"/>
                </a:lnTo>
                <a:lnTo>
                  <a:pt x="364" y="88"/>
                </a:lnTo>
                <a:lnTo>
                  <a:pt x="352" y="72"/>
                </a:lnTo>
                <a:lnTo>
                  <a:pt x="340" y="58"/>
                </a:lnTo>
                <a:lnTo>
                  <a:pt x="326" y="46"/>
                </a:lnTo>
                <a:lnTo>
                  <a:pt x="310" y="34"/>
                </a:lnTo>
                <a:lnTo>
                  <a:pt x="294" y="24"/>
                </a:lnTo>
                <a:lnTo>
                  <a:pt x="276" y="16"/>
                </a:lnTo>
                <a:lnTo>
                  <a:pt x="258" y="8"/>
                </a:lnTo>
                <a:lnTo>
                  <a:pt x="238" y="4"/>
                </a:lnTo>
                <a:lnTo>
                  <a:pt x="220" y="0"/>
                </a:lnTo>
                <a:lnTo>
                  <a:pt x="198" y="0"/>
                </a:lnTo>
                <a:lnTo>
                  <a:pt x="198" y="0"/>
                </a:lnTo>
                <a:close/>
                <a:moveTo>
                  <a:pt x="146" y="198"/>
                </a:moveTo>
                <a:lnTo>
                  <a:pt x="146" y="198"/>
                </a:lnTo>
                <a:lnTo>
                  <a:pt x="146" y="204"/>
                </a:lnTo>
                <a:lnTo>
                  <a:pt x="230" y="244"/>
                </a:lnTo>
                <a:lnTo>
                  <a:pt x="230" y="244"/>
                </a:lnTo>
                <a:lnTo>
                  <a:pt x="236" y="240"/>
                </a:lnTo>
                <a:lnTo>
                  <a:pt x="242" y="236"/>
                </a:lnTo>
                <a:lnTo>
                  <a:pt x="250" y="234"/>
                </a:lnTo>
                <a:lnTo>
                  <a:pt x="258" y="232"/>
                </a:lnTo>
                <a:lnTo>
                  <a:pt x="258" y="232"/>
                </a:lnTo>
                <a:lnTo>
                  <a:pt x="266" y="234"/>
                </a:lnTo>
                <a:lnTo>
                  <a:pt x="274" y="236"/>
                </a:lnTo>
                <a:lnTo>
                  <a:pt x="280" y="240"/>
                </a:lnTo>
                <a:lnTo>
                  <a:pt x="286" y="244"/>
                </a:lnTo>
                <a:lnTo>
                  <a:pt x="290" y="250"/>
                </a:lnTo>
                <a:lnTo>
                  <a:pt x="294" y="256"/>
                </a:lnTo>
                <a:lnTo>
                  <a:pt x="296" y="264"/>
                </a:lnTo>
                <a:lnTo>
                  <a:pt x="298" y="272"/>
                </a:lnTo>
                <a:lnTo>
                  <a:pt x="298" y="272"/>
                </a:lnTo>
                <a:lnTo>
                  <a:pt x="296" y="280"/>
                </a:lnTo>
                <a:lnTo>
                  <a:pt x="294" y="288"/>
                </a:lnTo>
                <a:lnTo>
                  <a:pt x="290" y="294"/>
                </a:lnTo>
                <a:lnTo>
                  <a:pt x="286" y="300"/>
                </a:lnTo>
                <a:lnTo>
                  <a:pt x="280" y="304"/>
                </a:lnTo>
                <a:lnTo>
                  <a:pt x="274" y="308"/>
                </a:lnTo>
                <a:lnTo>
                  <a:pt x="266" y="310"/>
                </a:lnTo>
                <a:lnTo>
                  <a:pt x="258" y="312"/>
                </a:lnTo>
                <a:lnTo>
                  <a:pt x="258" y="312"/>
                </a:lnTo>
                <a:lnTo>
                  <a:pt x="250" y="310"/>
                </a:lnTo>
                <a:lnTo>
                  <a:pt x="242" y="308"/>
                </a:lnTo>
                <a:lnTo>
                  <a:pt x="236" y="304"/>
                </a:lnTo>
                <a:lnTo>
                  <a:pt x="230" y="300"/>
                </a:lnTo>
                <a:lnTo>
                  <a:pt x="226" y="294"/>
                </a:lnTo>
                <a:lnTo>
                  <a:pt x="222" y="288"/>
                </a:lnTo>
                <a:lnTo>
                  <a:pt x="220" y="280"/>
                </a:lnTo>
                <a:lnTo>
                  <a:pt x="218" y="272"/>
                </a:lnTo>
                <a:lnTo>
                  <a:pt x="218" y="272"/>
                </a:lnTo>
                <a:lnTo>
                  <a:pt x="220" y="266"/>
                </a:lnTo>
                <a:lnTo>
                  <a:pt x="136" y="226"/>
                </a:lnTo>
                <a:lnTo>
                  <a:pt x="136" y="226"/>
                </a:lnTo>
                <a:lnTo>
                  <a:pt x="130" y="230"/>
                </a:lnTo>
                <a:lnTo>
                  <a:pt x="124" y="234"/>
                </a:lnTo>
                <a:lnTo>
                  <a:pt x="116" y="236"/>
                </a:lnTo>
                <a:lnTo>
                  <a:pt x="108" y="238"/>
                </a:lnTo>
                <a:lnTo>
                  <a:pt x="108" y="238"/>
                </a:lnTo>
                <a:lnTo>
                  <a:pt x="100" y="236"/>
                </a:lnTo>
                <a:lnTo>
                  <a:pt x="92" y="234"/>
                </a:lnTo>
                <a:lnTo>
                  <a:pt x="86" y="230"/>
                </a:lnTo>
                <a:lnTo>
                  <a:pt x="80" y="226"/>
                </a:lnTo>
                <a:lnTo>
                  <a:pt x="74" y="220"/>
                </a:lnTo>
                <a:lnTo>
                  <a:pt x="72" y="214"/>
                </a:lnTo>
                <a:lnTo>
                  <a:pt x="68" y="206"/>
                </a:lnTo>
                <a:lnTo>
                  <a:pt x="68" y="198"/>
                </a:lnTo>
                <a:lnTo>
                  <a:pt x="68" y="198"/>
                </a:lnTo>
                <a:lnTo>
                  <a:pt x="68" y="190"/>
                </a:lnTo>
                <a:lnTo>
                  <a:pt x="72" y="182"/>
                </a:lnTo>
                <a:lnTo>
                  <a:pt x="74" y="176"/>
                </a:lnTo>
                <a:lnTo>
                  <a:pt x="80" y="170"/>
                </a:lnTo>
                <a:lnTo>
                  <a:pt x="86" y="166"/>
                </a:lnTo>
                <a:lnTo>
                  <a:pt x="92" y="162"/>
                </a:lnTo>
                <a:lnTo>
                  <a:pt x="100" y="160"/>
                </a:lnTo>
                <a:lnTo>
                  <a:pt x="108" y="158"/>
                </a:lnTo>
                <a:lnTo>
                  <a:pt x="108" y="158"/>
                </a:lnTo>
                <a:lnTo>
                  <a:pt x="116" y="160"/>
                </a:lnTo>
                <a:lnTo>
                  <a:pt x="124" y="162"/>
                </a:lnTo>
                <a:lnTo>
                  <a:pt x="130" y="166"/>
                </a:lnTo>
                <a:lnTo>
                  <a:pt x="136" y="172"/>
                </a:lnTo>
                <a:lnTo>
                  <a:pt x="220" y="130"/>
                </a:lnTo>
                <a:lnTo>
                  <a:pt x="220" y="130"/>
                </a:lnTo>
                <a:lnTo>
                  <a:pt x="218" y="124"/>
                </a:lnTo>
                <a:lnTo>
                  <a:pt x="218" y="124"/>
                </a:lnTo>
                <a:lnTo>
                  <a:pt x="220" y="116"/>
                </a:lnTo>
                <a:lnTo>
                  <a:pt x="222" y="110"/>
                </a:lnTo>
                <a:lnTo>
                  <a:pt x="226" y="102"/>
                </a:lnTo>
                <a:lnTo>
                  <a:pt x="230" y="98"/>
                </a:lnTo>
                <a:lnTo>
                  <a:pt x="236" y="92"/>
                </a:lnTo>
                <a:lnTo>
                  <a:pt x="242" y="88"/>
                </a:lnTo>
                <a:lnTo>
                  <a:pt x="250" y="86"/>
                </a:lnTo>
                <a:lnTo>
                  <a:pt x="258" y="86"/>
                </a:lnTo>
                <a:lnTo>
                  <a:pt x="258" y="86"/>
                </a:lnTo>
                <a:lnTo>
                  <a:pt x="266" y="86"/>
                </a:lnTo>
                <a:lnTo>
                  <a:pt x="274" y="88"/>
                </a:lnTo>
                <a:lnTo>
                  <a:pt x="280" y="92"/>
                </a:lnTo>
                <a:lnTo>
                  <a:pt x="286" y="98"/>
                </a:lnTo>
                <a:lnTo>
                  <a:pt x="290" y="102"/>
                </a:lnTo>
                <a:lnTo>
                  <a:pt x="294" y="110"/>
                </a:lnTo>
                <a:lnTo>
                  <a:pt x="296" y="116"/>
                </a:lnTo>
                <a:lnTo>
                  <a:pt x="298" y="124"/>
                </a:lnTo>
                <a:lnTo>
                  <a:pt x="298" y="124"/>
                </a:lnTo>
                <a:lnTo>
                  <a:pt x="296" y="132"/>
                </a:lnTo>
                <a:lnTo>
                  <a:pt x="294" y="140"/>
                </a:lnTo>
                <a:lnTo>
                  <a:pt x="290" y="146"/>
                </a:lnTo>
                <a:lnTo>
                  <a:pt x="286" y="152"/>
                </a:lnTo>
                <a:lnTo>
                  <a:pt x="280" y="158"/>
                </a:lnTo>
                <a:lnTo>
                  <a:pt x="274" y="162"/>
                </a:lnTo>
                <a:lnTo>
                  <a:pt x="266" y="164"/>
                </a:lnTo>
                <a:lnTo>
                  <a:pt x="258" y="164"/>
                </a:lnTo>
                <a:lnTo>
                  <a:pt x="258" y="164"/>
                </a:lnTo>
                <a:lnTo>
                  <a:pt x="250" y="164"/>
                </a:lnTo>
                <a:lnTo>
                  <a:pt x="242" y="160"/>
                </a:lnTo>
                <a:lnTo>
                  <a:pt x="236" y="156"/>
                </a:lnTo>
                <a:lnTo>
                  <a:pt x="230" y="152"/>
                </a:lnTo>
                <a:lnTo>
                  <a:pt x="146" y="192"/>
                </a:lnTo>
                <a:lnTo>
                  <a:pt x="146" y="192"/>
                </a:lnTo>
                <a:lnTo>
                  <a:pt x="146" y="198"/>
                </a:lnTo>
                <a:lnTo>
                  <a:pt x="146" y="19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951387" y="2050990"/>
            <a:ext cx="708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9363542" y="1337212"/>
            <a:ext cx="736528" cy="713778"/>
            <a:chOff x="5314950" y="3314700"/>
            <a:chExt cx="822325" cy="796925"/>
          </a:xfrm>
        </p:grpSpPr>
        <p:sp>
          <p:nvSpPr>
            <p:cNvPr id="22" name="Freeform 209"/>
            <p:cNvSpPr>
              <a:spLocks noEditPoints="1"/>
            </p:cNvSpPr>
            <p:nvPr/>
          </p:nvSpPr>
          <p:spPr bwMode="auto">
            <a:xfrm>
              <a:off x="5314950" y="3336925"/>
              <a:ext cx="777875" cy="768350"/>
            </a:xfrm>
            <a:custGeom>
              <a:avLst/>
              <a:gdLst/>
              <a:ahLst/>
              <a:cxnLst>
                <a:cxn ang="0">
                  <a:pos x="320" y="254"/>
                </a:cxn>
                <a:cxn ang="0">
                  <a:pos x="164" y="102"/>
                </a:cxn>
                <a:cxn ang="0">
                  <a:pos x="166" y="92"/>
                </a:cxn>
                <a:cxn ang="0">
                  <a:pos x="166" y="70"/>
                </a:cxn>
                <a:cxn ang="0">
                  <a:pos x="160" y="50"/>
                </a:cxn>
                <a:cxn ang="0">
                  <a:pos x="150" y="32"/>
                </a:cxn>
                <a:cxn ang="0">
                  <a:pos x="142" y="24"/>
                </a:cxn>
                <a:cxn ang="0">
                  <a:pos x="122" y="10"/>
                </a:cxn>
                <a:cxn ang="0">
                  <a:pos x="102" y="2"/>
                </a:cxn>
                <a:cxn ang="0">
                  <a:pos x="78" y="0"/>
                </a:cxn>
                <a:cxn ang="0">
                  <a:pos x="56" y="4"/>
                </a:cxn>
                <a:cxn ang="0">
                  <a:pos x="96" y="44"/>
                </a:cxn>
                <a:cxn ang="0">
                  <a:pos x="104" y="56"/>
                </a:cxn>
                <a:cxn ang="0">
                  <a:pos x="106" y="70"/>
                </a:cxn>
                <a:cxn ang="0">
                  <a:pos x="104" y="82"/>
                </a:cxn>
                <a:cxn ang="0">
                  <a:pos x="96" y="96"/>
                </a:cxn>
                <a:cxn ang="0">
                  <a:pos x="90" y="100"/>
                </a:cxn>
                <a:cxn ang="0">
                  <a:pos x="76" y="106"/>
                </a:cxn>
                <a:cxn ang="0">
                  <a:pos x="62" y="106"/>
                </a:cxn>
                <a:cxn ang="0">
                  <a:pos x="50" y="102"/>
                </a:cxn>
                <a:cxn ang="0">
                  <a:pos x="4" y="58"/>
                </a:cxn>
                <a:cxn ang="0">
                  <a:pos x="2" y="68"/>
                </a:cxn>
                <a:cxn ang="0">
                  <a:pos x="0" y="92"/>
                </a:cxn>
                <a:cxn ang="0">
                  <a:pos x="6" y="114"/>
                </a:cxn>
                <a:cxn ang="0">
                  <a:pos x="16" y="134"/>
                </a:cxn>
                <a:cxn ang="0">
                  <a:pos x="24" y="144"/>
                </a:cxn>
                <a:cxn ang="0">
                  <a:pos x="42" y="156"/>
                </a:cxn>
                <a:cxn ang="0">
                  <a:pos x="62" y="164"/>
                </a:cxn>
                <a:cxn ang="0">
                  <a:pos x="82" y="168"/>
                </a:cxn>
                <a:cxn ang="0">
                  <a:pos x="102" y="164"/>
                </a:cxn>
                <a:cxn ang="0">
                  <a:pos x="194" y="256"/>
                </a:cxn>
                <a:cxn ang="0">
                  <a:pos x="208" y="268"/>
                </a:cxn>
                <a:cxn ang="0">
                  <a:pos x="256" y="314"/>
                </a:cxn>
                <a:cxn ang="0">
                  <a:pos x="354" y="412"/>
                </a:cxn>
                <a:cxn ang="0">
                  <a:pos x="358" y="440"/>
                </a:cxn>
                <a:cxn ang="0">
                  <a:pos x="374" y="464"/>
                </a:cxn>
                <a:cxn ang="0">
                  <a:pos x="384" y="474"/>
                </a:cxn>
                <a:cxn ang="0">
                  <a:pos x="410" y="484"/>
                </a:cxn>
                <a:cxn ang="0">
                  <a:pos x="436" y="482"/>
                </a:cxn>
                <a:cxn ang="0">
                  <a:pos x="460" y="472"/>
                </a:cxn>
                <a:cxn ang="0">
                  <a:pos x="470" y="464"/>
                </a:cxn>
                <a:cxn ang="0">
                  <a:pos x="484" y="442"/>
                </a:cxn>
                <a:cxn ang="0">
                  <a:pos x="490" y="416"/>
                </a:cxn>
                <a:cxn ang="0">
                  <a:pos x="484" y="390"/>
                </a:cxn>
                <a:cxn ang="0">
                  <a:pos x="470" y="368"/>
                </a:cxn>
                <a:cxn ang="0">
                  <a:pos x="458" y="360"/>
                </a:cxn>
                <a:cxn ang="0">
                  <a:pos x="430" y="350"/>
                </a:cxn>
                <a:cxn ang="0">
                  <a:pos x="416" y="350"/>
                </a:cxn>
                <a:cxn ang="0">
                  <a:pos x="412" y="452"/>
                </a:cxn>
                <a:cxn ang="0">
                  <a:pos x="396" y="392"/>
                </a:cxn>
                <a:cxn ang="0">
                  <a:pos x="456" y="408"/>
                </a:cxn>
              </a:cxnLst>
              <a:rect l="0" t="0" r="r" b="b"/>
              <a:pathLst>
                <a:path w="490" h="484">
                  <a:moveTo>
                    <a:pt x="416" y="350"/>
                  </a:moveTo>
                  <a:lnTo>
                    <a:pt x="320" y="254"/>
                  </a:lnTo>
                  <a:lnTo>
                    <a:pt x="236" y="172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6" y="92"/>
                  </a:lnTo>
                  <a:lnTo>
                    <a:pt x="168" y="82"/>
                  </a:lnTo>
                  <a:lnTo>
                    <a:pt x="166" y="70"/>
                  </a:lnTo>
                  <a:lnTo>
                    <a:pt x="164" y="60"/>
                  </a:lnTo>
                  <a:lnTo>
                    <a:pt x="160" y="50"/>
                  </a:lnTo>
                  <a:lnTo>
                    <a:pt x="156" y="42"/>
                  </a:lnTo>
                  <a:lnTo>
                    <a:pt x="150" y="32"/>
                  </a:lnTo>
                  <a:lnTo>
                    <a:pt x="142" y="24"/>
                  </a:lnTo>
                  <a:lnTo>
                    <a:pt x="142" y="24"/>
                  </a:lnTo>
                  <a:lnTo>
                    <a:pt x="132" y="16"/>
                  </a:lnTo>
                  <a:lnTo>
                    <a:pt x="122" y="10"/>
                  </a:lnTo>
                  <a:lnTo>
                    <a:pt x="112" y="4"/>
                  </a:lnTo>
                  <a:lnTo>
                    <a:pt x="102" y="2"/>
                  </a:lnTo>
                  <a:lnTo>
                    <a:pt x="90" y="0"/>
                  </a:lnTo>
                  <a:lnTo>
                    <a:pt x="78" y="0"/>
                  </a:lnTo>
                  <a:lnTo>
                    <a:pt x="68" y="2"/>
                  </a:lnTo>
                  <a:lnTo>
                    <a:pt x="56" y="4"/>
                  </a:lnTo>
                  <a:lnTo>
                    <a:pt x="96" y="44"/>
                  </a:lnTo>
                  <a:lnTo>
                    <a:pt x="96" y="44"/>
                  </a:lnTo>
                  <a:lnTo>
                    <a:pt x="100" y="50"/>
                  </a:lnTo>
                  <a:lnTo>
                    <a:pt x="104" y="56"/>
                  </a:lnTo>
                  <a:lnTo>
                    <a:pt x="106" y="62"/>
                  </a:lnTo>
                  <a:lnTo>
                    <a:pt x="106" y="70"/>
                  </a:lnTo>
                  <a:lnTo>
                    <a:pt x="106" y="76"/>
                  </a:lnTo>
                  <a:lnTo>
                    <a:pt x="104" y="82"/>
                  </a:lnTo>
                  <a:lnTo>
                    <a:pt x="100" y="90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90" y="100"/>
                  </a:lnTo>
                  <a:lnTo>
                    <a:pt x="84" y="104"/>
                  </a:lnTo>
                  <a:lnTo>
                    <a:pt x="76" y="106"/>
                  </a:lnTo>
                  <a:lnTo>
                    <a:pt x="70" y="106"/>
                  </a:lnTo>
                  <a:lnTo>
                    <a:pt x="62" y="106"/>
                  </a:lnTo>
                  <a:lnTo>
                    <a:pt x="56" y="104"/>
                  </a:lnTo>
                  <a:lnTo>
                    <a:pt x="50" y="102"/>
                  </a:lnTo>
                  <a:lnTo>
                    <a:pt x="44" y="96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68"/>
                  </a:lnTo>
                  <a:lnTo>
                    <a:pt x="0" y="80"/>
                  </a:lnTo>
                  <a:lnTo>
                    <a:pt x="0" y="92"/>
                  </a:lnTo>
                  <a:lnTo>
                    <a:pt x="2" y="102"/>
                  </a:lnTo>
                  <a:lnTo>
                    <a:pt x="6" y="114"/>
                  </a:lnTo>
                  <a:lnTo>
                    <a:pt x="10" y="124"/>
                  </a:lnTo>
                  <a:lnTo>
                    <a:pt x="16" y="134"/>
                  </a:lnTo>
                  <a:lnTo>
                    <a:pt x="24" y="144"/>
                  </a:lnTo>
                  <a:lnTo>
                    <a:pt x="24" y="144"/>
                  </a:lnTo>
                  <a:lnTo>
                    <a:pt x="32" y="150"/>
                  </a:lnTo>
                  <a:lnTo>
                    <a:pt x="42" y="156"/>
                  </a:lnTo>
                  <a:lnTo>
                    <a:pt x="52" y="162"/>
                  </a:lnTo>
                  <a:lnTo>
                    <a:pt x="62" y="164"/>
                  </a:lnTo>
                  <a:lnTo>
                    <a:pt x="72" y="166"/>
                  </a:lnTo>
                  <a:lnTo>
                    <a:pt x="82" y="168"/>
                  </a:lnTo>
                  <a:lnTo>
                    <a:pt x="92" y="166"/>
                  </a:lnTo>
                  <a:lnTo>
                    <a:pt x="102" y="164"/>
                  </a:lnTo>
                  <a:lnTo>
                    <a:pt x="172" y="234"/>
                  </a:lnTo>
                  <a:lnTo>
                    <a:pt x="194" y="256"/>
                  </a:lnTo>
                  <a:lnTo>
                    <a:pt x="208" y="268"/>
                  </a:lnTo>
                  <a:lnTo>
                    <a:pt x="208" y="268"/>
                  </a:lnTo>
                  <a:lnTo>
                    <a:pt x="208" y="268"/>
                  </a:lnTo>
                  <a:lnTo>
                    <a:pt x="256" y="314"/>
                  </a:lnTo>
                  <a:lnTo>
                    <a:pt x="354" y="412"/>
                  </a:lnTo>
                  <a:lnTo>
                    <a:pt x="354" y="412"/>
                  </a:lnTo>
                  <a:lnTo>
                    <a:pt x="356" y="426"/>
                  </a:lnTo>
                  <a:lnTo>
                    <a:pt x="358" y="440"/>
                  </a:lnTo>
                  <a:lnTo>
                    <a:pt x="364" y="454"/>
                  </a:lnTo>
                  <a:lnTo>
                    <a:pt x="374" y="464"/>
                  </a:lnTo>
                  <a:lnTo>
                    <a:pt x="374" y="464"/>
                  </a:lnTo>
                  <a:lnTo>
                    <a:pt x="384" y="474"/>
                  </a:lnTo>
                  <a:lnTo>
                    <a:pt x="396" y="480"/>
                  </a:lnTo>
                  <a:lnTo>
                    <a:pt x="410" y="484"/>
                  </a:lnTo>
                  <a:lnTo>
                    <a:pt x="422" y="484"/>
                  </a:lnTo>
                  <a:lnTo>
                    <a:pt x="436" y="482"/>
                  </a:lnTo>
                  <a:lnTo>
                    <a:pt x="448" y="480"/>
                  </a:lnTo>
                  <a:lnTo>
                    <a:pt x="460" y="472"/>
                  </a:lnTo>
                  <a:lnTo>
                    <a:pt x="470" y="464"/>
                  </a:lnTo>
                  <a:lnTo>
                    <a:pt x="470" y="464"/>
                  </a:lnTo>
                  <a:lnTo>
                    <a:pt x="478" y="454"/>
                  </a:lnTo>
                  <a:lnTo>
                    <a:pt x="484" y="442"/>
                  </a:lnTo>
                  <a:lnTo>
                    <a:pt x="488" y="430"/>
                  </a:lnTo>
                  <a:lnTo>
                    <a:pt x="490" y="416"/>
                  </a:lnTo>
                  <a:lnTo>
                    <a:pt x="488" y="404"/>
                  </a:lnTo>
                  <a:lnTo>
                    <a:pt x="484" y="390"/>
                  </a:lnTo>
                  <a:lnTo>
                    <a:pt x="478" y="380"/>
                  </a:lnTo>
                  <a:lnTo>
                    <a:pt x="470" y="368"/>
                  </a:lnTo>
                  <a:lnTo>
                    <a:pt x="470" y="368"/>
                  </a:lnTo>
                  <a:lnTo>
                    <a:pt x="458" y="360"/>
                  </a:lnTo>
                  <a:lnTo>
                    <a:pt x="444" y="354"/>
                  </a:lnTo>
                  <a:lnTo>
                    <a:pt x="430" y="350"/>
                  </a:lnTo>
                  <a:lnTo>
                    <a:pt x="416" y="350"/>
                  </a:lnTo>
                  <a:lnTo>
                    <a:pt x="416" y="350"/>
                  </a:lnTo>
                  <a:close/>
                  <a:moveTo>
                    <a:pt x="446" y="442"/>
                  </a:moveTo>
                  <a:lnTo>
                    <a:pt x="412" y="452"/>
                  </a:lnTo>
                  <a:lnTo>
                    <a:pt x="388" y="426"/>
                  </a:lnTo>
                  <a:lnTo>
                    <a:pt x="396" y="392"/>
                  </a:lnTo>
                  <a:lnTo>
                    <a:pt x="430" y="382"/>
                  </a:lnTo>
                  <a:lnTo>
                    <a:pt x="456" y="408"/>
                  </a:lnTo>
                  <a:lnTo>
                    <a:pt x="446" y="4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0"/>
            <p:cNvSpPr>
              <a:spLocks noEditPoints="1"/>
            </p:cNvSpPr>
            <p:nvPr/>
          </p:nvSpPr>
          <p:spPr bwMode="auto">
            <a:xfrm>
              <a:off x="5340350" y="3733800"/>
              <a:ext cx="377825" cy="377825"/>
            </a:xfrm>
            <a:custGeom>
              <a:avLst/>
              <a:gdLst/>
              <a:ahLst/>
              <a:cxnLst>
                <a:cxn ang="0">
                  <a:pos x="54" y="80"/>
                </a:cxn>
                <a:cxn ang="0">
                  <a:pos x="16" y="118"/>
                </a:cxn>
                <a:cxn ang="0">
                  <a:pos x="4" y="134"/>
                </a:cxn>
                <a:cxn ang="0">
                  <a:pos x="0" y="152"/>
                </a:cxn>
                <a:cxn ang="0">
                  <a:pos x="4" y="170"/>
                </a:cxn>
                <a:cxn ang="0">
                  <a:pos x="14" y="188"/>
                </a:cxn>
                <a:cxn ang="0">
                  <a:pos x="50" y="224"/>
                </a:cxn>
                <a:cxn ang="0">
                  <a:pos x="66" y="234"/>
                </a:cxn>
                <a:cxn ang="0">
                  <a:pos x="86" y="238"/>
                </a:cxn>
                <a:cxn ang="0">
                  <a:pos x="104" y="234"/>
                </a:cxn>
                <a:cxn ang="0">
                  <a:pos x="120" y="224"/>
                </a:cxn>
                <a:cxn ang="0">
                  <a:pos x="182" y="162"/>
                </a:cxn>
                <a:cxn ang="0">
                  <a:pos x="132" y="0"/>
                </a:cxn>
                <a:cxn ang="0">
                  <a:pos x="188" y="88"/>
                </a:cxn>
                <a:cxn ang="0">
                  <a:pos x="192" y="94"/>
                </a:cxn>
                <a:cxn ang="0">
                  <a:pos x="192" y="104"/>
                </a:cxn>
                <a:cxn ang="0">
                  <a:pos x="88" y="208"/>
                </a:cxn>
                <a:cxn ang="0">
                  <a:pos x="84" y="212"/>
                </a:cxn>
                <a:cxn ang="0">
                  <a:pos x="72" y="212"/>
                </a:cxn>
                <a:cxn ang="0">
                  <a:pos x="68" y="210"/>
                </a:cxn>
                <a:cxn ang="0">
                  <a:pos x="64" y="200"/>
                </a:cxn>
                <a:cxn ang="0">
                  <a:pos x="68" y="190"/>
                </a:cxn>
                <a:cxn ang="0">
                  <a:pos x="168" y="90"/>
                </a:cxn>
                <a:cxn ang="0">
                  <a:pos x="178" y="84"/>
                </a:cxn>
                <a:cxn ang="0">
                  <a:pos x="188" y="88"/>
                </a:cxn>
                <a:cxn ang="0">
                  <a:pos x="150" y="50"/>
                </a:cxn>
                <a:cxn ang="0">
                  <a:pos x="152" y="54"/>
                </a:cxn>
                <a:cxn ang="0">
                  <a:pos x="152" y="66"/>
                </a:cxn>
                <a:cxn ang="0">
                  <a:pos x="50" y="170"/>
                </a:cxn>
                <a:cxn ang="0">
                  <a:pos x="44" y="172"/>
                </a:cxn>
                <a:cxn ang="0">
                  <a:pos x="34" y="172"/>
                </a:cxn>
                <a:cxn ang="0">
                  <a:pos x="30" y="170"/>
                </a:cxn>
                <a:cxn ang="0">
                  <a:pos x="26" y="160"/>
                </a:cxn>
                <a:cxn ang="0">
                  <a:pos x="30" y="150"/>
                </a:cxn>
                <a:cxn ang="0">
                  <a:pos x="130" y="50"/>
                </a:cxn>
                <a:cxn ang="0">
                  <a:pos x="140" y="46"/>
                </a:cxn>
                <a:cxn ang="0">
                  <a:pos x="150" y="50"/>
                </a:cxn>
              </a:cxnLst>
              <a:rect l="0" t="0" r="r" b="b"/>
              <a:pathLst>
                <a:path w="238" h="238">
                  <a:moveTo>
                    <a:pt x="78" y="56"/>
                  </a:moveTo>
                  <a:lnTo>
                    <a:pt x="54" y="80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8" y="126"/>
                  </a:lnTo>
                  <a:lnTo>
                    <a:pt x="4" y="134"/>
                  </a:lnTo>
                  <a:lnTo>
                    <a:pt x="2" y="142"/>
                  </a:lnTo>
                  <a:lnTo>
                    <a:pt x="0" y="152"/>
                  </a:lnTo>
                  <a:lnTo>
                    <a:pt x="2" y="162"/>
                  </a:lnTo>
                  <a:lnTo>
                    <a:pt x="4" y="170"/>
                  </a:lnTo>
                  <a:lnTo>
                    <a:pt x="8" y="180"/>
                  </a:lnTo>
                  <a:lnTo>
                    <a:pt x="14" y="188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30"/>
                  </a:lnTo>
                  <a:lnTo>
                    <a:pt x="66" y="234"/>
                  </a:lnTo>
                  <a:lnTo>
                    <a:pt x="76" y="236"/>
                  </a:lnTo>
                  <a:lnTo>
                    <a:pt x="86" y="238"/>
                  </a:lnTo>
                  <a:lnTo>
                    <a:pt x="96" y="236"/>
                  </a:lnTo>
                  <a:lnTo>
                    <a:pt x="104" y="234"/>
                  </a:lnTo>
                  <a:lnTo>
                    <a:pt x="112" y="230"/>
                  </a:lnTo>
                  <a:lnTo>
                    <a:pt x="120" y="224"/>
                  </a:lnTo>
                  <a:lnTo>
                    <a:pt x="160" y="186"/>
                  </a:lnTo>
                  <a:lnTo>
                    <a:pt x="182" y="162"/>
                  </a:lnTo>
                  <a:lnTo>
                    <a:pt x="238" y="106"/>
                  </a:lnTo>
                  <a:lnTo>
                    <a:pt x="132" y="0"/>
                  </a:lnTo>
                  <a:lnTo>
                    <a:pt x="78" y="56"/>
                  </a:lnTo>
                  <a:close/>
                  <a:moveTo>
                    <a:pt x="188" y="88"/>
                  </a:moveTo>
                  <a:lnTo>
                    <a:pt x="188" y="88"/>
                  </a:lnTo>
                  <a:lnTo>
                    <a:pt x="192" y="94"/>
                  </a:lnTo>
                  <a:lnTo>
                    <a:pt x="192" y="98"/>
                  </a:lnTo>
                  <a:lnTo>
                    <a:pt x="192" y="104"/>
                  </a:lnTo>
                  <a:lnTo>
                    <a:pt x="188" y="108"/>
                  </a:lnTo>
                  <a:lnTo>
                    <a:pt x="88" y="208"/>
                  </a:lnTo>
                  <a:lnTo>
                    <a:pt x="88" y="208"/>
                  </a:lnTo>
                  <a:lnTo>
                    <a:pt x="84" y="212"/>
                  </a:lnTo>
                  <a:lnTo>
                    <a:pt x="78" y="214"/>
                  </a:lnTo>
                  <a:lnTo>
                    <a:pt x="72" y="212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6" y="204"/>
                  </a:lnTo>
                  <a:lnTo>
                    <a:pt x="64" y="200"/>
                  </a:lnTo>
                  <a:lnTo>
                    <a:pt x="66" y="194"/>
                  </a:lnTo>
                  <a:lnTo>
                    <a:pt x="68" y="190"/>
                  </a:lnTo>
                  <a:lnTo>
                    <a:pt x="168" y="90"/>
                  </a:lnTo>
                  <a:lnTo>
                    <a:pt x="168" y="90"/>
                  </a:lnTo>
                  <a:lnTo>
                    <a:pt x="174" y="86"/>
                  </a:lnTo>
                  <a:lnTo>
                    <a:pt x="178" y="84"/>
                  </a:lnTo>
                  <a:lnTo>
                    <a:pt x="184" y="86"/>
                  </a:lnTo>
                  <a:lnTo>
                    <a:pt x="188" y="88"/>
                  </a:lnTo>
                  <a:lnTo>
                    <a:pt x="188" y="88"/>
                  </a:lnTo>
                  <a:close/>
                  <a:moveTo>
                    <a:pt x="150" y="50"/>
                  </a:moveTo>
                  <a:lnTo>
                    <a:pt x="150" y="50"/>
                  </a:lnTo>
                  <a:lnTo>
                    <a:pt x="152" y="54"/>
                  </a:lnTo>
                  <a:lnTo>
                    <a:pt x="154" y="60"/>
                  </a:lnTo>
                  <a:lnTo>
                    <a:pt x="152" y="66"/>
                  </a:lnTo>
                  <a:lnTo>
                    <a:pt x="150" y="70"/>
                  </a:lnTo>
                  <a:lnTo>
                    <a:pt x="50" y="170"/>
                  </a:lnTo>
                  <a:lnTo>
                    <a:pt x="50" y="170"/>
                  </a:lnTo>
                  <a:lnTo>
                    <a:pt x="44" y="172"/>
                  </a:lnTo>
                  <a:lnTo>
                    <a:pt x="40" y="174"/>
                  </a:lnTo>
                  <a:lnTo>
                    <a:pt x="34" y="172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26" y="166"/>
                  </a:lnTo>
                  <a:lnTo>
                    <a:pt x="26" y="160"/>
                  </a:lnTo>
                  <a:lnTo>
                    <a:pt x="26" y="154"/>
                  </a:lnTo>
                  <a:lnTo>
                    <a:pt x="30" y="150"/>
                  </a:lnTo>
                  <a:lnTo>
                    <a:pt x="130" y="50"/>
                  </a:lnTo>
                  <a:lnTo>
                    <a:pt x="130" y="50"/>
                  </a:lnTo>
                  <a:lnTo>
                    <a:pt x="134" y="46"/>
                  </a:lnTo>
                  <a:lnTo>
                    <a:pt x="140" y="46"/>
                  </a:lnTo>
                  <a:lnTo>
                    <a:pt x="146" y="46"/>
                  </a:lnTo>
                  <a:lnTo>
                    <a:pt x="150" y="50"/>
                  </a:lnTo>
                  <a:lnTo>
                    <a:pt x="150" y="5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1"/>
            <p:cNvSpPr>
              <a:spLocks/>
            </p:cNvSpPr>
            <p:nvPr/>
          </p:nvSpPr>
          <p:spPr bwMode="auto">
            <a:xfrm>
              <a:off x="5759450" y="3314700"/>
              <a:ext cx="377825" cy="377825"/>
            </a:xfrm>
            <a:custGeom>
              <a:avLst/>
              <a:gdLst/>
              <a:ahLst/>
              <a:cxnLst>
                <a:cxn ang="0">
                  <a:pos x="38" y="238"/>
                </a:cxn>
                <a:cxn ang="0">
                  <a:pos x="104" y="170"/>
                </a:cxn>
                <a:cxn ang="0">
                  <a:pos x="128" y="196"/>
                </a:cxn>
                <a:cxn ang="0">
                  <a:pos x="238" y="86"/>
                </a:cxn>
                <a:cxn ang="0">
                  <a:pos x="150" y="0"/>
                </a:cxn>
                <a:cxn ang="0">
                  <a:pos x="42" y="110"/>
                </a:cxn>
                <a:cxn ang="0">
                  <a:pos x="68" y="134"/>
                </a:cxn>
                <a:cxn ang="0">
                  <a:pos x="0" y="200"/>
                </a:cxn>
                <a:cxn ang="0">
                  <a:pos x="38" y="238"/>
                </a:cxn>
              </a:cxnLst>
              <a:rect l="0" t="0" r="r" b="b"/>
              <a:pathLst>
                <a:path w="238" h="238">
                  <a:moveTo>
                    <a:pt x="38" y="238"/>
                  </a:moveTo>
                  <a:lnTo>
                    <a:pt x="104" y="170"/>
                  </a:lnTo>
                  <a:lnTo>
                    <a:pt x="128" y="196"/>
                  </a:lnTo>
                  <a:lnTo>
                    <a:pt x="238" y="86"/>
                  </a:lnTo>
                  <a:lnTo>
                    <a:pt x="150" y="0"/>
                  </a:lnTo>
                  <a:lnTo>
                    <a:pt x="42" y="110"/>
                  </a:lnTo>
                  <a:lnTo>
                    <a:pt x="68" y="134"/>
                  </a:lnTo>
                  <a:lnTo>
                    <a:pt x="0" y="200"/>
                  </a:lnTo>
                  <a:lnTo>
                    <a:pt x="38" y="23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344852" y="2050990"/>
            <a:ext cx="708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TEXT</a:t>
            </a:r>
            <a:endParaRPr lang="zh-CN" altLang="en-US" sz="2000" dirty="0"/>
          </a:p>
        </p:txBody>
      </p:sp>
      <p:sp>
        <p:nvSpPr>
          <p:cNvPr id="27" name="文本框 26"/>
          <p:cNvSpPr txBox="1"/>
          <p:nvPr/>
        </p:nvSpPr>
        <p:spPr>
          <a:xfrm>
            <a:off x="7496283" y="1507598"/>
            <a:ext cx="11583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TEXT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8" name="Freeform 23"/>
          <p:cNvSpPr>
            <a:spLocks noEditPoints="1"/>
          </p:cNvSpPr>
          <p:nvPr/>
        </p:nvSpPr>
        <p:spPr bwMode="auto">
          <a:xfrm>
            <a:off x="5944235" y="3075979"/>
            <a:ext cx="650875" cy="866775"/>
          </a:xfrm>
          <a:custGeom>
            <a:avLst/>
            <a:gdLst/>
            <a:ahLst/>
            <a:cxnLst>
              <a:cxn ang="0">
                <a:pos x="342" y="218"/>
              </a:cxn>
              <a:cxn ang="0">
                <a:pos x="320" y="280"/>
              </a:cxn>
              <a:cxn ang="0">
                <a:pos x="284" y="358"/>
              </a:cxn>
              <a:cxn ang="0">
                <a:pos x="274" y="410"/>
              </a:cxn>
              <a:cxn ang="0">
                <a:pos x="136" y="396"/>
              </a:cxn>
              <a:cxn ang="0">
                <a:pos x="116" y="332"/>
              </a:cxn>
              <a:cxn ang="0">
                <a:pos x="80" y="256"/>
              </a:cxn>
              <a:cxn ang="0">
                <a:pos x="70" y="204"/>
              </a:cxn>
              <a:cxn ang="0">
                <a:pos x="72" y="176"/>
              </a:cxn>
              <a:cxn ang="0">
                <a:pos x="86" y="140"/>
              </a:cxn>
              <a:cxn ang="0">
                <a:pos x="110" y="108"/>
              </a:cxn>
              <a:cxn ang="0">
                <a:pos x="140" y="84"/>
              </a:cxn>
              <a:cxn ang="0">
                <a:pos x="178" y="70"/>
              </a:cxn>
              <a:cxn ang="0">
                <a:pos x="206" y="68"/>
              </a:cxn>
              <a:cxn ang="0">
                <a:pos x="246" y="74"/>
              </a:cxn>
              <a:cxn ang="0">
                <a:pos x="282" y="92"/>
              </a:cxn>
              <a:cxn ang="0">
                <a:pos x="312" y="118"/>
              </a:cxn>
              <a:cxn ang="0">
                <a:pos x="332" y="152"/>
              </a:cxn>
              <a:cxn ang="0">
                <a:pos x="342" y="190"/>
              </a:cxn>
              <a:cxn ang="0">
                <a:pos x="258" y="478"/>
              </a:cxn>
              <a:cxn ang="0">
                <a:pos x="148" y="480"/>
              </a:cxn>
              <a:cxn ang="0">
                <a:pos x="138" y="494"/>
              </a:cxn>
              <a:cxn ang="0">
                <a:pos x="142" y="506"/>
              </a:cxn>
              <a:cxn ang="0">
                <a:pos x="158" y="512"/>
              </a:cxn>
              <a:cxn ang="0">
                <a:pos x="176" y="536"/>
              </a:cxn>
              <a:cxn ang="0">
                <a:pos x="198" y="546"/>
              </a:cxn>
              <a:cxn ang="0">
                <a:pos x="214" y="546"/>
              </a:cxn>
              <a:cxn ang="0">
                <a:pos x="236" y="536"/>
              </a:cxn>
              <a:cxn ang="0">
                <a:pos x="258" y="512"/>
              </a:cxn>
              <a:cxn ang="0">
                <a:pos x="270" y="506"/>
              </a:cxn>
              <a:cxn ang="0">
                <a:pos x="274" y="494"/>
              </a:cxn>
              <a:cxn ang="0">
                <a:pos x="264" y="480"/>
              </a:cxn>
              <a:cxn ang="0">
                <a:pos x="258" y="426"/>
              </a:cxn>
              <a:cxn ang="0">
                <a:pos x="148" y="428"/>
              </a:cxn>
              <a:cxn ang="0">
                <a:pos x="138" y="444"/>
              </a:cxn>
              <a:cxn ang="0">
                <a:pos x="142" y="456"/>
              </a:cxn>
              <a:cxn ang="0">
                <a:pos x="258" y="460"/>
              </a:cxn>
              <a:cxn ang="0">
                <a:pos x="270" y="456"/>
              </a:cxn>
              <a:cxn ang="0">
                <a:pos x="274" y="444"/>
              </a:cxn>
              <a:cxn ang="0">
                <a:pos x="264" y="428"/>
              </a:cxn>
              <a:cxn ang="0">
                <a:pos x="20" y="116"/>
              </a:cxn>
              <a:cxn ang="0">
                <a:pos x="58" y="120"/>
              </a:cxn>
              <a:cxn ang="0">
                <a:pos x="20" y="116"/>
              </a:cxn>
              <a:cxn ang="0">
                <a:pos x="188" y="0"/>
              </a:cxn>
              <a:cxn ang="0">
                <a:pos x="206" y="34"/>
              </a:cxn>
              <a:cxn ang="0">
                <a:pos x="224" y="36"/>
              </a:cxn>
              <a:cxn ang="0">
                <a:pos x="88" y="36"/>
              </a:cxn>
              <a:cxn ang="0">
                <a:pos x="120" y="56"/>
              </a:cxn>
              <a:cxn ang="0">
                <a:pos x="392" y="116"/>
              </a:cxn>
              <a:cxn ang="0">
                <a:pos x="344" y="104"/>
              </a:cxn>
              <a:cxn ang="0">
                <a:pos x="392" y="116"/>
              </a:cxn>
              <a:cxn ang="0">
                <a:pos x="276" y="48"/>
              </a:cxn>
              <a:cxn ang="0">
                <a:pos x="306" y="66"/>
              </a:cxn>
              <a:cxn ang="0">
                <a:pos x="36" y="204"/>
              </a:cxn>
              <a:cxn ang="0">
                <a:pos x="0" y="222"/>
              </a:cxn>
              <a:cxn ang="0">
                <a:pos x="36" y="204"/>
              </a:cxn>
              <a:cxn ang="0">
                <a:pos x="376" y="188"/>
              </a:cxn>
              <a:cxn ang="0">
                <a:pos x="374" y="222"/>
              </a:cxn>
              <a:cxn ang="0">
                <a:pos x="376" y="188"/>
              </a:cxn>
              <a:cxn ang="0">
                <a:pos x="392" y="292"/>
              </a:cxn>
              <a:cxn ang="0">
                <a:pos x="346" y="306"/>
              </a:cxn>
              <a:cxn ang="0">
                <a:pos x="36" y="322"/>
              </a:cxn>
              <a:cxn ang="0">
                <a:pos x="50" y="274"/>
              </a:cxn>
            </a:cxnLst>
            <a:rect l="0" t="0" r="r" b="b"/>
            <a:pathLst>
              <a:path w="410" h="546">
                <a:moveTo>
                  <a:pt x="342" y="204"/>
                </a:moveTo>
                <a:lnTo>
                  <a:pt x="342" y="204"/>
                </a:lnTo>
                <a:lnTo>
                  <a:pt x="342" y="218"/>
                </a:lnTo>
                <a:lnTo>
                  <a:pt x="340" y="230"/>
                </a:lnTo>
                <a:lnTo>
                  <a:pt x="332" y="256"/>
                </a:lnTo>
                <a:lnTo>
                  <a:pt x="320" y="280"/>
                </a:lnTo>
                <a:lnTo>
                  <a:pt x="308" y="306"/>
                </a:lnTo>
                <a:lnTo>
                  <a:pt x="296" y="332"/>
                </a:lnTo>
                <a:lnTo>
                  <a:pt x="284" y="358"/>
                </a:lnTo>
                <a:lnTo>
                  <a:pt x="278" y="384"/>
                </a:lnTo>
                <a:lnTo>
                  <a:pt x="276" y="396"/>
                </a:lnTo>
                <a:lnTo>
                  <a:pt x="274" y="410"/>
                </a:lnTo>
                <a:lnTo>
                  <a:pt x="138" y="410"/>
                </a:lnTo>
                <a:lnTo>
                  <a:pt x="138" y="410"/>
                </a:lnTo>
                <a:lnTo>
                  <a:pt x="136" y="396"/>
                </a:lnTo>
                <a:lnTo>
                  <a:pt x="134" y="384"/>
                </a:lnTo>
                <a:lnTo>
                  <a:pt x="126" y="358"/>
                </a:lnTo>
                <a:lnTo>
                  <a:pt x="116" y="332"/>
                </a:lnTo>
                <a:lnTo>
                  <a:pt x="104" y="308"/>
                </a:lnTo>
                <a:lnTo>
                  <a:pt x="90" y="282"/>
                </a:lnTo>
                <a:lnTo>
                  <a:pt x="80" y="256"/>
                </a:lnTo>
                <a:lnTo>
                  <a:pt x="72" y="230"/>
                </a:lnTo>
                <a:lnTo>
                  <a:pt x="70" y="218"/>
                </a:lnTo>
                <a:lnTo>
                  <a:pt x="70" y="204"/>
                </a:lnTo>
                <a:lnTo>
                  <a:pt x="70" y="204"/>
                </a:lnTo>
                <a:lnTo>
                  <a:pt x="70" y="190"/>
                </a:lnTo>
                <a:lnTo>
                  <a:pt x="72" y="176"/>
                </a:lnTo>
                <a:lnTo>
                  <a:pt x="76" y="164"/>
                </a:lnTo>
                <a:lnTo>
                  <a:pt x="80" y="152"/>
                </a:lnTo>
                <a:lnTo>
                  <a:pt x="86" y="140"/>
                </a:lnTo>
                <a:lnTo>
                  <a:pt x="92" y="128"/>
                </a:lnTo>
                <a:lnTo>
                  <a:pt x="100" y="118"/>
                </a:lnTo>
                <a:lnTo>
                  <a:pt x="110" y="108"/>
                </a:lnTo>
                <a:lnTo>
                  <a:pt x="120" y="98"/>
                </a:lnTo>
                <a:lnTo>
                  <a:pt x="130" y="92"/>
                </a:lnTo>
                <a:lnTo>
                  <a:pt x="140" y="84"/>
                </a:lnTo>
                <a:lnTo>
                  <a:pt x="152" y="78"/>
                </a:lnTo>
                <a:lnTo>
                  <a:pt x="166" y="74"/>
                </a:lnTo>
                <a:lnTo>
                  <a:pt x="178" y="70"/>
                </a:lnTo>
                <a:lnTo>
                  <a:pt x="192" y="68"/>
                </a:lnTo>
                <a:lnTo>
                  <a:pt x="206" y="68"/>
                </a:lnTo>
                <a:lnTo>
                  <a:pt x="206" y="68"/>
                </a:lnTo>
                <a:lnTo>
                  <a:pt x="220" y="68"/>
                </a:lnTo>
                <a:lnTo>
                  <a:pt x="234" y="70"/>
                </a:lnTo>
                <a:lnTo>
                  <a:pt x="246" y="74"/>
                </a:lnTo>
                <a:lnTo>
                  <a:pt x="260" y="78"/>
                </a:lnTo>
                <a:lnTo>
                  <a:pt x="272" y="84"/>
                </a:lnTo>
                <a:lnTo>
                  <a:pt x="282" y="92"/>
                </a:lnTo>
                <a:lnTo>
                  <a:pt x="292" y="98"/>
                </a:lnTo>
                <a:lnTo>
                  <a:pt x="302" y="108"/>
                </a:lnTo>
                <a:lnTo>
                  <a:pt x="312" y="118"/>
                </a:lnTo>
                <a:lnTo>
                  <a:pt x="320" y="128"/>
                </a:lnTo>
                <a:lnTo>
                  <a:pt x="326" y="140"/>
                </a:lnTo>
                <a:lnTo>
                  <a:pt x="332" y="152"/>
                </a:lnTo>
                <a:lnTo>
                  <a:pt x="336" y="164"/>
                </a:lnTo>
                <a:lnTo>
                  <a:pt x="340" y="176"/>
                </a:lnTo>
                <a:lnTo>
                  <a:pt x="342" y="190"/>
                </a:lnTo>
                <a:lnTo>
                  <a:pt x="342" y="204"/>
                </a:lnTo>
                <a:lnTo>
                  <a:pt x="342" y="204"/>
                </a:lnTo>
                <a:close/>
                <a:moveTo>
                  <a:pt x="258" y="478"/>
                </a:moveTo>
                <a:lnTo>
                  <a:pt x="154" y="478"/>
                </a:lnTo>
                <a:lnTo>
                  <a:pt x="154" y="478"/>
                </a:lnTo>
                <a:lnTo>
                  <a:pt x="148" y="480"/>
                </a:lnTo>
                <a:lnTo>
                  <a:pt x="142" y="482"/>
                </a:lnTo>
                <a:lnTo>
                  <a:pt x="138" y="488"/>
                </a:lnTo>
                <a:lnTo>
                  <a:pt x="138" y="494"/>
                </a:lnTo>
                <a:lnTo>
                  <a:pt x="138" y="494"/>
                </a:lnTo>
                <a:lnTo>
                  <a:pt x="138" y="502"/>
                </a:lnTo>
                <a:lnTo>
                  <a:pt x="142" y="506"/>
                </a:lnTo>
                <a:lnTo>
                  <a:pt x="148" y="510"/>
                </a:lnTo>
                <a:lnTo>
                  <a:pt x="154" y="512"/>
                </a:lnTo>
                <a:lnTo>
                  <a:pt x="158" y="512"/>
                </a:lnTo>
                <a:lnTo>
                  <a:pt x="158" y="512"/>
                </a:lnTo>
                <a:lnTo>
                  <a:pt x="166" y="526"/>
                </a:lnTo>
                <a:lnTo>
                  <a:pt x="176" y="536"/>
                </a:lnTo>
                <a:lnTo>
                  <a:pt x="182" y="540"/>
                </a:lnTo>
                <a:lnTo>
                  <a:pt x="190" y="544"/>
                </a:lnTo>
                <a:lnTo>
                  <a:pt x="198" y="546"/>
                </a:lnTo>
                <a:lnTo>
                  <a:pt x="206" y="546"/>
                </a:lnTo>
                <a:lnTo>
                  <a:pt x="206" y="546"/>
                </a:lnTo>
                <a:lnTo>
                  <a:pt x="214" y="546"/>
                </a:lnTo>
                <a:lnTo>
                  <a:pt x="222" y="544"/>
                </a:lnTo>
                <a:lnTo>
                  <a:pt x="230" y="540"/>
                </a:lnTo>
                <a:lnTo>
                  <a:pt x="236" y="536"/>
                </a:lnTo>
                <a:lnTo>
                  <a:pt x="246" y="526"/>
                </a:lnTo>
                <a:lnTo>
                  <a:pt x="254" y="512"/>
                </a:lnTo>
                <a:lnTo>
                  <a:pt x="258" y="512"/>
                </a:lnTo>
                <a:lnTo>
                  <a:pt x="258" y="512"/>
                </a:lnTo>
                <a:lnTo>
                  <a:pt x="264" y="510"/>
                </a:lnTo>
                <a:lnTo>
                  <a:pt x="270" y="506"/>
                </a:lnTo>
                <a:lnTo>
                  <a:pt x="272" y="502"/>
                </a:lnTo>
                <a:lnTo>
                  <a:pt x="274" y="494"/>
                </a:lnTo>
                <a:lnTo>
                  <a:pt x="274" y="494"/>
                </a:lnTo>
                <a:lnTo>
                  <a:pt x="272" y="488"/>
                </a:lnTo>
                <a:lnTo>
                  <a:pt x="270" y="482"/>
                </a:lnTo>
                <a:lnTo>
                  <a:pt x="264" y="480"/>
                </a:lnTo>
                <a:lnTo>
                  <a:pt x="258" y="478"/>
                </a:lnTo>
                <a:lnTo>
                  <a:pt x="258" y="478"/>
                </a:lnTo>
                <a:close/>
                <a:moveTo>
                  <a:pt x="258" y="426"/>
                </a:moveTo>
                <a:lnTo>
                  <a:pt x="154" y="426"/>
                </a:lnTo>
                <a:lnTo>
                  <a:pt x="154" y="426"/>
                </a:lnTo>
                <a:lnTo>
                  <a:pt x="148" y="428"/>
                </a:lnTo>
                <a:lnTo>
                  <a:pt x="142" y="432"/>
                </a:lnTo>
                <a:lnTo>
                  <a:pt x="138" y="436"/>
                </a:lnTo>
                <a:lnTo>
                  <a:pt x="138" y="444"/>
                </a:lnTo>
                <a:lnTo>
                  <a:pt x="138" y="444"/>
                </a:lnTo>
                <a:lnTo>
                  <a:pt x="138" y="450"/>
                </a:lnTo>
                <a:lnTo>
                  <a:pt x="142" y="456"/>
                </a:lnTo>
                <a:lnTo>
                  <a:pt x="148" y="460"/>
                </a:lnTo>
                <a:lnTo>
                  <a:pt x="154" y="460"/>
                </a:lnTo>
                <a:lnTo>
                  <a:pt x="258" y="460"/>
                </a:lnTo>
                <a:lnTo>
                  <a:pt x="258" y="460"/>
                </a:lnTo>
                <a:lnTo>
                  <a:pt x="264" y="460"/>
                </a:lnTo>
                <a:lnTo>
                  <a:pt x="270" y="456"/>
                </a:lnTo>
                <a:lnTo>
                  <a:pt x="272" y="450"/>
                </a:lnTo>
                <a:lnTo>
                  <a:pt x="274" y="444"/>
                </a:lnTo>
                <a:lnTo>
                  <a:pt x="274" y="444"/>
                </a:lnTo>
                <a:lnTo>
                  <a:pt x="272" y="436"/>
                </a:lnTo>
                <a:lnTo>
                  <a:pt x="270" y="432"/>
                </a:lnTo>
                <a:lnTo>
                  <a:pt x="264" y="428"/>
                </a:lnTo>
                <a:lnTo>
                  <a:pt x="258" y="426"/>
                </a:lnTo>
                <a:lnTo>
                  <a:pt x="258" y="426"/>
                </a:lnTo>
                <a:close/>
                <a:moveTo>
                  <a:pt x="20" y="116"/>
                </a:moveTo>
                <a:lnTo>
                  <a:pt x="50" y="134"/>
                </a:lnTo>
                <a:lnTo>
                  <a:pt x="50" y="134"/>
                </a:lnTo>
                <a:lnTo>
                  <a:pt x="58" y="120"/>
                </a:lnTo>
                <a:lnTo>
                  <a:pt x="68" y="104"/>
                </a:lnTo>
                <a:lnTo>
                  <a:pt x="36" y="88"/>
                </a:lnTo>
                <a:lnTo>
                  <a:pt x="20" y="116"/>
                </a:lnTo>
                <a:close/>
                <a:moveTo>
                  <a:pt x="224" y="36"/>
                </a:moveTo>
                <a:lnTo>
                  <a:pt x="224" y="0"/>
                </a:lnTo>
                <a:lnTo>
                  <a:pt x="188" y="0"/>
                </a:lnTo>
                <a:lnTo>
                  <a:pt x="188" y="36"/>
                </a:lnTo>
                <a:lnTo>
                  <a:pt x="188" y="36"/>
                </a:lnTo>
                <a:lnTo>
                  <a:pt x="206" y="34"/>
                </a:lnTo>
                <a:lnTo>
                  <a:pt x="206" y="34"/>
                </a:lnTo>
                <a:lnTo>
                  <a:pt x="224" y="36"/>
                </a:lnTo>
                <a:lnTo>
                  <a:pt x="224" y="36"/>
                </a:lnTo>
                <a:close/>
                <a:moveTo>
                  <a:pt x="136" y="48"/>
                </a:moveTo>
                <a:lnTo>
                  <a:pt x="118" y="18"/>
                </a:lnTo>
                <a:lnTo>
                  <a:pt x="88" y="36"/>
                </a:lnTo>
                <a:lnTo>
                  <a:pt x="106" y="66"/>
                </a:lnTo>
                <a:lnTo>
                  <a:pt x="106" y="66"/>
                </a:lnTo>
                <a:lnTo>
                  <a:pt x="120" y="56"/>
                </a:lnTo>
                <a:lnTo>
                  <a:pt x="136" y="48"/>
                </a:lnTo>
                <a:lnTo>
                  <a:pt x="136" y="48"/>
                </a:lnTo>
                <a:close/>
                <a:moveTo>
                  <a:pt x="392" y="116"/>
                </a:moveTo>
                <a:lnTo>
                  <a:pt x="374" y="88"/>
                </a:lnTo>
                <a:lnTo>
                  <a:pt x="344" y="104"/>
                </a:lnTo>
                <a:lnTo>
                  <a:pt x="344" y="104"/>
                </a:lnTo>
                <a:lnTo>
                  <a:pt x="354" y="120"/>
                </a:lnTo>
                <a:lnTo>
                  <a:pt x="362" y="134"/>
                </a:lnTo>
                <a:lnTo>
                  <a:pt x="392" y="116"/>
                </a:lnTo>
                <a:close/>
                <a:moveTo>
                  <a:pt x="324" y="36"/>
                </a:moveTo>
                <a:lnTo>
                  <a:pt x="294" y="18"/>
                </a:lnTo>
                <a:lnTo>
                  <a:pt x="276" y="48"/>
                </a:lnTo>
                <a:lnTo>
                  <a:pt x="276" y="48"/>
                </a:lnTo>
                <a:lnTo>
                  <a:pt x="292" y="56"/>
                </a:lnTo>
                <a:lnTo>
                  <a:pt x="306" y="66"/>
                </a:lnTo>
                <a:lnTo>
                  <a:pt x="324" y="36"/>
                </a:lnTo>
                <a:close/>
                <a:moveTo>
                  <a:pt x="36" y="204"/>
                </a:moveTo>
                <a:lnTo>
                  <a:pt x="36" y="204"/>
                </a:lnTo>
                <a:lnTo>
                  <a:pt x="36" y="188"/>
                </a:lnTo>
                <a:lnTo>
                  <a:pt x="0" y="188"/>
                </a:lnTo>
                <a:lnTo>
                  <a:pt x="0" y="222"/>
                </a:lnTo>
                <a:lnTo>
                  <a:pt x="36" y="222"/>
                </a:lnTo>
                <a:lnTo>
                  <a:pt x="36" y="222"/>
                </a:lnTo>
                <a:lnTo>
                  <a:pt x="36" y="204"/>
                </a:lnTo>
                <a:lnTo>
                  <a:pt x="36" y="204"/>
                </a:lnTo>
                <a:close/>
                <a:moveTo>
                  <a:pt x="376" y="188"/>
                </a:moveTo>
                <a:lnTo>
                  <a:pt x="376" y="188"/>
                </a:lnTo>
                <a:lnTo>
                  <a:pt x="376" y="204"/>
                </a:lnTo>
                <a:lnTo>
                  <a:pt x="376" y="204"/>
                </a:lnTo>
                <a:lnTo>
                  <a:pt x="374" y="222"/>
                </a:lnTo>
                <a:lnTo>
                  <a:pt x="410" y="222"/>
                </a:lnTo>
                <a:lnTo>
                  <a:pt x="410" y="188"/>
                </a:lnTo>
                <a:lnTo>
                  <a:pt x="376" y="188"/>
                </a:lnTo>
                <a:close/>
                <a:moveTo>
                  <a:pt x="346" y="306"/>
                </a:moveTo>
                <a:lnTo>
                  <a:pt x="374" y="322"/>
                </a:lnTo>
                <a:lnTo>
                  <a:pt x="392" y="292"/>
                </a:lnTo>
                <a:lnTo>
                  <a:pt x="360" y="274"/>
                </a:lnTo>
                <a:lnTo>
                  <a:pt x="360" y="274"/>
                </a:lnTo>
                <a:lnTo>
                  <a:pt x="346" y="306"/>
                </a:lnTo>
                <a:lnTo>
                  <a:pt x="346" y="306"/>
                </a:lnTo>
                <a:close/>
                <a:moveTo>
                  <a:pt x="20" y="292"/>
                </a:moveTo>
                <a:lnTo>
                  <a:pt x="36" y="322"/>
                </a:lnTo>
                <a:lnTo>
                  <a:pt x="64" y="306"/>
                </a:lnTo>
                <a:lnTo>
                  <a:pt x="64" y="306"/>
                </a:lnTo>
                <a:lnTo>
                  <a:pt x="50" y="274"/>
                </a:lnTo>
                <a:lnTo>
                  <a:pt x="20" y="29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9" name="文本框 28"/>
          <p:cNvSpPr txBox="1"/>
          <p:nvPr/>
        </p:nvSpPr>
        <p:spPr>
          <a:xfrm>
            <a:off x="5532325" y="4748021"/>
            <a:ext cx="3252217" cy="93254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kumimoji="1"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182468" y="4921906"/>
            <a:ext cx="11583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TEXT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898929" y="4421530"/>
            <a:ext cx="16287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</a:rPr>
              <a:t>64</a:t>
            </a:r>
            <a:r>
              <a:rPr lang="en-US" altLang="zh-CN" sz="4400" dirty="0" smtClean="0">
                <a:solidFill>
                  <a:schemeClr val="bg1"/>
                </a:solidFill>
              </a:rPr>
              <a:t>%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148458" y="5398782"/>
            <a:ext cx="708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30508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02809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自定义 2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546A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182</Words>
  <Application>Microsoft Office PowerPoint</Application>
  <PresentationFormat>宽屏</PresentationFormat>
  <Paragraphs>15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自定义设计方案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43</cp:revision>
  <dcterms:created xsi:type="dcterms:W3CDTF">2015-07-30T03:49:32Z</dcterms:created>
  <dcterms:modified xsi:type="dcterms:W3CDTF">2015-12-08T08:11:32Z</dcterms:modified>
</cp:coreProperties>
</file>