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1FD88-9E4F-486F-B42A-CB35225F066C}" type="datetimeFigureOut">
              <a:rPr lang="zh-CN" altLang="en-US" smtClean="0"/>
              <a:t>2014/12/10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87B7-EBEF-41C3-B6D3-72E0C4B40B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1FD88-9E4F-486F-B42A-CB35225F066C}" type="datetimeFigureOut">
              <a:rPr lang="zh-CN" altLang="en-US" smtClean="0"/>
              <a:t>2014/12/10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87B7-EBEF-41C3-B6D3-72E0C4B40B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1FD88-9E4F-486F-B42A-CB35225F066C}" type="datetimeFigureOut">
              <a:rPr lang="zh-CN" altLang="en-US" smtClean="0"/>
              <a:t>2014/12/10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87B7-EBEF-41C3-B6D3-72E0C4B40B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1FD88-9E4F-486F-B42A-CB35225F066C}" type="datetimeFigureOut">
              <a:rPr lang="zh-CN" altLang="en-US" smtClean="0"/>
              <a:t>2014/12/10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87B7-EBEF-41C3-B6D3-72E0C4B40B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1FD88-9E4F-486F-B42A-CB35225F066C}" type="datetimeFigureOut">
              <a:rPr lang="zh-CN" altLang="en-US" smtClean="0"/>
              <a:t>2014/12/10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87B7-EBEF-41C3-B6D3-72E0C4B40B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1FD88-9E4F-486F-B42A-CB35225F066C}" type="datetimeFigureOut">
              <a:rPr lang="zh-CN" altLang="en-US" smtClean="0"/>
              <a:t>2014/12/10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87B7-EBEF-41C3-B6D3-72E0C4B40B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1FD88-9E4F-486F-B42A-CB35225F066C}" type="datetimeFigureOut">
              <a:rPr lang="zh-CN" altLang="en-US" smtClean="0"/>
              <a:t>2014/12/10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87B7-EBEF-41C3-B6D3-72E0C4B40B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1FD88-9E4F-486F-B42A-CB35225F066C}" type="datetimeFigureOut">
              <a:rPr lang="zh-CN" altLang="en-US" smtClean="0"/>
              <a:t>2014/12/10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87B7-EBEF-41C3-B6D3-72E0C4B40B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1FD88-9E4F-486F-B42A-CB35225F066C}" type="datetimeFigureOut">
              <a:rPr lang="zh-CN" altLang="en-US" smtClean="0"/>
              <a:t>2014/12/10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87B7-EBEF-41C3-B6D3-72E0C4B40B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1FD88-9E4F-486F-B42A-CB35225F066C}" type="datetimeFigureOut">
              <a:rPr lang="zh-CN" altLang="en-US" smtClean="0"/>
              <a:t>2014/12/10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87B7-EBEF-41C3-B6D3-72E0C4B40B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1FD88-9E4F-486F-B42A-CB35225F066C}" type="datetimeFigureOut">
              <a:rPr lang="zh-CN" altLang="en-US" smtClean="0"/>
              <a:t>2014/12/10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87B7-EBEF-41C3-B6D3-72E0C4B40B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D1FD88-9E4F-486F-B42A-CB35225F066C}" type="datetimeFigureOut">
              <a:rPr lang="zh-CN" altLang="en-US" smtClean="0"/>
              <a:t>2014/12/10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9A87B7-EBEF-41C3-B6D3-72E0C4B40B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428868"/>
            <a:ext cx="7772400" cy="1171582"/>
          </a:xfrm>
        </p:spPr>
        <p:txBody>
          <a:bodyPr/>
          <a:lstStyle/>
          <a:p>
            <a:endParaRPr lang="zh-CN" altLang="en-US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643314"/>
            <a:ext cx="6400800" cy="757246"/>
          </a:xfrm>
        </p:spPr>
        <p:txBody>
          <a:bodyPr/>
          <a:lstStyle/>
          <a:p>
            <a:endParaRPr lang="zh-CN" altLang="en-US" dirty="0">
              <a:solidFill>
                <a:schemeClr val="accent6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endParaRPr lang="zh-CN" altLang="en-US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/>
          </a:bodyPr>
          <a:lstStyle/>
          <a:p>
            <a:endParaRPr lang="zh-CN" altLang="en-US" sz="2400" dirty="0">
              <a:solidFill>
                <a:schemeClr val="accent6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8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18</Template>
  <TotalTime>0</TotalTime>
  <Words>0</Words>
  <Application>Microsoft Office PowerPoint</Application>
  <PresentationFormat>全屏显示(4:3)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18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Christmas PowerPoint Template</dc:subject>
  <dc:creator>for_yang@qq.com</dc:creator>
  <cp:keywords>Christmas, free, PowerPoint template, download, PPT template, PowerPoint templates, slideshow template, POT, POTX, Power Point template, slide show template</cp:keywords>
  <dc:description>Made by Moyea Software. To find more free PowerPoint templates, please visit http://www.dvd-ppt-slideshow.com/powerpoint-knowledge/powerpoint-templates.html</dc:description>
  <cp:lastModifiedBy>Administrator</cp:lastModifiedBy>
  <cp:revision>2</cp:revision>
  <dcterms:created xsi:type="dcterms:W3CDTF">2013-12-23T11:14:56Z</dcterms:created>
  <dcterms:modified xsi:type="dcterms:W3CDTF">2014-12-10T02:45:56Z</dcterms:modified>
  <cp:category>Festival, PowerPoint Template</cp:category>
</cp:coreProperties>
</file>