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71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26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23122D-6E81-4EC7-B2CA-B446554AB4D4}" type="datetimeFigureOut">
              <a:rPr lang="zh-CN" altLang="en-US"/>
              <a:pPr>
                <a:defRPr/>
              </a:pPr>
              <a:t>2014/12/20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B7F9EC-EF2A-4A92-9F77-F5F1F87A71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0264D9-1656-49DF-A3F9-C4132CF5BC07}" type="datetimeFigureOut">
              <a:rPr lang="zh-CN" altLang="en-US"/>
              <a:pPr>
                <a:defRPr/>
              </a:pPr>
              <a:t>2014/12/20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B05A5-15B1-4FD0-97FB-411943F507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70D27D-3CE7-46CF-BD1B-C071402B5B52}" type="datetimeFigureOut">
              <a:rPr lang="zh-CN" altLang="en-US"/>
              <a:pPr>
                <a:defRPr/>
              </a:pPr>
              <a:t>2014/12/20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DC22C-352A-42E5-A5E0-8027808A6D6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133FB-44A7-479E-9003-A5B46C2E9DCD}" type="datetimeFigureOut">
              <a:rPr lang="zh-CN" altLang="en-US"/>
              <a:pPr>
                <a:defRPr/>
              </a:pPr>
              <a:t>2014/12/20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D5D0C7-9D47-41FF-9F4F-FF03B05483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2616D6-172D-45A8-8A88-0206788E9D88}" type="datetimeFigureOut">
              <a:rPr lang="zh-CN" altLang="en-US"/>
              <a:pPr>
                <a:defRPr/>
              </a:pPr>
              <a:t>2014/12/20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E31ED-A6C3-4441-ADE1-F9A122FADC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99DBE5-C62F-4FB4-8FF0-762129A3632A}" type="datetimeFigureOut">
              <a:rPr lang="zh-CN" altLang="en-US"/>
              <a:pPr>
                <a:defRPr/>
              </a:pPr>
              <a:t>2014/12/20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A938AB-C022-4537-BE68-7DF6CC34E3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F7355F-D333-4690-A7AC-463ED0517FC6}" type="datetimeFigureOut">
              <a:rPr lang="zh-CN" altLang="en-US"/>
              <a:pPr>
                <a:defRPr/>
              </a:pPr>
              <a:t>2014/12/20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9C76F4-0749-4884-9630-2A86F9EC52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46DD49-25C0-4419-9855-E63E0240A281}" type="datetimeFigureOut">
              <a:rPr lang="zh-CN" altLang="en-US"/>
              <a:pPr>
                <a:defRPr/>
              </a:pPr>
              <a:t>2014/12/20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880A9-A15C-46FC-B06B-9D0DA6903F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CF9DD0-0A28-48CC-832E-C032219BBB63}" type="datetimeFigureOut">
              <a:rPr lang="zh-CN" altLang="en-US"/>
              <a:pPr>
                <a:defRPr/>
              </a:pPr>
              <a:t>2014/12/20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56FFE8-F952-4FCD-B49E-8FF6A7E7A6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0CE55D-9975-4ADA-97C8-1DC2C817B843}" type="datetimeFigureOut">
              <a:rPr lang="zh-CN" altLang="en-US"/>
              <a:pPr>
                <a:defRPr/>
              </a:pPr>
              <a:t>2014/12/20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68BA1E-9294-4D03-88A5-5D484F78E5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107F3-674C-4060-9EC0-6E959CF49CA1}" type="datetimeFigureOut">
              <a:rPr lang="zh-CN" altLang="en-US"/>
              <a:pPr>
                <a:defRPr/>
              </a:pPr>
              <a:t>2014/12/20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1F7805-54E3-4674-8552-FDEFDFFF55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111F08C-03BD-46DD-BF25-91A4C95CC2BD}" type="datetimeFigureOut">
              <a:rPr lang="zh-CN" altLang="en-US"/>
              <a:pPr>
                <a:defRPr/>
              </a:pPr>
              <a:t>2014/12/20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A4730CE-64E9-4EC4-8424-3482E5E1BC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</TotalTime>
  <Words>0</Words>
  <Application>Microsoft Office PowerPoint</Application>
  <PresentationFormat>全屏显示(4:3)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kan</cp:lastModifiedBy>
  <cp:revision>76</cp:revision>
  <dcterms:created xsi:type="dcterms:W3CDTF">2013-10-30T09:04:50Z</dcterms:created>
  <dcterms:modified xsi:type="dcterms:W3CDTF">2014-12-20T01:42:26Z</dcterms:modified>
</cp:coreProperties>
</file>