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45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6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23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1pPr>
            <a:lvl2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2pPr>
            <a:lvl3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3pPr>
            <a:lvl4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4pPr>
            <a:lvl5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28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17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70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626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90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8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6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04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3AAEA-0798-4039-8574-F8B235556704}" type="datetimeFigureOut">
              <a:rPr lang="zh-CN" altLang="en-US" smtClean="0"/>
              <a:t>2014/12/20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257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3" Type="http://schemas.openxmlformats.org/officeDocument/2006/relationships/hyperlink" Target="http://www.1ppt.com/moban/" TargetMode="External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image" Target="../media/image2.jpg"/><Relationship Id="rId16" Type="http://schemas.openxmlformats.org/officeDocument/2006/relationships/hyperlink" Target="http://www.1ppt.com/shit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9264" y="4653136"/>
            <a:ext cx="6624736" cy="2205894"/>
          </a:xfrm>
          <a:prstGeom prst="rect">
            <a:avLst/>
          </a:prstGeom>
          <a:solidFill>
            <a:schemeClr val="accent4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519264" y="4891987"/>
            <a:ext cx="6624736" cy="1728192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那一片天空，很美。不经意抬头，却望见了不知名的宁静。</a:t>
            </a: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夜，深了，静了，天光似水一样清凉温柔。</a:t>
            </a: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越来越喜欢夜晚，虽然一片漆黑，却能体味到一直缺乏的安全感。</a:t>
            </a:r>
          </a:p>
          <a:p>
            <a:r>
              <a:rPr lang="zh-CN" altLang="en-US" sz="2000" dirty="0" smtClean="0">
                <a:solidFill>
                  <a:schemeClr val="bg1"/>
                </a:solidFill>
              </a:rPr>
              <a:t>因而，心也会变得少有的宁静，退去浮华，回归清澈透明。</a:t>
            </a:r>
          </a:p>
        </p:txBody>
      </p:sp>
    </p:spTree>
    <p:extLst>
      <p:ext uri="{BB962C8B-B14F-4D97-AF65-F5344CB8AC3E}">
        <p14:creationId xmlns:p14="http://schemas.microsoft.com/office/powerpoint/2010/main" val="289647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1640" y="6713984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7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3551098"/>
            <a:ext cx="3528392" cy="3306902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63894" y="3717032"/>
            <a:ext cx="3732042" cy="2664296"/>
          </a:xfrm>
        </p:spPr>
        <p:txBody>
          <a:bodyPr>
            <a:noAutofit/>
          </a:bodyPr>
          <a:lstStyle/>
          <a:p>
            <a:r>
              <a:rPr lang="zh-CN" altLang="zh-CN" sz="1800" dirty="0">
                <a:solidFill>
                  <a:schemeClr val="bg1"/>
                </a:solidFill>
              </a:rPr>
              <a:t>爱，我爱这个夏天。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爱，我爱那娇艳的花朵。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爱，我爱那茵茵的绿草。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爱，我爱那绵绵地细雨。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爱，我爱那温暖的阳光。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爱，我爱这个世界上所有的美好。</a:t>
            </a: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28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28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红橙蓝绿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3300"/>
      </a:accent1>
      <a:accent2>
        <a:srgbClr val="FF9900"/>
      </a:accent2>
      <a:accent3>
        <a:srgbClr val="0099FF"/>
      </a:accent3>
      <a:accent4>
        <a:srgbClr val="99CC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279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华文仿宋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Company>SENIOR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好好爱 只愿岁月静好</dc:title>
  <dc:creator>Guo Baocheng</dc:creator>
  <cp:lastModifiedBy>kan</cp:lastModifiedBy>
  <cp:revision>9</cp:revision>
  <dcterms:created xsi:type="dcterms:W3CDTF">2012-12-07T01:02:34Z</dcterms:created>
  <dcterms:modified xsi:type="dcterms:W3CDTF">2014-12-20T02:26:36Z</dcterms:modified>
</cp:coreProperties>
</file>