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2.xml" ContentType="application/vnd.openxmlformats-officedocument.presentationml.notesSlide+xml"/>
  <Override PartName="/ppt/tags/tag22.xml" ContentType="application/vnd.openxmlformats-officedocument.presentationml.tags+xml"/>
  <Override PartName="/ppt/notesSlides/notesSlide3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4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66" r:id="rId3"/>
    <p:sldId id="267" r:id="rId4"/>
    <p:sldId id="261" r:id="rId5"/>
    <p:sldId id="259" r:id="rId6"/>
    <p:sldId id="260" r:id="rId7"/>
    <p:sldId id="262" r:id="rId8"/>
    <p:sldId id="264" r:id="rId9"/>
    <p:sldId id="263" r:id="rId10"/>
    <p:sldId id="265" r:id="rId11"/>
    <p:sldId id="268" r:id="rId12"/>
    <p:sldId id="258" r:id="rId13"/>
    <p:sldId id="271" r:id="rId14"/>
    <p:sldId id="269" r:id="rId15"/>
    <p:sldId id="270" r:id="rId16"/>
    <p:sldId id="272" r:id="rId17"/>
    <p:sldId id="273" r:id="rId18"/>
    <p:sldId id="274" r:id="rId19"/>
    <p:sldId id="276" r:id="rId20"/>
    <p:sldId id="278" r:id="rId21"/>
    <p:sldId id="277" r:id="rId22"/>
    <p:sldId id="282" r:id="rId23"/>
    <p:sldId id="283" r:id="rId24"/>
    <p:sldId id="284" r:id="rId25"/>
    <p:sldId id="279" r:id="rId26"/>
    <p:sldId id="280" r:id="rId27"/>
    <p:sldId id="281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5" r:id="rId37"/>
    <p:sldId id="297" r:id="rId38"/>
    <p:sldId id="299" r:id="rId39"/>
    <p:sldId id="301" r:id="rId40"/>
    <p:sldId id="306" r:id="rId41"/>
    <p:sldId id="302" r:id="rId42"/>
    <p:sldId id="303" r:id="rId43"/>
    <p:sldId id="304" r:id="rId44"/>
    <p:sldId id="307" r:id="rId45"/>
    <p:sldId id="298" r:id="rId46"/>
    <p:sldId id="294" r:id="rId47"/>
  </p:sldIdLst>
  <p:sldSz cx="9144000" cy="5715000" type="screen16x1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9373"/>
    <a:srgbClr val="11DD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0" autoAdjust="0"/>
    <p:restoredTop sz="94660"/>
  </p:normalViewPr>
  <p:slideViewPr>
    <p:cSldViewPr>
      <p:cViewPr varScale="1">
        <p:scale>
          <a:sx n="57" d="100"/>
          <a:sy n="57" d="100"/>
        </p:scale>
        <p:origin x="1056" y="4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6" d="100"/>
        <a:sy n="3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A794C7-8759-42F1-A298-AC393CE3378B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83D72-7869-4D7F-B2B1-5D183A7ECE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523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83D72-7869-4D7F-B2B1-5D183A7ECE3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525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83D72-7869-4D7F-B2B1-5D183A7ECE3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013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83D72-7869-4D7F-B2B1-5D183A7ECE3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443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83D72-7869-4D7F-B2B1-5D183A7ECE37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025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8C981-B054-4CF0-9CA1-712A80492861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6FD6-607D-4426-882C-41AD752D7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928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8C981-B054-4CF0-9CA1-712A80492861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6FD6-607D-4426-882C-41AD752D7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379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8C981-B054-4CF0-9CA1-712A80492861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6FD6-607D-4426-882C-41AD752D7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403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8C981-B054-4CF0-9CA1-712A80492861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6FD6-607D-4426-882C-41AD752D7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503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8C981-B054-4CF0-9CA1-712A80492861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6FD6-607D-4426-882C-41AD752D7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645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8C981-B054-4CF0-9CA1-712A80492861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6FD6-607D-4426-882C-41AD752D7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399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8C981-B054-4CF0-9CA1-712A80492861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6FD6-607D-4426-882C-41AD752D7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334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8C981-B054-4CF0-9CA1-712A80492861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6FD6-607D-4426-882C-41AD752D7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334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8C981-B054-4CF0-9CA1-712A80492861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6FD6-607D-4426-882C-41AD752D7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291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8C981-B054-4CF0-9CA1-712A80492861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6FD6-607D-4426-882C-41AD752D7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797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8C981-B054-4CF0-9CA1-712A80492861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6FD6-607D-4426-882C-41AD752D7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4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8C981-B054-4CF0-9CA1-712A80492861}" type="datetimeFigureOut">
              <a:rPr lang="zh-CN" altLang="en-US" smtClean="0"/>
              <a:t>2014/12/17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46FD6-607D-4426-882C-41AD752D73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046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Relationship Id="rId4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51720" y="2660411"/>
            <a:ext cx="5040560" cy="1225021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rgbClr val="0FC197"/>
                </a:solidFill>
              </a:rPr>
              <a:t>折纸如此多娇</a:t>
            </a:r>
            <a:endParaRPr lang="zh-CN" altLang="en-US" sz="4000" b="1" dirty="0">
              <a:solidFill>
                <a:srgbClr val="0FC197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969152" y="1305951"/>
            <a:ext cx="3475056" cy="1391610"/>
            <a:chOff x="2594304" y="1201316"/>
            <a:chExt cx="4137936" cy="1657064"/>
          </a:xfrm>
        </p:grpSpPr>
        <p:grpSp>
          <p:nvGrpSpPr>
            <p:cNvPr id="16" name="组合 15"/>
            <p:cNvGrpSpPr/>
            <p:nvPr/>
          </p:nvGrpSpPr>
          <p:grpSpPr>
            <a:xfrm>
              <a:off x="2594304" y="1201316"/>
              <a:ext cx="1203124" cy="1657063"/>
              <a:chOff x="2503032" y="1488469"/>
              <a:chExt cx="1203124" cy="1657063"/>
            </a:xfrm>
          </p:grpSpPr>
          <p:sp>
            <p:nvSpPr>
              <p:cNvPr id="7" name="矩形 1"/>
              <p:cNvSpPr/>
              <p:nvPr/>
            </p:nvSpPr>
            <p:spPr>
              <a:xfrm>
                <a:off x="2506214" y="1488469"/>
                <a:ext cx="1199942" cy="285701"/>
              </a:xfrm>
              <a:custGeom>
                <a:avLst/>
                <a:gdLst>
                  <a:gd name="connsiteX0" fmla="*/ 0 w 1512168"/>
                  <a:gd name="connsiteY0" fmla="*/ 0 h 360040"/>
                  <a:gd name="connsiteX1" fmla="*/ 1512168 w 1512168"/>
                  <a:gd name="connsiteY1" fmla="*/ 0 h 360040"/>
                  <a:gd name="connsiteX2" fmla="*/ 1512168 w 1512168"/>
                  <a:gd name="connsiteY2" fmla="*/ 360040 h 360040"/>
                  <a:gd name="connsiteX3" fmla="*/ 0 w 1512168"/>
                  <a:gd name="connsiteY3" fmla="*/ 360040 h 360040"/>
                  <a:gd name="connsiteX4" fmla="*/ 0 w 1512168"/>
                  <a:gd name="connsiteY4" fmla="*/ 0 h 360040"/>
                  <a:gd name="connsiteX0" fmla="*/ 356937 w 1512168"/>
                  <a:gd name="connsiteY0" fmla="*/ 0 h 360040"/>
                  <a:gd name="connsiteX1" fmla="*/ 1512168 w 1512168"/>
                  <a:gd name="connsiteY1" fmla="*/ 0 h 360040"/>
                  <a:gd name="connsiteX2" fmla="*/ 1512168 w 1512168"/>
                  <a:gd name="connsiteY2" fmla="*/ 360040 h 360040"/>
                  <a:gd name="connsiteX3" fmla="*/ 0 w 1512168"/>
                  <a:gd name="connsiteY3" fmla="*/ 360040 h 360040"/>
                  <a:gd name="connsiteX4" fmla="*/ 356937 w 1512168"/>
                  <a:gd name="connsiteY4" fmla="*/ 0 h 360040"/>
                  <a:gd name="connsiteX0" fmla="*/ 356937 w 1512168"/>
                  <a:gd name="connsiteY0" fmla="*/ 0 h 360040"/>
                  <a:gd name="connsiteX1" fmla="*/ 1147210 w 1512168"/>
                  <a:gd name="connsiteY1" fmla="*/ 0 h 360040"/>
                  <a:gd name="connsiteX2" fmla="*/ 1512168 w 1512168"/>
                  <a:gd name="connsiteY2" fmla="*/ 360040 h 360040"/>
                  <a:gd name="connsiteX3" fmla="*/ 0 w 1512168"/>
                  <a:gd name="connsiteY3" fmla="*/ 360040 h 360040"/>
                  <a:gd name="connsiteX4" fmla="*/ 356937 w 1512168"/>
                  <a:gd name="connsiteY4" fmla="*/ 0 h 360040"/>
                  <a:gd name="connsiteX0" fmla="*/ 377519 w 1512168"/>
                  <a:gd name="connsiteY0" fmla="*/ 6861 h 360040"/>
                  <a:gd name="connsiteX1" fmla="*/ 1147210 w 1512168"/>
                  <a:gd name="connsiteY1" fmla="*/ 0 h 360040"/>
                  <a:gd name="connsiteX2" fmla="*/ 1512168 w 1512168"/>
                  <a:gd name="connsiteY2" fmla="*/ 360040 h 360040"/>
                  <a:gd name="connsiteX3" fmla="*/ 0 w 1512168"/>
                  <a:gd name="connsiteY3" fmla="*/ 360040 h 360040"/>
                  <a:gd name="connsiteX4" fmla="*/ 377519 w 1512168"/>
                  <a:gd name="connsiteY4" fmla="*/ 6861 h 360040"/>
                  <a:gd name="connsiteX0" fmla="*/ 377519 w 1512168"/>
                  <a:gd name="connsiteY0" fmla="*/ 0 h 360040"/>
                  <a:gd name="connsiteX1" fmla="*/ 1147210 w 1512168"/>
                  <a:gd name="connsiteY1" fmla="*/ 0 h 360040"/>
                  <a:gd name="connsiteX2" fmla="*/ 1512168 w 1512168"/>
                  <a:gd name="connsiteY2" fmla="*/ 360040 h 360040"/>
                  <a:gd name="connsiteX3" fmla="*/ 0 w 1512168"/>
                  <a:gd name="connsiteY3" fmla="*/ 360040 h 360040"/>
                  <a:gd name="connsiteX4" fmla="*/ 377519 w 1512168"/>
                  <a:gd name="connsiteY4" fmla="*/ 0 h 360040"/>
                  <a:gd name="connsiteX0" fmla="*/ 350077 w 1512168"/>
                  <a:gd name="connsiteY0" fmla="*/ 0 h 360040"/>
                  <a:gd name="connsiteX1" fmla="*/ 1147210 w 1512168"/>
                  <a:gd name="connsiteY1" fmla="*/ 0 h 360040"/>
                  <a:gd name="connsiteX2" fmla="*/ 1512168 w 1512168"/>
                  <a:gd name="connsiteY2" fmla="*/ 360040 h 360040"/>
                  <a:gd name="connsiteX3" fmla="*/ 0 w 1512168"/>
                  <a:gd name="connsiteY3" fmla="*/ 360040 h 360040"/>
                  <a:gd name="connsiteX4" fmla="*/ 350077 w 1512168"/>
                  <a:gd name="connsiteY4" fmla="*/ 0 h 360040"/>
                  <a:gd name="connsiteX0" fmla="*/ 356937 w 1512168"/>
                  <a:gd name="connsiteY0" fmla="*/ 0 h 360040"/>
                  <a:gd name="connsiteX1" fmla="*/ 1147210 w 1512168"/>
                  <a:gd name="connsiteY1" fmla="*/ 0 h 360040"/>
                  <a:gd name="connsiteX2" fmla="*/ 1512168 w 1512168"/>
                  <a:gd name="connsiteY2" fmla="*/ 360040 h 360040"/>
                  <a:gd name="connsiteX3" fmla="*/ 0 w 1512168"/>
                  <a:gd name="connsiteY3" fmla="*/ 360040 h 360040"/>
                  <a:gd name="connsiteX4" fmla="*/ 356937 w 1512168"/>
                  <a:gd name="connsiteY4" fmla="*/ 0 h 36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2168" h="360040">
                    <a:moveTo>
                      <a:pt x="356937" y="0"/>
                    </a:moveTo>
                    <a:lnTo>
                      <a:pt x="1147210" y="0"/>
                    </a:lnTo>
                    <a:lnTo>
                      <a:pt x="1512168" y="360040"/>
                    </a:lnTo>
                    <a:lnTo>
                      <a:pt x="0" y="360040"/>
                    </a:lnTo>
                    <a:lnTo>
                      <a:pt x="356937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2"/>
              <p:cNvSpPr/>
              <p:nvPr/>
            </p:nvSpPr>
            <p:spPr>
              <a:xfrm rot="5400000">
                <a:off x="3018883" y="1890042"/>
                <a:ext cx="1085664" cy="282519"/>
              </a:xfrm>
              <a:custGeom>
                <a:avLst/>
                <a:gdLst>
                  <a:gd name="connsiteX0" fmla="*/ 0 w 1368154"/>
                  <a:gd name="connsiteY0" fmla="*/ 0 h 360040"/>
                  <a:gd name="connsiteX1" fmla="*/ 1368154 w 1368154"/>
                  <a:gd name="connsiteY1" fmla="*/ 0 h 360040"/>
                  <a:gd name="connsiteX2" fmla="*/ 1368154 w 1368154"/>
                  <a:gd name="connsiteY2" fmla="*/ 360040 h 360040"/>
                  <a:gd name="connsiteX3" fmla="*/ 0 w 1368154"/>
                  <a:gd name="connsiteY3" fmla="*/ 360040 h 360040"/>
                  <a:gd name="connsiteX4" fmla="*/ 0 w 1368154"/>
                  <a:gd name="connsiteY4" fmla="*/ 0 h 360040"/>
                  <a:gd name="connsiteX0" fmla="*/ 340895 w 1368154"/>
                  <a:gd name="connsiteY0" fmla="*/ 4010 h 360040"/>
                  <a:gd name="connsiteX1" fmla="*/ 1368154 w 1368154"/>
                  <a:gd name="connsiteY1" fmla="*/ 0 h 360040"/>
                  <a:gd name="connsiteX2" fmla="*/ 1368154 w 1368154"/>
                  <a:gd name="connsiteY2" fmla="*/ 360040 h 360040"/>
                  <a:gd name="connsiteX3" fmla="*/ 0 w 1368154"/>
                  <a:gd name="connsiteY3" fmla="*/ 360040 h 360040"/>
                  <a:gd name="connsiteX4" fmla="*/ 340895 w 1368154"/>
                  <a:gd name="connsiteY4" fmla="*/ 4010 h 360040"/>
                  <a:gd name="connsiteX0" fmla="*/ 340895 w 1368154"/>
                  <a:gd name="connsiteY0" fmla="*/ 0 h 356030"/>
                  <a:gd name="connsiteX1" fmla="*/ 1019238 w 1368154"/>
                  <a:gd name="connsiteY1" fmla="*/ 4012 h 356030"/>
                  <a:gd name="connsiteX2" fmla="*/ 1368154 w 1368154"/>
                  <a:gd name="connsiteY2" fmla="*/ 356030 h 356030"/>
                  <a:gd name="connsiteX3" fmla="*/ 0 w 1368154"/>
                  <a:gd name="connsiteY3" fmla="*/ 356030 h 356030"/>
                  <a:gd name="connsiteX4" fmla="*/ 340895 w 1368154"/>
                  <a:gd name="connsiteY4" fmla="*/ 0 h 356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8154" h="356030">
                    <a:moveTo>
                      <a:pt x="340895" y="0"/>
                    </a:moveTo>
                    <a:lnTo>
                      <a:pt x="1019238" y="4012"/>
                    </a:lnTo>
                    <a:lnTo>
                      <a:pt x="1368154" y="356030"/>
                    </a:lnTo>
                    <a:lnTo>
                      <a:pt x="0" y="356030"/>
                    </a:lnTo>
                    <a:lnTo>
                      <a:pt x="340895" y="0"/>
                    </a:lnTo>
                    <a:close/>
                  </a:path>
                </a:pathLst>
              </a:custGeom>
              <a:solidFill>
                <a:srgbClr val="11DD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3"/>
              <p:cNvSpPr/>
              <p:nvPr/>
            </p:nvSpPr>
            <p:spPr>
              <a:xfrm>
                <a:off x="2846909" y="2288433"/>
                <a:ext cx="859247" cy="284530"/>
              </a:xfrm>
              <a:custGeom>
                <a:avLst/>
                <a:gdLst/>
                <a:ahLst/>
                <a:cxnLst/>
                <a:rect l="l" t="t" r="r" b="b"/>
                <a:pathLst>
                  <a:path w="1082824" h="358565">
                    <a:moveTo>
                      <a:pt x="0" y="0"/>
                    </a:moveTo>
                    <a:lnTo>
                      <a:pt x="1082824" y="0"/>
                    </a:lnTo>
                    <a:lnTo>
                      <a:pt x="737918" y="356029"/>
                    </a:lnTo>
                    <a:lnTo>
                      <a:pt x="0" y="35856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4"/>
              <p:cNvSpPr/>
              <p:nvPr/>
            </p:nvSpPr>
            <p:spPr>
              <a:xfrm rot="5400000">
                <a:off x="1818942" y="2172559"/>
                <a:ext cx="1657063" cy="288883"/>
              </a:xfrm>
              <a:custGeom>
                <a:avLst/>
                <a:gdLst>
                  <a:gd name="connsiteX0" fmla="*/ 0 w 2088232"/>
                  <a:gd name="connsiteY0" fmla="*/ 0 h 360040"/>
                  <a:gd name="connsiteX1" fmla="*/ 2088232 w 2088232"/>
                  <a:gd name="connsiteY1" fmla="*/ 0 h 360040"/>
                  <a:gd name="connsiteX2" fmla="*/ 2088232 w 2088232"/>
                  <a:gd name="connsiteY2" fmla="*/ 360040 h 360040"/>
                  <a:gd name="connsiteX3" fmla="*/ 0 w 2088232"/>
                  <a:gd name="connsiteY3" fmla="*/ 360040 h 360040"/>
                  <a:gd name="connsiteX4" fmla="*/ 0 w 2088232"/>
                  <a:gd name="connsiteY4" fmla="*/ 0 h 360040"/>
                  <a:gd name="connsiteX0" fmla="*/ 0 w 2088232"/>
                  <a:gd name="connsiteY0" fmla="*/ 0 h 364050"/>
                  <a:gd name="connsiteX1" fmla="*/ 2088232 w 2088232"/>
                  <a:gd name="connsiteY1" fmla="*/ 0 h 364050"/>
                  <a:gd name="connsiteX2" fmla="*/ 2088232 w 2088232"/>
                  <a:gd name="connsiteY2" fmla="*/ 360040 h 364050"/>
                  <a:gd name="connsiteX3" fmla="*/ 352927 w 2088232"/>
                  <a:gd name="connsiteY3" fmla="*/ 364050 h 364050"/>
                  <a:gd name="connsiteX4" fmla="*/ 0 w 2088232"/>
                  <a:gd name="connsiteY4" fmla="*/ 0 h 364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8232" h="364050">
                    <a:moveTo>
                      <a:pt x="0" y="0"/>
                    </a:moveTo>
                    <a:lnTo>
                      <a:pt x="2088232" y="0"/>
                    </a:lnTo>
                    <a:lnTo>
                      <a:pt x="2088232" y="360040"/>
                    </a:lnTo>
                    <a:lnTo>
                      <a:pt x="352927" y="3640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1DD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052968" y="1201316"/>
              <a:ext cx="1203124" cy="1657063"/>
              <a:chOff x="3931535" y="1488469"/>
              <a:chExt cx="1203124" cy="1657063"/>
            </a:xfrm>
          </p:grpSpPr>
          <p:sp>
            <p:nvSpPr>
              <p:cNvPr id="6" name="矩形 4"/>
              <p:cNvSpPr/>
              <p:nvPr/>
            </p:nvSpPr>
            <p:spPr>
              <a:xfrm rot="5400000">
                <a:off x="3247445" y="2172559"/>
                <a:ext cx="1657063" cy="288883"/>
              </a:xfrm>
              <a:custGeom>
                <a:avLst/>
                <a:gdLst>
                  <a:gd name="connsiteX0" fmla="*/ 0 w 2088232"/>
                  <a:gd name="connsiteY0" fmla="*/ 0 h 360040"/>
                  <a:gd name="connsiteX1" fmla="*/ 2088232 w 2088232"/>
                  <a:gd name="connsiteY1" fmla="*/ 0 h 360040"/>
                  <a:gd name="connsiteX2" fmla="*/ 2088232 w 2088232"/>
                  <a:gd name="connsiteY2" fmla="*/ 360040 h 360040"/>
                  <a:gd name="connsiteX3" fmla="*/ 0 w 2088232"/>
                  <a:gd name="connsiteY3" fmla="*/ 360040 h 360040"/>
                  <a:gd name="connsiteX4" fmla="*/ 0 w 2088232"/>
                  <a:gd name="connsiteY4" fmla="*/ 0 h 360040"/>
                  <a:gd name="connsiteX0" fmla="*/ 0 w 2088232"/>
                  <a:gd name="connsiteY0" fmla="*/ 0 h 364050"/>
                  <a:gd name="connsiteX1" fmla="*/ 2088232 w 2088232"/>
                  <a:gd name="connsiteY1" fmla="*/ 0 h 364050"/>
                  <a:gd name="connsiteX2" fmla="*/ 2088232 w 2088232"/>
                  <a:gd name="connsiteY2" fmla="*/ 360040 h 364050"/>
                  <a:gd name="connsiteX3" fmla="*/ 352927 w 2088232"/>
                  <a:gd name="connsiteY3" fmla="*/ 364050 h 364050"/>
                  <a:gd name="connsiteX4" fmla="*/ 0 w 2088232"/>
                  <a:gd name="connsiteY4" fmla="*/ 0 h 364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8232" h="364050">
                    <a:moveTo>
                      <a:pt x="0" y="0"/>
                    </a:moveTo>
                    <a:lnTo>
                      <a:pt x="2088232" y="0"/>
                    </a:lnTo>
                    <a:lnTo>
                      <a:pt x="2088232" y="360040"/>
                    </a:lnTo>
                    <a:lnTo>
                      <a:pt x="352927" y="3640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1DD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"/>
              <p:cNvSpPr/>
              <p:nvPr/>
            </p:nvSpPr>
            <p:spPr>
              <a:xfrm>
                <a:off x="3934717" y="1488469"/>
                <a:ext cx="1199942" cy="285701"/>
              </a:xfrm>
              <a:custGeom>
                <a:avLst/>
                <a:gdLst>
                  <a:gd name="connsiteX0" fmla="*/ 0 w 1512168"/>
                  <a:gd name="connsiteY0" fmla="*/ 0 h 360040"/>
                  <a:gd name="connsiteX1" fmla="*/ 1512168 w 1512168"/>
                  <a:gd name="connsiteY1" fmla="*/ 0 h 360040"/>
                  <a:gd name="connsiteX2" fmla="*/ 1512168 w 1512168"/>
                  <a:gd name="connsiteY2" fmla="*/ 360040 h 360040"/>
                  <a:gd name="connsiteX3" fmla="*/ 0 w 1512168"/>
                  <a:gd name="connsiteY3" fmla="*/ 360040 h 360040"/>
                  <a:gd name="connsiteX4" fmla="*/ 0 w 1512168"/>
                  <a:gd name="connsiteY4" fmla="*/ 0 h 360040"/>
                  <a:gd name="connsiteX0" fmla="*/ 356937 w 1512168"/>
                  <a:gd name="connsiteY0" fmla="*/ 0 h 360040"/>
                  <a:gd name="connsiteX1" fmla="*/ 1512168 w 1512168"/>
                  <a:gd name="connsiteY1" fmla="*/ 0 h 360040"/>
                  <a:gd name="connsiteX2" fmla="*/ 1512168 w 1512168"/>
                  <a:gd name="connsiteY2" fmla="*/ 360040 h 360040"/>
                  <a:gd name="connsiteX3" fmla="*/ 0 w 1512168"/>
                  <a:gd name="connsiteY3" fmla="*/ 360040 h 360040"/>
                  <a:gd name="connsiteX4" fmla="*/ 356937 w 1512168"/>
                  <a:gd name="connsiteY4" fmla="*/ 0 h 360040"/>
                  <a:gd name="connsiteX0" fmla="*/ 356937 w 1512168"/>
                  <a:gd name="connsiteY0" fmla="*/ 0 h 360040"/>
                  <a:gd name="connsiteX1" fmla="*/ 1147210 w 1512168"/>
                  <a:gd name="connsiteY1" fmla="*/ 0 h 360040"/>
                  <a:gd name="connsiteX2" fmla="*/ 1512168 w 1512168"/>
                  <a:gd name="connsiteY2" fmla="*/ 360040 h 360040"/>
                  <a:gd name="connsiteX3" fmla="*/ 0 w 1512168"/>
                  <a:gd name="connsiteY3" fmla="*/ 360040 h 360040"/>
                  <a:gd name="connsiteX4" fmla="*/ 356937 w 1512168"/>
                  <a:gd name="connsiteY4" fmla="*/ 0 h 36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2168" h="360040">
                    <a:moveTo>
                      <a:pt x="356937" y="0"/>
                    </a:moveTo>
                    <a:lnTo>
                      <a:pt x="1147210" y="0"/>
                    </a:lnTo>
                    <a:lnTo>
                      <a:pt x="1512168" y="360040"/>
                    </a:lnTo>
                    <a:lnTo>
                      <a:pt x="0" y="360040"/>
                    </a:lnTo>
                    <a:lnTo>
                      <a:pt x="356937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2"/>
              <p:cNvSpPr/>
              <p:nvPr/>
            </p:nvSpPr>
            <p:spPr>
              <a:xfrm rot="5400000">
                <a:off x="4447386" y="1890042"/>
                <a:ext cx="1085664" cy="282519"/>
              </a:xfrm>
              <a:custGeom>
                <a:avLst/>
                <a:gdLst>
                  <a:gd name="connsiteX0" fmla="*/ 0 w 1368154"/>
                  <a:gd name="connsiteY0" fmla="*/ 0 h 360040"/>
                  <a:gd name="connsiteX1" fmla="*/ 1368154 w 1368154"/>
                  <a:gd name="connsiteY1" fmla="*/ 0 h 360040"/>
                  <a:gd name="connsiteX2" fmla="*/ 1368154 w 1368154"/>
                  <a:gd name="connsiteY2" fmla="*/ 360040 h 360040"/>
                  <a:gd name="connsiteX3" fmla="*/ 0 w 1368154"/>
                  <a:gd name="connsiteY3" fmla="*/ 360040 h 360040"/>
                  <a:gd name="connsiteX4" fmla="*/ 0 w 1368154"/>
                  <a:gd name="connsiteY4" fmla="*/ 0 h 360040"/>
                  <a:gd name="connsiteX0" fmla="*/ 340895 w 1368154"/>
                  <a:gd name="connsiteY0" fmla="*/ 4010 h 360040"/>
                  <a:gd name="connsiteX1" fmla="*/ 1368154 w 1368154"/>
                  <a:gd name="connsiteY1" fmla="*/ 0 h 360040"/>
                  <a:gd name="connsiteX2" fmla="*/ 1368154 w 1368154"/>
                  <a:gd name="connsiteY2" fmla="*/ 360040 h 360040"/>
                  <a:gd name="connsiteX3" fmla="*/ 0 w 1368154"/>
                  <a:gd name="connsiteY3" fmla="*/ 360040 h 360040"/>
                  <a:gd name="connsiteX4" fmla="*/ 340895 w 1368154"/>
                  <a:gd name="connsiteY4" fmla="*/ 4010 h 360040"/>
                  <a:gd name="connsiteX0" fmla="*/ 340895 w 1368154"/>
                  <a:gd name="connsiteY0" fmla="*/ 0 h 356030"/>
                  <a:gd name="connsiteX1" fmla="*/ 1019238 w 1368154"/>
                  <a:gd name="connsiteY1" fmla="*/ 4012 h 356030"/>
                  <a:gd name="connsiteX2" fmla="*/ 1368154 w 1368154"/>
                  <a:gd name="connsiteY2" fmla="*/ 356030 h 356030"/>
                  <a:gd name="connsiteX3" fmla="*/ 0 w 1368154"/>
                  <a:gd name="connsiteY3" fmla="*/ 356030 h 356030"/>
                  <a:gd name="connsiteX4" fmla="*/ 340895 w 1368154"/>
                  <a:gd name="connsiteY4" fmla="*/ 0 h 356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8154" h="356030">
                    <a:moveTo>
                      <a:pt x="340895" y="0"/>
                    </a:moveTo>
                    <a:lnTo>
                      <a:pt x="1019238" y="4012"/>
                    </a:lnTo>
                    <a:lnTo>
                      <a:pt x="1368154" y="356030"/>
                    </a:lnTo>
                    <a:lnTo>
                      <a:pt x="0" y="356030"/>
                    </a:lnTo>
                    <a:lnTo>
                      <a:pt x="340895" y="0"/>
                    </a:lnTo>
                    <a:close/>
                  </a:path>
                </a:pathLst>
              </a:custGeom>
              <a:solidFill>
                <a:srgbClr val="11DD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3"/>
              <p:cNvSpPr/>
              <p:nvPr/>
            </p:nvSpPr>
            <p:spPr>
              <a:xfrm>
                <a:off x="4275412" y="2288433"/>
                <a:ext cx="859247" cy="284530"/>
              </a:xfrm>
              <a:custGeom>
                <a:avLst/>
                <a:gdLst/>
                <a:ahLst/>
                <a:cxnLst/>
                <a:rect l="l" t="t" r="r" b="b"/>
                <a:pathLst>
                  <a:path w="1082824" h="358565">
                    <a:moveTo>
                      <a:pt x="0" y="0"/>
                    </a:moveTo>
                    <a:lnTo>
                      <a:pt x="1082824" y="0"/>
                    </a:lnTo>
                    <a:lnTo>
                      <a:pt x="737918" y="356029"/>
                    </a:lnTo>
                    <a:lnTo>
                      <a:pt x="0" y="35856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511632" y="1201316"/>
              <a:ext cx="1220608" cy="1657064"/>
              <a:chOff x="5420360" y="1488469"/>
              <a:chExt cx="1220608" cy="1657064"/>
            </a:xfrm>
          </p:grpSpPr>
          <p:sp>
            <p:nvSpPr>
              <p:cNvPr id="5" name="矩形 6"/>
              <p:cNvSpPr/>
              <p:nvPr/>
            </p:nvSpPr>
            <p:spPr>
              <a:xfrm>
                <a:off x="5420360" y="1488469"/>
                <a:ext cx="1192091" cy="285701"/>
              </a:xfrm>
              <a:custGeom>
                <a:avLst/>
                <a:gdLst>
                  <a:gd name="connsiteX0" fmla="*/ 0 w 1512000"/>
                  <a:gd name="connsiteY0" fmla="*/ 0 h 360040"/>
                  <a:gd name="connsiteX1" fmla="*/ 1512000 w 1512000"/>
                  <a:gd name="connsiteY1" fmla="*/ 0 h 360040"/>
                  <a:gd name="connsiteX2" fmla="*/ 1512000 w 1512000"/>
                  <a:gd name="connsiteY2" fmla="*/ 360040 h 360040"/>
                  <a:gd name="connsiteX3" fmla="*/ 0 w 1512000"/>
                  <a:gd name="connsiteY3" fmla="*/ 360040 h 360040"/>
                  <a:gd name="connsiteX4" fmla="*/ 0 w 1512000"/>
                  <a:gd name="connsiteY4" fmla="*/ 0 h 360040"/>
                  <a:gd name="connsiteX0" fmla="*/ 0 w 1512000"/>
                  <a:gd name="connsiteY0" fmla="*/ 0 h 360040"/>
                  <a:gd name="connsiteX1" fmla="*/ 1446012 w 1512000"/>
                  <a:gd name="connsiteY1" fmla="*/ 0 h 360040"/>
                  <a:gd name="connsiteX2" fmla="*/ 1512000 w 1512000"/>
                  <a:gd name="connsiteY2" fmla="*/ 360040 h 360040"/>
                  <a:gd name="connsiteX3" fmla="*/ 0 w 1512000"/>
                  <a:gd name="connsiteY3" fmla="*/ 360040 h 360040"/>
                  <a:gd name="connsiteX4" fmla="*/ 0 w 1512000"/>
                  <a:gd name="connsiteY4" fmla="*/ 0 h 360040"/>
                  <a:gd name="connsiteX0" fmla="*/ 0 w 1499698"/>
                  <a:gd name="connsiteY0" fmla="*/ 0 h 360040"/>
                  <a:gd name="connsiteX1" fmla="*/ 1446012 w 1499698"/>
                  <a:gd name="connsiteY1" fmla="*/ 0 h 360040"/>
                  <a:gd name="connsiteX2" fmla="*/ 1499698 w 1499698"/>
                  <a:gd name="connsiteY2" fmla="*/ 355940 h 360040"/>
                  <a:gd name="connsiteX3" fmla="*/ 0 w 1499698"/>
                  <a:gd name="connsiteY3" fmla="*/ 360040 h 360040"/>
                  <a:gd name="connsiteX4" fmla="*/ 0 w 1499698"/>
                  <a:gd name="connsiteY4" fmla="*/ 0 h 360040"/>
                  <a:gd name="connsiteX0" fmla="*/ 0 w 1499698"/>
                  <a:gd name="connsiteY0" fmla="*/ 0 h 360040"/>
                  <a:gd name="connsiteX1" fmla="*/ 1456315 w 1499698"/>
                  <a:gd name="connsiteY1" fmla="*/ 0 h 360040"/>
                  <a:gd name="connsiteX2" fmla="*/ 1499698 w 1499698"/>
                  <a:gd name="connsiteY2" fmla="*/ 355940 h 360040"/>
                  <a:gd name="connsiteX3" fmla="*/ 0 w 1499698"/>
                  <a:gd name="connsiteY3" fmla="*/ 360040 h 360040"/>
                  <a:gd name="connsiteX4" fmla="*/ 0 w 1499698"/>
                  <a:gd name="connsiteY4" fmla="*/ 0 h 360040"/>
                  <a:gd name="connsiteX0" fmla="*/ 0 w 1502274"/>
                  <a:gd name="connsiteY0" fmla="*/ 0 h 360040"/>
                  <a:gd name="connsiteX1" fmla="*/ 1456315 w 1502274"/>
                  <a:gd name="connsiteY1" fmla="*/ 0 h 360040"/>
                  <a:gd name="connsiteX2" fmla="*/ 1502274 w 1502274"/>
                  <a:gd name="connsiteY2" fmla="*/ 355940 h 360040"/>
                  <a:gd name="connsiteX3" fmla="*/ 0 w 1502274"/>
                  <a:gd name="connsiteY3" fmla="*/ 360040 h 360040"/>
                  <a:gd name="connsiteX4" fmla="*/ 0 w 1502274"/>
                  <a:gd name="connsiteY4" fmla="*/ 0 h 36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274" h="360040">
                    <a:moveTo>
                      <a:pt x="0" y="0"/>
                    </a:moveTo>
                    <a:lnTo>
                      <a:pt x="1456315" y="0"/>
                    </a:lnTo>
                    <a:lnTo>
                      <a:pt x="1502274" y="355940"/>
                    </a:lnTo>
                    <a:lnTo>
                      <a:pt x="0" y="3600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1DD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5"/>
              <p:cNvSpPr/>
              <p:nvPr/>
            </p:nvSpPr>
            <p:spPr>
              <a:xfrm rot="5400000">
                <a:off x="5271278" y="2253630"/>
                <a:ext cx="1497875" cy="285931"/>
              </a:xfrm>
              <a:custGeom>
                <a:avLst/>
                <a:gdLst>
                  <a:gd name="connsiteX0" fmla="*/ 0 w 1915056"/>
                  <a:gd name="connsiteY0" fmla="*/ 0 h 360040"/>
                  <a:gd name="connsiteX1" fmla="*/ 1915056 w 1915056"/>
                  <a:gd name="connsiteY1" fmla="*/ 0 h 360040"/>
                  <a:gd name="connsiteX2" fmla="*/ 1915056 w 1915056"/>
                  <a:gd name="connsiteY2" fmla="*/ 360040 h 360040"/>
                  <a:gd name="connsiteX3" fmla="*/ 0 w 1915056"/>
                  <a:gd name="connsiteY3" fmla="*/ 360040 h 360040"/>
                  <a:gd name="connsiteX4" fmla="*/ 0 w 1915056"/>
                  <a:gd name="connsiteY4" fmla="*/ 0 h 360040"/>
                  <a:gd name="connsiteX0" fmla="*/ 0 w 1915056"/>
                  <a:gd name="connsiteY0" fmla="*/ 0 h 360040"/>
                  <a:gd name="connsiteX1" fmla="*/ 1915056 w 1915056"/>
                  <a:gd name="connsiteY1" fmla="*/ 0 h 360040"/>
                  <a:gd name="connsiteX2" fmla="*/ 1915056 w 1915056"/>
                  <a:gd name="connsiteY2" fmla="*/ 360040 h 360040"/>
                  <a:gd name="connsiteX3" fmla="*/ 122548 w 1915056"/>
                  <a:gd name="connsiteY3" fmla="*/ 360040 h 360040"/>
                  <a:gd name="connsiteX4" fmla="*/ 0 w 1915056"/>
                  <a:gd name="connsiteY4" fmla="*/ 0 h 360040"/>
                  <a:gd name="connsiteX0" fmla="*/ 0 w 1915056"/>
                  <a:gd name="connsiteY0" fmla="*/ 0 h 360040"/>
                  <a:gd name="connsiteX1" fmla="*/ 1915056 w 1915056"/>
                  <a:gd name="connsiteY1" fmla="*/ 0 h 360040"/>
                  <a:gd name="connsiteX2" fmla="*/ 1915056 w 1915056"/>
                  <a:gd name="connsiteY2" fmla="*/ 360040 h 360040"/>
                  <a:gd name="connsiteX3" fmla="*/ 118770 w 1915056"/>
                  <a:gd name="connsiteY3" fmla="*/ 360040 h 360040"/>
                  <a:gd name="connsiteX4" fmla="*/ 0 w 1915056"/>
                  <a:gd name="connsiteY4" fmla="*/ 0 h 360040"/>
                  <a:gd name="connsiteX0" fmla="*/ 0 w 1915056"/>
                  <a:gd name="connsiteY0" fmla="*/ 0 h 364140"/>
                  <a:gd name="connsiteX1" fmla="*/ 1915056 w 1915056"/>
                  <a:gd name="connsiteY1" fmla="*/ 0 h 364140"/>
                  <a:gd name="connsiteX2" fmla="*/ 1915056 w 1915056"/>
                  <a:gd name="connsiteY2" fmla="*/ 360040 h 364140"/>
                  <a:gd name="connsiteX3" fmla="*/ 500974 w 1915056"/>
                  <a:gd name="connsiteY3" fmla="*/ 364140 h 364140"/>
                  <a:gd name="connsiteX4" fmla="*/ 0 w 1915056"/>
                  <a:gd name="connsiteY4" fmla="*/ 0 h 364140"/>
                  <a:gd name="connsiteX0" fmla="*/ 0 w 1890660"/>
                  <a:gd name="connsiteY0" fmla="*/ 0 h 368240"/>
                  <a:gd name="connsiteX1" fmla="*/ 1890660 w 1890660"/>
                  <a:gd name="connsiteY1" fmla="*/ 4100 h 368240"/>
                  <a:gd name="connsiteX2" fmla="*/ 1890660 w 1890660"/>
                  <a:gd name="connsiteY2" fmla="*/ 364140 h 368240"/>
                  <a:gd name="connsiteX3" fmla="*/ 476578 w 1890660"/>
                  <a:gd name="connsiteY3" fmla="*/ 368240 h 368240"/>
                  <a:gd name="connsiteX4" fmla="*/ 0 w 1890660"/>
                  <a:gd name="connsiteY4" fmla="*/ 0 h 368240"/>
                  <a:gd name="connsiteX0" fmla="*/ 0 w 1890660"/>
                  <a:gd name="connsiteY0" fmla="*/ 0 h 364430"/>
                  <a:gd name="connsiteX1" fmla="*/ 1890660 w 1890660"/>
                  <a:gd name="connsiteY1" fmla="*/ 4100 h 364430"/>
                  <a:gd name="connsiteX2" fmla="*/ 1890660 w 1890660"/>
                  <a:gd name="connsiteY2" fmla="*/ 364140 h 364430"/>
                  <a:gd name="connsiteX3" fmla="*/ 480359 w 1890660"/>
                  <a:gd name="connsiteY3" fmla="*/ 364430 h 364430"/>
                  <a:gd name="connsiteX4" fmla="*/ 0 w 1890660"/>
                  <a:gd name="connsiteY4" fmla="*/ 0 h 364430"/>
                  <a:gd name="connsiteX0" fmla="*/ 0 w 1871768"/>
                  <a:gd name="connsiteY0" fmla="*/ 3520 h 360330"/>
                  <a:gd name="connsiteX1" fmla="*/ 1871768 w 1871768"/>
                  <a:gd name="connsiteY1" fmla="*/ 0 h 360330"/>
                  <a:gd name="connsiteX2" fmla="*/ 1871768 w 1871768"/>
                  <a:gd name="connsiteY2" fmla="*/ 360040 h 360330"/>
                  <a:gd name="connsiteX3" fmla="*/ 461467 w 1871768"/>
                  <a:gd name="connsiteY3" fmla="*/ 360330 h 360330"/>
                  <a:gd name="connsiteX4" fmla="*/ 0 w 1871768"/>
                  <a:gd name="connsiteY4" fmla="*/ 3520 h 360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1768" h="360330">
                    <a:moveTo>
                      <a:pt x="0" y="3520"/>
                    </a:moveTo>
                    <a:lnTo>
                      <a:pt x="1871768" y="0"/>
                    </a:lnTo>
                    <a:lnTo>
                      <a:pt x="1871768" y="360040"/>
                    </a:lnTo>
                    <a:lnTo>
                      <a:pt x="461467" y="360330"/>
                    </a:lnTo>
                    <a:lnTo>
                      <a:pt x="0" y="3520"/>
                    </a:lnTo>
                    <a:close/>
                  </a:path>
                </a:pathLst>
              </a:custGeom>
              <a:solidFill>
                <a:srgbClr val="11DD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2"/>
              <p:cNvSpPr/>
              <p:nvPr/>
            </p:nvSpPr>
            <p:spPr>
              <a:xfrm rot="20490229">
                <a:off x="5810060" y="1610554"/>
                <a:ext cx="830908" cy="283277"/>
              </a:xfrm>
              <a:custGeom>
                <a:avLst/>
                <a:gdLst>
                  <a:gd name="connsiteX0" fmla="*/ 0 w 1481829"/>
                  <a:gd name="connsiteY0" fmla="*/ 0 h 360040"/>
                  <a:gd name="connsiteX1" fmla="*/ 1481829 w 1481829"/>
                  <a:gd name="connsiteY1" fmla="*/ 0 h 360040"/>
                  <a:gd name="connsiteX2" fmla="*/ 1481829 w 1481829"/>
                  <a:gd name="connsiteY2" fmla="*/ 360040 h 360040"/>
                  <a:gd name="connsiteX3" fmla="*/ 0 w 1481829"/>
                  <a:gd name="connsiteY3" fmla="*/ 360040 h 360040"/>
                  <a:gd name="connsiteX4" fmla="*/ 0 w 1481829"/>
                  <a:gd name="connsiteY4" fmla="*/ 0 h 360040"/>
                  <a:gd name="connsiteX0" fmla="*/ 0 w 1481829"/>
                  <a:gd name="connsiteY0" fmla="*/ 0 h 360040"/>
                  <a:gd name="connsiteX1" fmla="*/ 1481829 w 1481829"/>
                  <a:gd name="connsiteY1" fmla="*/ 0 h 360040"/>
                  <a:gd name="connsiteX2" fmla="*/ 1413268 w 1481829"/>
                  <a:gd name="connsiteY2" fmla="*/ 356986 h 360040"/>
                  <a:gd name="connsiteX3" fmla="*/ 0 w 1481829"/>
                  <a:gd name="connsiteY3" fmla="*/ 360040 h 360040"/>
                  <a:gd name="connsiteX4" fmla="*/ 0 w 1481829"/>
                  <a:gd name="connsiteY4" fmla="*/ 0 h 360040"/>
                  <a:gd name="connsiteX0" fmla="*/ 0 w 1481829"/>
                  <a:gd name="connsiteY0" fmla="*/ 0 h 356986"/>
                  <a:gd name="connsiteX1" fmla="*/ 1481829 w 1481829"/>
                  <a:gd name="connsiteY1" fmla="*/ 0 h 356986"/>
                  <a:gd name="connsiteX2" fmla="*/ 1413268 w 1481829"/>
                  <a:gd name="connsiteY2" fmla="*/ 356986 h 356986"/>
                  <a:gd name="connsiteX3" fmla="*/ 421828 w 1481829"/>
                  <a:gd name="connsiteY3" fmla="*/ 347076 h 356986"/>
                  <a:gd name="connsiteX4" fmla="*/ 0 w 1481829"/>
                  <a:gd name="connsiteY4" fmla="*/ 0 h 356986"/>
                  <a:gd name="connsiteX0" fmla="*/ 0 w 1481829"/>
                  <a:gd name="connsiteY0" fmla="*/ 0 h 360517"/>
                  <a:gd name="connsiteX1" fmla="*/ 1481829 w 1481829"/>
                  <a:gd name="connsiteY1" fmla="*/ 0 h 360517"/>
                  <a:gd name="connsiteX2" fmla="*/ 1413268 w 1481829"/>
                  <a:gd name="connsiteY2" fmla="*/ 356986 h 360517"/>
                  <a:gd name="connsiteX3" fmla="*/ 447152 w 1481829"/>
                  <a:gd name="connsiteY3" fmla="*/ 360517 h 360517"/>
                  <a:gd name="connsiteX4" fmla="*/ 0 w 1481829"/>
                  <a:gd name="connsiteY4" fmla="*/ 0 h 360517"/>
                  <a:gd name="connsiteX0" fmla="*/ 0 w 1481829"/>
                  <a:gd name="connsiteY0" fmla="*/ 0 h 356986"/>
                  <a:gd name="connsiteX1" fmla="*/ 1481829 w 1481829"/>
                  <a:gd name="connsiteY1" fmla="*/ 0 h 356986"/>
                  <a:gd name="connsiteX2" fmla="*/ 1413268 w 1481829"/>
                  <a:gd name="connsiteY2" fmla="*/ 356986 h 356986"/>
                  <a:gd name="connsiteX3" fmla="*/ 433743 w 1481829"/>
                  <a:gd name="connsiteY3" fmla="*/ 356032 h 356986"/>
                  <a:gd name="connsiteX4" fmla="*/ 0 w 1481829"/>
                  <a:gd name="connsiteY4" fmla="*/ 0 h 356986"/>
                  <a:gd name="connsiteX0" fmla="*/ 122231 w 1048086"/>
                  <a:gd name="connsiteY0" fmla="*/ 0 h 369806"/>
                  <a:gd name="connsiteX1" fmla="*/ 1048086 w 1048086"/>
                  <a:gd name="connsiteY1" fmla="*/ 12820 h 369806"/>
                  <a:gd name="connsiteX2" fmla="*/ 979525 w 1048086"/>
                  <a:gd name="connsiteY2" fmla="*/ 369806 h 369806"/>
                  <a:gd name="connsiteX3" fmla="*/ 0 w 1048086"/>
                  <a:gd name="connsiteY3" fmla="*/ 368852 h 369806"/>
                  <a:gd name="connsiteX4" fmla="*/ 122231 w 1048086"/>
                  <a:gd name="connsiteY4" fmla="*/ 0 h 369806"/>
                  <a:gd name="connsiteX0" fmla="*/ 508617 w 1048086"/>
                  <a:gd name="connsiteY0" fmla="*/ 8340 h 356986"/>
                  <a:gd name="connsiteX1" fmla="*/ 1048086 w 1048086"/>
                  <a:gd name="connsiteY1" fmla="*/ 0 h 356986"/>
                  <a:gd name="connsiteX2" fmla="*/ 979525 w 1048086"/>
                  <a:gd name="connsiteY2" fmla="*/ 356986 h 356986"/>
                  <a:gd name="connsiteX3" fmla="*/ 0 w 1048086"/>
                  <a:gd name="connsiteY3" fmla="*/ 356032 h 356986"/>
                  <a:gd name="connsiteX4" fmla="*/ 508617 w 1048086"/>
                  <a:gd name="connsiteY4" fmla="*/ 8340 h 356986"/>
                  <a:gd name="connsiteX0" fmla="*/ 507317 w 1046786"/>
                  <a:gd name="connsiteY0" fmla="*/ 8340 h 356986"/>
                  <a:gd name="connsiteX1" fmla="*/ 1046786 w 1046786"/>
                  <a:gd name="connsiteY1" fmla="*/ 0 h 356986"/>
                  <a:gd name="connsiteX2" fmla="*/ 978225 w 1046786"/>
                  <a:gd name="connsiteY2" fmla="*/ 356986 h 356986"/>
                  <a:gd name="connsiteX3" fmla="*/ 0 w 1046786"/>
                  <a:gd name="connsiteY3" fmla="*/ 352144 h 356986"/>
                  <a:gd name="connsiteX4" fmla="*/ 507317 w 1046786"/>
                  <a:gd name="connsiteY4" fmla="*/ 8340 h 356986"/>
                  <a:gd name="connsiteX0" fmla="*/ 516196 w 1055665"/>
                  <a:gd name="connsiteY0" fmla="*/ 8340 h 356986"/>
                  <a:gd name="connsiteX1" fmla="*/ 1055665 w 1055665"/>
                  <a:gd name="connsiteY1" fmla="*/ 0 h 356986"/>
                  <a:gd name="connsiteX2" fmla="*/ 987104 w 1055665"/>
                  <a:gd name="connsiteY2" fmla="*/ 356986 h 356986"/>
                  <a:gd name="connsiteX3" fmla="*/ 0 w 1055665"/>
                  <a:gd name="connsiteY3" fmla="*/ 353402 h 356986"/>
                  <a:gd name="connsiteX4" fmla="*/ 516196 w 1055665"/>
                  <a:gd name="connsiteY4" fmla="*/ 8340 h 356986"/>
                  <a:gd name="connsiteX0" fmla="*/ 509203 w 1048672"/>
                  <a:gd name="connsiteY0" fmla="*/ 8340 h 356986"/>
                  <a:gd name="connsiteX1" fmla="*/ 1048672 w 1048672"/>
                  <a:gd name="connsiteY1" fmla="*/ 0 h 356986"/>
                  <a:gd name="connsiteX2" fmla="*/ 980111 w 1048672"/>
                  <a:gd name="connsiteY2" fmla="*/ 356986 h 356986"/>
                  <a:gd name="connsiteX3" fmla="*/ 0 w 1048672"/>
                  <a:gd name="connsiteY3" fmla="*/ 355741 h 356986"/>
                  <a:gd name="connsiteX4" fmla="*/ 509203 w 1048672"/>
                  <a:gd name="connsiteY4" fmla="*/ 8340 h 356986"/>
                  <a:gd name="connsiteX0" fmla="*/ 507642 w 1047111"/>
                  <a:gd name="connsiteY0" fmla="*/ 8340 h 356986"/>
                  <a:gd name="connsiteX1" fmla="*/ 1047111 w 1047111"/>
                  <a:gd name="connsiteY1" fmla="*/ 0 h 356986"/>
                  <a:gd name="connsiteX2" fmla="*/ 978550 w 1047111"/>
                  <a:gd name="connsiteY2" fmla="*/ 356986 h 356986"/>
                  <a:gd name="connsiteX3" fmla="*/ 0 w 1047111"/>
                  <a:gd name="connsiteY3" fmla="*/ 351079 h 356986"/>
                  <a:gd name="connsiteX4" fmla="*/ 507642 w 1047111"/>
                  <a:gd name="connsiteY4" fmla="*/ 8340 h 356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7111" h="356986">
                    <a:moveTo>
                      <a:pt x="507642" y="8340"/>
                    </a:moveTo>
                    <a:lnTo>
                      <a:pt x="1047111" y="0"/>
                    </a:lnTo>
                    <a:lnTo>
                      <a:pt x="978550" y="356986"/>
                    </a:lnTo>
                    <a:lnTo>
                      <a:pt x="0" y="351079"/>
                    </a:lnTo>
                    <a:lnTo>
                      <a:pt x="507642" y="834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3844076" y="3731468"/>
            <a:ext cx="14558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只为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设计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468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9476" y="4009628"/>
            <a:ext cx="6336705" cy="396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你发现这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</a:rPr>
              <a:t>8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种折纸的不同吗？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33758" y="2670339"/>
            <a:ext cx="1012042" cy="427109"/>
            <a:chOff x="6109948" y="1225840"/>
            <a:chExt cx="1816856" cy="766762"/>
          </a:xfrm>
        </p:grpSpPr>
        <p:sp>
          <p:nvSpPr>
            <p:cNvPr id="14" name="矩形 13"/>
            <p:cNvSpPr/>
            <p:nvPr/>
          </p:nvSpPr>
          <p:spPr>
            <a:xfrm>
              <a:off x="6205786" y="1598179"/>
              <a:ext cx="1721018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1633785 w 3354803"/>
                <a:gd name="connsiteY0" fmla="*/ 4334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1633785 w 3354803"/>
                <a:gd name="connsiteY4" fmla="*/ 4334 h 394423"/>
                <a:gd name="connsiteX0" fmla="*/ 0 w 1721018"/>
                <a:gd name="connsiteY0" fmla="*/ 4334 h 394423"/>
                <a:gd name="connsiteX1" fmla="*/ 1721018 w 1721018"/>
                <a:gd name="connsiteY1" fmla="*/ 0 h 394423"/>
                <a:gd name="connsiteX2" fmla="*/ 1721018 w 1721018"/>
                <a:gd name="connsiteY2" fmla="*/ 394423 h 394423"/>
                <a:gd name="connsiteX3" fmla="*/ 86674 w 1721018"/>
                <a:gd name="connsiteY3" fmla="*/ 385756 h 394423"/>
                <a:gd name="connsiteX4" fmla="*/ 0 w 1721018"/>
                <a:gd name="connsiteY4" fmla="*/ 4334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018" h="394423">
                  <a:moveTo>
                    <a:pt x="0" y="4334"/>
                  </a:moveTo>
                  <a:lnTo>
                    <a:pt x="1721018" y="0"/>
                  </a:lnTo>
                  <a:lnTo>
                    <a:pt x="1721018" y="394423"/>
                  </a:lnTo>
                  <a:lnTo>
                    <a:pt x="86674" y="385756"/>
                  </a:lnTo>
                  <a:lnTo>
                    <a:pt x="0" y="4334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19966860">
              <a:off x="6109948" y="1225840"/>
              <a:ext cx="1726711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1717170 w 3354803"/>
                <a:gd name="connsiteY0" fmla="*/ 6032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1717170 w 3354803"/>
                <a:gd name="connsiteY4" fmla="*/ 6032 h 394423"/>
                <a:gd name="connsiteX0" fmla="*/ 89078 w 1726711"/>
                <a:gd name="connsiteY0" fmla="*/ 6032 h 394423"/>
                <a:gd name="connsiteX1" fmla="*/ 1726711 w 1726711"/>
                <a:gd name="connsiteY1" fmla="*/ 0 h 394423"/>
                <a:gd name="connsiteX2" fmla="*/ 1726711 w 1726711"/>
                <a:gd name="connsiteY2" fmla="*/ 394423 h 394423"/>
                <a:gd name="connsiteX3" fmla="*/ 0 w 1726711"/>
                <a:gd name="connsiteY3" fmla="*/ 393624 h 394423"/>
                <a:gd name="connsiteX4" fmla="*/ 89078 w 1726711"/>
                <a:gd name="connsiteY4" fmla="*/ 6032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6711" h="394423">
                  <a:moveTo>
                    <a:pt x="89078" y="6032"/>
                  </a:moveTo>
                  <a:lnTo>
                    <a:pt x="1726711" y="0"/>
                  </a:lnTo>
                  <a:lnTo>
                    <a:pt x="1726711" y="394423"/>
                  </a:lnTo>
                  <a:lnTo>
                    <a:pt x="0" y="393624"/>
                  </a:lnTo>
                  <a:lnTo>
                    <a:pt x="89078" y="603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5536" y="2932674"/>
            <a:ext cx="1004717" cy="428882"/>
            <a:chOff x="7065398" y="2757950"/>
            <a:chExt cx="1803705" cy="769945"/>
          </a:xfrm>
        </p:grpSpPr>
        <p:sp>
          <p:nvSpPr>
            <p:cNvPr id="18" name="矩形 17"/>
            <p:cNvSpPr/>
            <p:nvPr/>
          </p:nvSpPr>
          <p:spPr>
            <a:xfrm>
              <a:off x="7065398" y="2757950"/>
              <a:ext cx="1713455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3354803"/>
                <a:gd name="connsiteY0" fmla="*/ 0 h 394423"/>
                <a:gd name="connsiteX1" fmla="*/ 1617443 w 3354803"/>
                <a:gd name="connsiteY1" fmla="*/ 4572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1713455"/>
                <a:gd name="connsiteY0" fmla="*/ 0 h 394423"/>
                <a:gd name="connsiteX1" fmla="*/ 1617443 w 1713455"/>
                <a:gd name="connsiteY1" fmla="*/ 4572 h 394423"/>
                <a:gd name="connsiteX2" fmla="*/ 1713455 w 1713455"/>
                <a:gd name="connsiteY2" fmla="*/ 389851 h 394423"/>
                <a:gd name="connsiteX3" fmla="*/ 0 w 1713455"/>
                <a:gd name="connsiteY3" fmla="*/ 394423 h 394423"/>
                <a:gd name="connsiteX4" fmla="*/ 0 w 1713455"/>
                <a:gd name="connsiteY4" fmla="*/ 0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3455" h="394423">
                  <a:moveTo>
                    <a:pt x="0" y="0"/>
                  </a:moveTo>
                  <a:lnTo>
                    <a:pt x="1617443" y="4572"/>
                  </a:lnTo>
                  <a:lnTo>
                    <a:pt x="1713455" y="389851"/>
                  </a:lnTo>
                  <a:lnTo>
                    <a:pt x="0" y="3944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19966860">
              <a:off x="7156312" y="3133472"/>
              <a:ext cx="1712791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3354803"/>
                <a:gd name="connsiteY0" fmla="*/ 0 h 394423"/>
                <a:gd name="connsiteX1" fmla="*/ 1712791 w 3354803"/>
                <a:gd name="connsiteY1" fmla="*/ 3751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1712791"/>
                <a:gd name="connsiteY0" fmla="*/ 0 h 394423"/>
                <a:gd name="connsiteX1" fmla="*/ 1712791 w 1712791"/>
                <a:gd name="connsiteY1" fmla="*/ 3751 h 394423"/>
                <a:gd name="connsiteX2" fmla="*/ 1612656 w 1712791"/>
                <a:gd name="connsiteY2" fmla="*/ 392942 h 394423"/>
                <a:gd name="connsiteX3" fmla="*/ 0 w 1712791"/>
                <a:gd name="connsiteY3" fmla="*/ 394423 h 394423"/>
                <a:gd name="connsiteX4" fmla="*/ 0 w 1712791"/>
                <a:gd name="connsiteY4" fmla="*/ 0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2791" h="394423">
                  <a:moveTo>
                    <a:pt x="0" y="0"/>
                  </a:moveTo>
                  <a:lnTo>
                    <a:pt x="1712791" y="3751"/>
                  </a:lnTo>
                  <a:lnTo>
                    <a:pt x="1612656" y="392942"/>
                  </a:lnTo>
                  <a:lnTo>
                    <a:pt x="0" y="3944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9851" y="1129308"/>
            <a:ext cx="1578518" cy="359265"/>
            <a:chOff x="573633" y="1190293"/>
            <a:chExt cx="2768974" cy="518834"/>
          </a:xfrm>
        </p:grpSpPr>
        <p:sp>
          <p:nvSpPr>
            <p:cNvPr id="9" name="矩形 8"/>
            <p:cNvSpPr/>
            <p:nvPr/>
          </p:nvSpPr>
          <p:spPr>
            <a:xfrm>
              <a:off x="573633" y="1373204"/>
              <a:ext cx="2060169" cy="335923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4593530"/>
                <a:gd name="connsiteY0" fmla="*/ 0 h 540060"/>
                <a:gd name="connsiteX1" fmla="*/ 32727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4593530"/>
                <a:gd name="connsiteY0" fmla="*/ 8092 h 548152"/>
                <a:gd name="connsiteX1" fmla="*/ 3361742 w 4593530"/>
                <a:gd name="connsiteY1" fmla="*/ 0 h 548152"/>
                <a:gd name="connsiteX2" fmla="*/ 4593530 w 4593530"/>
                <a:gd name="connsiteY2" fmla="*/ 548152 h 548152"/>
                <a:gd name="connsiteX3" fmla="*/ 0 w 4593530"/>
                <a:gd name="connsiteY3" fmla="*/ 548152 h 548152"/>
                <a:gd name="connsiteX4" fmla="*/ 0 w 4593530"/>
                <a:gd name="connsiteY4" fmla="*/ 8092 h 548152"/>
                <a:gd name="connsiteX0" fmla="*/ 0 w 3361742"/>
                <a:gd name="connsiteY0" fmla="*/ 8092 h 548152"/>
                <a:gd name="connsiteX1" fmla="*/ 3361742 w 3361742"/>
                <a:gd name="connsiteY1" fmla="*/ 0 h 548152"/>
                <a:gd name="connsiteX2" fmla="*/ 2311576 w 3361742"/>
                <a:gd name="connsiteY2" fmla="*/ 540060 h 548152"/>
                <a:gd name="connsiteX3" fmla="*/ 0 w 3361742"/>
                <a:gd name="connsiteY3" fmla="*/ 548152 h 548152"/>
                <a:gd name="connsiteX4" fmla="*/ 0 w 3361742"/>
                <a:gd name="connsiteY4" fmla="*/ 8092 h 548152"/>
                <a:gd name="connsiteX0" fmla="*/ 0 w 3361742"/>
                <a:gd name="connsiteY0" fmla="*/ 8092 h 548152"/>
                <a:gd name="connsiteX1" fmla="*/ 3361742 w 3361742"/>
                <a:gd name="connsiteY1" fmla="*/ 0 h 548152"/>
                <a:gd name="connsiteX2" fmla="*/ 1259611 w 3361742"/>
                <a:gd name="connsiteY2" fmla="*/ 548152 h 548152"/>
                <a:gd name="connsiteX3" fmla="*/ 0 w 3361742"/>
                <a:gd name="connsiteY3" fmla="*/ 548152 h 548152"/>
                <a:gd name="connsiteX4" fmla="*/ 0 w 3361742"/>
                <a:gd name="connsiteY4" fmla="*/ 8092 h 54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1742" h="548152">
                  <a:moveTo>
                    <a:pt x="0" y="8092"/>
                  </a:moveTo>
                  <a:lnTo>
                    <a:pt x="3361742" y="0"/>
                  </a:lnTo>
                  <a:lnTo>
                    <a:pt x="1259611" y="548152"/>
                  </a:lnTo>
                  <a:lnTo>
                    <a:pt x="0" y="548152"/>
                  </a:lnTo>
                  <a:lnTo>
                    <a:pt x="0" y="8092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19966860">
              <a:off x="1225669" y="1190293"/>
              <a:ext cx="2116938" cy="330964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1190655 w 4593530"/>
                <a:gd name="connsiteY0" fmla="*/ 2733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1190655 w 4593530"/>
                <a:gd name="connsiteY4" fmla="*/ 2733 h 540060"/>
                <a:gd name="connsiteX0" fmla="*/ 0 w 3402875"/>
                <a:gd name="connsiteY0" fmla="*/ 2733 h 540060"/>
                <a:gd name="connsiteX1" fmla="*/ 3402875 w 3402875"/>
                <a:gd name="connsiteY1" fmla="*/ 0 h 540060"/>
                <a:gd name="connsiteX2" fmla="*/ 3402875 w 3402875"/>
                <a:gd name="connsiteY2" fmla="*/ 540060 h 540060"/>
                <a:gd name="connsiteX3" fmla="*/ 2204283 w 3402875"/>
                <a:gd name="connsiteY3" fmla="*/ 520904 h 540060"/>
                <a:gd name="connsiteX4" fmla="*/ 0 w 3402875"/>
                <a:gd name="connsiteY4" fmla="*/ 2733 h 540060"/>
                <a:gd name="connsiteX0" fmla="*/ 0 w 3454377"/>
                <a:gd name="connsiteY0" fmla="*/ 190138 h 540060"/>
                <a:gd name="connsiteX1" fmla="*/ 3454377 w 3454377"/>
                <a:gd name="connsiteY1" fmla="*/ 0 h 540060"/>
                <a:gd name="connsiteX2" fmla="*/ 3454377 w 3454377"/>
                <a:gd name="connsiteY2" fmla="*/ 540060 h 540060"/>
                <a:gd name="connsiteX3" fmla="*/ 2255785 w 3454377"/>
                <a:gd name="connsiteY3" fmla="*/ 520904 h 540060"/>
                <a:gd name="connsiteX4" fmla="*/ 0 w 3454377"/>
                <a:gd name="connsiteY4" fmla="*/ 190138 h 54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4377" h="540060">
                  <a:moveTo>
                    <a:pt x="0" y="190138"/>
                  </a:moveTo>
                  <a:lnTo>
                    <a:pt x="3454377" y="0"/>
                  </a:lnTo>
                  <a:lnTo>
                    <a:pt x="3454377" y="540060"/>
                  </a:lnTo>
                  <a:lnTo>
                    <a:pt x="2255785" y="520904"/>
                  </a:lnTo>
                  <a:lnTo>
                    <a:pt x="0" y="19013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3896" y="1411749"/>
            <a:ext cx="1581776" cy="367291"/>
            <a:chOff x="625113" y="1484807"/>
            <a:chExt cx="2774688" cy="530423"/>
          </a:xfrm>
        </p:grpSpPr>
        <p:sp>
          <p:nvSpPr>
            <p:cNvPr id="8" name="矩形 7"/>
            <p:cNvSpPr/>
            <p:nvPr/>
          </p:nvSpPr>
          <p:spPr>
            <a:xfrm>
              <a:off x="1320736" y="1484807"/>
              <a:ext cx="2079065" cy="335923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3374378 w 4593530"/>
                <a:gd name="connsiteY0" fmla="*/ 0 h 548152"/>
                <a:gd name="connsiteX1" fmla="*/ 4593530 w 4593530"/>
                <a:gd name="connsiteY1" fmla="*/ 8092 h 548152"/>
                <a:gd name="connsiteX2" fmla="*/ 4593530 w 4593530"/>
                <a:gd name="connsiteY2" fmla="*/ 548152 h 548152"/>
                <a:gd name="connsiteX3" fmla="*/ 0 w 4593530"/>
                <a:gd name="connsiteY3" fmla="*/ 548152 h 548152"/>
                <a:gd name="connsiteX4" fmla="*/ 3374378 w 4593530"/>
                <a:gd name="connsiteY4" fmla="*/ 0 h 548152"/>
                <a:gd name="connsiteX0" fmla="*/ 1043872 w 2263024"/>
                <a:gd name="connsiteY0" fmla="*/ 0 h 548152"/>
                <a:gd name="connsiteX1" fmla="*/ 2263024 w 2263024"/>
                <a:gd name="connsiteY1" fmla="*/ 8092 h 548152"/>
                <a:gd name="connsiteX2" fmla="*/ 2263024 w 2263024"/>
                <a:gd name="connsiteY2" fmla="*/ 548152 h 548152"/>
                <a:gd name="connsiteX3" fmla="*/ 0 w 2263024"/>
                <a:gd name="connsiteY3" fmla="*/ 548152 h 548152"/>
                <a:gd name="connsiteX4" fmla="*/ 1043872 w 2263024"/>
                <a:gd name="connsiteY4" fmla="*/ 0 h 548152"/>
                <a:gd name="connsiteX0" fmla="*/ 2173425 w 3392577"/>
                <a:gd name="connsiteY0" fmla="*/ 0 h 548152"/>
                <a:gd name="connsiteX1" fmla="*/ 3392577 w 3392577"/>
                <a:gd name="connsiteY1" fmla="*/ 8092 h 548152"/>
                <a:gd name="connsiteX2" fmla="*/ 3392577 w 3392577"/>
                <a:gd name="connsiteY2" fmla="*/ 548152 h 548152"/>
                <a:gd name="connsiteX3" fmla="*/ 0 w 3392577"/>
                <a:gd name="connsiteY3" fmla="*/ 540468 h 548152"/>
                <a:gd name="connsiteX4" fmla="*/ 2173425 w 3392577"/>
                <a:gd name="connsiteY4" fmla="*/ 0 h 54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2577" h="548152">
                  <a:moveTo>
                    <a:pt x="2173425" y="0"/>
                  </a:moveTo>
                  <a:lnTo>
                    <a:pt x="3392577" y="8092"/>
                  </a:lnTo>
                  <a:lnTo>
                    <a:pt x="3392577" y="548152"/>
                  </a:lnTo>
                  <a:lnTo>
                    <a:pt x="0" y="540468"/>
                  </a:lnTo>
                  <a:lnTo>
                    <a:pt x="2173425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19966860">
              <a:off x="625113" y="1684266"/>
              <a:ext cx="2086259" cy="330964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3420970 w 4593530"/>
                <a:gd name="connsiteY2" fmla="*/ 537534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3420970"/>
                <a:gd name="connsiteY0" fmla="*/ 0 h 540060"/>
                <a:gd name="connsiteX1" fmla="*/ 1205994 w 3420970"/>
                <a:gd name="connsiteY1" fmla="*/ 4764 h 540060"/>
                <a:gd name="connsiteX2" fmla="*/ 3420970 w 3420970"/>
                <a:gd name="connsiteY2" fmla="*/ 537534 h 540060"/>
                <a:gd name="connsiteX3" fmla="*/ 0 w 3420970"/>
                <a:gd name="connsiteY3" fmla="*/ 540060 h 540060"/>
                <a:gd name="connsiteX4" fmla="*/ 0 w 3420970"/>
                <a:gd name="connsiteY4" fmla="*/ 0 h 540060"/>
                <a:gd name="connsiteX0" fmla="*/ 0 w 3419868"/>
                <a:gd name="connsiteY0" fmla="*/ 0 h 540060"/>
                <a:gd name="connsiteX1" fmla="*/ 1205994 w 3419868"/>
                <a:gd name="connsiteY1" fmla="*/ 4764 h 540060"/>
                <a:gd name="connsiteX2" fmla="*/ 3419869 w 3419868"/>
                <a:gd name="connsiteY2" fmla="*/ 381846 h 540060"/>
                <a:gd name="connsiteX3" fmla="*/ 0 w 3419868"/>
                <a:gd name="connsiteY3" fmla="*/ 540060 h 540060"/>
                <a:gd name="connsiteX4" fmla="*/ 0 w 3419868"/>
                <a:gd name="connsiteY4" fmla="*/ 0 h 540060"/>
                <a:gd name="connsiteX0" fmla="*/ 0 w 3364861"/>
                <a:gd name="connsiteY0" fmla="*/ 0 h 540060"/>
                <a:gd name="connsiteX1" fmla="*/ 1205994 w 3364861"/>
                <a:gd name="connsiteY1" fmla="*/ 4764 h 540060"/>
                <a:gd name="connsiteX2" fmla="*/ 3364861 w 3364861"/>
                <a:gd name="connsiteY2" fmla="*/ 351804 h 540060"/>
                <a:gd name="connsiteX3" fmla="*/ 0 w 3364861"/>
                <a:gd name="connsiteY3" fmla="*/ 540060 h 540060"/>
                <a:gd name="connsiteX4" fmla="*/ 0 w 3364861"/>
                <a:gd name="connsiteY4" fmla="*/ 0 h 540060"/>
                <a:gd name="connsiteX0" fmla="*/ 0 w 3404314"/>
                <a:gd name="connsiteY0" fmla="*/ 0 h 540060"/>
                <a:gd name="connsiteX1" fmla="*/ 1205994 w 3404314"/>
                <a:gd name="connsiteY1" fmla="*/ 4764 h 540060"/>
                <a:gd name="connsiteX2" fmla="*/ 3404314 w 3404314"/>
                <a:gd name="connsiteY2" fmla="*/ 328019 h 540060"/>
                <a:gd name="connsiteX3" fmla="*/ 0 w 3404314"/>
                <a:gd name="connsiteY3" fmla="*/ 540060 h 540060"/>
                <a:gd name="connsiteX4" fmla="*/ 0 w 3404314"/>
                <a:gd name="connsiteY4" fmla="*/ 0 h 54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4314" h="540060">
                  <a:moveTo>
                    <a:pt x="0" y="0"/>
                  </a:moveTo>
                  <a:lnTo>
                    <a:pt x="1205994" y="4764"/>
                  </a:lnTo>
                  <a:lnTo>
                    <a:pt x="3404314" y="328019"/>
                  </a:lnTo>
                  <a:lnTo>
                    <a:pt x="0" y="5400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771979" y="1168789"/>
            <a:ext cx="1578518" cy="359265"/>
            <a:chOff x="573633" y="1190293"/>
            <a:chExt cx="2768974" cy="518834"/>
          </a:xfrm>
        </p:grpSpPr>
        <p:sp>
          <p:nvSpPr>
            <p:cNvPr id="23" name="矩形 8"/>
            <p:cNvSpPr/>
            <p:nvPr/>
          </p:nvSpPr>
          <p:spPr>
            <a:xfrm>
              <a:off x="573633" y="1373204"/>
              <a:ext cx="2060169" cy="335923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4593530"/>
                <a:gd name="connsiteY0" fmla="*/ 0 h 540060"/>
                <a:gd name="connsiteX1" fmla="*/ 32727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4593530"/>
                <a:gd name="connsiteY0" fmla="*/ 8092 h 548152"/>
                <a:gd name="connsiteX1" fmla="*/ 3361742 w 4593530"/>
                <a:gd name="connsiteY1" fmla="*/ 0 h 548152"/>
                <a:gd name="connsiteX2" fmla="*/ 4593530 w 4593530"/>
                <a:gd name="connsiteY2" fmla="*/ 548152 h 548152"/>
                <a:gd name="connsiteX3" fmla="*/ 0 w 4593530"/>
                <a:gd name="connsiteY3" fmla="*/ 548152 h 548152"/>
                <a:gd name="connsiteX4" fmla="*/ 0 w 4593530"/>
                <a:gd name="connsiteY4" fmla="*/ 8092 h 548152"/>
                <a:gd name="connsiteX0" fmla="*/ 0 w 3361742"/>
                <a:gd name="connsiteY0" fmla="*/ 8092 h 548152"/>
                <a:gd name="connsiteX1" fmla="*/ 3361742 w 3361742"/>
                <a:gd name="connsiteY1" fmla="*/ 0 h 548152"/>
                <a:gd name="connsiteX2" fmla="*/ 2311576 w 3361742"/>
                <a:gd name="connsiteY2" fmla="*/ 540060 h 548152"/>
                <a:gd name="connsiteX3" fmla="*/ 0 w 3361742"/>
                <a:gd name="connsiteY3" fmla="*/ 548152 h 548152"/>
                <a:gd name="connsiteX4" fmla="*/ 0 w 3361742"/>
                <a:gd name="connsiteY4" fmla="*/ 8092 h 548152"/>
                <a:gd name="connsiteX0" fmla="*/ 0 w 3361742"/>
                <a:gd name="connsiteY0" fmla="*/ 8092 h 548152"/>
                <a:gd name="connsiteX1" fmla="*/ 3361742 w 3361742"/>
                <a:gd name="connsiteY1" fmla="*/ 0 h 548152"/>
                <a:gd name="connsiteX2" fmla="*/ 1259611 w 3361742"/>
                <a:gd name="connsiteY2" fmla="*/ 548152 h 548152"/>
                <a:gd name="connsiteX3" fmla="*/ 0 w 3361742"/>
                <a:gd name="connsiteY3" fmla="*/ 548152 h 548152"/>
                <a:gd name="connsiteX4" fmla="*/ 0 w 3361742"/>
                <a:gd name="connsiteY4" fmla="*/ 8092 h 54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1742" h="548152">
                  <a:moveTo>
                    <a:pt x="0" y="8092"/>
                  </a:moveTo>
                  <a:lnTo>
                    <a:pt x="3361742" y="0"/>
                  </a:lnTo>
                  <a:lnTo>
                    <a:pt x="1259611" y="548152"/>
                  </a:lnTo>
                  <a:lnTo>
                    <a:pt x="0" y="548152"/>
                  </a:lnTo>
                  <a:lnTo>
                    <a:pt x="0" y="8092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9"/>
            <p:cNvSpPr/>
            <p:nvPr/>
          </p:nvSpPr>
          <p:spPr>
            <a:xfrm rot="19966860">
              <a:off x="1225669" y="1190293"/>
              <a:ext cx="2116938" cy="330964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1190655 w 4593530"/>
                <a:gd name="connsiteY0" fmla="*/ 2733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1190655 w 4593530"/>
                <a:gd name="connsiteY4" fmla="*/ 2733 h 540060"/>
                <a:gd name="connsiteX0" fmla="*/ 0 w 3402875"/>
                <a:gd name="connsiteY0" fmla="*/ 2733 h 540060"/>
                <a:gd name="connsiteX1" fmla="*/ 3402875 w 3402875"/>
                <a:gd name="connsiteY1" fmla="*/ 0 h 540060"/>
                <a:gd name="connsiteX2" fmla="*/ 3402875 w 3402875"/>
                <a:gd name="connsiteY2" fmla="*/ 540060 h 540060"/>
                <a:gd name="connsiteX3" fmla="*/ 2204283 w 3402875"/>
                <a:gd name="connsiteY3" fmla="*/ 520904 h 540060"/>
                <a:gd name="connsiteX4" fmla="*/ 0 w 3402875"/>
                <a:gd name="connsiteY4" fmla="*/ 2733 h 540060"/>
                <a:gd name="connsiteX0" fmla="*/ 0 w 3454377"/>
                <a:gd name="connsiteY0" fmla="*/ 190138 h 540060"/>
                <a:gd name="connsiteX1" fmla="*/ 3454377 w 3454377"/>
                <a:gd name="connsiteY1" fmla="*/ 0 h 540060"/>
                <a:gd name="connsiteX2" fmla="*/ 3454377 w 3454377"/>
                <a:gd name="connsiteY2" fmla="*/ 540060 h 540060"/>
                <a:gd name="connsiteX3" fmla="*/ 2255785 w 3454377"/>
                <a:gd name="connsiteY3" fmla="*/ 520904 h 540060"/>
                <a:gd name="connsiteX4" fmla="*/ 0 w 3454377"/>
                <a:gd name="connsiteY4" fmla="*/ 190138 h 54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4377" h="540060">
                  <a:moveTo>
                    <a:pt x="0" y="190138"/>
                  </a:moveTo>
                  <a:lnTo>
                    <a:pt x="3454377" y="0"/>
                  </a:lnTo>
                  <a:lnTo>
                    <a:pt x="3454377" y="540060"/>
                  </a:lnTo>
                  <a:lnTo>
                    <a:pt x="2255785" y="520904"/>
                  </a:lnTo>
                  <a:lnTo>
                    <a:pt x="0" y="19013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876023" y="1451230"/>
            <a:ext cx="1581776" cy="367291"/>
            <a:chOff x="625113" y="1484807"/>
            <a:chExt cx="2774688" cy="530423"/>
          </a:xfrm>
        </p:grpSpPr>
        <p:sp>
          <p:nvSpPr>
            <p:cNvPr id="27" name="矩形 10"/>
            <p:cNvSpPr/>
            <p:nvPr/>
          </p:nvSpPr>
          <p:spPr>
            <a:xfrm rot="19966860">
              <a:off x="625113" y="1684266"/>
              <a:ext cx="2086259" cy="330964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3420970 w 4593530"/>
                <a:gd name="connsiteY2" fmla="*/ 537534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3420970"/>
                <a:gd name="connsiteY0" fmla="*/ 0 h 540060"/>
                <a:gd name="connsiteX1" fmla="*/ 1205994 w 3420970"/>
                <a:gd name="connsiteY1" fmla="*/ 4764 h 540060"/>
                <a:gd name="connsiteX2" fmla="*/ 3420970 w 3420970"/>
                <a:gd name="connsiteY2" fmla="*/ 537534 h 540060"/>
                <a:gd name="connsiteX3" fmla="*/ 0 w 3420970"/>
                <a:gd name="connsiteY3" fmla="*/ 540060 h 540060"/>
                <a:gd name="connsiteX4" fmla="*/ 0 w 3420970"/>
                <a:gd name="connsiteY4" fmla="*/ 0 h 540060"/>
                <a:gd name="connsiteX0" fmla="*/ 0 w 3419868"/>
                <a:gd name="connsiteY0" fmla="*/ 0 h 540060"/>
                <a:gd name="connsiteX1" fmla="*/ 1205994 w 3419868"/>
                <a:gd name="connsiteY1" fmla="*/ 4764 h 540060"/>
                <a:gd name="connsiteX2" fmla="*/ 3419869 w 3419868"/>
                <a:gd name="connsiteY2" fmla="*/ 381846 h 540060"/>
                <a:gd name="connsiteX3" fmla="*/ 0 w 3419868"/>
                <a:gd name="connsiteY3" fmla="*/ 540060 h 540060"/>
                <a:gd name="connsiteX4" fmla="*/ 0 w 3419868"/>
                <a:gd name="connsiteY4" fmla="*/ 0 h 540060"/>
                <a:gd name="connsiteX0" fmla="*/ 0 w 3364861"/>
                <a:gd name="connsiteY0" fmla="*/ 0 h 540060"/>
                <a:gd name="connsiteX1" fmla="*/ 1205994 w 3364861"/>
                <a:gd name="connsiteY1" fmla="*/ 4764 h 540060"/>
                <a:gd name="connsiteX2" fmla="*/ 3364861 w 3364861"/>
                <a:gd name="connsiteY2" fmla="*/ 351804 h 540060"/>
                <a:gd name="connsiteX3" fmla="*/ 0 w 3364861"/>
                <a:gd name="connsiteY3" fmla="*/ 540060 h 540060"/>
                <a:gd name="connsiteX4" fmla="*/ 0 w 3364861"/>
                <a:gd name="connsiteY4" fmla="*/ 0 h 540060"/>
                <a:gd name="connsiteX0" fmla="*/ 0 w 3404314"/>
                <a:gd name="connsiteY0" fmla="*/ 0 h 540060"/>
                <a:gd name="connsiteX1" fmla="*/ 1205994 w 3404314"/>
                <a:gd name="connsiteY1" fmla="*/ 4764 h 540060"/>
                <a:gd name="connsiteX2" fmla="*/ 3404314 w 3404314"/>
                <a:gd name="connsiteY2" fmla="*/ 328019 h 540060"/>
                <a:gd name="connsiteX3" fmla="*/ 0 w 3404314"/>
                <a:gd name="connsiteY3" fmla="*/ 540060 h 540060"/>
                <a:gd name="connsiteX4" fmla="*/ 0 w 3404314"/>
                <a:gd name="connsiteY4" fmla="*/ 0 h 54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4314" h="540060">
                  <a:moveTo>
                    <a:pt x="0" y="0"/>
                  </a:moveTo>
                  <a:lnTo>
                    <a:pt x="1205994" y="4764"/>
                  </a:lnTo>
                  <a:lnTo>
                    <a:pt x="3404314" y="328019"/>
                  </a:lnTo>
                  <a:lnTo>
                    <a:pt x="0" y="5400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7"/>
            <p:cNvSpPr/>
            <p:nvPr/>
          </p:nvSpPr>
          <p:spPr>
            <a:xfrm>
              <a:off x="1320736" y="1484807"/>
              <a:ext cx="2079065" cy="335923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3374378 w 4593530"/>
                <a:gd name="connsiteY0" fmla="*/ 0 h 548152"/>
                <a:gd name="connsiteX1" fmla="*/ 4593530 w 4593530"/>
                <a:gd name="connsiteY1" fmla="*/ 8092 h 548152"/>
                <a:gd name="connsiteX2" fmla="*/ 4593530 w 4593530"/>
                <a:gd name="connsiteY2" fmla="*/ 548152 h 548152"/>
                <a:gd name="connsiteX3" fmla="*/ 0 w 4593530"/>
                <a:gd name="connsiteY3" fmla="*/ 548152 h 548152"/>
                <a:gd name="connsiteX4" fmla="*/ 3374378 w 4593530"/>
                <a:gd name="connsiteY4" fmla="*/ 0 h 548152"/>
                <a:gd name="connsiteX0" fmla="*/ 1043872 w 2263024"/>
                <a:gd name="connsiteY0" fmla="*/ 0 h 548152"/>
                <a:gd name="connsiteX1" fmla="*/ 2263024 w 2263024"/>
                <a:gd name="connsiteY1" fmla="*/ 8092 h 548152"/>
                <a:gd name="connsiteX2" fmla="*/ 2263024 w 2263024"/>
                <a:gd name="connsiteY2" fmla="*/ 548152 h 548152"/>
                <a:gd name="connsiteX3" fmla="*/ 0 w 2263024"/>
                <a:gd name="connsiteY3" fmla="*/ 548152 h 548152"/>
                <a:gd name="connsiteX4" fmla="*/ 1043872 w 2263024"/>
                <a:gd name="connsiteY4" fmla="*/ 0 h 548152"/>
                <a:gd name="connsiteX0" fmla="*/ 2173425 w 3392577"/>
                <a:gd name="connsiteY0" fmla="*/ 0 h 548152"/>
                <a:gd name="connsiteX1" fmla="*/ 3392577 w 3392577"/>
                <a:gd name="connsiteY1" fmla="*/ 8092 h 548152"/>
                <a:gd name="connsiteX2" fmla="*/ 3392577 w 3392577"/>
                <a:gd name="connsiteY2" fmla="*/ 548152 h 548152"/>
                <a:gd name="connsiteX3" fmla="*/ 0 w 3392577"/>
                <a:gd name="connsiteY3" fmla="*/ 540468 h 548152"/>
                <a:gd name="connsiteX4" fmla="*/ 2173425 w 3392577"/>
                <a:gd name="connsiteY4" fmla="*/ 0 h 54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2577" h="548152">
                  <a:moveTo>
                    <a:pt x="2173425" y="0"/>
                  </a:moveTo>
                  <a:lnTo>
                    <a:pt x="3392577" y="8092"/>
                  </a:lnTo>
                  <a:lnTo>
                    <a:pt x="3392577" y="548152"/>
                  </a:lnTo>
                  <a:lnTo>
                    <a:pt x="0" y="540468"/>
                  </a:lnTo>
                  <a:lnTo>
                    <a:pt x="2173425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874284" y="1150407"/>
            <a:ext cx="1578518" cy="359265"/>
            <a:chOff x="573633" y="1190293"/>
            <a:chExt cx="2768974" cy="518834"/>
          </a:xfrm>
        </p:grpSpPr>
        <p:sp>
          <p:nvSpPr>
            <p:cNvPr id="30" name="矩形 9"/>
            <p:cNvSpPr/>
            <p:nvPr/>
          </p:nvSpPr>
          <p:spPr>
            <a:xfrm rot="19966860">
              <a:off x="1225669" y="1190293"/>
              <a:ext cx="2116938" cy="330964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1190655 w 4593530"/>
                <a:gd name="connsiteY0" fmla="*/ 2733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1190655 w 4593530"/>
                <a:gd name="connsiteY4" fmla="*/ 2733 h 540060"/>
                <a:gd name="connsiteX0" fmla="*/ 0 w 3402875"/>
                <a:gd name="connsiteY0" fmla="*/ 2733 h 540060"/>
                <a:gd name="connsiteX1" fmla="*/ 3402875 w 3402875"/>
                <a:gd name="connsiteY1" fmla="*/ 0 h 540060"/>
                <a:gd name="connsiteX2" fmla="*/ 3402875 w 3402875"/>
                <a:gd name="connsiteY2" fmla="*/ 540060 h 540060"/>
                <a:gd name="connsiteX3" fmla="*/ 2204283 w 3402875"/>
                <a:gd name="connsiteY3" fmla="*/ 520904 h 540060"/>
                <a:gd name="connsiteX4" fmla="*/ 0 w 3402875"/>
                <a:gd name="connsiteY4" fmla="*/ 2733 h 540060"/>
                <a:gd name="connsiteX0" fmla="*/ 0 w 3454377"/>
                <a:gd name="connsiteY0" fmla="*/ 190138 h 540060"/>
                <a:gd name="connsiteX1" fmla="*/ 3454377 w 3454377"/>
                <a:gd name="connsiteY1" fmla="*/ 0 h 540060"/>
                <a:gd name="connsiteX2" fmla="*/ 3454377 w 3454377"/>
                <a:gd name="connsiteY2" fmla="*/ 540060 h 540060"/>
                <a:gd name="connsiteX3" fmla="*/ 2255785 w 3454377"/>
                <a:gd name="connsiteY3" fmla="*/ 520904 h 540060"/>
                <a:gd name="connsiteX4" fmla="*/ 0 w 3454377"/>
                <a:gd name="connsiteY4" fmla="*/ 190138 h 54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4377" h="540060">
                  <a:moveTo>
                    <a:pt x="0" y="190138"/>
                  </a:moveTo>
                  <a:lnTo>
                    <a:pt x="3454377" y="0"/>
                  </a:lnTo>
                  <a:lnTo>
                    <a:pt x="3454377" y="540060"/>
                  </a:lnTo>
                  <a:lnTo>
                    <a:pt x="2255785" y="520904"/>
                  </a:lnTo>
                  <a:lnTo>
                    <a:pt x="0" y="19013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8"/>
            <p:cNvSpPr/>
            <p:nvPr/>
          </p:nvSpPr>
          <p:spPr>
            <a:xfrm>
              <a:off x="573633" y="1373204"/>
              <a:ext cx="2060169" cy="335923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4593530"/>
                <a:gd name="connsiteY0" fmla="*/ 0 h 540060"/>
                <a:gd name="connsiteX1" fmla="*/ 32727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4593530"/>
                <a:gd name="connsiteY0" fmla="*/ 8092 h 548152"/>
                <a:gd name="connsiteX1" fmla="*/ 3361742 w 4593530"/>
                <a:gd name="connsiteY1" fmla="*/ 0 h 548152"/>
                <a:gd name="connsiteX2" fmla="*/ 4593530 w 4593530"/>
                <a:gd name="connsiteY2" fmla="*/ 548152 h 548152"/>
                <a:gd name="connsiteX3" fmla="*/ 0 w 4593530"/>
                <a:gd name="connsiteY3" fmla="*/ 548152 h 548152"/>
                <a:gd name="connsiteX4" fmla="*/ 0 w 4593530"/>
                <a:gd name="connsiteY4" fmla="*/ 8092 h 548152"/>
                <a:gd name="connsiteX0" fmla="*/ 0 w 3361742"/>
                <a:gd name="connsiteY0" fmla="*/ 8092 h 548152"/>
                <a:gd name="connsiteX1" fmla="*/ 3361742 w 3361742"/>
                <a:gd name="connsiteY1" fmla="*/ 0 h 548152"/>
                <a:gd name="connsiteX2" fmla="*/ 2311576 w 3361742"/>
                <a:gd name="connsiteY2" fmla="*/ 540060 h 548152"/>
                <a:gd name="connsiteX3" fmla="*/ 0 w 3361742"/>
                <a:gd name="connsiteY3" fmla="*/ 548152 h 548152"/>
                <a:gd name="connsiteX4" fmla="*/ 0 w 3361742"/>
                <a:gd name="connsiteY4" fmla="*/ 8092 h 548152"/>
                <a:gd name="connsiteX0" fmla="*/ 0 w 3361742"/>
                <a:gd name="connsiteY0" fmla="*/ 8092 h 548152"/>
                <a:gd name="connsiteX1" fmla="*/ 3361742 w 3361742"/>
                <a:gd name="connsiteY1" fmla="*/ 0 h 548152"/>
                <a:gd name="connsiteX2" fmla="*/ 1259611 w 3361742"/>
                <a:gd name="connsiteY2" fmla="*/ 548152 h 548152"/>
                <a:gd name="connsiteX3" fmla="*/ 0 w 3361742"/>
                <a:gd name="connsiteY3" fmla="*/ 548152 h 548152"/>
                <a:gd name="connsiteX4" fmla="*/ 0 w 3361742"/>
                <a:gd name="connsiteY4" fmla="*/ 8092 h 54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1742" h="548152">
                  <a:moveTo>
                    <a:pt x="0" y="8092"/>
                  </a:moveTo>
                  <a:lnTo>
                    <a:pt x="3361742" y="0"/>
                  </a:lnTo>
                  <a:lnTo>
                    <a:pt x="1259611" y="548152"/>
                  </a:lnTo>
                  <a:lnTo>
                    <a:pt x="0" y="548152"/>
                  </a:lnTo>
                  <a:lnTo>
                    <a:pt x="0" y="8092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978328" y="1432848"/>
            <a:ext cx="1581776" cy="367291"/>
            <a:chOff x="625113" y="1484807"/>
            <a:chExt cx="2774688" cy="530423"/>
          </a:xfrm>
        </p:grpSpPr>
        <p:sp>
          <p:nvSpPr>
            <p:cNvPr id="33" name="矩形 7"/>
            <p:cNvSpPr/>
            <p:nvPr/>
          </p:nvSpPr>
          <p:spPr>
            <a:xfrm>
              <a:off x="1320736" y="1484807"/>
              <a:ext cx="2079065" cy="335923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3374378 w 4593530"/>
                <a:gd name="connsiteY0" fmla="*/ 0 h 548152"/>
                <a:gd name="connsiteX1" fmla="*/ 4593530 w 4593530"/>
                <a:gd name="connsiteY1" fmla="*/ 8092 h 548152"/>
                <a:gd name="connsiteX2" fmla="*/ 4593530 w 4593530"/>
                <a:gd name="connsiteY2" fmla="*/ 548152 h 548152"/>
                <a:gd name="connsiteX3" fmla="*/ 0 w 4593530"/>
                <a:gd name="connsiteY3" fmla="*/ 548152 h 548152"/>
                <a:gd name="connsiteX4" fmla="*/ 3374378 w 4593530"/>
                <a:gd name="connsiteY4" fmla="*/ 0 h 548152"/>
                <a:gd name="connsiteX0" fmla="*/ 1043872 w 2263024"/>
                <a:gd name="connsiteY0" fmla="*/ 0 h 548152"/>
                <a:gd name="connsiteX1" fmla="*/ 2263024 w 2263024"/>
                <a:gd name="connsiteY1" fmla="*/ 8092 h 548152"/>
                <a:gd name="connsiteX2" fmla="*/ 2263024 w 2263024"/>
                <a:gd name="connsiteY2" fmla="*/ 548152 h 548152"/>
                <a:gd name="connsiteX3" fmla="*/ 0 w 2263024"/>
                <a:gd name="connsiteY3" fmla="*/ 548152 h 548152"/>
                <a:gd name="connsiteX4" fmla="*/ 1043872 w 2263024"/>
                <a:gd name="connsiteY4" fmla="*/ 0 h 548152"/>
                <a:gd name="connsiteX0" fmla="*/ 2173425 w 3392577"/>
                <a:gd name="connsiteY0" fmla="*/ 0 h 548152"/>
                <a:gd name="connsiteX1" fmla="*/ 3392577 w 3392577"/>
                <a:gd name="connsiteY1" fmla="*/ 8092 h 548152"/>
                <a:gd name="connsiteX2" fmla="*/ 3392577 w 3392577"/>
                <a:gd name="connsiteY2" fmla="*/ 548152 h 548152"/>
                <a:gd name="connsiteX3" fmla="*/ 0 w 3392577"/>
                <a:gd name="connsiteY3" fmla="*/ 540468 h 548152"/>
                <a:gd name="connsiteX4" fmla="*/ 2173425 w 3392577"/>
                <a:gd name="connsiteY4" fmla="*/ 0 h 54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2577" h="548152">
                  <a:moveTo>
                    <a:pt x="2173425" y="0"/>
                  </a:moveTo>
                  <a:lnTo>
                    <a:pt x="3392577" y="8092"/>
                  </a:lnTo>
                  <a:lnTo>
                    <a:pt x="3392577" y="548152"/>
                  </a:lnTo>
                  <a:lnTo>
                    <a:pt x="0" y="540468"/>
                  </a:lnTo>
                  <a:lnTo>
                    <a:pt x="2173425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10"/>
            <p:cNvSpPr/>
            <p:nvPr/>
          </p:nvSpPr>
          <p:spPr>
            <a:xfrm rot="19966860">
              <a:off x="625113" y="1684266"/>
              <a:ext cx="2086259" cy="330964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3420970 w 4593530"/>
                <a:gd name="connsiteY2" fmla="*/ 537534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3420970"/>
                <a:gd name="connsiteY0" fmla="*/ 0 h 540060"/>
                <a:gd name="connsiteX1" fmla="*/ 1205994 w 3420970"/>
                <a:gd name="connsiteY1" fmla="*/ 4764 h 540060"/>
                <a:gd name="connsiteX2" fmla="*/ 3420970 w 3420970"/>
                <a:gd name="connsiteY2" fmla="*/ 537534 h 540060"/>
                <a:gd name="connsiteX3" fmla="*/ 0 w 3420970"/>
                <a:gd name="connsiteY3" fmla="*/ 540060 h 540060"/>
                <a:gd name="connsiteX4" fmla="*/ 0 w 3420970"/>
                <a:gd name="connsiteY4" fmla="*/ 0 h 540060"/>
                <a:gd name="connsiteX0" fmla="*/ 0 w 3419868"/>
                <a:gd name="connsiteY0" fmla="*/ 0 h 540060"/>
                <a:gd name="connsiteX1" fmla="*/ 1205994 w 3419868"/>
                <a:gd name="connsiteY1" fmla="*/ 4764 h 540060"/>
                <a:gd name="connsiteX2" fmla="*/ 3419869 w 3419868"/>
                <a:gd name="connsiteY2" fmla="*/ 381846 h 540060"/>
                <a:gd name="connsiteX3" fmla="*/ 0 w 3419868"/>
                <a:gd name="connsiteY3" fmla="*/ 540060 h 540060"/>
                <a:gd name="connsiteX4" fmla="*/ 0 w 3419868"/>
                <a:gd name="connsiteY4" fmla="*/ 0 h 540060"/>
                <a:gd name="connsiteX0" fmla="*/ 0 w 3364861"/>
                <a:gd name="connsiteY0" fmla="*/ 0 h 540060"/>
                <a:gd name="connsiteX1" fmla="*/ 1205994 w 3364861"/>
                <a:gd name="connsiteY1" fmla="*/ 4764 h 540060"/>
                <a:gd name="connsiteX2" fmla="*/ 3364861 w 3364861"/>
                <a:gd name="connsiteY2" fmla="*/ 351804 h 540060"/>
                <a:gd name="connsiteX3" fmla="*/ 0 w 3364861"/>
                <a:gd name="connsiteY3" fmla="*/ 540060 h 540060"/>
                <a:gd name="connsiteX4" fmla="*/ 0 w 3364861"/>
                <a:gd name="connsiteY4" fmla="*/ 0 h 540060"/>
                <a:gd name="connsiteX0" fmla="*/ 0 w 3404314"/>
                <a:gd name="connsiteY0" fmla="*/ 0 h 540060"/>
                <a:gd name="connsiteX1" fmla="*/ 1205994 w 3404314"/>
                <a:gd name="connsiteY1" fmla="*/ 4764 h 540060"/>
                <a:gd name="connsiteX2" fmla="*/ 3404314 w 3404314"/>
                <a:gd name="connsiteY2" fmla="*/ 328019 h 540060"/>
                <a:gd name="connsiteX3" fmla="*/ 0 w 3404314"/>
                <a:gd name="connsiteY3" fmla="*/ 540060 h 540060"/>
                <a:gd name="connsiteX4" fmla="*/ 0 w 3404314"/>
                <a:gd name="connsiteY4" fmla="*/ 0 h 54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4314" h="540060">
                  <a:moveTo>
                    <a:pt x="0" y="0"/>
                  </a:moveTo>
                  <a:lnTo>
                    <a:pt x="1205994" y="4764"/>
                  </a:lnTo>
                  <a:lnTo>
                    <a:pt x="3404314" y="328019"/>
                  </a:lnTo>
                  <a:lnTo>
                    <a:pt x="0" y="5400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876256" y="1150407"/>
            <a:ext cx="1578518" cy="359265"/>
            <a:chOff x="573633" y="1190293"/>
            <a:chExt cx="2768974" cy="518834"/>
          </a:xfrm>
        </p:grpSpPr>
        <p:sp>
          <p:nvSpPr>
            <p:cNvPr id="35" name="矩形 9"/>
            <p:cNvSpPr/>
            <p:nvPr/>
          </p:nvSpPr>
          <p:spPr>
            <a:xfrm rot="19966860">
              <a:off x="1225669" y="1190293"/>
              <a:ext cx="2116938" cy="330964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1190655 w 4593530"/>
                <a:gd name="connsiteY0" fmla="*/ 2733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1190655 w 4593530"/>
                <a:gd name="connsiteY4" fmla="*/ 2733 h 540060"/>
                <a:gd name="connsiteX0" fmla="*/ 0 w 3402875"/>
                <a:gd name="connsiteY0" fmla="*/ 2733 h 540060"/>
                <a:gd name="connsiteX1" fmla="*/ 3402875 w 3402875"/>
                <a:gd name="connsiteY1" fmla="*/ 0 h 540060"/>
                <a:gd name="connsiteX2" fmla="*/ 3402875 w 3402875"/>
                <a:gd name="connsiteY2" fmla="*/ 540060 h 540060"/>
                <a:gd name="connsiteX3" fmla="*/ 2204283 w 3402875"/>
                <a:gd name="connsiteY3" fmla="*/ 520904 h 540060"/>
                <a:gd name="connsiteX4" fmla="*/ 0 w 3402875"/>
                <a:gd name="connsiteY4" fmla="*/ 2733 h 540060"/>
                <a:gd name="connsiteX0" fmla="*/ 0 w 3454377"/>
                <a:gd name="connsiteY0" fmla="*/ 190138 h 540060"/>
                <a:gd name="connsiteX1" fmla="*/ 3454377 w 3454377"/>
                <a:gd name="connsiteY1" fmla="*/ 0 h 540060"/>
                <a:gd name="connsiteX2" fmla="*/ 3454377 w 3454377"/>
                <a:gd name="connsiteY2" fmla="*/ 540060 h 540060"/>
                <a:gd name="connsiteX3" fmla="*/ 2255785 w 3454377"/>
                <a:gd name="connsiteY3" fmla="*/ 520904 h 540060"/>
                <a:gd name="connsiteX4" fmla="*/ 0 w 3454377"/>
                <a:gd name="connsiteY4" fmla="*/ 190138 h 54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4377" h="540060">
                  <a:moveTo>
                    <a:pt x="0" y="190138"/>
                  </a:moveTo>
                  <a:lnTo>
                    <a:pt x="3454377" y="0"/>
                  </a:lnTo>
                  <a:lnTo>
                    <a:pt x="3454377" y="540060"/>
                  </a:lnTo>
                  <a:lnTo>
                    <a:pt x="2255785" y="520904"/>
                  </a:lnTo>
                  <a:lnTo>
                    <a:pt x="0" y="19013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8"/>
            <p:cNvSpPr/>
            <p:nvPr/>
          </p:nvSpPr>
          <p:spPr>
            <a:xfrm>
              <a:off x="573633" y="1373204"/>
              <a:ext cx="2060169" cy="335923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4593530"/>
                <a:gd name="connsiteY0" fmla="*/ 0 h 540060"/>
                <a:gd name="connsiteX1" fmla="*/ 32727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4593530"/>
                <a:gd name="connsiteY0" fmla="*/ 8092 h 548152"/>
                <a:gd name="connsiteX1" fmla="*/ 3361742 w 4593530"/>
                <a:gd name="connsiteY1" fmla="*/ 0 h 548152"/>
                <a:gd name="connsiteX2" fmla="*/ 4593530 w 4593530"/>
                <a:gd name="connsiteY2" fmla="*/ 548152 h 548152"/>
                <a:gd name="connsiteX3" fmla="*/ 0 w 4593530"/>
                <a:gd name="connsiteY3" fmla="*/ 548152 h 548152"/>
                <a:gd name="connsiteX4" fmla="*/ 0 w 4593530"/>
                <a:gd name="connsiteY4" fmla="*/ 8092 h 548152"/>
                <a:gd name="connsiteX0" fmla="*/ 0 w 3361742"/>
                <a:gd name="connsiteY0" fmla="*/ 8092 h 548152"/>
                <a:gd name="connsiteX1" fmla="*/ 3361742 w 3361742"/>
                <a:gd name="connsiteY1" fmla="*/ 0 h 548152"/>
                <a:gd name="connsiteX2" fmla="*/ 2311576 w 3361742"/>
                <a:gd name="connsiteY2" fmla="*/ 540060 h 548152"/>
                <a:gd name="connsiteX3" fmla="*/ 0 w 3361742"/>
                <a:gd name="connsiteY3" fmla="*/ 548152 h 548152"/>
                <a:gd name="connsiteX4" fmla="*/ 0 w 3361742"/>
                <a:gd name="connsiteY4" fmla="*/ 8092 h 548152"/>
                <a:gd name="connsiteX0" fmla="*/ 0 w 3361742"/>
                <a:gd name="connsiteY0" fmla="*/ 8092 h 548152"/>
                <a:gd name="connsiteX1" fmla="*/ 3361742 w 3361742"/>
                <a:gd name="connsiteY1" fmla="*/ 0 h 548152"/>
                <a:gd name="connsiteX2" fmla="*/ 1259611 w 3361742"/>
                <a:gd name="connsiteY2" fmla="*/ 548152 h 548152"/>
                <a:gd name="connsiteX3" fmla="*/ 0 w 3361742"/>
                <a:gd name="connsiteY3" fmla="*/ 548152 h 548152"/>
                <a:gd name="connsiteX4" fmla="*/ 0 w 3361742"/>
                <a:gd name="connsiteY4" fmla="*/ 8092 h 54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1742" h="548152">
                  <a:moveTo>
                    <a:pt x="0" y="8092"/>
                  </a:moveTo>
                  <a:lnTo>
                    <a:pt x="3361742" y="0"/>
                  </a:lnTo>
                  <a:lnTo>
                    <a:pt x="1259611" y="548152"/>
                  </a:lnTo>
                  <a:lnTo>
                    <a:pt x="0" y="548152"/>
                  </a:lnTo>
                  <a:lnTo>
                    <a:pt x="0" y="8092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980300" y="1417857"/>
            <a:ext cx="1581776" cy="382281"/>
            <a:chOff x="625113" y="1463159"/>
            <a:chExt cx="2774688" cy="552071"/>
          </a:xfrm>
        </p:grpSpPr>
        <p:sp>
          <p:nvSpPr>
            <p:cNvPr id="39" name="矩形 10"/>
            <p:cNvSpPr/>
            <p:nvPr/>
          </p:nvSpPr>
          <p:spPr>
            <a:xfrm rot="19966860">
              <a:off x="625113" y="1684266"/>
              <a:ext cx="2086259" cy="330964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3420970 w 4593530"/>
                <a:gd name="connsiteY2" fmla="*/ 537534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3420970"/>
                <a:gd name="connsiteY0" fmla="*/ 0 h 540060"/>
                <a:gd name="connsiteX1" fmla="*/ 1205994 w 3420970"/>
                <a:gd name="connsiteY1" fmla="*/ 4764 h 540060"/>
                <a:gd name="connsiteX2" fmla="*/ 3420970 w 3420970"/>
                <a:gd name="connsiteY2" fmla="*/ 537534 h 540060"/>
                <a:gd name="connsiteX3" fmla="*/ 0 w 3420970"/>
                <a:gd name="connsiteY3" fmla="*/ 540060 h 540060"/>
                <a:gd name="connsiteX4" fmla="*/ 0 w 3420970"/>
                <a:gd name="connsiteY4" fmla="*/ 0 h 540060"/>
                <a:gd name="connsiteX0" fmla="*/ 0 w 3419868"/>
                <a:gd name="connsiteY0" fmla="*/ 0 h 540060"/>
                <a:gd name="connsiteX1" fmla="*/ 1205994 w 3419868"/>
                <a:gd name="connsiteY1" fmla="*/ 4764 h 540060"/>
                <a:gd name="connsiteX2" fmla="*/ 3419869 w 3419868"/>
                <a:gd name="connsiteY2" fmla="*/ 381846 h 540060"/>
                <a:gd name="connsiteX3" fmla="*/ 0 w 3419868"/>
                <a:gd name="connsiteY3" fmla="*/ 540060 h 540060"/>
                <a:gd name="connsiteX4" fmla="*/ 0 w 3419868"/>
                <a:gd name="connsiteY4" fmla="*/ 0 h 540060"/>
                <a:gd name="connsiteX0" fmla="*/ 0 w 3364861"/>
                <a:gd name="connsiteY0" fmla="*/ 0 h 540060"/>
                <a:gd name="connsiteX1" fmla="*/ 1205994 w 3364861"/>
                <a:gd name="connsiteY1" fmla="*/ 4764 h 540060"/>
                <a:gd name="connsiteX2" fmla="*/ 3364861 w 3364861"/>
                <a:gd name="connsiteY2" fmla="*/ 351804 h 540060"/>
                <a:gd name="connsiteX3" fmla="*/ 0 w 3364861"/>
                <a:gd name="connsiteY3" fmla="*/ 540060 h 540060"/>
                <a:gd name="connsiteX4" fmla="*/ 0 w 3364861"/>
                <a:gd name="connsiteY4" fmla="*/ 0 h 540060"/>
                <a:gd name="connsiteX0" fmla="*/ 0 w 3404314"/>
                <a:gd name="connsiteY0" fmla="*/ 0 h 540060"/>
                <a:gd name="connsiteX1" fmla="*/ 1205994 w 3404314"/>
                <a:gd name="connsiteY1" fmla="*/ 4764 h 540060"/>
                <a:gd name="connsiteX2" fmla="*/ 3404314 w 3404314"/>
                <a:gd name="connsiteY2" fmla="*/ 328019 h 540060"/>
                <a:gd name="connsiteX3" fmla="*/ 0 w 3404314"/>
                <a:gd name="connsiteY3" fmla="*/ 540060 h 540060"/>
                <a:gd name="connsiteX4" fmla="*/ 0 w 3404314"/>
                <a:gd name="connsiteY4" fmla="*/ 0 h 54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4314" h="540060">
                  <a:moveTo>
                    <a:pt x="0" y="0"/>
                  </a:moveTo>
                  <a:lnTo>
                    <a:pt x="1205994" y="4764"/>
                  </a:lnTo>
                  <a:lnTo>
                    <a:pt x="3404314" y="328019"/>
                  </a:lnTo>
                  <a:lnTo>
                    <a:pt x="0" y="5400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7"/>
            <p:cNvSpPr/>
            <p:nvPr/>
          </p:nvSpPr>
          <p:spPr>
            <a:xfrm>
              <a:off x="1320736" y="1463159"/>
              <a:ext cx="2079065" cy="335924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3374378 w 4593530"/>
                <a:gd name="connsiteY0" fmla="*/ 0 h 548152"/>
                <a:gd name="connsiteX1" fmla="*/ 4593530 w 4593530"/>
                <a:gd name="connsiteY1" fmla="*/ 8092 h 548152"/>
                <a:gd name="connsiteX2" fmla="*/ 4593530 w 4593530"/>
                <a:gd name="connsiteY2" fmla="*/ 548152 h 548152"/>
                <a:gd name="connsiteX3" fmla="*/ 0 w 4593530"/>
                <a:gd name="connsiteY3" fmla="*/ 548152 h 548152"/>
                <a:gd name="connsiteX4" fmla="*/ 3374378 w 4593530"/>
                <a:gd name="connsiteY4" fmla="*/ 0 h 548152"/>
                <a:gd name="connsiteX0" fmla="*/ 1043872 w 2263024"/>
                <a:gd name="connsiteY0" fmla="*/ 0 h 548152"/>
                <a:gd name="connsiteX1" fmla="*/ 2263024 w 2263024"/>
                <a:gd name="connsiteY1" fmla="*/ 8092 h 548152"/>
                <a:gd name="connsiteX2" fmla="*/ 2263024 w 2263024"/>
                <a:gd name="connsiteY2" fmla="*/ 548152 h 548152"/>
                <a:gd name="connsiteX3" fmla="*/ 0 w 2263024"/>
                <a:gd name="connsiteY3" fmla="*/ 548152 h 548152"/>
                <a:gd name="connsiteX4" fmla="*/ 1043872 w 2263024"/>
                <a:gd name="connsiteY4" fmla="*/ 0 h 548152"/>
                <a:gd name="connsiteX0" fmla="*/ 2173425 w 3392577"/>
                <a:gd name="connsiteY0" fmla="*/ 0 h 548152"/>
                <a:gd name="connsiteX1" fmla="*/ 3392577 w 3392577"/>
                <a:gd name="connsiteY1" fmla="*/ 8092 h 548152"/>
                <a:gd name="connsiteX2" fmla="*/ 3392577 w 3392577"/>
                <a:gd name="connsiteY2" fmla="*/ 548152 h 548152"/>
                <a:gd name="connsiteX3" fmla="*/ 0 w 3392577"/>
                <a:gd name="connsiteY3" fmla="*/ 540468 h 548152"/>
                <a:gd name="connsiteX4" fmla="*/ 2173425 w 3392577"/>
                <a:gd name="connsiteY4" fmla="*/ 0 h 54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2577" h="548152">
                  <a:moveTo>
                    <a:pt x="2173425" y="0"/>
                  </a:moveTo>
                  <a:lnTo>
                    <a:pt x="3392577" y="8092"/>
                  </a:lnTo>
                  <a:lnTo>
                    <a:pt x="3392577" y="548152"/>
                  </a:lnTo>
                  <a:lnTo>
                    <a:pt x="0" y="540468"/>
                  </a:lnTo>
                  <a:lnTo>
                    <a:pt x="2173425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545885" y="2665158"/>
            <a:ext cx="1012042" cy="427109"/>
            <a:chOff x="6109948" y="1225840"/>
            <a:chExt cx="1816856" cy="766762"/>
          </a:xfrm>
        </p:grpSpPr>
        <p:sp>
          <p:nvSpPr>
            <p:cNvPr id="48" name="矩形 14"/>
            <p:cNvSpPr/>
            <p:nvPr/>
          </p:nvSpPr>
          <p:spPr>
            <a:xfrm rot="19966860">
              <a:off x="6109948" y="1225840"/>
              <a:ext cx="1726711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1717170 w 3354803"/>
                <a:gd name="connsiteY0" fmla="*/ 6032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1717170 w 3354803"/>
                <a:gd name="connsiteY4" fmla="*/ 6032 h 394423"/>
                <a:gd name="connsiteX0" fmla="*/ 89078 w 1726711"/>
                <a:gd name="connsiteY0" fmla="*/ 6032 h 394423"/>
                <a:gd name="connsiteX1" fmla="*/ 1726711 w 1726711"/>
                <a:gd name="connsiteY1" fmla="*/ 0 h 394423"/>
                <a:gd name="connsiteX2" fmla="*/ 1726711 w 1726711"/>
                <a:gd name="connsiteY2" fmla="*/ 394423 h 394423"/>
                <a:gd name="connsiteX3" fmla="*/ 0 w 1726711"/>
                <a:gd name="connsiteY3" fmla="*/ 393624 h 394423"/>
                <a:gd name="connsiteX4" fmla="*/ 89078 w 1726711"/>
                <a:gd name="connsiteY4" fmla="*/ 6032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6711" h="394423">
                  <a:moveTo>
                    <a:pt x="89078" y="6032"/>
                  </a:moveTo>
                  <a:lnTo>
                    <a:pt x="1726711" y="0"/>
                  </a:lnTo>
                  <a:lnTo>
                    <a:pt x="1726711" y="394423"/>
                  </a:lnTo>
                  <a:lnTo>
                    <a:pt x="0" y="393624"/>
                  </a:lnTo>
                  <a:lnTo>
                    <a:pt x="89078" y="603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13"/>
            <p:cNvSpPr/>
            <p:nvPr/>
          </p:nvSpPr>
          <p:spPr>
            <a:xfrm>
              <a:off x="6205786" y="1598179"/>
              <a:ext cx="1721018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1633785 w 3354803"/>
                <a:gd name="connsiteY0" fmla="*/ 4334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1633785 w 3354803"/>
                <a:gd name="connsiteY4" fmla="*/ 4334 h 394423"/>
                <a:gd name="connsiteX0" fmla="*/ 0 w 1721018"/>
                <a:gd name="connsiteY0" fmla="*/ 4334 h 394423"/>
                <a:gd name="connsiteX1" fmla="*/ 1721018 w 1721018"/>
                <a:gd name="connsiteY1" fmla="*/ 0 h 394423"/>
                <a:gd name="connsiteX2" fmla="*/ 1721018 w 1721018"/>
                <a:gd name="connsiteY2" fmla="*/ 394423 h 394423"/>
                <a:gd name="connsiteX3" fmla="*/ 86674 w 1721018"/>
                <a:gd name="connsiteY3" fmla="*/ 385756 h 394423"/>
                <a:gd name="connsiteX4" fmla="*/ 0 w 1721018"/>
                <a:gd name="connsiteY4" fmla="*/ 4334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018" h="394423">
                  <a:moveTo>
                    <a:pt x="0" y="4334"/>
                  </a:moveTo>
                  <a:lnTo>
                    <a:pt x="1721018" y="0"/>
                  </a:lnTo>
                  <a:lnTo>
                    <a:pt x="1721018" y="394423"/>
                  </a:lnTo>
                  <a:lnTo>
                    <a:pt x="86674" y="385756"/>
                  </a:lnTo>
                  <a:lnTo>
                    <a:pt x="0" y="4334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627784" y="2880746"/>
            <a:ext cx="1004717" cy="428882"/>
            <a:chOff x="7065398" y="2757950"/>
            <a:chExt cx="1803705" cy="769945"/>
          </a:xfrm>
        </p:grpSpPr>
        <p:sp>
          <p:nvSpPr>
            <p:cNvPr id="50" name="矩形 17"/>
            <p:cNvSpPr/>
            <p:nvPr/>
          </p:nvSpPr>
          <p:spPr>
            <a:xfrm>
              <a:off x="7065398" y="2757950"/>
              <a:ext cx="1713455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3354803"/>
                <a:gd name="connsiteY0" fmla="*/ 0 h 394423"/>
                <a:gd name="connsiteX1" fmla="*/ 1617443 w 3354803"/>
                <a:gd name="connsiteY1" fmla="*/ 4572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1713455"/>
                <a:gd name="connsiteY0" fmla="*/ 0 h 394423"/>
                <a:gd name="connsiteX1" fmla="*/ 1617443 w 1713455"/>
                <a:gd name="connsiteY1" fmla="*/ 4572 h 394423"/>
                <a:gd name="connsiteX2" fmla="*/ 1713455 w 1713455"/>
                <a:gd name="connsiteY2" fmla="*/ 389851 h 394423"/>
                <a:gd name="connsiteX3" fmla="*/ 0 w 1713455"/>
                <a:gd name="connsiteY3" fmla="*/ 394423 h 394423"/>
                <a:gd name="connsiteX4" fmla="*/ 0 w 1713455"/>
                <a:gd name="connsiteY4" fmla="*/ 0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3455" h="394423">
                  <a:moveTo>
                    <a:pt x="0" y="0"/>
                  </a:moveTo>
                  <a:lnTo>
                    <a:pt x="1617443" y="4572"/>
                  </a:lnTo>
                  <a:lnTo>
                    <a:pt x="1713455" y="389851"/>
                  </a:lnTo>
                  <a:lnTo>
                    <a:pt x="0" y="3944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18"/>
            <p:cNvSpPr/>
            <p:nvPr/>
          </p:nvSpPr>
          <p:spPr>
            <a:xfrm rot="19966860">
              <a:off x="7156312" y="3133472"/>
              <a:ext cx="1712791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3354803"/>
                <a:gd name="connsiteY0" fmla="*/ 0 h 394423"/>
                <a:gd name="connsiteX1" fmla="*/ 1712791 w 3354803"/>
                <a:gd name="connsiteY1" fmla="*/ 3751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1712791"/>
                <a:gd name="connsiteY0" fmla="*/ 0 h 394423"/>
                <a:gd name="connsiteX1" fmla="*/ 1712791 w 1712791"/>
                <a:gd name="connsiteY1" fmla="*/ 3751 h 394423"/>
                <a:gd name="connsiteX2" fmla="*/ 1612656 w 1712791"/>
                <a:gd name="connsiteY2" fmla="*/ 392942 h 394423"/>
                <a:gd name="connsiteX3" fmla="*/ 0 w 1712791"/>
                <a:gd name="connsiteY3" fmla="*/ 394423 h 394423"/>
                <a:gd name="connsiteX4" fmla="*/ 0 w 1712791"/>
                <a:gd name="connsiteY4" fmla="*/ 0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2791" h="394423">
                  <a:moveTo>
                    <a:pt x="0" y="0"/>
                  </a:moveTo>
                  <a:lnTo>
                    <a:pt x="1712791" y="3751"/>
                  </a:lnTo>
                  <a:lnTo>
                    <a:pt x="1612656" y="392942"/>
                  </a:lnTo>
                  <a:lnTo>
                    <a:pt x="0" y="3944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648190" y="2681526"/>
            <a:ext cx="1012042" cy="427109"/>
            <a:chOff x="6109948" y="1225840"/>
            <a:chExt cx="1816856" cy="766762"/>
          </a:xfrm>
        </p:grpSpPr>
        <p:sp>
          <p:nvSpPr>
            <p:cNvPr id="54" name="矩形 13"/>
            <p:cNvSpPr/>
            <p:nvPr/>
          </p:nvSpPr>
          <p:spPr>
            <a:xfrm>
              <a:off x="6205786" y="1598179"/>
              <a:ext cx="1721018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1633785 w 3354803"/>
                <a:gd name="connsiteY0" fmla="*/ 4334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1633785 w 3354803"/>
                <a:gd name="connsiteY4" fmla="*/ 4334 h 394423"/>
                <a:gd name="connsiteX0" fmla="*/ 0 w 1721018"/>
                <a:gd name="connsiteY0" fmla="*/ 4334 h 394423"/>
                <a:gd name="connsiteX1" fmla="*/ 1721018 w 1721018"/>
                <a:gd name="connsiteY1" fmla="*/ 0 h 394423"/>
                <a:gd name="connsiteX2" fmla="*/ 1721018 w 1721018"/>
                <a:gd name="connsiteY2" fmla="*/ 394423 h 394423"/>
                <a:gd name="connsiteX3" fmla="*/ 86674 w 1721018"/>
                <a:gd name="connsiteY3" fmla="*/ 385756 h 394423"/>
                <a:gd name="connsiteX4" fmla="*/ 0 w 1721018"/>
                <a:gd name="connsiteY4" fmla="*/ 4334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018" h="394423">
                  <a:moveTo>
                    <a:pt x="0" y="4334"/>
                  </a:moveTo>
                  <a:lnTo>
                    <a:pt x="1721018" y="0"/>
                  </a:lnTo>
                  <a:lnTo>
                    <a:pt x="1721018" y="394423"/>
                  </a:lnTo>
                  <a:lnTo>
                    <a:pt x="86674" y="385756"/>
                  </a:lnTo>
                  <a:lnTo>
                    <a:pt x="0" y="4334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14"/>
            <p:cNvSpPr/>
            <p:nvPr/>
          </p:nvSpPr>
          <p:spPr>
            <a:xfrm rot="19966860">
              <a:off x="6109948" y="1225840"/>
              <a:ext cx="1726711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1717170 w 3354803"/>
                <a:gd name="connsiteY0" fmla="*/ 6032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1717170 w 3354803"/>
                <a:gd name="connsiteY4" fmla="*/ 6032 h 394423"/>
                <a:gd name="connsiteX0" fmla="*/ 89078 w 1726711"/>
                <a:gd name="connsiteY0" fmla="*/ 6032 h 394423"/>
                <a:gd name="connsiteX1" fmla="*/ 1726711 w 1726711"/>
                <a:gd name="connsiteY1" fmla="*/ 0 h 394423"/>
                <a:gd name="connsiteX2" fmla="*/ 1726711 w 1726711"/>
                <a:gd name="connsiteY2" fmla="*/ 394423 h 394423"/>
                <a:gd name="connsiteX3" fmla="*/ 0 w 1726711"/>
                <a:gd name="connsiteY3" fmla="*/ 393624 h 394423"/>
                <a:gd name="connsiteX4" fmla="*/ 89078 w 1726711"/>
                <a:gd name="connsiteY4" fmla="*/ 6032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6711" h="394423">
                  <a:moveTo>
                    <a:pt x="89078" y="6032"/>
                  </a:moveTo>
                  <a:lnTo>
                    <a:pt x="1726711" y="0"/>
                  </a:lnTo>
                  <a:lnTo>
                    <a:pt x="1726711" y="394423"/>
                  </a:lnTo>
                  <a:lnTo>
                    <a:pt x="0" y="393624"/>
                  </a:lnTo>
                  <a:lnTo>
                    <a:pt x="89078" y="603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730268" y="2897114"/>
            <a:ext cx="1004717" cy="428882"/>
            <a:chOff x="7065398" y="2757950"/>
            <a:chExt cx="1803705" cy="769945"/>
          </a:xfrm>
        </p:grpSpPr>
        <p:sp>
          <p:nvSpPr>
            <p:cNvPr id="57" name="矩形 18"/>
            <p:cNvSpPr/>
            <p:nvPr/>
          </p:nvSpPr>
          <p:spPr>
            <a:xfrm rot="19966860">
              <a:off x="7156312" y="3133472"/>
              <a:ext cx="1712791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3354803"/>
                <a:gd name="connsiteY0" fmla="*/ 0 h 394423"/>
                <a:gd name="connsiteX1" fmla="*/ 1712791 w 3354803"/>
                <a:gd name="connsiteY1" fmla="*/ 3751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1712791"/>
                <a:gd name="connsiteY0" fmla="*/ 0 h 394423"/>
                <a:gd name="connsiteX1" fmla="*/ 1712791 w 1712791"/>
                <a:gd name="connsiteY1" fmla="*/ 3751 h 394423"/>
                <a:gd name="connsiteX2" fmla="*/ 1612656 w 1712791"/>
                <a:gd name="connsiteY2" fmla="*/ 392942 h 394423"/>
                <a:gd name="connsiteX3" fmla="*/ 0 w 1712791"/>
                <a:gd name="connsiteY3" fmla="*/ 394423 h 394423"/>
                <a:gd name="connsiteX4" fmla="*/ 0 w 1712791"/>
                <a:gd name="connsiteY4" fmla="*/ 0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2791" h="394423">
                  <a:moveTo>
                    <a:pt x="0" y="0"/>
                  </a:moveTo>
                  <a:lnTo>
                    <a:pt x="1712791" y="3751"/>
                  </a:lnTo>
                  <a:lnTo>
                    <a:pt x="1612656" y="392942"/>
                  </a:lnTo>
                  <a:lnTo>
                    <a:pt x="0" y="3944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17"/>
            <p:cNvSpPr/>
            <p:nvPr/>
          </p:nvSpPr>
          <p:spPr>
            <a:xfrm>
              <a:off x="7065398" y="2757950"/>
              <a:ext cx="1713455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3354803"/>
                <a:gd name="connsiteY0" fmla="*/ 0 h 394423"/>
                <a:gd name="connsiteX1" fmla="*/ 1617443 w 3354803"/>
                <a:gd name="connsiteY1" fmla="*/ 4572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1713455"/>
                <a:gd name="connsiteY0" fmla="*/ 0 h 394423"/>
                <a:gd name="connsiteX1" fmla="*/ 1617443 w 1713455"/>
                <a:gd name="connsiteY1" fmla="*/ 4572 h 394423"/>
                <a:gd name="connsiteX2" fmla="*/ 1713455 w 1713455"/>
                <a:gd name="connsiteY2" fmla="*/ 389851 h 394423"/>
                <a:gd name="connsiteX3" fmla="*/ 0 w 1713455"/>
                <a:gd name="connsiteY3" fmla="*/ 394423 h 394423"/>
                <a:gd name="connsiteX4" fmla="*/ 0 w 1713455"/>
                <a:gd name="connsiteY4" fmla="*/ 0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3455" h="394423">
                  <a:moveTo>
                    <a:pt x="0" y="0"/>
                  </a:moveTo>
                  <a:lnTo>
                    <a:pt x="1617443" y="4572"/>
                  </a:lnTo>
                  <a:lnTo>
                    <a:pt x="1713455" y="389851"/>
                  </a:lnTo>
                  <a:lnTo>
                    <a:pt x="0" y="3944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808430" y="2673342"/>
            <a:ext cx="1012042" cy="427109"/>
            <a:chOff x="6109948" y="1225840"/>
            <a:chExt cx="1816856" cy="766762"/>
          </a:xfrm>
        </p:grpSpPr>
        <p:sp>
          <p:nvSpPr>
            <p:cNvPr id="60" name="矩形 14"/>
            <p:cNvSpPr/>
            <p:nvPr/>
          </p:nvSpPr>
          <p:spPr>
            <a:xfrm rot="19966860">
              <a:off x="6109948" y="1225840"/>
              <a:ext cx="1726711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1717170 w 3354803"/>
                <a:gd name="connsiteY0" fmla="*/ 6032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1717170 w 3354803"/>
                <a:gd name="connsiteY4" fmla="*/ 6032 h 394423"/>
                <a:gd name="connsiteX0" fmla="*/ 89078 w 1726711"/>
                <a:gd name="connsiteY0" fmla="*/ 6032 h 394423"/>
                <a:gd name="connsiteX1" fmla="*/ 1726711 w 1726711"/>
                <a:gd name="connsiteY1" fmla="*/ 0 h 394423"/>
                <a:gd name="connsiteX2" fmla="*/ 1726711 w 1726711"/>
                <a:gd name="connsiteY2" fmla="*/ 394423 h 394423"/>
                <a:gd name="connsiteX3" fmla="*/ 0 w 1726711"/>
                <a:gd name="connsiteY3" fmla="*/ 393624 h 394423"/>
                <a:gd name="connsiteX4" fmla="*/ 89078 w 1726711"/>
                <a:gd name="connsiteY4" fmla="*/ 6032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6711" h="394423">
                  <a:moveTo>
                    <a:pt x="89078" y="6032"/>
                  </a:moveTo>
                  <a:lnTo>
                    <a:pt x="1726711" y="0"/>
                  </a:lnTo>
                  <a:lnTo>
                    <a:pt x="1726711" y="394423"/>
                  </a:lnTo>
                  <a:lnTo>
                    <a:pt x="0" y="393624"/>
                  </a:lnTo>
                  <a:lnTo>
                    <a:pt x="89078" y="603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13"/>
            <p:cNvSpPr/>
            <p:nvPr/>
          </p:nvSpPr>
          <p:spPr>
            <a:xfrm>
              <a:off x="6205786" y="1598179"/>
              <a:ext cx="1721018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1633785 w 3354803"/>
                <a:gd name="connsiteY0" fmla="*/ 4334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1633785 w 3354803"/>
                <a:gd name="connsiteY4" fmla="*/ 4334 h 394423"/>
                <a:gd name="connsiteX0" fmla="*/ 0 w 1721018"/>
                <a:gd name="connsiteY0" fmla="*/ 4334 h 394423"/>
                <a:gd name="connsiteX1" fmla="*/ 1721018 w 1721018"/>
                <a:gd name="connsiteY1" fmla="*/ 0 h 394423"/>
                <a:gd name="connsiteX2" fmla="*/ 1721018 w 1721018"/>
                <a:gd name="connsiteY2" fmla="*/ 394423 h 394423"/>
                <a:gd name="connsiteX3" fmla="*/ 86674 w 1721018"/>
                <a:gd name="connsiteY3" fmla="*/ 385756 h 394423"/>
                <a:gd name="connsiteX4" fmla="*/ 0 w 1721018"/>
                <a:gd name="connsiteY4" fmla="*/ 4334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018" h="394423">
                  <a:moveTo>
                    <a:pt x="0" y="4334"/>
                  </a:moveTo>
                  <a:lnTo>
                    <a:pt x="1721018" y="0"/>
                  </a:lnTo>
                  <a:lnTo>
                    <a:pt x="1721018" y="394423"/>
                  </a:lnTo>
                  <a:lnTo>
                    <a:pt x="86674" y="385756"/>
                  </a:lnTo>
                  <a:lnTo>
                    <a:pt x="0" y="4334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888450" y="2888930"/>
            <a:ext cx="1004717" cy="428882"/>
            <a:chOff x="7065398" y="2757950"/>
            <a:chExt cx="1803705" cy="769945"/>
          </a:xfrm>
        </p:grpSpPr>
        <p:sp>
          <p:nvSpPr>
            <p:cNvPr id="62" name="矩形 18"/>
            <p:cNvSpPr/>
            <p:nvPr/>
          </p:nvSpPr>
          <p:spPr>
            <a:xfrm rot="19966860">
              <a:off x="7156312" y="3133472"/>
              <a:ext cx="1712791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3354803"/>
                <a:gd name="connsiteY0" fmla="*/ 0 h 394423"/>
                <a:gd name="connsiteX1" fmla="*/ 1712791 w 3354803"/>
                <a:gd name="connsiteY1" fmla="*/ 3751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1712791"/>
                <a:gd name="connsiteY0" fmla="*/ 0 h 394423"/>
                <a:gd name="connsiteX1" fmla="*/ 1712791 w 1712791"/>
                <a:gd name="connsiteY1" fmla="*/ 3751 h 394423"/>
                <a:gd name="connsiteX2" fmla="*/ 1612656 w 1712791"/>
                <a:gd name="connsiteY2" fmla="*/ 392942 h 394423"/>
                <a:gd name="connsiteX3" fmla="*/ 0 w 1712791"/>
                <a:gd name="connsiteY3" fmla="*/ 394423 h 394423"/>
                <a:gd name="connsiteX4" fmla="*/ 0 w 1712791"/>
                <a:gd name="connsiteY4" fmla="*/ 0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2791" h="394423">
                  <a:moveTo>
                    <a:pt x="0" y="0"/>
                  </a:moveTo>
                  <a:lnTo>
                    <a:pt x="1712791" y="3751"/>
                  </a:lnTo>
                  <a:lnTo>
                    <a:pt x="1612656" y="392942"/>
                  </a:lnTo>
                  <a:lnTo>
                    <a:pt x="0" y="3944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17"/>
            <p:cNvSpPr/>
            <p:nvPr/>
          </p:nvSpPr>
          <p:spPr>
            <a:xfrm>
              <a:off x="7065398" y="2757950"/>
              <a:ext cx="1713455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3354803"/>
                <a:gd name="connsiteY0" fmla="*/ 0 h 394423"/>
                <a:gd name="connsiteX1" fmla="*/ 1617443 w 3354803"/>
                <a:gd name="connsiteY1" fmla="*/ 4572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1713455"/>
                <a:gd name="connsiteY0" fmla="*/ 0 h 394423"/>
                <a:gd name="connsiteX1" fmla="*/ 1617443 w 1713455"/>
                <a:gd name="connsiteY1" fmla="*/ 4572 h 394423"/>
                <a:gd name="connsiteX2" fmla="*/ 1713455 w 1713455"/>
                <a:gd name="connsiteY2" fmla="*/ 389851 h 394423"/>
                <a:gd name="connsiteX3" fmla="*/ 0 w 1713455"/>
                <a:gd name="connsiteY3" fmla="*/ 394423 h 394423"/>
                <a:gd name="connsiteX4" fmla="*/ 0 w 1713455"/>
                <a:gd name="connsiteY4" fmla="*/ 0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3455" h="394423">
                  <a:moveTo>
                    <a:pt x="0" y="0"/>
                  </a:moveTo>
                  <a:lnTo>
                    <a:pt x="1617443" y="4572"/>
                  </a:lnTo>
                  <a:lnTo>
                    <a:pt x="1713455" y="389851"/>
                  </a:lnTo>
                  <a:lnTo>
                    <a:pt x="0" y="3944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4278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411861" y="2101316"/>
            <a:ext cx="27590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普通</a:t>
            </a:r>
            <a:r>
              <a:rPr lang="zh-CN" altLang="en-US" sz="3600" b="1" dirty="0" smtClean="0">
                <a:solidFill>
                  <a:srgbClr val="0FC197"/>
                </a:solidFill>
              </a:rPr>
              <a:t>折纸篇</a:t>
            </a:r>
            <a:r>
              <a:rPr lang="en-US" altLang="zh-CN" sz="3600" b="1" dirty="0" smtClean="0">
                <a:solidFill>
                  <a:srgbClr val="0FC197"/>
                </a:solidFill>
              </a:rPr>
              <a:t>2</a:t>
            </a:r>
            <a:endParaRPr lang="zh-CN" altLang="en-US" sz="3600" dirty="0"/>
          </a:p>
        </p:txBody>
      </p:sp>
      <p:sp>
        <p:nvSpPr>
          <p:cNvPr id="17" name="椭圆 16"/>
          <p:cNvSpPr/>
          <p:nvPr/>
        </p:nvSpPr>
        <p:spPr>
          <a:xfrm>
            <a:off x="1691680" y="3304010"/>
            <a:ext cx="2560344" cy="432048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7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90966" y="1922434"/>
            <a:ext cx="1911632" cy="1142002"/>
            <a:chOff x="3676244" y="3520034"/>
            <a:chExt cx="2742237" cy="1638203"/>
          </a:xfrm>
        </p:grpSpPr>
        <p:sp>
          <p:nvSpPr>
            <p:cNvPr id="18" name="矩形 26"/>
            <p:cNvSpPr/>
            <p:nvPr/>
          </p:nvSpPr>
          <p:spPr>
            <a:xfrm>
              <a:off x="3676244" y="3520034"/>
              <a:ext cx="2638809" cy="540059"/>
            </a:xfrm>
            <a:custGeom>
              <a:avLst/>
              <a:gdLst>
                <a:gd name="connsiteX0" fmla="*/ 0 w 2638809"/>
                <a:gd name="connsiteY0" fmla="*/ 0 h 540060"/>
                <a:gd name="connsiteX1" fmla="*/ 2638809 w 2638809"/>
                <a:gd name="connsiteY1" fmla="*/ 0 h 540060"/>
                <a:gd name="connsiteX2" fmla="*/ 2638809 w 2638809"/>
                <a:gd name="connsiteY2" fmla="*/ 540060 h 540060"/>
                <a:gd name="connsiteX3" fmla="*/ 0 w 2638809"/>
                <a:gd name="connsiteY3" fmla="*/ 540060 h 540060"/>
                <a:gd name="connsiteX4" fmla="*/ 0 w 2638809"/>
                <a:gd name="connsiteY4" fmla="*/ 0 h 540060"/>
                <a:gd name="connsiteX0" fmla="*/ 0 w 2638809"/>
                <a:gd name="connsiteY0" fmla="*/ 0 h 540060"/>
                <a:gd name="connsiteX1" fmla="*/ 2478388 w 2638809"/>
                <a:gd name="connsiteY1" fmla="*/ 4010 h 540060"/>
                <a:gd name="connsiteX2" fmla="*/ 2638809 w 2638809"/>
                <a:gd name="connsiteY2" fmla="*/ 540060 h 540060"/>
                <a:gd name="connsiteX3" fmla="*/ 0 w 2638809"/>
                <a:gd name="connsiteY3" fmla="*/ 540060 h 540060"/>
                <a:gd name="connsiteX4" fmla="*/ 0 w 2638809"/>
                <a:gd name="connsiteY4" fmla="*/ 0 h 540060"/>
                <a:gd name="connsiteX0" fmla="*/ 0 w 2638809"/>
                <a:gd name="connsiteY0" fmla="*/ 0 h 540060"/>
                <a:gd name="connsiteX1" fmla="*/ 2490225 w 2638809"/>
                <a:gd name="connsiteY1" fmla="*/ 4010 h 540060"/>
                <a:gd name="connsiteX2" fmla="*/ 2638809 w 2638809"/>
                <a:gd name="connsiteY2" fmla="*/ 540060 h 540060"/>
                <a:gd name="connsiteX3" fmla="*/ 0 w 2638809"/>
                <a:gd name="connsiteY3" fmla="*/ 540060 h 540060"/>
                <a:gd name="connsiteX4" fmla="*/ 0 w 2638809"/>
                <a:gd name="connsiteY4" fmla="*/ 0 h 54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809" h="540060">
                  <a:moveTo>
                    <a:pt x="0" y="0"/>
                  </a:moveTo>
                  <a:lnTo>
                    <a:pt x="2490225" y="4010"/>
                  </a:lnTo>
                  <a:lnTo>
                    <a:pt x="2638809" y="540060"/>
                  </a:lnTo>
                  <a:lnTo>
                    <a:pt x="0" y="5400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28"/>
            <p:cNvSpPr/>
            <p:nvPr/>
          </p:nvSpPr>
          <p:spPr>
            <a:xfrm rot="19966860">
              <a:off x="4135343" y="4019462"/>
              <a:ext cx="2283138" cy="535710"/>
            </a:xfrm>
            <a:custGeom>
              <a:avLst/>
              <a:gdLst>
                <a:gd name="connsiteX0" fmla="*/ 0 w 2283449"/>
                <a:gd name="connsiteY0" fmla="*/ 0 h 540060"/>
                <a:gd name="connsiteX1" fmla="*/ 2283449 w 2283449"/>
                <a:gd name="connsiteY1" fmla="*/ 0 h 540060"/>
                <a:gd name="connsiteX2" fmla="*/ 2283449 w 2283449"/>
                <a:gd name="connsiteY2" fmla="*/ 540060 h 540060"/>
                <a:gd name="connsiteX3" fmla="*/ 0 w 2283449"/>
                <a:gd name="connsiteY3" fmla="*/ 540060 h 540060"/>
                <a:gd name="connsiteX4" fmla="*/ 0 w 2283449"/>
                <a:gd name="connsiteY4" fmla="*/ 0 h 540060"/>
                <a:gd name="connsiteX0" fmla="*/ 0 w 2283449"/>
                <a:gd name="connsiteY0" fmla="*/ 0 h 540060"/>
                <a:gd name="connsiteX1" fmla="*/ 2283449 w 2283449"/>
                <a:gd name="connsiteY1" fmla="*/ 0 h 540060"/>
                <a:gd name="connsiteX2" fmla="*/ 2167080 w 2283449"/>
                <a:gd name="connsiteY2" fmla="*/ 520795 h 540060"/>
                <a:gd name="connsiteX3" fmla="*/ 0 w 2283449"/>
                <a:gd name="connsiteY3" fmla="*/ 540060 h 540060"/>
                <a:gd name="connsiteX4" fmla="*/ 0 w 2283449"/>
                <a:gd name="connsiteY4" fmla="*/ 0 h 540060"/>
                <a:gd name="connsiteX0" fmla="*/ 0 w 2283449"/>
                <a:gd name="connsiteY0" fmla="*/ 0 h 540060"/>
                <a:gd name="connsiteX1" fmla="*/ 2283449 w 2283449"/>
                <a:gd name="connsiteY1" fmla="*/ 0 h 540060"/>
                <a:gd name="connsiteX2" fmla="*/ 2159845 w 2283449"/>
                <a:gd name="connsiteY2" fmla="*/ 526093 h 540060"/>
                <a:gd name="connsiteX3" fmla="*/ 0 w 2283449"/>
                <a:gd name="connsiteY3" fmla="*/ 540060 h 540060"/>
                <a:gd name="connsiteX4" fmla="*/ 0 w 2283449"/>
                <a:gd name="connsiteY4" fmla="*/ 0 h 540060"/>
                <a:gd name="connsiteX0" fmla="*/ 0 w 2267452"/>
                <a:gd name="connsiteY0" fmla="*/ 12738 h 552798"/>
                <a:gd name="connsiteX1" fmla="*/ 2267452 w 2267452"/>
                <a:gd name="connsiteY1" fmla="*/ 0 h 552798"/>
                <a:gd name="connsiteX2" fmla="*/ 2159845 w 2267452"/>
                <a:gd name="connsiteY2" fmla="*/ 538831 h 552798"/>
                <a:gd name="connsiteX3" fmla="*/ 0 w 2267452"/>
                <a:gd name="connsiteY3" fmla="*/ 552798 h 552798"/>
                <a:gd name="connsiteX4" fmla="*/ 0 w 2267452"/>
                <a:gd name="connsiteY4" fmla="*/ 12738 h 552798"/>
                <a:gd name="connsiteX0" fmla="*/ 0 w 2258280"/>
                <a:gd name="connsiteY0" fmla="*/ 0 h 540060"/>
                <a:gd name="connsiteX1" fmla="*/ 2258280 w 2258280"/>
                <a:gd name="connsiteY1" fmla="*/ 5095 h 540060"/>
                <a:gd name="connsiteX2" fmla="*/ 2159845 w 2258280"/>
                <a:gd name="connsiteY2" fmla="*/ 526093 h 540060"/>
                <a:gd name="connsiteX3" fmla="*/ 0 w 2258280"/>
                <a:gd name="connsiteY3" fmla="*/ 540060 h 540060"/>
                <a:gd name="connsiteX4" fmla="*/ 0 w 2258280"/>
                <a:gd name="connsiteY4" fmla="*/ 0 h 540060"/>
                <a:gd name="connsiteX0" fmla="*/ 0 w 2261948"/>
                <a:gd name="connsiteY0" fmla="*/ 2038 h 542098"/>
                <a:gd name="connsiteX1" fmla="*/ 2261948 w 2261948"/>
                <a:gd name="connsiteY1" fmla="*/ 0 h 542098"/>
                <a:gd name="connsiteX2" fmla="*/ 2159845 w 2261948"/>
                <a:gd name="connsiteY2" fmla="*/ 528131 h 542098"/>
                <a:gd name="connsiteX3" fmla="*/ 0 w 2261948"/>
                <a:gd name="connsiteY3" fmla="*/ 542098 h 542098"/>
                <a:gd name="connsiteX4" fmla="*/ 0 w 2261948"/>
                <a:gd name="connsiteY4" fmla="*/ 2038 h 542098"/>
                <a:gd name="connsiteX0" fmla="*/ 0 w 2267349"/>
                <a:gd name="connsiteY0" fmla="*/ 3771 h 543831"/>
                <a:gd name="connsiteX1" fmla="*/ 2267349 w 2267349"/>
                <a:gd name="connsiteY1" fmla="*/ 0 h 543831"/>
                <a:gd name="connsiteX2" fmla="*/ 2159845 w 2267349"/>
                <a:gd name="connsiteY2" fmla="*/ 529864 h 543831"/>
                <a:gd name="connsiteX3" fmla="*/ 0 w 2267349"/>
                <a:gd name="connsiteY3" fmla="*/ 543831 h 543831"/>
                <a:gd name="connsiteX4" fmla="*/ 0 w 2267349"/>
                <a:gd name="connsiteY4" fmla="*/ 3771 h 543831"/>
                <a:gd name="connsiteX0" fmla="*/ 0 w 2283138"/>
                <a:gd name="connsiteY0" fmla="*/ 0 h 540060"/>
                <a:gd name="connsiteX1" fmla="*/ 2283138 w 2283138"/>
                <a:gd name="connsiteY1" fmla="*/ 4350 h 540060"/>
                <a:gd name="connsiteX2" fmla="*/ 2159845 w 2283138"/>
                <a:gd name="connsiteY2" fmla="*/ 526093 h 540060"/>
                <a:gd name="connsiteX3" fmla="*/ 0 w 2283138"/>
                <a:gd name="connsiteY3" fmla="*/ 540060 h 540060"/>
                <a:gd name="connsiteX4" fmla="*/ 0 w 2283138"/>
                <a:gd name="connsiteY4" fmla="*/ 0 h 540060"/>
                <a:gd name="connsiteX0" fmla="*/ 0 w 2283138"/>
                <a:gd name="connsiteY0" fmla="*/ 0 h 540060"/>
                <a:gd name="connsiteX1" fmla="*/ 2283138 w 2283138"/>
                <a:gd name="connsiteY1" fmla="*/ 4350 h 540060"/>
                <a:gd name="connsiteX2" fmla="*/ 2165033 w 2283138"/>
                <a:gd name="connsiteY2" fmla="*/ 535417 h 540060"/>
                <a:gd name="connsiteX3" fmla="*/ 0 w 2283138"/>
                <a:gd name="connsiteY3" fmla="*/ 540060 h 540060"/>
                <a:gd name="connsiteX4" fmla="*/ 0 w 2283138"/>
                <a:gd name="connsiteY4" fmla="*/ 0 h 540060"/>
                <a:gd name="connsiteX0" fmla="*/ 216976 w 2283138"/>
                <a:gd name="connsiteY0" fmla="*/ 5129 h 535710"/>
                <a:gd name="connsiteX1" fmla="*/ 2283138 w 2283138"/>
                <a:gd name="connsiteY1" fmla="*/ 0 h 535710"/>
                <a:gd name="connsiteX2" fmla="*/ 2165033 w 2283138"/>
                <a:gd name="connsiteY2" fmla="*/ 531067 h 535710"/>
                <a:gd name="connsiteX3" fmla="*/ 0 w 2283138"/>
                <a:gd name="connsiteY3" fmla="*/ 535710 h 535710"/>
                <a:gd name="connsiteX4" fmla="*/ 216976 w 2283138"/>
                <a:gd name="connsiteY4" fmla="*/ 5129 h 53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3138" h="535710">
                  <a:moveTo>
                    <a:pt x="216976" y="5129"/>
                  </a:moveTo>
                  <a:lnTo>
                    <a:pt x="2283138" y="0"/>
                  </a:lnTo>
                  <a:lnTo>
                    <a:pt x="2165033" y="531067"/>
                  </a:lnTo>
                  <a:lnTo>
                    <a:pt x="0" y="535710"/>
                  </a:lnTo>
                  <a:lnTo>
                    <a:pt x="216976" y="5129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26"/>
            <p:cNvSpPr/>
            <p:nvPr/>
          </p:nvSpPr>
          <p:spPr>
            <a:xfrm rot="955161">
              <a:off x="4233842" y="4617761"/>
              <a:ext cx="1164522" cy="540476"/>
            </a:xfrm>
            <a:custGeom>
              <a:avLst/>
              <a:gdLst>
                <a:gd name="connsiteX0" fmla="*/ 0 w 1200225"/>
                <a:gd name="connsiteY0" fmla="*/ 0 h 540060"/>
                <a:gd name="connsiteX1" fmla="*/ 1200225 w 1200225"/>
                <a:gd name="connsiteY1" fmla="*/ 0 h 540060"/>
                <a:gd name="connsiteX2" fmla="*/ 1200225 w 1200225"/>
                <a:gd name="connsiteY2" fmla="*/ 540060 h 540060"/>
                <a:gd name="connsiteX3" fmla="*/ 0 w 1200225"/>
                <a:gd name="connsiteY3" fmla="*/ 540060 h 540060"/>
                <a:gd name="connsiteX4" fmla="*/ 0 w 1200225"/>
                <a:gd name="connsiteY4" fmla="*/ 0 h 540060"/>
                <a:gd name="connsiteX0" fmla="*/ 0 w 1200225"/>
                <a:gd name="connsiteY0" fmla="*/ 0 h 540060"/>
                <a:gd name="connsiteX1" fmla="*/ 1200225 w 1200225"/>
                <a:gd name="connsiteY1" fmla="*/ 0 h 540060"/>
                <a:gd name="connsiteX2" fmla="*/ 1200225 w 1200225"/>
                <a:gd name="connsiteY2" fmla="*/ 540060 h 540060"/>
                <a:gd name="connsiteX3" fmla="*/ 243452 w 1200225"/>
                <a:gd name="connsiteY3" fmla="*/ 479036 h 540060"/>
                <a:gd name="connsiteX4" fmla="*/ 0 w 1200225"/>
                <a:gd name="connsiteY4" fmla="*/ 0 h 540060"/>
                <a:gd name="connsiteX0" fmla="*/ 0 w 1200225"/>
                <a:gd name="connsiteY0" fmla="*/ 0 h 540060"/>
                <a:gd name="connsiteX1" fmla="*/ 1200225 w 1200225"/>
                <a:gd name="connsiteY1" fmla="*/ 0 h 540060"/>
                <a:gd name="connsiteX2" fmla="*/ 1200225 w 1200225"/>
                <a:gd name="connsiteY2" fmla="*/ 540060 h 540060"/>
                <a:gd name="connsiteX3" fmla="*/ 214544 w 1200225"/>
                <a:gd name="connsiteY3" fmla="*/ 495696 h 540060"/>
                <a:gd name="connsiteX4" fmla="*/ 0 w 1200225"/>
                <a:gd name="connsiteY4" fmla="*/ 0 h 540060"/>
                <a:gd name="connsiteX0" fmla="*/ 0 w 1200225"/>
                <a:gd name="connsiteY0" fmla="*/ 0 h 540060"/>
                <a:gd name="connsiteX1" fmla="*/ 1200225 w 1200225"/>
                <a:gd name="connsiteY1" fmla="*/ 0 h 540060"/>
                <a:gd name="connsiteX2" fmla="*/ 1200225 w 1200225"/>
                <a:gd name="connsiteY2" fmla="*/ 540060 h 540060"/>
                <a:gd name="connsiteX3" fmla="*/ 226764 w 1200225"/>
                <a:gd name="connsiteY3" fmla="*/ 509040 h 540060"/>
                <a:gd name="connsiteX4" fmla="*/ 0 w 1200225"/>
                <a:gd name="connsiteY4" fmla="*/ 0 h 540060"/>
                <a:gd name="connsiteX0" fmla="*/ 0 w 1200225"/>
                <a:gd name="connsiteY0" fmla="*/ 0 h 540060"/>
                <a:gd name="connsiteX1" fmla="*/ 1200225 w 1200225"/>
                <a:gd name="connsiteY1" fmla="*/ 0 h 540060"/>
                <a:gd name="connsiteX2" fmla="*/ 1200225 w 1200225"/>
                <a:gd name="connsiteY2" fmla="*/ 540060 h 540060"/>
                <a:gd name="connsiteX3" fmla="*/ 254548 w 1200225"/>
                <a:gd name="connsiteY3" fmla="*/ 517945 h 540060"/>
                <a:gd name="connsiteX4" fmla="*/ 0 w 1200225"/>
                <a:gd name="connsiteY4" fmla="*/ 0 h 540060"/>
                <a:gd name="connsiteX0" fmla="*/ 0 w 1200225"/>
                <a:gd name="connsiteY0" fmla="*/ 0 h 540060"/>
                <a:gd name="connsiteX1" fmla="*/ 1200225 w 1200225"/>
                <a:gd name="connsiteY1" fmla="*/ 0 h 540060"/>
                <a:gd name="connsiteX2" fmla="*/ 1200225 w 1200225"/>
                <a:gd name="connsiteY2" fmla="*/ 540060 h 540060"/>
                <a:gd name="connsiteX3" fmla="*/ 242182 w 1200225"/>
                <a:gd name="connsiteY3" fmla="*/ 527509 h 540060"/>
                <a:gd name="connsiteX4" fmla="*/ 0 w 1200225"/>
                <a:gd name="connsiteY4" fmla="*/ 0 h 540060"/>
                <a:gd name="connsiteX0" fmla="*/ 0 w 1200225"/>
                <a:gd name="connsiteY0" fmla="*/ 0 h 540060"/>
                <a:gd name="connsiteX1" fmla="*/ 1200225 w 1200225"/>
                <a:gd name="connsiteY1" fmla="*/ 0 h 540060"/>
                <a:gd name="connsiteX2" fmla="*/ 1200225 w 1200225"/>
                <a:gd name="connsiteY2" fmla="*/ 540060 h 540060"/>
                <a:gd name="connsiteX3" fmla="*/ 245057 w 1200225"/>
                <a:gd name="connsiteY3" fmla="*/ 537588 h 540060"/>
                <a:gd name="connsiteX4" fmla="*/ 0 w 1200225"/>
                <a:gd name="connsiteY4" fmla="*/ 0 h 540060"/>
                <a:gd name="connsiteX0" fmla="*/ 0 w 1164522"/>
                <a:gd name="connsiteY0" fmla="*/ 0 h 540476"/>
                <a:gd name="connsiteX1" fmla="*/ 1164522 w 1164522"/>
                <a:gd name="connsiteY1" fmla="*/ 416 h 540476"/>
                <a:gd name="connsiteX2" fmla="*/ 1164522 w 1164522"/>
                <a:gd name="connsiteY2" fmla="*/ 540476 h 540476"/>
                <a:gd name="connsiteX3" fmla="*/ 209354 w 1164522"/>
                <a:gd name="connsiteY3" fmla="*/ 538004 h 540476"/>
                <a:gd name="connsiteX4" fmla="*/ 0 w 1164522"/>
                <a:gd name="connsiteY4" fmla="*/ 0 h 540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4522" h="540476">
                  <a:moveTo>
                    <a:pt x="0" y="0"/>
                  </a:moveTo>
                  <a:lnTo>
                    <a:pt x="1164522" y="416"/>
                  </a:lnTo>
                  <a:lnTo>
                    <a:pt x="1164522" y="540476"/>
                  </a:lnTo>
                  <a:lnTo>
                    <a:pt x="209354" y="5380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6823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29335" y="1728866"/>
            <a:ext cx="2638809" cy="540060"/>
          </a:xfrm>
          <a:prstGeom prst="rect">
            <a:avLst/>
          </a:pr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9966860">
            <a:off x="3363452" y="2282840"/>
            <a:ext cx="2171213" cy="540060"/>
          </a:xfrm>
          <a:prstGeom prst="rect">
            <a:avLst/>
          </a:prstGeom>
          <a:solidFill>
            <a:schemeClr val="accent5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145967" y="3721596"/>
            <a:ext cx="2852063" cy="6915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如图，两个矩形条相交的区域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是一个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不规则形状</a:t>
            </a:r>
            <a:endParaRPr lang="en-US" altLang="zh-CN" sz="1400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508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72489" y="1641539"/>
            <a:ext cx="2638809" cy="540060"/>
          </a:xfrm>
          <a:prstGeom prst="rect">
            <a:avLst/>
          </a:pr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206615" y="3721596"/>
            <a:ext cx="4730782" cy="6578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假定矩形条</a:t>
            </a: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不变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移动矩形条</a:t>
            </a: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，使其与矩形条</a:t>
            </a: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右下角共用一个顶点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0209" y="1609334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11DDAC"/>
                </a:solidFill>
                <a:latin typeface="+mn-ea"/>
              </a:rPr>
              <a:t>1</a:t>
            </a:r>
            <a:endParaRPr lang="zh-CN" altLang="en-US" sz="3200" b="1" dirty="0">
              <a:solidFill>
                <a:srgbClr val="11DDAC"/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 rot="20052698">
            <a:off x="1184533" y="2767327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5">
                    <a:lumMod val="75000"/>
                  </a:schemeClr>
                </a:solidFill>
                <a:latin typeface="+mn-ea"/>
              </a:rPr>
              <a:t>2</a:t>
            </a:r>
            <a:endParaRPr lang="zh-CN" altLang="en-US" sz="3200" b="1" dirty="0">
              <a:solidFill>
                <a:schemeClr val="accent5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 rot="19966860">
            <a:off x="1506606" y="2195513"/>
            <a:ext cx="2171213" cy="540060"/>
          </a:xfrm>
          <a:prstGeom prst="rect">
            <a:avLst/>
          </a:prstGeom>
          <a:solidFill>
            <a:schemeClr val="accent5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4497155" y="2147831"/>
            <a:ext cx="576064" cy="566692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28540" y="1641538"/>
            <a:ext cx="2638809" cy="540060"/>
          </a:xfrm>
          <a:prstGeom prst="rect">
            <a:avLst/>
          </a:pr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5056260" y="1609333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11DDAC"/>
                </a:solidFill>
                <a:latin typeface="+mn-ea"/>
              </a:rPr>
              <a:t>1</a:t>
            </a:r>
            <a:endParaRPr lang="zh-CN" altLang="en-US" sz="3200" b="1" dirty="0">
              <a:solidFill>
                <a:srgbClr val="11DDAC"/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 rot="20052698">
            <a:off x="5680963" y="2764499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5">
                    <a:lumMod val="75000"/>
                  </a:schemeClr>
                </a:solidFill>
                <a:latin typeface="+mn-ea"/>
              </a:rPr>
              <a:t>2</a:t>
            </a:r>
            <a:endParaRPr lang="zh-CN" altLang="en-US" sz="3200" b="1" dirty="0">
              <a:solidFill>
                <a:schemeClr val="accent5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 rot="19966860">
            <a:off x="5992841" y="2162454"/>
            <a:ext cx="2171213" cy="540060"/>
          </a:xfrm>
          <a:prstGeom prst="rect">
            <a:avLst/>
          </a:prstGeom>
          <a:solidFill>
            <a:schemeClr val="accent5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062206" y="2066171"/>
            <a:ext cx="187947" cy="187947"/>
          </a:xfrm>
          <a:prstGeom prst="ellipse">
            <a:avLst/>
          </a:prstGeom>
          <a:noFill/>
          <a:ln w="666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829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372491" y="1641538"/>
            <a:ext cx="2638809" cy="540060"/>
          </a:xfrm>
          <a:prstGeom prst="rect">
            <a:avLst/>
          </a:pr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900211" y="1609333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11DDAC"/>
                </a:solidFill>
                <a:latin typeface="+mn-ea"/>
              </a:rPr>
              <a:t>1</a:t>
            </a:r>
            <a:endParaRPr lang="zh-CN" altLang="en-US" sz="3200" b="1" dirty="0">
              <a:solidFill>
                <a:srgbClr val="11DDAC"/>
              </a:solidFill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 rot="20052698">
            <a:off x="1524914" y="2764499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5">
                    <a:lumMod val="75000"/>
                  </a:schemeClr>
                </a:solidFill>
                <a:latin typeface="+mn-ea"/>
              </a:rPr>
              <a:t>2</a:t>
            </a:r>
            <a:endParaRPr lang="zh-CN" altLang="en-US" sz="3200" b="1" dirty="0">
              <a:solidFill>
                <a:schemeClr val="accent5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 rot="19966860">
            <a:off x="1836792" y="2162454"/>
            <a:ext cx="2171213" cy="540060"/>
          </a:xfrm>
          <a:prstGeom prst="rect">
            <a:avLst/>
          </a:prstGeom>
          <a:solidFill>
            <a:schemeClr val="accent5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514391" y="3721596"/>
            <a:ext cx="4115229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延长矩形条</a:t>
            </a: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，右上角顶点与矩形条</a:t>
            </a: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重合，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这样就会有一条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</a:rPr>
              <a:t>对角线</a:t>
            </a:r>
            <a:endParaRPr lang="en-US" altLang="zh-CN" sz="16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34632" y="1622673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11DDAC"/>
                </a:solidFill>
                <a:latin typeface="+mn-ea"/>
              </a:rPr>
              <a:t>1</a:t>
            </a:r>
            <a:endParaRPr lang="zh-CN" altLang="en-US" sz="3200" b="1" dirty="0">
              <a:solidFill>
                <a:srgbClr val="11DDAC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 rot="20052698">
            <a:off x="5518956" y="2780666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5">
                    <a:lumMod val="75000"/>
                  </a:schemeClr>
                </a:solidFill>
                <a:latin typeface="+mn-ea"/>
              </a:rPr>
              <a:t>2</a:t>
            </a:r>
            <a:endParaRPr lang="zh-CN" altLang="en-US" sz="3200" b="1" dirty="0">
              <a:solidFill>
                <a:schemeClr val="accent5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4" name="右箭头 3"/>
          <p:cNvSpPr/>
          <p:nvPr/>
        </p:nvSpPr>
        <p:spPr>
          <a:xfrm rot="19831306">
            <a:off x="3937912" y="1635443"/>
            <a:ext cx="354173" cy="34841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4497155" y="2147831"/>
            <a:ext cx="576064" cy="566692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353572" y="1641537"/>
            <a:ext cx="2638809" cy="540060"/>
          </a:xfrm>
          <a:prstGeom prst="rect">
            <a:avLst/>
          </a:pr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81292" y="1609332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11DDAC"/>
                </a:solidFill>
                <a:latin typeface="+mn-ea"/>
              </a:rPr>
              <a:t>1</a:t>
            </a:r>
            <a:endParaRPr lang="zh-CN" altLang="en-US" sz="3200" b="1" dirty="0">
              <a:solidFill>
                <a:srgbClr val="11DDAC"/>
              </a:solidFill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 rot="19966860">
            <a:off x="5811659" y="2136785"/>
            <a:ext cx="2283449" cy="540060"/>
          </a:xfrm>
          <a:prstGeom prst="rect">
            <a:avLst/>
          </a:prstGeom>
          <a:solidFill>
            <a:schemeClr val="accent5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7752945" y="1361872"/>
            <a:ext cx="286297" cy="106519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3700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3385" y="3721596"/>
            <a:ext cx="3057247" cy="941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把对角线右侧的顶点全部移动到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对角线与对应矩形的交点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上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altLang="zh-CN" sz="1400" b="1" dirty="0" smtClean="0">
                <a:solidFill>
                  <a:schemeClr val="accent6">
                    <a:lumMod val="75000"/>
                  </a:schemeClr>
                </a:solidFill>
              </a:rPr>
              <a:t>PS</a:t>
            </a:r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</a:rPr>
              <a:t>：当熟练后，虚线就可以摒弃了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4427984" y="2147831"/>
            <a:ext cx="576064" cy="566692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 rot="20052698">
            <a:off x="1422703" y="2780666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5">
                    <a:lumMod val="75000"/>
                  </a:schemeClr>
                </a:solidFill>
                <a:latin typeface="+mn-ea"/>
              </a:rPr>
              <a:t>2</a:t>
            </a:r>
            <a:endParaRPr lang="zh-CN" altLang="en-US" sz="3200" b="1" dirty="0">
              <a:solidFill>
                <a:schemeClr val="accent5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57319" y="1641537"/>
            <a:ext cx="2638809" cy="540060"/>
          </a:xfrm>
          <a:prstGeom prst="rect">
            <a:avLst/>
          </a:pr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785039" y="1609332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11DDAC"/>
                </a:solidFill>
                <a:latin typeface="+mn-ea"/>
              </a:rPr>
              <a:t>1</a:t>
            </a:r>
            <a:endParaRPr lang="zh-CN" altLang="en-US" sz="3200" b="1" dirty="0">
              <a:solidFill>
                <a:srgbClr val="11DDAC"/>
              </a:solidFill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 rot="19966860">
            <a:off x="1715406" y="2136785"/>
            <a:ext cx="2283449" cy="540060"/>
          </a:xfrm>
          <a:prstGeom prst="rect">
            <a:avLst/>
          </a:prstGeom>
          <a:solidFill>
            <a:schemeClr val="accent5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3655288" y="1361872"/>
            <a:ext cx="286297" cy="106519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rot="20052698">
            <a:off x="5497696" y="2793176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5">
                    <a:lumMod val="75000"/>
                  </a:schemeClr>
                </a:solidFill>
                <a:latin typeface="+mn-ea"/>
              </a:rPr>
              <a:t>2</a:t>
            </a:r>
            <a:endParaRPr lang="zh-CN" altLang="en-US" sz="3200" b="1" dirty="0">
              <a:solidFill>
                <a:schemeClr val="accent5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32312" y="1654047"/>
            <a:ext cx="2638809" cy="540060"/>
          </a:xfrm>
          <a:custGeom>
            <a:avLst/>
            <a:gdLst>
              <a:gd name="connsiteX0" fmla="*/ 0 w 2638809"/>
              <a:gd name="connsiteY0" fmla="*/ 0 h 540060"/>
              <a:gd name="connsiteX1" fmla="*/ 2638809 w 2638809"/>
              <a:gd name="connsiteY1" fmla="*/ 0 h 540060"/>
              <a:gd name="connsiteX2" fmla="*/ 2638809 w 2638809"/>
              <a:gd name="connsiteY2" fmla="*/ 540060 h 540060"/>
              <a:gd name="connsiteX3" fmla="*/ 0 w 2638809"/>
              <a:gd name="connsiteY3" fmla="*/ 540060 h 540060"/>
              <a:gd name="connsiteX4" fmla="*/ 0 w 2638809"/>
              <a:gd name="connsiteY4" fmla="*/ 0 h 540060"/>
              <a:gd name="connsiteX0" fmla="*/ 0 w 2638809"/>
              <a:gd name="connsiteY0" fmla="*/ 0 h 540060"/>
              <a:gd name="connsiteX1" fmla="*/ 2478388 w 2638809"/>
              <a:gd name="connsiteY1" fmla="*/ 4010 h 540060"/>
              <a:gd name="connsiteX2" fmla="*/ 2638809 w 2638809"/>
              <a:gd name="connsiteY2" fmla="*/ 540060 h 540060"/>
              <a:gd name="connsiteX3" fmla="*/ 0 w 2638809"/>
              <a:gd name="connsiteY3" fmla="*/ 540060 h 540060"/>
              <a:gd name="connsiteX4" fmla="*/ 0 w 2638809"/>
              <a:gd name="connsiteY4" fmla="*/ 0 h 540060"/>
              <a:gd name="connsiteX0" fmla="*/ 0 w 2638809"/>
              <a:gd name="connsiteY0" fmla="*/ 0 h 540060"/>
              <a:gd name="connsiteX1" fmla="*/ 2490225 w 2638809"/>
              <a:gd name="connsiteY1" fmla="*/ 4010 h 540060"/>
              <a:gd name="connsiteX2" fmla="*/ 2638809 w 2638809"/>
              <a:gd name="connsiteY2" fmla="*/ 540060 h 540060"/>
              <a:gd name="connsiteX3" fmla="*/ 0 w 2638809"/>
              <a:gd name="connsiteY3" fmla="*/ 540060 h 540060"/>
              <a:gd name="connsiteX4" fmla="*/ 0 w 2638809"/>
              <a:gd name="connsiteY4" fmla="*/ 0 h 540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8809" h="540060">
                <a:moveTo>
                  <a:pt x="0" y="0"/>
                </a:moveTo>
                <a:lnTo>
                  <a:pt x="2490225" y="4010"/>
                </a:lnTo>
                <a:lnTo>
                  <a:pt x="2638809" y="540060"/>
                </a:lnTo>
                <a:lnTo>
                  <a:pt x="0" y="540060"/>
                </a:lnTo>
                <a:lnTo>
                  <a:pt x="0" y="0"/>
                </a:ln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4860032" y="1621842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11DDAC"/>
                </a:solidFill>
                <a:latin typeface="+mn-ea"/>
              </a:rPr>
              <a:t>1</a:t>
            </a:r>
            <a:endParaRPr lang="zh-CN" altLang="en-US" sz="3200" b="1" dirty="0">
              <a:solidFill>
                <a:srgbClr val="11DDAC"/>
              </a:solidFill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 rot="19966860">
            <a:off x="5790416" y="2149366"/>
            <a:ext cx="2283138" cy="540060"/>
          </a:xfrm>
          <a:custGeom>
            <a:avLst/>
            <a:gdLst>
              <a:gd name="connsiteX0" fmla="*/ 0 w 2283449"/>
              <a:gd name="connsiteY0" fmla="*/ 0 h 540060"/>
              <a:gd name="connsiteX1" fmla="*/ 2283449 w 2283449"/>
              <a:gd name="connsiteY1" fmla="*/ 0 h 540060"/>
              <a:gd name="connsiteX2" fmla="*/ 2283449 w 2283449"/>
              <a:gd name="connsiteY2" fmla="*/ 540060 h 540060"/>
              <a:gd name="connsiteX3" fmla="*/ 0 w 2283449"/>
              <a:gd name="connsiteY3" fmla="*/ 540060 h 540060"/>
              <a:gd name="connsiteX4" fmla="*/ 0 w 2283449"/>
              <a:gd name="connsiteY4" fmla="*/ 0 h 540060"/>
              <a:gd name="connsiteX0" fmla="*/ 0 w 2283449"/>
              <a:gd name="connsiteY0" fmla="*/ 0 h 540060"/>
              <a:gd name="connsiteX1" fmla="*/ 2283449 w 2283449"/>
              <a:gd name="connsiteY1" fmla="*/ 0 h 540060"/>
              <a:gd name="connsiteX2" fmla="*/ 2167080 w 2283449"/>
              <a:gd name="connsiteY2" fmla="*/ 520795 h 540060"/>
              <a:gd name="connsiteX3" fmla="*/ 0 w 2283449"/>
              <a:gd name="connsiteY3" fmla="*/ 540060 h 540060"/>
              <a:gd name="connsiteX4" fmla="*/ 0 w 2283449"/>
              <a:gd name="connsiteY4" fmla="*/ 0 h 540060"/>
              <a:gd name="connsiteX0" fmla="*/ 0 w 2283449"/>
              <a:gd name="connsiteY0" fmla="*/ 0 h 540060"/>
              <a:gd name="connsiteX1" fmla="*/ 2283449 w 2283449"/>
              <a:gd name="connsiteY1" fmla="*/ 0 h 540060"/>
              <a:gd name="connsiteX2" fmla="*/ 2159845 w 2283449"/>
              <a:gd name="connsiteY2" fmla="*/ 526093 h 540060"/>
              <a:gd name="connsiteX3" fmla="*/ 0 w 2283449"/>
              <a:gd name="connsiteY3" fmla="*/ 540060 h 540060"/>
              <a:gd name="connsiteX4" fmla="*/ 0 w 2283449"/>
              <a:gd name="connsiteY4" fmla="*/ 0 h 540060"/>
              <a:gd name="connsiteX0" fmla="*/ 0 w 2267452"/>
              <a:gd name="connsiteY0" fmla="*/ 12738 h 552798"/>
              <a:gd name="connsiteX1" fmla="*/ 2267452 w 2267452"/>
              <a:gd name="connsiteY1" fmla="*/ 0 h 552798"/>
              <a:gd name="connsiteX2" fmla="*/ 2159845 w 2267452"/>
              <a:gd name="connsiteY2" fmla="*/ 538831 h 552798"/>
              <a:gd name="connsiteX3" fmla="*/ 0 w 2267452"/>
              <a:gd name="connsiteY3" fmla="*/ 552798 h 552798"/>
              <a:gd name="connsiteX4" fmla="*/ 0 w 2267452"/>
              <a:gd name="connsiteY4" fmla="*/ 12738 h 552798"/>
              <a:gd name="connsiteX0" fmla="*/ 0 w 2258280"/>
              <a:gd name="connsiteY0" fmla="*/ 0 h 540060"/>
              <a:gd name="connsiteX1" fmla="*/ 2258280 w 2258280"/>
              <a:gd name="connsiteY1" fmla="*/ 5095 h 540060"/>
              <a:gd name="connsiteX2" fmla="*/ 2159845 w 2258280"/>
              <a:gd name="connsiteY2" fmla="*/ 526093 h 540060"/>
              <a:gd name="connsiteX3" fmla="*/ 0 w 2258280"/>
              <a:gd name="connsiteY3" fmla="*/ 540060 h 540060"/>
              <a:gd name="connsiteX4" fmla="*/ 0 w 2258280"/>
              <a:gd name="connsiteY4" fmla="*/ 0 h 540060"/>
              <a:gd name="connsiteX0" fmla="*/ 0 w 2261948"/>
              <a:gd name="connsiteY0" fmla="*/ 2038 h 542098"/>
              <a:gd name="connsiteX1" fmla="*/ 2261948 w 2261948"/>
              <a:gd name="connsiteY1" fmla="*/ 0 h 542098"/>
              <a:gd name="connsiteX2" fmla="*/ 2159845 w 2261948"/>
              <a:gd name="connsiteY2" fmla="*/ 528131 h 542098"/>
              <a:gd name="connsiteX3" fmla="*/ 0 w 2261948"/>
              <a:gd name="connsiteY3" fmla="*/ 542098 h 542098"/>
              <a:gd name="connsiteX4" fmla="*/ 0 w 2261948"/>
              <a:gd name="connsiteY4" fmla="*/ 2038 h 542098"/>
              <a:gd name="connsiteX0" fmla="*/ 0 w 2267349"/>
              <a:gd name="connsiteY0" fmla="*/ 3771 h 543831"/>
              <a:gd name="connsiteX1" fmla="*/ 2267349 w 2267349"/>
              <a:gd name="connsiteY1" fmla="*/ 0 h 543831"/>
              <a:gd name="connsiteX2" fmla="*/ 2159845 w 2267349"/>
              <a:gd name="connsiteY2" fmla="*/ 529864 h 543831"/>
              <a:gd name="connsiteX3" fmla="*/ 0 w 2267349"/>
              <a:gd name="connsiteY3" fmla="*/ 543831 h 543831"/>
              <a:gd name="connsiteX4" fmla="*/ 0 w 2267349"/>
              <a:gd name="connsiteY4" fmla="*/ 3771 h 543831"/>
              <a:gd name="connsiteX0" fmla="*/ 0 w 2283138"/>
              <a:gd name="connsiteY0" fmla="*/ 0 h 540060"/>
              <a:gd name="connsiteX1" fmla="*/ 2283138 w 2283138"/>
              <a:gd name="connsiteY1" fmla="*/ 4350 h 540060"/>
              <a:gd name="connsiteX2" fmla="*/ 2159845 w 2283138"/>
              <a:gd name="connsiteY2" fmla="*/ 526093 h 540060"/>
              <a:gd name="connsiteX3" fmla="*/ 0 w 2283138"/>
              <a:gd name="connsiteY3" fmla="*/ 540060 h 540060"/>
              <a:gd name="connsiteX4" fmla="*/ 0 w 2283138"/>
              <a:gd name="connsiteY4" fmla="*/ 0 h 540060"/>
              <a:gd name="connsiteX0" fmla="*/ 0 w 2283138"/>
              <a:gd name="connsiteY0" fmla="*/ 0 h 540060"/>
              <a:gd name="connsiteX1" fmla="*/ 2283138 w 2283138"/>
              <a:gd name="connsiteY1" fmla="*/ 4350 h 540060"/>
              <a:gd name="connsiteX2" fmla="*/ 2165033 w 2283138"/>
              <a:gd name="connsiteY2" fmla="*/ 535417 h 540060"/>
              <a:gd name="connsiteX3" fmla="*/ 0 w 2283138"/>
              <a:gd name="connsiteY3" fmla="*/ 540060 h 540060"/>
              <a:gd name="connsiteX4" fmla="*/ 0 w 2283138"/>
              <a:gd name="connsiteY4" fmla="*/ 0 h 540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3138" h="540060">
                <a:moveTo>
                  <a:pt x="0" y="0"/>
                </a:moveTo>
                <a:lnTo>
                  <a:pt x="2283138" y="4350"/>
                </a:lnTo>
                <a:lnTo>
                  <a:pt x="2165033" y="535417"/>
                </a:lnTo>
                <a:lnTo>
                  <a:pt x="0" y="5400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7762293" y="1417340"/>
            <a:ext cx="286297" cy="106519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36693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25232" y="3433564"/>
            <a:ext cx="4493538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这样就做好了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</a:rPr>
              <a:t>折角处的线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其实就是两个矩形条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</a:rPr>
              <a:t>相交后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的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</a:rPr>
              <a:t>对角线</a:t>
            </a:r>
            <a:endParaRPr lang="en-US" altLang="zh-CN" sz="16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275856" y="1417340"/>
            <a:ext cx="2638809" cy="540060"/>
          </a:xfrm>
          <a:custGeom>
            <a:avLst/>
            <a:gdLst>
              <a:gd name="connsiteX0" fmla="*/ 0 w 2638809"/>
              <a:gd name="connsiteY0" fmla="*/ 0 h 540060"/>
              <a:gd name="connsiteX1" fmla="*/ 2638809 w 2638809"/>
              <a:gd name="connsiteY1" fmla="*/ 0 h 540060"/>
              <a:gd name="connsiteX2" fmla="*/ 2638809 w 2638809"/>
              <a:gd name="connsiteY2" fmla="*/ 540060 h 540060"/>
              <a:gd name="connsiteX3" fmla="*/ 0 w 2638809"/>
              <a:gd name="connsiteY3" fmla="*/ 540060 h 540060"/>
              <a:gd name="connsiteX4" fmla="*/ 0 w 2638809"/>
              <a:gd name="connsiteY4" fmla="*/ 0 h 540060"/>
              <a:gd name="connsiteX0" fmla="*/ 0 w 2638809"/>
              <a:gd name="connsiteY0" fmla="*/ 0 h 540060"/>
              <a:gd name="connsiteX1" fmla="*/ 2478388 w 2638809"/>
              <a:gd name="connsiteY1" fmla="*/ 4010 h 540060"/>
              <a:gd name="connsiteX2" fmla="*/ 2638809 w 2638809"/>
              <a:gd name="connsiteY2" fmla="*/ 540060 h 540060"/>
              <a:gd name="connsiteX3" fmla="*/ 0 w 2638809"/>
              <a:gd name="connsiteY3" fmla="*/ 540060 h 540060"/>
              <a:gd name="connsiteX4" fmla="*/ 0 w 2638809"/>
              <a:gd name="connsiteY4" fmla="*/ 0 h 540060"/>
              <a:gd name="connsiteX0" fmla="*/ 0 w 2638809"/>
              <a:gd name="connsiteY0" fmla="*/ 0 h 540060"/>
              <a:gd name="connsiteX1" fmla="*/ 2490225 w 2638809"/>
              <a:gd name="connsiteY1" fmla="*/ 4010 h 540060"/>
              <a:gd name="connsiteX2" fmla="*/ 2638809 w 2638809"/>
              <a:gd name="connsiteY2" fmla="*/ 540060 h 540060"/>
              <a:gd name="connsiteX3" fmla="*/ 0 w 2638809"/>
              <a:gd name="connsiteY3" fmla="*/ 540060 h 540060"/>
              <a:gd name="connsiteX4" fmla="*/ 0 w 2638809"/>
              <a:gd name="connsiteY4" fmla="*/ 0 h 540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8809" h="540060">
                <a:moveTo>
                  <a:pt x="0" y="0"/>
                </a:moveTo>
                <a:lnTo>
                  <a:pt x="2490225" y="4010"/>
                </a:lnTo>
                <a:lnTo>
                  <a:pt x="2638809" y="540060"/>
                </a:lnTo>
                <a:lnTo>
                  <a:pt x="0" y="540060"/>
                </a:lnTo>
                <a:lnTo>
                  <a:pt x="0" y="0"/>
                </a:ln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19966860">
            <a:off x="3733960" y="1912659"/>
            <a:ext cx="2283138" cy="540060"/>
          </a:xfrm>
          <a:custGeom>
            <a:avLst/>
            <a:gdLst>
              <a:gd name="connsiteX0" fmla="*/ 0 w 2283449"/>
              <a:gd name="connsiteY0" fmla="*/ 0 h 540060"/>
              <a:gd name="connsiteX1" fmla="*/ 2283449 w 2283449"/>
              <a:gd name="connsiteY1" fmla="*/ 0 h 540060"/>
              <a:gd name="connsiteX2" fmla="*/ 2283449 w 2283449"/>
              <a:gd name="connsiteY2" fmla="*/ 540060 h 540060"/>
              <a:gd name="connsiteX3" fmla="*/ 0 w 2283449"/>
              <a:gd name="connsiteY3" fmla="*/ 540060 h 540060"/>
              <a:gd name="connsiteX4" fmla="*/ 0 w 2283449"/>
              <a:gd name="connsiteY4" fmla="*/ 0 h 540060"/>
              <a:gd name="connsiteX0" fmla="*/ 0 w 2283449"/>
              <a:gd name="connsiteY0" fmla="*/ 0 h 540060"/>
              <a:gd name="connsiteX1" fmla="*/ 2283449 w 2283449"/>
              <a:gd name="connsiteY1" fmla="*/ 0 h 540060"/>
              <a:gd name="connsiteX2" fmla="*/ 2167080 w 2283449"/>
              <a:gd name="connsiteY2" fmla="*/ 520795 h 540060"/>
              <a:gd name="connsiteX3" fmla="*/ 0 w 2283449"/>
              <a:gd name="connsiteY3" fmla="*/ 540060 h 540060"/>
              <a:gd name="connsiteX4" fmla="*/ 0 w 2283449"/>
              <a:gd name="connsiteY4" fmla="*/ 0 h 540060"/>
              <a:gd name="connsiteX0" fmla="*/ 0 w 2283449"/>
              <a:gd name="connsiteY0" fmla="*/ 0 h 540060"/>
              <a:gd name="connsiteX1" fmla="*/ 2283449 w 2283449"/>
              <a:gd name="connsiteY1" fmla="*/ 0 h 540060"/>
              <a:gd name="connsiteX2" fmla="*/ 2159845 w 2283449"/>
              <a:gd name="connsiteY2" fmla="*/ 526093 h 540060"/>
              <a:gd name="connsiteX3" fmla="*/ 0 w 2283449"/>
              <a:gd name="connsiteY3" fmla="*/ 540060 h 540060"/>
              <a:gd name="connsiteX4" fmla="*/ 0 w 2283449"/>
              <a:gd name="connsiteY4" fmla="*/ 0 h 540060"/>
              <a:gd name="connsiteX0" fmla="*/ 0 w 2267452"/>
              <a:gd name="connsiteY0" fmla="*/ 12738 h 552798"/>
              <a:gd name="connsiteX1" fmla="*/ 2267452 w 2267452"/>
              <a:gd name="connsiteY1" fmla="*/ 0 h 552798"/>
              <a:gd name="connsiteX2" fmla="*/ 2159845 w 2267452"/>
              <a:gd name="connsiteY2" fmla="*/ 538831 h 552798"/>
              <a:gd name="connsiteX3" fmla="*/ 0 w 2267452"/>
              <a:gd name="connsiteY3" fmla="*/ 552798 h 552798"/>
              <a:gd name="connsiteX4" fmla="*/ 0 w 2267452"/>
              <a:gd name="connsiteY4" fmla="*/ 12738 h 552798"/>
              <a:gd name="connsiteX0" fmla="*/ 0 w 2258280"/>
              <a:gd name="connsiteY0" fmla="*/ 0 h 540060"/>
              <a:gd name="connsiteX1" fmla="*/ 2258280 w 2258280"/>
              <a:gd name="connsiteY1" fmla="*/ 5095 h 540060"/>
              <a:gd name="connsiteX2" fmla="*/ 2159845 w 2258280"/>
              <a:gd name="connsiteY2" fmla="*/ 526093 h 540060"/>
              <a:gd name="connsiteX3" fmla="*/ 0 w 2258280"/>
              <a:gd name="connsiteY3" fmla="*/ 540060 h 540060"/>
              <a:gd name="connsiteX4" fmla="*/ 0 w 2258280"/>
              <a:gd name="connsiteY4" fmla="*/ 0 h 540060"/>
              <a:gd name="connsiteX0" fmla="*/ 0 w 2261948"/>
              <a:gd name="connsiteY0" fmla="*/ 2038 h 542098"/>
              <a:gd name="connsiteX1" fmla="*/ 2261948 w 2261948"/>
              <a:gd name="connsiteY1" fmla="*/ 0 h 542098"/>
              <a:gd name="connsiteX2" fmla="*/ 2159845 w 2261948"/>
              <a:gd name="connsiteY2" fmla="*/ 528131 h 542098"/>
              <a:gd name="connsiteX3" fmla="*/ 0 w 2261948"/>
              <a:gd name="connsiteY3" fmla="*/ 542098 h 542098"/>
              <a:gd name="connsiteX4" fmla="*/ 0 w 2261948"/>
              <a:gd name="connsiteY4" fmla="*/ 2038 h 542098"/>
              <a:gd name="connsiteX0" fmla="*/ 0 w 2267349"/>
              <a:gd name="connsiteY0" fmla="*/ 3771 h 543831"/>
              <a:gd name="connsiteX1" fmla="*/ 2267349 w 2267349"/>
              <a:gd name="connsiteY1" fmla="*/ 0 h 543831"/>
              <a:gd name="connsiteX2" fmla="*/ 2159845 w 2267349"/>
              <a:gd name="connsiteY2" fmla="*/ 529864 h 543831"/>
              <a:gd name="connsiteX3" fmla="*/ 0 w 2267349"/>
              <a:gd name="connsiteY3" fmla="*/ 543831 h 543831"/>
              <a:gd name="connsiteX4" fmla="*/ 0 w 2267349"/>
              <a:gd name="connsiteY4" fmla="*/ 3771 h 543831"/>
              <a:gd name="connsiteX0" fmla="*/ 0 w 2283138"/>
              <a:gd name="connsiteY0" fmla="*/ 0 h 540060"/>
              <a:gd name="connsiteX1" fmla="*/ 2283138 w 2283138"/>
              <a:gd name="connsiteY1" fmla="*/ 4350 h 540060"/>
              <a:gd name="connsiteX2" fmla="*/ 2159845 w 2283138"/>
              <a:gd name="connsiteY2" fmla="*/ 526093 h 540060"/>
              <a:gd name="connsiteX3" fmla="*/ 0 w 2283138"/>
              <a:gd name="connsiteY3" fmla="*/ 540060 h 540060"/>
              <a:gd name="connsiteX4" fmla="*/ 0 w 2283138"/>
              <a:gd name="connsiteY4" fmla="*/ 0 h 540060"/>
              <a:gd name="connsiteX0" fmla="*/ 0 w 2283138"/>
              <a:gd name="connsiteY0" fmla="*/ 0 h 540060"/>
              <a:gd name="connsiteX1" fmla="*/ 2283138 w 2283138"/>
              <a:gd name="connsiteY1" fmla="*/ 4350 h 540060"/>
              <a:gd name="connsiteX2" fmla="*/ 2165033 w 2283138"/>
              <a:gd name="connsiteY2" fmla="*/ 535417 h 540060"/>
              <a:gd name="connsiteX3" fmla="*/ 0 w 2283138"/>
              <a:gd name="connsiteY3" fmla="*/ 540060 h 540060"/>
              <a:gd name="connsiteX4" fmla="*/ 0 w 2283138"/>
              <a:gd name="connsiteY4" fmla="*/ 0 h 540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3138" h="540060">
                <a:moveTo>
                  <a:pt x="0" y="0"/>
                </a:moveTo>
                <a:lnTo>
                  <a:pt x="2283138" y="4350"/>
                </a:lnTo>
                <a:lnTo>
                  <a:pt x="2165033" y="535417"/>
                </a:lnTo>
                <a:lnTo>
                  <a:pt x="0" y="5400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967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411861" y="210131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深入</a:t>
            </a:r>
            <a:r>
              <a:rPr lang="zh-CN" altLang="en-US" sz="3600" b="1" dirty="0" smtClean="0">
                <a:solidFill>
                  <a:srgbClr val="0FC197"/>
                </a:solidFill>
              </a:rPr>
              <a:t>研究篇</a:t>
            </a:r>
            <a:endParaRPr lang="zh-CN" altLang="en-US" sz="3600" dirty="0"/>
          </a:p>
        </p:txBody>
      </p:sp>
      <p:sp>
        <p:nvSpPr>
          <p:cNvPr id="17" name="椭圆 16"/>
          <p:cNvSpPr/>
          <p:nvPr/>
        </p:nvSpPr>
        <p:spPr>
          <a:xfrm>
            <a:off x="1691680" y="2951639"/>
            <a:ext cx="2560344" cy="432048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7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957876" y="1755249"/>
            <a:ext cx="2038060" cy="1030243"/>
            <a:chOff x="912403" y="2610685"/>
            <a:chExt cx="7366570" cy="1544407"/>
          </a:xfrm>
        </p:grpSpPr>
        <p:sp>
          <p:nvSpPr>
            <p:cNvPr id="22" name="任意多边形 21"/>
            <p:cNvSpPr/>
            <p:nvPr/>
          </p:nvSpPr>
          <p:spPr>
            <a:xfrm>
              <a:off x="5833724" y="2763164"/>
              <a:ext cx="1695236" cy="1390480"/>
            </a:xfrm>
            <a:custGeom>
              <a:avLst/>
              <a:gdLst>
                <a:gd name="connsiteX0" fmla="*/ 0 w 1695236"/>
                <a:gd name="connsiteY0" fmla="*/ 0 h 1417834"/>
                <a:gd name="connsiteX1" fmla="*/ 544530 w 1695236"/>
                <a:gd name="connsiteY1" fmla="*/ 256854 h 1417834"/>
                <a:gd name="connsiteX2" fmla="*/ 1695236 w 1695236"/>
                <a:gd name="connsiteY2" fmla="*/ 1417834 h 1417834"/>
                <a:gd name="connsiteX3" fmla="*/ 1130157 w 1695236"/>
                <a:gd name="connsiteY3" fmla="*/ 1202076 h 1417834"/>
                <a:gd name="connsiteX4" fmla="*/ 0 w 1695236"/>
                <a:gd name="connsiteY4" fmla="*/ 0 h 1417834"/>
                <a:gd name="connsiteX0" fmla="*/ 0 w 1695236"/>
                <a:gd name="connsiteY0" fmla="*/ 0 h 1390480"/>
                <a:gd name="connsiteX1" fmla="*/ 544530 w 1695236"/>
                <a:gd name="connsiteY1" fmla="*/ 229500 h 1390480"/>
                <a:gd name="connsiteX2" fmla="*/ 1695236 w 1695236"/>
                <a:gd name="connsiteY2" fmla="*/ 1390480 h 1390480"/>
                <a:gd name="connsiteX3" fmla="*/ 1130157 w 1695236"/>
                <a:gd name="connsiteY3" fmla="*/ 1174722 h 1390480"/>
                <a:gd name="connsiteX4" fmla="*/ 0 w 1695236"/>
                <a:gd name="connsiteY4" fmla="*/ 0 h 1390480"/>
                <a:gd name="connsiteX0" fmla="*/ 0 w 1695236"/>
                <a:gd name="connsiteY0" fmla="*/ 0 h 1390480"/>
                <a:gd name="connsiteX1" fmla="*/ 528899 w 1695236"/>
                <a:gd name="connsiteY1" fmla="*/ 213869 h 1390480"/>
                <a:gd name="connsiteX2" fmla="*/ 1695236 w 1695236"/>
                <a:gd name="connsiteY2" fmla="*/ 1390480 h 1390480"/>
                <a:gd name="connsiteX3" fmla="*/ 1130157 w 1695236"/>
                <a:gd name="connsiteY3" fmla="*/ 1174722 h 1390480"/>
                <a:gd name="connsiteX4" fmla="*/ 0 w 1695236"/>
                <a:gd name="connsiteY4" fmla="*/ 0 h 1390480"/>
                <a:gd name="connsiteX0" fmla="*/ 0 w 1695236"/>
                <a:gd name="connsiteY0" fmla="*/ 0 h 1390480"/>
                <a:gd name="connsiteX1" fmla="*/ 554919 w 1695236"/>
                <a:gd name="connsiteY1" fmla="*/ 228738 h 1390480"/>
                <a:gd name="connsiteX2" fmla="*/ 1695236 w 1695236"/>
                <a:gd name="connsiteY2" fmla="*/ 1390480 h 1390480"/>
                <a:gd name="connsiteX3" fmla="*/ 1130157 w 1695236"/>
                <a:gd name="connsiteY3" fmla="*/ 1174722 h 1390480"/>
                <a:gd name="connsiteX4" fmla="*/ 0 w 1695236"/>
                <a:gd name="connsiteY4" fmla="*/ 0 h 139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236" h="1390480">
                  <a:moveTo>
                    <a:pt x="0" y="0"/>
                  </a:moveTo>
                  <a:lnTo>
                    <a:pt x="554919" y="228738"/>
                  </a:lnTo>
                  <a:lnTo>
                    <a:pt x="1695236" y="1390480"/>
                  </a:lnTo>
                  <a:lnTo>
                    <a:pt x="1130157" y="11747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593958" y="2920745"/>
              <a:ext cx="832206" cy="1017141"/>
            </a:xfrm>
            <a:custGeom>
              <a:avLst/>
              <a:gdLst>
                <a:gd name="connsiteX0" fmla="*/ 0 w 832206"/>
                <a:gd name="connsiteY0" fmla="*/ 0 h 1017141"/>
                <a:gd name="connsiteX1" fmla="*/ 544530 w 832206"/>
                <a:gd name="connsiteY1" fmla="*/ 236305 h 1017141"/>
                <a:gd name="connsiteX2" fmla="*/ 832206 w 832206"/>
                <a:gd name="connsiteY2" fmla="*/ 1017141 h 1017141"/>
                <a:gd name="connsiteX3" fmla="*/ 277402 w 832206"/>
                <a:gd name="connsiteY3" fmla="*/ 801384 h 1017141"/>
                <a:gd name="connsiteX4" fmla="*/ 0 w 832206"/>
                <a:gd name="connsiteY4" fmla="*/ 0 h 1017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206" h="1017141">
                  <a:moveTo>
                    <a:pt x="0" y="0"/>
                  </a:moveTo>
                  <a:lnTo>
                    <a:pt x="544530" y="236305"/>
                  </a:lnTo>
                  <a:lnTo>
                    <a:pt x="832206" y="1017141"/>
                  </a:lnTo>
                  <a:lnTo>
                    <a:pt x="277402" y="8013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922677" y="2610685"/>
              <a:ext cx="1839074" cy="1407560"/>
            </a:xfrm>
            <a:custGeom>
              <a:avLst/>
              <a:gdLst>
                <a:gd name="connsiteX0" fmla="*/ 1243173 w 1839074"/>
                <a:gd name="connsiteY0" fmla="*/ 0 h 1407560"/>
                <a:gd name="connsiteX1" fmla="*/ 1839074 w 1839074"/>
                <a:gd name="connsiteY1" fmla="*/ 236306 h 1407560"/>
                <a:gd name="connsiteX2" fmla="*/ 523982 w 1839074"/>
                <a:gd name="connsiteY2" fmla="*/ 1407560 h 1407560"/>
                <a:gd name="connsiteX3" fmla="*/ 0 w 1839074"/>
                <a:gd name="connsiteY3" fmla="*/ 1202077 h 1407560"/>
                <a:gd name="connsiteX4" fmla="*/ 1243173 w 1839074"/>
                <a:gd name="connsiteY4" fmla="*/ 0 h 140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9074" h="1407560">
                  <a:moveTo>
                    <a:pt x="1243173" y="0"/>
                  </a:moveTo>
                  <a:lnTo>
                    <a:pt x="1839074" y="236306"/>
                  </a:lnTo>
                  <a:lnTo>
                    <a:pt x="523982" y="1407560"/>
                  </a:lnTo>
                  <a:lnTo>
                    <a:pt x="0" y="1202077"/>
                  </a:lnTo>
                  <a:lnTo>
                    <a:pt x="1243173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912403" y="2896913"/>
              <a:ext cx="3242725" cy="1129148"/>
            </a:xfrm>
            <a:custGeom>
              <a:avLst/>
              <a:gdLst>
                <a:gd name="connsiteX0" fmla="*/ 0 w 3246633"/>
                <a:gd name="connsiteY0" fmla="*/ 904126 h 1109609"/>
                <a:gd name="connsiteX1" fmla="*/ 2671280 w 3246633"/>
                <a:gd name="connsiteY1" fmla="*/ 0 h 1109609"/>
                <a:gd name="connsiteX2" fmla="*/ 3246633 w 3246633"/>
                <a:gd name="connsiteY2" fmla="*/ 236306 h 1109609"/>
                <a:gd name="connsiteX3" fmla="*/ 554804 w 3246633"/>
                <a:gd name="connsiteY3" fmla="*/ 1109609 h 1109609"/>
                <a:gd name="connsiteX4" fmla="*/ 0 w 3246633"/>
                <a:gd name="connsiteY4" fmla="*/ 904126 h 1109609"/>
                <a:gd name="connsiteX0" fmla="*/ 0 w 3246633"/>
                <a:gd name="connsiteY0" fmla="*/ 915849 h 1121332"/>
                <a:gd name="connsiteX1" fmla="*/ 2683003 w 3246633"/>
                <a:gd name="connsiteY1" fmla="*/ 0 h 1121332"/>
                <a:gd name="connsiteX2" fmla="*/ 3246633 w 3246633"/>
                <a:gd name="connsiteY2" fmla="*/ 248029 h 1121332"/>
                <a:gd name="connsiteX3" fmla="*/ 554804 w 3246633"/>
                <a:gd name="connsiteY3" fmla="*/ 1121332 h 1121332"/>
                <a:gd name="connsiteX4" fmla="*/ 0 w 3246633"/>
                <a:gd name="connsiteY4" fmla="*/ 915849 h 1121332"/>
                <a:gd name="connsiteX0" fmla="*/ 0 w 3242726"/>
                <a:gd name="connsiteY0" fmla="*/ 915849 h 1121332"/>
                <a:gd name="connsiteX1" fmla="*/ 2683003 w 3242726"/>
                <a:gd name="connsiteY1" fmla="*/ 0 h 1121332"/>
                <a:gd name="connsiteX2" fmla="*/ 3242726 w 3242726"/>
                <a:gd name="connsiteY2" fmla="*/ 236306 h 1121332"/>
                <a:gd name="connsiteX3" fmla="*/ 554804 w 3242726"/>
                <a:gd name="connsiteY3" fmla="*/ 1121332 h 1121332"/>
                <a:gd name="connsiteX4" fmla="*/ 0 w 3242726"/>
                <a:gd name="connsiteY4" fmla="*/ 915849 h 1121332"/>
                <a:gd name="connsiteX0" fmla="*/ 0 w 3242726"/>
                <a:gd name="connsiteY0" fmla="*/ 915849 h 1129148"/>
                <a:gd name="connsiteX1" fmla="*/ 2683003 w 3242726"/>
                <a:gd name="connsiteY1" fmla="*/ 0 h 1129148"/>
                <a:gd name="connsiteX2" fmla="*/ 3242726 w 3242726"/>
                <a:gd name="connsiteY2" fmla="*/ 236306 h 1129148"/>
                <a:gd name="connsiteX3" fmla="*/ 546988 w 3242726"/>
                <a:gd name="connsiteY3" fmla="*/ 1129148 h 1129148"/>
                <a:gd name="connsiteX4" fmla="*/ 0 w 3242726"/>
                <a:gd name="connsiteY4" fmla="*/ 915849 h 112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2726" h="1129148">
                  <a:moveTo>
                    <a:pt x="0" y="915849"/>
                  </a:moveTo>
                  <a:lnTo>
                    <a:pt x="2683003" y="0"/>
                  </a:lnTo>
                  <a:lnTo>
                    <a:pt x="3242726" y="236306"/>
                  </a:lnTo>
                  <a:lnTo>
                    <a:pt x="546988" y="1129148"/>
                  </a:lnTo>
                  <a:lnTo>
                    <a:pt x="0" y="915849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3863983" y="2766632"/>
              <a:ext cx="2534820" cy="1171254"/>
            </a:xfrm>
            <a:custGeom>
              <a:avLst/>
              <a:gdLst>
                <a:gd name="connsiteX0" fmla="*/ 0 w 2558266"/>
                <a:gd name="connsiteY0" fmla="*/ 955497 h 1171254"/>
                <a:gd name="connsiteX1" fmla="*/ 2003461 w 2558266"/>
                <a:gd name="connsiteY1" fmla="*/ 0 h 1171254"/>
                <a:gd name="connsiteX2" fmla="*/ 2558266 w 2558266"/>
                <a:gd name="connsiteY2" fmla="*/ 226032 h 1171254"/>
                <a:gd name="connsiteX3" fmla="*/ 606176 w 2558266"/>
                <a:gd name="connsiteY3" fmla="*/ 1171254 h 1171254"/>
                <a:gd name="connsiteX4" fmla="*/ 0 w 2558266"/>
                <a:gd name="connsiteY4" fmla="*/ 955497 h 1171254"/>
                <a:gd name="connsiteX0" fmla="*/ 0 w 2534820"/>
                <a:gd name="connsiteY0" fmla="*/ 955497 h 1171254"/>
                <a:gd name="connsiteX1" fmla="*/ 1980015 w 2534820"/>
                <a:gd name="connsiteY1" fmla="*/ 0 h 1171254"/>
                <a:gd name="connsiteX2" fmla="*/ 2534820 w 2534820"/>
                <a:gd name="connsiteY2" fmla="*/ 226032 h 1171254"/>
                <a:gd name="connsiteX3" fmla="*/ 582730 w 2534820"/>
                <a:gd name="connsiteY3" fmla="*/ 1171254 h 1171254"/>
                <a:gd name="connsiteX4" fmla="*/ 0 w 2534820"/>
                <a:gd name="connsiteY4" fmla="*/ 955497 h 1171254"/>
                <a:gd name="connsiteX0" fmla="*/ 0 w 2534820"/>
                <a:gd name="connsiteY0" fmla="*/ 955497 h 1171254"/>
                <a:gd name="connsiteX1" fmla="*/ 1980015 w 2534820"/>
                <a:gd name="connsiteY1" fmla="*/ 0 h 1171254"/>
                <a:gd name="connsiteX2" fmla="*/ 2534820 w 2534820"/>
                <a:gd name="connsiteY2" fmla="*/ 226032 h 1171254"/>
                <a:gd name="connsiteX3" fmla="*/ 567099 w 2534820"/>
                <a:gd name="connsiteY3" fmla="*/ 1171254 h 1171254"/>
                <a:gd name="connsiteX4" fmla="*/ 0 w 2534820"/>
                <a:gd name="connsiteY4" fmla="*/ 955497 h 11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4820" h="1171254">
                  <a:moveTo>
                    <a:pt x="0" y="955497"/>
                  </a:moveTo>
                  <a:lnTo>
                    <a:pt x="1980015" y="0"/>
                  </a:lnTo>
                  <a:lnTo>
                    <a:pt x="2534820" y="226032"/>
                  </a:lnTo>
                  <a:lnTo>
                    <a:pt x="567099" y="1171254"/>
                  </a:lnTo>
                  <a:lnTo>
                    <a:pt x="0" y="955497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6967789" y="3496097"/>
              <a:ext cx="1311184" cy="658995"/>
            </a:xfrm>
            <a:custGeom>
              <a:avLst/>
              <a:gdLst>
                <a:gd name="connsiteX0" fmla="*/ 0 w 1315092"/>
                <a:gd name="connsiteY0" fmla="*/ 462338 h 647272"/>
                <a:gd name="connsiteX1" fmla="*/ 739740 w 1315092"/>
                <a:gd name="connsiteY1" fmla="*/ 0 h 647272"/>
                <a:gd name="connsiteX2" fmla="*/ 1315092 w 1315092"/>
                <a:gd name="connsiteY2" fmla="*/ 256854 h 647272"/>
                <a:gd name="connsiteX3" fmla="*/ 575353 w 1315092"/>
                <a:gd name="connsiteY3" fmla="*/ 647272 h 647272"/>
                <a:gd name="connsiteX4" fmla="*/ 0 w 1315092"/>
                <a:gd name="connsiteY4" fmla="*/ 462338 h 647272"/>
                <a:gd name="connsiteX0" fmla="*/ 0 w 1311184"/>
                <a:gd name="connsiteY0" fmla="*/ 450615 h 647272"/>
                <a:gd name="connsiteX1" fmla="*/ 735832 w 1311184"/>
                <a:gd name="connsiteY1" fmla="*/ 0 h 647272"/>
                <a:gd name="connsiteX2" fmla="*/ 1311184 w 1311184"/>
                <a:gd name="connsiteY2" fmla="*/ 256854 h 647272"/>
                <a:gd name="connsiteX3" fmla="*/ 571445 w 1311184"/>
                <a:gd name="connsiteY3" fmla="*/ 647272 h 647272"/>
                <a:gd name="connsiteX4" fmla="*/ 0 w 1311184"/>
                <a:gd name="connsiteY4" fmla="*/ 450615 h 647272"/>
                <a:gd name="connsiteX0" fmla="*/ 0 w 1311184"/>
                <a:gd name="connsiteY0" fmla="*/ 450615 h 658995"/>
                <a:gd name="connsiteX1" fmla="*/ 735832 w 1311184"/>
                <a:gd name="connsiteY1" fmla="*/ 0 h 658995"/>
                <a:gd name="connsiteX2" fmla="*/ 1311184 w 1311184"/>
                <a:gd name="connsiteY2" fmla="*/ 256854 h 658995"/>
                <a:gd name="connsiteX3" fmla="*/ 555815 w 1311184"/>
                <a:gd name="connsiteY3" fmla="*/ 658995 h 658995"/>
                <a:gd name="connsiteX4" fmla="*/ 0 w 1311184"/>
                <a:gd name="connsiteY4" fmla="*/ 450615 h 658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1184" h="658995">
                  <a:moveTo>
                    <a:pt x="0" y="450615"/>
                  </a:moveTo>
                  <a:lnTo>
                    <a:pt x="735832" y="0"/>
                  </a:lnTo>
                  <a:lnTo>
                    <a:pt x="1311184" y="256854"/>
                  </a:lnTo>
                  <a:lnTo>
                    <a:pt x="555815" y="658995"/>
                  </a:lnTo>
                  <a:lnTo>
                    <a:pt x="0" y="450615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5542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3758" y="847375"/>
            <a:ext cx="1723549" cy="4979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我们都知道</a:t>
            </a:r>
            <a:endParaRPr lang="en-US" altLang="zh-CN" sz="2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275856" y="1453344"/>
            <a:ext cx="2448272" cy="504056"/>
          </a:xfrm>
          <a:prstGeom prst="rect">
            <a:avLst/>
          </a:pr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3" name="组合 52"/>
          <p:cNvGrpSpPr/>
          <p:nvPr/>
        </p:nvGrpSpPr>
        <p:grpSpPr>
          <a:xfrm>
            <a:off x="3279654" y="2641476"/>
            <a:ext cx="2448272" cy="500180"/>
            <a:chOff x="3707904" y="2550534"/>
            <a:chExt cx="2448272" cy="500180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3707904" y="2550534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3707904" y="2596005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707904" y="2641476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707904" y="2686947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707904" y="2732418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707904" y="2777889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707904" y="2823360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3707904" y="2868831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3707904" y="2914302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3707904" y="2959773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3707904" y="3005244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3707904" y="3050714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3279654" y="3793604"/>
            <a:ext cx="2448272" cy="500180"/>
            <a:chOff x="3707904" y="2550534"/>
            <a:chExt cx="2448272" cy="500180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3707904" y="2550534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3707904" y="2596005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3707904" y="2641476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3707904" y="2686947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3707904" y="2732418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3707904" y="2777889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3707904" y="2823360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3707904" y="2868831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3707904" y="2914302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3707904" y="2959773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3707904" y="3005244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3707904" y="3050714"/>
              <a:ext cx="2448272" cy="0"/>
            </a:xfrm>
            <a:prstGeom prst="line">
              <a:avLst/>
            </a:prstGeom>
            <a:ln w="12700">
              <a:solidFill>
                <a:srgbClr val="11DDA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下箭头 66"/>
          <p:cNvSpPr/>
          <p:nvPr/>
        </p:nvSpPr>
        <p:spPr>
          <a:xfrm>
            <a:off x="4335513" y="2104747"/>
            <a:ext cx="360040" cy="360040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下箭头 67"/>
          <p:cNvSpPr/>
          <p:nvPr/>
        </p:nvSpPr>
        <p:spPr>
          <a:xfrm>
            <a:off x="4335513" y="3289548"/>
            <a:ext cx="360040" cy="360040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68"/>
          <p:cNvSpPr txBox="1"/>
          <p:nvPr/>
        </p:nvSpPr>
        <p:spPr>
          <a:xfrm>
            <a:off x="4788024" y="2101995"/>
            <a:ext cx="2236510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面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是由无数的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线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组成的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788024" y="3286796"/>
            <a:ext cx="2236510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线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是由无数的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点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组成的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577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827584" y="3018308"/>
            <a:ext cx="2954655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以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点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的角度，返回来看折纸</a:t>
            </a:r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385146" y="1411939"/>
            <a:ext cx="1911632" cy="1142002"/>
            <a:chOff x="3676244" y="3520034"/>
            <a:chExt cx="2742237" cy="1638203"/>
          </a:xfrm>
        </p:grpSpPr>
        <p:sp>
          <p:nvSpPr>
            <p:cNvPr id="37" name="矩形 26"/>
            <p:cNvSpPr/>
            <p:nvPr/>
          </p:nvSpPr>
          <p:spPr>
            <a:xfrm>
              <a:off x="3676244" y="3520034"/>
              <a:ext cx="2638809" cy="540059"/>
            </a:xfrm>
            <a:custGeom>
              <a:avLst/>
              <a:gdLst>
                <a:gd name="connsiteX0" fmla="*/ 0 w 2638809"/>
                <a:gd name="connsiteY0" fmla="*/ 0 h 540060"/>
                <a:gd name="connsiteX1" fmla="*/ 2638809 w 2638809"/>
                <a:gd name="connsiteY1" fmla="*/ 0 h 540060"/>
                <a:gd name="connsiteX2" fmla="*/ 2638809 w 2638809"/>
                <a:gd name="connsiteY2" fmla="*/ 540060 h 540060"/>
                <a:gd name="connsiteX3" fmla="*/ 0 w 2638809"/>
                <a:gd name="connsiteY3" fmla="*/ 540060 h 540060"/>
                <a:gd name="connsiteX4" fmla="*/ 0 w 2638809"/>
                <a:gd name="connsiteY4" fmla="*/ 0 h 540060"/>
                <a:gd name="connsiteX0" fmla="*/ 0 w 2638809"/>
                <a:gd name="connsiteY0" fmla="*/ 0 h 540060"/>
                <a:gd name="connsiteX1" fmla="*/ 2478388 w 2638809"/>
                <a:gd name="connsiteY1" fmla="*/ 4010 h 540060"/>
                <a:gd name="connsiteX2" fmla="*/ 2638809 w 2638809"/>
                <a:gd name="connsiteY2" fmla="*/ 540060 h 540060"/>
                <a:gd name="connsiteX3" fmla="*/ 0 w 2638809"/>
                <a:gd name="connsiteY3" fmla="*/ 540060 h 540060"/>
                <a:gd name="connsiteX4" fmla="*/ 0 w 2638809"/>
                <a:gd name="connsiteY4" fmla="*/ 0 h 540060"/>
                <a:gd name="connsiteX0" fmla="*/ 0 w 2638809"/>
                <a:gd name="connsiteY0" fmla="*/ 0 h 540060"/>
                <a:gd name="connsiteX1" fmla="*/ 2490225 w 2638809"/>
                <a:gd name="connsiteY1" fmla="*/ 4010 h 540060"/>
                <a:gd name="connsiteX2" fmla="*/ 2638809 w 2638809"/>
                <a:gd name="connsiteY2" fmla="*/ 540060 h 540060"/>
                <a:gd name="connsiteX3" fmla="*/ 0 w 2638809"/>
                <a:gd name="connsiteY3" fmla="*/ 540060 h 540060"/>
                <a:gd name="connsiteX4" fmla="*/ 0 w 2638809"/>
                <a:gd name="connsiteY4" fmla="*/ 0 h 54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809" h="540060">
                  <a:moveTo>
                    <a:pt x="0" y="0"/>
                  </a:moveTo>
                  <a:lnTo>
                    <a:pt x="2490225" y="4010"/>
                  </a:lnTo>
                  <a:lnTo>
                    <a:pt x="2638809" y="540060"/>
                  </a:lnTo>
                  <a:lnTo>
                    <a:pt x="0" y="5400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28"/>
            <p:cNvSpPr/>
            <p:nvPr/>
          </p:nvSpPr>
          <p:spPr>
            <a:xfrm rot="19966860">
              <a:off x="4135343" y="4019462"/>
              <a:ext cx="2283138" cy="535710"/>
            </a:xfrm>
            <a:custGeom>
              <a:avLst/>
              <a:gdLst>
                <a:gd name="connsiteX0" fmla="*/ 0 w 2283449"/>
                <a:gd name="connsiteY0" fmla="*/ 0 h 540060"/>
                <a:gd name="connsiteX1" fmla="*/ 2283449 w 2283449"/>
                <a:gd name="connsiteY1" fmla="*/ 0 h 540060"/>
                <a:gd name="connsiteX2" fmla="*/ 2283449 w 2283449"/>
                <a:gd name="connsiteY2" fmla="*/ 540060 h 540060"/>
                <a:gd name="connsiteX3" fmla="*/ 0 w 2283449"/>
                <a:gd name="connsiteY3" fmla="*/ 540060 h 540060"/>
                <a:gd name="connsiteX4" fmla="*/ 0 w 2283449"/>
                <a:gd name="connsiteY4" fmla="*/ 0 h 540060"/>
                <a:gd name="connsiteX0" fmla="*/ 0 w 2283449"/>
                <a:gd name="connsiteY0" fmla="*/ 0 h 540060"/>
                <a:gd name="connsiteX1" fmla="*/ 2283449 w 2283449"/>
                <a:gd name="connsiteY1" fmla="*/ 0 h 540060"/>
                <a:gd name="connsiteX2" fmla="*/ 2167080 w 2283449"/>
                <a:gd name="connsiteY2" fmla="*/ 520795 h 540060"/>
                <a:gd name="connsiteX3" fmla="*/ 0 w 2283449"/>
                <a:gd name="connsiteY3" fmla="*/ 540060 h 540060"/>
                <a:gd name="connsiteX4" fmla="*/ 0 w 2283449"/>
                <a:gd name="connsiteY4" fmla="*/ 0 h 540060"/>
                <a:gd name="connsiteX0" fmla="*/ 0 w 2283449"/>
                <a:gd name="connsiteY0" fmla="*/ 0 h 540060"/>
                <a:gd name="connsiteX1" fmla="*/ 2283449 w 2283449"/>
                <a:gd name="connsiteY1" fmla="*/ 0 h 540060"/>
                <a:gd name="connsiteX2" fmla="*/ 2159845 w 2283449"/>
                <a:gd name="connsiteY2" fmla="*/ 526093 h 540060"/>
                <a:gd name="connsiteX3" fmla="*/ 0 w 2283449"/>
                <a:gd name="connsiteY3" fmla="*/ 540060 h 540060"/>
                <a:gd name="connsiteX4" fmla="*/ 0 w 2283449"/>
                <a:gd name="connsiteY4" fmla="*/ 0 h 540060"/>
                <a:gd name="connsiteX0" fmla="*/ 0 w 2267452"/>
                <a:gd name="connsiteY0" fmla="*/ 12738 h 552798"/>
                <a:gd name="connsiteX1" fmla="*/ 2267452 w 2267452"/>
                <a:gd name="connsiteY1" fmla="*/ 0 h 552798"/>
                <a:gd name="connsiteX2" fmla="*/ 2159845 w 2267452"/>
                <a:gd name="connsiteY2" fmla="*/ 538831 h 552798"/>
                <a:gd name="connsiteX3" fmla="*/ 0 w 2267452"/>
                <a:gd name="connsiteY3" fmla="*/ 552798 h 552798"/>
                <a:gd name="connsiteX4" fmla="*/ 0 w 2267452"/>
                <a:gd name="connsiteY4" fmla="*/ 12738 h 552798"/>
                <a:gd name="connsiteX0" fmla="*/ 0 w 2258280"/>
                <a:gd name="connsiteY0" fmla="*/ 0 h 540060"/>
                <a:gd name="connsiteX1" fmla="*/ 2258280 w 2258280"/>
                <a:gd name="connsiteY1" fmla="*/ 5095 h 540060"/>
                <a:gd name="connsiteX2" fmla="*/ 2159845 w 2258280"/>
                <a:gd name="connsiteY2" fmla="*/ 526093 h 540060"/>
                <a:gd name="connsiteX3" fmla="*/ 0 w 2258280"/>
                <a:gd name="connsiteY3" fmla="*/ 540060 h 540060"/>
                <a:gd name="connsiteX4" fmla="*/ 0 w 2258280"/>
                <a:gd name="connsiteY4" fmla="*/ 0 h 540060"/>
                <a:gd name="connsiteX0" fmla="*/ 0 w 2261948"/>
                <a:gd name="connsiteY0" fmla="*/ 2038 h 542098"/>
                <a:gd name="connsiteX1" fmla="*/ 2261948 w 2261948"/>
                <a:gd name="connsiteY1" fmla="*/ 0 h 542098"/>
                <a:gd name="connsiteX2" fmla="*/ 2159845 w 2261948"/>
                <a:gd name="connsiteY2" fmla="*/ 528131 h 542098"/>
                <a:gd name="connsiteX3" fmla="*/ 0 w 2261948"/>
                <a:gd name="connsiteY3" fmla="*/ 542098 h 542098"/>
                <a:gd name="connsiteX4" fmla="*/ 0 w 2261948"/>
                <a:gd name="connsiteY4" fmla="*/ 2038 h 542098"/>
                <a:gd name="connsiteX0" fmla="*/ 0 w 2267349"/>
                <a:gd name="connsiteY0" fmla="*/ 3771 h 543831"/>
                <a:gd name="connsiteX1" fmla="*/ 2267349 w 2267349"/>
                <a:gd name="connsiteY1" fmla="*/ 0 h 543831"/>
                <a:gd name="connsiteX2" fmla="*/ 2159845 w 2267349"/>
                <a:gd name="connsiteY2" fmla="*/ 529864 h 543831"/>
                <a:gd name="connsiteX3" fmla="*/ 0 w 2267349"/>
                <a:gd name="connsiteY3" fmla="*/ 543831 h 543831"/>
                <a:gd name="connsiteX4" fmla="*/ 0 w 2267349"/>
                <a:gd name="connsiteY4" fmla="*/ 3771 h 543831"/>
                <a:gd name="connsiteX0" fmla="*/ 0 w 2283138"/>
                <a:gd name="connsiteY0" fmla="*/ 0 h 540060"/>
                <a:gd name="connsiteX1" fmla="*/ 2283138 w 2283138"/>
                <a:gd name="connsiteY1" fmla="*/ 4350 h 540060"/>
                <a:gd name="connsiteX2" fmla="*/ 2159845 w 2283138"/>
                <a:gd name="connsiteY2" fmla="*/ 526093 h 540060"/>
                <a:gd name="connsiteX3" fmla="*/ 0 w 2283138"/>
                <a:gd name="connsiteY3" fmla="*/ 540060 h 540060"/>
                <a:gd name="connsiteX4" fmla="*/ 0 w 2283138"/>
                <a:gd name="connsiteY4" fmla="*/ 0 h 540060"/>
                <a:gd name="connsiteX0" fmla="*/ 0 w 2283138"/>
                <a:gd name="connsiteY0" fmla="*/ 0 h 540060"/>
                <a:gd name="connsiteX1" fmla="*/ 2283138 w 2283138"/>
                <a:gd name="connsiteY1" fmla="*/ 4350 h 540060"/>
                <a:gd name="connsiteX2" fmla="*/ 2165033 w 2283138"/>
                <a:gd name="connsiteY2" fmla="*/ 535417 h 540060"/>
                <a:gd name="connsiteX3" fmla="*/ 0 w 2283138"/>
                <a:gd name="connsiteY3" fmla="*/ 540060 h 540060"/>
                <a:gd name="connsiteX4" fmla="*/ 0 w 2283138"/>
                <a:gd name="connsiteY4" fmla="*/ 0 h 540060"/>
                <a:gd name="connsiteX0" fmla="*/ 216976 w 2283138"/>
                <a:gd name="connsiteY0" fmla="*/ 5129 h 535710"/>
                <a:gd name="connsiteX1" fmla="*/ 2283138 w 2283138"/>
                <a:gd name="connsiteY1" fmla="*/ 0 h 535710"/>
                <a:gd name="connsiteX2" fmla="*/ 2165033 w 2283138"/>
                <a:gd name="connsiteY2" fmla="*/ 531067 h 535710"/>
                <a:gd name="connsiteX3" fmla="*/ 0 w 2283138"/>
                <a:gd name="connsiteY3" fmla="*/ 535710 h 535710"/>
                <a:gd name="connsiteX4" fmla="*/ 216976 w 2283138"/>
                <a:gd name="connsiteY4" fmla="*/ 5129 h 53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3138" h="535710">
                  <a:moveTo>
                    <a:pt x="216976" y="5129"/>
                  </a:moveTo>
                  <a:lnTo>
                    <a:pt x="2283138" y="0"/>
                  </a:lnTo>
                  <a:lnTo>
                    <a:pt x="2165033" y="531067"/>
                  </a:lnTo>
                  <a:lnTo>
                    <a:pt x="0" y="535710"/>
                  </a:lnTo>
                  <a:lnTo>
                    <a:pt x="216976" y="5129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26"/>
            <p:cNvSpPr/>
            <p:nvPr/>
          </p:nvSpPr>
          <p:spPr>
            <a:xfrm rot="955161">
              <a:off x="4233842" y="4617761"/>
              <a:ext cx="1164522" cy="540476"/>
            </a:xfrm>
            <a:custGeom>
              <a:avLst/>
              <a:gdLst>
                <a:gd name="connsiteX0" fmla="*/ 0 w 1200225"/>
                <a:gd name="connsiteY0" fmla="*/ 0 h 540060"/>
                <a:gd name="connsiteX1" fmla="*/ 1200225 w 1200225"/>
                <a:gd name="connsiteY1" fmla="*/ 0 h 540060"/>
                <a:gd name="connsiteX2" fmla="*/ 1200225 w 1200225"/>
                <a:gd name="connsiteY2" fmla="*/ 540060 h 540060"/>
                <a:gd name="connsiteX3" fmla="*/ 0 w 1200225"/>
                <a:gd name="connsiteY3" fmla="*/ 540060 h 540060"/>
                <a:gd name="connsiteX4" fmla="*/ 0 w 1200225"/>
                <a:gd name="connsiteY4" fmla="*/ 0 h 540060"/>
                <a:gd name="connsiteX0" fmla="*/ 0 w 1200225"/>
                <a:gd name="connsiteY0" fmla="*/ 0 h 540060"/>
                <a:gd name="connsiteX1" fmla="*/ 1200225 w 1200225"/>
                <a:gd name="connsiteY1" fmla="*/ 0 h 540060"/>
                <a:gd name="connsiteX2" fmla="*/ 1200225 w 1200225"/>
                <a:gd name="connsiteY2" fmla="*/ 540060 h 540060"/>
                <a:gd name="connsiteX3" fmla="*/ 243452 w 1200225"/>
                <a:gd name="connsiteY3" fmla="*/ 479036 h 540060"/>
                <a:gd name="connsiteX4" fmla="*/ 0 w 1200225"/>
                <a:gd name="connsiteY4" fmla="*/ 0 h 540060"/>
                <a:gd name="connsiteX0" fmla="*/ 0 w 1200225"/>
                <a:gd name="connsiteY0" fmla="*/ 0 h 540060"/>
                <a:gd name="connsiteX1" fmla="*/ 1200225 w 1200225"/>
                <a:gd name="connsiteY1" fmla="*/ 0 h 540060"/>
                <a:gd name="connsiteX2" fmla="*/ 1200225 w 1200225"/>
                <a:gd name="connsiteY2" fmla="*/ 540060 h 540060"/>
                <a:gd name="connsiteX3" fmla="*/ 214544 w 1200225"/>
                <a:gd name="connsiteY3" fmla="*/ 495696 h 540060"/>
                <a:gd name="connsiteX4" fmla="*/ 0 w 1200225"/>
                <a:gd name="connsiteY4" fmla="*/ 0 h 540060"/>
                <a:gd name="connsiteX0" fmla="*/ 0 w 1200225"/>
                <a:gd name="connsiteY0" fmla="*/ 0 h 540060"/>
                <a:gd name="connsiteX1" fmla="*/ 1200225 w 1200225"/>
                <a:gd name="connsiteY1" fmla="*/ 0 h 540060"/>
                <a:gd name="connsiteX2" fmla="*/ 1200225 w 1200225"/>
                <a:gd name="connsiteY2" fmla="*/ 540060 h 540060"/>
                <a:gd name="connsiteX3" fmla="*/ 226764 w 1200225"/>
                <a:gd name="connsiteY3" fmla="*/ 509040 h 540060"/>
                <a:gd name="connsiteX4" fmla="*/ 0 w 1200225"/>
                <a:gd name="connsiteY4" fmla="*/ 0 h 540060"/>
                <a:gd name="connsiteX0" fmla="*/ 0 w 1200225"/>
                <a:gd name="connsiteY0" fmla="*/ 0 h 540060"/>
                <a:gd name="connsiteX1" fmla="*/ 1200225 w 1200225"/>
                <a:gd name="connsiteY1" fmla="*/ 0 h 540060"/>
                <a:gd name="connsiteX2" fmla="*/ 1200225 w 1200225"/>
                <a:gd name="connsiteY2" fmla="*/ 540060 h 540060"/>
                <a:gd name="connsiteX3" fmla="*/ 254548 w 1200225"/>
                <a:gd name="connsiteY3" fmla="*/ 517945 h 540060"/>
                <a:gd name="connsiteX4" fmla="*/ 0 w 1200225"/>
                <a:gd name="connsiteY4" fmla="*/ 0 h 540060"/>
                <a:gd name="connsiteX0" fmla="*/ 0 w 1200225"/>
                <a:gd name="connsiteY0" fmla="*/ 0 h 540060"/>
                <a:gd name="connsiteX1" fmla="*/ 1200225 w 1200225"/>
                <a:gd name="connsiteY1" fmla="*/ 0 h 540060"/>
                <a:gd name="connsiteX2" fmla="*/ 1200225 w 1200225"/>
                <a:gd name="connsiteY2" fmla="*/ 540060 h 540060"/>
                <a:gd name="connsiteX3" fmla="*/ 242182 w 1200225"/>
                <a:gd name="connsiteY3" fmla="*/ 527509 h 540060"/>
                <a:gd name="connsiteX4" fmla="*/ 0 w 1200225"/>
                <a:gd name="connsiteY4" fmla="*/ 0 h 540060"/>
                <a:gd name="connsiteX0" fmla="*/ 0 w 1200225"/>
                <a:gd name="connsiteY0" fmla="*/ 0 h 540060"/>
                <a:gd name="connsiteX1" fmla="*/ 1200225 w 1200225"/>
                <a:gd name="connsiteY1" fmla="*/ 0 h 540060"/>
                <a:gd name="connsiteX2" fmla="*/ 1200225 w 1200225"/>
                <a:gd name="connsiteY2" fmla="*/ 540060 h 540060"/>
                <a:gd name="connsiteX3" fmla="*/ 245057 w 1200225"/>
                <a:gd name="connsiteY3" fmla="*/ 537588 h 540060"/>
                <a:gd name="connsiteX4" fmla="*/ 0 w 1200225"/>
                <a:gd name="connsiteY4" fmla="*/ 0 h 540060"/>
                <a:gd name="connsiteX0" fmla="*/ 0 w 1164522"/>
                <a:gd name="connsiteY0" fmla="*/ 0 h 540476"/>
                <a:gd name="connsiteX1" fmla="*/ 1164522 w 1164522"/>
                <a:gd name="connsiteY1" fmla="*/ 416 h 540476"/>
                <a:gd name="connsiteX2" fmla="*/ 1164522 w 1164522"/>
                <a:gd name="connsiteY2" fmla="*/ 540476 h 540476"/>
                <a:gd name="connsiteX3" fmla="*/ 209354 w 1164522"/>
                <a:gd name="connsiteY3" fmla="*/ 538004 h 540476"/>
                <a:gd name="connsiteX4" fmla="*/ 0 w 1164522"/>
                <a:gd name="connsiteY4" fmla="*/ 0 h 540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4522" h="540476">
                  <a:moveTo>
                    <a:pt x="0" y="0"/>
                  </a:moveTo>
                  <a:lnTo>
                    <a:pt x="1164522" y="416"/>
                  </a:lnTo>
                  <a:lnTo>
                    <a:pt x="1164522" y="540476"/>
                  </a:lnTo>
                  <a:lnTo>
                    <a:pt x="209354" y="5380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椭圆 2"/>
          <p:cNvSpPr/>
          <p:nvPr/>
        </p:nvSpPr>
        <p:spPr>
          <a:xfrm>
            <a:off x="1339968" y="1345332"/>
            <a:ext cx="159657" cy="14514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003212" y="1345332"/>
            <a:ext cx="159657" cy="14514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784920" y="2004237"/>
            <a:ext cx="159657" cy="14514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2515992" y="2220413"/>
            <a:ext cx="159657" cy="14514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1339968" y="1715846"/>
            <a:ext cx="159657" cy="14514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3130959" y="1688232"/>
            <a:ext cx="159657" cy="14514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1819870" y="2387479"/>
            <a:ext cx="159657" cy="14514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2445159" y="2575738"/>
            <a:ext cx="159657" cy="14514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右箭头 76"/>
          <p:cNvSpPr/>
          <p:nvPr/>
        </p:nvSpPr>
        <p:spPr>
          <a:xfrm>
            <a:off x="4211960" y="1678877"/>
            <a:ext cx="576064" cy="566692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TextBox 90"/>
          <p:cNvSpPr txBox="1"/>
          <p:nvPr/>
        </p:nvSpPr>
        <p:spPr>
          <a:xfrm>
            <a:off x="4719935" y="3052696"/>
            <a:ext cx="3647152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再以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线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的角度：用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直线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将点连起来</a:t>
            </a:r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5578565" y="1379720"/>
            <a:ext cx="159657" cy="14514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7241809" y="1379720"/>
            <a:ext cx="159657" cy="14514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6023517" y="2038625"/>
            <a:ext cx="159657" cy="14514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6754589" y="2254801"/>
            <a:ext cx="159657" cy="14514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5578565" y="1750234"/>
            <a:ext cx="159657" cy="14514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7369556" y="1722620"/>
            <a:ext cx="159657" cy="14514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6058467" y="2421867"/>
            <a:ext cx="159657" cy="14514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6683756" y="2610126"/>
            <a:ext cx="159657" cy="14514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5642338" y="1440233"/>
            <a:ext cx="1728317" cy="889279"/>
          </a:xfrm>
          <a:custGeom>
            <a:avLst/>
            <a:gdLst>
              <a:gd name="connsiteX0" fmla="*/ 0 w 1728317"/>
              <a:gd name="connsiteY0" fmla="*/ 0 h 889279"/>
              <a:gd name="connsiteX1" fmla="*/ 1728317 w 1728317"/>
              <a:gd name="connsiteY1" fmla="*/ 0 h 889279"/>
              <a:gd name="connsiteX2" fmla="*/ 432079 w 1728317"/>
              <a:gd name="connsiteY2" fmla="*/ 673239 h 889279"/>
              <a:gd name="connsiteX3" fmla="*/ 1205803 w 1728317"/>
              <a:gd name="connsiteY3" fmla="*/ 889279 h 88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8317" h="889279">
                <a:moveTo>
                  <a:pt x="0" y="0"/>
                </a:moveTo>
                <a:lnTo>
                  <a:pt x="1728317" y="0"/>
                </a:lnTo>
                <a:lnTo>
                  <a:pt x="432079" y="673239"/>
                </a:lnTo>
                <a:lnTo>
                  <a:pt x="1205803" y="889279"/>
                </a:lnTo>
              </a:path>
            </a:pathLst>
          </a:cu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627266" y="1812022"/>
            <a:ext cx="1818751" cy="874206"/>
          </a:xfrm>
          <a:custGeom>
            <a:avLst/>
            <a:gdLst>
              <a:gd name="connsiteX0" fmla="*/ 0 w 1818751"/>
              <a:gd name="connsiteY0" fmla="*/ 0 h 874206"/>
              <a:gd name="connsiteX1" fmla="*/ 1818751 w 1818751"/>
              <a:gd name="connsiteY1" fmla="*/ 0 h 874206"/>
              <a:gd name="connsiteX2" fmla="*/ 502417 w 1818751"/>
              <a:gd name="connsiteY2" fmla="*/ 693336 h 874206"/>
              <a:gd name="connsiteX3" fmla="*/ 1115367 w 1818751"/>
              <a:gd name="connsiteY3" fmla="*/ 874206 h 874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8751" h="874206">
                <a:moveTo>
                  <a:pt x="0" y="0"/>
                </a:moveTo>
                <a:lnTo>
                  <a:pt x="1818751" y="0"/>
                </a:lnTo>
                <a:lnTo>
                  <a:pt x="502417" y="693336"/>
                </a:lnTo>
                <a:lnTo>
                  <a:pt x="1115367" y="874206"/>
                </a:lnTo>
              </a:path>
            </a:pathLst>
          </a:cu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Box 103"/>
          <p:cNvSpPr txBox="1"/>
          <p:nvPr/>
        </p:nvSpPr>
        <p:spPr>
          <a:xfrm>
            <a:off x="4781217" y="3468666"/>
            <a:ext cx="2807179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橙线总长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=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黑线总长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不同折面的橙线与黑线不等长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99992" y="4153644"/>
            <a:ext cx="423859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b="1" dirty="0" smtClean="0">
                <a:solidFill>
                  <a:srgbClr val="F79646">
                    <a:lumMod val="75000"/>
                  </a:srgbClr>
                </a:solidFill>
                <a:latin typeface="微软雅黑"/>
              </a:rPr>
              <a:t>如果让</a:t>
            </a:r>
            <a:r>
              <a:rPr lang="zh-CN" altLang="en-US" b="1" dirty="0">
                <a:solidFill>
                  <a:srgbClr val="F79646">
                    <a:lumMod val="75000"/>
                  </a:srgbClr>
                </a:solidFill>
                <a:latin typeface="微软雅黑"/>
              </a:rPr>
              <a:t>不同折面的两条线等长呢？</a:t>
            </a:r>
            <a:endParaRPr lang="en-US" altLang="zh-CN" b="1" dirty="0">
              <a:solidFill>
                <a:srgbClr val="F79646">
                  <a:lumMod val="75000"/>
                </a:srgbClr>
              </a:solidFill>
              <a:latin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12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62483" y="2047691"/>
            <a:ext cx="1012042" cy="427109"/>
            <a:chOff x="6109948" y="1225840"/>
            <a:chExt cx="1816856" cy="766762"/>
          </a:xfrm>
        </p:grpSpPr>
        <p:sp>
          <p:nvSpPr>
            <p:cNvPr id="5" name="矩形 13"/>
            <p:cNvSpPr/>
            <p:nvPr/>
          </p:nvSpPr>
          <p:spPr>
            <a:xfrm>
              <a:off x="6205786" y="1598179"/>
              <a:ext cx="1721018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1633785 w 3354803"/>
                <a:gd name="connsiteY0" fmla="*/ 4334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1633785 w 3354803"/>
                <a:gd name="connsiteY4" fmla="*/ 4334 h 394423"/>
                <a:gd name="connsiteX0" fmla="*/ 0 w 1721018"/>
                <a:gd name="connsiteY0" fmla="*/ 4334 h 394423"/>
                <a:gd name="connsiteX1" fmla="*/ 1721018 w 1721018"/>
                <a:gd name="connsiteY1" fmla="*/ 0 h 394423"/>
                <a:gd name="connsiteX2" fmla="*/ 1721018 w 1721018"/>
                <a:gd name="connsiteY2" fmla="*/ 394423 h 394423"/>
                <a:gd name="connsiteX3" fmla="*/ 86674 w 1721018"/>
                <a:gd name="connsiteY3" fmla="*/ 385756 h 394423"/>
                <a:gd name="connsiteX4" fmla="*/ 0 w 1721018"/>
                <a:gd name="connsiteY4" fmla="*/ 4334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018" h="394423">
                  <a:moveTo>
                    <a:pt x="0" y="4334"/>
                  </a:moveTo>
                  <a:lnTo>
                    <a:pt x="1721018" y="0"/>
                  </a:lnTo>
                  <a:lnTo>
                    <a:pt x="1721018" y="394423"/>
                  </a:lnTo>
                  <a:lnTo>
                    <a:pt x="86674" y="385756"/>
                  </a:lnTo>
                  <a:lnTo>
                    <a:pt x="0" y="4334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14"/>
            <p:cNvSpPr/>
            <p:nvPr/>
          </p:nvSpPr>
          <p:spPr>
            <a:xfrm rot="19966860">
              <a:off x="6109948" y="1225840"/>
              <a:ext cx="1726711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1717170 w 3354803"/>
                <a:gd name="connsiteY0" fmla="*/ 6032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1717170 w 3354803"/>
                <a:gd name="connsiteY4" fmla="*/ 6032 h 394423"/>
                <a:gd name="connsiteX0" fmla="*/ 89078 w 1726711"/>
                <a:gd name="connsiteY0" fmla="*/ 6032 h 394423"/>
                <a:gd name="connsiteX1" fmla="*/ 1726711 w 1726711"/>
                <a:gd name="connsiteY1" fmla="*/ 0 h 394423"/>
                <a:gd name="connsiteX2" fmla="*/ 1726711 w 1726711"/>
                <a:gd name="connsiteY2" fmla="*/ 394423 h 394423"/>
                <a:gd name="connsiteX3" fmla="*/ 0 w 1726711"/>
                <a:gd name="connsiteY3" fmla="*/ 393624 h 394423"/>
                <a:gd name="connsiteX4" fmla="*/ 89078 w 1726711"/>
                <a:gd name="connsiteY4" fmla="*/ 6032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6711" h="394423">
                  <a:moveTo>
                    <a:pt x="89078" y="6032"/>
                  </a:moveTo>
                  <a:lnTo>
                    <a:pt x="1726711" y="0"/>
                  </a:lnTo>
                  <a:lnTo>
                    <a:pt x="1726711" y="394423"/>
                  </a:lnTo>
                  <a:lnTo>
                    <a:pt x="0" y="393624"/>
                  </a:lnTo>
                  <a:lnTo>
                    <a:pt x="89078" y="603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82994" y="2376675"/>
            <a:ext cx="1004717" cy="428882"/>
            <a:chOff x="7065398" y="2757950"/>
            <a:chExt cx="1803705" cy="769945"/>
          </a:xfrm>
        </p:grpSpPr>
        <p:sp>
          <p:nvSpPr>
            <p:cNvPr id="8" name="矩形 17"/>
            <p:cNvSpPr/>
            <p:nvPr/>
          </p:nvSpPr>
          <p:spPr>
            <a:xfrm>
              <a:off x="7065398" y="2757950"/>
              <a:ext cx="1713455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3354803"/>
                <a:gd name="connsiteY0" fmla="*/ 0 h 394423"/>
                <a:gd name="connsiteX1" fmla="*/ 1617443 w 3354803"/>
                <a:gd name="connsiteY1" fmla="*/ 4572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1713455"/>
                <a:gd name="connsiteY0" fmla="*/ 0 h 394423"/>
                <a:gd name="connsiteX1" fmla="*/ 1617443 w 1713455"/>
                <a:gd name="connsiteY1" fmla="*/ 4572 h 394423"/>
                <a:gd name="connsiteX2" fmla="*/ 1713455 w 1713455"/>
                <a:gd name="connsiteY2" fmla="*/ 389851 h 394423"/>
                <a:gd name="connsiteX3" fmla="*/ 0 w 1713455"/>
                <a:gd name="connsiteY3" fmla="*/ 394423 h 394423"/>
                <a:gd name="connsiteX4" fmla="*/ 0 w 1713455"/>
                <a:gd name="connsiteY4" fmla="*/ 0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3455" h="394423">
                  <a:moveTo>
                    <a:pt x="0" y="0"/>
                  </a:moveTo>
                  <a:lnTo>
                    <a:pt x="1617443" y="4572"/>
                  </a:lnTo>
                  <a:lnTo>
                    <a:pt x="1713455" y="389851"/>
                  </a:lnTo>
                  <a:lnTo>
                    <a:pt x="0" y="3944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18"/>
            <p:cNvSpPr/>
            <p:nvPr/>
          </p:nvSpPr>
          <p:spPr>
            <a:xfrm rot="19966860">
              <a:off x="7156312" y="3133472"/>
              <a:ext cx="1712791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3354803"/>
                <a:gd name="connsiteY0" fmla="*/ 0 h 394423"/>
                <a:gd name="connsiteX1" fmla="*/ 1712791 w 3354803"/>
                <a:gd name="connsiteY1" fmla="*/ 3751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1712791"/>
                <a:gd name="connsiteY0" fmla="*/ 0 h 394423"/>
                <a:gd name="connsiteX1" fmla="*/ 1712791 w 1712791"/>
                <a:gd name="connsiteY1" fmla="*/ 3751 h 394423"/>
                <a:gd name="connsiteX2" fmla="*/ 1612656 w 1712791"/>
                <a:gd name="connsiteY2" fmla="*/ 392942 h 394423"/>
                <a:gd name="connsiteX3" fmla="*/ 0 w 1712791"/>
                <a:gd name="connsiteY3" fmla="*/ 394423 h 394423"/>
                <a:gd name="connsiteX4" fmla="*/ 0 w 1712791"/>
                <a:gd name="connsiteY4" fmla="*/ 0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2791" h="394423">
                  <a:moveTo>
                    <a:pt x="0" y="0"/>
                  </a:moveTo>
                  <a:lnTo>
                    <a:pt x="1712791" y="3751"/>
                  </a:lnTo>
                  <a:lnTo>
                    <a:pt x="1612656" y="392942"/>
                  </a:lnTo>
                  <a:lnTo>
                    <a:pt x="0" y="3944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72964" y="1885112"/>
            <a:ext cx="1578518" cy="359265"/>
            <a:chOff x="573633" y="1190293"/>
            <a:chExt cx="2768974" cy="518834"/>
          </a:xfrm>
        </p:grpSpPr>
        <p:sp>
          <p:nvSpPr>
            <p:cNvPr id="11" name="矩形 8"/>
            <p:cNvSpPr/>
            <p:nvPr/>
          </p:nvSpPr>
          <p:spPr>
            <a:xfrm>
              <a:off x="573633" y="1373204"/>
              <a:ext cx="2060169" cy="335923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4593530"/>
                <a:gd name="connsiteY0" fmla="*/ 0 h 540060"/>
                <a:gd name="connsiteX1" fmla="*/ 32727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4593530"/>
                <a:gd name="connsiteY0" fmla="*/ 8092 h 548152"/>
                <a:gd name="connsiteX1" fmla="*/ 3361742 w 4593530"/>
                <a:gd name="connsiteY1" fmla="*/ 0 h 548152"/>
                <a:gd name="connsiteX2" fmla="*/ 4593530 w 4593530"/>
                <a:gd name="connsiteY2" fmla="*/ 548152 h 548152"/>
                <a:gd name="connsiteX3" fmla="*/ 0 w 4593530"/>
                <a:gd name="connsiteY3" fmla="*/ 548152 h 548152"/>
                <a:gd name="connsiteX4" fmla="*/ 0 w 4593530"/>
                <a:gd name="connsiteY4" fmla="*/ 8092 h 548152"/>
                <a:gd name="connsiteX0" fmla="*/ 0 w 3361742"/>
                <a:gd name="connsiteY0" fmla="*/ 8092 h 548152"/>
                <a:gd name="connsiteX1" fmla="*/ 3361742 w 3361742"/>
                <a:gd name="connsiteY1" fmla="*/ 0 h 548152"/>
                <a:gd name="connsiteX2" fmla="*/ 2311576 w 3361742"/>
                <a:gd name="connsiteY2" fmla="*/ 540060 h 548152"/>
                <a:gd name="connsiteX3" fmla="*/ 0 w 3361742"/>
                <a:gd name="connsiteY3" fmla="*/ 548152 h 548152"/>
                <a:gd name="connsiteX4" fmla="*/ 0 w 3361742"/>
                <a:gd name="connsiteY4" fmla="*/ 8092 h 548152"/>
                <a:gd name="connsiteX0" fmla="*/ 0 w 3361742"/>
                <a:gd name="connsiteY0" fmla="*/ 8092 h 548152"/>
                <a:gd name="connsiteX1" fmla="*/ 3361742 w 3361742"/>
                <a:gd name="connsiteY1" fmla="*/ 0 h 548152"/>
                <a:gd name="connsiteX2" fmla="*/ 1259611 w 3361742"/>
                <a:gd name="connsiteY2" fmla="*/ 548152 h 548152"/>
                <a:gd name="connsiteX3" fmla="*/ 0 w 3361742"/>
                <a:gd name="connsiteY3" fmla="*/ 548152 h 548152"/>
                <a:gd name="connsiteX4" fmla="*/ 0 w 3361742"/>
                <a:gd name="connsiteY4" fmla="*/ 8092 h 54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1742" h="548152">
                  <a:moveTo>
                    <a:pt x="0" y="8092"/>
                  </a:moveTo>
                  <a:lnTo>
                    <a:pt x="3361742" y="0"/>
                  </a:lnTo>
                  <a:lnTo>
                    <a:pt x="1259611" y="548152"/>
                  </a:lnTo>
                  <a:lnTo>
                    <a:pt x="0" y="548152"/>
                  </a:lnTo>
                  <a:lnTo>
                    <a:pt x="0" y="8092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9"/>
            <p:cNvSpPr/>
            <p:nvPr/>
          </p:nvSpPr>
          <p:spPr>
            <a:xfrm rot="19966860">
              <a:off x="1225669" y="1190293"/>
              <a:ext cx="2116938" cy="330964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1190655 w 4593530"/>
                <a:gd name="connsiteY0" fmla="*/ 2733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1190655 w 4593530"/>
                <a:gd name="connsiteY4" fmla="*/ 2733 h 540060"/>
                <a:gd name="connsiteX0" fmla="*/ 0 w 3402875"/>
                <a:gd name="connsiteY0" fmla="*/ 2733 h 540060"/>
                <a:gd name="connsiteX1" fmla="*/ 3402875 w 3402875"/>
                <a:gd name="connsiteY1" fmla="*/ 0 h 540060"/>
                <a:gd name="connsiteX2" fmla="*/ 3402875 w 3402875"/>
                <a:gd name="connsiteY2" fmla="*/ 540060 h 540060"/>
                <a:gd name="connsiteX3" fmla="*/ 2204283 w 3402875"/>
                <a:gd name="connsiteY3" fmla="*/ 520904 h 540060"/>
                <a:gd name="connsiteX4" fmla="*/ 0 w 3402875"/>
                <a:gd name="connsiteY4" fmla="*/ 2733 h 540060"/>
                <a:gd name="connsiteX0" fmla="*/ 0 w 3454377"/>
                <a:gd name="connsiteY0" fmla="*/ 190138 h 540060"/>
                <a:gd name="connsiteX1" fmla="*/ 3454377 w 3454377"/>
                <a:gd name="connsiteY1" fmla="*/ 0 h 540060"/>
                <a:gd name="connsiteX2" fmla="*/ 3454377 w 3454377"/>
                <a:gd name="connsiteY2" fmla="*/ 540060 h 540060"/>
                <a:gd name="connsiteX3" fmla="*/ 2255785 w 3454377"/>
                <a:gd name="connsiteY3" fmla="*/ 520904 h 540060"/>
                <a:gd name="connsiteX4" fmla="*/ 0 w 3454377"/>
                <a:gd name="connsiteY4" fmla="*/ 190138 h 54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4377" h="540060">
                  <a:moveTo>
                    <a:pt x="0" y="190138"/>
                  </a:moveTo>
                  <a:lnTo>
                    <a:pt x="3454377" y="0"/>
                  </a:lnTo>
                  <a:lnTo>
                    <a:pt x="3454377" y="540060"/>
                  </a:lnTo>
                  <a:lnTo>
                    <a:pt x="2255785" y="520904"/>
                  </a:lnTo>
                  <a:lnTo>
                    <a:pt x="0" y="19013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389693" y="2596380"/>
            <a:ext cx="1581776" cy="367291"/>
            <a:chOff x="625113" y="1484807"/>
            <a:chExt cx="2774688" cy="530423"/>
          </a:xfrm>
        </p:grpSpPr>
        <p:sp>
          <p:nvSpPr>
            <p:cNvPr id="14" name="矩形 7"/>
            <p:cNvSpPr/>
            <p:nvPr/>
          </p:nvSpPr>
          <p:spPr>
            <a:xfrm>
              <a:off x="1320736" y="1484807"/>
              <a:ext cx="2079065" cy="335923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3374378 w 4593530"/>
                <a:gd name="connsiteY0" fmla="*/ 0 h 548152"/>
                <a:gd name="connsiteX1" fmla="*/ 4593530 w 4593530"/>
                <a:gd name="connsiteY1" fmla="*/ 8092 h 548152"/>
                <a:gd name="connsiteX2" fmla="*/ 4593530 w 4593530"/>
                <a:gd name="connsiteY2" fmla="*/ 548152 h 548152"/>
                <a:gd name="connsiteX3" fmla="*/ 0 w 4593530"/>
                <a:gd name="connsiteY3" fmla="*/ 548152 h 548152"/>
                <a:gd name="connsiteX4" fmla="*/ 3374378 w 4593530"/>
                <a:gd name="connsiteY4" fmla="*/ 0 h 548152"/>
                <a:gd name="connsiteX0" fmla="*/ 1043872 w 2263024"/>
                <a:gd name="connsiteY0" fmla="*/ 0 h 548152"/>
                <a:gd name="connsiteX1" fmla="*/ 2263024 w 2263024"/>
                <a:gd name="connsiteY1" fmla="*/ 8092 h 548152"/>
                <a:gd name="connsiteX2" fmla="*/ 2263024 w 2263024"/>
                <a:gd name="connsiteY2" fmla="*/ 548152 h 548152"/>
                <a:gd name="connsiteX3" fmla="*/ 0 w 2263024"/>
                <a:gd name="connsiteY3" fmla="*/ 548152 h 548152"/>
                <a:gd name="connsiteX4" fmla="*/ 1043872 w 2263024"/>
                <a:gd name="connsiteY4" fmla="*/ 0 h 548152"/>
                <a:gd name="connsiteX0" fmla="*/ 2173425 w 3392577"/>
                <a:gd name="connsiteY0" fmla="*/ 0 h 548152"/>
                <a:gd name="connsiteX1" fmla="*/ 3392577 w 3392577"/>
                <a:gd name="connsiteY1" fmla="*/ 8092 h 548152"/>
                <a:gd name="connsiteX2" fmla="*/ 3392577 w 3392577"/>
                <a:gd name="connsiteY2" fmla="*/ 548152 h 548152"/>
                <a:gd name="connsiteX3" fmla="*/ 0 w 3392577"/>
                <a:gd name="connsiteY3" fmla="*/ 540468 h 548152"/>
                <a:gd name="connsiteX4" fmla="*/ 2173425 w 3392577"/>
                <a:gd name="connsiteY4" fmla="*/ 0 h 54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2577" h="548152">
                  <a:moveTo>
                    <a:pt x="2173425" y="0"/>
                  </a:moveTo>
                  <a:lnTo>
                    <a:pt x="3392577" y="8092"/>
                  </a:lnTo>
                  <a:lnTo>
                    <a:pt x="3392577" y="548152"/>
                  </a:lnTo>
                  <a:lnTo>
                    <a:pt x="0" y="540468"/>
                  </a:lnTo>
                  <a:lnTo>
                    <a:pt x="2173425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0"/>
            <p:cNvSpPr/>
            <p:nvPr/>
          </p:nvSpPr>
          <p:spPr>
            <a:xfrm rot="19966860">
              <a:off x="625113" y="1684266"/>
              <a:ext cx="2086259" cy="330964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3420970 w 4593530"/>
                <a:gd name="connsiteY2" fmla="*/ 537534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3420970"/>
                <a:gd name="connsiteY0" fmla="*/ 0 h 540060"/>
                <a:gd name="connsiteX1" fmla="*/ 1205994 w 3420970"/>
                <a:gd name="connsiteY1" fmla="*/ 4764 h 540060"/>
                <a:gd name="connsiteX2" fmla="*/ 3420970 w 3420970"/>
                <a:gd name="connsiteY2" fmla="*/ 537534 h 540060"/>
                <a:gd name="connsiteX3" fmla="*/ 0 w 3420970"/>
                <a:gd name="connsiteY3" fmla="*/ 540060 h 540060"/>
                <a:gd name="connsiteX4" fmla="*/ 0 w 3420970"/>
                <a:gd name="connsiteY4" fmla="*/ 0 h 540060"/>
                <a:gd name="connsiteX0" fmla="*/ 0 w 3419868"/>
                <a:gd name="connsiteY0" fmla="*/ 0 h 540060"/>
                <a:gd name="connsiteX1" fmla="*/ 1205994 w 3419868"/>
                <a:gd name="connsiteY1" fmla="*/ 4764 h 540060"/>
                <a:gd name="connsiteX2" fmla="*/ 3419869 w 3419868"/>
                <a:gd name="connsiteY2" fmla="*/ 381846 h 540060"/>
                <a:gd name="connsiteX3" fmla="*/ 0 w 3419868"/>
                <a:gd name="connsiteY3" fmla="*/ 540060 h 540060"/>
                <a:gd name="connsiteX4" fmla="*/ 0 w 3419868"/>
                <a:gd name="connsiteY4" fmla="*/ 0 h 540060"/>
                <a:gd name="connsiteX0" fmla="*/ 0 w 3364861"/>
                <a:gd name="connsiteY0" fmla="*/ 0 h 540060"/>
                <a:gd name="connsiteX1" fmla="*/ 1205994 w 3364861"/>
                <a:gd name="connsiteY1" fmla="*/ 4764 h 540060"/>
                <a:gd name="connsiteX2" fmla="*/ 3364861 w 3364861"/>
                <a:gd name="connsiteY2" fmla="*/ 351804 h 540060"/>
                <a:gd name="connsiteX3" fmla="*/ 0 w 3364861"/>
                <a:gd name="connsiteY3" fmla="*/ 540060 h 540060"/>
                <a:gd name="connsiteX4" fmla="*/ 0 w 3364861"/>
                <a:gd name="connsiteY4" fmla="*/ 0 h 540060"/>
                <a:gd name="connsiteX0" fmla="*/ 0 w 3404314"/>
                <a:gd name="connsiteY0" fmla="*/ 0 h 540060"/>
                <a:gd name="connsiteX1" fmla="*/ 1205994 w 3404314"/>
                <a:gd name="connsiteY1" fmla="*/ 4764 h 540060"/>
                <a:gd name="connsiteX2" fmla="*/ 3404314 w 3404314"/>
                <a:gd name="connsiteY2" fmla="*/ 328019 h 540060"/>
                <a:gd name="connsiteX3" fmla="*/ 0 w 3404314"/>
                <a:gd name="connsiteY3" fmla="*/ 540060 h 540060"/>
                <a:gd name="connsiteX4" fmla="*/ 0 w 3404314"/>
                <a:gd name="connsiteY4" fmla="*/ 0 h 54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4314" h="540060">
                  <a:moveTo>
                    <a:pt x="0" y="0"/>
                  </a:moveTo>
                  <a:lnTo>
                    <a:pt x="1205994" y="4764"/>
                  </a:lnTo>
                  <a:lnTo>
                    <a:pt x="3404314" y="328019"/>
                  </a:lnTo>
                  <a:lnTo>
                    <a:pt x="0" y="5400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4555877" y="2101316"/>
            <a:ext cx="27590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普通</a:t>
            </a:r>
            <a:r>
              <a:rPr lang="zh-CN" altLang="en-US" sz="3600" b="1" dirty="0" smtClean="0">
                <a:solidFill>
                  <a:srgbClr val="0FC197"/>
                </a:solidFill>
              </a:rPr>
              <a:t>折纸篇</a:t>
            </a:r>
            <a:r>
              <a:rPr lang="en-US" altLang="zh-CN" sz="3600" b="1" dirty="0" smtClean="0">
                <a:solidFill>
                  <a:srgbClr val="0FC197"/>
                </a:solidFill>
              </a:rPr>
              <a:t>1</a:t>
            </a:r>
            <a:endParaRPr lang="zh-CN" altLang="en-US" sz="3600" dirty="0"/>
          </a:p>
        </p:txBody>
      </p:sp>
      <p:sp>
        <p:nvSpPr>
          <p:cNvPr id="17" name="椭圆 16"/>
          <p:cNvSpPr/>
          <p:nvPr/>
        </p:nvSpPr>
        <p:spPr>
          <a:xfrm>
            <a:off x="1835696" y="3304010"/>
            <a:ext cx="2560344" cy="432048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7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94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6226935" y="1383030"/>
            <a:ext cx="1352282" cy="1028928"/>
          </a:xfrm>
          <a:custGeom>
            <a:avLst/>
            <a:gdLst>
              <a:gd name="connsiteX0" fmla="*/ 1242811 w 1352282"/>
              <a:gd name="connsiteY0" fmla="*/ 0 h 1030310"/>
              <a:gd name="connsiteX1" fmla="*/ 1352282 w 1352282"/>
              <a:gd name="connsiteY1" fmla="*/ 354169 h 1030310"/>
              <a:gd name="connsiteX2" fmla="*/ 128789 w 1352282"/>
              <a:gd name="connsiteY2" fmla="*/ 1030310 h 1030310"/>
              <a:gd name="connsiteX3" fmla="*/ 0 w 1352282"/>
              <a:gd name="connsiteY3" fmla="*/ 689020 h 1030310"/>
              <a:gd name="connsiteX4" fmla="*/ 1242811 w 1352282"/>
              <a:gd name="connsiteY4" fmla="*/ 0 h 1030310"/>
              <a:gd name="connsiteX0" fmla="*/ 1242811 w 1352282"/>
              <a:gd name="connsiteY0" fmla="*/ 0 h 1030310"/>
              <a:gd name="connsiteX1" fmla="*/ 1352282 w 1352282"/>
              <a:gd name="connsiteY1" fmla="*/ 370211 h 1030310"/>
              <a:gd name="connsiteX2" fmla="*/ 128789 w 1352282"/>
              <a:gd name="connsiteY2" fmla="*/ 1030310 h 1030310"/>
              <a:gd name="connsiteX3" fmla="*/ 0 w 1352282"/>
              <a:gd name="connsiteY3" fmla="*/ 689020 h 1030310"/>
              <a:gd name="connsiteX4" fmla="*/ 1242811 w 1352282"/>
              <a:gd name="connsiteY4" fmla="*/ 0 h 1030310"/>
              <a:gd name="connsiteX0" fmla="*/ 1242811 w 1352282"/>
              <a:gd name="connsiteY0" fmla="*/ 0 h 1030310"/>
              <a:gd name="connsiteX1" fmla="*/ 1352282 w 1352282"/>
              <a:gd name="connsiteY1" fmla="*/ 370211 h 1030310"/>
              <a:gd name="connsiteX2" fmla="*/ 128789 w 1352282"/>
              <a:gd name="connsiteY2" fmla="*/ 1030310 h 1030310"/>
              <a:gd name="connsiteX3" fmla="*/ 0 w 1352282"/>
              <a:gd name="connsiteY3" fmla="*/ 673947 h 1030310"/>
              <a:gd name="connsiteX4" fmla="*/ 1242811 w 1352282"/>
              <a:gd name="connsiteY4" fmla="*/ 0 h 1030310"/>
              <a:gd name="connsiteX0" fmla="*/ 1242811 w 1352282"/>
              <a:gd name="connsiteY0" fmla="*/ 0 h 1040358"/>
              <a:gd name="connsiteX1" fmla="*/ 1352282 w 1352282"/>
              <a:gd name="connsiteY1" fmla="*/ 370211 h 1040358"/>
              <a:gd name="connsiteX2" fmla="*/ 123765 w 1352282"/>
              <a:gd name="connsiteY2" fmla="*/ 1040358 h 1040358"/>
              <a:gd name="connsiteX3" fmla="*/ 0 w 1352282"/>
              <a:gd name="connsiteY3" fmla="*/ 673947 h 1040358"/>
              <a:gd name="connsiteX4" fmla="*/ 1242811 w 1352282"/>
              <a:gd name="connsiteY4" fmla="*/ 0 h 1040358"/>
              <a:gd name="connsiteX0" fmla="*/ 1239001 w 1352282"/>
              <a:gd name="connsiteY0" fmla="*/ 0 h 1028928"/>
              <a:gd name="connsiteX1" fmla="*/ 1352282 w 1352282"/>
              <a:gd name="connsiteY1" fmla="*/ 358781 h 1028928"/>
              <a:gd name="connsiteX2" fmla="*/ 123765 w 1352282"/>
              <a:gd name="connsiteY2" fmla="*/ 1028928 h 1028928"/>
              <a:gd name="connsiteX3" fmla="*/ 0 w 1352282"/>
              <a:gd name="connsiteY3" fmla="*/ 662517 h 1028928"/>
              <a:gd name="connsiteX4" fmla="*/ 1239001 w 1352282"/>
              <a:gd name="connsiteY4" fmla="*/ 0 h 102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82" h="1028928">
                <a:moveTo>
                  <a:pt x="1239001" y="0"/>
                </a:moveTo>
                <a:lnTo>
                  <a:pt x="1352282" y="358781"/>
                </a:lnTo>
                <a:lnTo>
                  <a:pt x="123765" y="1028928"/>
                </a:lnTo>
                <a:lnTo>
                  <a:pt x="0" y="662517"/>
                </a:lnTo>
                <a:lnTo>
                  <a:pt x="1239001" y="0"/>
                </a:lnTo>
                <a:close/>
              </a:path>
            </a:pathLst>
          </a:custGeom>
          <a:solidFill>
            <a:schemeClr val="accent5">
              <a:lumMod val="7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5795493" y="1384479"/>
            <a:ext cx="1790163" cy="367048"/>
          </a:xfrm>
          <a:custGeom>
            <a:avLst/>
            <a:gdLst>
              <a:gd name="connsiteX0" fmla="*/ 0 w 1790163"/>
              <a:gd name="connsiteY0" fmla="*/ 6439 h 367048"/>
              <a:gd name="connsiteX1" fmla="*/ 122349 w 1790163"/>
              <a:gd name="connsiteY1" fmla="*/ 367048 h 367048"/>
              <a:gd name="connsiteX2" fmla="*/ 1790163 w 1790163"/>
              <a:gd name="connsiteY2" fmla="*/ 354169 h 367048"/>
              <a:gd name="connsiteX3" fmla="*/ 1674253 w 1790163"/>
              <a:gd name="connsiteY3" fmla="*/ 0 h 367048"/>
              <a:gd name="connsiteX4" fmla="*/ 0 w 1790163"/>
              <a:gd name="connsiteY4" fmla="*/ 6439 h 367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0163" h="367048">
                <a:moveTo>
                  <a:pt x="0" y="6439"/>
                </a:moveTo>
                <a:lnTo>
                  <a:pt x="122349" y="367048"/>
                </a:lnTo>
                <a:lnTo>
                  <a:pt x="1790163" y="354169"/>
                </a:lnTo>
                <a:lnTo>
                  <a:pt x="1674253" y="0"/>
                </a:lnTo>
                <a:lnTo>
                  <a:pt x="0" y="6439"/>
                </a:lnTo>
                <a:close/>
              </a:path>
            </a:pathLst>
          </a:custGeom>
          <a:solidFill>
            <a:srgbClr val="11DDAC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226935" y="2041301"/>
            <a:ext cx="875764" cy="585989"/>
          </a:xfrm>
          <a:custGeom>
            <a:avLst/>
            <a:gdLst>
              <a:gd name="connsiteX0" fmla="*/ 0 w 875764"/>
              <a:gd name="connsiteY0" fmla="*/ 0 h 585989"/>
              <a:gd name="connsiteX1" fmla="*/ 753414 w 875764"/>
              <a:gd name="connsiteY1" fmla="*/ 238260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0 w 875764"/>
              <a:gd name="connsiteY1" fmla="*/ 211366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39966 w 875764"/>
              <a:gd name="connsiteY1" fmla="*/ 238260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36700 w 875764"/>
              <a:gd name="connsiteY1" fmla="*/ 228463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33434 w 875764"/>
              <a:gd name="connsiteY1" fmla="*/ 218666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5764" h="585989">
                <a:moveTo>
                  <a:pt x="0" y="0"/>
                </a:moveTo>
                <a:lnTo>
                  <a:pt x="733434" y="218666"/>
                </a:lnTo>
                <a:lnTo>
                  <a:pt x="875764" y="585989"/>
                </a:lnTo>
                <a:lnTo>
                  <a:pt x="122350" y="367048"/>
                </a:lnTo>
                <a:lnTo>
                  <a:pt x="0" y="0"/>
                </a:lnTo>
                <a:close/>
              </a:path>
            </a:pathLst>
          </a:custGeom>
          <a:solidFill>
            <a:srgbClr val="11DDAC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TextBox 90"/>
          <p:cNvSpPr txBox="1"/>
          <p:nvPr/>
        </p:nvSpPr>
        <p:spPr>
          <a:xfrm>
            <a:off x="1173835" y="3018308"/>
            <a:ext cx="2262158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复制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橙线，得到黑线</a:t>
            </a:r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然后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移动黑线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39968" y="1345332"/>
            <a:ext cx="1822901" cy="1020224"/>
            <a:chOff x="1339968" y="1489348"/>
            <a:chExt cx="1822901" cy="1020224"/>
          </a:xfrm>
        </p:grpSpPr>
        <p:sp>
          <p:nvSpPr>
            <p:cNvPr id="96" name="椭圆 95"/>
            <p:cNvSpPr/>
            <p:nvPr/>
          </p:nvSpPr>
          <p:spPr>
            <a:xfrm>
              <a:off x="1339968" y="1489348"/>
              <a:ext cx="159657" cy="14514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003212" y="1489348"/>
              <a:ext cx="159657" cy="14514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784920" y="2148253"/>
              <a:ext cx="159657" cy="14514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2515992" y="2364429"/>
              <a:ext cx="159657" cy="14514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403741" y="1549861"/>
              <a:ext cx="1728317" cy="889279"/>
            </a:xfrm>
            <a:custGeom>
              <a:avLst/>
              <a:gdLst>
                <a:gd name="connsiteX0" fmla="*/ 0 w 1728317"/>
                <a:gd name="connsiteY0" fmla="*/ 0 h 889279"/>
                <a:gd name="connsiteX1" fmla="*/ 1728317 w 1728317"/>
                <a:gd name="connsiteY1" fmla="*/ 0 h 889279"/>
                <a:gd name="connsiteX2" fmla="*/ 432079 w 1728317"/>
                <a:gd name="connsiteY2" fmla="*/ 673239 h 889279"/>
                <a:gd name="connsiteX3" fmla="*/ 1205803 w 1728317"/>
                <a:gd name="connsiteY3" fmla="*/ 889279 h 88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8317" h="889279">
                  <a:moveTo>
                    <a:pt x="0" y="0"/>
                  </a:moveTo>
                  <a:lnTo>
                    <a:pt x="1728317" y="0"/>
                  </a:lnTo>
                  <a:lnTo>
                    <a:pt x="432079" y="673239"/>
                  </a:lnTo>
                  <a:lnTo>
                    <a:pt x="1205803" y="889279"/>
                  </a:lnTo>
                </a:path>
              </a:pathLst>
            </a:custGeom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52955" y="1693260"/>
            <a:ext cx="1822901" cy="1020224"/>
            <a:chOff x="1339968" y="1489348"/>
            <a:chExt cx="1822901" cy="10202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" name="椭圆 38"/>
            <p:cNvSpPr/>
            <p:nvPr/>
          </p:nvSpPr>
          <p:spPr>
            <a:xfrm>
              <a:off x="1339968" y="1489348"/>
              <a:ext cx="159657" cy="1451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003212" y="1489348"/>
              <a:ext cx="159657" cy="1451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784920" y="2148253"/>
              <a:ext cx="159657" cy="1451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515992" y="2364429"/>
              <a:ext cx="159657" cy="1451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403741" y="1549861"/>
              <a:ext cx="1728317" cy="889279"/>
            </a:xfrm>
            <a:custGeom>
              <a:avLst/>
              <a:gdLst>
                <a:gd name="connsiteX0" fmla="*/ 0 w 1728317"/>
                <a:gd name="connsiteY0" fmla="*/ 0 h 889279"/>
                <a:gd name="connsiteX1" fmla="*/ 1728317 w 1728317"/>
                <a:gd name="connsiteY1" fmla="*/ 0 h 889279"/>
                <a:gd name="connsiteX2" fmla="*/ 432079 w 1728317"/>
                <a:gd name="connsiteY2" fmla="*/ 673239 h 889279"/>
                <a:gd name="connsiteX3" fmla="*/ 1205803 w 1728317"/>
                <a:gd name="connsiteY3" fmla="*/ 889279 h 88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8317" h="889279">
                  <a:moveTo>
                    <a:pt x="0" y="0"/>
                  </a:moveTo>
                  <a:lnTo>
                    <a:pt x="1728317" y="0"/>
                  </a:lnTo>
                  <a:lnTo>
                    <a:pt x="432079" y="673239"/>
                  </a:lnTo>
                  <a:lnTo>
                    <a:pt x="1205803" y="889279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683568" y="3776551"/>
            <a:ext cx="296611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我们会发现黑线上的所有点都是由橙线上的</a:t>
            </a:r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相应点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通过</a:t>
            </a:r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相同的位移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后得到的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439562" y="1495168"/>
            <a:ext cx="49427" cy="172994"/>
          </a:xfrm>
          <a:custGeom>
            <a:avLst/>
            <a:gdLst>
              <a:gd name="connsiteX0" fmla="*/ 0 w 49427"/>
              <a:gd name="connsiteY0" fmla="*/ 0 h 172994"/>
              <a:gd name="connsiteX1" fmla="*/ 49427 w 49427"/>
              <a:gd name="connsiteY1" fmla="*/ 172994 h 172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427" h="172994">
                <a:moveTo>
                  <a:pt x="0" y="0"/>
                </a:moveTo>
                <a:lnTo>
                  <a:pt x="49427" y="172994"/>
                </a:lnTo>
              </a:path>
            </a:pathLst>
          </a:custGeom>
          <a:ln w="6350">
            <a:solidFill>
              <a:srgbClr val="0B937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3113902" y="1495168"/>
            <a:ext cx="49427" cy="172994"/>
          </a:xfrm>
          <a:custGeom>
            <a:avLst/>
            <a:gdLst>
              <a:gd name="connsiteX0" fmla="*/ 0 w 49427"/>
              <a:gd name="connsiteY0" fmla="*/ 0 h 172994"/>
              <a:gd name="connsiteX1" fmla="*/ 49427 w 49427"/>
              <a:gd name="connsiteY1" fmla="*/ 172994 h 172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427" h="172994">
                <a:moveTo>
                  <a:pt x="0" y="0"/>
                </a:moveTo>
                <a:lnTo>
                  <a:pt x="49427" y="172994"/>
                </a:lnTo>
              </a:path>
            </a:pathLst>
          </a:custGeom>
          <a:ln w="6350">
            <a:solidFill>
              <a:srgbClr val="0B937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1890583" y="2156255"/>
            <a:ext cx="49427" cy="172994"/>
          </a:xfrm>
          <a:custGeom>
            <a:avLst/>
            <a:gdLst>
              <a:gd name="connsiteX0" fmla="*/ 0 w 49427"/>
              <a:gd name="connsiteY0" fmla="*/ 0 h 172994"/>
              <a:gd name="connsiteX1" fmla="*/ 49427 w 49427"/>
              <a:gd name="connsiteY1" fmla="*/ 172994 h 172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427" h="172994">
                <a:moveTo>
                  <a:pt x="0" y="0"/>
                </a:moveTo>
                <a:lnTo>
                  <a:pt x="49427" y="172994"/>
                </a:lnTo>
              </a:path>
            </a:pathLst>
          </a:custGeom>
          <a:ln w="6350">
            <a:solidFill>
              <a:srgbClr val="0B937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2619632" y="2372498"/>
            <a:ext cx="49427" cy="172994"/>
          </a:xfrm>
          <a:custGeom>
            <a:avLst/>
            <a:gdLst>
              <a:gd name="connsiteX0" fmla="*/ 0 w 49427"/>
              <a:gd name="connsiteY0" fmla="*/ 0 h 172994"/>
              <a:gd name="connsiteX1" fmla="*/ 49427 w 49427"/>
              <a:gd name="connsiteY1" fmla="*/ 172994 h 172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427" h="172994">
                <a:moveTo>
                  <a:pt x="0" y="0"/>
                </a:moveTo>
                <a:lnTo>
                  <a:pt x="49427" y="172994"/>
                </a:lnTo>
              </a:path>
            </a:pathLst>
          </a:custGeom>
          <a:ln w="6350">
            <a:solidFill>
              <a:srgbClr val="0B937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右箭头 49"/>
          <p:cNvSpPr/>
          <p:nvPr/>
        </p:nvSpPr>
        <p:spPr>
          <a:xfrm>
            <a:off x="4283968" y="1678877"/>
            <a:ext cx="576064" cy="566692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5724128" y="1331941"/>
            <a:ext cx="1822901" cy="1020224"/>
            <a:chOff x="1339968" y="1489348"/>
            <a:chExt cx="1822901" cy="1020224"/>
          </a:xfrm>
        </p:grpSpPr>
        <p:sp>
          <p:nvSpPr>
            <p:cNvPr id="52" name="椭圆 51"/>
            <p:cNvSpPr/>
            <p:nvPr/>
          </p:nvSpPr>
          <p:spPr>
            <a:xfrm>
              <a:off x="1339968" y="1489348"/>
              <a:ext cx="159657" cy="14514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003212" y="1489348"/>
              <a:ext cx="159657" cy="14514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784920" y="2148253"/>
              <a:ext cx="159657" cy="14514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2515992" y="2364429"/>
              <a:ext cx="159657" cy="14514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1403741" y="1535721"/>
              <a:ext cx="1704750" cy="903419"/>
            </a:xfrm>
            <a:custGeom>
              <a:avLst/>
              <a:gdLst>
                <a:gd name="connsiteX0" fmla="*/ 0 w 1728317"/>
                <a:gd name="connsiteY0" fmla="*/ 0 h 889279"/>
                <a:gd name="connsiteX1" fmla="*/ 1728317 w 1728317"/>
                <a:gd name="connsiteY1" fmla="*/ 0 h 889279"/>
                <a:gd name="connsiteX2" fmla="*/ 432079 w 1728317"/>
                <a:gd name="connsiteY2" fmla="*/ 673239 h 889279"/>
                <a:gd name="connsiteX3" fmla="*/ 1205803 w 1728317"/>
                <a:gd name="connsiteY3" fmla="*/ 889279 h 889279"/>
                <a:gd name="connsiteX0" fmla="*/ 0 w 1704750"/>
                <a:gd name="connsiteY0" fmla="*/ 14140 h 903419"/>
                <a:gd name="connsiteX1" fmla="*/ 1704750 w 1704750"/>
                <a:gd name="connsiteY1" fmla="*/ 0 h 903419"/>
                <a:gd name="connsiteX2" fmla="*/ 432079 w 1704750"/>
                <a:gd name="connsiteY2" fmla="*/ 687379 h 903419"/>
                <a:gd name="connsiteX3" fmla="*/ 1205803 w 1704750"/>
                <a:gd name="connsiteY3" fmla="*/ 903419 h 903419"/>
                <a:gd name="connsiteX0" fmla="*/ 0 w 1704750"/>
                <a:gd name="connsiteY0" fmla="*/ 14140 h 903419"/>
                <a:gd name="connsiteX1" fmla="*/ 1704750 w 1704750"/>
                <a:gd name="connsiteY1" fmla="*/ 0 h 903419"/>
                <a:gd name="connsiteX2" fmla="*/ 427366 w 1704750"/>
                <a:gd name="connsiteY2" fmla="*/ 673239 h 903419"/>
                <a:gd name="connsiteX3" fmla="*/ 1205803 w 1704750"/>
                <a:gd name="connsiteY3" fmla="*/ 903419 h 90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4750" h="903419">
                  <a:moveTo>
                    <a:pt x="0" y="14140"/>
                  </a:moveTo>
                  <a:lnTo>
                    <a:pt x="1704750" y="0"/>
                  </a:lnTo>
                  <a:lnTo>
                    <a:pt x="427366" y="673239"/>
                  </a:lnTo>
                  <a:lnTo>
                    <a:pt x="1205803" y="903419"/>
                  </a:lnTo>
                </a:path>
              </a:pathLst>
            </a:custGeom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837115" y="1679869"/>
            <a:ext cx="1822901" cy="1020224"/>
            <a:chOff x="1339968" y="1489348"/>
            <a:chExt cx="1822901" cy="10202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椭圆 57"/>
            <p:cNvSpPr/>
            <p:nvPr/>
          </p:nvSpPr>
          <p:spPr>
            <a:xfrm>
              <a:off x="1339968" y="1489348"/>
              <a:ext cx="159657" cy="1451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003212" y="1489348"/>
              <a:ext cx="159657" cy="1451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784920" y="2148253"/>
              <a:ext cx="159657" cy="1451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2515992" y="2364429"/>
              <a:ext cx="159657" cy="1451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1403741" y="1545147"/>
              <a:ext cx="1700036" cy="893993"/>
            </a:xfrm>
            <a:custGeom>
              <a:avLst/>
              <a:gdLst>
                <a:gd name="connsiteX0" fmla="*/ 0 w 1728317"/>
                <a:gd name="connsiteY0" fmla="*/ 0 h 889279"/>
                <a:gd name="connsiteX1" fmla="*/ 1728317 w 1728317"/>
                <a:gd name="connsiteY1" fmla="*/ 0 h 889279"/>
                <a:gd name="connsiteX2" fmla="*/ 432079 w 1728317"/>
                <a:gd name="connsiteY2" fmla="*/ 673239 h 889279"/>
                <a:gd name="connsiteX3" fmla="*/ 1205803 w 1728317"/>
                <a:gd name="connsiteY3" fmla="*/ 889279 h 889279"/>
                <a:gd name="connsiteX0" fmla="*/ 0 w 1700036"/>
                <a:gd name="connsiteY0" fmla="*/ 4714 h 893993"/>
                <a:gd name="connsiteX1" fmla="*/ 1700036 w 1700036"/>
                <a:gd name="connsiteY1" fmla="*/ 0 h 893993"/>
                <a:gd name="connsiteX2" fmla="*/ 432079 w 1700036"/>
                <a:gd name="connsiteY2" fmla="*/ 677953 h 893993"/>
                <a:gd name="connsiteX3" fmla="*/ 1205803 w 1700036"/>
                <a:gd name="connsiteY3" fmla="*/ 893993 h 89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036" h="893993">
                  <a:moveTo>
                    <a:pt x="0" y="4714"/>
                  </a:moveTo>
                  <a:lnTo>
                    <a:pt x="1700036" y="0"/>
                  </a:lnTo>
                  <a:lnTo>
                    <a:pt x="432079" y="677953"/>
                  </a:lnTo>
                  <a:lnTo>
                    <a:pt x="1205803" y="893993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5565010" y="3047103"/>
            <a:ext cx="2262159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如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图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做三个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形状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折面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479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4053818" y="1383030"/>
            <a:ext cx="1352282" cy="1028928"/>
          </a:xfrm>
          <a:custGeom>
            <a:avLst/>
            <a:gdLst>
              <a:gd name="connsiteX0" fmla="*/ 1242811 w 1352282"/>
              <a:gd name="connsiteY0" fmla="*/ 0 h 1030310"/>
              <a:gd name="connsiteX1" fmla="*/ 1352282 w 1352282"/>
              <a:gd name="connsiteY1" fmla="*/ 354169 h 1030310"/>
              <a:gd name="connsiteX2" fmla="*/ 128789 w 1352282"/>
              <a:gd name="connsiteY2" fmla="*/ 1030310 h 1030310"/>
              <a:gd name="connsiteX3" fmla="*/ 0 w 1352282"/>
              <a:gd name="connsiteY3" fmla="*/ 689020 h 1030310"/>
              <a:gd name="connsiteX4" fmla="*/ 1242811 w 1352282"/>
              <a:gd name="connsiteY4" fmla="*/ 0 h 1030310"/>
              <a:gd name="connsiteX0" fmla="*/ 1242811 w 1352282"/>
              <a:gd name="connsiteY0" fmla="*/ 0 h 1030310"/>
              <a:gd name="connsiteX1" fmla="*/ 1352282 w 1352282"/>
              <a:gd name="connsiteY1" fmla="*/ 370211 h 1030310"/>
              <a:gd name="connsiteX2" fmla="*/ 128789 w 1352282"/>
              <a:gd name="connsiteY2" fmla="*/ 1030310 h 1030310"/>
              <a:gd name="connsiteX3" fmla="*/ 0 w 1352282"/>
              <a:gd name="connsiteY3" fmla="*/ 689020 h 1030310"/>
              <a:gd name="connsiteX4" fmla="*/ 1242811 w 1352282"/>
              <a:gd name="connsiteY4" fmla="*/ 0 h 1030310"/>
              <a:gd name="connsiteX0" fmla="*/ 1242811 w 1352282"/>
              <a:gd name="connsiteY0" fmla="*/ 0 h 1030310"/>
              <a:gd name="connsiteX1" fmla="*/ 1352282 w 1352282"/>
              <a:gd name="connsiteY1" fmla="*/ 370211 h 1030310"/>
              <a:gd name="connsiteX2" fmla="*/ 128789 w 1352282"/>
              <a:gd name="connsiteY2" fmla="*/ 1030310 h 1030310"/>
              <a:gd name="connsiteX3" fmla="*/ 0 w 1352282"/>
              <a:gd name="connsiteY3" fmla="*/ 673947 h 1030310"/>
              <a:gd name="connsiteX4" fmla="*/ 1242811 w 1352282"/>
              <a:gd name="connsiteY4" fmla="*/ 0 h 1030310"/>
              <a:gd name="connsiteX0" fmla="*/ 1242811 w 1352282"/>
              <a:gd name="connsiteY0" fmla="*/ 0 h 1040358"/>
              <a:gd name="connsiteX1" fmla="*/ 1352282 w 1352282"/>
              <a:gd name="connsiteY1" fmla="*/ 370211 h 1040358"/>
              <a:gd name="connsiteX2" fmla="*/ 123765 w 1352282"/>
              <a:gd name="connsiteY2" fmla="*/ 1040358 h 1040358"/>
              <a:gd name="connsiteX3" fmla="*/ 0 w 1352282"/>
              <a:gd name="connsiteY3" fmla="*/ 673947 h 1040358"/>
              <a:gd name="connsiteX4" fmla="*/ 1242811 w 1352282"/>
              <a:gd name="connsiteY4" fmla="*/ 0 h 1040358"/>
              <a:gd name="connsiteX0" fmla="*/ 1239001 w 1352282"/>
              <a:gd name="connsiteY0" fmla="*/ 0 h 1028928"/>
              <a:gd name="connsiteX1" fmla="*/ 1352282 w 1352282"/>
              <a:gd name="connsiteY1" fmla="*/ 358781 h 1028928"/>
              <a:gd name="connsiteX2" fmla="*/ 123765 w 1352282"/>
              <a:gd name="connsiteY2" fmla="*/ 1028928 h 1028928"/>
              <a:gd name="connsiteX3" fmla="*/ 0 w 1352282"/>
              <a:gd name="connsiteY3" fmla="*/ 662517 h 1028928"/>
              <a:gd name="connsiteX4" fmla="*/ 1239001 w 1352282"/>
              <a:gd name="connsiteY4" fmla="*/ 0 h 102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282" h="1028928">
                <a:moveTo>
                  <a:pt x="1239001" y="0"/>
                </a:moveTo>
                <a:lnTo>
                  <a:pt x="1352282" y="358781"/>
                </a:lnTo>
                <a:lnTo>
                  <a:pt x="123765" y="1028928"/>
                </a:lnTo>
                <a:lnTo>
                  <a:pt x="0" y="662517"/>
                </a:lnTo>
                <a:lnTo>
                  <a:pt x="1239001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622376" y="1384479"/>
            <a:ext cx="1790163" cy="367048"/>
          </a:xfrm>
          <a:custGeom>
            <a:avLst/>
            <a:gdLst>
              <a:gd name="connsiteX0" fmla="*/ 0 w 1790163"/>
              <a:gd name="connsiteY0" fmla="*/ 6439 h 367048"/>
              <a:gd name="connsiteX1" fmla="*/ 122349 w 1790163"/>
              <a:gd name="connsiteY1" fmla="*/ 367048 h 367048"/>
              <a:gd name="connsiteX2" fmla="*/ 1790163 w 1790163"/>
              <a:gd name="connsiteY2" fmla="*/ 354169 h 367048"/>
              <a:gd name="connsiteX3" fmla="*/ 1674253 w 1790163"/>
              <a:gd name="connsiteY3" fmla="*/ 0 h 367048"/>
              <a:gd name="connsiteX4" fmla="*/ 0 w 1790163"/>
              <a:gd name="connsiteY4" fmla="*/ 6439 h 367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0163" h="367048">
                <a:moveTo>
                  <a:pt x="0" y="6439"/>
                </a:moveTo>
                <a:lnTo>
                  <a:pt x="122349" y="367048"/>
                </a:lnTo>
                <a:lnTo>
                  <a:pt x="1790163" y="354169"/>
                </a:lnTo>
                <a:lnTo>
                  <a:pt x="1674253" y="0"/>
                </a:lnTo>
                <a:lnTo>
                  <a:pt x="0" y="6439"/>
                </a:ln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4039518" y="2036821"/>
            <a:ext cx="875764" cy="585989"/>
          </a:xfrm>
          <a:custGeom>
            <a:avLst/>
            <a:gdLst>
              <a:gd name="connsiteX0" fmla="*/ 0 w 875764"/>
              <a:gd name="connsiteY0" fmla="*/ 0 h 585989"/>
              <a:gd name="connsiteX1" fmla="*/ 753414 w 875764"/>
              <a:gd name="connsiteY1" fmla="*/ 238260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2231 w 875764"/>
              <a:gd name="connsiteY1" fmla="*/ 202510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5764" h="585989">
                <a:moveTo>
                  <a:pt x="0" y="0"/>
                </a:moveTo>
                <a:lnTo>
                  <a:pt x="742231" y="202510"/>
                </a:lnTo>
                <a:lnTo>
                  <a:pt x="875764" y="585989"/>
                </a:lnTo>
                <a:lnTo>
                  <a:pt x="122350" y="367048"/>
                </a:lnTo>
                <a:lnTo>
                  <a:pt x="0" y="0"/>
                </a:ln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2517591" y="3047103"/>
            <a:ext cx="4108818" cy="941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将两条线删去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后，得到一个这样的折纸</a:t>
            </a:r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红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线彼此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平行</a:t>
            </a:r>
            <a:endParaRPr lang="en-US" altLang="zh-CN" sz="1400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纸条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等宽</a:t>
            </a:r>
            <a:endParaRPr lang="en-US" altLang="zh-CN" sz="1400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3618411" y="1371600"/>
            <a:ext cx="117566" cy="365760"/>
          </a:xfrm>
          <a:custGeom>
            <a:avLst/>
            <a:gdLst>
              <a:gd name="connsiteX0" fmla="*/ 0 w 117566"/>
              <a:gd name="connsiteY0" fmla="*/ 0 h 365760"/>
              <a:gd name="connsiteX1" fmla="*/ 117566 w 117566"/>
              <a:gd name="connsiteY1" fmla="*/ 36576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7566" h="365760">
                <a:moveTo>
                  <a:pt x="0" y="0"/>
                </a:moveTo>
                <a:lnTo>
                  <a:pt x="117566" y="365760"/>
                </a:lnTo>
              </a:path>
            </a:pathLst>
          </a:custGeom>
          <a:noFill/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5288534" y="1371600"/>
            <a:ext cx="117566" cy="365760"/>
          </a:xfrm>
          <a:custGeom>
            <a:avLst/>
            <a:gdLst>
              <a:gd name="connsiteX0" fmla="*/ 0 w 117566"/>
              <a:gd name="connsiteY0" fmla="*/ 0 h 365760"/>
              <a:gd name="connsiteX1" fmla="*/ 117566 w 117566"/>
              <a:gd name="connsiteY1" fmla="*/ 36576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7566" h="365760">
                <a:moveTo>
                  <a:pt x="0" y="0"/>
                </a:moveTo>
                <a:lnTo>
                  <a:pt x="117566" y="365760"/>
                </a:lnTo>
              </a:path>
            </a:pathLst>
          </a:custGeom>
          <a:noFill/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4044681" y="2036821"/>
            <a:ext cx="117566" cy="365760"/>
          </a:xfrm>
          <a:custGeom>
            <a:avLst/>
            <a:gdLst>
              <a:gd name="connsiteX0" fmla="*/ 0 w 117566"/>
              <a:gd name="connsiteY0" fmla="*/ 0 h 365760"/>
              <a:gd name="connsiteX1" fmla="*/ 117566 w 117566"/>
              <a:gd name="connsiteY1" fmla="*/ 36576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7566" h="365760">
                <a:moveTo>
                  <a:pt x="0" y="0"/>
                </a:moveTo>
                <a:lnTo>
                  <a:pt x="117566" y="365760"/>
                </a:lnTo>
              </a:path>
            </a:pathLst>
          </a:custGeom>
          <a:noFill/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4793256" y="2239165"/>
            <a:ext cx="117566" cy="376780"/>
          </a:xfrm>
          <a:custGeom>
            <a:avLst/>
            <a:gdLst>
              <a:gd name="connsiteX0" fmla="*/ 0 w 117566"/>
              <a:gd name="connsiteY0" fmla="*/ 0 h 365760"/>
              <a:gd name="connsiteX1" fmla="*/ 117566 w 117566"/>
              <a:gd name="connsiteY1" fmla="*/ 36576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7566" h="365760">
                <a:moveTo>
                  <a:pt x="0" y="0"/>
                </a:moveTo>
                <a:lnTo>
                  <a:pt x="117566" y="365760"/>
                </a:lnTo>
              </a:path>
            </a:pathLst>
          </a:custGeom>
          <a:noFill/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699792" y="4081636"/>
            <a:ext cx="374441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这种思路的意义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何在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610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62"/>
          <p:cNvSpPr txBox="1"/>
          <p:nvPr/>
        </p:nvSpPr>
        <p:spPr>
          <a:xfrm>
            <a:off x="990326" y="4369668"/>
            <a:ext cx="6955751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这样我们可以先画出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复杂折纸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的轮廓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线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，复制，位移，然后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画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各部分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的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折面</a:t>
            </a:r>
            <a:endParaRPr lang="en-US" altLang="zh-CN" sz="1600" b="1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809147" y="553244"/>
            <a:ext cx="6812280" cy="1264920"/>
          </a:xfrm>
          <a:custGeom>
            <a:avLst/>
            <a:gdLst>
              <a:gd name="connsiteX0" fmla="*/ 1295400 w 6812280"/>
              <a:gd name="connsiteY0" fmla="*/ 0 h 1264920"/>
              <a:gd name="connsiteX1" fmla="*/ 0 w 6812280"/>
              <a:gd name="connsiteY1" fmla="*/ 1173480 h 1264920"/>
              <a:gd name="connsiteX2" fmla="*/ 2682240 w 6812280"/>
              <a:gd name="connsiteY2" fmla="*/ 289560 h 1264920"/>
              <a:gd name="connsiteX3" fmla="*/ 2987040 w 6812280"/>
              <a:gd name="connsiteY3" fmla="*/ 1036320 h 1264920"/>
              <a:gd name="connsiteX4" fmla="*/ 4937760 w 6812280"/>
              <a:gd name="connsiteY4" fmla="*/ 106680 h 1264920"/>
              <a:gd name="connsiteX5" fmla="*/ 6065520 w 6812280"/>
              <a:gd name="connsiteY5" fmla="*/ 1264920 h 1264920"/>
              <a:gd name="connsiteX6" fmla="*/ 6812280 w 6812280"/>
              <a:gd name="connsiteY6" fmla="*/ 853440 h 1264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12280" h="1264920">
                <a:moveTo>
                  <a:pt x="1295400" y="0"/>
                </a:moveTo>
                <a:lnTo>
                  <a:pt x="0" y="1173480"/>
                </a:lnTo>
                <a:lnTo>
                  <a:pt x="2682240" y="289560"/>
                </a:lnTo>
                <a:lnTo>
                  <a:pt x="2987040" y="1036320"/>
                </a:lnTo>
                <a:lnTo>
                  <a:pt x="4937760" y="106680"/>
                </a:lnTo>
                <a:lnTo>
                  <a:pt x="6065520" y="1264920"/>
                </a:lnTo>
                <a:lnTo>
                  <a:pt x="6812280" y="853440"/>
                </a:lnTo>
              </a:path>
            </a:pathLst>
          </a:cu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360120" y="786820"/>
            <a:ext cx="6812280" cy="1264920"/>
          </a:xfrm>
          <a:custGeom>
            <a:avLst/>
            <a:gdLst>
              <a:gd name="connsiteX0" fmla="*/ 1295400 w 6812280"/>
              <a:gd name="connsiteY0" fmla="*/ 0 h 1264920"/>
              <a:gd name="connsiteX1" fmla="*/ 0 w 6812280"/>
              <a:gd name="connsiteY1" fmla="*/ 1173480 h 1264920"/>
              <a:gd name="connsiteX2" fmla="*/ 2682240 w 6812280"/>
              <a:gd name="connsiteY2" fmla="*/ 289560 h 1264920"/>
              <a:gd name="connsiteX3" fmla="*/ 2987040 w 6812280"/>
              <a:gd name="connsiteY3" fmla="*/ 1036320 h 1264920"/>
              <a:gd name="connsiteX4" fmla="*/ 4937760 w 6812280"/>
              <a:gd name="connsiteY4" fmla="*/ 106680 h 1264920"/>
              <a:gd name="connsiteX5" fmla="*/ 6065520 w 6812280"/>
              <a:gd name="connsiteY5" fmla="*/ 1264920 h 1264920"/>
              <a:gd name="connsiteX6" fmla="*/ 6812280 w 6812280"/>
              <a:gd name="connsiteY6" fmla="*/ 853440 h 1264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12280" h="1264920">
                <a:moveTo>
                  <a:pt x="1295400" y="0"/>
                </a:moveTo>
                <a:lnTo>
                  <a:pt x="0" y="1173480"/>
                </a:lnTo>
                <a:lnTo>
                  <a:pt x="2682240" y="289560"/>
                </a:lnTo>
                <a:lnTo>
                  <a:pt x="2987040" y="1036320"/>
                </a:lnTo>
                <a:lnTo>
                  <a:pt x="4937760" y="106680"/>
                </a:lnTo>
                <a:lnTo>
                  <a:pt x="6065520" y="1264920"/>
                </a:lnTo>
                <a:lnTo>
                  <a:pt x="6812280" y="853440"/>
                </a:lnTo>
              </a:path>
            </a:pathLst>
          </a:cu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922677" y="2571334"/>
            <a:ext cx="1839074" cy="1407560"/>
          </a:xfrm>
          <a:custGeom>
            <a:avLst/>
            <a:gdLst>
              <a:gd name="connsiteX0" fmla="*/ 1243173 w 1839074"/>
              <a:gd name="connsiteY0" fmla="*/ 0 h 1407560"/>
              <a:gd name="connsiteX1" fmla="*/ 1839074 w 1839074"/>
              <a:gd name="connsiteY1" fmla="*/ 236306 h 1407560"/>
              <a:gd name="connsiteX2" fmla="*/ 523982 w 1839074"/>
              <a:gd name="connsiteY2" fmla="*/ 1407560 h 1407560"/>
              <a:gd name="connsiteX3" fmla="*/ 0 w 1839074"/>
              <a:gd name="connsiteY3" fmla="*/ 1202077 h 1407560"/>
              <a:gd name="connsiteX4" fmla="*/ 1243173 w 1839074"/>
              <a:gd name="connsiteY4" fmla="*/ 0 h 1407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9074" h="1407560">
                <a:moveTo>
                  <a:pt x="1243173" y="0"/>
                </a:moveTo>
                <a:lnTo>
                  <a:pt x="1839074" y="236306"/>
                </a:lnTo>
                <a:lnTo>
                  <a:pt x="523982" y="1407560"/>
                </a:lnTo>
                <a:lnTo>
                  <a:pt x="0" y="1202077"/>
                </a:lnTo>
                <a:lnTo>
                  <a:pt x="1243173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912403" y="2857562"/>
            <a:ext cx="3242726" cy="1129148"/>
          </a:xfrm>
          <a:custGeom>
            <a:avLst/>
            <a:gdLst>
              <a:gd name="connsiteX0" fmla="*/ 0 w 3246633"/>
              <a:gd name="connsiteY0" fmla="*/ 904126 h 1109609"/>
              <a:gd name="connsiteX1" fmla="*/ 2671280 w 3246633"/>
              <a:gd name="connsiteY1" fmla="*/ 0 h 1109609"/>
              <a:gd name="connsiteX2" fmla="*/ 3246633 w 3246633"/>
              <a:gd name="connsiteY2" fmla="*/ 236306 h 1109609"/>
              <a:gd name="connsiteX3" fmla="*/ 554804 w 3246633"/>
              <a:gd name="connsiteY3" fmla="*/ 1109609 h 1109609"/>
              <a:gd name="connsiteX4" fmla="*/ 0 w 3246633"/>
              <a:gd name="connsiteY4" fmla="*/ 904126 h 1109609"/>
              <a:gd name="connsiteX0" fmla="*/ 0 w 3246633"/>
              <a:gd name="connsiteY0" fmla="*/ 915849 h 1121332"/>
              <a:gd name="connsiteX1" fmla="*/ 2683003 w 3246633"/>
              <a:gd name="connsiteY1" fmla="*/ 0 h 1121332"/>
              <a:gd name="connsiteX2" fmla="*/ 3246633 w 3246633"/>
              <a:gd name="connsiteY2" fmla="*/ 248029 h 1121332"/>
              <a:gd name="connsiteX3" fmla="*/ 554804 w 3246633"/>
              <a:gd name="connsiteY3" fmla="*/ 1121332 h 1121332"/>
              <a:gd name="connsiteX4" fmla="*/ 0 w 3246633"/>
              <a:gd name="connsiteY4" fmla="*/ 915849 h 1121332"/>
              <a:gd name="connsiteX0" fmla="*/ 0 w 3242726"/>
              <a:gd name="connsiteY0" fmla="*/ 915849 h 1121332"/>
              <a:gd name="connsiteX1" fmla="*/ 2683003 w 3242726"/>
              <a:gd name="connsiteY1" fmla="*/ 0 h 1121332"/>
              <a:gd name="connsiteX2" fmla="*/ 3242726 w 3242726"/>
              <a:gd name="connsiteY2" fmla="*/ 236306 h 1121332"/>
              <a:gd name="connsiteX3" fmla="*/ 554804 w 3242726"/>
              <a:gd name="connsiteY3" fmla="*/ 1121332 h 1121332"/>
              <a:gd name="connsiteX4" fmla="*/ 0 w 3242726"/>
              <a:gd name="connsiteY4" fmla="*/ 915849 h 1121332"/>
              <a:gd name="connsiteX0" fmla="*/ 0 w 3242726"/>
              <a:gd name="connsiteY0" fmla="*/ 915849 h 1129148"/>
              <a:gd name="connsiteX1" fmla="*/ 2683003 w 3242726"/>
              <a:gd name="connsiteY1" fmla="*/ 0 h 1129148"/>
              <a:gd name="connsiteX2" fmla="*/ 3242726 w 3242726"/>
              <a:gd name="connsiteY2" fmla="*/ 236306 h 1129148"/>
              <a:gd name="connsiteX3" fmla="*/ 546988 w 3242726"/>
              <a:gd name="connsiteY3" fmla="*/ 1129148 h 1129148"/>
              <a:gd name="connsiteX4" fmla="*/ 0 w 3242726"/>
              <a:gd name="connsiteY4" fmla="*/ 915849 h 1129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2726" h="1129148">
                <a:moveTo>
                  <a:pt x="0" y="915849"/>
                </a:moveTo>
                <a:lnTo>
                  <a:pt x="2683003" y="0"/>
                </a:lnTo>
                <a:lnTo>
                  <a:pt x="3242726" y="236306"/>
                </a:lnTo>
                <a:lnTo>
                  <a:pt x="546988" y="1129148"/>
                </a:lnTo>
                <a:lnTo>
                  <a:pt x="0" y="915849"/>
                </a:ln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593958" y="2848737"/>
            <a:ext cx="832206" cy="1017141"/>
          </a:xfrm>
          <a:custGeom>
            <a:avLst/>
            <a:gdLst>
              <a:gd name="connsiteX0" fmla="*/ 0 w 832206"/>
              <a:gd name="connsiteY0" fmla="*/ 0 h 1017141"/>
              <a:gd name="connsiteX1" fmla="*/ 544530 w 832206"/>
              <a:gd name="connsiteY1" fmla="*/ 236305 h 1017141"/>
              <a:gd name="connsiteX2" fmla="*/ 832206 w 832206"/>
              <a:gd name="connsiteY2" fmla="*/ 1017141 h 1017141"/>
              <a:gd name="connsiteX3" fmla="*/ 277402 w 832206"/>
              <a:gd name="connsiteY3" fmla="*/ 801384 h 1017141"/>
              <a:gd name="connsiteX4" fmla="*/ 0 w 832206"/>
              <a:gd name="connsiteY4" fmla="*/ 0 h 1017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206" h="1017141">
                <a:moveTo>
                  <a:pt x="0" y="0"/>
                </a:moveTo>
                <a:lnTo>
                  <a:pt x="544530" y="236305"/>
                </a:lnTo>
                <a:lnTo>
                  <a:pt x="832206" y="1017141"/>
                </a:lnTo>
                <a:lnTo>
                  <a:pt x="277402" y="8013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863983" y="2694624"/>
            <a:ext cx="2534820" cy="1171254"/>
          </a:xfrm>
          <a:custGeom>
            <a:avLst/>
            <a:gdLst>
              <a:gd name="connsiteX0" fmla="*/ 0 w 2558266"/>
              <a:gd name="connsiteY0" fmla="*/ 955497 h 1171254"/>
              <a:gd name="connsiteX1" fmla="*/ 2003461 w 2558266"/>
              <a:gd name="connsiteY1" fmla="*/ 0 h 1171254"/>
              <a:gd name="connsiteX2" fmla="*/ 2558266 w 2558266"/>
              <a:gd name="connsiteY2" fmla="*/ 226032 h 1171254"/>
              <a:gd name="connsiteX3" fmla="*/ 606176 w 2558266"/>
              <a:gd name="connsiteY3" fmla="*/ 1171254 h 1171254"/>
              <a:gd name="connsiteX4" fmla="*/ 0 w 2558266"/>
              <a:gd name="connsiteY4" fmla="*/ 955497 h 1171254"/>
              <a:gd name="connsiteX0" fmla="*/ 0 w 2534820"/>
              <a:gd name="connsiteY0" fmla="*/ 955497 h 1171254"/>
              <a:gd name="connsiteX1" fmla="*/ 1980015 w 2534820"/>
              <a:gd name="connsiteY1" fmla="*/ 0 h 1171254"/>
              <a:gd name="connsiteX2" fmla="*/ 2534820 w 2534820"/>
              <a:gd name="connsiteY2" fmla="*/ 226032 h 1171254"/>
              <a:gd name="connsiteX3" fmla="*/ 582730 w 2534820"/>
              <a:gd name="connsiteY3" fmla="*/ 1171254 h 1171254"/>
              <a:gd name="connsiteX4" fmla="*/ 0 w 2534820"/>
              <a:gd name="connsiteY4" fmla="*/ 955497 h 1171254"/>
              <a:gd name="connsiteX0" fmla="*/ 0 w 2534820"/>
              <a:gd name="connsiteY0" fmla="*/ 955497 h 1171254"/>
              <a:gd name="connsiteX1" fmla="*/ 1980015 w 2534820"/>
              <a:gd name="connsiteY1" fmla="*/ 0 h 1171254"/>
              <a:gd name="connsiteX2" fmla="*/ 2534820 w 2534820"/>
              <a:gd name="connsiteY2" fmla="*/ 226032 h 1171254"/>
              <a:gd name="connsiteX3" fmla="*/ 567099 w 2534820"/>
              <a:gd name="connsiteY3" fmla="*/ 1171254 h 1171254"/>
              <a:gd name="connsiteX4" fmla="*/ 0 w 2534820"/>
              <a:gd name="connsiteY4" fmla="*/ 955497 h 117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34820" h="1171254">
                <a:moveTo>
                  <a:pt x="0" y="955497"/>
                </a:moveTo>
                <a:lnTo>
                  <a:pt x="1980015" y="0"/>
                </a:lnTo>
                <a:lnTo>
                  <a:pt x="2534820" y="226032"/>
                </a:lnTo>
                <a:lnTo>
                  <a:pt x="567099" y="1171254"/>
                </a:lnTo>
                <a:lnTo>
                  <a:pt x="0" y="955497"/>
                </a:ln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5833724" y="2691156"/>
            <a:ext cx="1695236" cy="1390480"/>
          </a:xfrm>
          <a:custGeom>
            <a:avLst/>
            <a:gdLst>
              <a:gd name="connsiteX0" fmla="*/ 0 w 1695236"/>
              <a:gd name="connsiteY0" fmla="*/ 0 h 1417834"/>
              <a:gd name="connsiteX1" fmla="*/ 544530 w 1695236"/>
              <a:gd name="connsiteY1" fmla="*/ 256854 h 1417834"/>
              <a:gd name="connsiteX2" fmla="*/ 1695236 w 1695236"/>
              <a:gd name="connsiteY2" fmla="*/ 1417834 h 1417834"/>
              <a:gd name="connsiteX3" fmla="*/ 1130157 w 1695236"/>
              <a:gd name="connsiteY3" fmla="*/ 1202076 h 1417834"/>
              <a:gd name="connsiteX4" fmla="*/ 0 w 1695236"/>
              <a:gd name="connsiteY4" fmla="*/ 0 h 1417834"/>
              <a:gd name="connsiteX0" fmla="*/ 0 w 1695236"/>
              <a:gd name="connsiteY0" fmla="*/ 0 h 1390480"/>
              <a:gd name="connsiteX1" fmla="*/ 544530 w 1695236"/>
              <a:gd name="connsiteY1" fmla="*/ 229500 h 1390480"/>
              <a:gd name="connsiteX2" fmla="*/ 1695236 w 1695236"/>
              <a:gd name="connsiteY2" fmla="*/ 1390480 h 1390480"/>
              <a:gd name="connsiteX3" fmla="*/ 1130157 w 1695236"/>
              <a:gd name="connsiteY3" fmla="*/ 1174722 h 1390480"/>
              <a:gd name="connsiteX4" fmla="*/ 0 w 1695236"/>
              <a:gd name="connsiteY4" fmla="*/ 0 h 1390480"/>
              <a:gd name="connsiteX0" fmla="*/ 0 w 1695236"/>
              <a:gd name="connsiteY0" fmla="*/ 0 h 1390480"/>
              <a:gd name="connsiteX1" fmla="*/ 528899 w 1695236"/>
              <a:gd name="connsiteY1" fmla="*/ 213869 h 1390480"/>
              <a:gd name="connsiteX2" fmla="*/ 1695236 w 1695236"/>
              <a:gd name="connsiteY2" fmla="*/ 1390480 h 1390480"/>
              <a:gd name="connsiteX3" fmla="*/ 1130157 w 1695236"/>
              <a:gd name="connsiteY3" fmla="*/ 1174722 h 1390480"/>
              <a:gd name="connsiteX4" fmla="*/ 0 w 1695236"/>
              <a:gd name="connsiteY4" fmla="*/ 0 h 1390480"/>
              <a:gd name="connsiteX0" fmla="*/ 0 w 1695236"/>
              <a:gd name="connsiteY0" fmla="*/ 0 h 1390480"/>
              <a:gd name="connsiteX1" fmla="*/ 554919 w 1695236"/>
              <a:gd name="connsiteY1" fmla="*/ 228738 h 1390480"/>
              <a:gd name="connsiteX2" fmla="*/ 1695236 w 1695236"/>
              <a:gd name="connsiteY2" fmla="*/ 1390480 h 1390480"/>
              <a:gd name="connsiteX3" fmla="*/ 1130157 w 1695236"/>
              <a:gd name="connsiteY3" fmla="*/ 1174722 h 1390480"/>
              <a:gd name="connsiteX4" fmla="*/ 0 w 1695236"/>
              <a:gd name="connsiteY4" fmla="*/ 0 h 139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5236" h="1390480">
                <a:moveTo>
                  <a:pt x="0" y="0"/>
                </a:moveTo>
                <a:lnTo>
                  <a:pt x="554919" y="228738"/>
                </a:lnTo>
                <a:lnTo>
                  <a:pt x="1695236" y="1390480"/>
                </a:lnTo>
                <a:lnTo>
                  <a:pt x="1130157" y="11747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967789" y="3424089"/>
            <a:ext cx="1311184" cy="658995"/>
          </a:xfrm>
          <a:custGeom>
            <a:avLst/>
            <a:gdLst>
              <a:gd name="connsiteX0" fmla="*/ 0 w 1315092"/>
              <a:gd name="connsiteY0" fmla="*/ 462338 h 647272"/>
              <a:gd name="connsiteX1" fmla="*/ 739740 w 1315092"/>
              <a:gd name="connsiteY1" fmla="*/ 0 h 647272"/>
              <a:gd name="connsiteX2" fmla="*/ 1315092 w 1315092"/>
              <a:gd name="connsiteY2" fmla="*/ 256854 h 647272"/>
              <a:gd name="connsiteX3" fmla="*/ 575353 w 1315092"/>
              <a:gd name="connsiteY3" fmla="*/ 647272 h 647272"/>
              <a:gd name="connsiteX4" fmla="*/ 0 w 1315092"/>
              <a:gd name="connsiteY4" fmla="*/ 462338 h 647272"/>
              <a:gd name="connsiteX0" fmla="*/ 0 w 1311184"/>
              <a:gd name="connsiteY0" fmla="*/ 450615 h 647272"/>
              <a:gd name="connsiteX1" fmla="*/ 735832 w 1311184"/>
              <a:gd name="connsiteY1" fmla="*/ 0 h 647272"/>
              <a:gd name="connsiteX2" fmla="*/ 1311184 w 1311184"/>
              <a:gd name="connsiteY2" fmla="*/ 256854 h 647272"/>
              <a:gd name="connsiteX3" fmla="*/ 571445 w 1311184"/>
              <a:gd name="connsiteY3" fmla="*/ 647272 h 647272"/>
              <a:gd name="connsiteX4" fmla="*/ 0 w 1311184"/>
              <a:gd name="connsiteY4" fmla="*/ 450615 h 647272"/>
              <a:gd name="connsiteX0" fmla="*/ 0 w 1311184"/>
              <a:gd name="connsiteY0" fmla="*/ 450615 h 658995"/>
              <a:gd name="connsiteX1" fmla="*/ 735832 w 1311184"/>
              <a:gd name="connsiteY1" fmla="*/ 0 h 658995"/>
              <a:gd name="connsiteX2" fmla="*/ 1311184 w 1311184"/>
              <a:gd name="connsiteY2" fmla="*/ 256854 h 658995"/>
              <a:gd name="connsiteX3" fmla="*/ 555815 w 1311184"/>
              <a:gd name="connsiteY3" fmla="*/ 658995 h 658995"/>
              <a:gd name="connsiteX4" fmla="*/ 0 w 1311184"/>
              <a:gd name="connsiteY4" fmla="*/ 450615 h 658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1184" h="658995">
                <a:moveTo>
                  <a:pt x="0" y="450615"/>
                </a:moveTo>
                <a:lnTo>
                  <a:pt x="735832" y="0"/>
                </a:lnTo>
                <a:lnTo>
                  <a:pt x="1311184" y="256854"/>
                </a:lnTo>
                <a:lnTo>
                  <a:pt x="555815" y="658995"/>
                </a:lnTo>
                <a:lnTo>
                  <a:pt x="0" y="450615"/>
                </a:ln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>
            <a:off x="4090102" y="2082445"/>
            <a:ext cx="756199" cy="612062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718005" y="4729708"/>
            <a:ext cx="341632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那么画独立折面的好处是什么？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341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62"/>
          <p:cNvSpPr txBox="1"/>
          <p:nvPr/>
        </p:nvSpPr>
        <p:spPr>
          <a:xfrm>
            <a:off x="2488738" y="3217540"/>
            <a:ext cx="4166525" cy="1061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看我七十二变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调整图层顺序，即可得到多种方向的折纸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搭配其他素材时，独立折面也很好用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9526" y="1175921"/>
            <a:ext cx="3273967" cy="671876"/>
            <a:chOff x="912403" y="2643342"/>
            <a:chExt cx="7366570" cy="1511750"/>
          </a:xfrm>
        </p:grpSpPr>
        <p:sp>
          <p:nvSpPr>
            <p:cNvPr id="13" name="任意多边形 12"/>
            <p:cNvSpPr/>
            <p:nvPr/>
          </p:nvSpPr>
          <p:spPr>
            <a:xfrm>
              <a:off x="6967789" y="3496097"/>
              <a:ext cx="1311184" cy="658995"/>
            </a:xfrm>
            <a:custGeom>
              <a:avLst/>
              <a:gdLst>
                <a:gd name="connsiteX0" fmla="*/ 0 w 1315092"/>
                <a:gd name="connsiteY0" fmla="*/ 462338 h 647272"/>
                <a:gd name="connsiteX1" fmla="*/ 739740 w 1315092"/>
                <a:gd name="connsiteY1" fmla="*/ 0 h 647272"/>
                <a:gd name="connsiteX2" fmla="*/ 1315092 w 1315092"/>
                <a:gd name="connsiteY2" fmla="*/ 256854 h 647272"/>
                <a:gd name="connsiteX3" fmla="*/ 575353 w 1315092"/>
                <a:gd name="connsiteY3" fmla="*/ 647272 h 647272"/>
                <a:gd name="connsiteX4" fmla="*/ 0 w 1315092"/>
                <a:gd name="connsiteY4" fmla="*/ 462338 h 647272"/>
                <a:gd name="connsiteX0" fmla="*/ 0 w 1311184"/>
                <a:gd name="connsiteY0" fmla="*/ 450615 h 647272"/>
                <a:gd name="connsiteX1" fmla="*/ 735832 w 1311184"/>
                <a:gd name="connsiteY1" fmla="*/ 0 h 647272"/>
                <a:gd name="connsiteX2" fmla="*/ 1311184 w 1311184"/>
                <a:gd name="connsiteY2" fmla="*/ 256854 h 647272"/>
                <a:gd name="connsiteX3" fmla="*/ 571445 w 1311184"/>
                <a:gd name="connsiteY3" fmla="*/ 647272 h 647272"/>
                <a:gd name="connsiteX4" fmla="*/ 0 w 1311184"/>
                <a:gd name="connsiteY4" fmla="*/ 450615 h 647272"/>
                <a:gd name="connsiteX0" fmla="*/ 0 w 1311184"/>
                <a:gd name="connsiteY0" fmla="*/ 450615 h 658995"/>
                <a:gd name="connsiteX1" fmla="*/ 735832 w 1311184"/>
                <a:gd name="connsiteY1" fmla="*/ 0 h 658995"/>
                <a:gd name="connsiteX2" fmla="*/ 1311184 w 1311184"/>
                <a:gd name="connsiteY2" fmla="*/ 256854 h 658995"/>
                <a:gd name="connsiteX3" fmla="*/ 555815 w 1311184"/>
                <a:gd name="connsiteY3" fmla="*/ 658995 h 658995"/>
                <a:gd name="connsiteX4" fmla="*/ 0 w 1311184"/>
                <a:gd name="connsiteY4" fmla="*/ 450615 h 658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1184" h="658995">
                  <a:moveTo>
                    <a:pt x="0" y="450615"/>
                  </a:moveTo>
                  <a:lnTo>
                    <a:pt x="735832" y="0"/>
                  </a:lnTo>
                  <a:lnTo>
                    <a:pt x="1311184" y="256854"/>
                  </a:lnTo>
                  <a:lnTo>
                    <a:pt x="555815" y="658995"/>
                  </a:lnTo>
                  <a:lnTo>
                    <a:pt x="0" y="450615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863983" y="2766632"/>
              <a:ext cx="2534820" cy="1171254"/>
            </a:xfrm>
            <a:custGeom>
              <a:avLst/>
              <a:gdLst>
                <a:gd name="connsiteX0" fmla="*/ 0 w 2558266"/>
                <a:gd name="connsiteY0" fmla="*/ 955497 h 1171254"/>
                <a:gd name="connsiteX1" fmla="*/ 2003461 w 2558266"/>
                <a:gd name="connsiteY1" fmla="*/ 0 h 1171254"/>
                <a:gd name="connsiteX2" fmla="*/ 2558266 w 2558266"/>
                <a:gd name="connsiteY2" fmla="*/ 226032 h 1171254"/>
                <a:gd name="connsiteX3" fmla="*/ 606176 w 2558266"/>
                <a:gd name="connsiteY3" fmla="*/ 1171254 h 1171254"/>
                <a:gd name="connsiteX4" fmla="*/ 0 w 2558266"/>
                <a:gd name="connsiteY4" fmla="*/ 955497 h 1171254"/>
                <a:gd name="connsiteX0" fmla="*/ 0 w 2534820"/>
                <a:gd name="connsiteY0" fmla="*/ 955497 h 1171254"/>
                <a:gd name="connsiteX1" fmla="*/ 1980015 w 2534820"/>
                <a:gd name="connsiteY1" fmla="*/ 0 h 1171254"/>
                <a:gd name="connsiteX2" fmla="*/ 2534820 w 2534820"/>
                <a:gd name="connsiteY2" fmla="*/ 226032 h 1171254"/>
                <a:gd name="connsiteX3" fmla="*/ 582730 w 2534820"/>
                <a:gd name="connsiteY3" fmla="*/ 1171254 h 1171254"/>
                <a:gd name="connsiteX4" fmla="*/ 0 w 2534820"/>
                <a:gd name="connsiteY4" fmla="*/ 955497 h 1171254"/>
                <a:gd name="connsiteX0" fmla="*/ 0 w 2534820"/>
                <a:gd name="connsiteY0" fmla="*/ 955497 h 1171254"/>
                <a:gd name="connsiteX1" fmla="*/ 1980015 w 2534820"/>
                <a:gd name="connsiteY1" fmla="*/ 0 h 1171254"/>
                <a:gd name="connsiteX2" fmla="*/ 2534820 w 2534820"/>
                <a:gd name="connsiteY2" fmla="*/ 226032 h 1171254"/>
                <a:gd name="connsiteX3" fmla="*/ 567099 w 2534820"/>
                <a:gd name="connsiteY3" fmla="*/ 1171254 h 1171254"/>
                <a:gd name="connsiteX4" fmla="*/ 0 w 2534820"/>
                <a:gd name="connsiteY4" fmla="*/ 955497 h 11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4820" h="1171254">
                  <a:moveTo>
                    <a:pt x="0" y="955497"/>
                  </a:moveTo>
                  <a:lnTo>
                    <a:pt x="1980015" y="0"/>
                  </a:lnTo>
                  <a:lnTo>
                    <a:pt x="2534820" y="226032"/>
                  </a:lnTo>
                  <a:lnTo>
                    <a:pt x="567099" y="1171254"/>
                  </a:lnTo>
                  <a:lnTo>
                    <a:pt x="0" y="955497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912403" y="2929570"/>
              <a:ext cx="3242726" cy="1129148"/>
            </a:xfrm>
            <a:custGeom>
              <a:avLst/>
              <a:gdLst>
                <a:gd name="connsiteX0" fmla="*/ 0 w 3246633"/>
                <a:gd name="connsiteY0" fmla="*/ 904126 h 1109609"/>
                <a:gd name="connsiteX1" fmla="*/ 2671280 w 3246633"/>
                <a:gd name="connsiteY1" fmla="*/ 0 h 1109609"/>
                <a:gd name="connsiteX2" fmla="*/ 3246633 w 3246633"/>
                <a:gd name="connsiteY2" fmla="*/ 236306 h 1109609"/>
                <a:gd name="connsiteX3" fmla="*/ 554804 w 3246633"/>
                <a:gd name="connsiteY3" fmla="*/ 1109609 h 1109609"/>
                <a:gd name="connsiteX4" fmla="*/ 0 w 3246633"/>
                <a:gd name="connsiteY4" fmla="*/ 904126 h 1109609"/>
                <a:gd name="connsiteX0" fmla="*/ 0 w 3246633"/>
                <a:gd name="connsiteY0" fmla="*/ 915849 h 1121332"/>
                <a:gd name="connsiteX1" fmla="*/ 2683003 w 3246633"/>
                <a:gd name="connsiteY1" fmla="*/ 0 h 1121332"/>
                <a:gd name="connsiteX2" fmla="*/ 3246633 w 3246633"/>
                <a:gd name="connsiteY2" fmla="*/ 248029 h 1121332"/>
                <a:gd name="connsiteX3" fmla="*/ 554804 w 3246633"/>
                <a:gd name="connsiteY3" fmla="*/ 1121332 h 1121332"/>
                <a:gd name="connsiteX4" fmla="*/ 0 w 3246633"/>
                <a:gd name="connsiteY4" fmla="*/ 915849 h 1121332"/>
                <a:gd name="connsiteX0" fmla="*/ 0 w 3242726"/>
                <a:gd name="connsiteY0" fmla="*/ 915849 h 1121332"/>
                <a:gd name="connsiteX1" fmla="*/ 2683003 w 3242726"/>
                <a:gd name="connsiteY1" fmla="*/ 0 h 1121332"/>
                <a:gd name="connsiteX2" fmla="*/ 3242726 w 3242726"/>
                <a:gd name="connsiteY2" fmla="*/ 236306 h 1121332"/>
                <a:gd name="connsiteX3" fmla="*/ 554804 w 3242726"/>
                <a:gd name="connsiteY3" fmla="*/ 1121332 h 1121332"/>
                <a:gd name="connsiteX4" fmla="*/ 0 w 3242726"/>
                <a:gd name="connsiteY4" fmla="*/ 915849 h 1121332"/>
                <a:gd name="connsiteX0" fmla="*/ 0 w 3242726"/>
                <a:gd name="connsiteY0" fmla="*/ 915849 h 1129148"/>
                <a:gd name="connsiteX1" fmla="*/ 2683003 w 3242726"/>
                <a:gd name="connsiteY1" fmla="*/ 0 h 1129148"/>
                <a:gd name="connsiteX2" fmla="*/ 3242726 w 3242726"/>
                <a:gd name="connsiteY2" fmla="*/ 236306 h 1129148"/>
                <a:gd name="connsiteX3" fmla="*/ 546988 w 3242726"/>
                <a:gd name="connsiteY3" fmla="*/ 1129148 h 1129148"/>
                <a:gd name="connsiteX4" fmla="*/ 0 w 3242726"/>
                <a:gd name="connsiteY4" fmla="*/ 915849 h 112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2726" h="1129148">
                  <a:moveTo>
                    <a:pt x="0" y="915849"/>
                  </a:moveTo>
                  <a:lnTo>
                    <a:pt x="2683003" y="0"/>
                  </a:lnTo>
                  <a:lnTo>
                    <a:pt x="3242726" y="236306"/>
                  </a:lnTo>
                  <a:lnTo>
                    <a:pt x="546988" y="1129148"/>
                  </a:lnTo>
                  <a:lnTo>
                    <a:pt x="0" y="915849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922677" y="2643342"/>
              <a:ext cx="1839074" cy="1407560"/>
            </a:xfrm>
            <a:custGeom>
              <a:avLst/>
              <a:gdLst>
                <a:gd name="connsiteX0" fmla="*/ 1243173 w 1839074"/>
                <a:gd name="connsiteY0" fmla="*/ 0 h 1407560"/>
                <a:gd name="connsiteX1" fmla="*/ 1839074 w 1839074"/>
                <a:gd name="connsiteY1" fmla="*/ 236306 h 1407560"/>
                <a:gd name="connsiteX2" fmla="*/ 523982 w 1839074"/>
                <a:gd name="connsiteY2" fmla="*/ 1407560 h 1407560"/>
                <a:gd name="connsiteX3" fmla="*/ 0 w 1839074"/>
                <a:gd name="connsiteY3" fmla="*/ 1202077 h 1407560"/>
                <a:gd name="connsiteX4" fmla="*/ 1243173 w 1839074"/>
                <a:gd name="connsiteY4" fmla="*/ 0 h 140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9074" h="1407560">
                  <a:moveTo>
                    <a:pt x="1243173" y="0"/>
                  </a:moveTo>
                  <a:lnTo>
                    <a:pt x="1839074" y="236306"/>
                  </a:lnTo>
                  <a:lnTo>
                    <a:pt x="523982" y="1407560"/>
                  </a:lnTo>
                  <a:lnTo>
                    <a:pt x="0" y="1202077"/>
                  </a:lnTo>
                  <a:lnTo>
                    <a:pt x="1243173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3593958" y="2920745"/>
              <a:ext cx="832206" cy="1017141"/>
            </a:xfrm>
            <a:custGeom>
              <a:avLst/>
              <a:gdLst>
                <a:gd name="connsiteX0" fmla="*/ 0 w 832206"/>
                <a:gd name="connsiteY0" fmla="*/ 0 h 1017141"/>
                <a:gd name="connsiteX1" fmla="*/ 544530 w 832206"/>
                <a:gd name="connsiteY1" fmla="*/ 236305 h 1017141"/>
                <a:gd name="connsiteX2" fmla="*/ 832206 w 832206"/>
                <a:gd name="connsiteY2" fmla="*/ 1017141 h 1017141"/>
                <a:gd name="connsiteX3" fmla="*/ 277402 w 832206"/>
                <a:gd name="connsiteY3" fmla="*/ 801384 h 1017141"/>
                <a:gd name="connsiteX4" fmla="*/ 0 w 832206"/>
                <a:gd name="connsiteY4" fmla="*/ 0 h 1017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206" h="1017141">
                  <a:moveTo>
                    <a:pt x="0" y="0"/>
                  </a:moveTo>
                  <a:lnTo>
                    <a:pt x="544530" y="236305"/>
                  </a:lnTo>
                  <a:lnTo>
                    <a:pt x="832206" y="1017141"/>
                  </a:lnTo>
                  <a:lnTo>
                    <a:pt x="277402" y="8013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833724" y="2763164"/>
              <a:ext cx="1695236" cy="1390480"/>
            </a:xfrm>
            <a:custGeom>
              <a:avLst/>
              <a:gdLst>
                <a:gd name="connsiteX0" fmla="*/ 0 w 1695236"/>
                <a:gd name="connsiteY0" fmla="*/ 0 h 1417834"/>
                <a:gd name="connsiteX1" fmla="*/ 544530 w 1695236"/>
                <a:gd name="connsiteY1" fmla="*/ 256854 h 1417834"/>
                <a:gd name="connsiteX2" fmla="*/ 1695236 w 1695236"/>
                <a:gd name="connsiteY2" fmla="*/ 1417834 h 1417834"/>
                <a:gd name="connsiteX3" fmla="*/ 1130157 w 1695236"/>
                <a:gd name="connsiteY3" fmla="*/ 1202076 h 1417834"/>
                <a:gd name="connsiteX4" fmla="*/ 0 w 1695236"/>
                <a:gd name="connsiteY4" fmla="*/ 0 h 1417834"/>
                <a:gd name="connsiteX0" fmla="*/ 0 w 1695236"/>
                <a:gd name="connsiteY0" fmla="*/ 0 h 1390480"/>
                <a:gd name="connsiteX1" fmla="*/ 544530 w 1695236"/>
                <a:gd name="connsiteY1" fmla="*/ 229500 h 1390480"/>
                <a:gd name="connsiteX2" fmla="*/ 1695236 w 1695236"/>
                <a:gd name="connsiteY2" fmla="*/ 1390480 h 1390480"/>
                <a:gd name="connsiteX3" fmla="*/ 1130157 w 1695236"/>
                <a:gd name="connsiteY3" fmla="*/ 1174722 h 1390480"/>
                <a:gd name="connsiteX4" fmla="*/ 0 w 1695236"/>
                <a:gd name="connsiteY4" fmla="*/ 0 h 1390480"/>
                <a:gd name="connsiteX0" fmla="*/ 0 w 1695236"/>
                <a:gd name="connsiteY0" fmla="*/ 0 h 1390480"/>
                <a:gd name="connsiteX1" fmla="*/ 528899 w 1695236"/>
                <a:gd name="connsiteY1" fmla="*/ 213869 h 1390480"/>
                <a:gd name="connsiteX2" fmla="*/ 1695236 w 1695236"/>
                <a:gd name="connsiteY2" fmla="*/ 1390480 h 1390480"/>
                <a:gd name="connsiteX3" fmla="*/ 1130157 w 1695236"/>
                <a:gd name="connsiteY3" fmla="*/ 1174722 h 1390480"/>
                <a:gd name="connsiteX4" fmla="*/ 0 w 1695236"/>
                <a:gd name="connsiteY4" fmla="*/ 0 h 1390480"/>
                <a:gd name="connsiteX0" fmla="*/ 0 w 1695236"/>
                <a:gd name="connsiteY0" fmla="*/ 0 h 1390480"/>
                <a:gd name="connsiteX1" fmla="*/ 554919 w 1695236"/>
                <a:gd name="connsiteY1" fmla="*/ 228738 h 1390480"/>
                <a:gd name="connsiteX2" fmla="*/ 1695236 w 1695236"/>
                <a:gd name="connsiteY2" fmla="*/ 1390480 h 1390480"/>
                <a:gd name="connsiteX3" fmla="*/ 1130157 w 1695236"/>
                <a:gd name="connsiteY3" fmla="*/ 1174722 h 1390480"/>
                <a:gd name="connsiteX4" fmla="*/ 0 w 1695236"/>
                <a:gd name="connsiteY4" fmla="*/ 0 h 139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236" h="1390480">
                  <a:moveTo>
                    <a:pt x="0" y="0"/>
                  </a:moveTo>
                  <a:lnTo>
                    <a:pt x="554919" y="228738"/>
                  </a:lnTo>
                  <a:lnTo>
                    <a:pt x="1695236" y="1390480"/>
                  </a:lnTo>
                  <a:lnTo>
                    <a:pt x="1130157" y="11747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98433" y="2192279"/>
            <a:ext cx="3273967" cy="686390"/>
            <a:chOff x="912403" y="2610685"/>
            <a:chExt cx="7366570" cy="1544407"/>
          </a:xfrm>
        </p:grpSpPr>
        <p:sp>
          <p:nvSpPr>
            <p:cNvPr id="20" name="任意多边形 19"/>
            <p:cNvSpPr/>
            <p:nvPr/>
          </p:nvSpPr>
          <p:spPr>
            <a:xfrm>
              <a:off x="5833724" y="2763164"/>
              <a:ext cx="1695236" cy="1390480"/>
            </a:xfrm>
            <a:custGeom>
              <a:avLst/>
              <a:gdLst>
                <a:gd name="connsiteX0" fmla="*/ 0 w 1695236"/>
                <a:gd name="connsiteY0" fmla="*/ 0 h 1417834"/>
                <a:gd name="connsiteX1" fmla="*/ 544530 w 1695236"/>
                <a:gd name="connsiteY1" fmla="*/ 256854 h 1417834"/>
                <a:gd name="connsiteX2" fmla="*/ 1695236 w 1695236"/>
                <a:gd name="connsiteY2" fmla="*/ 1417834 h 1417834"/>
                <a:gd name="connsiteX3" fmla="*/ 1130157 w 1695236"/>
                <a:gd name="connsiteY3" fmla="*/ 1202076 h 1417834"/>
                <a:gd name="connsiteX4" fmla="*/ 0 w 1695236"/>
                <a:gd name="connsiteY4" fmla="*/ 0 h 1417834"/>
                <a:gd name="connsiteX0" fmla="*/ 0 w 1695236"/>
                <a:gd name="connsiteY0" fmla="*/ 0 h 1390480"/>
                <a:gd name="connsiteX1" fmla="*/ 544530 w 1695236"/>
                <a:gd name="connsiteY1" fmla="*/ 229500 h 1390480"/>
                <a:gd name="connsiteX2" fmla="*/ 1695236 w 1695236"/>
                <a:gd name="connsiteY2" fmla="*/ 1390480 h 1390480"/>
                <a:gd name="connsiteX3" fmla="*/ 1130157 w 1695236"/>
                <a:gd name="connsiteY3" fmla="*/ 1174722 h 1390480"/>
                <a:gd name="connsiteX4" fmla="*/ 0 w 1695236"/>
                <a:gd name="connsiteY4" fmla="*/ 0 h 1390480"/>
                <a:gd name="connsiteX0" fmla="*/ 0 w 1695236"/>
                <a:gd name="connsiteY0" fmla="*/ 0 h 1390480"/>
                <a:gd name="connsiteX1" fmla="*/ 528899 w 1695236"/>
                <a:gd name="connsiteY1" fmla="*/ 213869 h 1390480"/>
                <a:gd name="connsiteX2" fmla="*/ 1695236 w 1695236"/>
                <a:gd name="connsiteY2" fmla="*/ 1390480 h 1390480"/>
                <a:gd name="connsiteX3" fmla="*/ 1130157 w 1695236"/>
                <a:gd name="connsiteY3" fmla="*/ 1174722 h 1390480"/>
                <a:gd name="connsiteX4" fmla="*/ 0 w 1695236"/>
                <a:gd name="connsiteY4" fmla="*/ 0 h 1390480"/>
                <a:gd name="connsiteX0" fmla="*/ 0 w 1695236"/>
                <a:gd name="connsiteY0" fmla="*/ 0 h 1390480"/>
                <a:gd name="connsiteX1" fmla="*/ 554919 w 1695236"/>
                <a:gd name="connsiteY1" fmla="*/ 228738 h 1390480"/>
                <a:gd name="connsiteX2" fmla="*/ 1695236 w 1695236"/>
                <a:gd name="connsiteY2" fmla="*/ 1390480 h 1390480"/>
                <a:gd name="connsiteX3" fmla="*/ 1130157 w 1695236"/>
                <a:gd name="connsiteY3" fmla="*/ 1174722 h 1390480"/>
                <a:gd name="connsiteX4" fmla="*/ 0 w 1695236"/>
                <a:gd name="connsiteY4" fmla="*/ 0 h 139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236" h="1390480">
                  <a:moveTo>
                    <a:pt x="0" y="0"/>
                  </a:moveTo>
                  <a:lnTo>
                    <a:pt x="554919" y="228738"/>
                  </a:lnTo>
                  <a:lnTo>
                    <a:pt x="1695236" y="1390480"/>
                  </a:lnTo>
                  <a:lnTo>
                    <a:pt x="1130157" y="11747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593958" y="2920745"/>
              <a:ext cx="832206" cy="1017141"/>
            </a:xfrm>
            <a:custGeom>
              <a:avLst/>
              <a:gdLst>
                <a:gd name="connsiteX0" fmla="*/ 0 w 832206"/>
                <a:gd name="connsiteY0" fmla="*/ 0 h 1017141"/>
                <a:gd name="connsiteX1" fmla="*/ 544530 w 832206"/>
                <a:gd name="connsiteY1" fmla="*/ 236305 h 1017141"/>
                <a:gd name="connsiteX2" fmla="*/ 832206 w 832206"/>
                <a:gd name="connsiteY2" fmla="*/ 1017141 h 1017141"/>
                <a:gd name="connsiteX3" fmla="*/ 277402 w 832206"/>
                <a:gd name="connsiteY3" fmla="*/ 801384 h 1017141"/>
                <a:gd name="connsiteX4" fmla="*/ 0 w 832206"/>
                <a:gd name="connsiteY4" fmla="*/ 0 h 1017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206" h="1017141">
                  <a:moveTo>
                    <a:pt x="0" y="0"/>
                  </a:moveTo>
                  <a:lnTo>
                    <a:pt x="544530" y="236305"/>
                  </a:lnTo>
                  <a:lnTo>
                    <a:pt x="832206" y="1017141"/>
                  </a:lnTo>
                  <a:lnTo>
                    <a:pt x="277402" y="8013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922677" y="2610685"/>
              <a:ext cx="1839074" cy="1407560"/>
            </a:xfrm>
            <a:custGeom>
              <a:avLst/>
              <a:gdLst>
                <a:gd name="connsiteX0" fmla="*/ 1243173 w 1839074"/>
                <a:gd name="connsiteY0" fmla="*/ 0 h 1407560"/>
                <a:gd name="connsiteX1" fmla="*/ 1839074 w 1839074"/>
                <a:gd name="connsiteY1" fmla="*/ 236306 h 1407560"/>
                <a:gd name="connsiteX2" fmla="*/ 523982 w 1839074"/>
                <a:gd name="connsiteY2" fmla="*/ 1407560 h 1407560"/>
                <a:gd name="connsiteX3" fmla="*/ 0 w 1839074"/>
                <a:gd name="connsiteY3" fmla="*/ 1202077 h 1407560"/>
                <a:gd name="connsiteX4" fmla="*/ 1243173 w 1839074"/>
                <a:gd name="connsiteY4" fmla="*/ 0 h 140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9074" h="1407560">
                  <a:moveTo>
                    <a:pt x="1243173" y="0"/>
                  </a:moveTo>
                  <a:lnTo>
                    <a:pt x="1839074" y="236306"/>
                  </a:lnTo>
                  <a:lnTo>
                    <a:pt x="523982" y="1407560"/>
                  </a:lnTo>
                  <a:lnTo>
                    <a:pt x="0" y="1202077"/>
                  </a:lnTo>
                  <a:lnTo>
                    <a:pt x="1243173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912403" y="2896913"/>
              <a:ext cx="3242725" cy="1129148"/>
            </a:xfrm>
            <a:custGeom>
              <a:avLst/>
              <a:gdLst>
                <a:gd name="connsiteX0" fmla="*/ 0 w 3246633"/>
                <a:gd name="connsiteY0" fmla="*/ 904126 h 1109609"/>
                <a:gd name="connsiteX1" fmla="*/ 2671280 w 3246633"/>
                <a:gd name="connsiteY1" fmla="*/ 0 h 1109609"/>
                <a:gd name="connsiteX2" fmla="*/ 3246633 w 3246633"/>
                <a:gd name="connsiteY2" fmla="*/ 236306 h 1109609"/>
                <a:gd name="connsiteX3" fmla="*/ 554804 w 3246633"/>
                <a:gd name="connsiteY3" fmla="*/ 1109609 h 1109609"/>
                <a:gd name="connsiteX4" fmla="*/ 0 w 3246633"/>
                <a:gd name="connsiteY4" fmla="*/ 904126 h 1109609"/>
                <a:gd name="connsiteX0" fmla="*/ 0 w 3246633"/>
                <a:gd name="connsiteY0" fmla="*/ 915849 h 1121332"/>
                <a:gd name="connsiteX1" fmla="*/ 2683003 w 3246633"/>
                <a:gd name="connsiteY1" fmla="*/ 0 h 1121332"/>
                <a:gd name="connsiteX2" fmla="*/ 3246633 w 3246633"/>
                <a:gd name="connsiteY2" fmla="*/ 248029 h 1121332"/>
                <a:gd name="connsiteX3" fmla="*/ 554804 w 3246633"/>
                <a:gd name="connsiteY3" fmla="*/ 1121332 h 1121332"/>
                <a:gd name="connsiteX4" fmla="*/ 0 w 3246633"/>
                <a:gd name="connsiteY4" fmla="*/ 915849 h 1121332"/>
                <a:gd name="connsiteX0" fmla="*/ 0 w 3242726"/>
                <a:gd name="connsiteY0" fmla="*/ 915849 h 1121332"/>
                <a:gd name="connsiteX1" fmla="*/ 2683003 w 3242726"/>
                <a:gd name="connsiteY1" fmla="*/ 0 h 1121332"/>
                <a:gd name="connsiteX2" fmla="*/ 3242726 w 3242726"/>
                <a:gd name="connsiteY2" fmla="*/ 236306 h 1121332"/>
                <a:gd name="connsiteX3" fmla="*/ 554804 w 3242726"/>
                <a:gd name="connsiteY3" fmla="*/ 1121332 h 1121332"/>
                <a:gd name="connsiteX4" fmla="*/ 0 w 3242726"/>
                <a:gd name="connsiteY4" fmla="*/ 915849 h 1121332"/>
                <a:gd name="connsiteX0" fmla="*/ 0 w 3242726"/>
                <a:gd name="connsiteY0" fmla="*/ 915849 h 1129148"/>
                <a:gd name="connsiteX1" fmla="*/ 2683003 w 3242726"/>
                <a:gd name="connsiteY1" fmla="*/ 0 h 1129148"/>
                <a:gd name="connsiteX2" fmla="*/ 3242726 w 3242726"/>
                <a:gd name="connsiteY2" fmla="*/ 236306 h 1129148"/>
                <a:gd name="connsiteX3" fmla="*/ 546988 w 3242726"/>
                <a:gd name="connsiteY3" fmla="*/ 1129148 h 1129148"/>
                <a:gd name="connsiteX4" fmla="*/ 0 w 3242726"/>
                <a:gd name="connsiteY4" fmla="*/ 915849 h 112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2726" h="1129148">
                  <a:moveTo>
                    <a:pt x="0" y="915849"/>
                  </a:moveTo>
                  <a:lnTo>
                    <a:pt x="2683003" y="0"/>
                  </a:lnTo>
                  <a:lnTo>
                    <a:pt x="3242726" y="236306"/>
                  </a:lnTo>
                  <a:lnTo>
                    <a:pt x="546988" y="1129148"/>
                  </a:lnTo>
                  <a:lnTo>
                    <a:pt x="0" y="915849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863983" y="2766632"/>
              <a:ext cx="2534820" cy="1171254"/>
            </a:xfrm>
            <a:custGeom>
              <a:avLst/>
              <a:gdLst>
                <a:gd name="connsiteX0" fmla="*/ 0 w 2558266"/>
                <a:gd name="connsiteY0" fmla="*/ 955497 h 1171254"/>
                <a:gd name="connsiteX1" fmla="*/ 2003461 w 2558266"/>
                <a:gd name="connsiteY1" fmla="*/ 0 h 1171254"/>
                <a:gd name="connsiteX2" fmla="*/ 2558266 w 2558266"/>
                <a:gd name="connsiteY2" fmla="*/ 226032 h 1171254"/>
                <a:gd name="connsiteX3" fmla="*/ 606176 w 2558266"/>
                <a:gd name="connsiteY3" fmla="*/ 1171254 h 1171254"/>
                <a:gd name="connsiteX4" fmla="*/ 0 w 2558266"/>
                <a:gd name="connsiteY4" fmla="*/ 955497 h 1171254"/>
                <a:gd name="connsiteX0" fmla="*/ 0 w 2534820"/>
                <a:gd name="connsiteY0" fmla="*/ 955497 h 1171254"/>
                <a:gd name="connsiteX1" fmla="*/ 1980015 w 2534820"/>
                <a:gd name="connsiteY1" fmla="*/ 0 h 1171254"/>
                <a:gd name="connsiteX2" fmla="*/ 2534820 w 2534820"/>
                <a:gd name="connsiteY2" fmla="*/ 226032 h 1171254"/>
                <a:gd name="connsiteX3" fmla="*/ 582730 w 2534820"/>
                <a:gd name="connsiteY3" fmla="*/ 1171254 h 1171254"/>
                <a:gd name="connsiteX4" fmla="*/ 0 w 2534820"/>
                <a:gd name="connsiteY4" fmla="*/ 955497 h 1171254"/>
                <a:gd name="connsiteX0" fmla="*/ 0 w 2534820"/>
                <a:gd name="connsiteY0" fmla="*/ 955497 h 1171254"/>
                <a:gd name="connsiteX1" fmla="*/ 1980015 w 2534820"/>
                <a:gd name="connsiteY1" fmla="*/ 0 h 1171254"/>
                <a:gd name="connsiteX2" fmla="*/ 2534820 w 2534820"/>
                <a:gd name="connsiteY2" fmla="*/ 226032 h 1171254"/>
                <a:gd name="connsiteX3" fmla="*/ 567099 w 2534820"/>
                <a:gd name="connsiteY3" fmla="*/ 1171254 h 1171254"/>
                <a:gd name="connsiteX4" fmla="*/ 0 w 2534820"/>
                <a:gd name="connsiteY4" fmla="*/ 955497 h 11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4820" h="1171254">
                  <a:moveTo>
                    <a:pt x="0" y="955497"/>
                  </a:moveTo>
                  <a:lnTo>
                    <a:pt x="1980015" y="0"/>
                  </a:lnTo>
                  <a:lnTo>
                    <a:pt x="2534820" y="226032"/>
                  </a:lnTo>
                  <a:lnTo>
                    <a:pt x="567099" y="1171254"/>
                  </a:lnTo>
                  <a:lnTo>
                    <a:pt x="0" y="955497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6967789" y="3496097"/>
              <a:ext cx="1311184" cy="658995"/>
            </a:xfrm>
            <a:custGeom>
              <a:avLst/>
              <a:gdLst>
                <a:gd name="connsiteX0" fmla="*/ 0 w 1315092"/>
                <a:gd name="connsiteY0" fmla="*/ 462338 h 647272"/>
                <a:gd name="connsiteX1" fmla="*/ 739740 w 1315092"/>
                <a:gd name="connsiteY1" fmla="*/ 0 h 647272"/>
                <a:gd name="connsiteX2" fmla="*/ 1315092 w 1315092"/>
                <a:gd name="connsiteY2" fmla="*/ 256854 h 647272"/>
                <a:gd name="connsiteX3" fmla="*/ 575353 w 1315092"/>
                <a:gd name="connsiteY3" fmla="*/ 647272 h 647272"/>
                <a:gd name="connsiteX4" fmla="*/ 0 w 1315092"/>
                <a:gd name="connsiteY4" fmla="*/ 462338 h 647272"/>
                <a:gd name="connsiteX0" fmla="*/ 0 w 1311184"/>
                <a:gd name="connsiteY0" fmla="*/ 450615 h 647272"/>
                <a:gd name="connsiteX1" fmla="*/ 735832 w 1311184"/>
                <a:gd name="connsiteY1" fmla="*/ 0 h 647272"/>
                <a:gd name="connsiteX2" fmla="*/ 1311184 w 1311184"/>
                <a:gd name="connsiteY2" fmla="*/ 256854 h 647272"/>
                <a:gd name="connsiteX3" fmla="*/ 571445 w 1311184"/>
                <a:gd name="connsiteY3" fmla="*/ 647272 h 647272"/>
                <a:gd name="connsiteX4" fmla="*/ 0 w 1311184"/>
                <a:gd name="connsiteY4" fmla="*/ 450615 h 647272"/>
                <a:gd name="connsiteX0" fmla="*/ 0 w 1311184"/>
                <a:gd name="connsiteY0" fmla="*/ 450615 h 658995"/>
                <a:gd name="connsiteX1" fmla="*/ 735832 w 1311184"/>
                <a:gd name="connsiteY1" fmla="*/ 0 h 658995"/>
                <a:gd name="connsiteX2" fmla="*/ 1311184 w 1311184"/>
                <a:gd name="connsiteY2" fmla="*/ 256854 h 658995"/>
                <a:gd name="connsiteX3" fmla="*/ 555815 w 1311184"/>
                <a:gd name="connsiteY3" fmla="*/ 658995 h 658995"/>
                <a:gd name="connsiteX4" fmla="*/ 0 w 1311184"/>
                <a:gd name="connsiteY4" fmla="*/ 450615 h 658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1184" h="658995">
                  <a:moveTo>
                    <a:pt x="0" y="450615"/>
                  </a:moveTo>
                  <a:lnTo>
                    <a:pt x="735832" y="0"/>
                  </a:lnTo>
                  <a:lnTo>
                    <a:pt x="1311184" y="256854"/>
                  </a:lnTo>
                  <a:lnTo>
                    <a:pt x="555815" y="658995"/>
                  </a:lnTo>
                  <a:lnTo>
                    <a:pt x="0" y="450615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94092" y="2203839"/>
            <a:ext cx="3273967" cy="686390"/>
            <a:chOff x="912403" y="2610685"/>
            <a:chExt cx="7366570" cy="1544407"/>
          </a:xfrm>
        </p:grpSpPr>
        <p:sp>
          <p:nvSpPr>
            <p:cNvPr id="27" name="任意多边形 26"/>
            <p:cNvSpPr/>
            <p:nvPr/>
          </p:nvSpPr>
          <p:spPr>
            <a:xfrm>
              <a:off x="5833724" y="2763164"/>
              <a:ext cx="1695236" cy="1390480"/>
            </a:xfrm>
            <a:custGeom>
              <a:avLst/>
              <a:gdLst>
                <a:gd name="connsiteX0" fmla="*/ 0 w 1695236"/>
                <a:gd name="connsiteY0" fmla="*/ 0 h 1417834"/>
                <a:gd name="connsiteX1" fmla="*/ 544530 w 1695236"/>
                <a:gd name="connsiteY1" fmla="*/ 256854 h 1417834"/>
                <a:gd name="connsiteX2" fmla="*/ 1695236 w 1695236"/>
                <a:gd name="connsiteY2" fmla="*/ 1417834 h 1417834"/>
                <a:gd name="connsiteX3" fmla="*/ 1130157 w 1695236"/>
                <a:gd name="connsiteY3" fmla="*/ 1202076 h 1417834"/>
                <a:gd name="connsiteX4" fmla="*/ 0 w 1695236"/>
                <a:gd name="connsiteY4" fmla="*/ 0 h 1417834"/>
                <a:gd name="connsiteX0" fmla="*/ 0 w 1695236"/>
                <a:gd name="connsiteY0" fmla="*/ 0 h 1390480"/>
                <a:gd name="connsiteX1" fmla="*/ 544530 w 1695236"/>
                <a:gd name="connsiteY1" fmla="*/ 229500 h 1390480"/>
                <a:gd name="connsiteX2" fmla="*/ 1695236 w 1695236"/>
                <a:gd name="connsiteY2" fmla="*/ 1390480 h 1390480"/>
                <a:gd name="connsiteX3" fmla="*/ 1130157 w 1695236"/>
                <a:gd name="connsiteY3" fmla="*/ 1174722 h 1390480"/>
                <a:gd name="connsiteX4" fmla="*/ 0 w 1695236"/>
                <a:gd name="connsiteY4" fmla="*/ 0 h 1390480"/>
                <a:gd name="connsiteX0" fmla="*/ 0 w 1695236"/>
                <a:gd name="connsiteY0" fmla="*/ 0 h 1390480"/>
                <a:gd name="connsiteX1" fmla="*/ 528899 w 1695236"/>
                <a:gd name="connsiteY1" fmla="*/ 213869 h 1390480"/>
                <a:gd name="connsiteX2" fmla="*/ 1695236 w 1695236"/>
                <a:gd name="connsiteY2" fmla="*/ 1390480 h 1390480"/>
                <a:gd name="connsiteX3" fmla="*/ 1130157 w 1695236"/>
                <a:gd name="connsiteY3" fmla="*/ 1174722 h 1390480"/>
                <a:gd name="connsiteX4" fmla="*/ 0 w 1695236"/>
                <a:gd name="connsiteY4" fmla="*/ 0 h 1390480"/>
                <a:gd name="connsiteX0" fmla="*/ 0 w 1695236"/>
                <a:gd name="connsiteY0" fmla="*/ 0 h 1390480"/>
                <a:gd name="connsiteX1" fmla="*/ 554919 w 1695236"/>
                <a:gd name="connsiteY1" fmla="*/ 228738 h 1390480"/>
                <a:gd name="connsiteX2" fmla="*/ 1695236 w 1695236"/>
                <a:gd name="connsiteY2" fmla="*/ 1390480 h 1390480"/>
                <a:gd name="connsiteX3" fmla="*/ 1130157 w 1695236"/>
                <a:gd name="connsiteY3" fmla="*/ 1174722 h 1390480"/>
                <a:gd name="connsiteX4" fmla="*/ 0 w 1695236"/>
                <a:gd name="connsiteY4" fmla="*/ 0 h 139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236" h="1390480">
                  <a:moveTo>
                    <a:pt x="0" y="0"/>
                  </a:moveTo>
                  <a:lnTo>
                    <a:pt x="554919" y="228738"/>
                  </a:lnTo>
                  <a:lnTo>
                    <a:pt x="1695236" y="1390480"/>
                  </a:lnTo>
                  <a:lnTo>
                    <a:pt x="1130157" y="11747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593958" y="2920745"/>
              <a:ext cx="832206" cy="1017141"/>
            </a:xfrm>
            <a:custGeom>
              <a:avLst/>
              <a:gdLst>
                <a:gd name="connsiteX0" fmla="*/ 0 w 832206"/>
                <a:gd name="connsiteY0" fmla="*/ 0 h 1017141"/>
                <a:gd name="connsiteX1" fmla="*/ 544530 w 832206"/>
                <a:gd name="connsiteY1" fmla="*/ 236305 h 1017141"/>
                <a:gd name="connsiteX2" fmla="*/ 832206 w 832206"/>
                <a:gd name="connsiteY2" fmla="*/ 1017141 h 1017141"/>
                <a:gd name="connsiteX3" fmla="*/ 277402 w 832206"/>
                <a:gd name="connsiteY3" fmla="*/ 801384 h 1017141"/>
                <a:gd name="connsiteX4" fmla="*/ 0 w 832206"/>
                <a:gd name="connsiteY4" fmla="*/ 0 h 1017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206" h="1017141">
                  <a:moveTo>
                    <a:pt x="0" y="0"/>
                  </a:moveTo>
                  <a:lnTo>
                    <a:pt x="544530" y="236305"/>
                  </a:lnTo>
                  <a:lnTo>
                    <a:pt x="832206" y="1017141"/>
                  </a:lnTo>
                  <a:lnTo>
                    <a:pt x="277402" y="8013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912403" y="2896913"/>
              <a:ext cx="3242725" cy="1129148"/>
            </a:xfrm>
            <a:custGeom>
              <a:avLst/>
              <a:gdLst>
                <a:gd name="connsiteX0" fmla="*/ 0 w 3246633"/>
                <a:gd name="connsiteY0" fmla="*/ 904126 h 1109609"/>
                <a:gd name="connsiteX1" fmla="*/ 2671280 w 3246633"/>
                <a:gd name="connsiteY1" fmla="*/ 0 h 1109609"/>
                <a:gd name="connsiteX2" fmla="*/ 3246633 w 3246633"/>
                <a:gd name="connsiteY2" fmla="*/ 236306 h 1109609"/>
                <a:gd name="connsiteX3" fmla="*/ 554804 w 3246633"/>
                <a:gd name="connsiteY3" fmla="*/ 1109609 h 1109609"/>
                <a:gd name="connsiteX4" fmla="*/ 0 w 3246633"/>
                <a:gd name="connsiteY4" fmla="*/ 904126 h 1109609"/>
                <a:gd name="connsiteX0" fmla="*/ 0 w 3246633"/>
                <a:gd name="connsiteY0" fmla="*/ 915849 h 1121332"/>
                <a:gd name="connsiteX1" fmla="*/ 2683003 w 3246633"/>
                <a:gd name="connsiteY1" fmla="*/ 0 h 1121332"/>
                <a:gd name="connsiteX2" fmla="*/ 3246633 w 3246633"/>
                <a:gd name="connsiteY2" fmla="*/ 248029 h 1121332"/>
                <a:gd name="connsiteX3" fmla="*/ 554804 w 3246633"/>
                <a:gd name="connsiteY3" fmla="*/ 1121332 h 1121332"/>
                <a:gd name="connsiteX4" fmla="*/ 0 w 3246633"/>
                <a:gd name="connsiteY4" fmla="*/ 915849 h 1121332"/>
                <a:gd name="connsiteX0" fmla="*/ 0 w 3242726"/>
                <a:gd name="connsiteY0" fmla="*/ 915849 h 1121332"/>
                <a:gd name="connsiteX1" fmla="*/ 2683003 w 3242726"/>
                <a:gd name="connsiteY1" fmla="*/ 0 h 1121332"/>
                <a:gd name="connsiteX2" fmla="*/ 3242726 w 3242726"/>
                <a:gd name="connsiteY2" fmla="*/ 236306 h 1121332"/>
                <a:gd name="connsiteX3" fmla="*/ 554804 w 3242726"/>
                <a:gd name="connsiteY3" fmla="*/ 1121332 h 1121332"/>
                <a:gd name="connsiteX4" fmla="*/ 0 w 3242726"/>
                <a:gd name="connsiteY4" fmla="*/ 915849 h 1121332"/>
                <a:gd name="connsiteX0" fmla="*/ 0 w 3242726"/>
                <a:gd name="connsiteY0" fmla="*/ 915849 h 1129148"/>
                <a:gd name="connsiteX1" fmla="*/ 2683003 w 3242726"/>
                <a:gd name="connsiteY1" fmla="*/ 0 h 1129148"/>
                <a:gd name="connsiteX2" fmla="*/ 3242726 w 3242726"/>
                <a:gd name="connsiteY2" fmla="*/ 236306 h 1129148"/>
                <a:gd name="connsiteX3" fmla="*/ 546988 w 3242726"/>
                <a:gd name="connsiteY3" fmla="*/ 1129148 h 1129148"/>
                <a:gd name="connsiteX4" fmla="*/ 0 w 3242726"/>
                <a:gd name="connsiteY4" fmla="*/ 915849 h 112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2726" h="1129148">
                  <a:moveTo>
                    <a:pt x="0" y="915849"/>
                  </a:moveTo>
                  <a:lnTo>
                    <a:pt x="2683003" y="0"/>
                  </a:lnTo>
                  <a:lnTo>
                    <a:pt x="3242726" y="236306"/>
                  </a:lnTo>
                  <a:lnTo>
                    <a:pt x="546988" y="1129148"/>
                  </a:lnTo>
                  <a:lnTo>
                    <a:pt x="0" y="915849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922677" y="2610685"/>
              <a:ext cx="1839074" cy="1407560"/>
            </a:xfrm>
            <a:custGeom>
              <a:avLst/>
              <a:gdLst>
                <a:gd name="connsiteX0" fmla="*/ 1243173 w 1839074"/>
                <a:gd name="connsiteY0" fmla="*/ 0 h 1407560"/>
                <a:gd name="connsiteX1" fmla="*/ 1839074 w 1839074"/>
                <a:gd name="connsiteY1" fmla="*/ 236306 h 1407560"/>
                <a:gd name="connsiteX2" fmla="*/ 523982 w 1839074"/>
                <a:gd name="connsiteY2" fmla="*/ 1407560 h 1407560"/>
                <a:gd name="connsiteX3" fmla="*/ 0 w 1839074"/>
                <a:gd name="connsiteY3" fmla="*/ 1202077 h 1407560"/>
                <a:gd name="connsiteX4" fmla="*/ 1243173 w 1839074"/>
                <a:gd name="connsiteY4" fmla="*/ 0 h 140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9074" h="1407560">
                  <a:moveTo>
                    <a:pt x="1243173" y="0"/>
                  </a:moveTo>
                  <a:lnTo>
                    <a:pt x="1839074" y="236306"/>
                  </a:lnTo>
                  <a:lnTo>
                    <a:pt x="523982" y="1407560"/>
                  </a:lnTo>
                  <a:lnTo>
                    <a:pt x="0" y="1202077"/>
                  </a:lnTo>
                  <a:lnTo>
                    <a:pt x="1243173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3863983" y="2766632"/>
              <a:ext cx="2534820" cy="1171254"/>
            </a:xfrm>
            <a:custGeom>
              <a:avLst/>
              <a:gdLst>
                <a:gd name="connsiteX0" fmla="*/ 0 w 2558266"/>
                <a:gd name="connsiteY0" fmla="*/ 955497 h 1171254"/>
                <a:gd name="connsiteX1" fmla="*/ 2003461 w 2558266"/>
                <a:gd name="connsiteY1" fmla="*/ 0 h 1171254"/>
                <a:gd name="connsiteX2" fmla="*/ 2558266 w 2558266"/>
                <a:gd name="connsiteY2" fmla="*/ 226032 h 1171254"/>
                <a:gd name="connsiteX3" fmla="*/ 606176 w 2558266"/>
                <a:gd name="connsiteY3" fmla="*/ 1171254 h 1171254"/>
                <a:gd name="connsiteX4" fmla="*/ 0 w 2558266"/>
                <a:gd name="connsiteY4" fmla="*/ 955497 h 1171254"/>
                <a:gd name="connsiteX0" fmla="*/ 0 w 2534820"/>
                <a:gd name="connsiteY0" fmla="*/ 955497 h 1171254"/>
                <a:gd name="connsiteX1" fmla="*/ 1980015 w 2534820"/>
                <a:gd name="connsiteY1" fmla="*/ 0 h 1171254"/>
                <a:gd name="connsiteX2" fmla="*/ 2534820 w 2534820"/>
                <a:gd name="connsiteY2" fmla="*/ 226032 h 1171254"/>
                <a:gd name="connsiteX3" fmla="*/ 582730 w 2534820"/>
                <a:gd name="connsiteY3" fmla="*/ 1171254 h 1171254"/>
                <a:gd name="connsiteX4" fmla="*/ 0 w 2534820"/>
                <a:gd name="connsiteY4" fmla="*/ 955497 h 1171254"/>
                <a:gd name="connsiteX0" fmla="*/ 0 w 2534820"/>
                <a:gd name="connsiteY0" fmla="*/ 955497 h 1171254"/>
                <a:gd name="connsiteX1" fmla="*/ 1980015 w 2534820"/>
                <a:gd name="connsiteY1" fmla="*/ 0 h 1171254"/>
                <a:gd name="connsiteX2" fmla="*/ 2534820 w 2534820"/>
                <a:gd name="connsiteY2" fmla="*/ 226032 h 1171254"/>
                <a:gd name="connsiteX3" fmla="*/ 567099 w 2534820"/>
                <a:gd name="connsiteY3" fmla="*/ 1171254 h 1171254"/>
                <a:gd name="connsiteX4" fmla="*/ 0 w 2534820"/>
                <a:gd name="connsiteY4" fmla="*/ 955497 h 11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4820" h="1171254">
                  <a:moveTo>
                    <a:pt x="0" y="955497"/>
                  </a:moveTo>
                  <a:lnTo>
                    <a:pt x="1980015" y="0"/>
                  </a:lnTo>
                  <a:lnTo>
                    <a:pt x="2534820" y="226032"/>
                  </a:lnTo>
                  <a:lnTo>
                    <a:pt x="567099" y="1171254"/>
                  </a:lnTo>
                  <a:lnTo>
                    <a:pt x="0" y="955497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6967789" y="3496097"/>
              <a:ext cx="1311184" cy="658995"/>
            </a:xfrm>
            <a:custGeom>
              <a:avLst/>
              <a:gdLst>
                <a:gd name="connsiteX0" fmla="*/ 0 w 1315092"/>
                <a:gd name="connsiteY0" fmla="*/ 462338 h 647272"/>
                <a:gd name="connsiteX1" fmla="*/ 739740 w 1315092"/>
                <a:gd name="connsiteY1" fmla="*/ 0 h 647272"/>
                <a:gd name="connsiteX2" fmla="*/ 1315092 w 1315092"/>
                <a:gd name="connsiteY2" fmla="*/ 256854 h 647272"/>
                <a:gd name="connsiteX3" fmla="*/ 575353 w 1315092"/>
                <a:gd name="connsiteY3" fmla="*/ 647272 h 647272"/>
                <a:gd name="connsiteX4" fmla="*/ 0 w 1315092"/>
                <a:gd name="connsiteY4" fmla="*/ 462338 h 647272"/>
                <a:gd name="connsiteX0" fmla="*/ 0 w 1311184"/>
                <a:gd name="connsiteY0" fmla="*/ 450615 h 647272"/>
                <a:gd name="connsiteX1" fmla="*/ 735832 w 1311184"/>
                <a:gd name="connsiteY1" fmla="*/ 0 h 647272"/>
                <a:gd name="connsiteX2" fmla="*/ 1311184 w 1311184"/>
                <a:gd name="connsiteY2" fmla="*/ 256854 h 647272"/>
                <a:gd name="connsiteX3" fmla="*/ 571445 w 1311184"/>
                <a:gd name="connsiteY3" fmla="*/ 647272 h 647272"/>
                <a:gd name="connsiteX4" fmla="*/ 0 w 1311184"/>
                <a:gd name="connsiteY4" fmla="*/ 450615 h 647272"/>
                <a:gd name="connsiteX0" fmla="*/ 0 w 1311184"/>
                <a:gd name="connsiteY0" fmla="*/ 450615 h 658995"/>
                <a:gd name="connsiteX1" fmla="*/ 735832 w 1311184"/>
                <a:gd name="connsiteY1" fmla="*/ 0 h 658995"/>
                <a:gd name="connsiteX2" fmla="*/ 1311184 w 1311184"/>
                <a:gd name="connsiteY2" fmla="*/ 256854 h 658995"/>
                <a:gd name="connsiteX3" fmla="*/ 555815 w 1311184"/>
                <a:gd name="connsiteY3" fmla="*/ 658995 h 658995"/>
                <a:gd name="connsiteX4" fmla="*/ 0 w 1311184"/>
                <a:gd name="connsiteY4" fmla="*/ 450615 h 658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1184" h="658995">
                  <a:moveTo>
                    <a:pt x="0" y="450615"/>
                  </a:moveTo>
                  <a:lnTo>
                    <a:pt x="735832" y="0"/>
                  </a:lnTo>
                  <a:lnTo>
                    <a:pt x="1311184" y="256854"/>
                  </a:lnTo>
                  <a:lnTo>
                    <a:pt x="555815" y="658995"/>
                  </a:lnTo>
                  <a:lnTo>
                    <a:pt x="0" y="450615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98433" y="1175277"/>
            <a:ext cx="3273967" cy="671876"/>
            <a:chOff x="912403" y="2643342"/>
            <a:chExt cx="7366570" cy="1511750"/>
          </a:xfrm>
        </p:grpSpPr>
        <p:sp>
          <p:nvSpPr>
            <p:cNvPr id="35" name="任意多边形 34"/>
            <p:cNvSpPr/>
            <p:nvPr/>
          </p:nvSpPr>
          <p:spPr>
            <a:xfrm>
              <a:off x="6967789" y="3496097"/>
              <a:ext cx="1311184" cy="658995"/>
            </a:xfrm>
            <a:custGeom>
              <a:avLst/>
              <a:gdLst>
                <a:gd name="connsiteX0" fmla="*/ 0 w 1315092"/>
                <a:gd name="connsiteY0" fmla="*/ 462338 h 647272"/>
                <a:gd name="connsiteX1" fmla="*/ 739740 w 1315092"/>
                <a:gd name="connsiteY1" fmla="*/ 0 h 647272"/>
                <a:gd name="connsiteX2" fmla="*/ 1315092 w 1315092"/>
                <a:gd name="connsiteY2" fmla="*/ 256854 h 647272"/>
                <a:gd name="connsiteX3" fmla="*/ 575353 w 1315092"/>
                <a:gd name="connsiteY3" fmla="*/ 647272 h 647272"/>
                <a:gd name="connsiteX4" fmla="*/ 0 w 1315092"/>
                <a:gd name="connsiteY4" fmla="*/ 462338 h 647272"/>
                <a:gd name="connsiteX0" fmla="*/ 0 w 1311184"/>
                <a:gd name="connsiteY0" fmla="*/ 450615 h 647272"/>
                <a:gd name="connsiteX1" fmla="*/ 735832 w 1311184"/>
                <a:gd name="connsiteY1" fmla="*/ 0 h 647272"/>
                <a:gd name="connsiteX2" fmla="*/ 1311184 w 1311184"/>
                <a:gd name="connsiteY2" fmla="*/ 256854 h 647272"/>
                <a:gd name="connsiteX3" fmla="*/ 571445 w 1311184"/>
                <a:gd name="connsiteY3" fmla="*/ 647272 h 647272"/>
                <a:gd name="connsiteX4" fmla="*/ 0 w 1311184"/>
                <a:gd name="connsiteY4" fmla="*/ 450615 h 647272"/>
                <a:gd name="connsiteX0" fmla="*/ 0 w 1311184"/>
                <a:gd name="connsiteY0" fmla="*/ 450615 h 658995"/>
                <a:gd name="connsiteX1" fmla="*/ 735832 w 1311184"/>
                <a:gd name="connsiteY1" fmla="*/ 0 h 658995"/>
                <a:gd name="connsiteX2" fmla="*/ 1311184 w 1311184"/>
                <a:gd name="connsiteY2" fmla="*/ 256854 h 658995"/>
                <a:gd name="connsiteX3" fmla="*/ 555815 w 1311184"/>
                <a:gd name="connsiteY3" fmla="*/ 658995 h 658995"/>
                <a:gd name="connsiteX4" fmla="*/ 0 w 1311184"/>
                <a:gd name="connsiteY4" fmla="*/ 450615 h 658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1184" h="658995">
                  <a:moveTo>
                    <a:pt x="0" y="450615"/>
                  </a:moveTo>
                  <a:lnTo>
                    <a:pt x="735832" y="0"/>
                  </a:lnTo>
                  <a:lnTo>
                    <a:pt x="1311184" y="256854"/>
                  </a:lnTo>
                  <a:lnTo>
                    <a:pt x="555815" y="658995"/>
                  </a:lnTo>
                  <a:lnTo>
                    <a:pt x="0" y="450615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3863983" y="2766632"/>
              <a:ext cx="2534820" cy="1171254"/>
            </a:xfrm>
            <a:custGeom>
              <a:avLst/>
              <a:gdLst>
                <a:gd name="connsiteX0" fmla="*/ 0 w 2558266"/>
                <a:gd name="connsiteY0" fmla="*/ 955497 h 1171254"/>
                <a:gd name="connsiteX1" fmla="*/ 2003461 w 2558266"/>
                <a:gd name="connsiteY1" fmla="*/ 0 h 1171254"/>
                <a:gd name="connsiteX2" fmla="*/ 2558266 w 2558266"/>
                <a:gd name="connsiteY2" fmla="*/ 226032 h 1171254"/>
                <a:gd name="connsiteX3" fmla="*/ 606176 w 2558266"/>
                <a:gd name="connsiteY3" fmla="*/ 1171254 h 1171254"/>
                <a:gd name="connsiteX4" fmla="*/ 0 w 2558266"/>
                <a:gd name="connsiteY4" fmla="*/ 955497 h 1171254"/>
                <a:gd name="connsiteX0" fmla="*/ 0 w 2534820"/>
                <a:gd name="connsiteY0" fmla="*/ 955497 h 1171254"/>
                <a:gd name="connsiteX1" fmla="*/ 1980015 w 2534820"/>
                <a:gd name="connsiteY1" fmla="*/ 0 h 1171254"/>
                <a:gd name="connsiteX2" fmla="*/ 2534820 w 2534820"/>
                <a:gd name="connsiteY2" fmla="*/ 226032 h 1171254"/>
                <a:gd name="connsiteX3" fmla="*/ 582730 w 2534820"/>
                <a:gd name="connsiteY3" fmla="*/ 1171254 h 1171254"/>
                <a:gd name="connsiteX4" fmla="*/ 0 w 2534820"/>
                <a:gd name="connsiteY4" fmla="*/ 955497 h 1171254"/>
                <a:gd name="connsiteX0" fmla="*/ 0 w 2534820"/>
                <a:gd name="connsiteY0" fmla="*/ 955497 h 1171254"/>
                <a:gd name="connsiteX1" fmla="*/ 1980015 w 2534820"/>
                <a:gd name="connsiteY1" fmla="*/ 0 h 1171254"/>
                <a:gd name="connsiteX2" fmla="*/ 2534820 w 2534820"/>
                <a:gd name="connsiteY2" fmla="*/ 226032 h 1171254"/>
                <a:gd name="connsiteX3" fmla="*/ 567099 w 2534820"/>
                <a:gd name="connsiteY3" fmla="*/ 1171254 h 1171254"/>
                <a:gd name="connsiteX4" fmla="*/ 0 w 2534820"/>
                <a:gd name="connsiteY4" fmla="*/ 955497 h 11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4820" h="1171254">
                  <a:moveTo>
                    <a:pt x="0" y="955497"/>
                  </a:moveTo>
                  <a:lnTo>
                    <a:pt x="1980015" y="0"/>
                  </a:lnTo>
                  <a:lnTo>
                    <a:pt x="2534820" y="226032"/>
                  </a:lnTo>
                  <a:lnTo>
                    <a:pt x="567099" y="1171254"/>
                  </a:lnTo>
                  <a:lnTo>
                    <a:pt x="0" y="955497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5833724" y="2763164"/>
              <a:ext cx="1695236" cy="1390480"/>
            </a:xfrm>
            <a:custGeom>
              <a:avLst/>
              <a:gdLst>
                <a:gd name="connsiteX0" fmla="*/ 0 w 1695236"/>
                <a:gd name="connsiteY0" fmla="*/ 0 h 1417834"/>
                <a:gd name="connsiteX1" fmla="*/ 544530 w 1695236"/>
                <a:gd name="connsiteY1" fmla="*/ 256854 h 1417834"/>
                <a:gd name="connsiteX2" fmla="*/ 1695236 w 1695236"/>
                <a:gd name="connsiteY2" fmla="*/ 1417834 h 1417834"/>
                <a:gd name="connsiteX3" fmla="*/ 1130157 w 1695236"/>
                <a:gd name="connsiteY3" fmla="*/ 1202076 h 1417834"/>
                <a:gd name="connsiteX4" fmla="*/ 0 w 1695236"/>
                <a:gd name="connsiteY4" fmla="*/ 0 h 1417834"/>
                <a:gd name="connsiteX0" fmla="*/ 0 w 1695236"/>
                <a:gd name="connsiteY0" fmla="*/ 0 h 1390480"/>
                <a:gd name="connsiteX1" fmla="*/ 544530 w 1695236"/>
                <a:gd name="connsiteY1" fmla="*/ 229500 h 1390480"/>
                <a:gd name="connsiteX2" fmla="*/ 1695236 w 1695236"/>
                <a:gd name="connsiteY2" fmla="*/ 1390480 h 1390480"/>
                <a:gd name="connsiteX3" fmla="*/ 1130157 w 1695236"/>
                <a:gd name="connsiteY3" fmla="*/ 1174722 h 1390480"/>
                <a:gd name="connsiteX4" fmla="*/ 0 w 1695236"/>
                <a:gd name="connsiteY4" fmla="*/ 0 h 1390480"/>
                <a:gd name="connsiteX0" fmla="*/ 0 w 1695236"/>
                <a:gd name="connsiteY0" fmla="*/ 0 h 1390480"/>
                <a:gd name="connsiteX1" fmla="*/ 528899 w 1695236"/>
                <a:gd name="connsiteY1" fmla="*/ 213869 h 1390480"/>
                <a:gd name="connsiteX2" fmla="*/ 1695236 w 1695236"/>
                <a:gd name="connsiteY2" fmla="*/ 1390480 h 1390480"/>
                <a:gd name="connsiteX3" fmla="*/ 1130157 w 1695236"/>
                <a:gd name="connsiteY3" fmla="*/ 1174722 h 1390480"/>
                <a:gd name="connsiteX4" fmla="*/ 0 w 1695236"/>
                <a:gd name="connsiteY4" fmla="*/ 0 h 1390480"/>
                <a:gd name="connsiteX0" fmla="*/ 0 w 1695236"/>
                <a:gd name="connsiteY0" fmla="*/ 0 h 1390480"/>
                <a:gd name="connsiteX1" fmla="*/ 554919 w 1695236"/>
                <a:gd name="connsiteY1" fmla="*/ 228738 h 1390480"/>
                <a:gd name="connsiteX2" fmla="*/ 1695236 w 1695236"/>
                <a:gd name="connsiteY2" fmla="*/ 1390480 h 1390480"/>
                <a:gd name="connsiteX3" fmla="*/ 1130157 w 1695236"/>
                <a:gd name="connsiteY3" fmla="*/ 1174722 h 1390480"/>
                <a:gd name="connsiteX4" fmla="*/ 0 w 1695236"/>
                <a:gd name="connsiteY4" fmla="*/ 0 h 139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236" h="1390480">
                  <a:moveTo>
                    <a:pt x="0" y="0"/>
                  </a:moveTo>
                  <a:lnTo>
                    <a:pt x="554919" y="228738"/>
                  </a:lnTo>
                  <a:lnTo>
                    <a:pt x="1695236" y="1390480"/>
                  </a:lnTo>
                  <a:lnTo>
                    <a:pt x="1130157" y="11747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922677" y="2643342"/>
              <a:ext cx="1839074" cy="1407560"/>
            </a:xfrm>
            <a:custGeom>
              <a:avLst/>
              <a:gdLst>
                <a:gd name="connsiteX0" fmla="*/ 1243173 w 1839074"/>
                <a:gd name="connsiteY0" fmla="*/ 0 h 1407560"/>
                <a:gd name="connsiteX1" fmla="*/ 1839074 w 1839074"/>
                <a:gd name="connsiteY1" fmla="*/ 236306 h 1407560"/>
                <a:gd name="connsiteX2" fmla="*/ 523982 w 1839074"/>
                <a:gd name="connsiteY2" fmla="*/ 1407560 h 1407560"/>
                <a:gd name="connsiteX3" fmla="*/ 0 w 1839074"/>
                <a:gd name="connsiteY3" fmla="*/ 1202077 h 1407560"/>
                <a:gd name="connsiteX4" fmla="*/ 1243173 w 1839074"/>
                <a:gd name="connsiteY4" fmla="*/ 0 h 140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9074" h="1407560">
                  <a:moveTo>
                    <a:pt x="1243173" y="0"/>
                  </a:moveTo>
                  <a:lnTo>
                    <a:pt x="1839074" y="236306"/>
                  </a:lnTo>
                  <a:lnTo>
                    <a:pt x="523982" y="1407560"/>
                  </a:lnTo>
                  <a:lnTo>
                    <a:pt x="0" y="1202077"/>
                  </a:lnTo>
                  <a:lnTo>
                    <a:pt x="1243173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912403" y="2929570"/>
              <a:ext cx="3242726" cy="1129148"/>
            </a:xfrm>
            <a:custGeom>
              <a:avLst/>
              <a:gdLst>
                <a:gd name="connsiteX0" fmla="*/ 0 w 3246633"/>
                <a:gd name="connsiteY0" fmla="*/ 904126 h 1109609"/>
                <a:gd name="connsiteX1" fmla="*/ 2671280 w 3246633"/>
                <a:gd name="connsiteY1" fmla="*/ 0 h 1109609"/>
                <a:gd name="connsiteX2" fmla="*/ 3246633 w 3246633"/>
                <a:gd name="connsiteY2" fmla="*/ 236306 h 1109609"/>
                <a:gd name="connsiteX3" fmla="*/ 554804 w 3246633"/>
                <a:gd name="connsiteY3" fmla="*/ 1109609 h 1109609"/>
                <a:gd name="connsiteX4" fmla="*/ 0 w 3246633"/>
                <a:gd name="connsiteY4" fmla="*/ 904126 h 1109609"/>
                <a:gd name="connsiteX0" fmla="*/ 0 w 3246633"/>
                <a:gd name="connsiteY0" fmla="*/ 915849 h 1121332"/>
                <a:gd name="connsiteX1" fmla="*/ 2683003 w 3246633"/>
                <a:gd name="connsiteY1" fmla="*/ 0 h 1121332"/>
                <a:gd name="connsiteX2" fmla="*/ 3246633 w 3246633"/>
                <a:gd name="connsiteY2" fmla="*/ 248029 h 1121332"/>
                <a:gd name="connsiteX3" fmla="*/ 554804 w 3246633"/>
                <a:gd name="connsiteY3" fmla="*/ 1121332 h 1121332"/>
                <a:gd name="connsiteX4" fmla="*/ 0 w 3246633"/>
                <a:gd name="connsiteY4" fmla="*/ 915849 h 1121332"/>
                <a:gd name="connsiteX0" fmla="*/ 0 w 3242726"/>
                <a:gd name="connsiteY0" fmla="*/ 915849 h 1121332"/>
                <a:gd name="connsiteX1" fmla="*/ 2683003 w 3242726"/>
                <a:gd name="connsiteY1" fmla="*/ 0 h 1121332"/>
                <a:gd name="connsiteX2" fmla="*/ 3242726 w 3242726"/>
                <a:gd name="connsiteY2" fmla="*/ 236306 h 1121332"/>
                <a:gd name="connsiteX3" fmla="*/ 554804 w 3242726"/>
                <a:gd name="connsiteY3" fmla="*/ 1121332 h 1121332"/>
                <a:gd name="connsiteX4" fmla="*/ 0 w 3242726"/>
                <a:gd name="connsiteY4" fmla="*/ 915849 h 1121332"/>
                <a:gd name="connsiteX0" fmla="*/ 0 w 3242726"/>
                <a:gd name="connsiteY0" fmla="*/ 915849 h 1129148"/>
                <a:gd name="connsiteX1" fmla="*/ 2683003 w 3242726"/>
                <a:gd name="connsiteY1" fmla="*/ 0 h 1129148"/>
                <a:gd name="connsiteX2" fmla="*/ 3242726 w 3242726"/>
                <a:gd name="connsiteY2" fmla="*/ 236306 h 1129148"/>
                <a:gd name="connsiteX3" fmla="*/ 546988 w 3242726"/>
                <a:gd name="connsiteY3" fmla="*/ 1129148 h 1129148"/>
                <a:gd name="connsiteX4" fmla="*/ 0 w 3242726"/>
                <a:gd name="connsiteY4" fmla="*/ 915849 h 112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2726" h="1129148">
                  <a:moveTo>
                    <a:pt x="0" y="915849"/>
                  </a:moveTo>
                  <a:lnTo>
                    <a:pt x="2683003" y="0"/>
                  </a:lnTo>
                  <a:lnTo>
                    <a:pt x="3242726" y="236306"/>
                  </a:lnTo>
                  <a:lnTo>
                    <a:pt x="546988" y="1129148"/>
                  </a:lnTo>
                  <a:lnTo>
                    <a:pt x="0" y="915849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3593958" y="2920745"/>
              <a:ext cx="832206" cy="1017141"/>
            </a:xfrm>
            <a:custGeom>
              <a:avLst/>
              <a:gdLst>
                <a:gd name="connsiteX0" fmla="*/ 0 w 832206"/>
                <a:gd name="connsiteY0" fmla="*/ 0 h 1017141"/>
                <a:gd name="connsiteX1" fmla="*/ 544530 w 832206"/>
                <a:gd name="connsiteY1" fmla="*/ 236305 h 1017141"/>
                <a:gd name="connsiteX2" fmla="*/ 832206 w 832206"/>
                <a:gd name="connsiteY2" fmla="*/ 1017141 h 1017141"/>
                <a:gd name="connsiteX3" fmla="*/ 277402 w 832206"/>
                <a:gd name="connsiteY3" fmla="*/ 801384 h 1017141"/>
                <a:gd name="connsiteX4" fmla="*/ 0 w 832206"/>
                <a:gd name="connsiteY4" fmla="*/ 0 h 1017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206" h="1017141">
                  <a:moveTo>
                    <a:pt x="0" y="0"/>
                  </a:moveTo>
                  <a:lnTo>
                    <a:pt x="544530" y="236305"/>
                  </a:lnTo>
                  <a:lnTo>
                    <a:pt x="832206" y="1017141"/>
                  </a:lnTo>
                  <a:lnTo>
                    <a:pt x="277402" y="8013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3197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411861" y="210131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曲面</a:t>
            </a:r>
            <a:r>
              <a:rPr lang="zh-CN" altLang="en-US" sz="3600" b="1" dirty="0">
                <a:solidFill>
                  <a:srgbClr val="0FC197"/>
                </a:solidFill>
              </a:rPr>
              <a:t>折纸</a:t>
            </a:r>
            <a:r>
              <a:rPr lang="zh-CN" altLang="en-US" sz="3600" b="1" dirty="0" smtClean="0">
                <a:solidFill>
                  <a:srgbClr val="0FC197"/>
                </a:solidFill>
              </a:rPr>
              <a:t>篇</a:t>
            </a:r>
            <a:endParaRPr lang="zh-CN" altLang="en-US" sz="3600" dirty="0"/>
          </a:p>
        </p:txBody>
      </p:sp>
      <p:sp>
        <p:nvSpPr>
          <p:cNvPr id="17" name="椭圆 16"/>
          <p:cNvSpPr/>
          <p:nvPr/>
        </p:nvSpPr>
        <p:spPr>
          <a:xfrm>
            <a:off x="1691680" y="3304010"/>
            <a:ext cx="2560344" cy="432048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7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136867" y="1727771"/>
            <a:ext cx="1669970" cy="1345753"/>
            <a:chOff x="5781915" y="1531375"/>
            <a:chExt cx="1790585" cy="1442951"/>
          </a:xfrm>
        </p:grpSpPr>
        <p:sp>
          <p:nvSpPr>
            <p:cNvPr id="12" name="任意多边形 11"/>
            <p:cNvSpPr/>
            <p:nvPr/>
          </p:nvSpPr>
          <p:spPr>
            <a:xfrm>
              <a:off x="6220870" y="1730066"/>
              <a:ext cx="1351630" cy="1028928"/>
            </a:xfrm>
            <a:custGeom>
              <a:avLst/>
              <a:gdLst>
                <a:gd name="connsiteX0" fmla="*/ 1242811 w 1352282"/>
                <a:gd name="connsiteY0" fmla="*/ 0 h 1030310"/>
                <a:gd name="connsiteX1" fmla="*/ 1352282 w 1352282"/>
                <a:gd name="connsiteY1" fmla="*/ 354169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73947 h 1030310"/>
                <a:gd name="connsiteX4" fmla="*/ 1242811 w 1352282"/>
                <a:gd name="connsiteY4" fmla="*/ 0 h 1030310"/>
                <a:gd name="connsiteX0" fmla="*/ 1242811 w 1352282"/>
                <a:gd name="connsiteY0" fmla="*/ 0 h 1040358"/>
                <a:gd name="connsiteX1" fmla="*/ 1352282 w 1352282"/>
                <a:gd name="connsiteY1" fmla="*/ 370211 h 1040358"/>
                <a:gd name="connsiteX2" fmla="*/ 123765 w 1352282"/>
                <a:gd name="connsiteY2" fmla="*/ 1040358 h 1040358"/>
                <a:gd name="connsiteX3" fmla="*/ 0 w 1352282"/>
                <a:gd name="connsiteY3" fmla="*/ 673947 h 1040358"/>
                <a:gd name="connsiteX4" fmla="*/ 1242811 w 1352282"/>
                <a:gd name="connsiteY4" fmla="*/ 0 h 1040358"/>
                <a:gd name="connsiteX0" fmla="*/ 1239001 w 1352282"/>
                <a:gd name="connsiteY0" fmla="*/ 0 h 1028928"/>
                <a:gd name="connsiteX1" fmla="*/ 1352282 w 1352282"/>
                <a:gd name="connsiteY1" fmla="*/ 358781 h 1028928"/>
                <a:gd name="connsiteX2" fmla="*/ 123765 w 1352282"/>
                <a:gd name="connsiteY2" fmla="*/ 1028928 h 1028928"/>
                <a:gd name="connsiteX3" fmla="*/ 0 w 1352282"/>
                <a:gd name="connsiteY3" fmla="*/ 662517 h 1028928"/>
                <a:gd name="connsiteX4" fmla="*/ 1239001 w 1352282"/>
                <a:gd name="connsiteY4" fmla="*/ 0 h 1028928"/>
                <a:gd name="connsiteX0" fmla="*/ 1239001 w 1354378"/>
                <a:gd name="connsiteY0" fmla="*/ 0 h 1028928"/>
                <a:gd name="connsiteX1" fmla="*/ 1352282 w 1354378"/>
                <a:gd name="connsiteY1" fmla="*/ 358781 h 1028928"/>
                <a:gd name="connsiteX2" fmla="*/ 123765 w 1354378"/>
                <a:gd name="connsiteY2" fmla="*/ 1028928 h 1028928"/>
                <a:gd name="connsiteX3" fmla="*/ 0 w 1354378"/>
                <a:gd name="connsiteY3" fmla="*/ 662517 h 1028928"/>
                <a:gd name="connsiteX4" fmla="*/ 1239001 w 1354378"/>
                <a:gd name="connsiteY4" fmla="*/ 0 h 1028928"/>
                <a:gd name="connsiteX0" fmla="*/ 1239001 w 1353146"/>
                <a:gd name="connsiteY0" fmla="*/ 0 h 1028928"/>
                <a:gd name="connsiteX1" fmla="*/ 1352282 w 1353146"/>
                <a:gd name="connsiteY1" fmla="*/ 358781 h 1028928"/>
                <a:gd name="connsiteX2" fmla="*/ 123765 w 1353146"/>
                <a:gd name="connsiteY2" fmla="*/ 1028928 h 1028928"/>
                <a:gd name="connsiteX3" fmla="*/ 0 w 1353146"/>
                <a:gd name="connsiteY3" fmla="*/ 662517 h 1028928"/>
                <a:gd name="connsiteX4" fmla="*/ 1239001 w 1353146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767"/>
                <a:gd name="connsiteY0" fmla="*/ 0 h 1028928"/>
                <a:gd name="connsiteX1" fmla="*/ 1352282 w 1353767"/>
                <a:gd name="connsiteY1" fmla="*/ 358781 h 1028928"/>
                <a:gd name="connsiteX2" fmla="*/ 123765 w 1353767"/>
                <a:gd name="connsiteY2" fmla="*/ 1028928 h 1028928"/>
                <a:gd name="connsiteX3" fmla="*/ 0 w 1353767"/>
                <a:gd name="connsiteY3" fmla="*/ 662517 h 1028928"/>
                <a:gd name="connsiteX4" fmla="*/ 1239001 w 1353767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645 w 1354436"/>
                <a:gd name="connsiteY0" fmla="*/ 0 h 1028928"/>
                <a:gd name="connsiteX1" fmla="*/ 1352926 w 1354436"/>
                <a:gd name="connsiteY1" fmla="*/ 358781 h 1028928"/>
                <a:gd name="connsiteX2" fmla="*/ 124409 w 1354436"/>
                <a:gd name="connsiteY2" fmla="*/ 1028928 h 1028928"/>
                <a:gd name="connsiteX3" fmla="*/ 644 w 1354436"/>
                <a:gd name="connsiteY3" fmla="*/ 662517 h 1028928"/>
                <a:gd name="connsiteX4" fmla="*/ 1239645 w 1354436"/>
                <a:gd name="connsiteY4" fmla="*/ 0 h 1028928"/>
                <a:gd name="connsiteX0" fmla="*/ 1239645 w 1354186"/>
                <a:gd name="connsiteY0" fmla="*/ 0 h 1028928"/>
                <a:gd name="connsiteX1" fmla="*/ 1352926 w 1354186"/>
                <a:gd name="connsiteY1" fmla="*/ 358781 h 1028928"/>
                <a:gd name="connsiteX2" fmla="*/ 124409 w 1354186"/>
                <a:gd name="connsiteY2" fmla="*/ 1028928 h 1028928"/>
                <a:gd name="connsiteX3" fmla="*/ 644 w 1354186"/>
                <a:gd name="connsiteY3" fmla="*/ 662517 h 1028928"/>
                <a:gd name="connsiteX4" fmla="*/ 1239645 w 1354186"/>
                <a:gd name="connsiteY4" fmla="*/ 0 h 1028928"/>
                <a:gd name="connsiteX0" fmla="*/ 1239645 w 1353804"/>
                <a:gd name="connsiteY0" fmla="*/ 0 h 1028928"/>
                <a:gd name="connsiteX1" fmla="*/ 1352926 w 1353804"/>
                <a:gd name="connsiteY1" fmla="*/ 358781 h 1028928"/>
                <a:gd name="connsiteX2" fmla="*/ 124409 w 1353804"/>
                <a:gd name="connsiteY2" fmla="*/ 1028928 h 1028928"/>
                <a:gd name="connsiteX3" fmla="*/ 644 w 1353804"/>
                <a:gd name="connsiteY3" fmla="*/ 662517 h 1028928"/>
                <a:gd name="connsiteX4" fmla="*/ 1239645 w 1353804"/>
                <a:gd name="connsiteY4" fmla="*/ 0 h 1028928"/>
                <a:gd name="connsiteX0" fmla="*/ 1239645 w 1353905"/>
                <a:gd name="connsiteY0" fmla="*/ 0 h 1028928"/>
                <a:gd name="connsiteX1" fmla="*/ 1352926 w 1353905"/>
                <a:gd name="connsiteY1" fmla="*/ 358781 h 1028928"/>
                <a:gd name="connsiteX2" fmla="*/ 124409 w 1353905"/>
                <a:gd name="connsiteY2" fmla="*/ 1028928 h 1028928"/>
                <a:gd name="connsiteX3" fmla="*/ 644 w 1353905"/>
                <a:gd name="connsiteY3" fmla="*/ 662517 h 1028928"/>
                <a:gd name="connsiteX4" fmla="*/ 1239645 w 1353905"/>
                <a:gd name="connsiteY4" fmla="*/ 0 h 1028928"/>
                <a:gd name="connsiteX0" fmla="*/ 1239645 w 1353903"/>
                <a:gd name="connsiteY0" fmla="*/ 0 h 1028928"/>
                <a:gd name="connsiteX1" fmla="*/ 1352926 w 1353903"/>
                <a:gd name="connsiteY1" fmla="*/ 358781 h 1028928"/>
                <a:gd name="connsiteX2" fmla="*/ 124409 w 1353903"/>
                <a:gd name="connsiteY2" fmla="*/ 1028928 h 1028928"/>
                <a:gd name="connsiteX3" fmla="*/ 644 w 1353903"/>
                <a:gd name="connsiteY3" fmla="*/ 662517 h 1028928"/>
                <a:gd name="connsiteX4" fmla="*/ 1239645 w 1353903"/>
                <a:gd name="connsiteY4" fmla="*/ 0 h 1028928"/>
                <a:gd name="connsiteX0" fmla="*/ 1241627 w 1355885"/>
                <a:gd name="connsiteY0" fmla="*/ 0 h 1028928"/>
                <a:gd name="connsiteX1" fmla="*/ 1354908 w 1355885"/>
                <a:gd name="connsiteY1" fmla="*/ 358781 h 1028928"/>
                <a:gd name="connsiteX2" fmla="*/ 126391 w 1355885"/>
                <a:gd name="connsiteY2" fmla="*/ 1028928 h 1028928"/>
                <a:gd name="connsiteX3" fmla="*/ 2626 w 1355885"/>
                <a:gd name="connsiteY3" fmla="*/ 662517 h 1028928"/>
                <a:gd name="connsiteX4" fmla="*/ 1241627 w 1355885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601"/>
                <a:gd name="connsiteY0" fmla="*/ 0 h 1028928"/>
                <a:gd name="connsiteX1" fmla="*/ 1352562 w 1354601"/>
                <a:gd name="connsiteY1" fmla="*/ 358781 h 1028928"/>
                <a:gd name="connsiteX2" fmla="*/ 124045 w 1354601"/>
                <a:gd name="connsiteY2" fmla="*/ 1028928 h 1028928"/>
                <a:gd name="connsiteX3" fmla="*/ 280 w 1354601"/>
                <a:gd name="connsiteY3" fmla="*/ 662517 h 1028928"/>
                <a:gd name="connsiteX4" fmla="*/ 1239281 w 1354601"/>
                <a:gd name="connsiteY4" fmla="*/ 0 h 1028928"/>
                <a:gd name="connsiteX0" fmla="*/ 1239281 w 1354557"/>
                <a:gd name="connsiteY0" fmla="*/ 0 h 1028928"/>
                <a:gd name="connsiteX1" fmla="*/ 1352562 w 1354557"/>
                <a:gd name="connsiteY1" fmla="*/ 358781 h 1028928"/>
                <a:gd name="connsiteX2" fmla="*/ 124045 w 1354557"/>
                <a:gd name="connsiteY2" fmla="*/ 1028928 h 1028928"/>
                <a:gd name="connsiteX3" fmla="*/ 280 w 1354557"/>
                <a:gd name="connsiteY3" fmla="*/ 662517 h 1028928"/>
                <a:gd name="connsiteX4" fmla="*/ 1239281 w 1354557"/>
                <a:gd name="connsiteY4" fmla="*/ 0 h 1028928"/>
                <a:gd name="connsiteX0" fmla="*/ 1239269 w 1354545"/>
                <a:gd name="connsiteY0" fmla="*/ 0 h 1028928"/>
                <a:gd name="connsiteX1" fmla="*/ 1352550 w 1354545"/>
                <a:gd name="connsiteY1" fmla="*/ 358781 h 1028928"/>
                <a:gd name="connsiteX2" fmla="*/ 124033 w 1354545"/>
                <a:gd name="connsiteY2" fmla="*/ 1028928 h 1028928"/>
                <a:gd name="connsiteX3" fmla="*/ 268 w 1354545"/>
                <a:gd name="connsiteY3" fmla="*/ 662517 h 1028928"/>
                <a:gd name="connsiteX4" fmla="*/ 1239269 w 1354545"/>
                <a:gd name="connsiteY4" fmla="*/ 0 h 1028928"/>
                <a:gd name="connsiteX0" fmla="*/ 1239259 w 1354535"/>
                <a:gd name="connsiteY0" fmla="*/ 0 h 1028928"/>
                <a:gd name="connsiteX1" fmla="*/ 1352540 w 1354535"/>
                <a:gd name="connsiteY1" fmla="*/ 358781 h 1028928"/>
                <a:gd name="connsiteX2" fmla="*/ 124023 w 1354535"/>
                <a:gd name="connsiteY2" fmla="*/ 1028928 h 1028928"/>
                <a:gd name="connsiteX3" fmla="*/ 258 w 1354535"/>
                <a:gd name="connsiteY3" fmla="*/ 662517 h 1028928"/>
                <a:gd name="connsiteX4" fmla="*/ 1239259 w 1354535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6354 w 1351630"/>
                <a:gd name="connsiteY0" fmla="*/ 0 h 1028928"/>
                <a:gd name="connsiteX1" fmla="*/ 1349635 w 1351630"/>
                <a:gd name="connsiteY1" fmla="*/ 358781 h 1028928"/>
                <a:gd name="connsiteX2" fmla="*/ 121118 w 1351630"/>
                <a:gd name="connsiteY2" fmla="*/ 1028928 h 1028928"/>
                <a:gd name="connsiteX3" fmla="*/ 256 w 1351630"/>
                <a:gd name="connsiteY3" fmla="*/ 656712 h 1028928"/>
                <a:gd name="connsiteX4" fmla="*/ 1236354 w 1351630"/>
                <a:gd name="connsiteY4" fmla="*/ 0 h 102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630" h="1028928">
                  <a:moveTo>
                    <a:pt x="1236354" y="0"/>
                  </a:moveTo>
                  <a:lnTo>
                    <a:pt x="1349635" y="358781"/>
                  </a:lnTo>
                  <a:cubicBezTo>
                    <a:pt x="1411388" y="571946"/>
                    <a:pt x="18762" y="751907"/>
                    <a:pt x="121118" y="1028928"/>
                  </a:cubicBezTo>
                  <a:cubicBezTo>
                    <a:pt x="60408" y="921382"/>
                    <a:pt x="12532" y="769122"/>
                    <a:pt x="256" y="656712"/>
                  </a:cubicBezTo>
                  <a:cubicBezTo>
                    <a:pt x="-19928" y="440513"/>
                    <a:pt x="1162894" y="330501"/>
                    <a:pt x="1236354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781915" y="1531375"/>
              <a:ext cx="1790163" cy="567187"/>
            </a:xfrm>
            <a:custGeom>
              <a:avLst/>
              <a:gdLst>
                <a:gd name="connsiteX0" fmla="*/ 0 w 1790163"/>
                <a:gd name="connsiteY0" fmla="*/ 6439 h 367048"/>
                <a:gd name="connsiteX1" fmla="*/ 122349 w 1790163"/>
                <a:gd name="connsiteY1" fmla="*/ 367048 h 367048"/>
                <a:gd name="connsiteX2" fmla="*/ 1790163 w 1790163"/>
                <a:gd name="connsiteY2" fmla="*/ 354169 h 367048"/>
                <a:gd name="connsiteX3" fmla="*/ 1674253 w 1790163"/>
                <a:gd name="connsiteY3" fmla="*/ 0 h 367048"/>
                <a:gd name="connsiteX4" fmla="*/ 0 w 1790163"/>
                <a:gd name="connsiteY4" fmla="*/ 6439 h 367048"/>
                <a:gd name="connsiteX0" fmla="*/ 0 w 1790163"/>
                <a:gd name="connsiteY0" fmla="*/ 122661 h 483270"/>
                <a:gd name="connsiteX1" fmla="*/ 122349 w 1790163"/>
                <a:gd name="connsiteY1" fmla="*/ 483270 h 483270"/>
                <a:gd name="connsiteX2" fmla="*/ 1790163 w 1790163"/>
                <a:gd name="connsiteY2" fmla="*/ 470391 h 483270"/>
                <a:gd name="connsiteX3" fmla="*/ 1674253 w 1790163"/>
                <a:gd name="connsiteY3" fmla="*/ 116222 h 483270"/>
                <a:gd name="connsiteX4" fmla="*/ 0 w 1790163"/>
                <a:gd name="connsiteY4" fmla="*/ 122661 h 48327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206578 h 567187"/>
                <a:gd name="connsiteX1" fmla="*/ 122349 w 1790163"/>
                <a:gd name="connsiteY1" fmla="*/ 567187 h 567187"/>
                <a:gd name="connsiteX2" fmla="*/ 1790163 w 1790163"/>
                <a:gd name="connsiteY2" fmla="*/ 554308 h 567187"/>
                <a:gd name="connsiteX3" fmla="*/ 1674253 w 1790163"/>
                <a:gd name="connsiteY3" fmla="*/ 200139 h 567187"/>
                <a:gd name="connsiteX4" fmla="*/ 0 w 1790163"/>
                <a:gd name="connsiteY4" fmla="*/ 206578 h 56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0163" h="567187">
                  <a:moveTo>
                    <a:pt x="0" y="206578"/>
                  </a:moveTo>
                  <a:lnTo>
                    <a:pt x="122349" y="567187"/>
                  </a:lnTo>
                  <a:cubicBezTo>
                    <a:pt x="683603" y="246576"/>
                    <a:pt x="1585518" y="317240"/>
                    <a:pt x="1790163" y="554308"/>
                  </a:cubicBezTo>
                  <a:lnTo>
                    <a:pt x="1674253" y="200139"/>
                  </a:lnTo>
                  <a:cubicBezTo>
                    <a:pt x="1621216" y="40139"/>
                    <a:pt x="726678" y="-159111"/>
                    <a:pt x="0" y="206578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219528" y="2376878"/>
              <a:ext cx="871325" cy="597448"/>
            </a:xfrm>
            <a:custGeom>
              <a:avLst/>
              <a:gdLst>
                <a:gd name="connsiteX0" fmla="*/ 0 w 875764"/>
                <a:gd name="connsiteY0" fmla="*/ 0 h 585989"/>
                <a:gd name="connsiteX1" fmla="*/ 753414 w 875764"/>
                <a:gd name="connsiteY1" fmla="*/ 238260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85492"/>
                <a:gd name="connsiteY0" fmla="*/ 0 h 600580"/>
                <a:gd name="connsiteX1" fmla="*/ 756419 w 885492"/>
                <a:gd name="connsiteY1" fmla="*/ 239403 h 600580"/>
                <a:gd name="connsiteX2" fmla="*/ 885492 w 885492"/>
                <a:gd name="connsiteY2" fmla="*/ 600580 h 600580"/>
                <a:gd name="connsiteX3" fmla="*/ 132078 w 885492"/>
                <a:gd name="connsiteY3" fmla="*/ 381639 h 600580"/>
                <a:gd name="connsiteX4" fmla="*/ 0 w 885492"/>
                <a:gd name="connsiteY4" fmla="*/ 0 h 600580"/>
                <a:gd name="connsiteX0" fmla="*/ 0 w 880628"/>
                <a:gd name="connsiteY0" fmla="*/ 0 h 600580"/>
                <a:gd name="connsiteX1" fmla="*/ 751555 w 880628"/>
                <a:gd name="connsiteY1" fmla="*/ 239403 h 600580"/>
                <a:gd name="connsiteX2" fmla="*/ 880628 w 880628"/>
                <a:gd name="connsiteY2" fmla="*/ 600580 h 600580"/>
                <a:gd name="connsiteX3" fmla="*/ 127214 w 880628"/>
                <a:gd name="connsiteY3" fmla="*/ 381639 h 600580"/>
                <a:gd name="connsiteX4" fmla="*/ 0 w 880628"/>
                <a:gd name="connsiteY4" fmla="*/ 0 h 600580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117819 w 871233"/>
                <a:gd name="connsiteY3" fmla="*/ 378507 h 597448"/>
                <a:gd name="connsiteX4" fmla="*/ 0 w 871233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85 w 871318"/>
                <a:gd name="connsiteY0" fmla="*/ 0 h 597448"/>
                <a:gd name="connsiteX1" fmla="*/ 742245 w 871318"/>
                <a:gd name="connsiteY1" fmla="*/ 236271 h 597448"/>
                <a:gd name="connsiteX2" fmla="*/ 871318 w 871318"/>
                <a:gd name="connsiteY2" fmla="*/ 597448 h 597448"/>
                <a:gd name="connsiteX3" fmla="*/ 137443 w 871318"/>
                <a:gd name="connsiteY3" fmla="*/ 394138 h 597448"/>
                <a:gd name="connsiteX4" fmla="*/ 85 w 871318"/>
                <a:gd name="connsiteY4" fmla="*/ 0 h 597448"/>
                <a:gd name="connsiteX0" fmla="*/ 92 w 871325"/>
                <a:gd name="connsiteY0" fmla="*/ 0 h 597448"/>
                <a:gd name="connsiteX1" fmla="*/ 742252 w 871325"/>
                <a:gd name="connsiteY1" fmla="*/ 236271 h 597448"/>
                <a:gd name="connsiteX2" fmla="*/ 871325 w 871325"/>
                <a:gd name="connsiteY2" fmla="*/ 597448 h 597448"/>
                <a:gd name="connsiteX3" fmla="*/ 129635 w 871325"/>
                <a:gd name="connsiteY3" fmla="*/ 386322 h 597448"/>
                <a:gd name="connsiteX4" fmla="*/ 92 w 871325"/>
                <a:gd name="connsiteY4" fmla="*/ 0 h 597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325" h="597448">
                  <a:moveTo>
                    <a:pt x="92" y="0"/>
                  </a:moveTo>
                  <a:cubicBezTo>
                    <a:pt x="13174" y="102501"/>
                    <a:pt x="515823" y="255271"/>
                    <a:pt x="742252" y="236271"/>
                  </a:cubicBezTo>
                  <a:lnTo>
                    <a:pt x="871325" y="597448"/>
                  </a:lnTo>
                  <a:cubicBezTo>
                    <a:pt x="620187" y="588264"/>
                    <a:pt x="324953" y="533730"/>
                    <a:pt x="129635" y="386322"/>
                  </a:cubicBezTo>
                  <a:cubicBezTo>
                    <a:pt x="75562" y="333085"/>
                    <a:pt x="-3074" y="101084"/>
                    <a:pt x="92" y="0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3287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62"/>
          <p:cNvSpPr txBox="1"/>
          <p:nvPr/>
        </p:nvSpPr>
        <p:spPr>
          <a:xfrm>
            <a:off x="1619672" y="3253004"/>
            <a:ext cx="2031325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将直线段改为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曲线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会怎么样呢？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2411760" y="1884779"/>
            <a:ext cx="576064" cy="566692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611560" y="1695250"/>
            <a:ext cx="1728317" cy="889279"/>
          </a:xfrm>
          <a:custGeom>
            <a:avLst/>
            <a:gdLst>
              <a:gd name="connsiteX0" fmla="*/ 0 w 1728317"/>
              <a:gd name="connsiteY0" fmla="*/ 0 h 889279"/>
              <a:gd name="connsiteX1" fmla="*/ 1728317 w 1728317"/>
              <a:gd name="connsiteY1" fmla="*/ 0 h 889279"/>
              <a:gd name="connsiteX2" fmla="*/ 432079 w 1728317"/>
              <a:gd name="connsiteY2" fmla="*/ 673239 h 889279"/>
              <a:gd name="connsiteX3" fmla="*/ 1205803 w 1728317"/>
              <a:gd name="connsiteY3" fmla="*/ 889279 h 88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8317" h="889279">
                <a:moveTo>
                  <a:pt x="0" y="0"/>
                </a:moveTo>
                <a:lnTo>
                  <a:pt x="1728317" y="0"/>
                </a:lnTo>
                <a:lnTo>
                  <a:pt x="432079" y="673239"/>
                </a:lnTo>
                <a:lnTo>
                  <a:pt x="1205803" y="889279"/>
                </a:lnTo>
              </a:path>
            </a:pathLst>
          </a:cu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3131840" y="1440292"/>
            <a:ext cx="1728319" cy="1221355"/>
          </a:xfrm>
          <a:custGeom>
            <a:avLst/>
            <a:gdLst>
              <a:gd name="connsiteX0" fmla="*/ 0 w 1728317"/>
              <a:gd name="connsiteY0" fmla="*/ 0 h 889279"/>
              <a:gd name="connsiteX1" fmla="*/ 1728317 w 1728317"/>
              <a:gd name="connsiteY1" fmla="*/ 0 h 889279"/>
              <a:gd name="connsiteX2" fmla="*/ 432079 w 1728317"/>
              <a:gd name="connsiteY2" fmla="*/ 673239 h 889279"/>
              <a:gd name="connsiteX3" fmla="*/ 1205803 w 1728317"/>
              <a:gd name="connsiteY3" fmla="*/ 889279 h 889279"/>
              <a:gd name="connsiteX0" fmla="*/ 0 w 1728317"/>
              <a:gd name="connsiteY0" fmla="*/ 140446 h 1029725"/>
              <a:gd name="connsiteX1" fmla="*/ 1728317 w 1728317"/>
              <a:gd name="connsiteY1" fmla="*/ 140446 h 1029725"/>
              <a:gd name="connsiteX2" fmla="*/ 432079 w 1728317"/>
              <a:gd name="connsiteY2" fmla="*/ 813685 h 1029725"/>
              <a:gd name="connsiteX3" fmla="*/ 1205803 w 1728317"/>
              <a:gd name="connsiteY3" fmla="*/ 1029725 h 1029725"/>
              <a:gd name="connsiteX0" fmla="*/ 0 w 1728319"/>
              <a:gd name="connsiteY0" fmla="*/ 254958 h 1144237"/>
              <a:gd name="connsiteX1" fmla="*/ 1728317 w 1728319"/>
              <a:gd name="connsiteY1" fmla="*/ 254958 h 1144237"/>
              <a:gd name="connsiteX2" fmla="*/ 432079 w 1728319"/>
              <a:gd name="connsiteY2" fmla="*/ 928197 h 1144237"/>
              <a:gd name="connsiteX3" fmla="*/ 1205803 w 1728319"/>
              <a:gd name="connsiteY3" fmla="*/ 1144237 h 1144237"/>
              <a:gd name="connsiteX0" fmla="*/ 0 w 1728319"/>
              <a:gd name="connsiteY0" fmla="*/ 254958 h 1144237"/>
              <a:gd name="connsiteX1" fmla="*/ 1728317 w 1728319"/>
              <a:gd name="connsiteY1" fmla="*/ 254958 h 1144237"/>
              <a:gd name="connsiteX2" fmla="*/ 432079 w 1728319"/>
              <a:gd name="connsiteY2" fmla="*/ 928197 h 1144237"/>
              <a:gd name="connsiteX3" fmla="*/ 1205803 w 1728319"/>
              <a:gd name="connsiteY3" fmla="*/ 1144237 h 1144237"/>
              <a:gd name="connsiteX0" fmla="*/ 0 w 1728319"/>
              <a:gd name="connsiteY0" fmla="*/ 254958 h 1221355"/>
              <a:gd name="connsiteX1" fmla="*/ 1728317 w 1728319"/>
              <a:gd name="connsiteY1" fmla="*/ 254958 h 1221355"/>
              <a:gd name="connsiteX2" fmla="*/ 432079 w 1728319"/>
              <a:gd name="connsiteY2" fmla="*/ 928197 h 1221355"/>
              <a:gd name="connsiteX3" fmla="*/ 1205803 w 1728319"/>
              <a:gd name="connsiteY3" fmla="*/ 1144237 h 1221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8319" h="1221355">
                <a:moveTo>
                  <a:pt x="0" y="254958"/>
                </a:moveTo>
                <a:cubicBezTo>
                  <a:pt x="576106" y="-61047"/>
                  <a:pt x="1730435" y="-108113"/>
                  <a:pt x="1728317" y="254958"/>
                </a:cubicBezTo>
                <a:cubicBezTo>
                  <a:pt x="1726199" y="618029"/>
                  <a:pt x="514535" y="616378"/>
                  <a:pt x="432079" y="928197"/>
                </a:cubicBezTo>
                <a:cubicBezTo>
                  <a:pt x="349623" y="1240016"/>
                  <a:pt x="1008406" y="1287377"/>
                  <a:pt x="1205803" y="1144237"/>
                </a:cubicBezTo>
              </a:path>
            </a:pathLst>
          </a:cu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5508104" y="3253004"/>
            <a:ext cx="249299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复制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橙线，并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移动黑线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5771359" y="1440291"/>
            <a:ext cx="1728319" cy="1221355"/>
          </a:xfrm>
          <a:custGeom>
            <a:avLst/>
            <a:gdLst>
              <a:gd name="connsiteX0" fmla="*/ 0 w 1728317"/>
              <a:gd name="connsiteY0" fmla="*/ 0 h 889279"/>
              <a:gd name="connsiteX1" fmla="*/ 1728317 w 1728317"/>
              <a:gd name="connsiteY1" fmla="*/ 0 h 889279"/>
              <a:gd name="connsiteX2" fmla="*/ 432079 w 1728317"/>
              <a:gd name="connsiteY2" fmla="*/ 673239 h 889279"/>
              <a:gd name="connsiteX3" fmla="*/ 1205803 w 1728317"/>
              <a:gd name="connsiteY3" fmla="*/ 889279 h 889279"/>
              <a:gd name="connsiteX0" fmla="*/ 0 w 1728317"/>
              <a:gd name="connsiteY0" fmla="*/ 140446 h 1029725"/>
              <a:gd name="connsiteX1" fmla="*/ 1728317 w 1728317"/>
              <a:gd name="connsiteY1" fmla="*/ 140446 h 1029725"/>
              <a:gd name="connsiteX2" fmla="*/ 432079 w 1728317"/>
              <a:gd name="connsiteY2" fmla="*/ 813685 h 1029725"/>
              <a:gd name="connsiteX3" fmla="*/ 1205803 w 1728317"/>
              <a:gd name="connsiteY3" fmla="*/ 1029725 h 1029725"/>
              <a:gd name="connsiteX0" fmla="*/ 0 w 1728319"/>
              <a:gd name="connsiteY0" fmla="*/ 254958 h 1144237"/>
              <a:gd name="connsiteX1" fmla="*/ 1728317 w 1728319"/>
              <a:gd name="connsiteY1" fmla="*/ 254958 h 1144237"/>
              <a:gd name="connsiteX2" fmla="*/ 432079 w 1728319"/>
              <a:gd name="connsiteY2" fmla="*/ 928197 h 1144237"/>
              <a:gd name="connsiteX3" fmla="*/ 1205803 w 1728319"/>
              <a:gd name="connsiteY3" fmla="*/ 1144237 h 1144237"/>
              <a:gd name="connsiteX0" fmla="*/ 0 w 1728319"/>
              <a:gd name="connsiteY0" fmla="*/ 254958 h 1144237"/>
              <a:gd name="connsiteX1" fmla="*/ 1728317 w 1728319"/>
              <a:gd name="connsiteY1" fmla="*/ 254958 h 1144237"/>
              <a:gd name="connsiteX2" fmla="*/ 432079 w 1728319"/>
              <a:gd name="connsiteY2" fmla="*/ 928197 h 1144237"/>
              <a:gd name="connsiteX3" fmla="*/ 1205803 w 1728319"/>
              <a:gd name="connsiteY3" fmla="*/ 1144237 h 1144237"/>
              <a:gd name="connsiteX0" fmla="*/ 0 w 1728319"/>
              <a:gd name="connsiteY0" fmla="*/ 254958 h 1221355"/>
              <a:gd name="connsiteX1" fmla="*/ 1728317 w 1728319"/>
              <a:gd name="connsiteY1" fmla="*/ 254958 h 1221355"/>
              <a:gd name="connsiteX2" fmla="*/ 432079 w 1728319"/>
              <a:gd name="connsiteY2" fmla="*/ 928197 h 1221355"/>
              <a:gd name="connsiteX3" fmla="*/ 1205803 w 1728319"/>
              <a:gd name="connsiteY3" fmla="*/ 1144237 h 1221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8319" h="1221355">
                <a:moveTo>
                  <a:pt x="0" y="254958"/>
                </a:moveTo>
                <a:cubicBezTo>
                  <a:pt x="576106" y="-61047"/>
                  <a:pt x="1730435" y="-108113"/>
                  <a:pt x="1728317" y="254958"/>
                </a:cubicBezTo>
                <a:cubicBezTo>
                  <a:pt x="1726199" y="618029"/>
                  <a:pt x="514535" y="616378"/>
                  <a:pt x="432079" y="928197"/>
                </a:cubicBezTo>
                <a:cubicBezTo>
                  <a:pt x="349623" y="1240016"/>
                  <a:pt x="1008406" y="1287377"/>
                  <a:pt x="1205803" y="1144237"/>
                </a:cubicBezTo>
              </a:path>
            </a:pathLst>
          </a:cu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6103779" y="1681009"/>
            <a:ext cx="1728319" cy="1221355"/>
          </a:xfrm>
          <a:custGeom>
            <a:avLst/>
            <a:gdLst>
              <a:gd name="connsiteX0" fmla="*/ 0 w 1728317"/>
              <a:gd name="connsiteY0" fmla="*/ 0 h 889279"/>
              <a:gd name="connsiteX1" fmla="*/ 1728317 w 1728317"/>
              <a:gd name="connsiteY1" fmla="*/ 0 h 889279"/>
              <a:gd name="connsiteX2" fmla="*/ 432079 w 1728317"/>
              <a:gd name="connsiteY2" fmla="*/ 673239 h 889279"/>
              <a:gd name="connsiteX3" fmla="*/ 1205803 w 1728317"/>
              <a:gd name="connsiteY3" fmla="*/ 889279 h 889279"/>
              <a:gd name="connsiteX0" fmla="*/ 0 w 1728317"/>
              <a:gd name="connsiteY0" fmla="*/ 140446 h 1029725"/>
              <a:gd name="connsiteX1" fmla="*/ 1728317 w 1728317"/>
              <a:gd name="connsiteY1" fmla="*/ 140446 h 1029725"/>
              <a:gd name="connsiteX2" fmla="*/ 432079 w 1728317"/>
              <a:gd name="connsiteY2" fmla="*/ 813685 h 1029725"/>
              <a:gd name="connsiteX3" fmla="*/ 1205803 w 1728317"/>
              <a:gd name="connsiteY3" fmla="*/ 1029725 h 1029725"/>
              <a:gd name="connsiteX0" fmla="*/ 0 w 1728319"/>
              <a:gd name="connsiteY0" fmla="*/ 254958 h 1144237"/>
              <a:gd name="connsiteX1" fmla="*/ 1728317 w 1728319"/>
              <a:gd name="connsiteY1" fmla="*/ 254958 h 1144237"/>
              <a:gd name="connsiteX2" fmla="*/ 432079 w 1728319"/>
              <a:gd name="connsiteY2" fmla="*/ 928197 h 1144237"/>
              <a:gd name="connsiteX3" fmla="*/ 1205803 w 1728319"/>
              <a:gd name="connsiteY3" fmla="*/ 1144237 h 1144237"/>
              <a:gd name="connsiteX0" fmla="*/ 0 w 1728319"/>
              <a:gd name="connsiteY0" fmla="*/ 254958 h 1144237"/>
              <a:gd name="connsiteX1" fmla="*/ 1728317 w 1728319"/>
              <a:gd name="connsiteY1" fmla="*/ 254958 h 1144237"/>
              <a:gd name="connsiteX2" fmla="*/ 432079 w 1728319"/>
              <a:gd name="connsiteY2" fmla="*/ 928197 h 1144237"/>
              <a:gd name="connsiteX3" fmla="*/ 1205803 w 1728319"/>
              <a:gd name="connsiteY3" fmla="*/ 1144237 h 1144237"/>
              <a:gd name="connsiteX0" fmla="*/ 0 w 1728319"/>
              <a:gd name="connsiteY0" fmla="*/ 254958 h 1221355"/>
              <a:gd name="connsiteX1" fmla="*/ 1728317 w 1728319"/>
              <a:gd name="connsiteY1" fmla="*/ 254958 h 1221355"/>
              <a:gd name="connsiteX2" fmla="*/ 432079 w 1728319"/>
              <a:gd name="connsiteY2" fmla="*/ 928197 h 1221355"/>
              <a:gd name="connsiteX3" fmla="*/ 1205803 w 1728319"/>
              <a:gd name="connsiteY3" fmla="*/ 1144237 h 1221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8319" h="1221355">
                <a:moveTo>
                  <a:pt x="0" y="254958"/>
                </a:moveTo>
                <a:cubicBezTo>
                  <a:pt x="576106" y="-61047"/>
                  <a:pt x="1730435" y="-108113"/>
                  <a:pt x="1728317" y="254958"/>
                </a:cubicBezTo>
                <a:cubicBezTo>
                  <a:pt x="1726199" y="618029"/>
                  <a:pt x="514535" y="616378"/>
                  <a:pt x="432079" y="928197"/>
                </a:cubicBezTo>
                <a:cubicBezTo>
                  <a:pt x="349623" y="1240016"/>
                  <a:pt x="1008406" y="1287377"/>
                  <a:pt x="1205803" y="1144237"/>
                </a:cubicBezTo>
              </a:path>
            </a:pathLst>
          </a:cu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943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右箭头 13"/>
          <p:cNvSpPr/>
          <p:nvPr/>
        </p:nvSpPr>
        <p:spPr>
          <a:xfrm>
            <a:off x="3322821" y="2002776"/>
            <a:ext cx="576064" cy="566692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975894" y="3139977"/>
            <a:ext cx="1800493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画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各部分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的折面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491173" y="1639845"/>
            <a:ext cx="2061025" cy="1433679"/>
            <a:chOff x="5711750" y="1250358"/>
            <a:chExt cx="2061025" cy="1433679"/>
          </a:xfrm>
        </p:grpSpPr>
        <p:sp>
          <p:nvSpPr>
            <p:cNvPr id="42" name="任意多边形 41"/>
            <p:cNvSpPr/>
            <p:nvPr/>
          </p:nvSpPr>
          <p:spPr>
            <a:xfrm>
              <a:off x="6119374" y="1326096"/>
              <a:ext cx="1653401" cy="1308763"/>
            </a:xfrm>
            <a:custGeom>
              <a:avLst/>
              <a:gdLst>
                <a:gd name="connsiteX0" fmla="*/ 260019 w 1486442"/>
                <a:gd name="connsiteY0" fmla="*/ 1274093 h 1274093"/>
                <a:gd name="connsiteX1" fmla="*/ 0 w 1486442"/>
                <a:gd name="connsiteY1" fmla="*/ 663048 h 1274093"/>
                <a:gd name="connsiteX2" fmla="*/ 1061744 w 1486442"/>
                <a:gd name="connsiteY2" fmla="*/ 0 h 1274093"/>
                <a:gd name="connsiteX3" fmla="*/ 1486442 w 1486442"/>
                <a:gd name="connsiteY3" fmla="*/ 342358 h 1274093"/>
                <a:gd name="connsiteX4" fmla="*/ 260019 w 1486442"/>
                <a:gd name="connsiteY4" fmla="*/ 1274093 h 1274093"/>
                <a:gd name="connsiteX0" fmla="*/ 260019 w 1486442"/>
                <a:gd name="connsiteY0" fmla="*/ 1274093 h 1274093"/>
                <a:gd name="connsiteX1" fmla="*/ 0 w 1486442"/>
                <a:gd name="connsiteY1" fmla="*/ 663048 h 1274093"/>
                <a:gd name="connsiteX2" fmla="*/ 1061744 w 1486442"/>
                <a:gd name="connsiteY2" fmla="*/ 0 h 1274093"/>
                <a:gd name="connsiteX3" fmla="*/ 1486442 w 1486442"/>
                <a:gd name="connsiteY3" fmla="*/ 342358 h 1274093"/>
                <a:gd name="connsiteX4" fmla="*/ 260019 w 1486442"/>
                <a:gd name="connsiteY4" fmla="*/ 1274093 h 1274093"/>
                <a:gd name="connsiteX0" fmla="*/ 260019 w 1493761"/>
                <a:gd name="connsiteY0" fmla="*/ 1274093 h 1274093"/>
                <a:gd name="connsiteX1" fmla="*/ 0 w 1493761"/>
                <a:gd name="connsiteY1" fmla="*/ 663048 h 1274093"/>
                <a:gd name="connsiteX2" fmla="*/ 1061744 w 1493761"/>
                <a:gd name="connsiteY2" fmla="*/ 0 h 1274093"/>
                <a:gd name="connsiteX3" fmla="*/ 1486442 w 1493761"/>
                <a:gd name="connsiteY3" fmla="*/ 342358 h 1274093"/>
                <a:gd name="connsiteX4" fmla="*/ 260019 w 1493761"/>
                <a:gd name="connsiteY4" fmla="*/ 1274093 h 1274093"/>
                <a:gd name="connsiteX0" fmla="*/ 260019 w 1490312"/>
                <a:gd name="connsiteY0" fmla="*/ 1274093 h 1274093"/>
                <a:gd name="connsiteX1" fmla="*/ 0 w 1490312"/>
                <a:gd name="connsiteY1" fmla="*/ 663048 h 1274093"/>
                <a:gd name="connsiteX2" fmla="*/ 1061744 w 1490312"/>
                <a:gd name="connsiteY2" fmla="*/ 0 h 1274093"/>
                <a:gd name="connsiteX3" fmla="*/ 1486442 w 1490312"/>
                <a:gd name="connsiteY3" fmla="*/ 342358 h 1274093"/>
                <a:gd name="connsiteX4" fmla="*/ 260019 w 1490312"/>
                <a:gd name="connsiteY4" fmla="*/ 1274093 h 1274093"/>
                <a:gd name="connsiteX0" fmla="*/ 260019 w 1489991"/>
                <a:gd name="connsiteY0" fmla="*/ 1274093 h 1274093"/>
                <a:gd name="connsiteX1" fmla="*/ 0 w 1489991"/>
                <a:gd name="connsiteY1" fmla="*/ 663048 h 1274093"/>
                <a:gd name="connsiteX2" fmla="*/ 1061744 w 1489991"/>
                <a:gd name="connsiteY2" fmla="*/ 0 h 1274093"/>
                <a:gd name="connsiteX3" fmla="*/ 1486442 w 1489991"/>
                <a:gd name="connsiteY3" fmla="*/ 342358 h 1274093"/>
                <a:gd name="connsiteX4" fmla="*/ 260019 w 1489991"/>
                <a:gd name="connsiteY4" fmla="*/ 1274093 h 1274093"/>
                <a:gd name="connsiteX0" fmla="*/ 260019 w 1490312"/>
                <a:gd name="connsiteY0" fmla="*/ 1274093 h 1274093"/>
                <a:gd name="connsiteX1" fmla="*/ 0 w 1490312"/>
                <a:gd name="connsiteY1" fmla="*/ 663048 h 1274093"/>
                <a:gd name="connsiteX2" fmla="*/ 1061744 w 1490312"/>
                <a:gd name="connsiteY2" fmla="*/ 0 h 1274093"/>
                <a:gd name="connsiteX3" fmla="*/ 1486442 w 1490312"/>
                <a:gd name="connsiteY3" fmla="*/ 342358 h 1274093"/>
                <a:gd name="connsiteX4" fmla="*/ 260019 w 1490312"/>
                <a:gd name="connsiteY4" fmla="*/ 1274093 h 1274093"/>
                <a:gd name="connsiteX0" fmla="*/ 260019 w 1490312"/>
                <a:gd name="connsiteY0" fmla="*/ 1274093 h 1274093"/>
                <a:gd name="connsiteX1" fmla="*/ 0 w 1490312"/>
                <a:gd name="connsiteY1" fmla="*/ 663048 h 1274093"/>
                <a:gd name="connsiteX2" fmla="*/ 1061744 w 1490312"/>
                <a:gd name="connsiteY2" fmla="*/ 0 h 1274093"/>
                <a:gd name="connsiteX3" fmla="*/ 1486442 w 1490312"/>
                <a:gd name="connsiteY3" fmla="*/ 342358 h 1274093"/>
                <a:gd name="connsiteX4" fmla="*/ 260019 w 1490312"/>
                <a:gd name="connsiteY4" fmla="*/ 1274093 h 1274093"/>
                <a:gd name="connsiteX0" fmla="*/ 260019 w 1493318"/>
                <a:gd name="connsiteY0" fmla="*/ 1274093 h 1274093"/>
                <a:gd name="connsiteX1" fmla="*/ 0 w 1493318"/>
                <a:gd name="connsiteY1" fmla="*/ 663048 h 1274093"/>
                <a:gd name="connsiteX2" fmla="*/ 1061744 w 1493318"/>
                <a:gd name="connsiteY2" fmla="*/ 0 h 1274093"/>
                <a:gd name="connsiteX3" fmla="*/ 1486442 w 1493318"/>
                <a:gd name="connsiteY3" fmla="*/ 342358 h 1274093"/>
                <a:gd name="connsiteX4" fmla="*/ 260019 w 1493318"/>
                <a:gd name="connsiteY4" fmla="*/ 1274093 h 1274093"/>
                <a:gd name="connsiteX0" fmla="*/ 421324 w 1654623"/>
                <a:gd name="connsiteY0" fmla="*/ 1274093 h 1274093"/>
                <a:gd name="connsiteX1" fmla="*/ 161305 w 1654623"/>
                <a:gd name="connsiteY1" fmla="*/ 663048 h 1274093"/>
                <a:gd name="connsiteX2" fmla="*/ 1223049 w 1654623"/>
                <a:gd name="connsiteY2" fmla="*/ 0 h 1274093"/>
                <a:gd name="connsiteX3" fmla="*/ 1647747 w 1654623"/>
                <a:gd name="connsiteY3" fmla="*/ 342358 h 1274093"/>
                <a:gd name="connsiteX4" fmla="*/ 421324 w 1654623"/>
                <a:gd name="connsiteY4" fmla="*/ 1274093 h 1274093"/>
                <a:gd name="connsiteX0" fmla="*/ 436777 w 1670076"/>
                <a:gd name="connsiteY0" fmla="*/ 1274093 h 1274093"/>
                <a:gd name="connsiteX1" fmla="*/ 176758 w 1670076"/>
                <a:gd name="connsiteY1" fmla="*/ 663048 h 1274093"/>
                <a:gd name="connsiteX2" fmla="*/ 1238502 w 1670076"/>
                <a:gd name="connsiteY2" fmla="*/ 0 h 1274093"/>
                <a:gd name="connsiteX3" fmla="*/ 1663200 w 1670076"/>
                <a:gd name="connsiteY3" fmla="*/ 342358 h 1274093"/>
                <a:gd name="connsiteX4" fmla="*/ 436777 w 1670076"/>
                <a:gd name="connsiteY4" fmla="*/ 1274093 h 1274093"/>
                <a:gd name="connsiteX0" fmla="*/ 436777 w 1670076"/>
                <a:gd name="connsiteY0" fmla="*/ 1274093 h 1274093"/>
                <a:gd name="connsiteX1" fmla="*/ 176758 w 1670076"/>
                <a:gd name="connsiteY1" fmla="*/ 663048 h 1274093"/>
                <a:gd name="connsiteX2" fmla="*/ 1238502 w 1670076"/>
                <a:gd name="connsiteY2" fmla="*/ 0 h 1274093"/>
                <a:gd name="connsiteX3" fmla="*/ 1663200 w 1670076"/>
                <a:gd name="connsiteY3" fmla="*/ 342358 h 1274093"/>
                <a:gd name="connsiteX4" fmla="*/ 436777 w 1670076"/>
                <a:gd name="connsiteY4" fmla="*/ 1274093 h 1274093"/>
                <a:gd name="connsiteX0" fmla="*/ 436777 w 1670076"/>
                <a:gd name="connsiteY0" fmla="*/ 1274093 h 1274093"/>
                <a:gd name="connsiteX1" fmla="*/ 176758 w 1670076"/>
                <a:gd name="connsiteY1" fmla="*/ 663048 h 1274093"/>
                <a:gd name="connsiteX2" fmla="*/ 1238502 w 1670076"/>
                <a:gd name="connsiteY2" fmla="*/ 0 h 1274093"/>
                <a:gd name="connsiteX3" fmla="*/ 1663200 w 1670076"/>
                <a:gd name="connsiteY3" fmla="*/ 342358 h 1274093"/>
                <a:gd name="connsiteX4" fmla="*/ 436777 w 1670076"/>
                <a:gd name="connsiteY4" fmla="*/ 1274093 h 1274093"/>
                <a:gd name="connsiteX0" fmla="*/ 436777 w 1670076"/>
                <a:gd name="connsiteY0" fmla="*/ 1274093 h 1274093"/>
                <a:gd name="connsiteX1" fmla="*/ 176758 w 1670076"/>
                <a:gd name="connsiteY1" fmla="*/ 663048 h 1274093"/>
                <a:gd name="connsiteX2" fmla="*/ 1238502 w 1670076"/>
                <a:gd name="connsiteY2" fmla="*/ 0 h 1274093"/>
                <a:gd name="connsiteX3" fmla="*/ 1663200 w 1670076"/>
                <a:gd name="connsiteY3" fmla="*/ 342358 h 1274093"/>
                <a:gd name="connsiteX4" fmla="*/ 436777 w 1670076"/>
                <a:gd name="connsiteY4" fmla="*/ 1274093 h 1274093"/>
                <a:gd name="connsiteX0" fmla="*/ 436777 w 1670076"/>
                <a:gd name="connsiteY0" fmla="*/ 1274093 h 1274093"/>
                <a:gd name="connsiteX1" fmla="*/ 176758 w 1670076"/>
                <a:gd name="connsiteY1" fmla="*/ 663048 h 1274093"/>
                <a:gd name="connsiteX2" fmla="*/ 1238502 w 1670076"/>
                <a:gd name="connsiteY2" fmla="*/ 0 h 1274093"/>
                <a:gd name="connsiteX3" fmla="*/ 1663200 w 1670076"/>
                <a:gd name="connsiteY3" fmla="*/ 342358 h 1274093"/>
                <a:gd name="connsiteX4" fmla="*/ 436777 w 1670076"/>
                <a:gd name="connsiteY4" fmla="*/ 1274093 h 1274093"/>
                <a:gd name="connsiteX0" fmla="*/ 436777 w 1670076"/>
                <a:gd name="connsiteY0" fmla="*/ 1274093 h 1274093"/>
                <a:gd name="connsiteX1" fmla="*/ 176758 w 1670076"/>
                <a:gd name="connsiteY1" fmla="*/ 663048 h 1274093"/>
                <a:gd name="connsiteX2" fmla="*/ 1238502 w 1670076"/>
                <a:gd name="connsiteY2" fmla="*/ 0 h 1274093"/>
                <a:gd name="connsiteX3" fmla="*/ 1663200 w 1670076"/>
                <a:gd name="connsiteY3" fmla="*/ 342358 h 1274093"/>
                <a:gd name="connsiteX4" fmla="*/ 436777 w 1670076"/>
                <a:gd name="connsiteY4" fmla="*/ 1274093 h 1274093"/>
                <a:gd name="connsiteX0" fmla="*/ 436777 w 1670076"/>
                <a:gd name="connsiteY0" fmla="*/ 1274093 h 1274093"/>
                <a:gd name="connsiteX1" fmla="*/ 176758 w 1670076"/>
                <a:gd name="connsiteY1" fmla="*/ 663048 h 1274093"/>
                <a:gd name="connsiteX2" fmla="*/ 1238502 w 1670076"/>
                <a:gd name="connsiteY2" fmla="*/ 0 h 1274093"/>
                <a:gd name="connsiteX3" fmla="*/ 1663200 w 1670076"/>
                <a:gd name="connsiteY3" fmla="*/ 342358 h 1274093"/>
                <a:gd name="connsiteX4" fmla="*/ 436777 w 1670076"/>
                <a:gd name="connsiteY4" fmla="*/ 1274093 h 1274093"/>
                <a:gd name="connsiteX0" fmla="*/ 300047 w 1533346"/>
                <a:gd name="connsiteY0" fmla="*/ 1308763 h 1308763"/>
                <a:gd name="connsiteX1" fmla="*/ 40028 w 1533346"/>
                <a:gd name="connsiteY1" fmla="*/ 697718 h 1308763"/>
                <a:gd name="connsiteX2" fmla="*/ 1071436 w 1533346"/>
                <a:gd name="connsiteY2" fmla="*/ 0 h 1308763"/>
                <a:gd name="connsiteX3" fmla="*/ 1526470 w 1533346"/>
                <a:gd name="connsiteY3" fmla="*/ 377028 h 1308763"/>
                <a:gd name="connsiteX4" fmla="*/ 300047 w 1533346"/>
                <a:gd name="connsiteY4" fmla="*/ 1308763 h 1308763"/>
                <a:gd name="connsiteX0" fmla="*/ 300047 w 1533346"/>
                <a:gd name="connsiteY0" fmla="*/ 1308763 h 1308763"/>
                <a:gd name="connsiteX1" fmla="*/ 40028 w 1533346"/>
                <a:gd name="connsiteY1" fmla="*/ 697718 h 1308763"/>
                <a:gd name="connsiteX2" fmla="*/ 1071436 w 1533346"/>
                <a:gd name="connsiteY2" fmla="*/ 0 h 1308763"/>
                <a:gd name="connsiteX3" fmla="*/ 1526470 w 1533346"/>
                <a:gd name="connsiteY3" fmla="*/ 377028 h 1308763"/>
                <a:gd name="connsiteX4" fmla="*/ 300047 w 1533346"/>
                <a:gd name="connsiteY4" fmla="*/ 1308763 h 1308763"/>
                <a:gd name="connsiteX0" fmla="*/ 300047 w 1533346"/>
                <a:gd name="connsiteY0" fmla="*/ 1308763 h 1308763"/>
                <a:gd name="connsiteX1" fmla="*/ 40028 w 1533346"/>
                <a:gd name="connsiteY1" fmla="*/ 697718 h 1308763"/>
                <a:gd name="connsiteX2" fmla="*/ 1071436 w 1533346"/>
                <a:gd name="connsiteY2" fmla="*/ 0 h 1308763"/>
                <a:gd name="connsiteX3" fmla="*/ 1526470 w 1533346"/>
                <a:gd name="connsiteY3" fmla="*/ 377028 h 1308763"/>
                <a:gd name="connsiteX4" fmla="*/ 300047 w 1533346"/>
                <a:gd name="connsiteY4" fmla="*/ 1308763 h 1308763"/>
                <a:gd name="connsiteX0" fmla="*/ 385868 w 1619167"/>
                <a:gd name="connsiteY0" fmla="*/ 1308763 h 1308763"/>
                <a:gd name="connsiteX1" fmla="*/ 125849 w 1619167"/>
                <a:gd name="connsiteY1" fmla="*/ 697718 h 1308763"/>
                <a:gd name="connsiteX2" fmla="*/ 1157257 w 1619167"/>
                <a:gd name="connsiteY2" fmla="*/ 0 h 1308763"/>
                <a:gd name="connsiteX3" fmla="*/ 1612291 w 1619167"/>
                <a:gd name="connsiteY3" fmla="*/ 377028 h 1308763"/>
                <a:gd name="connsiteX4" fmla="*/ 385868 w 1619167"/>
                <a:gd name="connsiteY4" fmla="*/ 1308763 h 1308763"/>
                <a:gd name="connsiteX0" fmla="*/ 376510 w 1609809"/>
                <a:gd name="connsiteY0" fmla="*/ 1308763 h 1308763"/>
                <a:gd name="connsiteX1" fmla="*/ 116491 w 1609809"/>
                <a:gd name="connsiteY1" fmla="*/ 697718 h 1308763"/>
                <a:gd name="connsiteX2" fmla="*/ 1147899 w 1609809"/>
                <a:gd name="connsiteY2" fmla="*/ 0 h 1308763"/>
                <a:gd name="connsiteX3" fmla="*/ 1602933 w 1609809"/>
                <a:gd name="connsiteY3" fmla="*/ 377028 h 1308763"/>
                <a:gd name="connsiteX4" fmla="*/ 376510 w 1609809"/>
                <a:gd name="connsiteY4" fmla="*/ 1308763 h 1308763"/>
                <a:gd name="connsiteX0" fmla="*/ 369046 w 1602345"/>
                <a:gd name="connsiteY0" fmla="*/ 1308763 h 1308763"/>
                <a:gd name="connsiteX1" fmla="*/ 109027 w 1602345"/>
                <a:gd name="connsiteY1" fmla="*/ 697718 h 1308763"/>
                <a:gd name="connsiteX2" fmla="*/ 1140435 w 1602345"/>
                <a:gd name="connsiteY2" fmla="*/ 0 h 1308763"/>
                <a:gd name="connsiteX3" fmla="*/ 1595469 w 1602345"/>
                <a:gd name="connsiteY3" fmla="*/ 377028 h 1308763"/>
                <a:gd name="connsiteX4" fmla="*/ 369046 w 1602345"/>
                <a:gd name="connsiteY4" fmla="*/ 1308763 h 1308763"/>
                <a:gd name="connsiteX0" fmla="*/ 348645 w 1581944"/>
                <a:gd name="connsiteY0" fmla="*/ 1308763 h 1308763"/>
                <a:gd name="connsiteX1" fmla="*/ 88626 w 1581944"/>
                <a:gd name="connsiteY1" fmla="*/ 697718 h 1308763"/>
                <a:gd name="connsiteX2" fmla="*/ 1120034 w 1581944"/>
                <a:gd name="connsiteY2" fmla="*/ 0 h 1308763"/>
                <a:gd name="connsiteX3" fmla="*/ 1575068 w 1581944"/>
                <a:gd name="connsiteY3" fmla="*/ 377028 h 1308763"/>
                <a:gd name="connsiteX4" fmla="*/ 348645 w 1581944"/>
                <a:gd name="connsiteY4" fmla="*/ 1308763 h 1308763"/>
                <a:gd name="connsiteX0" fmla="*/ 348645 w 1581944"/>
                <a:gd name="connsiteY0" fmla="*/ 1308763 h 1308763"/>
                <a:gd name="connsiteX1" fmla="*/ 88626 w 1581944"/>
                <a:gd name="connsiteY1" fmla="*/ 697718 h 1308763"/>
                <a:gd name="connsiteX2" fmla="*/ 1120034 w 1581944"/>
                <a:gd name="connsiteY2" fmla="*/ 0 h 1308763"/>
                <a:gd name="connsiteX3" fmla="*/ 1575068 w 1581944"/>
                <a:gd name="connsiteY3" fmla="*/ 377028 h 1308763"/>
                <a:gd name="connsiteX4" fmla="*/ 348645 w 1581944"/>
                <a:gd name="connsiteY4" fmla="*/ 1308763 h 1308763"/>
                <a:gd name="connsiteX0" fmla="*/ 363461 w 1596760"/>
                <a:gd name="connsiteY0" fmla="*/ 1308763 h 1308763"/>
                <a:gd name="connsiteX1" fmla="*/ 103442 w 1596760"/>
                <a:gd name="connsiteY1" fmla="*/ 697718 h 1308763"/>
                <a:gd name="connsiteX2" fmla="*/ 1134850 w 1596760"/>
                <a:gd name="connsiteY2" fmla="*/ 0 h 1308763"/>
                <a:gd name="connsiteX3" fmla="*/ 1589884 w 1596760"/>
                <a:gd name="connsiteY3" fmla="*/ 377028 h 1308763"/>
                <a:gd name="connsiteX4" fmla="*/ 363461 w 1596760"/>
                <a:gd name="connsiteY4" fmla="*/ 1308763 h 1308763"/>
                <a:gd name="connsiteX0" fmla="*/ 422121 w 1655420"/>
                <a:gd name="connsiteY0" fmla="*/ 1308763 h 1308763"/>
                <a:gd name="connsiteX1" fmla="*/ 162102 w 1655420"/>
                <a:gd name="connsiteY1" fmla="*/ 697718 h 1308763"/>
                <a:gd name="connsiteX2" fmla="*/ 1193510 w 1655420"/>
                <a:gd name="connsiteY2" fmla="*/ 0 h 1308763"/>
                <a:gd name="connsiteX3" fmla="*/ 1648544 w 1655420"/>
                <a:gd name="connsiteY3" fmla="*/ 377028 h 1308763"/>
                <a:gd name="connsiteX4" fmla="*/ 422121 w 1655420"/>
                <a:gd name="connsiteY4" fmla="*/ 1308763 h 1308763"/>
                <a:gd name="connsiteX0" fmla="*/ 402180 w 1635479"/>
                <a:gd name="connsiteY0" fmla="*/ 1308763 h 1308763"/>
                <a:gd name="connsiteX1" fmla="*/ 142161 w 1635479"/>
                <a:gd name="connsiteY1" fmla="*/ 697718 h 1308763"/>
                <a:gd name="connsiteX2" fmla="*/ 1173569 w 1635479"/>
                <a:gd name="connsiteY2" fmla="*/ 0 h 1308763"/>
                <a:gd name="connsiteX3" fmla="*/ 1628603 w 1635479"/>
                <a:gd name="connsiteY3" fmla="*/ 377028 h 1308763"/>
                <a:gd name="connsiteX4" fmla="*/ 402180 w 1635479"/>
                <a:gd name="connsiteY4" fmla="*/ 1308763 h 1308763"/>
                <a:gd name="connsiteX0" fmla="*/ 410705 w 1644004"/>
                <a:gd name="connsiteY0" fmla="*/ 1308763 h 1308763"/>
                <a:gd name="connsiteX1" fmla="*/ 150686 w 1644004"/>
                <a:gd name="connsiteY1" fmla="*/ 697718 h 1308763"/>
                <a:gd name="connsiteX2" fmla="*/ 1182094 w 1644004"/>
                <a:gd name="connsiteY2" fmla="*/ 0 h 1308763"/>
                <a:gd name="connsiteX3" fmla="*/ 1637128 w 1644004"/>
                <a:gd name="connsiteY3" fmla="*/ 377028 h 1308763"/>
                <a:gd name="connsiteX4" fmla="*/ 410705 w 1644004"/>
                <a:gd name="connsiteY4" fmla="*/ 1308763 h 1308763"/>
                <a:gd name="connsiteX0" fmla="*/ 427937 w 1661236"/>
                <a:gd name="connsiteY0" fmla="*/ 1308763 h 1308763"/>
                <a:gd name="connsiteX1" fmla="*/ 167918 w 1661236"/>
                <a:gd name="connsiteY1" fmla="*/ 697718 h 1308763"/>
                <a:gd name="connsiteX2" fmla="*/ 1199326 w 1661236"/>
                <a:gd name="connsiteY2" fmla="*/ 0 h 1308763"/>
                <a:gd name="connsiteX3" fmla="*/ 1654360 w 1661236"/>
                <a:gd name="connsiteY3" fmla="*/ 377028 h 1308763"/>
                <a:gd name="connsiteX4" fmla="*/ 427937 w 1661236"/>
                <a:gd name="connsiteY4" fmla="*/ 1308763 h 1308763"/>
                <a:gd name="connsiteX0" fmla="*/ 420102 w 1653401"/>
                <a:gd name="connsiteY0" fmla="*/ 1308763 h 1308763"/>
                <a:gd name="connsiteX1" fmla="*/ 160083 w 1653401"/>
                <a:gd name="connsiteY1" fmla="*/ 697718 h 1308763"/>
                <a:gd name="connsiteX2" fmla="*/ 1191491 w 1653401"/>
                <a:gd name="connsiteY2" fmla="*/ 0 h 1308763"/>
                <a:gd name="connsiteX3" fmla="*/ 1646525 w 1653401"/>
                <a:gd name="connsiteY3" fmla="*/ 377028 h 1308763"/>
                <a:gd name="connsiteX4" fmla="*/ 420102 w 1653401"/>
                <a:gd name="connsiteY4" fmla="*/ 1308763 h 130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3401" h="1308763">
                  <a:moveTo>
                    <a:pt x="420102" y="1308763"/>
                  </a:moveTo>
                  <a:cubicBezTo>
                    <a:pt x="36156" y="1138781"/>
                    <a:pt x="-159163" y="894178"/>
                    <a:pt x="160083" y="697718"/>
                  </a:cubicBezTo>
                  <a:cubicBezTo>
                    <a:pt x="479329" y="501258"/>
                    <a:pt x="1678304" y="463701"/>
                    <a:pt x="1191491" y="0"/>
                  </a:cubicBezTo>
                  <a:cubicBezTo>
                    <a:pt x="1359059" y="75118"/>
                    <a:pt x="1591632" y="219572"/>
                    <a:pt x="1646525" y="377028"/>
                  </a:cubicBezTo>
                  <a:cubicBezTo>
                    <a:pt x="1779423" y="843618"/>
                    <a:pt x="-63822" y="820505"/>
                    <a:pt x="420102" y="1308763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5711750" y="1250358"/>
              <a:ext cx="2057513" cy="491767"/>
            </a:xfrm>
            <a:custGeom>
              <a:avLst/>
              <a:gdLst>
                <a:gd name="connsiteX0" fmla="*/ 0 w 2045482"/>
                <a:gd name="connsiteY0" fmla="*/ 0 h 251352"/>
                <a:gd name="connsiteX1" fmla="*/ 325023 w 2045482"/>
                <a:gd name="connsiteY1" fmla="*/ 251352 h 251352"/>
                <a:gd name="connsiteX2" fmla="*/ 2045482 w 2045482"/>
                <a:gd name="connsiteY2" fmla="*/ 216683 h 251352"/>
                <a:gd name="connsiteX3" fmla="*/ 0 w 2045482"/>
                <a:gd name="connsiteY3" fmla="*/ 0 h 251352"/>
                <a:gd name="connsiteX0" fmla="*/ 0 w 2045482"/>
                <a:gd name="connsiteY0" fmla="*/ 157895 h 409247"/>
                <a:gd name="connsiteX1" fmla="*/ 325023 w 2045482"/>
                <a:gd name="connsiteY1" fmla="*/ 409247 h 409247"/>
                <a:gd name="connsiteX2" fmla="*/ 2045482 w 2045482"/>
                <a:gd name="connsiteY2" fmla="*/ 374578 h 409247"/>
                <a:gd name="connsiteX3" fmla="*/ 0 w 2045482"/>
                <a:gd name="connsiteY3" fmla="*/ 157895 h 409247"/>
                <a:gd name="connsiteX0" fmla="*/ 0 w 2045482"/>
                <a:gd name="connsiteY0" fmla="*/ 244566 h 495918"/>
                <a:gd name="connsiteX1" fmla="*/ 325023 w 2045482"/>
                <a:gd name="connsiteY1" fmla="*/ 495918 h 495918"/>
                <a:gd name="connsiteX2" fmla="*/ 2045482 w 2045482"/>
                <a:gd name="connsiteY2" fmla="*/ 461249 h 495918"/>
                <a:gd name="connsiteX3" fmla="*/ 0 w 2045482"/>
                <a:gd name="connsiteY3" fmla="*/ 244566 h 495918"/>
                <a:gd name="connsiteX0" fmla="*/ 0 w 2045482"/>
                <a:gd name="connsiteY0" fmla="*/ 244566 h 495918"/>
                <a:gd name="connsiteX1" fmla="*/ 325023 w 2045482"/>
                <a:gd name="connsiteY1" fmla="*/ 495918 h 495918"/>
                <a:gd name="connsiteX2" fmla="*/ 2045482 w 2045482"/>
                <a:gd name="connsiteY2" fmla="*/ 461249 h 495918"/>
                <a:gd name="connsiteX3" fmla="*/ 0 w 2045482"/>
                <a:gd name="connsiteY3" fmla="*/ 244566 h 495918"/>
                <a:gd name="connsiteX0" fmla="*/ 0 w 2045482"/>
                <a:gd name="connsiteY0" fmla="*/ 244566 h 495918"/>
                <a:gd name="connsiteX1" fmla="*/ 325023 w 2045482"/>
                <a:gd name="connsiteY1" fmla="*/ 495918 h 495918"/>
                <a:gd name="connsiteX2" fmla="*/ 2045482 w 2045482"/>
                <a:gd name="connsiteY2" fmla="*/ 461249 h 495918"/>
                <a:gd name="connsiteX3" fmla="*/ 0 w 2045482"/>
                <a:gd name="connsiteY3" fmla="*/ 244566 h 495918"/>
                <a:gd name="connsiteX0" fmla="*/ 0 w 2045482"/>
                <a:gd name="connsiteY0" fmla="*/ 244566 h 495918"/>
                <a:gd name="connsiteX1" fmla="*/ 325023 w 2045482"/>
                <a:gd name="connsiteY1" fmla="*/ 495918 h 495918"/>
                <a:gd name="connsiteX2" fmla="*/ 2045482 w 2045482"/>
                <a:gd name="connsiteY2" fmla="*/ 461249 h 495918"/>
                <a:gd name="connsiteX3" fmla="*/ 0 w 2045482"/>
                <a:gd name="connsiteY3" fmla="*/ 244566 h 495918"/>
                <a:gd name="connsiteX0" fmla="*/ 0 w 2045482"/>
                <a:gd name="connsiteY0" fmla="*/ 244566 h 495918"/>
                <a:gd name="connsiteX1" fmla="*/ 325023 w 2045482"/>
                <a:gd name="connsiteY1" fmla="*/ 495918 h 495918"/>
                <a:gd name="connsiteX2" fmla="*/ 2045482 w 2045482"/>
                <a:gd name="connsiteY2" fmla="*/ 461249 h 495918"/>
                <a:gd name="connsiteX3" fmla="*/ 0 w 2045482"/>
                <a:gd name="connsiteY3" fmla="*/ 244566 h 495918"/>
                <a:gd name="connsiteX0" fmla="*/ 0 w 2045482"/>
                <a:gd name="connsiteY0" fmla="*/ 244566 h 495918"/>
                <a:gd name="connsiteX1" fmla="*/ 325023 w 2045482"/>
                <a:gd name="connsiteY1" fmla="*/ 495918 h 495918"/>
                <a:gd name="connsiteX2" fmla="*/ 2045482 w 2045482"/>
                <a:gd name="connsiteY2" fmla="*/ 461249 h 495918"/>
                <a:gd name="connsiteX3" fmla="*/ 0 w 2045482"/>
                <a:gd name="connsiteY3" fmla="*/ 244566 h 495918"/>
                <a:gd name="connsiteX0" fmla="*/ 0 w 2045482"/>
                <a:gd name="connsiteY0" fmla="*/ 244566 h 495918"/>
                <a:gd name="connsiteX1" fmla="*/ 325023 w 2045482"/>
                <a:gd name="connsiteY1" fmla="*/ 495918 h 495918"/>
                <a:gd name="connsiteX2" fmla="*/ 2045482 w 2045482"/>
                <a:gd name="connsiteY2" fmla="*/ 461249 h 495918"/>
                <a:gd name="connsiteX3" fmla="*/ 0 w 2045482"/>
                <a:gd name="connsiteY3" fmla="*/ 244566 h 495918"/>
                <a:gd name="connsiteX0" fmla="*/ 0 w 2045482"/>
                <a:gd name="connsiteY0" fmla="*/ 244566 h 495918"/>
                <a:gd name="connsiteX1" fmla="*/ 325023 w 2045482"/>
                <a:gd name="connsiteY1" fmla="*/ 495918 h 495918"/>
                <a:gd name="connsiteX2" fmla="*/ 2045482 w 2045482"/>
                <a:gd name="connsiteY2" fmla="*/ 461249 h 495918"/>
                <a:gd name="connsiteX3" fmla="*/ 0 w 2045482"/>
                <a:gd name="connsiteY3" fmla="*/ 244566 h 495918"/>
                <a:gd name="connsiteX0" fmla="*/ 0 w 2057513"/>
                <a:gd name="connsiteY0" fmla="*/ 246741 h 498093"/>
                <a:gd name="connsiteX1" fmla="*/ 325023 w 2057513"/>
                <a:gd name="connsiteY1" fmla="*/ 498093 h 498093"/>
                <a:gd name="connsiteX2" fmla="*/ 2057513 w 2057513"/>
                <a:gd name="connsiteY2" fmla="*/ 459414 h 498093"/>
                <a:gd name="connsiteX3" fmla="*/ 0 w 2057513"/>
                <a:gd name="connsiteY3" fmla="*/ 246741 h 498093"/>
                <a:gd name="connsiteX0" fmla="*/ 0 w 2057513"/>
                <a:gd name="connsiteY0" fmla="*/ 240415 h 491767"/>
                <a:gd name="connsiteX1" fmla="*/ 325023 w 2057513"/>
                <a:gd name="connsiteY1" fmla="*/ 491767 h 491767"/>
                <a:gd name="connsiteX2" fmla="*/ 2057513 w 2057513"/>
                <a:gd name="connsiteY2" fmla="*/ 453088 h 491767"/>
                <a:gd name="connsiteX3" fmla="*/ 0 w 2057513"/>
                <a:gd name="connsiteY3" fmla="*/ 240415 h 491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7513" h="491767">
                  <a:moveTo>
                    <a:pt x="0" y="240415"/>
                  </a:moveTo>
                  <a:lnTo>
                    <a:pt x="325023" y="491767"/>
                  </a:lnTo>
                  <a:cubicBezTo>
                    <a:pt x="935901" y="164081"/>
                    <a:pt x="1864744" y="138316"/>
                    <a:pt x="2057513" y="453088"/>
                  </a:cubicBezTo>
                  <a:cubicBezTo>
                    <a:pt x="1647626" y="-269352"/>
                    <a:pt x="440480" y="40702"/>
                    <a:pt x="0" y="240415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6105790" y="2248155"/>
              <a:ext cx="1122738" cy="435882"/>
            </a:xfrm>
            <a:custGeom>
              <a:avLst/>
              <a:gdLst>
                <a:gd name="connsiteX0" fmla="*/ 788724 w 1126749"/>
                <a:gd name="connsiteY0" fmla="*/ 151678 h 394362"/>
                <a:gd name="connsiteX1" fmla="*/ 1126749 w 1126749"/>
                <a:gd name="connsiteY1" fmla="*/ 394362 h 394362"/>
                <a:gd name="connsiteX2" fmla="*/ 0 w 1126749"/>
                <a:gd name="connsiteY2" fmla="*/ 0 h 394362"/>
                <a:gd name="connsiteX3" fmla="*/ 788724 w 1126749"/>
                <a:gd name="connsiteY3" fmla="*/ 151678 h 394362"/>
                <a:gd name="connsiteX0" fmla="*/ 788724 w 1126749"/>
                <a:gd name="connsiteY0" fmla="*/ 151678 h 432578"/>
                <a:gd name="connsiteX1" fmla="*/ 1126749 w 1126749"/>
                <a:gd name="connsiteY1" fmla="*/ 394362 h 432578"/>
                <a:gd name="connsiteX2" fmla="*/ 0 w 1126749"/>
                <a:gd name="connsiteY2" fmla="*/ 0 h 432578"/>
                <a:gd name="connsiteX3" fmla="*/ 788724 w 1126749"/>
                <a:gd name="connsiteY3" fmla="*/ 151678 h 432578"/>
                <a:gd name="connsiteX0" fmla="*/ 788724 w 1126749"/>
                <a:gd name="connsiteY0" fmla="*/ 151678 h 462049"/>
                <a:gd name="connsiteX1" fmla="*/ 1126749 w 1126749"/>
                <a:gd name="connsiteY1" fmla="*/ 394362 h 462049"/>
                <a:gd name="connsiteX2" fmla="*/ 0 w 1126749"/>
                <a:gd name="connsiteY2" fmla="*/ 0 h 462049"/>
                <a:gd name="connsiteX3" fmla="*/ 788724 w 1126749"/>
                <a:gd name="connsiteY3" fmla="*/ 151678 h 462049"/>
                <a:gd name="connsiteX0" fmla="*/ 788724 w 1126749"/>
                <a:gd name="connsiteY0" fmla="*/ 151678 h 462049"/>
                <a:gd name="connsiteX1" fmla="*/ 1126749 w 1126749"/>
                <a:gd name="connsiteY1" fmla="*/ 394362 h 462049"/>
                <a:gd name="connsiteX2" fmla="*/ 0 w 1126749"/>
                <a:gd name="connsiteY2" fmla="*/ 0 h 462049"/>
                <a:gd name="connsiteX3" fmla="*/ 788724 w 1126749"/>
                <a:gd name="connsiteY3" fmla="*/ 151678 h 462049"/>
                <a:gd name="connsiteX0" fmla="*/ 788724 w 1126749"/>
                <a:gd name="connsiteY0" fmla="*/ 151678 h 462049"/>
                <a:gd name="connsiteX1" fmla="*/ 1126749 w 1126749"/>
                <a:gd name="connsiteY1" fmla="*/ 394362 h 462049"/>
                <a:gd name="connsiteX2" fmla="*/ 0 w 1126749"/>
                <a:gd name="connsiteY2" fmla="*/ 0 h 462049"/>
                <a:gd name="connsiteX3" fmla="*/ 788724 w 1126749"/>
                <a:gd name="connsiteY3" fmla="*/ 151678 h 462049"/>
                <a:gd name="connsiteX0" fmla="*/ 788724 w 1126749"/>
                <a:gd name="connsiteY0" fmla="*/ 151678 h 462049"/>
                <a:gd name="connsiteX1" fmla="*/ 1126749 w 1126749"/>
                <a:gd name="connsiteY1" fmla="*/ 394362 h 462049"/>
                <a:gd name="connsiteX2" fmla="*/ 0 w 1126749"/>
                <a:gd name="connsiteY2" fmla="*/ 0 h 462049"/>
                <a:gd name="connsiteX3" fmla="*/ 788724 w 1126749"/>
                <a:gd name="connsiteY3" fmla="*/ 151678 h 462049"/>
                <a:gd name="connsiteX0" fmla="*/ 788724 w 1126749"/>
                <a:gd name="connsiteY0" fmla="*/ 151678 h 462049"/>
                <a:gd name="connsiteX1" fmla="*/ 1126749 w 1126749"/>
                <a:gd name="connsiteY1" fmla="*/ 394362 h 462049"/>
                <a:gd name="connsiteX2" fmla="*/ 0 w 1126749"/>
                <a:gd name="connsiteY2" fmla="*/ 0 h 462049"/>
                <a:gd name="connsiteX3" fmla="*/ 788724 w 1126749"/>
                <a:gd name="connsiteY3" fmla="*/ 151678 h 462049"/>
                <a:gd name="connsiteX0" fmla="*/ 788724 w 1126749"/>
                <a:gd name="connsiteY0" fmla="*/ 151678 h 462049"/>
                <a:gd name="connsiteX1" fmla="*/ 1126749 w 1126749"/>
                <a:gd name="connsiteY1" fmla="*/ 394362 h 462049"/>
                <a:gd name="connsiteX2" fmla="*/ 0 w 1126749"/>
                <a:gd name="connsiteY2" fmla="*/ 0 h 462049"/>
                <a:gd name="connsiteX3" fmla="*/ 788724 w 1126749"/>
                <a:gd name="connsiteY3" fmla="*/ 151678 h 462049"/>
                <a:gd name="connsiteX0" fmla="*/ 788724 w 1126749"/>
                <a:gd name="connsiteY0" fmla="*/ 151678 h 462049"/>
                <a:gd name="connsiteX1" fmla="*/ 1126749 w 1126749"/>
                <a:gd name="connsiteY1" fmla="*/ 394362 h 462049"/>
                <a:gd name="connsiteX2" fmla="*/ 0 w 1126749"/>
                <a:gd name="connsiteY2" fmla="*/ 0 h 462049"/>
                <a:gd name="connsiteX3" fmla="*/ 788724 w 1126749"/>
                <a:gd name="connsiteY3" fmla="*/ 151678 h 462049"/>
                <a:gd name="connsiteX0" fmla="*/ 788724 w 1126749"/>
                <a:gd name="connsiteY0" fmla="*/ 151678 h 462049"/>
                <a:gd name="connsiteX1" fmla="*/ 1126749 w 1126749"/>
                <a:gd name="connsiteY1" fmla="*/ 394362 h 462049"/>
                <a:gd name="connsiteX2" fmla="*/ 0 w 1126749"/>
                <a:gd name="connsiteY2" fmla="*/ 0 h 462049"/>
                <a:gd name="connsiteX3" fmla="*/ 788724 w 1126749"/>
                <a:gd name="connsiteY3" fmla="*/ 151678 h 462049"/>
                <a:gd name="connsiteX0" fmla="*/ 788724 w 1126749"/>
                <a:gd name="connsiteY0" fmla="*/ 151678 h 462049"/>
                <a:gd name="connsiteX1" fmla="*/ 1126749 w 1126749"/>
                <a:gd name="connsiteY1" fmla="*/ 394362 h 462049"/>
                <a:gd name="connsiteX2" fmla="*/ 0 w 1126749"/>
                <a:gd name="connsiteY2" fmla="*/ 0 h 462049"/>
                <a:gd name="connsiteX3" fmla="*/ 788724 w 1126749"/>
                <a:gd name="connsiteY3" fmla="*/ 151678 h 462049"/>
                <a:gd name="connsiteX0" fmla="*/ 788724 w 1126749"/>
                <a:gd name="connsiteY0" fmla="*/ 151678 h 463519"/>
                <a:gd name="connsiteX1" fmla="*/ 1126749 w 1126749"/>
                <a:gd name="connsiteY1" fmla="*/ 394362 h 463519"/>
                <a:gd name="connsiteX2" fmla="*/ 0 w 1126749"/>
                <a:gd name="connsiteY2" fmla="*/ 0 h 463519"/>
                <a:gd name="connsiteX3" fmla="*/ 788724 w 1126749"/>
                <a:gd name="connsiteY3" fmla="*/ 151678 h 463519"/>
                <a:gd name="connsiteX0" fmla="*/ 788724 w 1126749"/>
                <a:gd name="connsiteY0" fmla="*/ 151678 h 472355"/>
                <a:gd name="connsiteX1" fmla="*/ 1126749 w 1126749"/>
                <a:gd name="connsiteY1" fmla="*/ 394362 h 472355"/>
                <a:gd name="connsiteX2" fmla="*/ 0 w 1126749"/>
                <a:gd name="connsiteY2" fmla="*/ 0 h 472355"/>
                <a:gd name="connsiteX3" fmla="*/ 788724 w 1126749"/>
                <a:gd name="connsiteY3" fmla="*/ 151678 h 472355"/>
                <a:gd name="connsiteX0" fmla="*/ 788724 w 1126749"/>
                <a:gd name="connsiteY0" fmla="*/ 151678 h 456183"/>
                <a:gd name="connsiteX1" fmla="*/ 1126749 w 1126749"/>
                <a:gd name="connsiteY1" fmla="*/ 394362 h 456183"/>
                <a:gd name="connsiteX2" fmla="*/ 0 w 1126749"/>
                <a:gd name="connsiteY2" fmla="*/ 0 h 456183"/>
                <a:gd name="connsiteX3" fmla="*/ 788724 w 1126749"/>
                <a:gd name="connsiteY3" fmla="*/ 151678 h 456183"/>
                <a:gd name="connsiteX0" fmla="*/ 788724 w 1126749"/>
                <a:gd name="connsiteY0" fmla="*/ 151678 h 448879"/>
                <a:gd name="connsiteX1" fmla="*/ 1126749 w 1126749"/>
                <a:gd name="connsiteY1" fmla="*/ 394362 h 448879"/>
                <a:gd name="connsiteX2" fmla="*/ 0 w 1126749"/>
                <a:gd name="connsiteY2" fmla="*/ 0 h 448879"/>
                <a:gd name="connsiteX3" fmla="*/ 788724 w 1126749"/>
                <a:gd name="connsiteY3" fmla="*/ 151678 h 448879"/>
                <a:gd name="connsiteX0" fmla="*/ 788724 w 1126749"/>
                <a:gd name="connsiteY0" fmla="*/ 151678 h 450471"/>
                <a:gd name="connsiteX1" fmla="*/ 1126749 w 1126749"/>
                <a:gd name="connsiteY1" fmla="*/ 394362 h 450471"/>
                <a:gd name="connsiteX2" fmla="*/ 0 w 1126749"/>
                <a:gd name="connsiteY2" fmla="*/ 0 h 450471"/>
                <a:gd name="connsiteX3" fmla="*/ 788724 w 1126749"/>
                <a:gd name="connsiteY3" fmla="*/ 151678 h 450471"/>
                <a:gd name="connsiteX0" fmla="*/ 788724 w 1126749"/>
                <a:gd name="connsiteY0" fmla="*/ 151678 h 441697"/>
                <a:gd name="connsiteX1" fmla="*/ 1126749 w 1126749"/>
                <a:gd name="connsiteY1" fmla="*/ 394362 h 441697"/>
                <a:gd name="connsiteX2" fmla="*/ 0 w 1126749"/>
                <a:gd name="connsiteY2" fmla="*/ 0 h 441697"/>
                <a:gd name="connsiteX3" fmla="*/ 788724 w 1126749"/>
                <a:gd name="connsiteY3" fmla="*/ 151678 h 441697"/>
                <a:gd name="connsiteX0" fmla="*/ 788724 w 1126749"/>
                <a:gd name="connsiteY0" fmla="*/ 151678 h 435882"/>
                <a:gd name="connsiteX1" fmla="*/ 1126749 w 1126749"/>
                <a:gd name="connsiteY1" fmla="*/ 394362 h 435882"/>
                <a:gd name="connsiteX2" fmla="*/ 0 w 1126749"/>
                <a:gd name="connsiteY2" fmla="*/ 0 h 435882"/>
                <a:gd name="connsiteX3" fmla="*/ 788724 w 1126749"/>
                <a:gd name="connsiteY3" fmla="*/ 151678 h 435882"/>
                <a:gd name="connsiteX0" fmla="*/ 784713 w 1122738"/>
                <a:gd name="connsiteY0" fmla="*/ 151678 h 435882"/>
                <a:gd name="connsiteX1" fmla="*/ 1122738 w 1122738"/>
                <a:gd name="connsiteY1" fmla="*/ 394362 h 435882"/>
                <a:gd name="connsiteX2" fmla="*/ 0 w 1122738"/>
                <a:gd name="connsiteY2" fmla="*/ 0 h 435882"/>
                <a:gd name="connsiteX3" fmla="*/ 784713 w 1122738"/>
                <a:gd name="connsiteY3" fmla="*/ 151678 h 43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2738" h="435882">
                  <a:moveTo>
                    <a:pt x="784713" y="151678"/>
                  </a:moveTo>
                  <a:lnTo>
                    <a:pt x="1122738" y="394362"/>
                  </a:lnTo>
                  <a:cubicBezTo>
                    <a:pt x="740357" y="497456"/>
                    <a:pt x="141035" y="423789"/>
                    <a:pt x="0" y="0"/>
                  </a:cubicBezTo>
                  <a:cubicBezTo>
                    <a:pt x="137136" y="271511"/>
                    <a:pt x="613585" y="274481"/>
                    <a:pt x="784713" y="151678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27584" y="1516448"/>
            <a:ext cx="2060739" cy="1462073"/>
            <a:chOff x="5696572" y="1252173"/>
            <a:chExt cx="2060739" cy="1462073"/>
          </a:xfrm>
        </p:grpSpPr>
        <p:sp>
          <p:nvSpPr>
            <p:cNvPr id="52" name="任意多边形 51"/>
            <p:cNvSpPr/>
            <p:nvPr/>
          </p:nvSpPr>
          <p:spPr>
            <a:xfrm>
              <a:off x="5696572" y="1252173"/>
              <a:ext cx="1728319" cy="1221355"/>
            </a:xfrm>
            <a:custGeom>
              <a:avLst/>
              <a:gdLst>
                <a:gd name="connsiteX0" fmla="*/ 0 w 1728317"/>
                <a:gd name="connsiteY0" fmla="*/ 0 h 889279"/>
                <a:gd name="connsiteX1" fmla="*/ 1728317 w 1728317"/>
                <a:gd name="connsiteY1" fmla="*/ 0 h 889279"/>
                <a:gd name="connsiteX2" fmla="*/ 432079 w 1728317"/>
                <a:gd name="connsiteY2" fmla="*/ 673239 h 889279"/>
                <a:gd name="connsiteX3" fmla="*/ 1205803 w 1728317"/>
                <a:gd name="connsiteY3" fmla="*/ 889279 h 889279"/>
                <a:gd name="connsiteX0" fmla="*/ 0 w 1728317"/>
                <a:gd name="connsiteY0" fmla="*/ 140446 h 1029725"/>
                <a:gd name="connsiteX1" fmla="*/ 1728317 w 1728317"/>
                <a:gd name="connsiteY1" fmla="*/ 140446 h 1029725"/>
                <a:gd name="connsiteX2" fmla="*/ 432079 w 1728317"/>
                <a:gd name="connsiteY2" fmla="*/ 813685 h 1029725"/>
                <a:gd name="connsiteX3" fmla="*/ 1205803 w 1728317"/>
                <a:gd name="connsiteY3" fmla="*/ 1029725 h 1029725"/>
                <a:gd name="connsiteX0" fmla="*/ 0 w 1728319"/>
                <a:gd name="connsiteY0" fmla="*/ 254958 h 1144237"/>
                <a:gd name="connsiteX1" fmla="*/ 1728317 w 1728319"/>
                <a:gd name="connsiteY1" fmla="*/ 254958 h 1144237"/>
                <a:gd name="connsiteX2" fmla="*/ 432079 w 1728319"/>
                <a:gd name="connsiteY2" fmla="*/ 928197 h 1144237"/>
                <a:gd name="connsiteX3" fmla="*/ 1205803 w 1728319"/>
                <a:gd name="connsiteY3" fmla="*/ 1144237 h 1144237"/>
                <a:gd name="connsiteX0" fmla="*/ 0 w 1728319"/>
                <a:gd name="connsiteY0" fmla="*/ 254958 h 1144237"/>
                <a:gd name="connsiteX1" fmla="*/ 1728317 w 1728319"/>
                <a:gd name="connsiteY1" fmla="*/ 254958 h 1144237"/>
                <a:gd name="connsiteX2" fmla="*/ 432079 w 1728319"/>
                <a:gd name="connsiteY2" fmla="*/ 928197 h 1144237"/>
                <a:gd name="connsiteX3" fmla="*/ 1205803 w 1728319"/>
                <a:gd name="connsiteY3" fmla="*/ 1144237 h 1144237"/>
                <a:gd name="connsiteX0" fmla="*/ 0 w 1728319"/>
                <a:gd name="connsiteY0" fmla="*/ 254958 h 1221355"/>
                <a:gd name="connsiteX1" fmla="*/ 1728317 w 1728319"/>
                <a:gd name="connsiteY1" fmla="*/ 254958 h 1221355"/>
                <a:gd name="connsiteX2" fmla="*/ 432079 w 1728319"/>
                <a:gd name="connsiteY2" fmla="*/ 928197 h 1221355"/>
                <a:gd name="connsiteX3" fmla="*/ 1205803 w 1728319"/>
                <a:gd name="connsiteY3" fmla="*/ 1144237 h 1221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8319" h="1221355">
                  <a:moveTo>
                    <a:pt x="0" y="254958"/>
                  </a:moveTo>
                  <a:cubicBezTo>
                    <a:pt x="576106" y="-61047"/>
                    <a:pt x="1730435" y="-108113"/>
                    <a:pt x="1728317" y="254958"/>
                  </a:cubicBezTo>
                  <a:cubicBezTo>
                    <a:pt x="1726199" y="618029"/>
                    <a:pt x="514535" y="616378"/>
                    <a:pt x="432079" y="928197"/>
                  </a:cubicBezTo>
                  <a:cubicBezTo>
                    <a:pt x="349623" y="1240016"/>
                    <a:pt x="1008406" y="1287377"/>
                    <a:pt x="1205803" y="1144237"/>
                  </a:cubicBezTo>
                </a:path>
              </a:pathLst>
            </a:custGeom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6028992" y="1492891"/>
              <a:ext cx="1728319" cy="1221355"/>
            </a:xfrm>
            <a:custGeom>
              <a:avLst/>
              <a:gdLst>
                <a:gd name="connsiteX0" fmla="*/ 0 w 1728317"/>
                <a:gd name="connsiteY0" fmla="*/ 0 h 889279"/>
                <a:gd name="connsiteX1" fmla="*/ 1728317 w 1728317"/>
                <a:gd name="connsiteY1" fmla="*/ 0 h 889279"/>
                <a:gd name="connsiteX2" fmla="*/ 432079 w 1728317"/>
                <a:gd name="connsiteY2" fmla="*/ 673239 h 889279"/>
                <a:gd name="connsiteX3" fmla="*/ 1205803 w 1728317"/>
                <a:gd name="connsiteY3" fmla="*/ 889279 h 889279"/>
                <a:gd name="connsiteX0" fmla="*/ 0 w 1728317"/>
                <a:gd name="connsiteY0" fmla="*/ 140446 h 1029725"/>
                <a:gd name="connsiteX1" fmla="*/ 1728317 w 1728317"/>
                <a:gd name="connsiteY1" fmla="*/ 140446 h 1029725"/>
                <a:gd name="connsiteX2" fmla="*/ 432079 w 1728317"/>
                <a:gd name="connsiteY2" fmla="*/ 813685 h 1029725"/>
                <a:gd name="connsiteX3" fmla="*/ 1205803 w 1728317"/>
                <a:gd name="connsiteY3" fmla="*/ 1029725 h 1029725"/>
                <a:gd name="connsiteX0" fmla="*/ 0 w 1728319"/>
                <a:gd name="connsiteY0" fmla="*/ 254958 h 1144237"/>
                <a:gd name="connsiteX1" fmla="*/ 1728317 w 1728319"/>
                <a:gd name="connsiteY1" fmla="*/ 254958 h 1144237"/>
                <a:gd name="connsiteX2" fmla="*/ 432079 w 1728319"/>
                <a:gd name="connsiteY2" fmla="*/ 928197 h 1144237"/>
                <a:gd name="connsiteX3" fmla="*/ 1205803 w 1728319"/>
                <a:gd name="connsiteY3" fmla="*/ 1144237 h 1144237"/>
                <a:gd name="connsiteX0" fmla="*/ 0 w 1728319"/>
                <a:gd name="connsiteY0" fmla="*/ 254958 h 1144237"/>
                <a:gd name="connsiteX1" fmla="*/ 1728317 w 1728319"/>
                <a:gd name="connsiteY1" fmla="*/ 254958 h 1144237"/>
                <a:gd name="connsiteX2" fmla="*/ 432079 w 1728319"/>
                <a:gd name="connsiteY2" fmla="*/ 928197 h 1144237"/>
                <a:gd name="connsiteX3" fmla="*/ 1205803 w 1728319"/>
                <a:gd name="connsiteY3" fmla="*/ 1144237 h 1144237"/>
                <a:gd name="connsiteX0" fmla="*/ 0 w 1728319"/>
                <a:gd name="connsiteY0" fmla="*/ 254958 h 1221355"/>
                <a:gd name="connsiteX1" fmla="*/ 1728317 w 1728319"/>
                <a:gd name="connsiteY1" fmla="*/ 254958 h 1221355"/>
                <a:gd name="connsiteX2" fmla="*/ 432079 w 1728319"/>
                <a:gd name="connsiteY2" fmla="*/ 928197 h 1221355"/>
                <a:gd name="connsiteX3" fmla="*/ 1205803 w 1728319"/>
                <a:gd name="connsiteY3" fmla="*/ 1144237 h 1221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8319" h="1221355">
                  <a:moveTo>
                    <a:pt x="0" y="254958"/>
                  </a:moveTo>
                  <a:cubicBezTo>
                    <a:pt x="576106" y="-61047"/>
                    <a:pt x="1730435" y="-108113"/>
                    <a:pt x="1728317" y="254958"/>
                  </a:cubicBezTo>
                  <a:cubicBezTo>
                    <a:pt x="1726199" y="618029"/>
                    <a:pt x="514535" y="616378"/>
                    <a:pt x="432079" y="928197"/>
                  </a:cubicBezTo>
                  <a:cubicBezTo>
                    <a:pt x="349623" y="1240016"/>
                    <a:pt x="1008406" y="1287377"/>
                    <a:pt x="1205803" y="1144237"/>
                  </a:cubicBezTo>
                </a:path>
              </a:pathLst>
            </a:cu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4768232" y="3139977"/>
            <a:ext cx="877163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线段化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185867" y="3139977"/>
            <a:ext cx="877163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曲线化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186917" y="1580508"/>
            <a:ext cx="2085946" cy="1445684"/>
            <a:chOff x="3400729" y="3241545"/>
            <a:chExt cx="2085946" cy="1445684"/>
          </a:xfrm>
        </p:grpSpPr>
        <p:sp>
          <p:nvSpPr>
            <p:cNvPr id="46" name="任意多边形 45"/>
            <p:cNvSpPr/>
            <p:nvPr/>
          </p:nvSpPr>
          <p:spPr>
            <a:xfrm>
              <a:off x="3817548" y="3356735"/>
              <a:ext cx="1669127" cy="1259393"/>
            </a:xfrm>
            <a:custGeom>
              <a:avLst/>
              <a:gdLst>
                <a:gd name="connsiteX0" fmla="*/ 1225899 w 1592663"/>
                <a:gd name="connsiteY0" fmla="*/ 0 h 1271116"/>
                <a:gd name="connsiteX1" fmla="*/ 1592663 w 1592663"/>
                <a:gd name="connsiteY1" fmla="*/ 286378 h 1271116"/>
                <a:gd name="connsiteX2" fmla="*/ 386861 w 1592663"/>
                <a:gd name="connsiteY2" fmla="*/ 1271116 h 1271116"/>
                <a:gd name="connsiteX3" fmla="*/ 0 w 1592663"/>
                <a:gd name="connsiteY3" fmla="*/ 969666 h 1271116"/>
                <a:gd name="connsiteX4" fmla="*/ 1225899 w 1592663"/>
                <a:gd name="connsiteY4" fmla="*/ 0 h 1271116"/>
                <a:gd name="connsiteX0" fmla="*/ 1225899 w 1605074"/>
                <a:gd name="connsiteY0" fmla="*/ 0 h 1271116"/>
                <a:gd name="connsiteX1" fmla="*/ 1592663 w 1605074"/>
                <a:gd name="connsiteY1" fmla="*/ 286378 h 1271116"/>
                <a:gd name="connsiteX2" fmla="*/ 386861 w 1605074"/>
                <a:gd name="connsiteY2" fmla="*/ 1271116 h 1271116"/>
                <a:gd name="connsiteX3" fmla="*/ 0 w 1605074"/>
                <a:gd name="connsiteY3" fmla="*/ 969666 h 1271116"/>
                <a:gd name="connsiteX4" fmla="*/ 1225899 w 1605074"/>
                <a:gd name="connsiteY4" fmla="*/ 0 h 1271116"/>
                <a:gd name="connsiteX0" fmla="*/ 1225899 w 1600273"/>
                <a:gd name="connsiteY0" fmla="*/ 0 h 1271116"/>
                <a:gd name="connsiteX1" fmla="*/ 1592663 w 1600273"/>
                <a:gd name="connsiteY1" fmla="*/ 286378 h 1271116"/>
                <a:gd name="connsiteX2" fmla="*/ 386861 w 1600273"/>
                <a:gd name="connsiteY2" fmla="*/ 1271116 h 1271116"/>
                <a:gd name="connsiteX3" fmla="*/ 0 w 1600273"/>
                <a:gd name="connsiteY3" fmla="*/ 969666 h 1271116"/>
                <a:gd name="connsiteX4" fmla="*/ 1225899 w 1600273"/>
                <a:gd name="connsiteY4" fmla="*/ 0 h 1271116"/>
                <a:gd name="connsiteX0" fmla="*/ 1225899 w 1599468"/>
                <a:gd name="connsiteY0" fmla="*/ 0 h 1271116"/>
                <a:gd name="connsiteX1" fmla="*/ 1592663 w 1599468"/>
                <a:gd name="connsiteY1" fmla="*/ 286378 h 1271116"/>
                <a:gd name="connsiteX2" fmla="*/ 386861 w 1599468"/>
                <a:gd name="connsiteY2" fmla="*/ 1271116 h 1271116"/>
                <a:gd name="connsiteX3" fmla="*/ 0 w 1599468"/>
                <a:gd name="connsiteY3" fmla="*/ 969666 h 1271116"/>
                <a:gd name="connsiteX4" fmla="*/ 1225899 w 1599468"/>
                <a:gd name="connsiteY4" fmla="*/ 0 h 1271116"/>
                <a:gd name="connsiteX0" fmla="*/ 1225899 w 1598816"/>
                <a:gd name="connsiteY0" fmla="*/ 0 h 1271116"/>
                <a:gd name="connsiteX1" fmla="*/ 1592663 w 1598816"/>
                <a:gd name="connsiteY1" fmla="*/ 286378 h 1271116"/>
                <a:gd name="connsiteX2" fmla="*/ 386861 w 1598816"/>
                <a:gd name="connsiteY2" fmla="*/ 1271116 h 1271116"/>
                <a:gd name="connsiteX3" fmla="*/ 0 w 1598816"/>
                <a:gd name="connsiteY3" fmla="*/ 969666 h 1271116"/>
                <a:gd name="connsiteX4" fmla="*/ 1225899 w 1598816"/>
                <a:gd name="connsiteY4" fmla="*/ 0 h 1271116"/>
                <a:gd name="connsiteX0" fmla="*/ 1225899 w 1599259"/>
                <a:gd name="connsiteY0" fmla="*/ 0 h 1271116"/>
                <a:gd name="connsiteX1" fmla="*/ 1592663 w 1599259"/>
                <a:gd name="connsiteY1" fmla="*/ 286378 h 1271116"/>
                <a:gd name="connsiteX2" fmla="*/ 386861 w 1599259"/>
                <a:gd name="connsiteY2" fmla="*/ 1271116 h 1271116"/>
                <a:gd name="connsiteX3" fmla="*/ 0 w 1599259"/>
                <a:gd name="connsiteY3" fmla="*/ 969666 h 1271116"/>
                <a:gd name="connsiteX4" fmla="*/ 1225899 w 1599259"/>
                <a:gd name="connsiteY4" fmla="*/ 0 h 1271116"/>
                <a:gd name="connsiteX0" fmla="*/ 1225899 w 1612461"/>
                <a:gd name="connsiteY0" fmla="*/ 0 h 1271116"/>
                <a:gd name="connsiteX1" fmla="*/ 1592663 w 1612461"/>
                <a:gd name="connsiteY1" fmla="*/ 286378 h 1271116"/>
                <a:gd name="connsiteX2" fmla="*/ 386861 w 1612461"/>
                <a:gd name="connsiteY2" fmla="*/ 1271116 h 1271116"/>
                <a:gd name="connsiteX3" fmla="*/ 0 w 1612461"/>
                <a:gd name="connsiteY3" fmla="*/ 969666 h 1271116"/>
                <a:gd name="connsiteX4" fmla="*/ 1225899 w 1612461"/>
                <a:gd name="connsiteY4" fmla="*/ 0 h 1271116"/>
                <a:gd name="connsiteX0" fmla="*/ 1245211 w 1631773"/>
                <a:gd name="connsiteY0" fmla="*/ 0 h 1271116"/>
                <a:gd name="connsiteX1" fmla="*/ 1611975 w 1631773"/>
                <a:gd name="connsiteY1" fmla="*/ 286378 h 1271116"/>
                <a:gd name="connsiteX2" fmla="*/ 406173 w 1631773"/>
                <a:gd name="connsiteY2" fmla="*/ 1271116 h 1271116"/>
                <a:gd name="connsiteX3" fmla="*/ 19312 w 1631773"/>
                <a:gd name="connsiteY3" fmla="*/ 969666 h 1271116"/>
                <a:gd name="connsiteX4" fmla="*/ 1245211 w 1631773"/>
                <a:gd name="connsiteY4" fmla="*/ 0 h 1271116"/>
                <a:gd name="connsiteX0" fmla="*/ 1237150 w 1623712"/>
                <a:gd name="connsiteY0" fmla="*/ 0 h 1271116"/>
                <a:gd name="connsiteX1" fmla="*/ 1603914 w 1623712"/>
                <a:gd name="connsiteY1" fmla="*/ 286378 h 1271116"/>
                <a:gd name="connsiteX2" fmla="*/ 398112 w 1623712"/>
                <a:gd name="connsiteY2" fmla="*/ 1271116 h 1271116"/>
                <a:gd name="connsiteX3" fmla="*/ 11251 w 1623712"/>
                <a:gd name="connsiteY3" fmla="*/ 969666 h 1271116"/>
                <a:gd name="connsiteX4" fmla="*/ 1237150 w 1623712"/>
                <a:gd name="connsiteY4" fmla="*/ 0 h 1271116"/>
                <a:gd name="connsiteX0" fmla="*/ 1236285 w 1622847"/>
                <a:gd name="connsiteY0" fmla="*/ 0 h 1271116"/>
                <a:gd name="connsiteX1" fmla="*/ 1603049 w 1622847"/>
                <a:gd name="connsiteY1" fmla="*/ 286378 h 1271116"/>
                <a:gd name="connsiteX2" fmla="*/ 397247 w 1622847"/>
                <a:gd name="connsiteY2" fmla="*/ 1271116 h 1271116"/>
                <a:gd name="connsiteX3" fmla="*/ 10386 w 1622847"/>
                <a:gd name="connsiteY3" fmla="*/ 969666 h 1271116"/>
                <a:gd name="connsiteX4" fmla="*/ 1236285 w 1622847"/>
                <a:gd name="connsiteY4" fmla="*/ 0 h 1271116"/>
                <a:gd name="connsiteX0" fmla="*/ 1237005 w 1623567"/>
                <a:gd name="connsiteY0" fmla="*/ 0 h 1271116"/>
                <a:gd name="connsiteX1" fmla="*/ 1603769 w 1623567"/>
                <a:gd name="connsiteY1" fmla="*/ 286378 h 1271116"/>
                <a:gd name="connsiteX2" fmla="*/ 397967 w 1623567"/>
                <a:gd name="connsiteY2" fmla="*/ 1271116 h 1271116"/>
                <a:gd name="connsiteX3" fmla="*/ 11106 w 1623567"/>
                <a:gd name="connsiteY3" fmla="*/ 969666 h 1271116"/>
                <a:gd name="connsiteX4" fmla="*/ 1237005 w 1623567"/>
                <a:gd name="connsiteY4" fmla="*/ 0 h 1271116"/>
                <a:gd name="connsiteX0" fmla="*/ 1259184 w 1645746"/>
                <a:gd name="connsiteY0" fmla="*/ 0 h 1271116"/>
                <a:gd name="connsiteX1" fmla="*/ 1625948 w 1645746"/>
                <a:gd name="connsiteY1" fmla="*/ 286378 h 1271116"/>
                <a:gd name="connsiteX2" fmla="*/ 420146 w 1645746"/>
                <a:gd name="connsiteY2" fmla="*/ 1271116 h 1271116"/>
                <a:gd name="connsiteX3" fmla="*/ 33285 w 1645746"/>
                <a:gd name="connsiteY3" fmla="*/ 969666 h 1271116"/>
                <a:gd name="connsiteX4" fmla="*/ 1259184 w 1645746"/>
                <a:gd name="connsiteY4" fmla="*/ 0 h 1271116"/>
                <a:gd name="connsiteX0" fmla="*/ 1259184 w 1646518"/>
                <a:gd name="connsiteY0" fmla="*/ 0 h 1271116"/>
                <a:gd name="connsiteX1" fmla="*/ 1625948 w 1646518"/>
                <a:gd name="connsiteY1" fmla="*/ 286378 h 1271116"/>
                <a:gd name="connsiteX2" fmla="*/ 420146 w 1646518"/>
                <a:gd name="connsiteY2" fmla="*/ 1271116 h 1271116"/>
                <a:gd name="connsiteX3" fmla="*/ 33285 w 1646518"/>
                <a:gd name="connsiteY3" fmla="*/ 969666 h 1271116"/>
                <a:gd name="connsiteX4" fmla="*/ 1259184 w 1646518"/>
                <a:gd name="connsiteY4" fmla="*/ 0 h 1271116"/>
                <a:gd name="connsiteX0" fmla="*/ 1259184 w 1647366"/>
                <a:gd name="connsiteY0" fmla="*/ 0 h 1271116"/>
                <a:gd name="connsiteX1" fmla="*/ 1625948 w 1647366"/>
                <a:gd name="connsiteY1" fmla="*/ 286378 h 1271116"/>
                <a:gd name="connsiteX2" fmla="*/ 420146 w 1647366"/>
                <a:gd name="connsiteY2" fmla="*/ 1271116 h 1271116"/>
                <a:gd name="connsiteX3" fmla="*/ 33285 w 1647366"/>
                <a:gd name="connsiteY3" fmla="*/ 969666 h 1271116"/>
                <a:gd name="connsiteX4" fmla="*/ 1259184 w 1647366"/>
                <a:gd name="connsiteY4" fmla="*/ 0 h 1271116"/>
                <a:gd name="connsiteX0" fmla="*/ 1259184 w 1646566"/>
                <a:gd name="connsiteY0" fmla="*/ 0 h 1271116"/>
                <a:gd name="connsiteX1" fmla="*/ 1625948 w 1646566"/>
                <a:gd name="connsiteY1" fmla="*/ 286378 h 1271116"/>
                <a:gd name="connsiteX2" fmla="*/ 420146 w 1646566"/>
                <a:gd name="connsiteY2" fmla="*/ 1271116 h 1271116"/>
                <a:gd name="connsiteX3" fmla="*/ 33285 w 1646566"/>
                <a:gd name="connsiteY3" fmla="*/ 969666 h 1271116"/>
                <a:gd name="connsiteX4" fmla="*/ 1259184 w 1646566"/>
                <a:gd name="connsiteY4" fmla="*/ 0 h 1271116"/>
                <a:gd name="connsiteX0" fmla="*/ 1259184 w 1646711"/>
                <a:gd name="connsiteY0" fmla="*/ 0 h 1271116"/>
                <a:gd name="connsiteX1" fmla="*/ 1625948 w 1646711"/>
                <a:gd name="connsiteY1" fmla="*/ 286378 h 1271116"/>
                <a:gd name="connsiteX2" fmla="*/ 420146 w 1646711"/>
                <a:gd name="connsiteY2" fmla="*/ 1271116 h 1271116"/>
                <a:gd name="connsiteX3" fmla="*/ 33285 w 1646711"/>
                <a:gd name="connsiteY3" fmla="*/ 969666 h 1271116"/>
                <a:gd name="connsiteX4" fmla="*/ 1259184 w 1646711"/>
                <a:gd name="connsiteY4" fmla="*/ 0 h 1271116"/>
                <a:gd name="connsiteX0" fmla="*/ 1259184 w 1647501"/>
                <a:gd name="connsiteY0" fmla="*/ 0 h 1271116"/>
                <a:gd name="connsiteX1" fmla="*/ 1625948 w 1647501"/>
                <a:gd name="connsiteY1" fmla="*/ 286378 h 1271116"/>
                <a:gd name="connsiteX2" fmla="*/ 420146 w 1647501"/>
                <a:gd name="connsiteY2" fmla="*/ 1271116 h 1271116"/>
                <a:gd name="connsiteX3" fmla="*/ 33285 w 1647501"/>
                <a:gd name="connsiteY3" fmla="*/ 969666 h 1271116"/>
                <a:gd name="connsiteX4" fmla="*/ 1259184 w 1647501"/>
                <a:gd name="connsiteY4" fmla="*/ 0 h 1271116"/>
                <a:gd name="connsiteX0" fmla="*/ 1235021 w 1623338"/>
                <a:gd name="connsiteY0" fmla="*/ 0 h 1271116"/>
                <a:gd name="connsiteX1" fmla="*/ 1601785 w 1623338"/>
                <a:gd name="connsiteY1" fmla="*/ 286378 h 1271116"/>
                <a:gd name="connsiteX2" fmla="*/ 395983 w 1623338"/>
                <a:gd name="connsiteY2" fmla="*/ 1271116 h 1271116"/>
                <a:gd name="connsiteX3" fmla="*/ 33670 w 1623338"/>
                <a:gd name="connsiteY3" fmla="*/ 988077 h 1271116"/>
                <a:gd name="connsiteX4" fmla="*/ 1235021 w 1623338"/>
                <a:gd name="connsiteY4" fmla="*/ 0 h 1271116"/>
                <a:gd name="connsiteX0" fmla="*/ 1241708 w 1630025"/>
                <a:gd name="connsiteY0" fmla="*/ 0 h 1271116"/>
                <a:gd name="connsiteX1" fmla="*/ 1608472 w 1630025"/>
                <a:gd name="connsiteY1" fmla="*/ 286378 h 1271116"/>
                <a:gd name="connsiteX2" fmla="*/ 402670 w 1630025"/>
                <a:gd name="connsiteY2" fmla="*/ 1271116 h 1271116"/>
                <a:gd name="connsiteX3" fmla="*/ 40357 w 1630025"/>
                <a:gd name="connsiteY3" fmla="*/ 988077 h 1271116"/>
                <a:gd name="connsiteX4" fmla="*/ 1241708 w 1630025"/>
                <a:gd name="connsiteY4" fmla="*/ 0 h 1271116"/>
                <a:gd name="connsiteX0" fmla="*/ 1241708 w 1630025"/>
                <a:gd name="connsiteY0" fmla="*/ 0 h 1259393"/>
                <a:gd name="connsiteX1" fmla="*/ 1608472 w 1630025"/>
                <a:gd name="connsiteY1" fmla="*/ 286378 h 1259393"/>
                <a:gd name="connsiteX2" fmla="*/ 402670 w 1630025"/>
                <a:gd name="connsiteY2" fmla="*/ 1259393 h 1259393"/>
                <a:gd name="connsiteX3" fmla="*/ 40357 w 1630025"/>
                <a:gd name="connsiteY3" fmla="*/ 988077 h 1259393"/>
                <a:gd name="connsiteX4" fmla="*/ 1241708 w 1630025"/>
                <a:gd name="connsiteY4" fmla="*/ 0 h 1259393"/>
                <a:gd name="connsiteX0" fmla="*/ 1253443 w 1641760"/>
                <a:gd name="connsiteY0" fmla="*/ 0 h 1259393"/>
                <a:gd name="connsiteX1" fmla="*/ 1620207 w 1641760"/>
                <a:gd name="connsiteY1" fmla="*/ 286378 h 1259393"/>
                <a:gd name="connsiteX2" fmla="*/ 414405 w 1641760"/>
                <a:gd name="connsiteY2" fmla="*/ 1259393 h 1259393"/>
                <a:gd name="connsiteX3" fmla="*/ 52092 w 1641760"/>
                <a:gd name="connsiteY3" fmla="*/ 988077 h 1259393"/>
                <a:gd name="connsiteX4" fmla="*/ 1253443 w 1641760"/>
                <a:gd name="connsiteY4" fmla="*/ 0 h 1259393"/>
                <a:gd name="connsiteX0" fmla="*/ 1249132 w 1637449"/>
                <a:gd name="connsiteY0" fmla="*/ 0 h 1259393"/>
                <a:gd name="connsiteX1" fmla="*/ 1615896 w 1637449"/>
                <a:gd name="connsiteY1" fmla="*/ 286378 h 1259393"/>
                <a:gd name="connsiteX2" fmla="*/ 410094 w 1637449"/>
                <a:gd name="connsiteY2" fmla="*/ 1259393 h 1259393"/>
                <a:gd name="connsiteX3" fmla="*/ 47781 w 1637449"/>
                <a:gd name="connsiteY3" fmla="*/ 988077 h 1259393"/>
                <a:gd name="connsiteX4" fmla="*/ 1249132 w 1637449"/>
                <a:gd name="connsiteY4" fmla="*/ 0 h 1259393"/>
                <a:gd name="connsiteX0" fmla="*/ 1249132 w 1647928"/>
                <a:gd name="connsiteY0" fmla="*/ 0 h 1259393"/>
                <a:gd name="connsiteX1" fmla="*/ 1615896 w 1647928"/>
                <a:gd name="connsiteY1" fmla="*/ 286378 h 1259393"/>
                <a:gd name="connsiteX2" fmla="*/ 410094 w 1647928"/>
                <a:gd name="connsiteY2" fmla="*/ 1259393 h 1259393"/>
                <a:gd name="connsiteX3" fmla="*/ 47781 w 1647928"/>
                <a:gd name="connsiteY3" fmla="*/ 988077 h 1259393"/>
                <a:gd name="connsiteX4" fmla="*/ 1249132 w 1647928"/>
                <a:gd name="connsiteY4" fmla="*/ 0 h 1259393"/>
                <a:gd name="connsiteX0" fmla="*/ 1249132 w 1657403"/>
                <a:gd name="connsiteY0" fmla="*/ 0 h 1259393"/>
                <a:gd name="connsiteX1" fmla="*/ 1615896 w 1657403"/>
                <a:gd name="connsiteY1" fmla="*/ 286378 h 1259393"/>
                <a:gd name="connsiteX2" fmla="*/ 410094 w 1657403"/>
                <a:gd name="connsiteY2" fmla="*/ 1259393 h 1259393"/>
                <a:gd name="connsiteX3" fmla="*/ 47781 w 1657403"/>
                <a:gd name="connsiteY3" fmla="*/ 988077 h 1259393"/>
                <a:gd name="connsiteX4" fmla="*/ 1249132 w 1657403"/>
                <a:gd name="connsiteY4" fmla="*/ 0 h 1259393"/>
                <a:gd name="connsiteX0" fmla="*/ 1249132 w 1678857"/>
                <a:gd name="connsiteY0" fmla="*/ 0 h 1259393"/>
                <a:gd name="connsiteX1" fmla="*/ 1615896 w 1678857"/>
                <a:gd name="connsiteY1" fmla="*/ 286378 h 1259393"/>
                <a:gd name="connsiteX2" fmla="*/ 410094 w 1678857"/>
                <a:gd name="connsiteY2" fmla="*/ 1259393 h 1259393"/>
                <a:gd name="connsiteX3" fmla="*/ 47781 w 1678857"/>
                <a:gd name="connsiteY3" fmla="*/ 988077 h 1259393"/>
                <a:gd name="connsiteX4" fmla="*/ 1249132 w 1678857"/>
                <a:gd name="connsiteY4" fmla="*/ 0 h 1259393"/>
                <a:gd name="connsiteX0" fmla="*/ 1249132 w 1677368"/>
                <a:gd name="connsiteY0" fmla="*/ 0 h 1259393"/>
                <a:gd name="connsiteX1" fmla="*/ 1615896 w 1677368"/>
                <a:gd name="connsiteY1" fmla="*/ 286378 h 1259393"/>
                <a:gd name="connsiteX2" fmla="*/ 410094 w 1677368"/>
                <a:gd name="connsiteY2" fmla="*/ 1259393 h 1259393"/>
                <a:gd name="connsiteX3" fmla="*/ 47781 w 1677368"/>
                <a:gd name="connsiteY3" fmla="*/ 988077 h 1259393"/>
                <a:gd name="connsiteX4" fmla="*/ 1249132 w 1677368"/>
                <a:gd name="connsiteY4" fmla="*/ 0 h 1259393"/>
                <a:gd name="connsiteX0" fmla="*/ 1249132 w 1686004"/>
                <a:gd name="connsiteY0" fmla="*/ 0 h 1259393"/>
                <a:gd name="connsiteX1" fmla="*/ 1615896 w 1686004"/>
                <a:gd name="connsiteY1" fmla="*/ 286378 h 1259393"/>
                <a:gd name="connsiteX2" fmla="*/ 410094 w 1686004"/>
                <a:gd name="connsiteY2" fmla="*/ 1259393 h 1259393"/>
                <a:gd name="connsiteX3" fmla="*/ 47781 w 1686004"/>
                <a:gd name="connsiteY3" fmla="*/ 988077 h 1259393"/>
                <a:gd name="connsiteX4" fmla="*/ 1249132 w 1686004"/>
                <a:gd name="connsiteY4" fmla="*/ 0 h 1259393"/>
                <a:gd name="connsiteX0" fmla="*/ 1249132 w 1669127"/>
                <a:gd name="connsiteY0" fmla="*/ 0 h 1259393"/>
                <a:gd name="connsiteX1" fmla="*/ 1615896 w 1669127"/>
                <a:gd name="connsiteY1" fmla="*/ 286378 h 1259393"/>
                <a:gd name="connsiteX2" fmla="*/ 410094 w 1669127"/>
                <a:gd name="connsiteY2" fmla="*/ 1259393 h 1259393"/>
                <a:gd name="connsiteX3" fmla="*/ 47781 w 1669127"/>
                <a:gd name="connsiteY3" fmla="*/ 988077 h 1259393"/>
                <a:gd name="connsiteX4" fmla="*/ 1249132 w 1669127"/>
                <a:gd name="connsiteY4" fmla="*/ 0 h 125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9127" h="1259393">
                  <a:moveTo>
                    <a:pt x="1249132" y="0"/>
                  </a:moveTo>
                  <a:lnTo>
                    <a:pt x="1615896" y="286378"/>
                  </a:lnTo>
                  <a:cubicBezTo>
                    <a:pt x="2032770" y="740296"/>
                    <a:pt x="-153283" y="666339"/>
                    <a:pt x="410094" y="1259393"/>
                  </a:cubicBezTo>
                  <a:lnTo>
                    <a:pt x="47781" y="988077"/>
                  </a:lnTo>
                  <a:cubicBezTo>
                    <a:pt x="-330965" y="512750"/>
                    <a:pt x="1679536" y="473947"/>
                    <a:pt x="1249132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3400729" y="3241545"/>
              <a:ext cx="2043889" cy="490993"/>
            </a:xfrm>
            <a:custGeom>
              <a:avLst/>
              <a:gdLst>
                <a:gd name="connsiteX0" fmla="*/ 0 w 2091558"/>
                <a:gd name="connsiteY0" fmla="*/ 168166 h 430925"/>
                <a:gd name="connsiteX1" fmla="*/ 346841 w 2091558"/>
                <a:gd name="connsiteY1" fmla="*/ 430925 h 430925"/>
                <a:gd name="connsiteX2" fmla="*/ 2091558 w 2091558"/>
                <a:gd name="connsiteY2" fmla="*/ 357352 h 430925"/>
                <a:gd name="connsiteX3" fmla="*/ 1597572 w 2091558"/>
                <a:gd name="connsiteY3" fmla="*/ 0 h 430925"/>
                <a:gd name="connsiteX4" fmla="*/ 0 w 2091558"/>
                <a:gd name="connsiteY4" fmla="*/ 168166 h 430925"/>
                <a:gd name="connsiteX0" fmla="*/ 0 w 2091558"/>
                <a:gd name="connsiteY0" fmla="*/ 105104 h 367863"/>
                <a:gd name="connsiteX1" fmla="*/ 346841 w 2091558"/>
                <a:gd name="connsiteY1" fmla="*/ 367863 h 367863"/>
                <a:gd name="connsiteX2" fmla="*/ 2091558 w 2091558"/>
                <a:gd name="connsiteY2" fmla="*/ 294290 h 367863"/>
                <a:gd name="connsiteX3" fmla="*/ 1713186 w 2091558"/>
                <a:gd name="connsiteY3" fmla="*/ 0 h 367863"/>
                <a:gd name="connsiteX4" fmla="*/ 0 w 2091558"/>
                <a:gd name="connsiteY4" fmla="*/ 105104 h 367863"/>
                <a:gd name="connsiteX0" fmla="*/ 0 w 2091558"/>
                <a:gd name="connsiteY0" fmla="*/ 83436 h 346195"/>
                <a:gd name="connsiteX1" fmla="*/ 346841 w 2091558"/>
                <a:gd name="connsiteY1" fmla="*/ 346195 h 346195"/>
                <a:gd name="connsiteX2" fmla="*/ 2091558 w 2091558"/>
                <a:gd name="connsiteY2" fmla="*/ 272622 h 346195"/>
                <a:gd name="connsiteX3" fmla="*/ 1713186 w 2091558"/>
                <a:gd name="connsiteY3" fmla="*/ 0 h 346195"/>
                <a:gd name="connsiteX4" fmla="*/ 0 w 2091558"/>
                <a:gd name="connsiteY4" fmla="*/ 83436 h 346195"/>
                <a:gd name="connsiteX0" fmla="*/ 0 w 2091558"/>
                <a:gd name="connsiteY0" fmla="*/ 61768 h 324527"/>
                <a:gd name="connsiteX1" fmla="*/ 346841 w 2091558"/>
                <a:gd name="connsiteY1" fmla="*/ 324527 h 324527"/>
                <a:gd name="connsiteX2" fmla="*/ 2091558 w 2091558"/>
                <a:gd name="connsiteY2" fmla="*/ 250954 h 324527"/>
                <a:gd name="connsiteX3" fmla="*/ 1713186 w 2091558"/>
                <a:gd name="connsiteY3" fmla="*/ 0 h 324527"/>
                <a:gd name="connsiteX4" fmla="*/ 0 w 2091558"/>
                <a:gd name="connsiteY4" fmla="*/ 61768 h 324527"/>
                <a:gd name="connsiteX0" fmla="*/ 0 w 2091558"/>
                <a:gd name="connsiteY0" fmla="*/ 83436 h 346195"/>
                <a:gd name="connsiteX1" fmla="*/ 346841 w 2091558"/>
                <a:gd name="connsiteY1" fmla="*/ 346195 h 346195"/>
                <a:gd name="connsiteX2" fmla="*/ 2091558 w 2091558"/>
                <a:gd name="connsiteY2" fmla="*/ 272622 h 346195"/>
                <a:gd name="connsiteX3" fmla="*/ 1713186 w 2091558"/>
                <a:gd name="connsiteY3" fmla="*/ 0 h 346195"/>
                <a:gd name="connsiteX4" fmla="*/ 0 w 2091558"/>
                <a:gd name="connsiteY4" fmla="*/ 83436 h 346195"/>
                <a:gd name="connsiteX0" fmla="*/ 0 w 2061223"/>
                <a:gd name="connsiteY0" fmla="*/ 83436 h 346195"/>
                <a:gd name="connsiteX1" fmla="*/ 346841 w 2061223"/>
                <a:gd name="connsiteY1" fmla="*/ 346195 h 346195"/>
                <a:gd name="connsiteX2" fmla="*/ 2061223 w 2061223"/>
                <a:gd name="connsiteY2" fmla="*/ 302958 h 346195"/>
                <a:gd name="connsiteX3" fmla="*/ 1713186 w 2061223"/>
                <a:gd name="connsiteY3" fmla="*/ 0 h 346195"/>
                <a:gd name="connsiteX4" fmla="*/ 0 w 2061223"/>
                <a:gd name="connsiteY4" fmla="*/ 83436 h 346195"/>
                <a:gd name="connsiteX0" fmla="*/ 0 w 2052556"/>
                <a:gd name="connsiteY0" fmla="*/ 83436 h 346195"/>
                <a:gd name="connsiteX1" fmla="*/ 346841 w 2052556"/>
                <a:gd name="connsiteY1" fmla="*/ 346195 h 346195"/>
                <a:gd name="connsiteX2" fmla="*/ 2052556 w 2052556"/>
                <a:gd name="connsiteY2" fmla="*/ 289957 h 346195"/>
                <a:gd name="connsiteX3" fmla="*/ 1713186 w 2052556"/>
                <a:gd name="connsiteY3" fmla="*/ 0 h 346195"/>
                <a:gd name="connsiteX4" fmla="*/ 0 w 2052556"/>
                <a:gd name="connsiteY4" fmla="*/ 83436 h 346195"/>
                <a:gd name="connsiteX0" fmla="*/ 0 w 2026554"/>
                <a:gd name="connsiteY0" fmla="*/ 83436 h 346195"/>
                <a:gd name="connsiteX1" fmla="*/ 346841 w 2026554"/>
                <a:gd name="connsiteY1" fmla="*/ 346195 h 346195"/>
                <a:gd name="connsiteX2" fmla="*/ 2026554 w 2026554"/>
                <a:gd name="connsiteY2" fmla="*/ 259621 h 346195"/>
                <a:gd name="connsiteX3" fmla="*/ 1713186 w 2026554"/>
                <a:gd name="connsiteY3" fmla="*/ 0 h 346195"/>
                <a:gd name="connsiteX4" fmla="*/ 0 w 2026554"/>
                <a:gd name="connsiteY4" fmla="*/ 83436 h 346195"/>
                <a:gd name="connsiteX0" fmla="*/ 0 w 2026554"/>
                <a:gd name="connsiteY0" fmla="*/ 140098 h 402857"/>
                <a:gd name="connsiteX1" fmla="*/ 346841 w 2026554"/>
                <a:gd name="connsiteY1" fmla="*/ 402857 h 402857"/>
                <a:gd name="connsiteX2" fmla="*/ 2026554 w 2026554"/>
                <a:gd name="connsiteY2" fmla="*/ 316283 h 402857"/>
                <a:gd name="connsiteX3" fmla="*/ 1713186 w 2026554"/>
                <a:gd name="connsiteY3" fmla="*/ 56662 h 402857"/>
                <a:gd name="connsiteX4" fmla="*/ 0 w 2026554"/>
                <a:gd name="connsiteY4" fmla="*/ 140098 h 402857"/>
                <a:gd name="connsiteX0" fmla="*/ 0 w 2026554"/>
                <a:gd name="connsiteY0" fmla="*/ 218693 h 481452"/>
                <a:gd name="connsiteX1" fmla="*/ 346841 w 2026554"/>
                <a:gd name="connsiteY1" fmla="*/ 481452 h 481452"/>
                <a:gd name="connsiteX2" fmla="*/ 2026554 w 2026554"/>
                <a:gd name="connsiteY2" fmla="*/ 394878 h 481452"/>
                <a:gd name="connsiteX3" fmla="*/ 1713186 w 2026554"/>
                <a:gd name="connsiteY3" fmla="*/ 135257 h 481452"/>
                <a:gd name="connsiteX4" fmla="*/ 0 w 2026554"/>
                <a:gd name="connsiteY4" fmla="*/ 218693 h 481452"/>
                <a:gd name="connsiteX0" fmla="*/ 0 w 2026554"/>
                <a:gd name="connsiteY0" fmla="*/ 218693 h 481452"/>
                <a:gd name="connsiteX1" fmla="*/ 346841 w 2026554"/>
                <a:gd name="connsiteY1" fmla="*/ 481452 h 481452"/>
                <a:gd name="connsiteX2" fmla="*/ 2026554 w 2026554"/>
                <a:gd name="connsiteY2" fmla="*/ 394878 h 481452"/>
                <a:gd name="connsiteX3" fmla="*/ 1713186 w 2026554"/>
                <a:gd name="connsiteY3" fmla="*/ 135257 h 481452"/>
                <a:gd name="connsiteX4" fmla="*/ 0 w 2026554"/>
                <a:gd name="connsiteY4" fmla="*/ 218693 h 481452"/>
                <a:gd name="connsiteX0" fmla="*/ 0 w 2026554"/>
                <a:gd name="connsiteY0" fmla="*/ 218693 h 481452"/>
                <a:gd name="connsiteX1" fmla="*/ 346841 w 2026554"/>
                <a:gd name="connsiteY1" fmla="*/ 481452 h 481452"/>
                <a:gd name="connsiteX2" fmla="*/ 2026554 w 2026554"/>
                <a:gd name="connsiteY2" fmla="*/ 394878 h 481452"/>
                <a:gd name="connsiteX3" fmla="*/ 1713186 w 2026554"/>
                <a:gd name="connsiteY3" fmla="*/ 135257 h 481452"/>
                <a:gd name="connsiteX4" fmla="*/ 0 w 2026554"/>
                <a:gd name="connsiteY4" fmla="*/ 218693 h 481452"/>
                <a:gd name="connsiteX0" fmla="*/ 0 w 2026554"/>
                <a:gd name="connsiteY0" fmla="*/ 218693 h 481452"/>
                <a:gd name="connsiteX1" fmla="*/ 346841 w 2026554"/>
                <a:gd name="connsiteY1" fmla="*/ 481452 h 481452"/>
                <a:gd name="connsiteX2" fmla="*/ 2026554 w 2026554"/>
                <a:gd name="connsiteY2" fmla="*/ 394878 h 481452"/>
                <a:gd name="connsiteX3" fmla="*/ 1713186 w 2026554"/>
                <a:gd name="connsiteY3" fmla="*/ 135257 h 481452"/>
                <a:gd name="connsiteX4" fmla="*/ 0 w 2026554"/>
                <a:gd name="connsiteY4" fmla="*/ 218693 h 481452"/>
                <a:gd name="connsiteX0" fmla="*/ 0 w 2026554"/>
                <a:gd name="connsiteY0" fmla="*/ 218693 h 481452"/>
                <a:gd name="connsiteX1" fmla="*/ 346841 w 2026554"/>
                <a:gd name="connsiteY1" fmla="*/ 481452 h 481452"/>
                <a:gd name="connsiteX2" fmla="*/ 2026554 w 2026554"/>
                <a:gd name="connsiteY2" fmla="*/ 394878 h 481452"/>
                <a:gd name="connsiteX3" fmla="*/ 1713186 w 2026554"/>
                <a:gd name="connsiteY3" fmla="*/ 135257 h 481452"/>
                <a:gd name="connsiteX4" fmla="*/ 0 w 2026554"/>
                <a:gd name="connsiteY4" fmla="*/ 218693 h 481452"/>
                <a:gd name="connsiteX0" fmla="*/ 0 w 2026554"/>
                <a:gd name="connsiteY0" fmla="*/ 218693 h 481452"/>
                <a:gd name="connsiteX1" fmla="*/ 346841 w 2026554"/>
                <a:gd name="connsiteY1" fmla="*/ 481452 h 481452"/>
                <a:gd name="connsiteX2" fmla="*/ 2026554 w 2026554"/>
                <a:gd name="connsiteY2" fmla="*/ 394878 h 481452"/>
                <a:gd name="connsiteX3" fmla="*/ 1713186 w 2026554"/>
                <a:gd name="connsiteY3" fmla="*/ 135257 h 481452"/>
                <a:gd name="connsiteX4" fmla="*/ 0 w 2026554"/>
                <a:gd name="connsiteY4" fmla="*/ 218693 h 481452"/>
                <a:gd name="connsiteX0" fmla="*/ 0 w 2026554"/>
                <a:gd name="connsiteY0" fmla="*/ 218693 h 481452"/>
                <a:gd name="connsiteX1" fmla="*/ 346841 w 2026554"/>
                <a:gd name="connsiteY1" fmla="*/ 481452 h 481452"/>
                <a:gd name="connsiteX2" fmla="*/ 2026554 w 2026554"/>
                <a:gd name="connsiteY2" fmla="*/ 394878 h 481452"/>
                <a:gd name="connsiteX3" fmla="*/ 1713186 w 2026554"/>
                <a:gd name="connsiteY3" fmla="*/ 135257 h 481452"/>
                <a:gd name="connsiteX4" fmla="*/ 0 w 2026554"/>
                <a:gd name="connsiteY4" fmla="*/ 218693 h 481452"/>
                <a:gd name="connsiteX0" fmla="*/ 0 w 2043889"/>
                <a:gd name="connsiteY0" fmla="*/ 218693 h 481452"/>
                <a:gd name="connsiteX1" fmla="*/ 346841 w 2043889"/>
                <a:gd name="connsiteY1" fmla="*/ 481452 h 481452"/>
                <a:gd name="connsiteX2" fmla="*/ 2043889 w 2043889"/>
                <a:gd name="connsiteY2" fmla="*/ 394878 h 481452"/>
                <a:gd name="connsiteX3" fmla="*/ 1713186 w 2043889"/>
                <a:gd name="connsiteY3" fmla="*/ 135257 h 481452"/>
                <a:gd name="connsiteX4" fmla="*/ 0 w 2043889"/>
                <a:gd name="connsiteY4" fmla="*/ 218693 h 481452"/>
                <a:gd name="connsiteX0" fmla="*/ 0 w 2043889"/>
                <a:gd name="connsiteY0" fmla="*/ 218693 h 481452"/>
                <a:gd name="connsiteX1" fmla="*/ 346841 w 2043889"/>
                <a:gd name="connsiteY1" fmla="*/ 481452 h 481452"/>
                <a:gd name="connsiteX2" fmla="*/ 2043889 w 2043889"/>
                <a:gd name="connsiteY2" fmla="*/ 394878 h 481452"/>
                <a:gd name="connsiteX3" fmla="*/ 1713186 w 2043889"/>
                <a:gd name="connsiteY3" fmla="*/ 135257 h 481452"/>
                <a:gd name="connsiteX4" fmla="*/ 0 w 2043889"/>
                <a:gd name="connsiteY4" fmla="*/ 218693 h 481452"/>
                <a:gd name="connsiteX0" fmla="*/ 0 w 2043889"/>
                <a:gd name="connsiteY0" fmla="*/ 218693 h 481452"/>
                <a:gd name="connsiteX1" fmla="*/ 346841 w 2043889"/>
                <a:gd name="connsiteY1" fmla="*/ 481452 h 481452"/>
                <a:gd name="connsiteX2" fmla="*/ 2043889 w 2043889"/>
                <a:gd name="connsiteY2" fmla="*/ 394878 h 481452"/>
                <a:gd name="connsiteX3" fmla="*/ 1713186 w 2043889"/>
                <a:gd name="connsiteY3" fmla="*/ 135257 h 481452"/>
                <a:gd name="connsiteX4" fmla="*/ 0 w 2043889"/>
                <a:gd name="connsiteY4" fmla="*/ 218693 h 481452"/>
                <a:gd name="connsiteX0" fmla="*/ 0 w 2043889"/>
                <a:gd name="connsiteY0" fmla="*/ 218693 h 481452"/>
                <a:gd name="connsiteX1" fmla="*/ 346841 w 2043889"/>
                <a:gd name="connsiteY1" fmla="*/ 481452 h 481452"/>
                <a:gd name="connsiteX2" fmla="*/ 2043889 w 2043889"/>
                <a:gd name="connsiteY2" fmla="*/ 394878 h 481452"/>
                <a:gd name="connsiteX3" fmla="*/ 1713186 w 2043889"/>
                <a:gd name="connsiteY3" fmla="*/ 135257 h 481452"/>
                <a:gd name="connsiteX4" fmla="*/ 0 w 2043889"/>
                <a:gd name="connsiteY4" fmla="*/ 218693 h 481452"/>
                <a:gd name="connsiteX0" fmla="*/ 0 w 2043889"/>
                <a:gd name="connsiteY0" fmla="*/ 228234 h 490993"/>
                <a:gd name="connsiteX1" fmla="*/ 346841 w 2043889"/>
                <a:gd name="connsiteY1" fmla="*/ 490993 h 490993"/>
                <a:gd name="connsiteX2" fmla="*/ 2043889 w 2043889"/>
                <a:gd name="connsiteY2" fmla="*/ 404419 h 490993"/>
                <a:gd name="connsiteX3" fmla="*/ 1696784 w 2043889"/>
                <a:gd name="connsiteY3" fmla="*/ 128396 h 490993"/>
                <a:gd name="connsiteX4" fmla="*/ 0 w 2043889"/>
                <a:gd name="connsiteY4" fmla="*/ 228234 h 49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3889" h="490993">
                  <a:moveTo>
                    <a:pt x="0" y="228234"/>
                  </a:moveTo>
                  <a:lnTo>
                    <a:pt x="346841" y="490993"/>
                  </a:lnTo>
                  <a:cubicBezTo>
                    <a:pt x="919746" y="167446"/>
                    <a:pt x="1800342" y="199260"/>
                    <a:pt x="2043889" y="404419"/>
                  </a:cubicBezTo>
                  <a:lnTo>
                    <a:pt x="1696784" y="128396"/>
                  </a:lnTo>
                  <a:cubicBezTo>
                    <a:pt x="1446412" y="-64808"/>
                    <a:pt x="562395" y="-46596"/>
                    <a:pt x="0" y="228234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877563" y="4360008"/>
              <a:ext cx="1016642" cy="327221"/>
            </a:xfrm>
            <a:custGeom>
              <a:avLst/>
              <a:gdLst>
                <a:gd name="connsiteX0" fmla="*/ 0 w 1085222"/>
                <a:gd name="connsiteY0" fmla="*/ 0 h 281354"/>
                <a:gd name="connsiteX1" fmla="*/ 738554 w 1085222"/>
                <a:gd name="connsiteY1" fmla="*/ 45218 h 281354"/>
                <a:gd name="connsiteX2" fmla="*/ 1085222 w 1085222"/>
                <a:gd name="connsiteY2" fmla="*/ 281354 h 281354"/>
                <a:gd name="connsiteX3" fmla="*/ 321547 w 1085222"/>
                <a:gd name="connsiteY3" fmla="*/ 231112 h 281354"/>
                <a:gd name="connsiteX4" fmla="*/ 0 w 1085222"/>
                <a:gd name="connsiteY4" fmla="*/ 0 h 281354"/>
                <a:gd name="connsiteX0" fmla="*/ 0 w 1085222"/>
                <a:gd name="connsiteY0" fmla="*/ 0 h 281354"/>
                <a:gd name="connsiteX1" fmla="*/ 738554 w 1085222"/>
                <a:gd name="connsiteY1" fmla="*/ 45218 h 281354"/>
                <a:gd name="connsiteX2" fmla="*/ 1085222 w 1085222"/>
                <a:gd name="connsiteY2" fmla="*/ 281354 h 281354"/>
                <a:gd name="connsiteX3" fmla="*/ 377064 w 1085222"/>
                <a:gd name="connsiteY3" fmla="*/ 263769 h 281354"/>
                <a:gd name="connsiteX4" fmla="*/ 0 w 1085222"/>
                <a:gd name="connsiteY4" fmla="*/ 0 h 281354"/>
                <a:gd name="connsiteX0" fmla="*/ 0 w 1042768"/>
                <a:gd name="connsiteY0" fmla="*/ 0 h 274823"/>
                <a:gd name="connsiteX1" fmla="*/ 696100 w 1042768"/>
                <a:gd name="connsiteY1" fmla="*/ 38687 h 274823"/>
                <a:gd name="connsiteX2" fmla="*/ 1042768 w 1042768"/>
                <a:gd name="connsiteY2" fmla="*/ 274823 h 274823"/>
                <a:gd name="connsiteX3" fmla="*/ 334610 w 1042768"/>
                <a:gd name="connsiteY3" fmla="*/ 257238 h 274823"/>
                <a:gd name="connsiteX4" fmla="*/ 0 w 1042768"/>
                <a:gd name="connsiteY4" fmla="*/ 0 h 274823"/>
                <a:gd name="connsiteX0" fmla="*/ 0 w 1003580"/>
                <a:gd name="connsiteY0" fmla="*/ 0 h 245431"/>
                <a:gd name="connsiteX1" fmla="*/ 656912 w 1003580"/>
                <a:gd name="connsiteY1" fmla="*/ 9295 h 245431"/>
                <a:gd name="connsiteX2" fmla="*/ 1003580 w 1003580"/>
                <a:gd name="connsiteY2" fmla="*/ 245431 h 245431"/>
                <a:gd name="connsiteX3" fmla="*/ 295422 w 1003580"/>
                <a:gd name="connsiteY3" fmla="*/ 227846 h 245431"/>
                <a:gd name="connsiteX4" fmla="*/ 0 w 1003580"/>
                <a:gd name="connsiteY4" fmla="*/ 0 h 245431"/>
                <a:gd name="connsiteX0" fmla="*/ 0 w 1016642"/>
                <a:gd name="connsiteY0" fmla="*/ 0 h 251963"/>
                <a:gd name="connsiteX1" fmla="*/ 669974 w 1016642"/>
                <a:gd name="connsiteY1" fmla="*/ 15827 h 251963"/>
                <a:gd name="connsiteX2" fmla="*/ 1016642 w 1016642"/>
                <a:gd name="connsiteY2" fmla="*/ 251963 h 251963"/>
                <a:gd name="connsiteX3" fmla="*/ 308484 w 1016642"/>
                <a:gd name="connsiteY3" fmla="*/ 234378 h 251963"/>
                <a:gd name="connsiteX4" fmla="*/ 0 w 1016642"/>
                <a:gd name="connsiteY4" fmla="*/ 0 h 251963"/>
                <a:gd name="connsiteX0" fmla="*/ 0 w 1016642"/>
                <a:gd name="connsiteY0" fmla="*/ 0 h 300012"/>
                <a:gd name="connsiteX1" fmla="*/ 669974 w 1016642"/>
                <a:gd name="connsiteY1" fmla="*/ 15827 h 300012"/>
                <a:gd name="connsiteX2" fmla="*/ 1016642 w 1016642"/>
                <a:gd name="connsiteY2" fmla="*/ 251963 h 300012"/>
                <a:gd name="connsiteX3" fmla="*/ 308484 w 1016642"/>
                <a:gd name="connsiteY3" fmla="*/ 234378 h 300012"/>
                <a:gd name="connsiteX4" fmla="*/ 0 w 1016642"/>
                <a:gd name="connsiteY4" fmla="*/ 0 h 300012"/>
                <a:gd name="connsiteX0" fmla="*/ 0 w 1016642"/>
                <a:gd name="connsiteY0" fmla="*/ 0 h 327221"/>
                <a:gd name="connsiteX1" fmla="*/ 669974 w 1016642"/>
                <a:gd name="connsiteY1" fmla="*/ 15827 h 327221"/>
                <a:gd name="connsiteX2" fmla="*/ 1016642 w 1016642"/>
                <a:gd name="connsiteY2" fmla="*/ 251963 h 327221"/>
                <a:gd name="connsiteX3" fmla="*/ 308484 w 1016642"/>
                <a:gd name="connsiteY3" fmla="*/ 234378 h 327221"/>
                <a:gd name="connsiteX4" fmla="*/ 0 w 1016642"/>
                <a:gd name="connsiteY4" fmla="*/ 0 h 327221"/>
                <a:gd name="connsiteX0" fmla="*/ 0 w 1016642"/>
                <a:gd name="connsiteY0" fmla="*/ 0 h 327221"/>
                <a:gd name="connsiteX1" fmla="*/ 669974 w 1016642"/>
                <a:gd name="connsiteY1" fmla="*/ 15827 h 327221"/>
                <a:gd name="connsiteX2" fmla="*/ 1016642 w 1016642"/>
                <a:gd name="connsiteY2" fmla="*/ 251963 h 327221"/>
                <a:gd name="connsiteX3" fmla="*/ 308484 w 1016642"/>
                <a:gd name="connsiteY3" fmla="*/ 234378 h 327221"/>
                <a:gd name="connsiteX4" fmla="*/ 0 w 1016642"/>
                <a:gd name="connsiteY4" fmla="*/ 0 h 327221"/>
                <a:gd name="connsiteX0" fmla="*/ 0 w 1016642"/>
                <a:gd name="connsiteY0" fmla="*/ 0 h 327221"/>
                <a:gd name="connsiteX1" fmla="*/ 669974 w 1016642"/>
                <a:gd name="connsiteY1" fmla="*/ 15827 h 327221"/>
                <a:gd name="connsiteX2" fmla="*/ 1016642 w 1016642"/>
                <a:gd name="connsiteY2" fmla="*/ 251963 h 327221"/>
                <a:gd name="connsiteX3" fmla="*/ 308484 w 1016642"/>
                <a:gd name="connsiteY3" fmla="*/ 234378 h 327221"/>
                <a:gd name="connsiteX4" fmla="*/ 0 w 1016642"/>
                <a:gd name="connsiteY4" fmla="*/ 0 h 327221"/>
                <a:gd name="connsiteX0" fmla="*/ 0 w 1016642"/>
                <a:gd name="connsiteY0" fmla="*/ 0 h 327221"/>
                <a:gd name="connsiteX1" fmla="*/ 669974 w 1016642"/>
                <a:gd name="connsiteY1" fmla="*/ 15827 h 327221"/>
                <a:gd name="connsiteX2" fmla="*/ 1016642 w 1016642"/>
                <a:gd name="connsiteY2" fmla="*/ 251963 h 327221"/>
                <a:gd name="connsiteX3" fmla="*/ 308484 w 1016642"/>
                <a:gd name="connsiteY3" fmla="*/ 234378 h 327221"/>
                <a:gd name="connsiteX4" fmla="*/ 0 w 1016642"/>
                <a:gd name="connsiteY4" fmla="*/ 0 h 327221"/>
                <a:gd name="connsiteX0" fmla="*/ 0 w 1016642"/>
                <a:gd name="connsiteY0" fmla="*/ 0 h 327221"/>
                <a:gd name="connsiteX1" fmla="*/ 669974 w 1016642"/>
                <a:gd name="connsiteY1" fmla="*/ 15827 h 327221"/>
                <a:gd name="connsiteX2" fmla="*/ 1016642 w 1016642"/>
                <a:gd name="connsiteY2" fmla="*/ 251963 h 327221"/>
                <a:gd name="connsiteX3" fmla="*/ 308484 w 1016642"/>
                <a:gd name="connsiteY3" fmla="*/ 234378 h 327221"/>
                <a:gd name="connsiteX4" fmla="*/ 0 w 1016642"/>
                <a:gd name="connsiteY4" fmla="*/ 0 h 327221"/>
                <a:gd name="connsiteX0" fmla="*/ 0 w 1016642"/>
                <a:gd name="connsiteY0" fmla="*/ 0 h 327221"/>
                <a:gd name="connsiteX1" fmla="*/ 669974 w 1016642"/>
                <a:gd name="connsiteY1" fmla="*/ 15827 h 327221"/>
                <a:gd name="connsiteX2" fmla="*/ 1016642 w 1016642"/>
                <a:gd name="connsiteY2" fmla="*/ 251963 h 327221"/>
                <a:gd name="connsiteX3" fmla="*/ 308484 w 1016642"/>
                <a:gd name="connsiteY3" fmla="*/ 234378 h 327221"/>
                <a:gd name="connsiteX4" fmla="*/ 0 w 1016642"/>
                <a:gd name="connsiteY4" fmla="*/ 0 h 327221"/>
                <a:gd name="connsiteX0" fmla="*/ 0 w 1016642"/>
                <a:gd name="connsiteY0" fmla="*/ 0 h 327221"/>
                <a:gd name="connsiteX1" fmla="*/ 669974 w 1016642"/>
                <a:gd name="connsiteY1" fmla="*/ 15827 h 327221"/>
                <a:gd name="connsiteX2" fmla="*/ 1016642 w 1016642"/>
                <a:gd name="connsiteY2" fmla="*/ 251963 h 327221"/>
                <a:gd name="connsiteX3" fmla="*/ 308484 w 1016642"/>
                <a:gd name="connsiteY3" fmla="*/ 234378 h 327221"/>
                <a:gd name="connsiteX4" fmla="*/ 0 w 1016642"/>
                <a:gd name="connsiteY4" fmla="*/ 0 h 327221"/>
                <a:gd name="connsiteX0" fmla="*/ 0 w 1016642"/>
                <a:gd name="connsiteY0" fmla="*/ 0 h 327221"/>
                <a:gd name="connsiteX1" fmla="*/ 669974 w 1016642"/>
                <a:gd name="connsiteY1" fmla="*/ 15827 h 327221"/>
                <a:gd name="connsiteX2" fmla="*/ 1016642 w 1016642"/>
                <a:gd name="connsiteY2" fmla="*/ 251963 h 327221"/>
                <a:gd name="connsiteX3" fmla="*/ 308484 w 1016642"/>
                <a:gd name="connsiteY3" fmla="*/ 234378 h 327221"/>
                <a:gd name="connsiteX4" fmla="*/ 0 w 1016642"/>
                <a:gd name="connsiteY4" fmla="*/ 0 h 327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642" h="327221">
                  <a:moveTo>
                    <a:pt x="0" y="0"/>
                  </a:moveTo>
                  <a:cubicBezTo>
                    <a:pt x="194631" y="130658"/>
                    <a:pt x="489104" y="118320"/>
                    <a:pt x="669974" y="15827"/>
                  </a:cubicBezTo>
                  <a:lnTo>
                    <a:pt x="1016642" y="251963"/>
                  </a:lnTo>
                  <a:cubicBezTo>
                    <a:pt x="888358" y="366932"/>
                    <a:pt x="466159" y="341478"/>
                    <a:pt x="308484" y="23437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任意多边形 66"/>
          <p:cNvSpPr/>
          <p:nvPr/>
        </p:nvSpPr>
        <p:spPr>
          <a:xfrm>
            <a:off x="2450493" y="1585832"/>
            <a:ext cx="365760" cy="268224"/>
          </a:xfrm>
          <a:custGeom>
            <a:avLst/>
            <a:gdLst>
              <a:gd name="connsiteX0" fmla="*/ 0 w 365760"/>
              <a:gd name="connsiteY0" fmla="*/ 0 h 268224"/>
              <a:gd name="connsiteX1" fmla="*/ 365760 w 365760"/>
              <a:gd name="connsiteY1" fmla="*/ 268224 h 268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760" h="268224">
                <a:moveTo>
                  <a:pt x="0" y="0"/>
                </a:moveTo>
                <a:lnTo>
                  <a:pt x="365760" y="268224"/>
                </a:lnTo>
              </a:path>
            </a:pathLst>
          </a:cu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68"/>
          <p:cNvSpPr txBox="1"/>
          <p:nvPr/>
        </p:nvSpPr>
        <p:spPr>
          <a:xfrm>
            <a:off x="2097319" y="985292"/>
            <a:ext cx="2723823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类三角形缺口部分的处理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3" name="任意多边形 72"/>
          <p:cNvSpPr/>
          <p:nvPr/>
        </p:nvSpPr>
        <p:spPr>
          <a:xfrm>
            <a:off x="842063" y="1612776"/>
            <a:ext cx="1952367" cy="402796"/>
          </a:xfrm>
          <a:custGeom>
            <a:avLst/>
            <a:gdLst>
              <a:gd name="connsiteX0" fmla="*/ 0 w 1952367"/>
              <a:gd name="connsiteY0" fmla="*/ 148281 h 420130"/>
              <a:gd name="connsiteX1" fmla="*/ 321275 w 1952367"/>
              <a:gd name="connsiteY1" fmla="*/ 420130 h 420130"/>
              <a:gd name="connsiteX2" fmla="*/ 1952367 w 1952367"/>
              <a:gd name="connsiteY2" fmla="*/ 234778 h 420130"/>
              <a:gd name="connsiteX3" fmla="*/ 1643448 w 1952367"/>
              <a:gd name="connsiteY3" fmla="*/ 0 h 420130"/>
              <a:gd name="connsiteX4" fmla="*/ 0 w 1952367"/>
              <a:gd name="connsiteY4" fmla="*/ 148281 h 420130"/>
              <a:gd name="connsiteX0" fmla="*/ 0 w 1952367"/>
              <a:gd name="connsiteY0" fmla="*/ 148281 h 402796"/>
              <a:gd name="connsiteX1" fmla="*/ 321275 w 1952367"/>
              <a:gd name="connsiteY1" fmla="*/ 402796 h 402796"/>
              <a:gd name="connsiteX2" fmla="*/ 1952367 w 1952367"/>
              <a:gd name="connsiteY2" fmla="*/ 234778 h 402796"/>
              <a:gd name="connsiteX3" fmla="*/ 1643448 w 1952367"/>
              <a:gd name="connsiteY3" fmla="*/ 0 h 402796"/>
              <a:gd name="connsiteX4" fmla="*/ 0 w 1952367"/>
              <a:gd name="connsiteY4" fmla="*/ 148281 h 402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2367" h="402796">
                <a:moveTo>
                  <a:pt x="0" y="148281"/>
                </a:moveTo>
                <a:lnTo>
                  <a:pt x="321275" y="402796"/>
                </a:lnTo>
                <a:lnTo>
                  <a:pt x="1952367" y="234778"/>
                </a:lnTo>
                <a:lnTo>
                  <a:pt x="1643448" y="0"/>
                </a:lnTo>
                <a:lnTo>
                  <a:pt x="0" y="148281"/>
                </a:lnTo>
                <a:close/>
              </a:path>
            </a:pathLst>
          </a:custGeom>
          <a:solidFill>
            <a:srgbClr val="11DDAC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1311385" y="1617110"/>
            <a:ext cx="1473441" cy="1261092"/>
          </a:xfrm>
          <a:custGeom>
            <a:avLst/>
            <a:gdLst>
              <a:gd name="connsiteX0" fmla="*/ 1183086 w 1473441"/>
              <a:gd name="connsiteY0" fmla="*/ 0 h 1261092"/>
              <a:gd name="connsiteX1" fmla="*/ 1473441 w 1473441"/>
              <a:gd name="connsiteY1" fmla="*/ 229683 h 1261092"/>
              <a:gd name="connsiteX2" fmla="*/ 342358 w 1473441"/>
              <a:gd name="connsiteY2" fmla="*/ 1261092 h 1261092"/>
              <a:gd name="connsiteX3" fmla="*/ 0 w 1473441"/>
              <a:gd name="connsiteY3" fmla="*/ 1014074 h 1261092"/>
              <a:gd name="connsiteX4" fmla="*/ 1183086 w 1473441"/>
              <a:gd name="connsiteY4" fmla="*/ 0 h 126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3441" h="1261092">
                <a:moveTo>
                  <a:pt x="1183086" y="0"/>
                </a:moveTo>
                <a:lnTo>
                  <a:pt x="1473441" y="229683"/>
                </a:lnTo>
                <a:lnTo>
                  <a:pt x="342358" y="1261092"/>
                </a:lnTo>
                <a:lnTo>
                  <a:pt x="0" y="1014074"/>
                </a:lnTo>
                <a:lnTo>
                  <a:pt x="1183086" y="0"/>
                </a:lnTo>
                <a:close/>
              </a:path>
            </a:pathLst>
          </a:custGeom>
          <a:solidFill>
            <a:schemeClr val="accent5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1333053" y="2639852"/>
            <a:ext cx="1031409" cy="268686"/>
          </a:xfrm>
          <a:custGeom>
            <a:avLst/>
            <a:gdLst>
              <a:gd name="connsiteX0" fmla="*/ 0 w 1044410"/>
              <a:gd name="connsiteY0" fmla="*/ 0 h 286021"/>
              <a:gd name="connsiteX1" fmla="*/ 338025 w 1044410"/>
              <a:gd name="connsiteY1" fmla="*/ 260019 h 286021"/>
              <a:gd name="connsiteX2" fmla="*/ 1044410 w 1044410"/>
              <a:gd name="connsiteY2" fmla="*/ 286021 h 286021"/>
              <a:gd name="connsiteX3" fmla="*/ 710719 w 1044410"/>
              <a:gd name="connsiteY3" fmla="*/ 47670 h 286021"/>
              <a:gd name="connsiteX4" fmla="*/ 0 w 1044410"/>
              <a:gd name="connsiteY4" fmla="*/ 0 h 286021"/>
              <a:gd name="connsiteX0" fmla="*/ 0 w 1031409"/>
              <a:gd name="connsiteY0" fmla="*/ 0 h 268686"/>
              <a:gd name="connsiteX1" fmla="*/ 325024 w 1031409"/>
              <a:gd name="connsiteY1" fmla="*/ 242684 h 268686"/>
              <a:gd name="connsiteX2" fmla="*/ 1031409 w 1031409"/>
              <a:gd name="connsiteY2" fmla="*/ 268686 h 268686"/>
              <a:gd name="connsiteX3" fmla="*/ 697718 w 1031409"/>
              <a:gd name="connsiteY3" fmla="*/ 30335 h 268686"/>
              <a:gd name="connsiteX4" fmla="*/ 0 w 1031409"/>
              <a:gd name="connsiteY4" fmla="*/ 0 h 26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1409" h="268686">
                <a:moveTo>
                  <a:pt x="0" y="0"/>
                </a:moveTo>
                <a:lnTo>
                  <a:pt x="325024" y="242684"/>
                </a:lnTo>
                <a:lnTo>
                  <a:pt x="1031409" y="268686"/>
                </a:lnTo>
                <a:lnTo>
                  <a:pt x="697718" y="30335"/>
                </a:lnTo>
                <a:lnTo>
                  <a:pt x="0" y="0"/>
                </a:lnTo>
                <a:close/>
              </a:path>
            </a:pathLst>
          </a:custGeom>
          <a:solidFill>
            <a:srgbClr val="11DDAC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1282527" y="2638514"/>
            <a:ext cx="365760" cy="268224"/>
          </a:xfrm>
          <a:custGeom>
            <a:avLst/>
            <a:gdLst>
              <a:gd name="connsiteX0" fmla="*/ 0 w 365760"/>
              <a:gd name="connsiteY0" fmla="*/ 0 h 268224"/>
              <a:gd name="connsiteX1" fmla="*/ 365760 w 365760"/>
              <a:gd name="connsiteY1" fmla="*/ 268224 h 268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760" h="268224">
                <a:moveTo>
                  <a:pt x="0" y="0"/>
                </a:moveTo>
                <a:lnTo>
                  <a:pt x="365760" y="268224"/>
                </a:lnTo>
              </a:path>
            </a:pathLst>
          </a:cu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TextBox 75"/>
          <p:cNvSpPr txBox="1"/>
          <p:nvPr/>
        </p:nvSpPr>
        <p:spPr>
          <a:xfrm>
            <a:off x="2716584" y="3677112"/>
            <a:ext cx="3672800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这种制作方法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对曲面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折纸的理解有帮助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不过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顶点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的把握能力要求会高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些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那有没有更容易的办法？</a:t>
            </a:r>
            <a:endParaRPr lang="en-US" altLang="zh-CN" sz="2000" b="1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cxnSp>
        <p:nvCxnSpPr>
          <p:cNvPr id="71" name="直接箭头连接符 70"/>
          <p:cNvCxnSpPr/>
          <p:nvPr/>
        </p:nvCxnSpPr>
        <p:spPr>
          <a:xfrm flipH="1">
            <a:off x="2571008" y="1452547"/>
            <a:ext cx="347798" cy="322813"/>
          </a:xfrm>
          <a:prstGeom prst="straightConnector1">
            <a:avLst/>
          </a:prstGeom>
          <a:ln w="2222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 flipH="1">
            <a:off x="6067243" y="1495577"/>
            <a:ext cx="347798" cy="322813"/>
          </a:xfrm>
          <a:prstGeom prst="straightConnector1">
            <a:avLst/>
          </a:prstGeom>
          <a:ln w="2222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flipH="1">
            <a:off x="8369380" y="1527850"/>
            <a:ext cx="347798" cy="322813"/>
          </a:xfrm>
          <a:prstGeom prst="straightConnector1">
            <a:avLst/>
          </a:prstGeom>
          <a:ln w="2222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7080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5042852" y="1330618"/>
            <a:ext cx="1351630" cy="1028928"/>
          </a:xfrm>
          <a:custGeom>
            <a:avLst/>
            <a:gdLst>
              <a:gd name="connsiteX0" fmla="*/ 1242811 w 1352282"/>
              <a:gd name="connsiteY0" fmla="*/ 0 h 1030310"/>
              <a:gd name="connsiteX1" fmla="*/ 1352282 w 1352282"/>
              <a:gd name="connsiteY1" fmla="*/ 354169 h 1030310"/>
              <a:gd name="connsiteX2" fmla="*/ 128789 w 1352282"/>
              <a:gd name="connsiteY2" fmla="*/ 1030310 h 1030310"/>
              <a:gd name="connsiteX3" fmla="*/ 0 w 1352282"/>
              <a:gd name="connsiteY3" fmla="*/ 689020 h 1030310"/>
              <a:gd name="connsiteX4" fmla="*/ 1242811 w 1352282"/>
              <a:gd name="connsiteY4" fmla="*/ 0 h 1030310"/>
              <a:gd name="connsiteX0" fmla="*/ 1242811 w 1352282"/>
              <a:gd name="connsiteY0" fmla="*/ 0 h 1030310"/>
              <a:gd name="connsiteX1" fmla="*/ 1352282 w 1352282"/>
              <a:gd name="connsiteY1" fmla="*/ 370211 h 1030310"/>
              <a:gd name="connsiteX2" fmla="*/ 128789 w 1352282"/>
              <a:gd name="connsiteY2" fmla="*/ 1030310 h 1030310"/>
              <a:gd name="connsiteX3" fmla="*/ 0 w 1352282"/>
              <a:gd name="connsiteY3" fmla="*/ 689020 h 1030310"/>
              <a:gd name="connsiteX4" fmla="*/ 1242811 w 1352282"/>
              <a:gd name="connsiteY4" fmla="*/ 0 h 1030310"/>
              <a:gd name="connsiteX0" fmla="*/ 1242811 w 1352282"/>
              <a:gd name="connsiteY0" fmla="*/ 0 h 1030310"/>
              <a:gd name="connsiteX1" fmla="*/ 1352282 w 1352282"/>
              <a:gd name="connsiteY1" fmla="*/ 370211 h 1030310"/>
              <a:gd name="connsiteX2" fmla="*/ 128789 w 1352282"/>
              <a:gd name="connsiteY2" fmla="*/ 1030310 h 1030310"/>
              <a:gd name="connsiteX3" fmla="*/ 0 w 1352282"/>
              <a:gd name="connsiteY3" fmla="*/ 673947 h 1030310"/>
              <a:gd name="connsiteX4" fmla="*/ 1242811 w 1352282"/>
              <a:gd name="connsiteY4" fmla="*/ 0 h 1030310"/>
              <a:gd name="connsiteX0" fmla="*/ 1242811 w 1352282"/>
              <a:gd name="connsiteY0" fmla="*/ 0 h 1040358"/>
              <a:gd name="connsiteX1" fmla="*/ 1352282 w 1352282"/>
              <a:gd name="connsiteY1" fmla="*/ 370211 h 1040358"/>
              <a:gd name="connsiteX2" fmla="*/ 123765 w 1352282"/>
              <a:gd name="connsiteY2" fmla="*/ 1040358 h 1040358"/>
              <a:gd name="connsiteX3" fmla="*/ 0 w 1352282"/>
              <a:gd name="connsiteY3" fmla="*/ 673947 h 1040358"/>
              <a:gd name="connsiteX4" fmla="*/ 1242811 w 1352282"/>
              <a:gd name="connsiteY4" fmla="*/ 0 h 1040358"/>
              <a:gd name="connsiteX0" fmla="*/ 1239001 w 1352282"/>
              <a:gd name="connsiteY0" fmla="*/ 0 h 1028928"/>
              <a:gd name="connsiteX1" fmla="*/ 1352282 w 1352282"/>
              <a:gd name="connsiteY1" fmla="*/ 358781 h 1028928"/>
              <a:gd name="connsiteX2" fmla="*/ 123765 w 1352282"/>
              <a:gd name="connsiteY2" fmla="*/ 1028928 h 1028928"/>
              <a:gd name="connsiteX3" fmla="*/ 0 w 1352282"/>
              <a:gd name="connsiteY3" fmla="*/ 662517 h 1028928"/>
              <a:gd name="connsiteX4" fmla="*/ 1239001 w 1352282"/>
              <a:gd name="connsiteY4" fmla="*/ 0 h 1028928"/>
              <a:gd name="connsiteX0" fmla="*/ 1239001 w 1354378"/>
              <a:gd name="connsiteY0" fmla="*/ 0 h 1028928"/>
              <a:gd name="connsiteX1" fmla="*/ 1352282 w 1354378"/>
              <a:gd name="connsiteY1" fmla="*/ 358781 h 1028928"/>
              <a:gd name="connsiteX2" fmla="*/ 123765 w 1354378"/>
              <a:gd name="connsiteY2" fmla="*/ 1028928 h 1028928"/>
              <a:gd name="connsiteX3" fmla="*/ 0 w 1354378"/>
              <a:gd name="connsiteY3" fmla="*/ 662517 h 1028928"/>
              <a:gd name="connsiteX4" fmla="*/ 1239001 w 1354378"/>
              <a:gd name="connsiteY4" fmla="*/ 0 h 1028928"/>
              <a:gd name="connsiteX0" fmla="*/ 1239001 w 1353146"/>
              <a:gd name="connsiteY0" fmla="*/ 0 h 1028928"/>
              <a:gd name="connsiteX1" fmla="*/ 1352282 w 1353146"/>
              <a:gd name="connsiteY1" fmla="*/ 358781 h 1028928"/>
              <a:gd name="connsiteX2" fmla="*/ 123765 w 1353146"/>
              <a:gd name="connsiteY2" fmla="*/ 1028928 h 1028928"/>
              <a:gd name="connsiteX3" fmla="*/ 0 w 1353146"/>
              <a:gd name="connsiteY3" fmla="*/ 662517 h 1028928"/>
              <a:gd name="connsiteX4" fmla="*/ 1239001 w 1353146"/>
              <a:gd name="connsiteY4" fmla="*/ 0 h 1028928"/>
              <a:gd name="connsiteX0" fmla="*/ 1239001 w 1353613"/>
              <a:gd name="connsiteY0" fmla="*/ 0 h 1028928"/>
              <a:gd name="connsiteX1" fmla="*/ 1352282 w 1353613"/>
              <a:gd name="connsiteY1" fmla="*/ 358781 h 1028928"/>
              <a:gd name="connsiteX2" fmla="*/ 123765 w 1353613"/>
              <a:gd name="connsiteY2" fmla="*/ 1028928 h 1028928"/>
              <a:gd name="connsiteX3" fmla="*/ 0 w 1353613"/>
              <a:gd name="connsiteY3" fmla="*/ 662517 h 1028928"/>
              <a:gd name="connsiteX4" fmla="*/ 1239001 w 1353613"/>
              <a:gd name="connsiteY4" fmla="*/ 0 h 1028928"/>
              <a:gd name="connsiteX0" fmla="*/ 1239001 w 1353613"/>
              <a:gd name="connsiteY0" fmla="*/ 0 h 1028928"/>
              <a:gd name="connsiteX1" fmla="*/ 1352282 w 1353613"/>
              <a:gd name="connsiteY1" fmla="*/ 358781 h 1028928"/>
              <a:gd name="connsiteX2" fmla="*/ 123765 w 1353613"/>
              <a:gd name="connsiteY2" fmla="*/ 1028928 h 1028928"/>
              <a:gd name="connsiteX3" fmla="*/ 0 w 1353613"/>
              <a:gd name="connsiteY3" fmla="*/ 662517 h 1028928"/>
              <a:gd name="connsiteX4" fmla="*/ 1239001 w 1353613"/>
              <a:gd name="connsiteY4" fmla="*/ 0 h 1028928"/>
              <a:gd name="connsiteX0" fmla="*/ 1239001 w 1353613"/>
              <a:gd name="connsiteY0" fmla="*/ 0 h 1028928"/>
              <a:gd name="connsiteX1" fmla="*/ 1352282 w 1353613"/>
              <a:gd name="connsiteY1" fmla="*/ 358781 h 1028928"/>
              <a:gd name="connsiteX2" fmla="*/ 123765 w 1353613"/>
              <a:gd name="connsiteY2" fmla="*/ 1028928 h 1028928"/>
              <a:gd name="connsiteX3" fmla="*/ 0 w 1353613"/>
              <a:gd name="connsiteY3" fmla="*/ 662517 h 1028928"/>
              <a:gd name="connsiteX4" fmla="*/ 1239001 w 1353613"/>
              <a:gd name="connsiteY4" fmla="*/ 0 h 1028928"/>
              <a:gd name="connsiteX0" fmla="*/ 1239001 w 1353613"/>
              <a:gd name="connsiteY0" fmla="*/ 0 h 1028928"/>
              <a:gd name="connsiteX1" fmla="*/ 1352282 w 1353613"/>
              <a:gd name="connsiteY1" fmla="*/ 358781 h 1028928"/>
              <a:gd name="connsiteX2" fmla="*/ 123765 w 1353613"/>
              <a:gd name="connsiteY2" fmla="*/ 1028928 h 1028928"/>
              <a:gd name="connsiteX3" fmla="*/ 0 w 1353613"/>
              <a:gd name="connsiteY3" fmla="*/ 662517 h 1028928"/>
              <a:gd name="connsiteX4" fmla="*/ 1239001 w 1353613"/>
              <a:gd name="connsiteY4" fmla="*/ 0 h 1028928"/>
              <a:gd name="connsiteX0" fmla="*/ 1239001 w 1353767"/>
              <a:gd name="connsiteY0" fmla="*/ 0 h 1028928"/>
              <a:gd name="connsiteX1" fmla="*/ 1352282 w 1353767"/>
              <a:gd name="connsiteY1" fmla="*/ 358781 h 1028928"/>
              <a:gd name="connsiteX2" fmla="*/ 123765 w 1353767"/>
              <a:gd name="connsiteY2" fmla="*/ 1028928 h 1028928"/>
              <a:gd name="connsiteX3" fmla="*/ 0 w 1353767"/>
              <a:gd name="connsiteY3" fmla="*/ 662517 h 1028928"/>
              <a:gd name="connsiteX4" fmla="*/ 1239001 w 1353767"/>
              <a:gd name="connsiteY4" fmla="*/ 0 h 1028928"/>
              <a:gd name="connsiteX0" fmla="*/ 1239001 w 1353792"/>
              <a:gd name="connsiteY0" fmla="*/ 0 h 1028928"/>
              <a:gd name="connsiteX1" fmla="*/ 1352282 w 1353792"/>
              <a:gd name="connsiteY1" fmla="*/ 358781 h 1028928"/>
              <a:gd name="connsiteX2" fmla="*/ 123765 w 1353792"/>
              <a:gd name="connsiteY2" fmla="*/ 1028928 h 1028928"/>
              <a:gd name="connsiteX3" fmla="*/ 0 w 1353792"/>
              <a:gd name="connsiteY3" fmla="*/ 662517 h 1028928"/>
              <a:gd name="connsiteX4" fmla="*/ 1239001 w 1353792"/>
              <a:gd name="connsiteY4" fmla="*/ 0 h 1028928"/>
              <a:gd name="connsiteX0" fmla="*/ 1239001 w 1353792"/>
              <a:gd name="connsiteY0" fmla="*/ 0 h 1028928"/>
              <a:gd name="connsiteX1" fmla="*/ 1352282 w 1353792"/>
              <a:gd name="connsiteY1" fmla="*/ 358781 h 1028928"/>
              <a:gd name="connsiteX2" fmla="*/ 123765 w 1353792"/>
              <a:gd name="connsiteY2" fmla="*/ 1028928 h 1028928"/>
              <a:gd name="connsiteX3" fmla="*/ 0 w 1353792"/>
              <a:gd name="connsiteY3" fmla="*/ 662517 h 1028928"/>
              <a:gd name="connsiteX4" fmla="*/ 1239001 w 1353792"/>
              <a:gd name="connsiteY4" fmla="*/ 0 h 1028928"/>
              <a:gd name="connsiteX0" fmla="*/ 1239645 w 1354436"/>
              <a:gd name="connsiteY0" fmla="*/ 0 h 1028928"/>
              <a:gd name="connsiteX1" fmla="*/ 1352926 w 1354436"/>
              <a:gd name="connsiteY1" fmla="*/ 358781 h 1028928"/>
              <a:gd name="connsiteX2" fmla="*/ 124409 w 1354436"/>
              <a:gd name="connsiteY2" fmla="*/ 1028928 h 1028928"/>
              <a:gd name="connsiteX3" fmla="*/ 644 w 1354436"/>
              <a:gd name="connsiteY3" fmla="*/ 662517 h 1028928"/>
              <a:gd name="connsiteX4" fmla="*/ 1239645 w 1354436"/>
              <a:gd name="connsiteY4" fmla="*/ 0 h 1028928"/>
              <a:gd name="connsiteX0" fmla="*/ 1239645 w 1354186"/>
              <a:gd name="connsiteY0" fmla="*/ 0 h 1028928"/>
              <a:gd name="connsiteX1" fmla="*/ 1352926 w 1354186"/>
              <a:gd name="connsiteY1" fmla="*/ 358781 h 1028928"/>
              <a:gd name="connsiteX2" fmla="*/ 124409 w 1354186"/>
              <a:gd name="connsiteY2" fmla="*/ 1028928 h 1028928"/>
              <a:gd name="connsiteX3" fmla="*/ 644 w 1354186"/>
              <a:gd name="connsiteY3" fmla="*/ 662517 h 1028928"/>
              <a:gd name="connsiteX4" fmla="*/ 1239645 w 1354186"/>
              <a:gd name="connsiteY4" fmla="*/ 0 h 1028928"/>
              <a:gd name="connsiteX0" fmla="*/ 1239645 w 1353804"/>
              <a:gd name="connsiteY0" fmla="*/ 0 h 1028928"/>
              <a:gd name="connsiteX1" fmla="*/ 1352926 w 1353804"/>
              <a:gd name="connsiteY1" fmla="*/ 358781 h 1028928"/>
              <a:gd name="connsiteX2" fmla="*/ 124409 w 1353804"/>
              <a:gd name="connsiteY2" fmla="*/ 1028928 h 1028928"/>
              <a:gd name="connsiteX3" fmla="*/ 644 w 1353804"/>
              <a:gd name="connsiteY3" fmla="*/ 662517 h 1028928"/>
              <a:gd name="connsiteX4" fmla="*/ 1239645 w 1353804"/>
              <a:gd name="connsiteY4" fmla="*/ 0 h 1028928"/>
              <a:gd name="connsiteX0" fmla="*/ 1239645 w 1353905"/>
              <a:gd name="connsiteY0" fmla="*/ 0 h 1028928"/>
              <a:gd name="connsiteX1" fmla="*/ 1352926 w 1353905"/>
              <a:gd name="connsiteY1" fmla="*/ 358781 h 1028928"/>
              <a:gd name="connsiteX2" fmla="*/ 124409 w 1353905"/>
              <a:gd name="connsiteY2" fmla="*/ 1028928 h 1028928"/>
              <a:gd name="connsiteX3" fmla="*/ 644 w 1353905"/>
              <a:gd name="connsiteY3" fmla="*/ 662517 h 1028928"/>
              <a:gd name="connsiteX4" fmla="*/ 1239645 w 1353905"/>
              <a:gd name="connsiteY4" fmla="*/ 0 h 1028928"/>
              <a:gd name="connsiteX0" fmla="*/ 1239645 w 1353903"/>
              <a:gd name="connsiteY0" fmla="*/ 0 h 1028928"/>
              <a:gd name="connsiteX1" fmla="*/ 1352926 w 1353903"/>
              <a:gd name="connsiteY1" fmla="*/ 358781 h 1028928"/>
              <a:gd name="connsiteX2" fmla="*/ 124409 w 1353903"/>
              <a:gd name="connsiteY2" fmla="*/ 1028928 h 1028928"/>
              <a:gd name="connsiteX3" fmla="*/ 644 w 1353903"/>
              <a:gd name="connsiteY3" fmla="*/ 662517 h 1028928"/>
              <a:gd name="connsiteX4" fmla="*/ 1239645 w 1353903"/>
              <a:gd name="connsiteY4" fmla="*/ 0 h 1028928"/>
              <a:gd name="connsiteX0" fmla="*/ 1241627 w 1355885"/>
              <a:gd name="connsiteY0" fmla="*/ 0 h 1028928"/>
              <a:gd name="connsiteX1" fmla="*/ 1354908 w 1355885"/>
              <a:gd name="connsiteY1" fmla="*/ 358781 h 1028928"/>
              <a:gd name="connsiteX2" fmla="*/ 126391 w 1355885"/>
              <a:gd name="connsiteY2" fmla="*/ 1028928 h 1028928"/>
              <a:gd name="connsiteX3" fmla="*/ 2626 w 1355885"/>
              <a:gd name="connsiteY3" fmla="*/ 662517 h 1028928"/>
              <a:gd name="connsiteX4" fmla="*/ 1241627 w 1355885"/>
              <a:gd name="connsiteY4" fmla="*/ 0 h 1028928"/>
              <a:gd name="connsiteX0" fmla="*/ 1241627 w 1357201"/>
              <a:gd name="connsiteY0" fmla="*/ 0 h 1028928"/>
              <a:gd name="connsiteX1" fmla="*/ 1354908 w 1357201"/>
              <a:gd name="connsiteY1" fmla="*/ 358781 h 1028928"/>
              <a:gd name="connsiteX2" fmla="*/ 126391 w 1357201"/>
              <a:gd name="connsiteY2" fmla="*/ 1028928 h 1028928"/>
              <a:gd name="connsiteX3" fmla="*/ 2626 w 1357201"/>
              <a:gd name="connsiteY3" fmla="*/ 662517 h 1028928"/>
              <a:gd name="connsiteX4" fmla="*/ 1241627 w 1357201"/>
              <a:gd name="connsiteY4" fmla="*/ 0 h 1028928"/>
              <a:gd name="connsiteX0" fmla="*/ 1241627 w 1357201"/>
              <a:gd name="connsiteY0" fmla="*/ 0 h 1028928"/>
              <a:gd name="connsiteX1" fmla="*/ 1354908 w 1357201"/>
              <a:gd name="connsiteY1" fmla="*/ 358781 h 1028928"/>
              <a:gd name="connsiteX2" fmla="*/ 126391 w 1357201"/>
              <a:gd name="connsiteY2" fmla="*/ 1028928 h 1028928"/>
              <a:gd name="connsiteX3" fmla="*/ 2626 w 1357201"/>
              <a:gd name="connsiteY3" fmla="*/ 662517 h 1028928"/>
              <a:gd name="connsiteX4" fmla="*/ 1241627 w 1357201"/>
              <a:gd name="connsiteY4" fmla="*/ 0 h 1028928"/>
              <a:gd name="connsiteX0" fmla="*/ 1239281 w 1354855"/>
              <a:gd name="connsiteY0" fmla="*/ 0 h 1028928"/>
              <a:gd name="connsiteX1" fmla="*/ 1352562 w 1354855"/>
              <a:gd name="connsiteY1" fmla="*/ 358781 h 1028928"/>
              <a:gd name="connsiteX2" fmla="*/ 124045 w 1354855"/>
              <a:gd name="connsiteY2" fmla="*/ 1028928 h 1028928"/>
              <a:gd name="connsiteX3" fmla="*/ 280 w 1354855"/>
              <a:gd name="connsiteY3" fmla="*/ 662517 h 1028928"/>
              <a:gd name="connsiteX4" fmla="*/ 1239281 w 1354855"/>
              <a:gd name="connsiteY4" fmla="*/ 0 h 1028928"/>
              <a:gd name="connsiteX0" fmla="*/ 1239281 w 1354855"/>
              <a:gd name="connsiteY0" fmla="*/ 0 h 1028928"/>
              <a:gd name="connsiteX1" fmla="*/ 1352562 w 1354855"/>
              <a:gd name="connsiteY1" fmla="*/ 358781 h 1028928"/>
              <a:gd name="connsiteX2" fmla="*/ 124045 w 1354855"/>
              <a:gd name="connsiteY2" fmla="*/ 1028928 h 1028928"/>
              <a:gd name="connsiteX3" fmla="*/ 280 w 1354855"/>
              <a:gd name="connsiteY3" fmla="*/ 662517 h 1028928"/>
              <a:gd name="connsiteX4" fmla="*/ 1239281 w 1354855"/>
              <a:gd name="connsiteY4" fmla="*/ 0 h 1028928"/>
              <a:gd name="connsiteX0" fmla="*/ 1239281 w 1354855"/>
              <a:gd name="connsiteY0" fmla="*/ 0 h 1028928"/>
              <a:gd name="connsiteX1" fmla="*/ 1352562 w 1354855"/>
              <a:gd name="connsiteY1" fmla="*/ 358781 h 1028928"/>
              <a:gd name="connsiteX2" fmla="*/ 124045 w 1354855"/>
              <a:gd name="connsiteY2" fmla="*/ 1028928 h 1028928"/>
              <a:gd name="connsiteX3" fmla="*/ 280 w 1354855"/>
              <a:gd name="connsiteY3" fmla="*/ 662517 h 1028928"/>
              <a:gd name="connsiteX4" fmla="*/ 1239281 w 1354855"/>
              <a:gd name="connsiteY4" fmla="*/ 0 h 1028928"/>
              <a:gd name="connsiteX0" fmla="*/ 1239281 w 1354855"/>
              <a:gd name="connsiteY0" fmla="*/ 0 h 1028928"/>
              <a:gd name="connsiteX1" fmla="*/ 1352562 w 1354855"/>
              <a:gd name="connsiteY1" fmla="*/ 358781 h 1028928"/>
              <a:gd name="connsiteX2" fmla="*/ 124045 w 1354855"/>
              <a:gd name="connsiteY2" fmla="*/ 1028928 h 1028928"/>
              <a:gd name="connsiteX3" fmla="*/ 280 w 1354855"/>
              <a:gd name="connsiteY3" fmla="*/ 662517 h 1028928"/>
              <a:gd name="connsiteX4" fmla="*/ 1239281 w 1354855"/>
              <a:gd name="connsiteY4" fmla="*/ 0 h 1028928"/>
              <a:gd name="connsiteX0" fmla="*/ 1239281 w 1354601"/>
              <a:gd name="connsiteY0" fmla="*/ 0 h 1028928"/>
              <a:gd name="connsiteX1" fmla="*/ 1352562 w 1354601"/>
              <a:gd name="connsiteY1" fmla="*/ 358781 h 1028928"/>
              <a:gd name="connsiteX2" fmla="*/ 124045 w 1354601"/>
              <a:gd name="connsiteY2" fmla="*/ 1028928 h 1028928"/>
              <a:gd name="connsiteX3" fmla="*/ 280 w 1354601"/>
              <a:gd name="connsiteY3" fmla="*/ 662517 h 1028928"/>
              <a:gd name="connsiteX4" fmla="*/ 1239281 w 1354601"/>
              <a:gd name="connsiteY4" fmla="*/ 0 h 1028928"/>
              <a:gd name="connsiteX0" fmla="*/ 1239281 w 1354557"/>
              <a:gd name="connsiteY0" fmla="*/ 0 h 1028928"/>
              <a:gd name="connsiteX1" fmla="*/ 1352562 w 1354557"/>
              <a:gd name="connsiteY1" fmla="*/ 358781 h 1028928"/>
              <a:gd name="connsiteX2" fmla="*/ 124045 w 1354557"/>
              <a:gd name="connsiteY2" fmla="*/ 1028928 h 1028928"/>
              <a:gd name="connsiteX3" fmla="*/ 280 w 1354557"/>
              <a:gd name="connsiteY3" fmla="*/ 662517 h 1028928"/>
              <a:gd name="connsiteX4" fmla="*/ 1239281 w 1354557"/>
              <a:gd name="connsiteY4" fmla="*/ 0 h 1028928"/>
              <a:gd name="connsiteX0" fmla="*/ 1239269 w 1354545"/>
              <a:gd name="connsiteY0" fmla="*/ 0 h 1028928"/>
              <a:gd name="connsiteX1" fmla="*/ 1352550 w 1354545"/>
              <a:gd name="connsiteY1" fmla="*/ 358781 h 1028928"/>
              <a:gd name="connsiteX2" fmla="*/ 124033 w 1354545"/>
              <a:gd name="connsiteY2" fmla="*/ 1028928 h 1028928"/>
              <a:gd name="connsiteX3" fmla="*/ 268 w 1354545"/>
              <a:gd name="connsiteY3" fmla="*/ 662517 h 1028928"/>
              <a:gd name="connsiteX4" fmla="*/ 1239269 w 1354545"/>
              <a:gd name="connsiteY4" fmla="*/ 0 h 1028928"/>
              <a:gd name="connsiteX0" fmla="*/ 1239259 w 1354535"/>
              <a:gd name="connsiteY0" fmla="*/ 0 h 1028928"/>
              <a:gd name="connsiteX1" fmla="*/ 1352540 w 1354535"/>
              <a:gd name="connsiteY1" fmla="*/ 358781 h 1028928"/>
              <a:gd name="connsiteX2" fmla="*/ 124023 w 1354535"/>
              <a:gd name="connsiteY2" fmla="*/ 1028928 h 1028928"/>
              <a:gd name="connsiteX3" fmla="*/ 258 w 1354535"/>
              <a:gd name="connsiteY3" fmla="*/ 662517 h 1028928"/>
              <a:gd name="connsiteX4" fmla="*/ 1239259 w 1354535"/>
              <a:gd name="connsiteY4" fmla="*/ 0 h 1028928"/>
              <a:gd name="connsiteX0" fmla="*/ 1239256 w 1354532"/>
              <a:gd name="connsiteY0" fmla="*/ 0 h 1028928"/>
              <a:gd name="connsiteX1" fmla="*/ 1352537 w 1354532"/>
              <a:gd name="connsiteY1" fmla="*/ 358781 h 1028928"/>
              <a:gd name="connsiteX2" fmla="*/ 124020 w 1354532"/>
              <a:gd name="connsiteY2" fmla="*/ 1028928 h 1028928"/>
              <a:gd name="connsiteX3" fmla="*/ 255 w 1354532"/>
              <a:gd name="connsiteY3" fmla="*/ 662517 h 1028928"/>
              <a:gd name="connsiteX4" fmla="*/ 1239256 w 1354532"/>
              <a:gd name="connsiteY4" fmla="*/ 0 h 1028928"/>
              <a:gd name="connsiteX0" fmla="*/ 1239256 w 1354532"/>
              <a:gd name="connsiteY0" fmla="*/ 0 h 1028928"/>
              <a:gd name="connsiteX1" fmla="*/ 1352537 w 1354532"/>
              <a:gd name="connsiteY1" fmla="*/ 358781 h 1028928"/>
              <a:gd name="connsiteX2" fmla="*/ 124020 w 1354532"/>
              <a:gd name="connsiteY2" fmla="*/ 1028928 h 1028928"/>
              <a:gd name="connsiteX3" fmla="*/ 255 w 1354532"/>
              <a:gd name="connsiteY3" fmla="*/ 662517 h 1028928"/>
              <a:gd name="connsiteX4" fmla="*/ 1239256 w 1354532"/>
              <a:gd name="connsiteY4" fmla="*/ 0 h 1028928"/>
              <a:gd name="connsiteX0" fmla="*/ 1236354 w 1351630"/>
              <a:gd name="connsiteY0" fmla="*/ 0 h 1028928"/>
              <a:gd name="connsiteX1" fmla="*/ 1349635 w 1351630"/>
              <a:gd name="connsiteY1" fmla="*/ 358781 h 1028928"/>
              <a:gd name="connsiteX2" fmla="*/ 121118 w 1351630"/>
              <a:gd name="connsiteY2" fmla="*/ 1028928 h 1028928"/>
              <a:gd name="connsiteX3" fmla="*/ 256 w 1351630"/>
              <a:gd name="connsiteY3" fmla="*/ 656712 h 1028928"/>
              <a:gd name="connsiteX4" fmla="*/ 1236354 w 1351630"/>
              <a:gd name="connsiteY4" fmla="*/ 0 h 102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1630" h="1028928">
                <a:moveTo>
                  <a:pt x="1236354" y="0"/>
                </a:moveTo>
                <a:lnTo>
                  <a:pt x="1349635" y="358781"/>
                </a:lnTo>
                <a:cubicBezTo>
                  <a:pt x="1411388" y="571946"/>
                  <a:pt x="18762" y="751907"/>
                  <a:pt x="121118" y="1028928"/>
                </a:cubicBezTo>
                <a:cubicBezTo>
                  <a:pt x="60408" y="921382"/>
                  <a:pt x="12532" y="769122"/>
                  <a:pt x="256" y="656712"/>
                </a:cubicBezTo>
                <a:cubicBezTo>
                  <a:pt x="-19928" y="440513"/>
                  <a:pt x="1162894" y="330501"/>
                  <a:pt x="1236354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4603897" y="1131927"/>
            <a:ext cx="1790163" cy="567187"/>
          </a:xfrm>
          <a:custGeom>
            <a:avLst/>
            <a:gdLst>
              <a:gd name="connsiteX0" fmla="*/ 0 w 1790163"/>
              <a:gd name="connsiteY0" fmla="*/ 6439 h 367048"/>
              <a:gd name="connsiteX1" fmla="*/ 122349 w 1790163"/>
              <a:gd name="connsiteY1" fmla="*/ 367048 h 367048"/>
              <a:gd name="connsiteX2" fmla="*/ 1790163 w 1790163"/>
              <a:gd name="connsiteY2" fmla="*/ 354169 h 367048"/>
              <a:gd name="connsiteX3" fmla="*/ 1674253 w 1790163"/>
              <a:gd name="connsiteY3" fmla="*/ 0 h 367048"/>
              <a:gd name="connsiteX4" fmla="*/ 0 w 1790163"/>
              <a:gd name="connsiteY4" fmla="*/ 6439 h 367048"/>
              <a:gd name="connsiteX0" fmla="*/ 0 w 1790163"/>
              <a:gd name="connsiteY0" fmla="*/ 122661 h 483270"/>
              <a:gd name="connsiteX1" fmla="*/ 122349 w 1790163"/>
              <a:gd name="connsiteY1" fmla="*/ 483270 h 483270"/>
              <a:gd name="connsiteX2" fmla="*/ 1790163 w 1790163"/>
              <a:gd name="connsiteY2" fmla="*/ 470391 h 483270"/>
              <a:gd name="connsiteX3" fmla="*/ 1674253 w 1790163"/>
              <a:gd name="connsiteY3" fmla="*/ 116222 h 483270"/>
              <a:gd name="connsiteX4" fmla="*/ 0 w 1790163"/>
              <a:gd name="connsiteY4" fmla="*/ 122661 h 48327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206578 h 567187"/>
              <a:gd name="connsiteX1" fmla="*/ 122349 w 1790163"/>
              <a:gd name="connsiteY1" fmla="*/ 567187 h 567187"/>
              <a:gd name="connsiteX2" fmla="*/ 1790163 w 1790163"/>
              <a:gd name="connsiteY2" fmla="*/ 554308 h 567187"/>
              <a:gd name="connsiteX3" fmla="*/ 1674253 w 1790163"/>
              <a:gd name="connsiteY3" fmla="*/ 200139 h 567187"/>
              <a:gd name="connsiteX4" fmla="*/ 0 w 1790163"/>
              <a:gd name="connsiteY4" fmla="*/ 206578 h 567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0163" h="567187">
                <a:moveTo>
                  <a:pt x="0" y="206578"/>
                </a:moveTo>
                <a:lnTo>
                  <a:pt x="122349" y="567187"/>
                </a:lnTo>
                <a:cubicBezTo>
                  <a:pt x="683603" y="246576"/>
                  <a:pt x="1585518" y="317240"/>
                  <a:pt x="1790163" y="554308"/>
                </a:cubicBezTo>
                <a:lnTo>
                  <a:pt x="1674253" y="200139"/>
                </a:lnTo>
                <a:cubicBezTo>
                  <a:pt x="1621216" y="40139"/>
                  <a:pt x="726678" y="-159111"/>
                  <a:pt x="0" y="206578"/>
                </a:cubicBez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233766" y="2853557"/>
            <a:ext cx="4570482" cy="7201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+mn-ea"/>
              </a:rPr>
              <a:t>那就在左图的基础上，调整顶点，得到右图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调整顶点时，注意折角处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顶点</a:t>
            </a:r>
            <a:endParaRPr lang="en-US" altLang="zh-CN" sz="1600" b="1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253185" y="1458073"/>
            <a:ext cx="576064" cy="566692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83568" y="1233916"/>
            <a:ext cx="1790163" cy="1244260"/>
            <a:chOff x="2544166" y="1086203"/>
            <a:chExt cx="1790163" cy="1244260"/>
          </a:xfrm>
        </p:grpSpPr>
        <p:sp>
          <p:nvSpPr>
            <p:cNvPr id="14" name="任意多边形 13"/>
            <p:cNvSpPr/>
            <p:nvPr/>
          </p:nvSpPr>
          <p:spPr>
            <a:xfrm>
              <a:off x="2975608" y="1086203"/>
              <a:ext cx="1352282" cy="1028928"/>
            </a:xfrm>
            <a:custGeom>
              <a:avLst/>
              <a:gdLst>
                <a:gd name="connsiteX0" fmla="*/ 1242811 w 1352282"/>
                <a:gd name="connsiteY0" fmla="*/ 0 h 1030310"/>
                <a:gd name="connsiteX1" fmla="*/ 1352282 w 1352282"/>
                <a:gd name="connsiteY1" fmla="*/ 354169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73947 h 1030310"/>
                <a:gd name="connsiteX4" fmla="*/ 1242811 w 1352282"/>
                <a:gd name="connsiteY4" fmla="*/ 0 h 1030310"/>
                <a:gd name="connsiteX0" fmla="*/ 1242811 w 1352282"/>
                <a:gd name="connsiteY0" fmla="*/ 0 h 1040358"/>
                <a:gd name="connsiteX1" fmla="*/ 1352282 w 1352282"/>
                <a:gd name="connsiteY1" fmla="*/ 370211 h 1040358"/>
                <a:gd name="connsiteX2" fmla="*/ 123765 w 1352282"/>
                <a:gd name="connsiteY2" fmla="*/ 1040358 h 1040358"/>
                <a:gd name="connsiteX3" fmla="*/ 0 w 1352282"/>
                <a:gd name="connsiteY3" fmla="*/ 673947 h 1040358"/>
                <a:gd name="connsiteX4" fmla="*/ 1242811 w 1352282"/>
                <a:gd name="connsiteY4" fmla="*/ 0 h 1040358"/>
                <a:gd name="connsiteX0" fmla="*/ 1239001 w 1352282"/>
                <a:gd name="connsiteY0" fmla="*/ 0 h 1028928"/>
                <a:gd name="connsiteX1" fmla="*/ 1352282 w 1352282"/>
                <a:gd name="connsiteY1" fmla="*/ 358781 h 1028928"/>
                <a:gd name="connsiteX2" fmla="*/ 123765 w 1352282"/>
                <a:gd name="connsiteY2" fmla="*/ 1028928 h 1028928"/>
                <a:gd name="connsiteX3" fmla="*/ 0 w 1352282"/>
                <a:gd name="connsiteY3" fmla="*/ 662517 h 1028928"/>
                <a:gd name="connsiteX4" fmla="*/ 1239001 w 1352282"/>
                <a:gd name="connsiteY4" fmla="*/ 0 h 102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2282" h="1028928">
                  <a:moveTo>
                    <a:pt x="1239001" y="0"/>
                  </a:moveTo>
                  <a:lnTo>
                    <a:pt x="1352282" y="358781"/>
                  </a:lnTo>
                  <a:lnTo>
                    <a:pt x="123765" y="1028928"/>
                  </a:lnTo>
                  <a:lnTo>
                    <a:pt x="0" y="662517"/>
                  </a:lnTo>
                  <a:lnTo>
                    <a:pt x="1239001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2544166" y="1087652"/>
              <a:ext cx="1790163" cy="367048"/>
            </a:xfrm>
            <a:custGeom>
              <a:avLst/>
              <a:gdLst>
                <a:gd name="connsiteX0" fmla="*/ 0 w 1790163"/>
                <a:gd name="connsiteY0" fmla="*/ 6439 h 367048"/>
                <a:gd name="connsiteX1" fmla="*/ 122349 w 1790163"/>
                <a:gd name="connsiteY1" fmla="*/ 367048 h 367048"/>
                <a:gd name="connsiteX2" fmla="*/ 1790163 w 1790163"/>
                <a:gd name="connsiteY2" fmla="*/ 354169 h 367048"/>
                <a:gd name="connsiteX3" fmla="*/ 1674253 w 1790163"/>
                <a:gd name="connsiteY3" fmla="*/ 0 h 367048"/>
                <a:gd name="connsiteX4" fmla="*/ 0 w 1790163"/>
                <a:gd name="connsiteY4" fmla="*/ 6439 h 367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0163" h="367048">
                  <a:moveTo>
                    <a:pt x="0" y="6439"/>
                  </a:moveTo>
                  <a:lnTo>
                    <a:pt x="122349" y="367048"/>
                  </a:lnTo>
                  <a:lnTo>
                    <a:pt x="1790163" y="354169"/>
                  </a:lnTo>
                  <a:lnTo>
                    <a:pt x="1674253" y="0"/>
                  </a:lnTo>
                  <a:lnTo>
                    <a:pt x="0" y="6439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2975608" y="1744474"/>
              <a:ext cx="875764" cy="585989"/>
            </a:xfrm>
            <a:custGeom>
              <a:avLst/>
              <a:gdLst>
                <a:gd name="connsiteX0" fmla="*/ 0 w 875764"/>
                <a:gd name="connsiteY0" fmla="*/ 0 h 585989"/>
                <a:gd name="connsiteX1" fmla="*/ 753414 w 875764"/>
                <a:gd name="connsiteY1" fmla="*/ 238260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764" h="585989">
                  <a:moveTo>
                    <a:pt x="0" y="0"/>
                  </a:moveTo>
                  <a:lnTo>
                    <a:pt x="746691" y="224812"/>
                  </a:lnTo>
                  <a:lnTo>
                    <a:pt x="875764" y="585989"/>
                  </a:lnTo>
                  <a:lnTo>
                    <a:pt x="122350" y="3670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任意多边形 3"/>
          <p:cNvSpPr/>
          <p:nvPr/>
        </p:nvSpPr>
        <p:spPr>
          <a:xfrm>
            <a:off x="5041510" y="1977430"/>
            <a:ext cx="871325" cy="597448"/>
          </a:xfrm>
          <a:custGeom>
            <a:avLst/>
            <a:gdLst>
              <a:gd name="connsiteX0" fmla="*/ 0 w 875764"/>
              <a:gd name="connsiteY0" fmla="*/ 0 h 585989"/>
              <a:gd name="connsiteX1" fmla="*/ 753414 w 875764"/>
              <a:gd name="connsiteY1" fmla="*/ 238260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85492"/>
              <a:gd name="connsiteY0" fmla="*/ 0 h 600580"/>
              <a:gd name="connsiteX1" fmla="*/ 756419 w 885492"/>
              <a:gd name="connsiteY1" fmla="*/ 239403 h 600580"/>
              <a:gd name="connsiteX2" fmla="*/ 885492 w 885492"/>
              <a:gd name="connsiteY2" fmla="*/ 600580 h 600580"/>
              <a:gd name="connsiteX3" fmla="*/ 132078 w 885492"/>
              <a:gd name="connsiteY3" fmla="*/ 381639 h 600580"/>
              <a:gd name="connsiteX4" fmla="*/ 0 w 885492"/>
              <a:gd name="connsiteY4" fmla="*/ 0 h 600580"/>
              <a:gd name="connsiteX0" fmla="*/ 0 w 880628"/>
              <a:gd name="connsiteY0" fmla="*/ 0 h 600580"/>
              <a:gd name="connsiteX1" fmla="*/ 751555 w 880628"/>
              <a:gd name="connsiteY1" fmla="*/ 239403 h 600580"/>
              <a:gd name="connsiteX2" fmla="*/ 880628 w 880628"/>
              <a:gd name="connsiteY2" fmla="*/ 600580 h 600580"/>
              <a:gd name="connsiteX3" fmla="*/ 127214 w 880628"/>
              <a:gd name="connsiteY3" fmla="*/ 381639 h 600580"/>
              <a:gd name="connsiteX4" fmla="*/ 0 w 880628"/>
              <a:gd name="connsiteY4" fmla="*/ 0 h 600580"/>
              <a:gd name="connsiteX0" fmla="*/ 0 w 871233"/>
              <a:gd name="connsiteY0" fmla="*/ 0 h 597448"/>
              <a:gd name="connsiteX1" fmla="*/ 742160 w 871233"/>
              <a:gd name="connsiteY1" fmla="*/ 236271 h 597448"/>
              <a:gd name="connsiteX2" fmla="*/ 871233 w 871233"/>
              <a:gd name="connsiteY2" fmla="*/ 597448 h 597448"/>
              <a:gd name="connsiteX3" fmla="*/ 117819 w 871233"/>
              <a:gd name="connsiteY3" fmla="*/ 378507 h 597448"/>
              <a:gd name="connsiteX4" fmla="*/ 0 w 871233"/>
              <a:gd name="connsiteY4" fmla="*/ 0 h 597448"/>
              <a:gd name="connsiteX0" fmla="*/ 108 w 871341"/>
              <a:gd name="connsiteY0" fmla="*/ 0 h 597448"/>
              <a:gd name="connsiteX1" fmla="*/ 742268 w 871341"/>
              <a:gd name="connsiteY1" fmla="*/ 236271 h 597448"/>
              <a:gd name="connsiteX2" fmla="*/ 871341 w 871341"/>
              <a:gd name="connsiteY2" fmla="*/ 597448 h 597448"/>
              <a:gd name="connsiteX3" fmla="*/ 117927 w 871341"/>
              <a:gd name="connsiteY3" fmla="*/ 378507 h 597448"/>
              <a:gd name="connsiteX4" fmla="*/ 108 w 871341"/>
              <a:gd name="connsiteY4" fmla="*/ 0 h 597448"/>
              <a:gd name="connsiteX0" fmla="*/ 108 w 871341"/>
              <a:gd name="connsiteY0" fmla="*/ 0 h 597448"/>
              <a:gd name="connsiteX1" fmla="*/ 742268 w 871341"/>
              <a:gd name="connsiteY1" fmla="*/ 236271 h 597448"/>
              <a:gd name="connsiteX2" fmla="*/ 871341 w 871341"/>
              <a:gd name="connsiteY2" fmla="*/ 597448 h 597448"/>
              <a:gd name="connsiteX3" fmla="*/ 117927 w 871341"/>
              <a:gd name="connsiteY3" fmla="*/ 378507 h 597448"/>
              <a:gd name="connsiteX4" fmla="*/ 108 w 871341"/>
              <a:gd name="connsiteY4" fmla="*/ 0 h 597448"/>
              <a:gd name="connsiteX0" fmla="*/ 108 w 871341"/>
              <a:gd name="connsiteY0" fmla="*/ 0 h 597448"/>
              <a:gd name="connsiteX1" fmla="*/ 742268 w 871341"/>
              <a:gd name="connsiteY1" fmla="*/ 236271 h 597448"/>
              <a:gd name="connsiteX2" fmla="*/ 871341 w 871341"/>
              <a:gd name="connsiteY2" fmla="*/ 597448 h 597448"/>
              <a:gd name="connsiteX3" fmla="*/ 117927 w 871341"/>
              <a:gd name="connsiteY3" fmla="*/ 378507 h 597448"/>
              <a:gd name="connsiteX4" fmla="*/ 108 w 871341"/>
              <a:gd name="connsiteY4" fmla="*/ 0 h 597448"/>
              <a:gd name="connsiteX0" fmla="*/ 108 w 871341"/>
              <a:gd name="connsiteY0" fmla="*/ 0 h 597448"/>
              <a:gd name="connsiteX1" fmla="*/ 742268 w 871341"/>
              <a:gd name="connsiteY1" fmla="*/ 236271 h 597448"/>
              <a:gd name="connsiteX2" fmla="*/ 871341 w 871341"/>
              <a:gd name="connsiteY2" fmla="*/ 597448 h 597448"/>
              <a:gd name="connsiteX3" fmla="*/ 117927 w 871341"/>
              <a:gd name="connsiteY3" fmla="*/ 378507 h 597448"/>
              <a:gd name="connsiteX4" fmla="*/ 108 w 871341"/>
              <a:gd name="connsiteY4" fmla="*/ 0 h 597448"/>
              <a:gd name="connsiteX0" fmla="*/ 85 w 871318"/>
              <a:gd name="connsiteY0" fmla="*/ 0 h 597448"/>
              <a:gd name="connsiteX1" fmla="*/ 742245 w 871318"/>
              <a:gd name="connsiteY1" fmla="*/ 236271 h 597448"/>
              <a:gd name="connsiteX2" fmla="*/ 871318 w 871318"/>
              <a:gd name="connsiteY2" fmla="*/ 597448 h 597448"/>
              <a:gd name="connsiteX3" fmla="*/ 137443 w 871318"/>
              <a:gd name="connsiteY3" fmla="*/ 394138 h 597448"/>
              <a:gd name="connsiteX4" fmla="*/ 85 w 871318"/>
              <a:gd name="connsiteY4" fmla="*/ 0 h 597448"/>
              <a:gd name="connsiteX0" fmla="*/ 92 w 871325"/>
              <a:gd name="connsiteY0" fmla="*/ 0 h 597448"/>
              <a:gd name="connsiteX1" fmla="*/ 742252 w 871325"/>
              <a:gd name="connsiteY1" fmla="*/ 236271 h 597448"/>
              <a:gd name="connsiteX2" fmla="*/ 871325 w 871325"/>
              <a:gd name="connsiteY2" fmla="*/ 597448 h 597448"/>
              <a:gd name="connsiteX3" fmla="*/ 129635 w 871325"/>
              <a:gd name="connsiteY3" fmla="*/ 386322 h 597448"/>
              <a:gd name="connsiteX4" fmla="*/ 92 w 871325"/>
              <a:gd name="connsiteY4" fmla="*/ 0 h 597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1325" h="597448">
                <a:moveTo>
                  <a:pt x="92" y="0"/>
                </a:moveTo>
                <a:cubicBezTo>
                  <a:pt x="13174" y="102501"/>
                  <a:pt x="515823" y="255271"/>
                  <a:pt x="742252" y="236271"/>
                </a:cubicBezTo>
                <a:lnTo>
                  <a:pt x="871325" y="597448"/>
                </a:lnTo>
                <a:cubicBezTo>
                  <a:pt x="620187" y="588264"/>
                  <a:pt x="324953" y="533730"/>
                  <a:pt x="129635" y="386322"/>
                </a:cubicBezTo>
                <a:cubicBezTo>
                  <a:pt x="75562" y="333085"/>
                  <a:pt x="-3074" y="101084"/>
                  <a:pt x="92" y="0"/>
                </a:cubicBez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649594"/>
            <a:ext cx="1209675" cy="1328738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5262487" y="3902044"/>
            <a:ext cx="1850755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顶点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的两条操纵杆在同一直线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上，长短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可以不同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7243203" y="1333986"/>
            <a:ext cx="1351630" cy="1028928"/>
          </a:xfrm>
          <a:custGeom>
            <a:avLst/>
            <a:gdLst>
              <a:gd name="connsiteX0" fmla="*/ 1242811 w 1352282"/>
              <a:gd name="connsiteY0" fmla="*/ 0 h 1030310"/>
              <a:gd name="connsiteX1" fmla="*/ 1352282 w 1352282"/>
              <a:gd name="connsiteY1" fmla="*/ 354169 h 1030310"/>
              <a:gd name="connsiteX2" fmla="*/ 128789 w 1352282"/>
              <a:gd name="connsiteY2" fmla="*/ 1030310 h 1030310"/>
              <a:gd name="connsiteX3" fmla="*/ 0 w 1352282"/>
              <a:gd name="connsiteY3" fmla="*/ 689020 h 1030310"/>
              <a:gd name="connsiteX4" fmla="*/ 1242811 w 1352282"/>
              <a:gd name="connsiteY4" fmla="*/ 0 h 1030310"/>
              <a:gd name="connsiteX0" fmla="*/ 1242811 w 1352282"/>
              <a:gd name="connsiteY0" fmla="*/ 0 h 1030310"/>
              <a:gd name="connsiteX1" fmla="*/ 1352282 w 1352282"/>
              <a:gd name="connsiteY1" fmla="*/ 370211 h 1030310"/>
              <a:gd name="connsiteX2" fmla="*/ 128789 w 1352282"/>
              <a:gd name="connsiteY2" fmla="*/ 1030310 h 1030310"/>
              <a:gd name="connsiteX3" fmla="*/ 0 w 1352282"/>
              <a:gd name="connsiteY3" fmla="*/ 689020 h 1030310"/>
              <a:gd name="connsiteX4" fmla="*/ 1242811 w 1352282"/>
              <a:gd name="connsiteY4" fmla="*/ 0 h 1030310"/>
              <a:gd name="connsiteX0" fmla="*/ 1242811 w 1352282"/>
              <a:gd name="connsiteY0" fmla="*/ 0 h 1030310"/>
              <a:gd name="connsiteX1" fmla="*/ 1352282 w 1352282"/>
              <a:gd name="connsiteY1" fmla="*/ 370211 h 1030310"/>
              <a:gd name="connsiteX2" fmla="*/ 128789 w 1352282"/>
              <a:gd name="connsiteY2" fmla="*/ 1030310 h 1030310"/>
              <a:gd name="connsiteX3" fmla="*/ 0 w 1352282"/>
              <a:gd name="connsiteY3" fmla="*/ 673947 h 1030310"/>
              <a:gd name="connsiteX4" fmla="*/ 1242811 w 1352282"/>
              <a:gd name="connsiteY4" fmla="*/ 0 h 1030310"/>
              <a:gd name="connsiteX0" fmla="*/ 1242811 w 1352282"/>
              <a:gd name="connsiteY0" fmla="*/ 0 h 1040358"/>
              <a:gd name="connsiteX1" fmla="*/ 1352282 w 1352282"/>
              <a:gd name="connsiteY1" fmla="*/ 370211 h 1040358"/>
              <a:gd name="connsiteX2" fmla="*/ 123765 w 1352282"/>
              <a:gd name="connsiteY2" fmla="*/ 1040358 h 1040358"/>
              <a:gd name="connsiteX3" fmla="*/ 0 w 1352282"/>
              <a:gd name="connsiteY3" fmla="*/ 673947 h 1040358"/>
              <a:gd name="connsiteX4" fmla="*/ 1242811 w 1352282"/>
              <a:gd name="connsiteY4" fmla="*/ 0 h 1040358"/>
              <a:gd name="connsiteX0" fmla="*/ 1239001 w 1352282"/>
              <a:gd name="connsiteY0" fmla="*/ 0 h 1028928"/>
              <a:gd name="connsiteX1" fmla="*/ 1352282 w 1352282"/>
              <a:gd name="connsiteY1" fmla="*/ 358781 h 1028928"/>
              <a:gd name="connsiteX2" fmla="*/ 123765 w 1352282"/>
              <a:gd name="connsiteY2" fmla="*/ 1028928 h 1028928"/>
              <a:gd name="connsiteX3" fmla="*/ 0 w 1352282"/>
              <a:gd name="connsiteY3" fmla="*/ 662517 h 1028928"/>
              <a:gd name="connsiteX4" fmla="*/ 1239001 w 1352282"/>
              <a:gd name="connsiteY4" fmla="*/ 0 h 1028928"/>
              <a:gd name="connsiteX0" fmla="*/ 1239001 w 1354378"/>
              <a:gd name="connsiteY0" fmla="*/ 0 h 1028928"/>
              <a:gd name="connsiteX1" fmla="*/ 1352282 w 1354378"/>
              <a:gd name="connsiteY1" fmla="*/ 358781 h 1028928"/>
              <a:gd name="connsiteX2" fmla="*/ 123765 w 1354378"/>
              <a:gd name="connsiteY2" fmla="*/ 1028928 h 1028928"/>
              <a:gd name="connsiteX3" fmla="*/ 0 w 1354378"/>
              <a:gd name="connsiteY3" fmla="*/ 662517 h 1028928"/>
              <a:gd name="connsiteX4" fmla="*/ 1239001 w 1354378"/>
              <a:gd name="connsiteY4" fmla="*/ 0 h 1028928"/>
              <a:gd name="connsiteX0" fmla="*/ 1239001 w 1353146"/>
              <a:gd name="connsiteY0" fmla="*/ 0 h 1028928"/>
              <a:gd name="connsiteX1" fmla="*/ 1352282 w 1353146"/>
              <a:gd name="connsiteY1" fmla="*/ 358781 h 1028928"/>
              <a:gd name="connsiteX2" fmla="*/ 123765 w 1353146"/>
              <a:gd name="connsiteY2" fmla="*/ 1028928 h 1028928"/>
              <a:gd name="connsiteX3" fmla="*/ 0 w 1353146"/>
              <a:gd name="connsiteY3" fmla="*/ 662517 h 1028928"/>
              <a:gd name="connsiteX4" fmla="*/ 1239001 w 1353146"/>
              <a:gd name="connsiteY4" fmla="*/ 0 h 1028928"/>
              <a:gd name="connsiteX0" fmla="*/ 1239001 w 1353613"/>
              <a:gd name="connsiteY0" fmla="*/ 0 h 1028928"/>
              <a:gd name="connsiteX1" fmla="*/ 1352282 w 1353613"/>
              <a:gd name="connsiteY1" fmla="*/ 358781 h 1028928"/>
              <a:gd name="connsiteX2" fmla="*/ 123765 w 1353613"/>
              <a:gd name="connsiteY2" fmla="*/ 1028928 h 1028928"/>
              <a:gd name="connsiteX3" fmla="*/ 0 w 1353613"/>
              <a:gd name="connsiteY3" fmla="*/ 662517 h 1028928"/>
              <a:gd name="connsiteX4" fmla="*/ 1239001 w 1353613"/>
              <a:gd name="connsiteY4" fmla="*/ 0 h 1028928"/>
              <a:gd name="connsiteX0" fmla="*/ 1239001 w 1353613"/>
              <a:gd name="connsiteY0" fmla="*/ 0 h 1028928"/>
              <a:gd name="connsiteX1" fmla="*/ 1352282 w 1353613"/>
              <a:gd name="connsiteY1" fmla="*/ 358781 h 1028928"/>
              <a:gd name="connsiteX2" fmla="*/ 123765 w 1353613"/>
              <a:gd name="connsiteY2" fmla="*/ 1028928 h 1028928"/>
              <a:gd name="connsiteX3" fmla="*/ 0 w 1353613"/>
              <a:gd name="connsiteY3" fmla="*/ 662517 h 1028928"/>
              <a:gd name="connsiteX4" fmla="*/ 1239001 w 1353613"/>
              <a:gd name="connsiteY4" fmla="*/ 0 h 1028928"/>
              <a:gd name="connsiteX0" fmla="*/ 1239001 w 1353613"/>
              <a:gd name="connsiteY0" fmla="*/ 0 h 1028928"/>
              <a:gd name="connsiteX1" fmla="*/ 1352282 w 1353613"/>
              <a:gd name="connsiteY1" fmla="*/ 358781 h 1028928"/>
              <a:gd name="connsiteX2" fmla="*/ 123765 w 1353613"/>
              <a:gd name="connsiteY2" fmla="*/ 1028928 h 1028928"/>
              <a:gd name="connsiteX3" fmla="*/ 0 w 1353613"/>
              <a:gd name="connsiteY3" fmla="*/ 662517 h 1028928"/>
              <a:gd name="connsiteX4" fmla="*/ 1239001 w 1353613"/>
              <a:gd name="connsiteY4" fmla="*/ 0 h 1028928"/>
              <a:gd name="connsiteX0" fmla="*/ 1239001 w 1353613"/>
              <a:gd name="connsiteY0" fmla="*/ 0 h 1028928"/>
              <a:gd name="connsiteX1" fmla="*/ 1352282 w 1353613"/>
              <a:gd name="connsiteY1" fmla="*/ 358781 h 1028928"/>
              <a:gd name="connsiteX2" fmla="*/ 123765 w 1353613"/>
              <a:gd name="connsiteY2" fmla="*/ 1028928 h 1028928"/>
              <a:gd name="connsiteX3" fmla="*/ 0 w 1353613"/>
              <a:gd name="connsiteY3" fmla="*/ 662517 h 1028928"/>
              <a:gd name="connsiteX4" fmla="*/ 1239001 w 1353613"/>
              <a:gd name="connsiteY4" fmla="*/ 0 h 1028928"/>
              <a:gd name="connsiteX0" fmla="*/ 1239001 w 1353767"/>
              <a:gd name="connsiteY0" fmla="*/ 0 h 1028928"/>
              <a:gd name="connsiteX1" fmla="*/ 1352282 w 1353767"/>
              <a:gd name="connsiteY1" fmla="*/ 358781 h 1028928"/>
              <a:gd name="connsiteX2" fmla="*/ 123765 w 1353767"/>
              <a:gd name="connsiteY2" fmla="*/ 1028928 h 1028928"/>
              <a:gd name="connsiteX3" fmla="*/ 0 w 1353767"/>
              <a:gd name="connsiteY3" fmla="*/ 662517 h 1028928"/>
              <a:gd name="connsiteX4" fmla="*/ 1239001 w 1353767"/>
              <a:gd name="connsiteY4" fmla="*/ 0 h 1028928"/>
              <a:gd name="connsiteX0" fmla="*/ 1239001 w 1353792"/>
              <a:gd name="connsiteY0" fmla="*/ 0 h 1028928"/>
              <a:gd name="connsiteX1" fmla="*/ 1352282 w 1353792"/>
              <a:gd name="connsiteY1" fmla="*/ 358781 h 1028928"/>
              <a:gd name="connsiteX2" fmla="*/ 123765 w 1353792"/>
              <a:gd name="connsiteY2" fmla="*/ 1028928 h 1028928"/>
              <a:gd name="connsiteX3" fmla="*/ 0 w 1353792"/>
              <a:gd name="connsiteY3" fmla="*/ 662517 h 1028928"/>
              <a:gd name="connsiteX4" fmla="*/ 1239001 w 1353792"/>
              <a:gd name="connsiteY4" fmla="*/ 0 h 1028928"/>
              <a:gd name="connsiteX0" fmla="*/ 1239001 w 1353792"/>
              <a:gd name="connsiteY0" fmla="*/ 0 h 1028928"/>
              <a:gd name="connsiteX1" fmla="*/ 1352282 w 1353792"/>
              <a:gd name="connsiteY1" fmla="*/ 358781 h 1028928"/>
              <a:gd name="connsiteX2" fmla="*/ 123765 w 1353792"/>
              <a:gd name="connsiteY2" fmla="*/ 1028928 h 1028928"/>
              <a:gd name="connsiteX3" fmla="*/ 0 w 1353792"/>
              <a:gd name="connsiteY3" fmla="*/ 662517 h 1028928"/>
              <a:gd name="connsiteX4" fmla="*/ 1239001 w 1353792"/>
              <a:gd name="connsiteY4" fmla="*/ 0 h 1028928"/>
              <a:gd name="connsiteX0" fmla="*/ 1239645 w 1354436"/>
              <a:gd name="connsiteY0" fmla="*/ 0 h 1028928"/>
              <a:gd name="connsiteX1" fmla="*/ 1352926 w 1354436"/>
              <a:gd name="connsiteY1" fmla="*/ 358781 h 1028928"/>
              <a:gd name="connsiteX2" fmla="*/ 124409 w 1354436"/>
              <a:gd name="connsiteY2" fmla="*/ 1028928 h 1028928"/>
              <a:gd name="connsiteX3" fmla="*/ 644 w 1354436"/>
              <a:gd name="connsiteY3" fmla="*/ 662517 h 1028928"/>
              <a:gd name="connsiteX4" fmla="*/ 1239645 w 1354436"/>
              <a:gd name="connsiteY4" fmla="*/ 0 h 1028928"/>
              <a:gd name="connsiteX0" fmla="*/ 1239645 w 1354186"/>
              <a:gd name="connsiteY0" fmla="*/ 0 h 1028928"/>
              <a:gd name="connsiteX1" fmla="*/ 1352926 w 1354186"/>
              <a:gd name="connsiteY1" fmla="*/ 358781 h 1028928"/>
              <a:gd name="connsiteX2" fmla="*/ 124409 w 1354186"/>
              <a:gd name="connsiteY2" fmla="*/ 1028928 h 1028928"/>
              <a:gd name="connsiteX3" fmla="*/ 644 w 1354186"/>
              <a:gd name="connsiteY3" fmla="*/ 662517 h 1028928"/>
              <a:gd name="connsiteX4" fmla="*/ 1239645 w 1354186"/>
              <a:gd name="connsiteY4" fmla="*/ 0 h 1028928"/>
              <a:gd name="connsiteX0" fmla="*/ 1239645 w 1353804"/>
              <a:gd name="connsiteY0" fmla="*/ 0 h 1028928"/>
              <a:gd name="connsiteX1" fmla="*/ 1352926 w 1353804"/>
              <a:gd name="connsiteY1" fmla="*/ 358781 h 1028928"/>
              <a:gd name="connsiteX2" fmla="*/ 124409 w 1353804"/>
              <a:gd name="connsiteY2" fmla="*/ 1028928 h 1028928"/>
              <a:gd name="connsiteX3" fmla="*/ 644 w 1353804"/>
              <a:gd name="connsiteY3" fmla="*/ 662517 h 1028928"/>
              <a:gd name="connsiteX4" fmla="*/ 1239645 w 1353804"/>
              <a:gd name="connsiteY4" fmla="*/ 0 h 1028928"/>
              <a:gd name="connsiteX0" fmla="*/ 1239645 w 1353905"/>
              <a:gd name="connsiteY0" fmla="*/ 0 h 1028928"/>
              <a:gd name="connsiteX1" fmla="*/ 1352926 w 1353905"/>
              <a:gd name="connsiteY1" fmla="*/ 358781 h 1028928"/>
              <a:gd name="connsiteX2" fmla="*/ 124409 w 1353905"/>
              <a:gd name="connsiteY2" fmla="*/ 1028928 h 1028928"/>
              <a:gd name="connsiteX3" fmla="*/ 644 w 1353905"/>
              <a:gd name="connsiteY3" fmla="*/ 662517 h 1028928"/>
              <a:gd name="connsiteX4" fmla="*/ 1239645 w 1353905"/>
              <a:gd name="connsiteY4" fmla="*/ 0 h 1028928"/>
              <a:gd name="connsiteX0" fmla="*/ 1239645 w 1353903"/>
              <a:gd name="connsiteY0" fmla="*/ 0 h 1028928"/>
              <a:gd name="connsiteX1" fmla="*/ 1352926 w 1353903"/>
              <a:gd name="connsiteY1" fmla="*/ 358781 h 1028928"/>
              <a:gd name="connsiteX2" fmla="*/ 124409 w 1353903"/>
              <a:gd name="connsiteY2" fmla="*/ 1028928 h 1028928"/>
              <a:gd name="connsiteX3" fmla="*/ 644 w 1353903"/>
              <a:gd name="connsiteY3" fmla="*/ 662517 h 1028928"/>
              <a:gd name="connsiteX4" fmla="*/ 1239645 w 1353903"/>
              <a:gd name="connsiteY4" fmla="*/ 0 h 1028928"/>
              <a:gd name="connsiteX0" fmla="*/ 1241627 w 1355885"/>
              <a:gd name="connsiteY0" fmla="*/ 0 h 1028928"/>
              <a:gd name="connsiteX1" fmla="*/ 1354908 w 1355885"/>
              <a:gd name="connsiteY1" fmla="*/ 358781 h 1028928"/>
              <a:gd name="connsiteX2" fmla="*/ 126391 w 1355885"/>
              <a:gd name="connsiteY2" fmla="*/ 1028928 h 1028928"/>
              <a:gd name="connsiteX3" fmla="*/ 2626 w 1355885"/>
              <a:gd name="connsiteY3" fmla="*/ 662517 h 1028928"/>
              <a:gd name="connsiteX4" fmla="*/ 1241627 w 1355885"/>
              <a:gd name="connsiteY4" fmla="*/ 0 h 1028928"/>
              <a:gd name="connsiteX0" fmla="*/ 1241627 w 1357201"/>
              <a:gd name="connsiteY0" fmla="*/ 0 h 1028928"/>
              <a:gd name="connsiteX1" fmla="*/ 1354908 w 1357201"/>
              <a:gd name="connsiteY1" fmla="*/ 358781 h 1028928"/>
              <a:gd name="connsiteX2" fmla="*/ 126391 w 1357201"/>
              <a:gd name="connsiteY2" fmla="*/ 1028928 h 1028928"/>
              <a:gd name="connsiteX3" fmla="*/ 2626 w 1357201"/>
              <a:gd name="connsiteY3" fmla="*/ 662517 h 1028928"/>
              <a:gd name="connsiteX4" fmla="*/ 1241627 w 1357201"/>
              <a:gd name="connsiteY4" fmla="*/ 0 h 1028928"/>
              <a:gd name="connsiteX0" fmla="*/ 1241627 w 1357201"/>
              <a:gd name="connsiteY0" fmla="*/ 0 h 1028928"/>
              <a:gd name="connsiteX1" fmla="*/ 1354908 w 1357201"/>
              <a:gd name="connsiteY1" fmla="*/ 358781 h 1028928"/>
              <a:gd name="connsiteX2" fmla="*/ 126391 w 1357201"/>
              <a:gd name="connsiteY2" fmla="*/ 1028928 h 1028928"/>
              <a:gd name="connsiteX3" fmla="*/ 2626 w 1357201"/>
              <a:gd name="connsiteY3" fmla="*/ 662517 h 1028928"/>
              <a:gd name="connsiteX4" fmla="*/ 1241627 w 1357201"/>
              <a:gd name="connsiteY4" fmla="*/ 0 h 1028928"/>
              <a:gd name="connsiteX0" fmla="*/ 1239281 w 1354855"/>
              <a:gd name="connsiteY0" fmla="*/ 0 h 1028928"/>
              <a:gd name="connsiteX1" fmla="*/ 1352562 w 1354855"/>
              <a:gd name="connsiteY1" fmla="*/ 358781 h 1028928"/>
              <a:gd name="connsiteX2" fmla="*/ 124045 w 1354855"/>
              <a:gd name="connsiteY2" fmla="*/ 1028928 h 1028928"/>
              <a:gd name="connsiteX3" fmla="*/ 280 w 1354855"/>
              <a:gd name="connsiteY3" fmla="*/ 662517 h 1028928"/>
              <a:gd name="connsiteX4" fmla="*/ 1239281 w 1354855"/>
              <a:gd name="connsiteY4" fmla="*/ 0 h 1028928"/>
              <a:gd name="connsiteX0" fmla="*/ 1239281 w 1354855"/>
              <a:gd name="connsiteY0" fmla="*/ 0 h 1028928"/>
              <a:gd name="connsiteX1" fmla="*/ 1352562 w 1354855"/>
              <a:gd name="connsiteY1" fmla="*/ 358781 h 1028928"/>
              <a:gd name="connsiteX2" fmla="*/ 124045 w 1354855"/>
              <a:gd name="connsiteY2" fmla="*/ 1028928 h 1028928"/>
              <a:gd name="connsiteX3" fmla="*/ 280 w 1354855"/>
              <a:gd name="connsiteY3" fmla="*/ 662517 h 1028928"/>
              <a:gd name="connsiteX4" fmla="*/ 1239281 w 1354855"/>
              <a:gd name="connsiteY4" fmla="*/ 0 h 1028928"/>
              <a:gd name="connsiteX0" fmla="*/ 1239281 w 1354855"/>
              <a:gd name="connsiteY0" fmla="*/ 0 h 1028928"/>
              <a:gd name="connsiteX1" fmla="*/ 1352562 w 1354855"/>
              <a:gd name="connsiteY1" fmla="*/ 358781 h 1028928"/>
              <a:gd name="connsiteX2" fmla="*/ 124045 w 1354855"/>
              <a:gd name="connsiteY2" fmla="*/ 1028928 h 1028928"/>
              <a:gd name="connsiteX3" fmla="*/ 280 w 1354855"/>
              <a:gd name="connsiteY3" fmla="*/ 662517 h 1028928"/>
              <a:gd name="connsiteX4" fmla="*/ 1239281 w 1354855"/>
              <a:gd name="connsiteY4" fmla="*/ 0 h 1028928"/>
              <a:gd name="connsiteX0" fmla="*/ 1239281 w 1354855"/>
              <a:gd name="connsiteY0" fmla="*/ 0 h 1028928"/>
              <a:gd name="connsiteX1" fmla="*/ 1352562 w 1354855"/>
              <a:gd name="connsiteY1" fmla="*/ 358781 h 1028928"/>
              <a:gd name="connsiteX2" fmla="*/ 124045 w 1354855"/>
              <a:gd name="connsiteY2" fmla="*/ 1028928 h 1028928"/>
              <a:gd name="connsiteX3" fmla="*/ 280 w 1354855"/>
              <a:gd name="connsiteY3" fmla="*/ 662517 h 1028928"/>
              <a:gd name="connsiteX4" fmla="*/ 1239281 w 1354855"/>
              <a:gd name="connsiteY4" fmla="*/ 0 h 1028928"/>
              <a:gd name="connsiteX0" fmla="*/ 1239281 w 1354601"/>
              <a:gd name="connsiteY0" fmla="*/ 0 h 1028928"/>
              <a:gd name="connsiteX1" fmla="*/ 1352562 w 1354601"/>
              <a:gd name="connsiteY1" fmla="*/ 358781 h 1028928"/>
              <a:gd name="connsiteX2" fmla="*/ 124045 w 1354601"/>
              <a:gd name="connsiteY2" fmla="*/ 1028928 h 1028928"/>
              <a:gd name="connsiteX3" fmla="*/ 280 w 1354601"/>
              <a:gd name="connsiteY3" fmla="*/ 662517 h 1028928"/>
              <a:gd name="connsiteX4" fmla="*/ 1239281 w 1354601"/>
              <a:gd name="connsiteY4" fmla="*/ 0 h 1028928"/>
              <a:gd name="connsiteX0" fmla="*/ 1239281 w 1354557"/>
              <a:gd name="connsiteY0" fmla="*/ 0 h 1028928"/>
              <a:gd name="connsiteX1" fmla="*/ 1352562 w 1354557"/>
              <a:gd name="connsiteY1" fmla="*/ 358781 h 1028928"/>
              <a:gd name="connsiteX2" fmla="*/ 124045 w 1354557"/>
              <a:gd name="connsiteY2" fmla="*/ 1028928 h 1028928"/>
              <a:gd name="connsiteX3" fmla="*/ 280 w 1354557"/>
              <a:gd name="connsiteY3" fmla="*/ 662517 h 1028928"/>
              <a:gd name="connsiteX4" fmla="*/ 1239281 w 1354557"/>
              <a:gd name="connsiteY4" fmla="*/ 0 h 1028928"/>
              <a:gd name="connsiteX0" fmla="*/ 1239269 w 1354545"/>
              <a:gd name="connsiteY0" fmla="*/ 0 h 1028928"/>
              <a:gd name="connsiteX1" fmla="*/ 1352550 w 1354545"/>
              <a:gd name="connsiteY1" fmla="*/ 358781 h 1028928"/>
              <a:gd name="connsiteX2" fmla="*/ 124033 w 1354545"/>
              <a:gd name="connsiteY2" fmla="*/ 1028928 h 1028928"/>
              <a:gd name="connsiteX3" fmla="*/ 268 w 1354545"/>
              <a:gd name="connsiteY3" fmla="*/ 662517 h 1028928"/>
              <a:gd name="connsiteX4" fmla="*/ 1239269 w 1354545"/>
              <a:gd name="connsiteY4" fmla="*/ 0 h 1028928"/>
              <a:gd name="connsiteX0" fmla="*/ 1239259 w 1354535"/>
              <a:gd name="connsiteY0" fmla="*/ 0 h 1028928"/>
              <a:gd name="connsiteX1" fmla="*/ 1352540 w 1354535"/>
              <a:gd name="connsiteY1" fmla="*/ 358781 h 1028928"/>
              <a:gd name="connsiteX2" fmla="*/ 124023 w 1354535"/>
              <a:gd name="connsiteY2" fmla="*/ 1028928 h 1028928"/>
              <a:gd name="connsiteX3" fmla="*/ 258 w 1354535"/>
              <a:gd name="connsiteY3" fmla="*/ 662517 h 1028928"/>
              <a:gd name="connsiteX4" fmla="*/ 1239259 w 1354535"/>
              <a:gd name="connsiteY4" fmla="*/ 0 h 1028928"/>
              <a:gd name="connsiteX0" fmla="*/ 1239256 w 1354532"/>
              <a:gd name="connsiteY0" fmla="*/ 0 h 1028928"/>
              <a:gd name="connsiteX1" fmla="*/ 1352537 w 1354532"/>
              <a:gd name="connsiteY1" fmla="*/ 358781 h 1028928"/>
              <a:gd name="connsiteX2" fmla="*/ 124020 w 1354532"/>
              <a:gd name="connsiteY2" fmla="*/ 1028928 h 1028928"/>
              <a:gd name="connsiteX3" fmla="*/ 255 w 1354532"/>
              <a:gd name="connsiteY3" fmla="*/ 662517 h 1028928"/>
              <a:gd name="connsiteX4" fmla="*/ 1239256 w 1354532"/>
              <a:gd name="connsiteY4" fmla="*/ 0 h 1028928"/>
              <a:gd name="connsiteX0" fmla="*/ 1239256 w 1354532"/>
              <a:gd name="connsiteY0" fmla="*/ 0 h 1028928"/>
              <a:gd name="connsiteX1" fmla="*/ 1352537 w 1354532"/>
              <a:gd name="connsiteY1" fmla="*/ 358781 h 1028928"/>
              <a:gd name="connsiteX2" fmla="*/ 124020 w 1354532"/>
              <a:gd name="connsiteY2" fmla="*/ 1028928 h 1028928"/>
              <a:gd name="connsiteX3" fmla="*/ 255 w 1354532"/>
              <a:gd name="connsiteY3" fmla="*/ 662517 h 1028928"/>
              <a:gd name="connsiteX4" fmla="*/ 1239256 w 1354532"/>
              <a:gd name="connsiteY4" fmla="*/ 0 h 1028928"/>
              <a:gd name="connsiteX0" fmla="*/ 1236354 w 1351630"/>
              <a:gd name="connsiteY0" fmla="*/ 0 h 1028928"/>
              <a:gd name="connsiteX1" fmla="*/ 1349635 w 1351630"/>
              <a:gd name="connsiteY1" fmla="*/ 358781 h 1028928"/>
              <a:gd name="connsiteX2" fmla="*/ 121118 w 1351630"/>
              <a:gd name="connsiteY2" fmla="*/ 1028928 h 1028928"/>
              <a:gd name="connsiteX3" fmla="*/ 256 w 1351630"/>
              <a:gd name="connsiteY3" fmla="*/ 656712 h 1028928"/>
              <a:gd name="connsiteX4" fmla="*/ 1236354 w 1351630"/>
              <a:gd name="connsiteY4" fmla="*/ 0 h 102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1630" h="1028928">
                <a:moveTo>
                  <a:pt x="1236354" y="0"/>
                </a:moveTo>
                <a:lnTo>
                  <a:pt x="1349635" y="358781"/>
                </a:lnTo>
                <a:cubicBezTo>
                  <a:pt x="1411388" y="571946"/>
                  <a:pt x="18762" y="751907"/>
                  <a:pt x="121118" y="1028928"/>
                </a:cubicBezTo>
                <a:cubicBezTo>
                  <a:pt x="60408" y="921382"/>
                  <a:pt x="12532" y="769122"/>
                  <a:pt x="256" y="656712"/>
                </a:cubicBezTo>
                <a:cubicBezTo>
                  <a:pt x="-19928" y="440513"/>
                  <a:pt x="1162894" y="330501"/>
                  <a:pt x="1236354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6804248" y="1129308"/>
            <a:ext cx="1790163" cy="573174"/>
          </a:xfrm>
          <a:custGeom>
            <a:avLst/>
            <a:gdLst>
              <a:gd name="connsiteX0" fmla="*/ 0 w 1790163"/>
              <a:gd name="connsiteY0" fmla="*/ 6439 h 367048"/>
              <a:gd name="connsiteX1" fmla="*/ 122349 w 1790163"/>
              <a:gd name="connsiteY1" fmla="*/ 367048 h 367048"/>
              <a:gd name="connsiteX2" fmla="*/ 1790163 w 1790163"/>
              <a:gd name="connsiteY2" fmla="*/ 354169 h 367048"/>
              <a:gd name="connsiteX3" fmla="*/ 1674253 w 1790163"/>
              <a:gd name="connsiteY3" fmla="*/ 0 h 367048"/>
              <a:gd name="connsiteX4" fmla="*/ 0 w 1790163"/>
              <a:gd name="connsiteY4" fmla="*/ 6439 h 367048"/>
              <a:gd name="connsiteX0" fmla="*/ 0 w 1790163"/>
              <a:gd name="connsiteY0" fmla="*/ 122661 h 483270"/>
              <a:gd name="connsiteX1" fmla="*/ 122349 w 1790163"/>
              <a:gd name="connsiteY1" fmla="*/ 483270 h 483270"/>
              <a:gd name="connsiteX2" fmla="*/ 1790163 w 1790163"/>
              <a:gd name="connsiteY2" fmla="*/ 470391 h 483270"/>
              <a:gd name="connsiteX3" fmla="*/ 1674253 w 1790163"/>
              <a:gd name="connsiteY3" fmla="*/ 116222 h 483270"/>
              <a:gd name="connsiteX4" fmla="*/ 0 w 1790163"/>
              <a:gd name="connsiteY4" fmla="*/ 122661 h 48327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206578 h 567187"/>
              <a:gd name="connsiteX1" fmla="*/ 122349 w 1790163"/>
              <a:gd name="connsiteY1" fmla="*/ 567187 h 567187"/>
              <a:gd name="connsiteX2" fmla="*/ 1790163 w 1790163"/>
              <a:gd name="connsiteY2" fmla="*/ 554308 h 567187"/>
              <a:gd name="connsiteX3" fmla="*/ 1674253 w 1790163"/>
              <a:gd name="connsiteY3" fmla="*/ 200139 h 567187"/>
              <a:gd name="connsiteX4" fmla="*/ 0 w 1790163"/>
              <a:gd name="connsiteY4" fmla="*/ 206578 h 567187"/>
              <a:gd name="connsiteX0" fmla="*/ 0 w 1790163"/>
              <a:gd name="connsiteY0" fmla="*/ 197398 h 558007"/>
              <a:gd name="connsiteX1" fmla="*/ 122349 w 1790163"/>
              <a:gd name="connsiteY1" fmla="*/ 558007 h 558007"/>
              <a:gd name="connsiteX2" fmla="*/ 1790163 w 1790163"/>
              <a:gd name="connsiteY2" fmla="*/ 545128 h 558007"/>
              <a:gd name="connsiteX3" fmla="*/ 1674253 w 1790163"/>
              <a:gd name="connsiteY3" fmla="*/ 190959 h 558007"/>
              <a:gd name="connsiteX4" fmla="*/ 0 w 1790163"/>
              <a:gd name="connsiteY4" fmla="*/ 197398 h 558007"/>
              <a:gd name="connsiteX0" fmla="*/ 0 w 1790163"/>
              <a:gd name="connsiteY0" fmla="*/ 205016 h 565625"/>
              <a:gd name="connsiteX1" fmla="*/ 122349 w 1790163"/>
              <a:gd name="connsiteY1" fmla="*/ 565625 h 565625"/>
              <a:gd name="connsiteX2" fmla="*/ 1790163 w 1790163"/>
              <a:gd name="connsiteY2" fmla="*/ 552746 h 565625"/>
              <a:gd name="connsiteX3" fmla="*/ 1674253 w 1790163"/>
              <a:gd name="connsiteY3" fmla="*/ 198577 h 565625"/>
              <a:gd name="connsiteX4" fmla="*/ 0 w 1790163"/>
              <a:gd name="connsiteY4" fmla="*/ 205016 h 565625"/>
              <a:gd name="connsiteX0" fmla="*/ 0 w 1790163"/>
              <a:gd name="connsiteY0" fmla="*/ 205016 h 565625"/>
              <a:gd name="connsiteX1" fmla="*/ 122349 w 1790163"/>
              <a:gd name="connsiteY1" fmla="*/ 565625 h 565625"/>
              <a:gd name="connsiteX2" fmla="*/ 1790163 w 1790163"/>
              <a:gd name="connsiteY2" fmla="*/ 552746 h 565625"/>
              <a:gd name="connsiteX3" fmla="*/ 1674253 w 1790163"/>
              <a:gd name="connsiteY3" fmla="*/ 198577 h 565625"/>
              <a:gd name="connsiteX4" fmla="*/ 0 w 1790163"/>
              <a:gd name="connsiteY4" fmla="*/ 205016 h 565625"/>
              <a:gd name="connsiteX0" fmla="*/ 0 w 1790163"/>
              <a:gd name="connsiteY0" fmla="*/ 212565 h 573174"/>
              <a:gd name="connsiteX1" fmla="*/ 122349 w 1790163"/>
              <a:gd name="connsiteY1" fmla="*/ 573174 h 573174"/>
              <a:gd name="connsiteX2" fmla="*/ 1790163 w 1790163"/>
              <a:gd name="connsiteY2" fmla="*/ 560295 h 573174"/>
              <a:gd name="connsiteX3" fmla="*/ 1674253 w 1790163"/>
              <a:gd name="connsiteY3" fmla="*/ 206126 h 573174"/>
              <a:gd name="connsiteX4" fmla="*/ 0 w 1790163"/>
              <a:gd name="connsiteY4" fmla="*/ 212565 h 573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0163" h="573174">
                <a:moveTo>
                  <a:pt x="0" y="212565"/>
                </a:moveTo>
                <a:lnTo>
                  <a:pt x="122349" y="573174"/>
                </a:lnTo>
                <a:cubicBezTo>
                  <a:pt x="683603" y="252563"/>
                  <a:pt x="1585518" y="323227"/>
                  <a:pt x="1790163" y="560295"/>
                </a:cubicBezTo>
                <a:cubicBezTo>
                  <a:pt x="1787689" y="447405"/>
                  <a:pt x="1763453" y="335129"/>
                  <a:pt x="1674253" y="206126"/>
                </a:cubicBezTo>
                <a:cubicBezTo>
                  <a:pt x="1554218" y="26689"/>
                  <a:pt x="726678" y="-153124"/>
                  <a:pt x="0" y="212565"/>
                </a:cubicBez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7234636" y="1980798"/>
            <a:ext cx="878549" cy="597448"/>
          </a:xfrm>
          <a:custGeom>
            <a:avLst/>
            <a:gdLst>
              <a:gd name="connsiteX0" fmla="*/ 0 w 875764"/>
              <a:gd name="connsiteY0" fmla="*/ 0 h 585989"/>
              <a:gd name="connsiteX1" fmla="*/ 753414 w 875764"/>
              <a:gd name="connsiteY1" fmla="*/ 238260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85492"/>
              <a:gd name="connsiteY0" fmla="*/ 0 h 600580"/>
              <a:gd name="connsiteX1" fmla="*/ 756419 w 885492"/>
              <a:gd name="connsiteY1" fmla="*/ 239403 h 600580"/>
              <a:gd name="connsiteX2" fmla="*/ 885492 w 885492"/>
              <a:gd name="connsiteY2" fmla="*/ 600580 h 600580"/>
              <a:gd name="connsiteX3" fmla="*/ 132078 w 885492"/>
              <a:gd name="connsiteY3" fmla="*/ 381639 h 600580"/>
              <a:gd name="connsiteX4" fmla="*/ 0 w 885492"/>
              <a:gd name="connsiteY4" fmla="*/ 0 h 600580"/>
              <a:gd name="connsiteX0" fmla="*/ 0 w 880628"/>
              <a:gd name="connsiteY0" fmla="*/ 0 h 600580"/>
              <a:gd name="connsiteX1" fmla="*/ 751555 w 880628"/>
              <a:gd name="connsiteY1" fmla="*/ 239403 h 600580"/>
              <a:gd name="connsiteX2" fmla="*/ 880628 w 880628"/>
              <a:gd name="connsiteY2" fmla="*/ 600580 h 600580"/>
              <a:gd name="connsiteX3" fmla="*/ 127214 w 880628"/>
              <a:gd name="connsiteY3" fmla="*/ 381639 h 600580"/>
              <a:gd name="connsiteX4" fmla="*/ 0 w 880628"/>
              <a:gd name="connsiteY4" fmla="*/ 0 h 600580"/>
              <a:gd name="connsiteX0" fmla="*/ 0 w 871233"/>
              <a:gd name="connsiteY0" fmla="*/ 0 h 597448"/>
              <a:gd name="connsiteX1" fmla="*/ 742160 w 871233"/>
              <a:gd name="connsiteY1" fmla="*/ 236271 h 597448"/>
              <a:gd name="connsiteX2" fmla="*/ 871233 w 871233"/>
              <a:gd name="connsiteY2" fmla="*/ 597448 h 597448"/>
              <a:gd name="connsiteX3" fmla="*/ 117819 w 871233"/>
              <a:gd name="connsiteY3" fmla="*/ 378507 h 597448"/>
              <a:gd name="connsiteX4" fmla="*/ 0 w 871233"/>
              <a:gd name="connsiteY4" fmla="*/ 0 h 597448"/>
              <a:gd name="connsiteX0" fmla="*/ 108 w 871341"/>
              <a:gd name="connsiteY0" fmla="*/ 0 h 597448"/>
              <a:gd name="connsiteX1" fmla="*/ 742268 w 871341"/>
              <a:gd name="connsiteY1" fmla="*/ 236271 h 597448"/>
              <a:gd name="connsiteX2" fmla="*/ 871341 w 871341"/>
              <a:gd name="connsiteY2" fmla="*/ 597448 h 597448"/>
              <a:gd name="connsiteX3" fmla="*/ 117927 w 871341"/>
              <a:gd name="connsiteY3" fmla="*/ 378507 h 597448"/>
              <a:gd name="connsiteX4" fmla="*/ 108 w 871341"/>
              <a:gd name="connsiteY4" fmla="*/ 0 h 597448"/>
              <a:gd name="connsiteX0" fmla="*/ 108 w 871341"/>
              <a:gd name="connsiteY0" fmla="*/ 0 h 597448"/>
              <a:gd name="connsiteX1" fmla="*/ 742268 w 871341"/>
              <a:gd name="connsiteY1" fmla="*/ 236271 h 597448"/>
              <a:gd name="connsiteX2" fmla="*/ 871341 w 871341"/>
              <a:gd name="connsiteY2" fmla="*/ 597448 h 597448"/>
              <a:gd name="connsiteX3" fmla="*/ 117927 w 871341"/>
              <a:gd name="connsiteY3" fmla="*/ 378507 h 597448"/>
              <a:gd name="connsiteX4" fmla="*/ 108 w 871341"/>
              <a:gd name="connsiteY4" fmla="*/ 0 h 597448"/>
              <a:gd name="connsiteX0" fmla="*/ 108 w 871341"/>
              <a:gd name="connsiteY0" fmla="*/ 0 h 597448"/>
              <a:gd name="connsiteX1" fmla="*/ 742268 w 871341"/>
              <a:gd name="connsiteY1" fmla="*/ 236271 h 597448"/>
              <a:gd name="connsiteX2" fmla="*/ 871341 w 871341"/>
              <a:gd name="connsiteY2" fmla="*/ 597448 h 597448"/>
              <a:gd name="connsiteX3" fmla="*/ 117927 w 871341"/>
              <a:gd name="connsiteY3" fmla="*/ 378507 h 597448"/>
              <a:gd name="connsiteX4" fmla="*/ 108 w 871341"/>
              <a:gd name="connsiteY4" fmla="*/ 0 h 597448"/>
              <a:gd name="connsiteX0" fmla="*/ 108 w 871341"/>
              <a:gd name="connsiteY0" fmla="*/ 0 h 597448"/>
              <a:gd name="connsiteX1" fmla="*/ 742268 w 871341"/>
              <a:gd name="connsiteY1" fmla="*/ 236271 h 597448"/>
              <a:gd name="connsiteX2" fmla="*/ 871341 w 871341"/>
              <a:gd name="connsiteY2" fmla="*/ 597448 h 597448"/>
              <a:gd name="connsiteX3" fmla="*/ 117927 w 871341"/>
              <a:gd name="connsiteY3" fmla="*/ 378507 h 597448"/>
              <a:gd name="connsiteX4" fmla="*/ 108 w 871341"/>
              <a:gd name="connsiteY4" fmla="*/ 0 h 597448"/>
              <a:gd name="connsiteX0" fmla="*/ 85 w 871318"/>
              <a:gd name="connsiteY0" fmla="*/ 0 h 597448"/>
              <a:gd name="connsiteX1" fmla="*/ 742245 w 871318"/>
              <a:gd name="connsiteY1" fmla="*/ 236271 h 597448"/>
              <a:gd name="connsiteX2" fmla="*/ 871318 w 871318"/>
              <a:gd name="connsiteY2" fmla="*/ 597448 h 597448"/>
              <a:gd name="connsiteX3" fmla="*/ 137443 w 871318"/>
              <a:gd name="connsiteY3" fmla="*/ 394138 h 597448"/>
              <a:gd name="connsiteX4" fmla="*/ 85 w 871318"/>
              <a:gd name="connsiteY4" fmla="*/ 0 h 597448"/>
              <a:gd name="connsiteX0" fmla="*/ 92 w 871325"/>
              <a:gd name="connsiteY0" fmla="*/ 0 h 597448"/>
              <a:gd name="connsiteX1" fmla="*/ 742252 w 871325"/>
              <a:gd name="connsiteY1" fmla="*/ 236271 h 597448"/>
              <a:gd name="connsiteX2" fmla="*/ 871325 w 871325"/>
              <a:gd name="connsiteY2" fmla="*/ 597448 h 597448"/>
              <a:gd name="connsiteX3" fmla="*/ 129635 w 871325"/>
              <a:gd name="connsiteY3" fmla="*/ 386322 h 597448"/>
              <a:gd name="connsiteX4" fmla="*/ 92 w 871325"/>
              <a:gd name="connsiteY4" fmla="*/ 0 h 597448"/>
              <a:gd name="connsiteX0" fmla="*/ 431 w 871664"/>
              <a:gd name="connsiteY0" fmla="*/ 0 h 597448"/>
              <a:gd name="connsiteX1" fmla="*/ 742591 w 871664"/>
              <a:gd name="connsiteY1" fmla="*/ 236271 h 597448"/>
              <a:gd name="connsiteX2" fmla="*/ 871664 w 871664"/>
              <a:gd name="connsiteY2" fmla="*/ 597448 h 597448"/>
              <a:gd name="connsiteX3" fmla="*/ 129974 w 871664"/>
              <a:gd name="connsiteY3" fmla="*/ 386322 h 597448"/>
              <a:gd name="connsiteX4" fmla="*/ 431 w 871664"/>
              <a:gd name="connsiteY4" fmla="*/ 0 h 597448"/>
              <a:gd name="connsiteX0" fmla="*/ 7316 w 878549"/>
              <a:gd name="connsiteY0" fmla="*/ 0 h 597448"/>
              <a:gd name="connsiteX1" fmla="*/ 749476 w 878549"/>
              <a:gd name="connsiteY1" fmla="*/ 236271 h 597448"/>
              <a:gd name="connsiteX2" fmla="*/ 878549 w 878549"/>
              <a:gd name="connsiteY2" fmla="*/ 597448 h 597448"/>
              <a:gd name="connsiteX3" fmla="*/ 136859 w 878549"/>
              <a:gd name="connsiteY3" fmla="*/ 386322 h 597448"/>
              <a:gd name="connsiteX4" fmla="*/ 7316 w 878549"/>
              <a:gd name="connsiteY4" fmla="*/ 0 h 597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549" h="597448">
                <a:moveTo>
                  <a:pt x="7316" y="0"/>
                </a:moveTo>
                <a:cubicBezTo>
                  <a:pt x="20398" y="102501"/>
                  <a:pt x="523047" y="255271"/>
                  <a:pt x="749476" y="236271"/>
                </a:cubicBezTo>
                <a:lnTo>
                  <a:pt x="878549" y="597448"/>
                </a:lnTo>
                <a:cubicBezTo>
                  <a:pt x="627411" y="588264"/>
                  <a:pt x="332177" y="533730"/>
                  <a:pt x="136859" y="386322"/>
                </a:cubicBezTo>
                <a:cubicBezTo>
                  <a:pt x="15626" y="271092"/>
                  <a:pt x="-16514" y="126914"/>
                  <a:pt x="7316" y="0"/>
                </a:cubicBez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772" y="3649594"/>
            <a:ext cx="1355050" cy="1328738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828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8074" y="3309004"/>
            <a:ext cx="1107996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简单演化</a:t>
            </a:r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39552" y="2210955"/>
            <a:ext cx="1465043" cy="1018284"/>
            <a:chOff x="2544166" y="1086203"/>
            <a:chExt cx="1790163" cy="1244260"/>
          </a:xfrm>
        </p:grpSpPr>
        <p:sp>
          <p:nvSpPr>
            <p:cNvPr id="14" name="任意多边形 13"/>
            <p:cNvSpPr/>
            <p:nvPr/>
          </p:nvSpPr>
          <p:spPr>
            <a:xfrm>
              <a:off x="2975608" y="1086203"/>
              <a:ext cx="1352282" cy="1028928"/>
            </a:xfrm>
            <a:custGeom>
              <a:avLst/>
              <a:gdLst>
                <a:gd name="connsiteX0" fmla="*/ 1242811 w 1352282"/>
                <a:gd name="connsiteY0" fmla="*/ 0 h 1030310"/>
                <a:gd name="connsiteX1" fmla="*/ 1352282 w 1352282"/>
                <a:gd name="connsiteY1" fmla="*/ 354169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73947 h 1030310"/>
                <a:gd name="connsiteX4" fmla="*/ 1242811 w 1352282"/>
                <a:gd name="connsiteY4" fmla="*/ 0 h 1030310"/>
                <a:gd name="connsiteX0" fmla="*/ 1242811 w 1352282"/>
                <a:gd name="connsiteY0" fmla="*/ 0 h 1040358"/>
                <a:gd name="connsiteX1" fmla="*/ 1352282 w 1352282"/>
                <a:gd name="connsiteY1" fmla="*/ 370211 h 1040358"/>
                <a:gd name="connsiteX2" fmla="*/ 123765 w 1352282"/>
                <a:gd name="connsiteY2" fmla="*/ 1040358 h 1040358"/>
                <a:gd name="connsiteX3" fmla="*/ 0 w 1352282"/>
                <a:gd name="connsiteY3" fmla="*/ 673947 h 1040358"/>
                <a:gd name="connsiteX4" fmla="*/ 1242811 w 1352282"/>
                <a:gd name="connsiteY4" fmla="*/ 0 h 1040358"/>
                <a:gd name="connsiteX0" fmla="*/ 1239001 w 1352282"/>
                <a:gd name="connsiteY0" fmla="*/ 0 h 1028928"/>
                <a:gd name="connsiteX1" fmla="*/ 1352282 w 1352282"/>
                <a:gd name="connsiteY1" fmla="*/ 358781 h 1028928"/>
                <a:gd name="connsiteX2" fmla="*/ 123765 w 1352282"/>
                <a:gd name="connsiteY2" fmla="*/ 1028928 h 1028928"/>
                <a:gd name="connsiteX3" fmla="*/ 0 w 1352282"/>
                <a:gd name="connsiteY3" fmla="*/ 662517 h 1028928"/>
                <a:gd name="connsiteX4" fmla="*/ 1239001 w 1352282"/>
                <a:gd name="connsiteY4" fmla="*/ 0 h 102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2282" h="1028928">
                  <a:moveTo>
                    <a:pt x="1239001" y="0"/>
                  </a:moveTo>
                  <a:lnTo>
                    <a:pt x="1352282" y="358781"/>
                  </a:lnTo>
                  <a:lnTo>
                    <a:pt x="123765" y="1028928"/>
                  </a:lnTo>
                  <a:lnTo>
                    <a:pt x="0" y="662517"/>
                  </a:lnTo>
                  <a:lnTo>
                    <a:pt x="1239001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2544166" y="1087652"/>
              <a:ext cx="1790163" cy="367048"/>
            </a:xfrm>
            <a:custGeom>
              <a:avLst/>
              <a:gdLst>
                <a:gd name="connsiteX0" fmla="*/ 0 w 1790163"/>
                <a:gd name="connsiteY0" fmla="*/ 6439 h 367048"/>
                <a:gd name="connsiteX1" fmla="*/ 122349 w 1790163"/>
                <a:gd name="connsiteY1" fmla="*/ 367048 h 367048"/>
                <a:gd name="connsiteX2" fmla="*/ 1790163 w 1790163"/>
                <a:gd name="connsiteY2" fmla="*/ 354169 h 367048"/>
                <a:gd name="connsiteX3" fmla="*/ 1674253 w 1790163"/>
                <a:gd name="connsiteY3" fmla="*/ 0 h 367048"/>
                <a:gd name="connsiteX4" fmla="*/ 0 w 1790163"/>
                <a:gd name="connsiteY4" fmla="*/ 6439 h 367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0163" h="367048">
                  <a:moveTo>
                    <a:pt x="0" y="6439"/>
                  </a:moveTo>
                  <a:lnTo>
                    <a:pt x="122349" y="367048"/>
                  </a:lnTo>
                  <a:lnTo>
                    <a:pt x="1790163" y="354169"/>
                  </a:lnTo>
                  <a:lnTo>
                    <a:pt x="1674253" y="0"/>
                  </a:lnTo>
                  <a:lnTo>
                    <a:pt x="0" y="6439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2975608" y="1744474"/>
              <a:ext cx="875764" cy="585989"/>
            </a:xfrm>
            <a:custGeom>
              <a:avLst/>
              <a:gdLst>
                <a:gd name="connsiteX0" fmla="*/ 0 w 875764"/>
                <a:gd name="connsiteY0" fmla="*/ 0 h 585989"/>
                <a:gd name="connsiteX1" fmla="*/ 753414 w 875764"/>
                <a:gd name="connsiteY1" fmla="*/ 238260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764" h="585989">
                  <a:moveTo>
                    <a:pt x="0" y="0"/>
                  </a:moveTo>
                  <a:lnTo>
                    <a:pt x="746691" y="224812"/>
                  </a:lnTo>
                  <a:lnTo>
                    <a:pt x="875764" y="585989"/>
                  </a:lnTo>
                  <a:lnTo>
                    <a:pt x="122350" y="3670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右箭头 11"/>
          <p:cNvSpPr/>
          <p:nvPr/>
        </p:nvSpPr>
        <p:spPr>
          <a:xfrm>
            <a:off x="2272373" y="2676343"/>
            <a:ext cx="471442" cy="46377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5148564" y="409228"/>
            <a:ext cx="1465043" cy="1149870"/>
            <a:chOff x="5618543" y="1531375"/>
            <a:chExt cx="1790163" cy="1405047"/>
          </a:xfrm>
        </p:grpSpPr>
        <p:sp>
          <p:nvSpPr>
            <p:cNvPr id="18" name="任意多边形 17"/>
            <p:cNvSpPr/>
            <p:nvPr/>
          </p:nvSpPr>
          <p:spPr>
            <a:xfrm>
              <a:off x="6050964" y="1730066"/>
              <a:ext cx="1351630" cy="1028928"/>
            </a:xfrm>
            <a:custGeom>
              <a:avLst/>
              <a:gdLst>
                <a:gd name="connsiteX0" fmla="*/ 1242811 w 1352282"/>
                <a:gd name="connsiteY0" fmla="*/ 0 h 1030310"/>
                <a:gd name="connsiteX1" fmla="*/ 1352282 w 1352282"/>
                <a:gd name="connsiteY1" fmla="*/ 354169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73947 h 1030310"/>
                <a:gd name="connsiteX4" fmla="*/ 1242811 w 1352282"/>
                <a:gd name="connsiteY4" fmla="*/ 0 h 1030310"/>
                <a:gd name="connsiteX0" fmla="*/ 1242811 w 1352282"/>
                <a:gd name="connsiteY0" fmla="*/ 0 h 1040358"/>
                <a:gd name="connsiteX1" fmla="*/ 1352282 w 1352282"/>
                <a:gd name="connsiteY1" fmla="*/ 370211 h 1040358"/>
                <a:gd name="connsiteX2" fmla="*/ 123765 w 1352282"/>
                <a:gd name="connsiteY2" fmla="*/ 1040358 h 1040358"/>
                <a:gd name="connsiteX3" fmla="*/ 0 w 1352282"/>
                <a:gd name="connsiteY3" fmla="*/ 673947 h 1040358"/>
                <a:gd name="connsiteX4" fmla="*/ 1242811 w 1352282"/>
                <a:gd name="connsiteY4" fmla="*/ 0 h 1040358"/>
                <a:gd name="connsiteX0" fmla="*/ 1239001 w 1352282"/>
                <a:gd name="connsiteY0" fmla="*/ 0 h 1028928"/>
                <a:gd name="connsiteX1" fmla="*/ 1352282 w 1352282"/>
                <a:gd name="connsiteY1" fmla="*/ 358781 h 1028928"/>
                <a:gd name="connsiteX2" fmla="*/ 123765 w 1352282"/>
                <a:gd name="connsiteY2" fmla="*/ 1028928 h 1028928"/>
                <a:gd name="connsiteX3" fmla="*/ 0 w 1352282"/>
                <a:gd name="connsiteY3" fmla="*/ 662517 h 1028928"/>
                <a:gd name="connsiteX4" fmla="*/ 1239001 w 1352282"/>
                <a:gd name="connsiteY4" fmla="*/ 0 h 1028928"/>
                <a:gd name="connsiteX0" fmla="*/ 1239001 w 1354378"/>
                <a:gd name="connsiteY0" fmla="*/ 0 h 1028928"/>
                <a:gd name="connsiteX1" fmla="*/ 1352282 w 1354378"/>
                <a:gd name="connsiteY1" fmla="*/ 358781 h 1028928"/>
                <a:gd name="connsiteX2" fmla="*/ 123765 w 1354378"/>
                <a:gd name="connsiteY2" fmla="*/ 1028928 h 1028928"/>
                <a:gd name="connsiteX3" fmla="*/ 0 w 1354378"/>
                <a:gd name="connsiteY3" fmla="*/ 662517 h 1028928"/>
                <a:gd name="connsiteX4" fmla="*/ 1239001 w 1354378"/>
                <a:gd name="connsiteY4" fmla="*/ 0 h 1028928"/>
                <a:gd name="connsiteX0" fmla="*/ 1239001 w 1353146"/>
                <a:gd name="connsiteY0" fmla="*/ 0 h 1028928"/>
                <a:gd name="connsiteX1" fmla="*/ 1352282 w 1353146"/>
                <a:gd name="connsiteY1" fmla="*/ 358781 h 1028928"/>
                <a:gd name="connsiteX2" fmla="*/ 123765 w 1353146"/>
                <a:gd name="connsiteY2" fmla="*/ 1028928 h 1028928"/>
                <a:gd name="connsiteX3" fmla="*/ 0 w 1353146"/>
                <a:gd name="connsiteY3" fmla="*/ 662517 h 1028928"/>
                <a:gd name="connsiteX4" fmla="*/ 1239001 w 1353146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767"/>
                <a:gd name="connsiteY0" fmla="*/ 0 h 1028928"/>
                <a:gd name="connsiteX1" fmla="*/ 1352282 w 1353767"/>
                <a:gd name="connsiteY1" fmla="*/ 358781 h 1028928"/>
                <a:gd name="connsiteX2" fmla="*/ 123765 w 1353767"/>
                <a:gd name="connsiteY2" fmla="*/ 1028928 h 1028928"/>
                <a:gd name="connsiteX3" fmla="*/ 0 w 1353767"/>
                <a:gd name="connsiteY3" fmla="*/ 662517 h 1028928"/>
                <a:gd name="connsiteX4" fmla="*/ 1239001 w 1353767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645 w 1354436"/>
                <a:gd name="connsiteY0" fmla="*/ 0 h 1028928"/>
                <a:gd name="connsiteX1" fmla="*/ 1352926 w 1354436"/>
                <a:gd name="connsiteY1" fmla="*/ 358781 h 1028928"/>
                <a:gd name="connsiteX2" fmla="*/ 124409 w 1354436"/>
                <a:gd name="connsiteY2" fmla="*/ 1028928 h 1028928"/>
                <a:gd name="connsiteX3" fmla="*/ 644 w 1354436"/>
                <a:gd name="connsiteY3" fmla="*/ 662517 h 1028928"/>
                <a:gd name="connsiteX4" fmla="*/ 1239645 w 1354436"/>
                <a:gd name="connsiteY4" fmla="*/ 0 h 1028928"/>
                <a:gd name="connsiteX0" fmla="*/ 1239645 w 1354186"/>
                <a:gd name="connsiteY0" fmla="*/ 0 h 1028928"/>
                <a:gd name="connsiteX1" fmla="*/ 1352926 w 1354186"/>
                <a:gd name="connsiteY1" fmla="*/ 358781 h 1028928"/>
                <a:gd name="connsiteX2" fmla="*/ 124409 w 1354186"/>
                <a:gd name="connsiteY2" fmla="*/ 1028928 h 1028928"/>
                <a:gd name="connsiteX3" fmla="*/ 644 w 1354186"/>
                <a:gd name="connsiteY3" fmla="*/ 662517 h 1028928"/>
                <a:gd name="connsiteX4" fmla="*/ 1239645 w 1354186"/>
                <a:gd name="connsiteY4" fmla="*/ 0 h 1028928"/>
                <a:gd name="connsiteX0" fmla="*/ 1239645 w 1353804"/>
                <a:gd name="connsiteY0" fmla="*/ 0 h 1028928"/>
                <a:gd name="connsiteX1" fmla="*/ 1352926 w 1353804"/>
                <a:gd name="connsiteY1" fmla="*/ 358781 h 1028928"/>
                <a:gd name="connsiteX2" fmla="*/ 124409 w 1353804"/>
                <a:gd name="connsiteY2" fmla="*/ 1028928 h 1028928"/>
                <a:gd name="connsiteX3" fmla="*/ 644 w 1353804"/>
                <a:gd name="connsiteY3" fmla="*/ 662517 h 1028928"/>
                <a:gd name="connsiteX4" fmla="*/ 1239645 w 1353804"/>
                <a:gd name="connsiteY4" fmla="*/ 0 h 1028928"/>
                <a:gd name="connsiteX0" fmla="*/ 1239645 w 1353905"/>
                <a:gd name="connsiteY0" fmla="*/ 0 h 1028928"/>
                <a:gd name="connsiteX1" fmla="*/ 1352926 w 1353905"/>
                <a:gd name="connsiteY1" fmla="*/ 358781 h 1028928"/>
                <a:gd name="connsiteX2" fmla="*/ 124409 w 1353905"/>
                <a:gd name="connsiteY2" fmla="*/ 1028928 h 1028928"/>
                <a:gd name="connsiteX3" fmla="*/ 644 w 1353905"/>
                <a:gd name="connsiteY3" fmla="*/ 662517 h 1028928"/>
                <a:gd name="connsiteX4" fmla="*/ 1239645 w 1353905"/>
                <a:gd name="connsiteY4" fmla="*/ 0 h 1028928"/>
                <a:gd name="connsiteX0" fmla="*/ 1239645 w 1353903"/>
                <a:gd name="connsiteY0" fmla="*/ 0 h 1028928"/>
                <a:gd name="connsiteX1" fmla="*/ 1352926 w 1353903"/>
                <a:gd name="connsiteY1" fmla="*/ 358781 h 1028928"/>
                <a:gd name="connsiteX2" fmla="*/ 124409 w 1353903"/>
                <a:gd name="connsiteY2" fmla="*/ 1028928 h 1028928"/>
                <a:gd name="connsiteX3" fmla="*/ 644 w 1353903"/>
                <a:gd name="connsiteY3" fmla="*/ 662517 h 1028928"/>
                <a:gd name="connsiteX4" fmla="*/ 1239645 w 1353903"/>
                <a:gd name="connsiteY4" fmla="*/ 0 h 1028928"/>
                <a:gd name="connsiteX0" fmla="*/ 1241627 w 1355885"/>
                <a:gd name="connsiteY0" fmla="*/ 0 h 1028928"/>
                <a:gd name="connsiteX1" fmla="*/ 1354908 w 1355885"/>
                <a:gd name="connsiteY1" fmla="*/ 358781 h 1028928"/>
                <a:gd name="connsiteX2" fmla="*/ 126391 w 1355885"/>
                <a:gd name="connsiteY2" fmla="*/ 1028928 h 1028928"/>
                <a:gd name="connsiteX3" fmla="*/ 2626 w 1355885"/>
                <a:gd name="connsiteY3" fmla="*/ 662517 h 1028928"/>
                <a:gd name="connsiteX4" fmla="*/ 1241627 w 1355885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601"/>
                <a:gd name="connsiteY0" fmla="*/ 0 h 1028928"/>
                <a:gd name="connsiteX1" fmla="*/ 1352562 w 1354601"/>
                <a:gd name="connsiteY1" fmla="*/ 358781 h 1028928"/>
                <a:gd name="connsiteX2" fmla="*/ 124045 w 1354601"/>
                <a:gd name="connsiteY2" fmla="*/ 1028928 h 1028928"/>
                <a:gd name="connsiteX3" fmla="*/ 280 w 1354601"/>
                <a:gd name="connsiteY3" fmla="*/ 662517 h 1028928"/>
                <a:gd name="connsiteX4" fmla="*/ 1239281 w 1354601"/>
                <a:gd name="connsiteY4" fmla="*/ 0 h 1028928"/>
                <a:gd name="connsiteX0" fmla="*/ 1239281 w 1354557"/>
                <a:gd name="connsiteY0" fmla="*/ 0 h 1028928"/>
                <a:gd name="connsiteX1" fmla="*/ 1352562 w 1354557"/>
                <a:gd name="connsiteY1" fmla="*/ 358781 h 1028928"/>
                <a:gd name="connsiteX2" fmla="*/ 124045 w 1354557"/>
                <a:gd name="connsiteY2" fmla="*/ 1028928 h 1028928"/>
                <a:gd name="connsiteX3" fmla="*/ 280 w 1354557"/>
                <a:gd name="connsiteY3" fmla="*/ 662517 h 1028928"/>
                <a:gd name="connsiteX4" fmla="*/ 1239281 w 1354557"/>
                <a:gd name="connsiteY4" fmla="*/ 0 h 1028928"/>
                <a:gd name="connsiteX0" fmla="*/ 1239269 w 1354545"/>
                <a:gd name="connsiteY0" fmla="*/ 0 h 1028928"/>
                <a:gd name="connsiteX1" fmla="*/ 1352550 w 1354545"/>
                <a:gd name="connsiteY1" fmla="*/ 358781 h 1028928"/>
                <a:gd name="connsiteX2" fmla="*/ 124033 w 1354545"/>
                <a:gd name="connsiteY2" fmla="*/ 1028928 h 1028928"/>
                <a:gd name="connsiteX3" fmla="*/ 268 w 1354545"/>
                <a:gd name="connsiteY3" fmla="*/ 662517 h 1028928"/>
                <a:gd name="connsiteX4" fmla="*/ 1239269 w 1354545"/>
                <a:gd name="connsiteY4" fmla="*/ 0 h 1028928"/>
                <a:gd name="connsiteX0" fmla="*/ 1239259 w 1354535"/>
                <a:gd name="connsiteY0" fmla="*/ 0 h 1028928"/>
                <a:gd name="connsiteX1" fmla="*/ 1352540 w 1354535"/>
                <a:gd name="connsiteY1" fmla="*/ 358781 h 1028928"/>
                <a:gd name="connsiteX2" fmla="*/ 124023 w 1354535"/>
                <a:gd name="connsiteY2" fmla="*/ 1028928 h 1028928"/>
                <a:gd name="connsiteX3" fmla="*/ 258 w 1354535"/>
                <a:gd name="connsiteY3" fmla="*/ 662517 h 1028928"/>
                <a:gd name="connsiteX4" fmla="*/ 1239259 w 1354535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6354 w 1351630"/>
                <a:gd name="connsiteY0" fmla="*/ 0 h 1028928"/>
                <a:gd name="connsiteX1" fmla="*/ 1349635 w 1351630"/>
                <a:gd name="connsiteY1" fmla="*/ 358781 h 1028928"/>
                <a:gd name="connsiteX2" fmla="*/ 121118 w 1351630"/>
                <a:gd name="connsiteY2" fmla="*/ 1028928 h 1028928"/>
                <a:gd name="connsiteX3" fmla="*/ 256 w 1351630"/>
                <a:gd name="connsiteY3" fmla="*/ 656712 h 1028928"/>
                <a:gd name="connsiteX4" fmla="*/ 1236354 w 1351630"/>
                <a:gd name="connsiteY4" fmla="*/ 0 h 102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630" h="1028928">
                  <a:moveTo>
                    <a:pt x="1236354" y="0"/>
                  </a:moveTo>
                  <a:lnTo>
                    <a:pt x="1349635" y="358781"/>
                  </a:lnTo>
                  <a:cubicBezTo>
                    <a:pt x="1411388" y="571946"/>
                    <a:pt x="18762" y="751907"/>
                    <a:pt x="121118" y="1028928"/>
                  </a:cubicBezTo>
                  <a:cubicBezTo>
                    <a:pt x="60408" y="921382"/>
                    <a:pt x="12532" y="769122"/>
                    <a:pt x="256" y="656712"/>
                  </a:cubicBezTo>
                  <a:cubicBezTo>
                    <a:pt x="-19928" y="440513"/>
                    <a:pt x="1162894" y="330501"/>
                    <a:pt x="1236354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618543" y="1531375"/>
              <a:ext cx="1790163" cy="554308"/>
            </a:xfrm>
            <a:custGeom>
              <a:avLst/>
              <a:gdLst>
                <a:gd name="connsiteX0" fmla="*/ 0 w 1790163"/>
                <a:gd name="connsiteY0" fmla="*/ 6439 h 367048"/>
                <a:gd name="connsiteX1" fmla="*/ 122349 w 1790163"/>
                <a:gd name="connsiteY1" fmla="*/ 367048 h 367048"/>
                <a:gd name="connsiteX2" fmla="*/ 1790163 w 1790163"/>
                <a:gd name="connsiteY2" fmla="*/ 354169 h 367048"/>
                <a:gd name="connsiteX3" fmla="*/ 1674253 w 1790163"/>
                <a:gd name="connsiteY3" fmla="*/ 0 h 367048"/>
                <a:gd name="connsiteX4" fmla="*/ 0 w 1790163"/>
                <a:gd name="connsiteY4" fmla="*/ 6439 h 367048"/>
                <a:gd name="connsiteX0" fmla="*/ 0 w 1790163"/>
                <a:gd name="connsiteY0" fmla="*/ 122661 h 483270"/>
                <a:gd name="connsiteX1" fmla="*/ 122349 w 1790163"/>
                <a:gd name="connsiteY1" fmla="*/ 483270 h 483270"/>
                <a:gd name="connsiteX2" fmla="*/ 1790163 w 1790163"/>
                <a:gd name="connsiteY2" fmla="*/ 470391 h 483270"/>
                <a:gd name="connsiteX3" fmla="*/ 1674253 w 1790163"/>
                <a:gd name="connsiteY3" fmla="*/ 116222 h 483270"/>
                <a:gd name="connsiteX4" fmla="*/ 0 w 1790163"/>
                <a:gd name="connsiteY4" fmla="*/ 122661 h 48327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206578 h 567187"/>
                <a:gd name="connsiteX1" fmla="*/ 122349 w 1790163"/>
                <a:gd name="connsiteY1" fmla="*/ 567187 h 567187"/>
                <a:gd name="connsiteX2" fmla="*/ 1790163 w 1790163"/>
                <a:gd name="connsiteY2" fmla="*/ 554308 h 567187"/>
                <a:gd name="connsiteX3" fmla="*/ 1674253 w 1790163"/>
                <a:gd name="connsiteY3" fmla="*/ 200139 h 567187"/>
                <a:gd name="connsiteX4" fmla="*/ 0 w 1790163"/>
                <a:gd name="connsiteY4" fmla="*/ 206578 h 567187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163" h="554308">
                  <a:moveTo>
                    <a:pt x="0" y="206578"/>
                  </a:moveTo>
                  <a:cubicBezTo>
                    <a:pt x="1195683" y="-66789"/>
                    <a:pt x="1606730" y="324743"/>
                    <a:pt x="1790163" y="554308"/>
                  </a:cubicBezTo>
                  <a:lnTo>
                    <a:pt x="1674253" y="200139"/>
                  </a:lnTo>
                  <a:cubicBezTo>
                    <a:pt x="1621216" y="40139"/>
                    <a:pt x="726678" y="-159111"/>
                    <a:pt x="0" y="206578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6049623" y="2376877"/>
              <a:ext cx="984980" cy="559545"/>
            </a:xfrm>
            <a:custGeom>
              <a:avLst/>
              <a:gdLst>
                <a:gd name="connsiteX0" fmla="*/ 0 w 875764"/>
                <a:gd name="connsiteY0" fmla="*/ 0 h 585989"/>
                <a:gd name="connsiteX1" fmla="*/ 753414 w 875764"/>
                <a:gd name="connsiteY1" fmla="*/ 238260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85492"/>
                <a:gd name="connsiteY0" fmla="*/ 0 h 600580"/>
                <a:gd name="connsiteX1" fmla="*/ 756419 w 885492"/>
                <a:gd name="connsiteY1" fmla="*/ 239403 h 600580"/>
                <a:gd name="connsiteX2" fmla="*/ 885492 w 885492"/>
                <a:gd name="connsiteY2" fmla="*/ 600580 h 600580"/>
                <a:gd name="connsiteX3" fmla="*/ 132078 w 885492"/>
                <a:gd name="connsiteY3" fmla="*/ 381639 h 600580"/>
                <a:gd name="connsiteX4" fmla="*/ 0 w 885492"/>
                <a:gd name="connsiteY4" fmla="*/ 0 h 600580"/>
                <a:gd name="connsiteX0" fmla="*/ 0 w 880628"/>
                <a:gd name="connsiteY0" fmla="*/ 0 h 600580"/>
                <a:gd name="connsiteX1" fmla="*/ 751555 w 880628"/>
                <a:gd name="connsiteY1" fmla="*/ 239403 h 600580"/>
                <a:gd name="connsiteX2" fmla="*/ 880628 w 880628"/>
                <a:gd name="connsiteY2" fmla="*/ 600580 h 600580"/>
                <a:gd name="connsiteX3" fmla="*/ 127214 w 880628"/>
                <a:gd name="connsiteY3" fmla="*/ 381639 h 600580"/>
                <a:gd name="connsiteX4" fmla="*/ 0 w 880628"/>
                <a:gd name="connsiteY4" fmla="*/ 0 h 600580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117819 w 871233"/>
                <a:gd name="connsiteY3" fmla="*/ 378507 h 597448"/>
                <a:gd name="connsiteX4" fmla="*/ 0 w 871233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85 w 871318"/>
                <a:gd name="connsiteY0" fmla="*/ 0 h 597448"/>
                <a:gd name="connsiteX1" fmla="*/ 742245 w 871318"/>
                <a:gd name="connsiteY1" fmla="*/ 236271 h 597448"/>
                <a:gd name="connsiteX2" fmla="*/ 871318 w 871318"/>
                <a:gd name="connsiteY2" fmla="*/ 597448 h 597448"/>
                <a:gd name="connsiteX3" fmla="*/ 137443 w 871318"/>
                <a:gd name="connsiteY3" fmla="*/ 394138 h 597448"/>
                <a:gd name="connsiteX4" fmla="*/ 85 w 871318"/>
                <a:gd name="connsiteY4" fmla="*/ 0 h 597448"/>
                <a:gd name="connsiteX0" fmla="*/ 92 w 871325"/>
                <a:gd name="connsiteY0" fmla="*/ 0 h 597448"/>
                <a:gd name="connsiteX1" fmla="*/ 742252 w 871325"/>
                <a:gd name="connsiteY1" fmla="*/ 236271 h 597448"/>
                <a:gd name="connsiteX2" fmla="*/ 871325 w 871325"/>
                <a:gd name="connsiteY2" fmla="*/ 597448 h 597448"/>
                <a:gd name="connsiteX3" fmla="*/ 129635 w 871325"/>
                <a:gd name="connsiteY3" fmla="*/ 386322 h 597448"/>
                <a:gd name="connsiteX4" fmla="*/ 92 w 871325"/>
                <a:gd name="connsiteY4" fmla="*/ 0 h 597448"/>
                <a:gd name="connsiteX0" fmla="*/ 92 w 871325"/>
                <a:gd name="connsiteY0" fmla="*/ 0 h 597448"/>
                <a:gd name="connsiteX1" fmla="*/ 871325 w 871325"/>
                <a:gd name="connsiteY1" fmla="*/ 597448 h 597448"/>
                <a:gd name="connsiteX2" fmla="*/ 129635 w 871325"/>
                <a:gd name="connsiteY2" fmla="*/ 386322 h 597448"/>
                <a:gd name="connsiteX3" fmla="*/ 92 w 871325"/>
                <a:gd name="connsiteY3" fmla="*/ 0 h 597448"/>
                <a:gd name="connsiteX0" fmla="*/ 92 w 984980"/>
                <a:gd name="connsiteY0" fmla="*/ 0 h 535455"/>
                <a:gd name="connsiteX1" fmla="*/ 984980 w 984980"/>
                <a:gd name="connsiteY1" fmla="*/ 535455 h 535455"/>
                <a:gd name="connsiteX2" fmla="*/ 129635 w 984980"/>
                <a:gd name="connsiteY2" fmla="*/ 386322 h 535455"/>
                <a:gd name="connsiteX3" fmla="*/ 92 w 984980"/>
                <a:gd name="connsiteY3" fmla="*/ 0 h 535455"/>
                <a:gd name="connsiteX0" fmla="*/ 92 w 984980"/>
                <a:gd name="connsiteY0" fmla="*/ 0 h 559545"/>
                <a:gd name="connsiteX1" fmla="*/ 984980 w 984980"/>
                <a:gd name="connsiteY1" fmla="*/ 535455 h 559545"/>
                <a:gd name="connsiteX2" fmla="*/ 129635 w 984980"/>
                <a:gd name="connsiteY2" fmla="*/ 386322 h 559545"/>
                <a:gd name="connsiteX3" fmla="*/ 92 w 984980"/>
                <a:gd name="connsiteY3" fmla="*/ 0 h 559545"/>
                <a:gd name="connsiteX0" fmla="*/ 92 w 984980"/>
                <a:gd name="connsiteY0" fmla="*/ 0 h 559545"/>
                <a:gd name="connsiteX1" fmla="*/ 984980 w 984980"/>
                <a:gd name="connsiteY1" fmla="*/ 535455 h 559545"/>
                <a:gd name="connsiteX2" fmla="*/ 129635 w 984980"/>
                <a:gd name="connsiteY2" fmla="*/ 386322 h 559545"/>
                <a:gd name="connsiteX3" fmla="*/ 92 w 984980"/>
                <a:gd name="connsiteY3" fmla="*/ 0 h 559545"/>
                <a:gd name="connsiteX0" fmla="*/ 92 w 984980"/>
                <a:gd name="connsiteY0" fmla="*/ 0 h 559545"/>
                <a:gd name="connsiteX1" fmla="*/ 984980 w 984980"/>
                <a:gd name="connsiteY1" fmla="*/ 535455 h 559545"/>
                <a:gd name="connsiteX2" fmla="*/ 129635 w 984980"/>
                <a:gd name="connsiteY2" fmla="*/ 386322 h 559545"/>
                <a:gd name="connsiteX3" fmla="*/ 92 w 984980"/>
                <a:gd name="connsiteY3" fmla="*/ 0 h 559545"/>
                <a:gd name="connsiteX0" fmla="*/ 92 w 984980"/>
                <a:gd name="connsiteY0" fmla="*/ 0 h 559545"/>
                <a:gd name="connsiteX1" fmla="*/ 984980 w 984980"/>
                <a:gd name="connsiteY1" fmla="*/ 535455 h 559545"/>
                <a:gd name="connsiteX2" fmla="*/ 129635 w 984980"/>
                <a:gd name="connsiteY2" fmla="*/ 386322 h 559545"/>
                <a:gd name="connsiteX3" fmla="*/ 92 w 984980"/>
                <a:gd name="connsiteY3" fmla="*/ 0 h 55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4980" h="559545">
                  <a:moveTo>
                    <a:pt x="92" y="0"/>
                  </a:moveTo>
                  <a:cubicBezTo>
                    <a:pt x="144372" y="257330"/>
                    <a:pt x="761912" y="558892"/>
                    <a:pt x="984980" y="535455"/>
                  </a:cubicBezTo>
                  <a:cubicBezTo>
                    <a:pt x="764838" y="598596"/>
                    <a:pt x="324953" y="533730"/>
                    <a:pt x="129635" y="386322"/>
                  </a:cubicBezTo>
                  <a:cubicBezTo>
                    <a:pt x="75562" y="333085"/>
                    <a:pt x="-3074" y="101084"/>
                    <a:pt x="92" y="0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右箭头 20"/>
          <p:cNvSpPr/>
          <p:nvPr/>
        </p:nvSpPr>
        <p:spPr>
          <a:xfrm rot="19648385">
            <a:off x="2272373" y="1291962"/>
            <a:ext cx="471442" cy="46377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5316963" y="2254512"/>
            <a:ext cx="1445506" cy="1142659"/>
            <a:chOff x="5640902" y="1578089"/>
            <a:chExt cx="1766289" cy="1396237"/>
          </a:xfrm>
        </p:grpSpPr>
        <p:sp>
          <p:nvSpPr>
            <p:cNvPr id="29" name="任意多边形 28"/>
            <p:cNvSpPr/>
            <p:nvPr/>
          </p:nvSpPr>
          <p:spPr>
            <a:xfrm>
              <a:off x="6050945" y="1777817"/>
              <a:ext cx="1354608" cy="919106"/>
            </a:xfrm>
            <a:custGeom>
              <a:avLst/>
              <a:gdLst>
                <a:gd name="connsiteX0" fmla="*/ 1242811 w 1352282"/>
                <a:gd name="connsiteY0" fmla="*/ 0 h 1030310"/>
                <a:gd name="connsiteX1" fmla="*/ 1352282 w 1352282"/>
                <a:gd name="connsiteY1" fmla="*/ 354169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73947 h 1030310"/>
                <a:gd name="connsiteX4" fmla="*/ 1242811 w 1352282"/>
                <a:gd name="connsiteY4" fmla="*/ 0 h 1030310"/>
                <a:gd name="connsiteX0" fmla="*/ 1242811 w 1352282"/>
                <a:gd name="connsiteY0" fmla="*/ 0 h 1040358"/>
                <a:gd name="connsiteX1" fmla="*/ 1352282 w 1352282"/>
                <a:gd name="connsiteY1" fmla="*/ 370211 h 1040358"/>
                <a:gd name="connsiteX2" fmla="*/ 123765 w 1352282"/>
                <a:gd name="connsiteY2" fmla="*/ 1040358 h 1040358"/>
                <a:gd name="connsiteX3" fmla="*/ 0 w 1352282"/>
                <a:gd name="connsiteY3" fmla="*/ 673947 h 1040358"/>
                <a:gd name="connsiteX4" fmla="*/ 1242811 w 1352282"/>
                <a:gd name="connsiteY4" fmla="*/ 0 h 1040358"/>
                <a:gd name="connsiteX0" fmla="*/ 1239001 w 1352282"/>
                <a:gd name="connsiteY0" fmla="*/ 0 h 1028928"/>
                <a:gd name="connsiteX1" fmla="*/ 1352282 w 1352282"/>
                <a:gd name="connsiteY1" fmla="*/ 358781 h 1028928"/>
                <a:gd name="connsiteX2" fmla="*/ 123765 w 1352282"/>
                <a:gd name="connsiteY2" fmla="*/ 1028928 h 1028928"/>
                <a:gd name="connsiteX3" fmla="*/ 0 w 1352282"/>
                <a:gd name="connsiteY3" fmla="*/ 662517 h 1028928"/>
                <a:gd name="connsiteX4" fmla="*/ 1239001 w 1352282"/>
                <a:gd name="connsiteY4" fmla="*/ 0 h 1028928"/>
                <a:gd name="connsiteX0" fmla="*/ 1239001 w 1354378"/>
                <a:gd name="connsiteY0" fmla="*/ 0 h 1028928"/>
                <a:gd name="connsiteX1" fmla="*/ 1352282 w 1354378"/>
                <a:gd name="connsiteY1" fmla="*/ 358781 h 1028928"/>
                <a:gd name="connsiteX2" fmla="*/ 123765 w 1354378"/>
                <a:gd name="connsiteY2" fmla="*/ 1028928 h 1028928"/>
                <a:gd name="connsiteX3" fmla="*/ 0 w 1354378"/>
                <a:gd name="connsiteY3" fmla="*/ 662517 h 1028928"/>
                <a:gd name="connsiteX4" fmla="*/ 1239001 w 1354378"/>
                <a:gd name="connsiteY4" fmla="*/ 0 h 1028928"/>
                <a:gd name="connsiteX0" fmla="*/ 1239001 w 1353146"/>
                <a:gd name="connsiteY0" fmla="*/ 0 h 1028928"/>
                <a:gd name="connsiteX1" fmla="*/ 1352282 w 1353146"/>
                <a:gd name="connsiteY1" fmla="*/ 358781 h 1028928"/>
                <a:gd name="connsiteX2" fmla="*/ 123765 w 1353146"/>
                <a:gd name="connsiteY2" fmla="*/ 1028928 h 1028928"/>
                <a:gd name="connsiteX3" fmla="*/ 0 w 1353146"/>
                <a:gd name="connsiteY3" fmla="*/ 662517 h 1028928"/>
                <a:gd name="connsiteX4" fmla="*/ 1239001 w 1353146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767"/>
                <a:gd name="connsiteY0" fmla="*/ 0 h 1028928"/>
                <a:gd name="connsiteX1" fmla="*/ 1352282 w 1353767"/>
                <a:gd name="connsiteY1" fmla="*/ 358781 h 1028928"/>
                <a:gd name="connsiteX2" fmla="*/ 123765 w 1353767"/>
                <a:gd name="connsiteY2" fmla="*/ 1028928 h 1028928"/>
                <a:gd name="connsiteX3" fmla="*/ 0 w 1353767"/>
                <a:gd name="connsiteY3" fmla="*/ 662517 h 1028928"/>
                <a:gd name="connsiteX4" fmla="*/ 1239001 w 1353767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645 w 1354436"/>
                <a:gd name="connsiteY0" fmla="*/ 0 h 1028928"/>
                <a:gd name="connsiteX1" fmla="*/ 1352926 w 1354436"/>
                <a:gd name="connsiteY1" fmla="*/ 358781 h 1028928"/>
                <a:gd name="connsiteX2" fmla="*/ 124409 w 1354436"/>
                <a:gd name="connsiteY2" fmla="*/ 1028928 h 1028928"/>
                <a:gd name="connsiteX3" fmla="*/ 644 w 1354436"/>
                <a:gd name="connsiteY3" fmla="*/ 662517 h 1028928"/>
                <a:gd name="connsiteX4" fmla="*/ 1239645 w 1354436"/>
                <a:gd name="connsiteY4" fmla="*/ 0 h 1028928"/>
                <a:gd name="connsiteX0" fmla="*/ 1239645 w 1354186"/>
                <a:gd name="connsiteY0" fmla="*/ 0 h 1028928"/>
                <a:gd name="connsiteX1" fmla="*/ 1352926 w 1354186"/>
                <a:gd name="connsiteY1" fmla="*/ 358781 h 1028928"/>
                <a:gd name="connsiteX2" fmla="*/ 124409 w 1354186"/>
                <a:gd name="connsiteY2" fmla="*/ 1028928 h 1028928"/>
                <a:gd name="connsiteX3" fmla="*/ 644 w 1354186"/>
                <a:gd name="connsiteY3" fmla="*/ 662517 h 1028928"/>
                <a:gd name="connsiteX4" fmla="*/ 1239645 w 1354186"/>
                <a:gd name="connsiteY4" fmla="*/ 0 h 1028928"/>
                <a:gd name="connsiteX0" fmla="*/ 1239645 w 1353804"/>
                <a:gd name="connsiteY0" fmla="*/ 0 h 1028928"/>
                <a:gd name="connsiteX1" fmla="*/ 1352926 w 1353804"/>
                <a:gd name="connsiteY1" fmla="*/ 358781 h 1028928"/>
                <a:gd name="connsiteX2" fmla="*/ 124409 w 1353804"/>
                <a:gd name="connsiteY2" fmla="*/ 1028928 h 1028928"/>
                <a:gd name="connsiteX3" fmla="*/ 644 w 1353804"/>
                <a:gd name="connsiteY3" fmla="*/ 662517 h 1028928"/>
                <a:gd name="connsiteX4" fmla="*/ 1239645 w 1353804"/>
                <a:gd name="connsiteY4" fmla="*/ 0 h 1028928"/>
                <a:gd name="connsiteX0" fmla="*/ 1239645 w 1353905"/>
                <a:gd name="connsiteY0" fmla="*/ 0 h 1028928"/>
                <a:gd name="connsiteX1" fmla="*/ 1352926 w 1353905"/>
                <a:gd name="connsiteY1" fmla="*/ 358781 h 1028928"/>
                <a:gd name="connsiteX2" fmla="*/ 124409 w 1353905"/>
                <a:gd name="connsiteY2" fmla="*/ 1028928 h 1028928"/>
                <a:gd name="connsiteX3" fmla="*/ 644 w 1353905"/>
                <a:gd name="connsiteY3" fmla="*/ 662517 h 1028928"/>
                <a:gd name="connsiteX4" fmla="*/ 1239645 w 1353905"/>
                <a:gd name="connsiteY4" fmla="*/ 0 h 1028928"/>
                <a:gd name="connsiteX0" fmla="*/ 1239645 w 1353903"/>
                <a:gd name="connsiteY0" fmla="*/ 0 h 1028928"/>
                <a:gd name="connsiteX1" fmla="*/ 1352926 w 1353903"/>
                <a:gd name="connsiteY1" fmla="*/ 358781 h 1028928"/>
                <a:gd name="connsiteX2" fmla="*/ 124409 w 1353903"/>
                <a:gd name="connsiteY2" fmla="*/ 1028928 h 1028928"/>
                <a:gd name="connsiteX3" fmla="*/ 644 w 1353903"/>
                <a:gd name="connsiteY3" fmla="*/ 662517 h 1028928"/>
                <a:gd name="connsiteX4" fmla="*/ 1239645 w 1353903"/>
                <a:gd name="connsiteY4" fmla="*/ 0 h 1028928"/>
                <a:gd name="connsiteX0" fmla="*/ 1241627 w 1355885"/>
                <a:gd name="connsiteY0" fmla="*/ 0 h 1028928"/>
                <a:gd name="connsiteX1" fmla="*/ 1354908 w 1355885"/>
                <a:gd name="connsiteY1" fmla="*/ 358781 h 1028928"/>
                <a:gd name="connsiteX2" fmla="*/ 126391 w 1355885"/>
                <a:gd name="connsiteY2" fmla="*/ 1028928 h 1028928"/>
                <a:gd name="connsiteX3" fmla="*/ 2626 w 1355885"/>
                <a:gd name="connsiteY3" fmla="*/ 662517 h 1028928"/>
                <a:gd name="connsiteX4" fmla="*/ 1241627 w 1355885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601"/>
                <a:gd name="connsiteY0" fmla="*/ 0 h 1028928"/>
                <a:gd name="connsiteX1" fmla="*/ 1352562 w 1354601"/>
                <a:gd name="connsiteY1" fmla="*/ 358781 h 1028928"/>
                <a:gd name="connsiteX2" fmla="*/ 124045 w 1354601"/>
                <a:gd name="connsiteY2" fmla="*/ 1028928 h 1028928"/>
                <a:gd name="connsiteX3" fmla="*/ 280 w 1354601"/>
                <a:gd name="connsiteY3" fmla="*/ 662517 h 1028928"/>
                <a:gd name="connsiteX4" fmla="*/ 1239281 w 1354601"/>
                <a:gd name="connsiteY4" fmla="*/ 0 h 1028928"/>
                <a:gd name="connsiteX0" fmla="*/ 1239281 w 1354557"/>
                <a:gd name="connsiteY0" fmla="*/ 0 h 1028928"/>
                <a:gd name="connsiteX1" fmla="*/ 1352562 w 1354557"/>
                <a:gd name="connsiteY1" fmla="*/ 358781 h 1028928"/>
                <a:gd name="connsiteX2" fmla="*/ 124045 w 1354557"/>
                <a:gd name="connsiteY2" fmla="*/ 1028928 h 1028928"/>
                <a:gd name="connsiteX3" fmla="*/ 280 w 1354557"/>
                <a:gd name="connsiteY3" fmla="*/ 662517 h 1028928"/>
                <a:gd name="connsiteX4" fmla="*/ 1239281 w 1354557"/>
                <a:gd name="connsiteY4" fmla="*/ 0 h 1028928"/>
                <a:gd name="connsiteX0" fmla="*/ 1239269 w 1354545"/>
                <a:gd name="connsiteY0" fmla="*/ 0 h 1028928"/>
                <a:gd name="connsiteX1" fmla="*/ 1352550 w 1354545"/>
                <a:gd name="connsiteY1" fmla="*/ 358781 h 1028928"/>
                <a:gd name="connsiteX2" fmla="*/ 124033 w 1354545"/>
                <a:gd name="connsiteY2" fmla="*/ 1028928 h 1028928"/>
                <a:gd name="connsiteX3" fmla="*/ 268 w 1354545"/>
                <a:gd name="connsiteY3" fmla="*/ 662517 h 1028928"/>
                <a:gd name="connsiteX4" fmla="*/ 1239269 w 1354545"/>
                <a:gd name="connsiteY4" fmla="*/ 0 h 1028928"/>
                <a:gd name="connsiteX0" fmla="*/ 1239259 w 1354535"/>
                <a:gd name="connsiteY0" fmla="*/ 0 h 1028928"/>
                <a:gd name="connsiteX1" fmla="*/ 1352540 w 1354535"/>
                <a:gd name="connsiteY1" fmla="*/ 358781 h 1028928"/>
                <a:gd name="connsiteX2" fmla="*/ 124023 w 1354535"/>
                <a:gd name="connsiteY2" fmla="*/ 1028928 h 1028928"/>
                <a:gd name="connsiteX3" fmla="*/ 258 w 1354535"/>
                <a:gd name="connsiteY3" fmla="*/ 662517 h 1028928"/>
                <a:gd name="connsiteX4" fmla="*/ 1239259 w 1354535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6354 w 1351630"/>
                <a:gd name="connsiteY0" fmla="*/ 0 h 1028928"/>
                <a:gd name="connsiteX1" fmla="*/ 1349635 w 1351630"/>
                <a:gd name="connsiteY1" fmla="*/ 358781 h 1028928"/>
                <a:gd name="connsiteX2" fmla="*/ 121118 w 1351630"/>
                <a:gd name="connsiteY2" fmla="*/ 1028928 h 1028928"/>
                <a:gd name="connsiteX3" fmla="*/ 256 w 1351630"/>
                <a:gd name="connsiteY3" fmla="*/ 656712 h 1028928"/>
                <a:gd name="connsiteX4" fmla="*/ 1236354 w 1351630"/>
                <a:gd name="connsiteY4" fmla="*/ 0 h 1028928"/>
                <a:gd name="connsiteX0" fmla="*/ 1145652 w 1351650"/>
                <a:gd name="connsiteY0" fmla="*/ 0 h 981179"/>
                <a:gd name="connsiteX1" fmla="*/ 1349655 w 1351650"/>
                <a:gd name="connsiteY1" fmla="*/ 311032 h 981179"/>
                <a:gd name="connsiteX2" fmla="*/ 121138 w 1351650"/>
                <a:gd name="connsiteY2" fmla="*/ 981179 h 981179"/>
                <a:gd name="connsiteX3" fmla="*/ 276 w 1351650"/>
                <a:gd name="connsiteY3" fmla="*/ 608963 h 981179"/>
                <a:gd name="connsiteX4" fmla="*/ 1145652 w 1351650"/>
                <a:gd name="connsiteY4" fmla="*/ 0 h 981179"/>
                <a:gd name="connsiteX0" fmla="*/ 1145652 w 1351650"/>
                <a:gd name="connsiteY0" fmla="*/ 0 h 981179"/>
                <a:gd name="connsiteX1" fmla="*/ 1349655 w 1351650"/>
                <a:gd name="connsiteY1" fmla="*/ 311032 h 981179"/>
                <a:gd name="connsiteX2" fmla="*/ 121138 w 1351650"/>
                <a:gd name="connsiteY2" fmla="*/ 981179 h 981179"/>
                <a:gd name="connsiteX3" fmla="*/ 276 w 1351650"/>
                <a:gd name="connsiteY3" fmla="*/ 608963 h 981179"/>
                <a:gd name="connsiteX4" fmla="*/ 1145652 w 1351650"/>
                <a:gd name="connsiteY4" fmla="*/ 0 h 981179"/>
                <a:gd name="connsiteX0" fmla="*/ 1145652 w 1351650"/>
                <a:gd name="connsiteY0" fmla="*/ 0 h 981179"/>
                <a:gd name="connsiteX1" fmla="*/ 1349655 w 1351650"/>
                <a:gd name="connsiteY1" fmla="*/ 311032 h 981179"/>
                <a:gd name="connsiteX2" fmla="*/ 121138 w 1351650"/>
                <a:gd name="connsiteY2" fmla="*/ 981179 h 981179"/>
                <a:gd name="connsiteX3" fmla="*/ 276 w 1351650"/>
                <a:gd name="connsiteY3" fmla="*/ 608963 h 981179"/>
                <a:gd name="connsiteX4" fmla="*/ 1145652 w 1351650"/>
                <a:gd name="connsiteY4" fmla="*/ 0 h 981179"/>
                <a:gd name="connsiteX0" fmla="*/ 1145652 w 1351650"/>
                <a:gd name="connsiteY0" fmla="*/ 0 h 981179"/>
                <a:gd name="connsiteX1" fmla="*/ 1349655 w 1351650"/>
                <a:gd name="connsiteY1" fmla="*/ 311032 h 981179"/>
                <a:gd name="connsiteX2" fmla="*/ 121138 w 1351650"/>
                <a:gd name="connsiteY2" fmla="*/ 981179 h 981179"/>
                <a:gd name="connsiteX3" fmla="*/ 276 w 1351650"/>
                <a:gd name="connsiteY3" fmla="*/ 608963 h 981179"/>
                <a:gd name="connsiteX4" fmla="*/ 1145652 w 1351650"/>
                <a:gd name="connsiteY4" fmla="*/ 0 h 981179"/>
                <a:gd name="connsiteX0" fmla="*/ 1145652 w 1351718"/>
                <a:gd name="connsiteY0" fmla="*/ 0 h 919106"/>
                <a:gd name="connsiteX1" fmla="*/ 1349655 w 1351718"/>
                <a:gd name="connsiteY1" fmla="*/ 311032 h 919106"/>
                <a:gd name="connsiteX2" fmla="*/ 168888 w 1351718"/>
                <a:gd name="connsiteY2" fmla="*/ 919106 h 919106"/>
                <a:gd name="connsiteX3" fmla="*/ 276 w 1351718"/>
                <a:gd name="connsiteY3" fmla="*/ 608963 h 919106"/>
                <a:gd name="connsiteX4" fmla="*/ 1145652 w 1351718"/>
                <a:gd name="connsiteY4" fmla="*/ 0 h 919106"/>
                <a:gd name="connsiteX0" fmla="*/ 1145652 w 1351719"/>
                <a:gd name="connsiteY0" fmla="*/ 0 h 919106"/>
                <a:gd name="connsiteX1" fmla="*/ 1349655 w 1351719"/>
                <a:gd name="connsiteY1" fmla="*/ 311032 h 919106"/>
                <a:gd name="connsiteX2" fmla="*/ 168888 w 1351719"/>
                <a:gd name="connsiteY2" fmla="*/ 919106 h 919106"/>
                <a:gd name="connsiteX3" fmla="*/ 276 w 1351719"/>
                <a:gd name="connsiteY3" fmla="*/ 608963 h 919106"/>
                <a:gd name="connsiteX4" fmla="*/ 1145652 w 1351719"/>
                <a:gd name="connsiteY4" fmla="*/ 0 h 919106"/>
                <a:gd name="connsiteX0" fmla="*/ 1145652 w 1351719"/>
                <a:gd name="connsiteY0" fmla="*/ 0 h 919106"/>
                <a:gd name="connsiteX1" fmla="*/ 1349655 w 1351719"/>
                <a:gd name="connsiteY1" fmla="*/ 311032 h 919106"/>
                <a:gd name="connsiteX2" fmla="*/ 168888 w 1351719"/>
                <a:gd name="connsiteY2" fmla="*/ 919106 h 919106"/>
                <a:gd name="connsiteX3" fmla="*/ 276 w 1351719"/>
                <a:gd name="connsiteY3" fmla="*/ 608963 h 919106"/>
                <a:gd name="connsiteX4" fmla="*/ 1145652 w 1351719"/>
                <a:gd name="connsiteY4" fmla="*/ 0 h 919106"/>
                <a:gd name="connsiteX0" fmla="*/ 1145652 w 1356937"/>
                <a:gd name="connsiteY0" fmla="*/ 0 h 919106"/>
                <a:gd name="connsiteX1" fmla="*/ 1349655 w 1356937"/>
                <a:gd name="connsiteY1" fmla="*/ 311032 h 919106"/>
                <a:gd name="connsiteX2" fmla="*/ 168888 w 1356937"/>
                <a:gd name="connsiteY2" fmla="*/ 919106 h 919106"/>
                <a:gd name="connsiteX3" fmla="*/ 276 w 1356937"/>
                <a:gd name="connsiteY3" fmla="*/ 608963 h 919106"/>
                <a:gd name="connsiteX4" fmla="*/ 1145652 w 1356937"/>
                <a:gd name="connsiteY4" fmla="*/ 0 h 919106"/>
                <a:gd name="connsiteX0" fmla="*/ 1145652 w 1354511"/>
                <a:gd name="connsiteY0" fmla="*/ 0 h 919106"/>
                <a:gd name="connsiteX1" fmla="*/ 1349655 w 1354511"/>
                <a:gd name="connsiteY1" fmla="*/ 311032 h 919106"/>
                <a:gd name="connsiteX2" fmla="*/ 168888 w 1354511"/>
                <a:gd name="connsiteY2" fmla="*/ 919106 h 919106"/>
                <a:gd name="connsiteX3" fmla="*/ 276 w 1354511"/>
                <a:gd name="connsiteY3" fmla="*/ 608963 h 919106"/>
                <a:gd name="connsiteX4" fmla="*/ 1145652 w 1354511"/>
                <a:gd name="connsiteY4" fmla="*/ 0 h 919106"/>
                <a:gd name="connsiteX0" fmla="*/ 1145652 w 1354511"/>
                <a:gd name="connsiteY0" fmla="*/ 0 h 919106"/>
                <a:gd name="connsiteX1" fmla="*/ 1349655 w 1354511"/>
                <a:gd name="connsiteY1" fmla="*/ 311032 h 919106"/>
                <a:gd name="connsiteX2" fmla="*/ 168888 w 1354511"/>
                <a:gd name="connsiteY2" fmla="*/ 919106 h 919106"/>
                <a:gd name="connsiteX3" fmla="*/ 276 w 1354511"/>
                <a:gd name="connsiteY3" fmla="*/ 608963 h 919106"/>
                <a:gd name="connsiteX4" fmla="*/ 1145652 w 1354511"/>
                <a:gd name="connsiteY4" fmla="*/ 0 h 919106"/>
                <a:gd name="connsiteX0" fmla="*/ 1145652 w 1354608"/>
                <a:gd name="connsiteY0" fmla="*/ 0 h 919106"/>
                <a:gd name="connsiteX1" fmla="*/ 1349655 w 1354608"/>
                <a:gd name="connsiteY1" fmla="*/ 311032 h 919106"/>
                <a:gd name="connsiteX2" fmla="*/ 168888 w 1354608"/>
                <a:gd name="connsiteY2" fmla="*/ 919106 h 919106"/>
                <a:gd name="connsiteX3" fmla="*/ 276 w 1354608"/>
                <a:gd name="connsiteY3" fmla="*/ 608963 h 919106"/>
                <a:gd name="connsiteX4" fmla="*/ 1145652 w 1354608"/>
                <a:gd name="connsiteY4" fmla="*/ 0 h 919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4608" h="919106">
                  <a:moveTo>
                    <a:pt x="1145652" y="0"/>
                  </a:moveTo>
                  <a:cubicBezTo>
                    <a:pt x="1247077" y="98902"/>
                    <a:pt x="1310303" y="221679"/>
                    <a:pt x="1349655" y="311032"/>
                  </a:cubicBezTo>
                  <a:cubicBezTo>
                    <a:pt x="1446325" y="547475"/>
                    <a:pt x="94974" y="658841"/>
                    <a:pt x="168888" y="919106"/>
                  </a:cubicBezTo>
                  <a:cubicBezTo>
                    <a:pt x="108178" y="811560"/>
                    <a:pt x="12552" y="721373"/>
                    <a:pt x="276" y="608963"/>
                  </a:cubicBezTo>
                  <a:cubicBezTo>
                    <a:pt x="-19908" y="392764"/>
                    <a:pt x="1072192" y="330501"/>
                    <a:pt x="1145652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640902" y="1578089"/>
              <a:ext cx="1766289" cy="520473"/>
            </a:xfrm>
            <a:custGeom>
              <a:avLst/>
              <a:gdLst>
                <a:gd name="connsiteX0" fmla="*/ 0 w 1790163"/>
                <a:gd name="connsiteY0" fmla="*/ 6439 h 367048"/>
                <a:gd name="connsiteX1" fmla="*/ 122349 w 1790163"/>
                <a:gd name="connsiteY1" fmla="*/ 367048 h 367048"/>
                <a:gd name="connsiteX2" fmla="*/ 1790163 w 1790163"/>
                <a:gd name="connsiteY2" fmla="*/ 354169 h 367048"/>
                <a:gd name="connsiteX3" fmla="*/ 1674253 w 1790163"/>
                <a:gd name="connsiteY3" fmla="*/ 0 h 367048"/>
                <a:gd name="connsiteX4" fmla="*/ 0 w 1790163"/>
                <a:gd name="connsiteY4" fmla="*/ 6439 h 367048"/>
                <a:gd name="connsiteX0" fmla="*/ 0 w 1790163"/>
                <a:gd name="connsiteY0" fmla="*/ 122661 h 483270"/>
                <a:gd name="connsiteX1" fmla="*/ 122349 w 1790163"/>
                <a:gd name="connsiteY1" fmla="*/ 483270 h 483270"/>
                <a:gd name="connsiteX2" fmla="*/ 1790163 w 1790163"/>
                <a:gd name="connsiteY2" fmla="*/ 470391 h 483270"/>
                <a:gd name="connsiteX3" fmla="*/ 1674253 w 1790163"/>
                <a:gd name="connsiteY3" fmla="*/ 116222 h 483270"/>
                <a:gd name="connsiteX4" fmla="*/ 0 w 1790163"/>
                <a:gd name="connsiteY4" fmla="*/ 122661 h 48327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206578 h 567187"/>
                <a:gd name="connsiteX1" fmla="*/ 122349 w 1790163"/>
                <a:gd name="connsiteY1" fmla="*/ 567187 h 567187"/>
                <a:gd name="connsiteX2" fmla="*/ 1790163 w 1790163"/>
                <a:gd name="connsiteY2" fmla="*/ 554308 h 567187"/>
                <a:gd name="connsiteX3" fmla="*/ 1674253 w 1790163"/>
                <a:gd name="connsiteY3" fmla="*/ 200139 h 567187"/>
                <a:gd name="connsiteX4" fmla="*/ 0 w 1790163"/>
                <a:gd name="connsiteY4" fmla="*/ 206578 h 567187"/>
                <a:gd name="connsiteX0" fmla="*/ 0 w 1790163"/>
                <a:gd name="connsiteY0" fmla="*/ -1 h 360608"/>
                <a:gd name="connsiteX1" fmla="*/ 122349 w 1790163"/>
                <a:gd name="connsiteY1" fmla="*/ 360608 h 360608"/>
                <a:gd name="connsiteX2" fmla="*/ 1790163 w 1790163"/>
                <a:gd name="connsiteY2" fmla="*/ 347729 h 360608"/>
                <a:gd name="connsiteX3" fmla="*/ 0 w 1790163"/>
                <a:gd name="connsiteY3" fmla="*/ -1 h 360608"/>
                <a:gd name="connsiteX0" fmla="*/ 0 w 1790163"/>
                <a:gd name="connsiteY0" fmla="*/ 37038 h 397647"/>
                <a:gd name="connsiteX1" fmla="*/ 122349 w 1790163"/>
                <a:gd name="connsiteY1" fmla="*/ 397647 h 397647"/>
                <a:gd name="connsiteX2" fmla="*/ 1790163 w 1790163"/>
                <a:gd name="connsiteY2" fmla="*/ 384768 h 397647"/>
                <a:gd name="connsiteX3" fmla="*/ 0 w 1790163"/>
                <a:gd name="connsiteY3" fmla="*/ 37038 h 397647"/>
                <a:gd name="connsiteX0" fmla="*/ 0 w 1790163"/>
                <a:gd name="connsiteY0" fmla="*/ 149273 h 509882"/>
                <a:gd name="connsiteX1" fmla="*/ 122349 w 1790163"/>
                <a:gd name="connsiteY1" fmla="*/ 509882 h 509882"/>
                <a:gd name="connsiteX2" fmla="*/ 1790163 w 1790163"/>
                <a:gd name="connsiteY2" fmla="*/ 497003 h 509882"/>
                <a:gd name="connsiteX3" fmla="*/ 0 w 1790163"/>
                <a:gd name="connsiteY3" fmla="*/ 149273 h 509882"/>
                <a:gd name="connsiteX0" fmla="*/ 0 w 1766289"/>
                <a:gd name="connsiteY0" fmla="*/ 147334 h 507943"/>
                <a:gd name="connsiteX1" fmla="*/ 122349 w 1766289"/>
                <a:gd name="connsiteY1" fmla="*/ 507943 h 507943"/>
                <a:gd name="connsiteX2" fmla="*/ 1766289 w 1766289"/>
                <a:gd name="connsiteY2" fmla="*/ 499839 h 507943"/>
                <a:gd name="connsiteX3" fmla="*/ 0 w 1766289"/>
                <a:gd name="connsiteY3" fmla="*/ 147334 h 507943"/>
                <a:gd name="connsiteX0" fmla="*/ 0 w 1766289"/>
                <a:gd name="connsiteY0" fmla="*/ 159862 h 520471"/>
                <a:gd name="connsiteX1" fmla="*/ 122349 w 1766289"/>
                <a:gd name="connsiteY1" fmla="*/ 520471 h 520471"/>
                <a:gd name="connsiteX2" fmla="*/ 1766289 w 1766289"/>
                <a:gd name="connsiteY2" fmla="*/ 512367 h 520471"/>
                <a:gd name="connsiteX3" fmla="*/ 0 w 1766289"/>
                <a:gd name="connsiteY3" fmla="*/ 159862 h 520471"/>
                <a:gd name="connsiteX0" fmla="*/ 0 w 1766289"/>
                <a:gd name="connsiteY0" fmla="*/ 159862 h 520471"/>
                <a:gd name="connsiteX1" fmla="*/ 122349 w 1766289"/>
                <a:gd name="connsiteY1" fmla="*/ 520471 h 520471"/>
                <a:gd name="connsiteX2" fmla="*/ 1766289 w 1766289"/>
                <a:gd name="connsiteY2" fmla="*/ 512367 h 520471"/>
                <a:gd name="connsiteX3" fmla="*/ 0 w 1766289"/>
                <a:gd name="connsiteY3" fmla="*/ 159862 h 520471"/>
                <a:gd name="connsiteX0" fmla="*/ 0 w 1766289"/>
                <a:gd name="connsiteY0" fmla="*/ 159862 h 520471"/>
                <a:gd name="connsiteX1" fmla="*/ 122349 w 1766289"/>
                <a:gd name="connsiteY1" fmla="*/ 520471 h 520471"/>
                <a:gd name="connsiteX2" fmla="*/ 1766289 w 1766289"/>
                <a:gd name="connsiteY2" fmla="*/ 512367 h 520471"/>
                <a:gd name="connsiteX3" fmla="*/ 0 w 1766289"/>
                <a:gd name="connsiteY3" fmla="*/ 159862 h 520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6289" h="520471">
                  <a:moveTo>
                    <a:pt x="0" y="159862"/>
                  </a:moveTo>
                  <a:lnTo>
                    <a:pt x="122349" y="520471"/>
                  </a:lnTo>
                  <a:cubicBezTo>
                    <a:pt x="683603" y="199860"/>
                    <a:pt x="1534858" y="106935"/>
                    <a:pt x="1766289" y="512367"/>
                  </a:cubicBezTo>
                  <a:cubicBezTo>
                    <a:pt x="1532459" y="-200402"/>
                    <a:pt x="491673" y="-15494"/>
                    <a:pt x="0" y="159862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6049713" y="2376878"/>
              <a:ext cx="871234" cy="597448"/>
            </a:xfrm>
            <a:custGeom>
              <a:avLst/>
              <a:gdLst>
                <a:gd name="connsiteX0" fmla="*/ 0 w 875764"/>
                <a:gd name="connsiteY0" fmla="*/ 0 h 585989"/>
                <a:gd name="connsiteX1" fmla="*/ 753414 w 875764"/>
                <a:gd name="connsiteY1" fmla="*/ 238260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85492"/>
                <a:gd name="connsiteY0" fmla="*/ 0 h 600580"/>
                <a:gd name="connsiteX1" fmla="*/ 756419 w 885492"/>
                <a:gd name="connsiteY1" fmla="*/ 239403 h 600580"/>
                <a:gd name="connsiteX2" fmla="*/ 885492 w 885492"/>
                <a:gd name="connsiteY2" fmla="*/ 600580 h 600580"/>
                <a:gd name="connsiteX3" fmla="*/ 132078 w 885492"/>
                <a:gd name="connsiteY3" fmla="*/ 381639 h 600580"/>
                <a:gd name="connsiteX4" fmla="*/ 0 w 885492"/>
                <a:gd name="connsiteY4" fmla="*/ 0 h 600580"/>
                <a:gd name="connsiteX0" fmla="*/ 0 w 880628"/>
                <a:gd name="connsiteY0" fmla="*/ 0 h 600580"/>
                <a:gd name="connsiteX1" fmla="*/ 751555 w 880628"/>
                <a:gd name="connsiteY1" fmla="*/ 239403 h 600580"/>
                <a:gd name="connsiteX2" fmla="*/ 880628 w 880628"/>
                <a:gd name="connsiteY2" fmla="*/ 600580 h 600580"/>
                <a:gd name="connsiteX3" fmla="*/ 127214 w 880628"/>
                <a:gd name="connsiteY3" fmla="*/ 381639 h 600580"/>
                <a:gd name="connsiteX4" fmla="*/ 0 w 880628"/>
                <a:gd name="connsiteY4" fmla="*/ 0 h 600580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117819 w 871233"/>
                <a:gd name="connsiteY3" fmla="*/ 378507 h 597448"/>
                <a:gd name="connsiteX4" fmla="*/ 0 w 871233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85 w 871318"/>
                <a:gd name="connsiteY0" fmla="*/ 0 h 597448"/>
                <a:gd name="connsiteX1" fmla="*/ 742245 w 871318"/>
                <a:gd name="connsiteY1" fmla="*/ 236271 h 597448"/>
                <a:gd name="connsiteX2" fmla="*/ 871318 w 871318"/>
                <a:gd name="connsiteY2" fmla="*/ 597448 h 597448"/>
                <a:gd name="connsiteX3" fmla="*/ 137443 w 871318"/>
                <a:gd name="connsiteY3" fmla="*/ 394138 h 597448"/>
                <a:gd name="connsiteX4" fmla="*/ 85 w 871318"/>
                <a:gd name="connsiteY4" fmla="*/ 0 h 597448"/>
                <a:gd name="connsiteX0" fmla="*/ 92 w 871325"/>
                <a:gd name="connsiteY0" fmla="*/ 0 h 597448"/>
                <a:gd name="connsiteX1" fmla="*/ 742252 w 871325"/>
                <a:gd name="connsiteY1" fmla="*/ 236271 h 597448"/>
                <a:gd name="connsiteX2" fmla="*/ 871325 w 871325"/>
                <a:gd name="connsiteY2" fmla="*/ 597448 h 597448"/>
                <a:gd name="connsiteX3" fmla="*/ 129635 w 871325"/>
                <a:gd name="connsiteY3" fmla="*/ 386322 h 597448"/>
                <a:gd name="connsiteX4" fmla="*/ 92 w 871325"/>
                <a:gd name="connsiteY4" fmla="*/ 0 h 597448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0 w 871233"/>
                <a:gd name="connsiteY3" fmla="*/ 0 h 597448"/>
                <a:gd name="connsiteX0" fmla="*/ 901 w 872134"/>
                <a:gd name="connsiteY0" fmla="*/ 0 h 597448"/>
                <a:gd name="connsiteX1" fmla="*/ 743061 w 872134"/>
                <a:gd name="connsiteY1" fmla="*/ 236271 h 597448"/>
                <a:gd name="connsiteX2" fmla="*/ 872134 w 872134"/>
                <a:gd name="connsiteY2" fmla="*/ 597448 h 597448"/>
                <a:gd name="connsiteX3" fmla="*/ 901 w 872134"/>
                <a:gd name="connsiteY3" fmla="*/ 0 h 597448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0 w 871233"/>
                <a:gd name="connsiteY3" fmla="*/ 0 h 597448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0 w 871233"/>
                <a:gd name="connsiteY3" fmla="*/ 0 h 597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233" h="597448">
                  <a:moveTo>
                    <a:pt x="0" y="0"/>
                  </a:moveTo>
                  <a:cubicBezTo>
                    <a:pt x="13082" y="102501"/>
                    <a:pt x="515731" y="255271"/>
                    <a:pt x="742160" y="236271"/>
                  </a:cubicBezTo>
                  <a:lnTo>
                    <a:pt x="871233" y="597448"/>
                  </a:lnTo>
                  <a:cubicBezTo>
                    <a:pt x="747540" y="558070"/>
                    <a:pt x="93136" y="518584"/>
                    <a:pt x="0" y="0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075351" y="2234635"/>
            <a:ext cx="1467316" cy="1171529"/>
            <a:chOff x="5612614" y="1553800"/>
            <a:chExt cx="1792939" cy="1431513"/>
          </a:xfrm>
        </p:grpSpPr>
        <p:sp>
          <p:nvSpPr>
            <p:cNvPr id="34" name="任意多边形 33"/>
            <p:cNvSpPr/>
            <p:nvPr/>
          </p:nvSpPr>
          <p:spPr>
            <a:xfrm>
              <a:off x="5612614" y="1553800"/>
              <a:ext cx="1766289" cy="520473"/>
            </a:xfrm>
            <a:custGeom>
              <a:avLst/>
              <a:gdLst>
                <a:gd name="connsiteX0" fmla="*/ 0 w 1790163"/>
                <a:gd name="connsiteY0" fmla="*/ 6439 h 367048"/>
                <a:gd name="connsiteX1" fmla="*/ 122349 w 1790163"/>
                <a:gd name="connsiteY1" fmla="*/ 367048 h 367048"/>
                <a:gd name="connsiteX2" fmla="*/ 1790163 w 1790163"/>
                <a:gd name="connsiteY2" fmla="*/ 354169 h 367048"/>
                <a:gd name="connsiteX3" fmla="*/ 1674253 w 1790163"/>
                <a:gd name="connsiteY3" fmla="*/ 0 h 367048"/>
                <a:gd name="connsiteX4" fmla="*/ 0 w 1790163"/>
                <a:gd name="connsiteY4" fmla="*/ 6439 h 367048"/>
                <a:gd name="connsiteX0" fmla="*/ 0 w 1790163"/>
                <a:gd name="connsiteY0" fmla="*/ 122661 h 483270"/>
                <a:gd name="connsiteX1" fmla="*/ 122349 w 1790163"/>
                <a:gd name="connsiteY1" fmla="*/ 483270 h 483270"/>
                <a:gd name="connsiteX2" fmla="*/ 1790163 w 1790163"/>
                <a:gd name="connsiteY2" fmla="*/ 470391 h 483270"/>
                <a:gd name="connsiteX3" fmla="*/ 1674253 w 1790163"/>
                <a:gd name="connsiteY3" fmla="*/ 116222 h 483270"/>
                <a:gd name="connsiteX4" fmla="*/ 0 w 1790163"/>
                <a:gd name="connsiteY4" fmla="*/ 122661 h 48327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206578 h 567187"/>
                <a:gd name="connsiteX1" fmla="*/ 122349 w 1790163"/>
                <a:gd name="connsiteY1" fmla="*/ 567187 h 567187"/>
                <a:gd name="connsiteX2" fmla="*/ 1790163 w 1790163"/>
                <a:gd name="connsiteY2" fmla="*/ 554308 h 567187"/>
                <a:gd name="connsiteX3" fmla="*/ 1674253 w 1790163"/>
                <a:gd name="connsiteY3" fmla="*/ 200139 h 567187"/>
                <a:gd name="connsiteX4" fmla="*/ 0 w 1790163"/>
                <a:gd name="connsiteY4" fmla="*/ 206578 h 567187"/>
                <a:gd name="connsiteX0" fmla="*/ 0 w 1790163"/>
                <a:gd name="connsiteY0" fmla="*/ -1 h 360608"/>
                <a:gd name="connsiteX1" fmla="*/ 122349 w 1790163"/>
                <a:gd name="connsiteY1" fmla="*/ 360608 h 360608"/>
                <a:gd name="connsiteX2" fmla="*/ 1790163 w 1790163"/>
                <a:gd name="connsiteY2" fmla="*/ 347729 h 360608"/>
                <a:gd name="connsiteX3" fmla="*/ 0 w 1790163"/>
                <a:gd name="connsiteY3" fmla="*/ -1 h 360608"/>
                <a:gd name="connsiteX0" fmla="*/ 0 w 1790163"/>
                <a:gd name="connsiteY0" fmla="*/ 37038 h 397647"/>
                <a:gd name="connsiteX1" fmla="*/ 122349 w 1790163"/>
                <a:gd name="connsiteY1" fmla="*/ 397647 h 397647"/>
                <a:gd name="connsiteX2" fmla="*/ 1790163 w 1790163"/>
                <a:gd name="connsiteY2" fmla="*/ 384768 h 397647"/>
                <a:gd name="connsiteX3" fmla="*/ 0 w 1790163"/>
                <a:gd name="connsiteY3" fmla="*/ 37038 h 397647"/>
                <a:gd name="connsiteX0" fmla="*/ 0 w 1790163"/>
                <a:gd name="connsiteY0" fmla="*/ 149273 h 509882"/>
                <a:gd name="connsiteX1" fmla="*/ 122349 w 1790163"/>
                <a:gd name="connsiteY1" fmla="*/ 509882 h 509882"/>
                <a:gd name="connsiteX2" fmla="*/ 1790163 w 1790163"/>
                <a:gd name="connsiteY2" fmla="*/ 497003 h 509882"/>
                <a:gd name="connsiteX3" fmla="*/ 0 w 1790163"/>
                <a:gd name="connsiteY3" fmla="*/ 149273 h 509882"/>
                <a:gd name="connsiteX0" fmla="*/ 0 w 1766289"/>
                <a:gd name="connsiteY0" fmla="*/ 147334 h 507943"/>
                <a:gd name="connsiteX1" fmla="*/ 122349 w 1766289"/>
                <a:gd name="connsiteY1" fmla="*/ 507943 h 507943"/>
                <a:gd name="connsiteX2" fmla="*/ 1766289 w 1766289"/>
                <a:gd name="connsiteY2" fmla="*/ 499839 h 507943"/>
                <a:gd name="connsiteX3" fmla="*/ 0 w 1766289"/>
                <a:gd name="connsiteY3" fmla="*/ 147334 h 507943"/>
                <a:gd name="connsiteX0" fmla="*/ 0 w 1766289"/>
                <a:gd name="connsiteY0" fmla="*/ 159862 h 520471"/>
                <a:gd name="connsiteX1" fmla="*/ 122349 w 1766289"/>
                <a:gd name="connsiteY1" fmla="*/ 520471 h 520471"/>
                <a:gd name="connsiteX2" fmla="*/ 1766289 w 1766289"/>
                <a:gd name="connsiteY2" fmla="*/ 512367 h 520471"/>
                <a:gd name="connsiteX3" fmla="*/ 0 w 1766289"/>
                <a:gd name="connsiteY3" fmla="*/ 159862 h 520471"/>
                <a:gd name="connsiteX0" fmla="*/ 0 w 1766289"/>
                <a:gd name="connsiteY0" fmla="*/ 159862 h 520471"/>
                <a:gd name="connsiteX1" fmla="*/ 122349 w 1766289"/>
                <a:gd name="connsiteY1" fmla="*/ 520471 h 520471"/>
                <a:gd name="connsiteX2" fmla="*/ 1766289 w 1766289"/>
                <a:gd name="connsiteY2" fmla="*/ 512367 h 520471"/>
                <a:gd name="connsiteX3" fmla="*/ 0 w 1766289"/>
                <a:gd name="connsiteY3" fmla="*/ 159862 h 520471"/>
                <a:gd name="connsiteX0" fmla="*/ 0 w 1766289"/>
                <a:gd name="connsiteY0" fmla="*/ 159862 h 520471"/>
                <a:gd name="connsiteX1" fmla="*/ 122349 w 1766289"/>
                <a:gd name="connsiteY1" fmla="*/ 520471 h 520471"/>
                <a:gd name="connsiteX2" fmla="*/ 1766289 w 1766289"/>
                <a:gd name="connsiteY2" fmla="*/ 512367 h 520471"/>
                <a:gd name="connsiteX3" fmla="*/ 0 w 1766289"/>
                <a:gd name="connsiteY3" fmla="*/ 159862 h 520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6289" h="520471">
                  <a:moveTo>
                    <a:pt x="0" y="159862"/>
                  </a:moveTo>
                  <a:lnTo>
                    <a:pt x="122349" y="520471"/>
                  </a:lnTo>
                  <a:cubicBezTo>
                    <a:pt x="683603" y="199860"/>
                    <a:pt x="1534858" y="106935"/>
                    <a:pt x="1766289" y="512367"/>
                  </a:cubicBezTo>
                  <a:cubicBezTo>
                    <a:pt x="1532459" y="-200402"/>
                    <a:pt x="491673" y="-15494"/>
                    <a:pt x="0" y="159862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6073486" y="2387866"/>
              <a:ext cx="871234" cy="597447"/>
            </a:xfrm>
            <a:custGeom>
              <a:avLst/>
              <a:gdLst>
                <a:gd name="connsiteX0" fmla="*/ 0 w 875764"/>
                <a:gd name="connsiteY0" fmla="*/ 0 h 585989"/>
                <a:gd name="connsiteX1" fmla="*/ 753414 w 875764"/>
                <a:gd name="connsiteY1" fmla="*/ 238260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85492"/>
                <a:gd name="connsiteY0" fmla="*/ 0 h 600580"/>
                <a:gd name="connsiteX1" fmla="*/ 756419 w 885492"/>
                <a:gd name="connsiteY1" fmla="*/ 239403 h 600580"/>
                <a:gd name="connsiteX2" fmla="*/ 885492 w 885492"/>
                <a:gd name="connsiteY2" fmla="*/ 600580 h 600580"/>
                <a:gd name="connsiteX3" fmla="*/ 132078 w 885492"/>
                <a:gd name="connsiteY3" fmla="*/ 381639 h 600580"/>
                <a:gd name="connsiteX4" fmla="*/ 0 w 885492"/>
                <a:gd name="connsiteY4" fmla="*/ 0 h 600580"/>
                <a:gd name="connsiteX0" fmla="*/ 0 w 880628"/>
                <a:gd name="connsiteY0" fmla="*/ 0 h 600580"/>
                <a:gd name="connsiteX1" fmla="*/ 751555 w 880628"/>
                <a:gd name="connsiteY1" fmla="*/ 239403 h 600580"/>
                <a:gd name="connsiteX2" fmla="*/ 880628 w 880628"/>
                <a:gd name="connsiteY2" fmla="*/ 600580 h 600580"/>
                <a:gd name="connsiteX3" fmla="*/ 127214 w 880628"/>
                <a:gd name="connsiteY3" fmla="*/ 381639 h 600580"/>
                <a:gd name="connsiteX4" fmla="*/ 0 w 880628"/>
                <a:gd name="connsiteY4" fmla="*/ 0 h 600580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117819 w 871233"/>
                <a:gd name="connsiteY3" fmla="*/ 378507 h 597448"/>
                <a:gd name="connsiteX4" fmla="*/ 0 w 871233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85 w 871318"/>
                <a:gd name="connsiteY0" fmla="*/ 0 h 597448"/>
                <a:gd name="connsiteX1" fmla="*/ 742245 w 871318"/>
                <a:gd name="connsiteY1" fmla="*/ 236271 h 597448"/>
                <a:gd name="connsiteX2" fmla="*/ 871318 w 871318"/>
                <a:gd name="connsiteY2" fmla="*/ 597448 h 597448"/>
                <a:gd name="connsiteX3" fmla="*/ 137443 w 871318"/>
                <a:gd name="connsiteY3" fmla="*/ 394138 h 597448"/>
                <a:gd name="connsiteX4" fmla="*/ 85 w 871318"/>
                <a:gd name="connsiteY4" fmla="*/ 0 h 597448"/>
                <a:gd name="connsiteX0" fmla="*/ 92 w 871325"/>
                <a:gd name="connsiteY0" fmla="*/ 0 h 597448"/>
                <a:gd name="connsiteX1" fmla="*/ 742252 w 871325"/>
                <a:gd name="connsiteY1" fmla="*/ 236271 h 597448"/>
                <a:gd name="connsiteX2" fmla="*/ 871325 w 871325"/>
                <a:gd name="connsiteY2" fmla="*/ 597448 h 597448"/>
                <a:gd name="connsiteX3" fmla="*/ 129635 w 871325"/>
                <a:gd name="connsiteY3" fmla="*/ 386322 h 597448"/>
                <a:gd name="connsiteX4" fmla="*/ 92 w 871325"/>
                <a:gd name="connsiteY4" fmla="*/ 0 h 597448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0 w 871233"/>
                <a:gd name="connsiteY3" fmla="*/ 0 h 597448"/>
                <a:gd name="connsiteX0" fmla="*/ 901 w 872134"/>
                <a:gd name="connsiteY0" fmla="*/ 0 h 597448"/>
                <a:gd name="connsiteX1" fmla="*/ 743061 w 872134"/>
                <a:gd name="connsiteY1" fmla="*/ 236271 h 597448"/>
                <a:gd name="connsiteX2" fmla="*/ 872134 w 872134"/>
                <a:gd name="connsiteY2" fmla="*/ 597448 h 597448"/>
                <a:gd name="connsiteX3" fmla="*/ 901 w 872134"/>
                <a:gd name="connsiteY3" fmla="*/ 0 h 597448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0 w 871233"/>
                <a:gd name="connsiteY3" fmla="*/ 0 h 597448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0 w 871233"/>
                <a:gd name="connsiteY3" fmla="*/ 0 h 597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233" h="597448">
                  <a:moveTo>
                    <a:pt x="0" y="0"/>
                  </a:moveTo>
                  <a:cubicBezTo>
                    <a:pt x="13082" y="102501"/>
                    <a:pt x="515731" y="255271"/>
                    <a:pt x="742160" y="236271"/>
                  </a:cubicBezTo>
                  <a:lnTo>
                    <a:pt x="871233" y="597448"/>
                  </a:lnTo>
                  <a:cubicBezTo>
                    <a:pt x="747540" y="558070"/>
                    <a:pt x="93136" y="518584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6050945" y="1777817"/>
              <a:ext cx="1354608" cy="919106"/>
            </a:xfrm>
            <a:custGeom>
              <a:avLst/>
              <a:gdLst>
                <a:gd name="connsiteX0" fmla="*/ 1242811 w 1352282"/>
                <a:gd name="connsiteY0" fmla="*/ 0 h 1030310"/>
                <a:gd name="connsiteX1" fmla="*/ 1352282 w 1352282"/>
                <a:gd name="connsiteY1" fmla="*/ 354169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73947 h 1030310"/>
                <a:gd name="connsiteX4" fmla="*/ 1242811 w 1352282"/>
                <a:gd name="connsiteY4" fmla="*/ 0 h 1030310"/>
                <a:gd name="connsiteX0" fmla="*/ 1242811 w 1352282"/>
                <a:gd name="connsiteY0" fmla="*/ 0 h 1040358"/>
                <a:gd name="connsiteX1" fmla="*/ 1352282 w 1352282"/>
                <a:gd name="connsiteY1" fmla="*/ 370211 h 1040358"/>
                <a:gd name="connsiteX2" fmla="*/ 123765 w 1352282"/>
                <a:gd name="connsiteY2" fmla="*/ 1040358 h 1040358"/>
                <a:gd name="connsiteX3" fmla="*/ 0 w 1352282"/>
                <a:gd name="connsiteY3" fmla="*/ 673947 h 1040358"/>
                <a:gd name="connsiteX4" fmla="*/ 1242811 w 1352282"/>
                <a:gd name="connsiteY4" fmla="*/ 0 h 1040358"/>
                <a:gd name="connsiteX0" fmla="*/ 1239001 w 1352282"/>
                <a:gd name="connsiteY0" fmla="*/ 0 h 1028928"/>
                <a:gd name="connsiteX1" fmla="*/ 1352282 w 1352282"/>
                <a:gd name="connsiteY1" fmla="*/ 358781 h 1028928"/>
                <a:gd name="connsiteX2" fmla="*/ 123765 w 1352282"/>
                <a:gd name="connsiteY2" fmla="*/ 1028928 h 1028928"/>
                <a:gd name="connsiteX3" fmla="*/ 0 w 1352282"/>
                <a:gd name="connsiteY3" fmla="*/ 662517 h 1028928"/>
                <a:gd name="connsiteX4" fmla="*/ 1239001 w 1352282"/>
                <a:gd name="connsiteY4" fmla="*/ 0 h 1028928"/>
                <a:gd name="connsiteX0" fmla="*/ 1239001 w 1354378"/>
                <a:gd name="connsiteY0" fmla="*/ 0 h 1028928"/>
                <a:gd name="connsiteX1" fmla="*/ 1352282 w 1354378"/>
                <a:gd name="connsiteY1" fmla="*/ 358781 h 1028928"/>
                <a:gd name="connsiteX2" fmla="*/ 123765 w 1354378"/>
                <a:gd name="connsiteY2" fmla="*/ 1028928 h 1028928"/>
                <a:gd name="connsiteX3" fmla="*/ 0 w 1354378"/>
                <a:gd name="connsiteY3" fmla="*/ 662517 h 1028928"/>
                <a:gd name="connsiteX4" fmla="*/ 1239001 w 1354378"/>
                <a:gd name="connsiteY4" fmla="*/ 0 h 1028928"/>
                <a:gd name="connsiteX0" fmla="*/ 1239001 w 1353146"/>
                <a:gd name="connsiteY0" fmla="*/ 0 h 1028928"/>
                <a:gd name="connsiteX1" fmla="*/ 1352282 w 1353146"/>
                <a:gd name="connsiteY1" fmla="*/ 358781 h 1028928"/>
                <a:gd name="connsiteX2" fmla="*/ 123765 w 1353146"/>
                <a:gd name="connsiteY2" fmla="*/ 1028928 h 1028928"/>
                <a:gd name="connsiteX3" fmla="*/ 0 w 1353146"/>
                <a:gd name="connsiteY3" fmla="*/ 662517 h 1028928"/>
                <a:gd name="connsiteX4" fmla="*/ 1239001 w 1353146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767"/>
                <a:gd name="connsiteY0" fmla="*/ 0 h 1028928"/>
                <a:gd name="connsiteX1" fmla="*/ 1352282 w 1353767"/>
                <a:gd name="connsiteY1" fmla="*/ 358781 h 1028928"/>
                <a:gd name="connsiteX2" fmla="*/ 123765 w 1353767"/>
                <a:gd name="connsiteY2" fmla="*/ 1028928 h 1028928"/>
                <a:gd name="connsiteX3" fmla="*/ 0 w 1353767"/>
                <a:gd name="connsiteY3" fmla="*/ 662517 h 1028928"/>
                <a:gd name="connsiteX4" fmla="*/ 1239001 w 1353767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645 w 1354436"/>
                <a:gd name="connsiteY0" fmla="*/ 0 h 1028928"/>
                <a:gd name="connsiteX1" fmla="*/ 1352926 w 1354436"/>
                <a:gd name="connsiteY1" fmla="*/ 358781 h 1028928"/>
                <a:gd name="connsiteX2" fmla="*/ 124409 w 1354436"/>
                <a:gd name="connsiteY2" fmla="*/ 1028928 h 1028928"/>
                <a:gd name="connsiteX3" fmla="*/ 644 w 1354436"/>
                <a:gd name="connsiteY3" fmla="*/ 662517 h 1028928"/>
                <a:gd name="connsiteX4" fmla="*/ 1239645 w 1354436"/>
                <a:gd name="connsiteY4" fmla="*/ 0 h 1028928"/>
                <a:gd name="connsiteX0" fmla="*/ 1239645 w 1354186"/>
                <a:gd name="connsiteY0" fmla="*/ 0 h 1028928"/>
                <a:gd name="connsiteX1" fmla="*/ 1352926 w 1354186"/>
                <a:gd name="connsiteY1" fmla="*/ 358781 h 1028928"/>
                <a:gd name="connsiteX2" fmla="*/ 124409 w 1354186"/>
                <a:gd name="connsiteY2" fmla="*/ 1028928 h 1028928"/>
                <a:gd name="connsiteX3" fmla="*/ 644 w 1354186"/>
                <a:gd name="connsiteY3" fmla="*/ 662517 h 1028928"/>
                <a:gd name="connsiteX4" fmla="*/ 1239645 w 1354186"/>
                <a:gd name="connsiteY4" fmla="*/ 0 h 1028928"/>
                <a:gd name="connsiteX0" fmla="*/ 1239645 w 1353804"/>
                <a:gd name="connsiteY0" fmla="*/ 0 h 1028928"/>
                <a:gd name="connsiteX1" fmla="*/ 1352926 w 1353804"/>
                <a:gd name="connsiteY1" fmla="*/ 358781 h 1028928"/>
                <a:gd name="connsiteX2" fmla="*/ 124409 w 1353804"/>
                <a:gd name="connsiteY2" fmla="*/ 1028928 h 1028928"/>
                <a:gd name="connsiteX3" fmla="*/ 644 w 1353804"/>
                <a:gd name="connsiteY3" fmla="*/ 662517 h 1028928"/>
                <a:gd name="connsiteX4" fmla="*/ 1239645 w 1353804"/>
                <a:gd name="connsiteY4" fmla="*/ 0 h 1028928"/>
                <a:gd name="connsiteX0" fmla="*/ 1239645 w 1353905"/>
                <a:gd name="connsiteY0" fmla="*/ 0 h 1028928"/>
                <a:gd name="connsiteX1" fmla="*/ 1352926 w 1353905"/>
                <a:gd name="connsiteY1" fmla="*/ 358781 h 1028928"/>
                <a:gd name="connsiteX2" fmla="*/ 124409 w 1353905"/>
                <a:gd name="connsiteY2" fmla="*/ 1028928 h 1028928"/>
                <a:gd name="connsiteX3" fmla="*/ 644 w 1353905"/>
                <a:gd name="connsiteY3" fmla="*/ 662517 h 1028928"/>
                <a:gd name="connsiteX4" fmla="*/ 1239645 w 1353905"/>
                <a:gd name="connsiteY4" fmla="*/ 0 h 1028928"/>
                <a:gd name="connsiteX0" fmla="*/ 1239645 w 1353903"/>
                <a:gd name="connsiteY0" fmla="*/ 0 h 1028928"/>
                <a:gd name="connsiteX1" fmla="*/ 1352926 w 1353903"/>
                <a:gd name="connsiteY1" fmla="*/ 358781 h 1028928"/>
                <a:gd name="connsiteX2" fmla="*/ 124409 w 1353903"/>
                <a:gd name="connsiteY2" fmla="*/ 1028928 h 1028928"/>
                <a:gd name="connsiteX3" fmla="*/ 644 w 1353903"/>
                <a:gd name="connsiteY3" fmla="*/ 662517 h 1028928"/>
                <a:gd name="connsiteX4" fmla="*/ 1239645 w 1353903"/>
                <a:gd name="connsiteY4" fmla="*/ 0 h 1028928"/>
                <a:gd name="connsiteX0" fmla="*/ 1241627 w 1355885"/>
                <a:gd name="connsiteY0" fmla="*/ 0 h 1028928"/>
                <a:gd name="connsiteX1" fmla="*/ 1354908 w 1355885"/>
                <a:gd name="connsiteY1" fmla="*/ 358781 h 1028928"/>
                <a:gd name="connsiteX2" fmla="*/ 126391 w 1355885"/>
                <a:gd name="connsiteY2" fmla="*/ 1028928 h 1028928"/>
                <a:gd name="connsiteX3" fmla="*/ 2626 w 1355885"/>
                <a:gd name="connsiteY3" fmla="*/ 662517 h 1028928"/>
                <a:gd name="connsiteX4" fmla="*/ 1241627 w 1355885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601"/>
                <a:gd name="connsiteY0" fmla="*/ 0 h 1028928"/>
                <a:gd name="connsiteX1" fmla="*/ 1352562 w 1354601"/>
                <a:gd name="connsiteY1" fmla="*/ 358781 h 1028928"/>
                <a:gd name="connsiteX2" fmla="*/ 124045 w 1354601"/>
                <a:gd name="connsiteY2" fmla="*/ 1028928 h 1028928"/>
                <a:gd name="connsiteX3" fmla="*/ 280 w 1354601"/>
                <a:gd name="connsiteY3" fmla="*/ 662517 h 1028928"/>
                <a:gd name="connsiteX4" fmla="*/ 1239281 w 1354601"/>
                <a:gd name="connsiteY4" fmla="*/ 0 h 1028928"/>
                <a:gd name="connsiteX0" fmla="*/ 1239281 w 1354557"/>
                <a:gd name="connsiteY0" fmla="*/ 0 h 1028928"/>
                <a:gd name="connsiteX1" fmla="*/ 1352562 w 1354557"/>
                <a:gd name="connsiteY1" fmla="*/ 358781 h 1028928"/>
                <a:gd name="connsiteX2" fmla="*/ 124045 w 1354557"/>
                <a:gd name="connsiteY2" fmla="*/ 1028928 h 1028928"/>
                <a:gd name="connsiteX3" fmla="*/ 280 w 1354557"/>
                <a:gd name="connsiteY3" fmla="*/ 662517 h 1028928"/>
                <a:gd name="connsiteX4" fmla="*/ 1239281 w 1354557"/>
                <a:gd name="connsiteY4" fmla="*/ 0 h 1028928"/>
                <a:gd name="connsiteX0" fmla="*/ 1239269 w 1354545"/>
                <a:gd name="connsiteY0" fmla="*/ 0 h 1028928"/>
                <a:gd name="connsiteX1" fmla="*/ 1352550 w 1354545"/>
                <a:gd name="connsiteY1" fmla="*/ 358781 h 1028928"/>
                <a:gd name="connsiteX2" fmla="*/ 124033 w 1354545"/>
                <a:gd name="connsiteY2" fmla="*/ 1028928 h 1028928"/>
                <a:gd name="connsiteX3" fmla="*/ 268 w 1354545"/>
                <a:gd name="connsiteY3" fmla="*/ 662517 h 1028928"/>
                <a:gd name="connsiteX4" fmla="*/ 1239269 w 1354545"/>
                <a:gd name="connsiteY4" fmla="*/ 0 h 1028928"/>
                <a:gd name="connsiteX0" fmla="*/ 1239259 w 1354535"/>
                <a:gd name="connsiteY0" fmla="*/ 0 h 1028928"/>
                <a:gd name="connsiteX1" fmla="*/ 1352540 w 1354535"/>
                <a:gd name="connsiteY1" fmla="*/ 358781 h 1028928"/>
                <a:gd name="connsiteX2" fmla="*/ 124023 w 1354535"/>
                <a:gd name="connsiteY2" fmla="*/ 1028928 h 1028928"/>
                <a:gd name="connsiteX3" fmla="*/ 258 w 1354535"/>
                <a:gd name="connsiteY3" fmla="*/ 662517 h 1028928"/>
                <a:gd name="connsiteX4" fmla="*/ 1239259 w 1354535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6354 w 1351630"/>
                <a:gd name="connsiteY0" fmla="*/ 0 h 1028928"/>
                <a:gd name="connsiteX1" fmla="*/ 1349635 w 1351630"/>
                <a:gd name="connsiteY1" fmla="*/ 358781 h 1028928"/>
                <a:gd name="connsiteX2" fmla="*/ 121118 w 1351630"/>
                <a:gd name="connsiteY2" fmla="*/ 1028928 h 1028928"/>
                <a:gd name="connsiteX3" fmla="*/ 256 w 1351630"/>
                <a:gd name="connsiteY3" fmla="*/ 656712 h 1028928"/>
                <a:gd name="connsiteX4" fmla="*/ 1236354 w 1351630"/>
                <a:gd name="connsiteY4" fmla="*/ 0 h 1028928"/>
                <a:gd name="connsiteX0" fmla="*/ 1145652 w 1351650"/>
                <a:gd name="connsiteY0" fmla="*/ 0 h 981179"/>
                <a:gd name="connsiteX1" fmla="*/ 1349655 w 1351650"/>
                <a:gd name="connsiteY1" fmla="*/ 311032 h 981179"/>
                <a:gd name="connsiteX2" fmla="*/ 121138 w 1351650"/>
                <a:gd name="connsiteY2" fmla="*/ 981179 h 981179"/>
                <a:gd name="connsiteX3" fmla="*/ 276 w 1351650"/>
                <a:gd name="connsiteY3" fmla="*/ 608963 h 981179"/>
                <a:gd name="connsiteX4" fmla="*/ 1145652 w 1351650"/>
                <a:gd name="connsiteY4" fmla="*/ 0 h 981179"/>
                <a:gd name="connsiteX0" fmla="*/ 1145652 w 1351650"/>
                <a:gd name="connsiteY0" fmla="*/ 0 h 981179"/>
                <a:gd name="connsiteX1" fmla="*/ 1349655 w 1351650"/>
                <a:gd name="connsiteY1" fmla="*/ 311032 h 981179"/>
                <a:gd name="connsiteX2" fmla="*/ 121138 w 1351650"/>
                <a:gd name="connsiteY2" fmla="*/ 981179 h 981179"/>
                <a:gd name="connsiteX3" fmla="*/ 276 w 1351650"/>
                <a:gd name="connsiteY3" fmla="*/ 608963 h 981179"/>
                <a:gd name="connsiteX4" fmla="*/ 1145652 w 1351650"/>
                <a:gd name="connsiteY4" fmla="*/ 0 h 981179"/>
                <a:gd name="connsiteX0" fmla="*/ 1145652 w 1351650"/>
                <a:gd name="connsiteY0" fmla="*/ 0 h 981179"/>
                <a:gd name="connsiteX1" fmla="*/ 1349655 w 1351650"/>
                <a:gd name="connsiteY1" fmla="*/ 311032 h 981179"/>
                <a:gd name="connsiteX2" fmla="*/ 121138 w 1351650"/>
                <a:gd name="connsiteY2" fmla="*/ 981179 h 981179"/>
                <a:gd name="connsiteX3" fmla="*/ 276 w 1351650"/>
                <a:gd name="connsiteY3" fmla="*/ 608963 h 981179"/>
                <a:gd name="connsiteX4" fmla="*/ 1145652 w 1351650"/>
                <a:gd name="connsiteY4" fmla="*/ 0 h 981179"/>
                <a:gd name="connsiteX0" fmla="*/ 1145652 w 1351650"/>
                <a:gd name="connsiteY0" fmla="*/ 0 h 981179"/>
                <a:gd name="connsiteX1" fmla="*/ 1349655 w 1351650"/>
                <a:gd name="connsiteY1" fmla="*/ 311032 h 981179"/>
                <a:gd name="connsiteX2" fmla="*/ 121138 w 1351650"/>
                <a:gd name="connsiteY2" fmla="*/ 981179 h 981179"/>
                <a:gd name="connsiteX3" fmla="*/ 276 w 1351650"/>
                <a:gd name="connsiteY3" fmla="*/ 608963 h 981179"/>
                <a:gd name="connsiteX4" fmla="*/ 1145652 w 1351650"/>
                <a:gd name="connsiteY4" fmla="*/ 0 h 981179"/>
                <a:gd name="connsiteX0" fmla="*/ 1145652 w 1351718"/>
                <a:gd name="connsiteY0" fmla="*/ 0 h 919106"/>
                <a:gd name="connsiteX1" fmla="*/ 1349655 w 1351718"/>
                <a:gd name="connsiteY1" fmla="*/ 311032 h 919106"/>
                <a:gd name="connsiteX2" fmla="*/ 168888 w 1351718"/>
                <a:gd name="connsiteY2" fmla="*/ 919106 h 919106"/>
                <a:gd name="connsiteX3" fmla="*/ 276 w 1351718"/>
                <a:gd name="connsiteY3" fmla="*/ 608963 h 919106"/>
                <a:gd name="connsiteX4" fmla="*/ 1145652 w 1351718"/>
                <a:gd name="connsiteY4" fmla="*/ 0 h 919106"/>
                <a:gd name="connsiteX0" fmla="*/ 1145652 w 1351719"/>
                <a:gd name="connsiteY0" fmla="*/ 0 h 919106"/>
                <a:gd name="connsiteX1" fmla="*/ 1349655 w 1351719"/>
                <a:gd name="connsiteY1" fmla="*/ 311032 h 919106"/>
                <a:gd name="connsiteX2" fmla="*/ 168888 w 1351719"/>
                <a:gd name="connsiteY2" fmla="*/ 919106 h 919106"/>
                <a:gd name="connsiteX3" fmla="*/ 276 w 1351719"/>
                <a:gd name="connsiteY3" fmla="*/ 608963 h 919106"/>
                <a:gd name="connsiteX4" fmla="*/ 1145652 w 1351719"/>
                <a:gd name="connsiteY4" fmla="*/ 0 h 919106"/>
                <a:gd name="connsiteX0" fmla="*/ 1145652 w 1351719"/>
                <a:gd name="connsiteY0" fmla="*/ 0 h 919106"/>
                <a:gd name="connsiteX1" fmla="*/ 1349655 w 1351719"/>
                <a:gd name="connsiteY1" fmla="*/ 311032 h 919106"/>
                <a:gd name="connsiteX2" fmla="*/ 168888 w 1351719"/>
                <a:gd name="connsiteY2" fmla="*/ 919106 h 919106"/>
                <a:gd name="connsiteX3" fmla="*/ 276 w 1351719"/>
                <a:gd name="connsiteY3" fmla="*/ 608963 h 919106"/>
                <a:gd name="connsiteX4" fmla="*/ 1145652 w 1351719"/>
                <a:gd name="connsiteY4" fmla="*/ 0 h 919106"/>
                <a:gd name="connsiteX0" fmla="*/ 1145652 w 1356937"/>
                <a:gd name="connsiteY0" fmla="*/ 0 h 919106"/>
                <a:gd name="connsiteX1" fmla="*/ 1349655 w 1356937"/>
                <a:gd name="connsiteY1" fmla="*/ 311032 h 919106"/>
                <a:gd name="connsiteX2" fmla="*/ 168888 w 1356937"/>
                <a:gd name="connsiteY2" fmla="*/ 919106 h 919106"/>
                <a:gd name="connsiteX3" fmla="*/ 276 w 1356937"/>
                <a:gd name="connsiteY3" fmla="*/ 608963 h 919106"/>
                <a:gd name="connsiteX4" fmla="*/ 1145652 w 1356937"/>
                <a:gd name="connsiteY4" fmla="*/ 0 h 919106"/>
                <a:gd name="connsiteX0" fmla="*/ 1145652 w 1354511"/>
                <a:gd name="connsiteY0" fmla="*/ 0 h 919106"/>
                <a:gd name="connsiteX1" fmla="*/ 1349655 w 1354511"/>
                <a:gd name="connsiteY1" fmla="*/ 311032 h 919106"/>
                <a:gd name="connsiteX2" fmla="*/ 168888 w 1354511"/>
                <a:gd name="connsiteY2" fmla="*/ 919106 h 919106"/>
                <a:gd name="connsiteX3" fmla="*/ 276 w 1354511"/>
                <a:gd name="connsiteY3" fmla="*/ 608963 h 919106"/>
                <a:gd name="connsiteX4" fmla="*/ 1145652 w 1354511"/>
                <a:gd name="connsiteY4" fmla="*/ 0 h 919106"/>
                <a:gd name="connsiteX0" fmla="*/ 1145652 w 1354511"/>
                <a:gd name="connsiteY0" fmla="*/ 0 h 919106"/>
                <a:gd name="connsiteX1" fmla="*/ 1349655 w 1354511"/>
                <a:gd name="connsiteY1" fmla="*/ 311032 h 919106"/>
                <a:gd name="connsiteX2" fmla="*/ 168888 w 1354511"/>
                <a:gd name="connsiteY2" fmla="*/ 919106 h 919106"/>
                <a:gd name="connsiteX3" fmla="*/ 276 w 1354511"/>
                <a:gd name="connsiteY3" fmla="*/ 608963 h 919106"/>
                <a:gd name="connsiteX4" fmla="*/ 1145652 w 1354511"/>
                <a:gd name="connsiteY4" fmla="*/ 0 h 919106"/>
                <a:gd name="connsiteX0" fmla="*/ 1145652 w 1354608"/>
                <a:gd name="connsiteY0" fmla="*/ 0 h 919106"/>
                <a:gd name="connsiteX1" fmla="*/ 1349655 w 1354608"/>
                <a:gd name="connsiteY1" fmla="*/ 311032 h 919106"/>
                <a:gd name="connsiteX2" fmla="*/ 168888 w 1354608"/>
                <a:gd name="connsiteY2" fmla="*/ 919106 h 919106"/>
                <a:gd name="connsiteX3" fmla="*/ 276 w 1354608"/>
                <a:gd name="connsiteY3" fmla="*/ 608963 h 919106"/>
                <a:gd name="connsiteX4" fmla="*/ 1145652 w 1354608"/>
                <a:gd name="connsiteY4" fmla="*/ 0 h 919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4608" h="919106">
                  <a:moveTo>
                    <a:pt x="1145652" y="0"/>
                  </a:moveTo>
                  <a:cubicBezTo>
                    <a:pt x="1247077" y="98902"/>
                    <a:pt x="1310303" y="221679"/>
                    <a:pt x="1349655" y="311032"/>
                  </a:cubicBezTo>
                  <a:cubicBezTo>
                    <a:pt x="1446325" y="547475"/>
                    <a:pt x="94974" y="658841"/>
                    <a:pt x="168888" y="919106"/>
                  </a:cubicBezTo>
                  <a:cubicBezTo>
                    <a:pt x="108178" y="811560"/>
                    <a:pt x="12552" y="721373"/>
                    <a:pt x="276" y="608963"/>
                  </a:cubicBezTo>
                  <a:cubicBezTo>
                    <a:pt x="-19908" y="392764"/>
                    <a:pt x="1072192" y="330501"/>
                    <a:pt x="1145652" y="0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074125" y="430740"/>
            <a:ext cx="1469769" cy="1149870"/>
            <a:chOff x="5606656" y="1531375"/>
            <a:chExt cx="1795938" cy="1405047"/>
          </a:xfrm>
        </p:grpSpPr>
        <p:sp>
          <p:nvSpPr>
            <p:cNvPr id="38" name="任意多边形 37"/>
            <p:cNvSpPr/>
            <p:nvPr/>
          </p:nvSpPr>
          <p:spPr>
            <a:xfrm>
              <a:off x="5606656" y="1531375"/>
              <a:ext cx="1790163" cy="554308"/>
            </a:xfrm>
            <a:custGeom>
              <a:avLst/>
              <a:gdLst>
                <a:gd name="connsiteX0" fmla="*/ 0 w 1790163"/>
                <a:gd name="connsiteY0" fmla="*/ 6439 h 367048"/>
                <a:gd name="connsiteX1" fmla="*/ 122349 w 1790163"/>
                <a:gd name="connsiteY1" fmla="*/ 367048 h 367048"/>
                <a:gd name="connsiteX2" fmla="*/ 1790163 w 1790163"/>
                <a:gd name="connsiteY2" fmla="*/ 354169 h 367048"/>
                <a:gd name="connsiteX3" fmla="*/ 1674253 w 1790163"/>
                <a:gd name="connsiteY3" fmla="*/ 0 h 367048"/>
                <a:gd name="connsiteX4" fmla="*/ 0 w 1790163"/>
                <a:gd name="connsiteY4" fmla="*/ 6439 h 367048"/>
                <a:gd name="connsiteX0" fmla="*/ 0 w 1790163"/>
                <a:gd name="connsiteY0" fmla="*/ 122661 h 483270"/>
                <a:gd name="connsiteX1" fmla="*/ 122349 w 1790163"/>
                <a:gd name="connsiteY1" fmla="*/ 483270 h 483270"/>
                <a:gd name="connsiteX2" fmla="*/ 1790163 w 1790163"/>
                <a:gd name="connsiteY2" fmla="*/ 470391 h 483270"/>
                <a:gd name="connsiteX3" fmla="*/ 1674253 w 1790163"/>
                <a:gd name="connsiteY3" fmla="*/ 116222 h 483270"/>
                <a:gd name="connsiteX4" fmla="*/ 0 w 1790163"/>
                <a:gd name="connsiteY4" fmla="*/ 122661 h 48327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206578 h 567187"/>
                <a:gd name="connsiteX1" fmla="*/ 122349 w 1790163"/>
                <a:gd name="connsiteY1" fmla="*/ 567187 h 567187"/>
                <a:gd name="connsiteX2" fmla="*/ 1790163 w 1790163"/>
                <a:gd name="connsiteY2" fmla="*/ 554308 h 567187"/>
                <a:gd name="connsiteX3" fmla="*/ 1674253 w 1790163"/>
                <a:gd name="connsiteY3" fmla="*/ 200139 h 567187"/>
                <a:gd name="connsiteX4" fmla="*/ 0 w 1790163"/>
                <a:gd name="connsiteY4" fmla="*/ 206578 h 567187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163" h="554308">
                  <a:moveTo>
                    <a:pt x="0" y="206578"/>
                  </a:moveTo>
                  <a:cubicBezTo>
                    <a:pt x="1195683" y="-66789"/>
                    <a:pt x="1606730" y="324743"/>
                    <a:pt x="1790163" y="554308"/>
                  </a:cubicBezTo>
                  <a:lnTo>
                    <a:pt x="1674253" y="200139"/>
                  </a:lnTo>
                  <a:cubicBezTo>
                    <a:pt x="1621216" y="40139"/>
                    <a:pt x="726678" y="-159111"/>
                    <a:pt x="0" y="206578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6061510" y="2376878"/>
              <a:ext cx="984980" cy="559544"/>
            </a:xfrm>
            <a:custGeom>
              <a:avLst/>
              <a:gdLst>
                <a:gd name="connsiteX0" fmla="*/ 0 w 875764"/>
                <a:gd name="connsiteY0" fmla="*/ 0 h 585989"/>
                <a:gd name="connsiteX1" fmla="*/ 753414 w 875764"/>
                <a:gd name="connsiteY1" fmla="*/ 238260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85492"/>
                <a:gd name="connsiteY0" fmla="*/ 0 h 600580"/>
                <a:gd name="connsiteX1" fmla="*/ 756419 w 885492"/>
                <a:gd name="connsiteY1" fmla="*/ 239403 h 600580"/>
                <a:gd name="connsiteX2" fmla="*/ 885492 w 885492"/>
                <a:gd name="connsiteY2" fmla="*/ 600580 h 600580"/>
                <a:gd name="connsiteX3" fmla="*/ 132078 w 885492"/>
                <a:gd name="connsiteY3" fmla="*/ 381639 h 600580"/>
                <a:gd name="connsiteX4" fmla="*/ 0 w 885492"/>
                <a:gd name="connsiteY4" fmla="*/ 0 h 600580"/>
                <a:gd name="connsiteX0" fmla="*/ 0 w 880628"/>
                <a:gd name="connsiteY0" fmla="*/ 0 h 600580"/>
                <a:gd name="connsiteX1" fmla="*/ 751555 w 880628"/>
                <a:gd name="connsiteY1" fmla="*/ 239403 h 600580"/>
                <a:gd name="connsiteX2" fmla="*/ 880628 w 880628"/>
                <a:gd name="connsiteY2" fmla="*/ 600580 h 600580"/>
                <a:gd name="connsiteX3" fmla="*/ 127214 w 880628"/>
                <a:gd name="connsiteY3" fmla="*/ 381639 h 600580"/>
                <a:gd name="connsiteX4" fmla="*/ 0 w 880628"/>
                <a:gd name="connsiteY4" fmla="*/ 0 h 600580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117819 w 871233"/>
                <a:gd name="connsiteY3" fmla="*/ 378507 h 597448"/>
                <a:gd name="connsiteX4" fmla="*/ 0 w 871233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85 w 871318"/>
                <a:gd name="connsiteY0" fmla="*/ 0 h 597448"/>
                <a:gd name="connsiteX1" fmla="*/ 742245 w 871318"/>
                <a:gd name="connsiteY1" fmla="*/ 236271 h 597448"/>
                <a:gd name="connsiteX2" fmla="*/ 871318 w 871318"/>
                <a:gd name="connsiteY2" fmla="*/ 597448 h 597448"/>
                <a:gd name="connsiteX3" fmla="*/ 137443 w 871318"/>
                <a:gd name="connsiteY3" fmla="*/ 394138 h 597448"/>
                <a:gd name="connsiteX4" fmla="*/ 85 w 871318"/>
                <a:gd name="connsiteY4" fmla="*/ 0 h 597448"/>
                <a:gd name="connsiteX0" fmla="*/ 92 w 871325"/>
                <a:gd name="connsiteY0" fmla="*/ 0 h 597448"/>
                <a:gd name="connsiteX1" fmla="*/ 742252 w 871325"/>
                <a:gd name="connsiteY1" fmla="*/ 236271 h 597448"/>
                <a:gd name="connsiteX2" fmla="*/ 871325 w 871325"/>
                <a:gd name="connsiteY2" fmla="*/ 597448 h 597448"/>
                <a:gd name="connsiteX3" fmla="*/ 129635 w 871325"/>
                <a:gd name="connsiteY3" fmla="*/ 386322 h 597448"/>
                <a:gd name="connsiteX4" fmla="*/ 92 w 871325"/>
                <a:gd name="connsiteY4" fmla="*/ 0 h 597448"/>
                <a:gd name="connsiteX0" fmla="*/ 92 w 871325"/>
                <a:gd name="connsiteY0" fmla="*/ 0 h 597448"/>
                <a:gd name="connsiteX1" fmla="*/ 871325 w 871325"/>
                <a:gd name="connsiteY1" fmla="*/ 597448 h 597448"/>
                <a:gd name="connsiteX2" fmla="*/ 129635 w 871325"/>
                <a:gd name="connsiteY2" fmla="*/ 386322 h 597448"/>
                <a:gd name="connsiteX3" fmla="*/ 92 w 871325"/>
                <a:gd name="connsiteY3" fmla="*/ 0 h 597448"/>
                <a:gd name="connsiteX0" fmla="*/ 92 w 984980"/>
                <a:gd name="connsiteY0" fmla="*/ 0 h 535455"/>
                <a:gd name="connsiteX1" fmla="*/ 984980 w 984980"/>
                <a:gd name="connsiteY1" fmla="*/ 535455 h 535455"/>
                <a:gd name="connsiteX2" fmla="*/ 129635 w 984980"/>
                <a:gd name="connsiteY2" fmla="*/ 386322 h 535455"/>
                <a:gd name="connsiteX3" fmla="*/ 92 w 984980"/>
                <a:gd name="connsiteY3" fmla="*/ 0 h 535455"/>
                <a:gd name="connsiteX0" fmla="*/ 92 w 984980"/>
                <a:gd name="connsiteY0" fmla="*/ 0 h 559545"/>
                <a:gd name="connsiteX1" fmla="*/ 984980 w 984980"/>
                <a:gd name="connsiteY1" fmla="*/ 535455 h 559545"/>
                <a:gd name="connsiteX2" fmla="*/ 129635 w 984980"/>
                <a:gd name="connsiteY2" fmla="*/ 386322 h 559545"/>
                <a:gd name="connsiteX3" fmla="*/ 92 w 984980"/>
                <a:gd name="connsiteY3" fmla="*/ 0 h 559545"/>
                <a:gd name="connsiteX0" fmla="*/ 92 w 984980"/>
                <a:gd name="connsiteY0" fmla="*/ 0 h 559545"/>
                <a:gd name="connsiteX1" fmla="*/ 984980 w 984980"/>
                <a:gd name="connsiteY1" fmla="*/ 535455 h 559545"/>
                <a:gd name="connsiteX2" fmla="*/ 129635 w 984980"/>
                <a:gd name="connsiteY2" fmla="*/ 386322 h 559545"/>
                <a:gd name="connsiteX3" fmla="*/ 92 w 984980"/>
                <a:gd name="connsiteY3" fmla="*/ 0 h 559545"/>
                <a:gd name="connsiteX0" fmla="*/ 92 w 984980"/>
                <a:gd name="connsiteY0" fmla="*/ 0 h 559545"/>
                <a:gd name="connsiteX1" fmla="*/ 984980 w 984980"/>
                <a:gd name="connsiteY1" fmla="*/ 535455 h 559545"/>
                <a:gd name="connsiteX2" fmla="*/ 129635 w 984980"/>
                <a:gd name="connsiteY2" fmla="*/ 386322 h 559545"/>
                <a:gd name="connsiteX3" fmla="*/ 92 w 984980"/>
                <a:gd name="connsiteY3" fmla="*/ 0 h 559545"/>
                <a:gd name="connsiteX0" fmla="*/ 92 w 984980"/>
                <a:gd name="connsiteY0" fmla="*/ 0 h 559545"/>
                <a:gd name="connsiteX1" fmla="*/ 984980 w 984980"/>
                <a:gd name="connsiteY1" fmla="*/ 535455 h 559545"/>
                <a:gd name="connsiteX2" fmla="*/ 129635 w 984980"/>
                <a:gd name="connsiteY2" fmla="*/ 386322 h 559545"/>
                <a:gd name="connsiteX3" fmla="*/ 92 w 984980"/>
                <a:gd name="connsiteY3" fmla="*/ 0 h 55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4980" h="559545">
                  <a:moveTo>
                    <a:pt x="92" y="0"/>
                  </a:moveTo>
                  <a:cubicBezTo>
                    <a:pt x="144372" y="257330"/>
                    <a:pt x="761912" y="558892"/>
                    <a:pt x="984980" y="535455"/>
                  </a:cubicBezTo>
                  <a:cubicBezTo>
                    <a:pt x="764838" y="598596"/>
                    <a:pt x="324953" y="533730"/>
                    <a:pt x="129635" y="386322"/>
                  </a:cubicBezTo>
                  <a:cubicBezTo>
                    <a:pt x="75562" y="333085"/>
                    <a:pt x="-3074" y="101084"/>
                    <a:pt x="92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6050964" y="1730066"/>
              <a:ext cx="1351630" cy="1028928"/>
            </a:xfrm>
            <a:custGeom>
              <a:avLst/>
              <a:gdLst>
                <a:gd name="connsiteX0" fmla="*/ 1242811 w 1352282"/>
                <a:gd name="connsiteY0" fmla="*/ 0 h 1030310"/>
                <a:gd name="connsiteX1" fmla="*/ 1352282 w 1352282"/>
                <a:gd name="connsiteY1" fmla="*/ 354169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73947 h 1030310"/>
                <a:gd name="connsiteX4" fmla="*/ 1242811 w 1352282"/>
                <a:gd name="connsiteY4" fmla="*/ 0 h 1030310"/>
                <a:gd name="connsiteX0" fmla="*/ 1242811 w 1352282"/>
                <a:gd name="connsiteY0" fmla="*/ 0 h 1040358"/>
                <a:gd name="connsiteX1" fmla="*/ 1352282 w 1352282"/>
                <a:gd name="connsiteY1" fmla="*/ 370211 h 1040358"/>
                <a:gd name="connsiteX2" fmla="*/ 123765 w 1352282"/>
                <a:gd name="connsiteY2" fmla="*/ 1040358 h 1040358"/>
                <a:gd name="connsiteX3" fmla="*/ 0 w 1352282"/>
                <a:gd name="connsiteY3" fmla="*/ 673947 h 1040358"/>
                <a:gd name="connsiteX4" fmla="*/ 1242811 w 1352282"/>
                <a:gd name="connsiteY4" fmla="*/ 0 h 1040358"/>
                <a:gd name="connsiteX0" fmla="*/ 1239001 w 1352282"/>
                <a:gd name="connsiteY0" fmla="*/ 0 h 1028928"/>
                <a:gd name="connsiteX1" fmla="*/ 1352282 w 1352282"/>
                <a:gd name="connsiteY1" fmla="*/ 358781 h 1028928"/>
                <a:gd name="connsiteX2" fmla="*/ 123765 w 1352282"/>
                <a:gd name="connsiteY2" fmla="*/ 1028928 h 1028928"/>
                <a:gd name="connsiteX3" fmla="*/ 0 w 1352282"/>
                <a:gd name="connsiteY3" fmla="*/ 662517 h 1028928"/>
                <a:gd name="connsiteX4" fmla="*/ 1239001 w 1352282"/>
                <a:gd name="connsiteY4" fmla="*/ 0 h 1028928"/>
                <a:gd name="connsiteX0" fmla="*/ 1239001 w 1354378"/>
                <a:gd name="connsiteY0" fmla="*/ 0 h 1028928"/>
                <a:gd name="connsiteX1" fmla="*/ 1352282 w 1354378"/>
                <a:gd name="connsiteY1" fmla="*/ 358781 h 1028928"/>
                <a:gd name="connsiteX2" fmla="*/ 123765 w 1354378"/>
                <a:gd name="connsiteY2" fmla="*/ 1028928 h 1028928"/>
                <a:gd name="connsiteX3" fmla="*/ 0 w 1354378"/>
                <a:gd name="connsiteY3" fmla="*/ 662517 h 1028928"/>
                <a:gd name="connsiteX4" fmla="*/ 1239001 w 1354378"/>
                <a:gd name="connsiteY4" fmla="*/ 0 h 1028928"/>
                <a:gd name="connsiteX0" fmla="*/ 1239001 w 1353146"/>
                <a:gd name="connsiteY0" fmla="*/ 0 h 1028928"/>
                <a:gd name="connsiteX1" fmla="*/ 1352282 w 1353146"/>
                <a:gd name="connsiteY1" fmla="*/ 358781 h 1028928"/>
                <a:gd name="connsiteX2" fmla="*/ 123765 w 1353146"/>
                <a:gd name="connsiteY2" fmla="*/ 1028928 h 1028928"/>
                <a:gd name="connsiteX3" fmla="*/ 0 w 1353146"/>
                <a:gd name="connsiteY3" fmla="*/ 662517 h 1028928"/>
                <a:gd name="connsiteX4" fmla="*/ 1239001 w 1353146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767"/>
                <a:gd name="connsiteY0" fmla="*/ 0 h 1028928"/>
                <a:gd name="connsiteX1" fmla="*/ 1352282 w 1353767"/>
                <a:gd name="connsiteY1" fmla="*/ 358781 h 1028928"/>
                <a:gd name="connsiteX2" fmla="*/ 123765 w 1353767"/>
                <a:gd name="connsiteY2" fmla="*/ 1028928 h 1028928"/>
                <a:gd name="connsiteX3" fmla="*/ 0 w 1353767"/>
                <a:gd name="connsiteY3" fmla="*/ 662517 h 1028928"/>
                <a:gd name="connsiteX4" fmla="*/ 1239001 w 1353767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645 w 1354436"/>
                <a:gd name="connsiteY0" fmla="*/ 0 h 1028928"/>
                <a:gd name="connsiteX1" fmla="*/ 1352926 w 1354436"/>
                <a:gd name="connsiteY1" fmla="*/ 358781 h 1028928"/>
                <a:gd name="connsiteX2" fmla="*/ 124409 w 1354436"/>
                <a:gd name="connsiteY2" fmla="*/ 1028928 h 1028928"/>
                <a:gd name="connsiteX3" fmla="*/ 644 w 1354436"/>
                <a:gd name="connsiteY3" fmla="*/ 662517 h 1028928"/>
                <a:gd name="connsiteX4" fmla="*/ 1239645 w 1354436"/>
                <a:gd name="connsiteY4" fmla="*/ 0 h 1028928"/>
                <a:gd name="connsiteX0" fmla="*/ 1239645 w 1354186"/>
                <a:gd name="connsiteY0" fmla="*/ 0 h 1028928"/>
                <a:gd name="connsiteX1" fmla="*/ 1352926 w 1354186"/>
                <a:gd name="connsiteY1" fmla="*/ 358781 h 1028928"/>
                <a:gd name="connsiteX2" fmla="*/ 124409 w 1354186"/>
                <a:gd name="connsiteY2" fmla="*/ 1028928 h 1028928"/>
                <a:gd name="connsiteX3" fmla="*/ 644 w 1354186"/>
                <a:gd name="connsiteY3" fmla="*/ 662517 h 1028928"/>
                <a:gd name="connsiteX4" fmla="*/ 1239645 w 1354186"/>
                <a:gd name="connsiteY4" fmla="*/ 0 h 1028928"/>
                <a:gd name="connsiteX0" fmla="*/ 1239645 w 1353804"/>
                <a:gd name="connsiteY0" fmla="*/ 0 h 1028928"/>
                <a:gd name="connsiteX1" fmla="*/ 1352926 w 1353804"/>
                <a:gd name="connsiteY1" fmla="*/ 358781 h 1028928"/>
                <a:gd name="connsiteX2" fmla="*/ 124409 w 1353804"/>
                <a:gd name="connsiteY2" fmla="*/ 1028928 h 1028928"/>
                <a:gd name="connsiteX3" fmla="*/ 644 w 1353804"/>
                <a:gd name="connsiteY3" fmla="*/ 662517 h 1028928"/>
                <a:gd name="connsiteX4" fmla="*/ 1239645 w 1353804"/>
                <a:gd name="connsiteY4" fmla="*/ 0 h 1028928"/>
                <a:gd name="connsiteX0" fmla="*/ 1239645 w 1353905"/>
                <a:gd name="connsiteY0" fmla="*/ 0 h 1028928"/>
                <a:gd name="connsiteX1" fmla="*/ 1352926 w 1353905"/>
                <a:gd name="connsiteY1" fmla="*/ 358781 h 1028928"/>
                <a:gd name="connsiteX2" fmla="*/ 124409 w 1353905"/>
                <a:gd name="connsiteY2" fmla="*/ 1028928 h 1028928"/>
                <a:gd name="connsiteX3" fmla="*/ 644 w 1353905"/>
                <a:gd name="connsiteY3" fmla="*/ 662517 h 1028928"/>
                <a:gd name="connsiteX4" fmla="*/ 1239645 w 1353905"/>
                <a:gd name="connsiteY4" fmla="*/ 0 h 1028928"/>
                <a:gd name="connsiteX0" fmla="*/ 1239645 w 1353903"/>
                <a:gd name="connsiteY0" fmla="*/ 0 h 1028928"/>
                <a:gd name="connsiteX1" fmla="*/ 1352926 w 1353903"/>
                <a:gd name="connsiteY1" fmla="*/ 358781 h 1028928"/>
                <a:gd name="connsiteX2" fmla="*/ 124409 w 1353903"/>
                <a:gd name="connsiteY2" fmla="*/ 1028928 h 1028928"/>
                <a:gd name="connsiteX3" fmla="*/ 644 w 1353903"/>
                <a:gd name="connsiteY3" fmla="*/ 662517 h 1028928"/>
                <a:gd name="connsiteX4" fmla="*/ 1239645 w 1353903"/>
                <a:gd name="connsiteY4" fmla="*/ 0 h 1028928"/>
                <a:gd name="connsiteX0" fmla="*/ 1241627 w 1355885"/>
                <a:gd name="connsiteY0" fmla="*/ 0 h 1028928"/>
                <a:gd name="connsiteX1" fmla="*/ 1354908 w 1355885"/>
                <a:gd name="connsiteY1" fmla="*/ 358781 h 1028928"/>
                <a:gd name="connsiteX2" fmla="*/ 126391 w 1355885"/>
                <a:gd name="connsiteY2" fmla="*/ 1028928 h 1028928"/>
                <a:gd name="connsiteX3" fmla="*/ 2626 w 1355885"/>
                <a:gd name="connsiteY3" fmla="*/ 662517 h 1028928"/>
                <a:gd name="connsiteX4" fmla="*/ 1241627 w 1355885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601"/>
                <a:gd name="connsiteY0" fmla="*/ 0 h 1028928"/>
                <a:gd name="connsiteX1" fmla="*/ 1352562 w 1354601"/>
                <a:gd name="connsiteY1" fmla="*/ 358781 h 1028928"/>
                <a:gd name="connsiteX2" fmla="*/ 124045 w 1354601"/>
                <a:gd name="connsiteY2" fmla="*/ 1028928 h 1028928"/>
                <a:gd name="connsiteX3" fmla="*/ 280 w 1354601"/>
                <a:gd name="connsiteY3" fmla="*/ 662517 h 1028928"/>
                <a:gd name="connsiteX4" fmla="*/ 1239281 w 1354601"/>
                <a:gd name="connsiteY4" fmla="*/ 0 h 1028928"/>
                <a:gd name="connsiteX0" fmla="*/ 1239281 w 1354557"/>
                <a:gd name="connsiteY0" fmla="*/ 0 h 1028928"/>
                <a:gd name="connsiteX1" fmla="*/ 1352562 w 1354557"/>
                <a:gd name="connsiteY1" fmla="*/ 358781 h 1028928"/>
                <a:gd name="connsiteX2" fmla="*/ 124045 w 1354557"/>
                <a:gd name="connsiteY2" fmla="*/ 1028928 h 1028928"/>
                <a:gd name="connsiteX3" fmla="*/ 280 w 1354557"/>
                <a:gd name="connsiteY3" fmla="*/ 662517 h 1028928"/>
                <a:gd name="connsiteX4" fmla="*/ 1239281 w 1354557"/>
                <a:gd name="connsiteY4" fmla="*/ 0 h 1028928"/>
                <a:gd name="connsiteX0" fmla="*/ 1239269 w 1354545"/>
                <a:gd name="connsiteY0" fmla="*/ 0 h 1028928"/>
                <a:gd name="connsiteX1" fmla="*/ 1352550 w 1354545"/>
                <a:gd name="connsiteY1" fmla="*/ 358781 h 1028928"/>
                <a:gd name="connsiteX2" fmla="*/ 124033 w 1354545"/>
                <a:gd name="connsiteY2" fmla="*/ 1028928 h 1028928"/>
                <a:gd name="connsiteX3" fmla="*/ 268 w 1354545"/>
                <a:gd name="connsiteY3" fmla="*/ 662517 h 1028928"/>
                <a:gd name="connsiteX4" fmla="*/ 1239269 w 1354545"/>
                <a:gd name="connsiteY4" fmla="*/ 0 h 1028928"/>
                <a:gd name="connsiteX0" fmla="*/ 1239259 w 1354535"/>
                <a:gd name="connsiteY0" fmla="*/ 0 h 1028928"/>
                <a:gd name="connsiteX1" fmla="*/ 1352540 w 1354535"/>
                <a:gd name="connsiteY1" fmla="*/ 358781 h 1028928"/>
                <a:gd name="connsiteX2" fmla="*/ 124023 w 1354535"/>
                <a:gd name="connsiteY2" fmla="*/ 1028928 h 1028928"/>
                <a:gd name="connsiteX3" fmla="*/ 258 w 1354535"/>
                <a:gd name="connsiteY3" fmla="*/ 662517 h 1028928"/>
                <a:gd name="connsiteX4" fmla="*/ 1239259 w 1354535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6354 w 1351630"/>
                <a:gd name="connsiteY0" fmla="*/ 0 h 1028928"/>
                <a:gd name="connsiteX1" fmla="*/ 1349635 w 1351630"/>
                <a:gd name="connsiteY1" fmla="*/ 358781 h 1028928"/>
                <a:gd name="connsiteX2" fmla="*/ 121118 w 1351630"/>
                <a:gd name="connsiteY2" fmla="*/ 1028928 h 1028928"/>
                <a:gd name="connsiteX3" fmla="*/ 256 w 1351630"/>
                <a:gd name="connsiteY3" fmla="*/ 656712 h 1028928"/>
                <a:gd name="connsiteX4" fmla="*/ 1236354 w 1351630"/>
                <a:gd name="connsiteY4" fmla="*/ 0 h 102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630" h="1028928">
                  <a:moveTo>
                    <a:pt x="1236354" y="0"/>
                  </a:moveTo>
                  <a:lnTo>
                    <a:pt x="1349635" y="358781"/>
                  </a:lnTo>
                  <a:cubicBezTo>
                    <a:pt x="1411388" y="571946"/>
                    <a:pt x="18762" y="751907"/>
                    <a:pt x="121118" y="1028928"/>
                  </a:cubicBezTo>
                  <a:cubicBezTo>
                    <a:pt x="60408" y="921382"/>
                    <a:pt x="12532" y="769122"/>
                    <a:pt x="256" y="656712"/>
                  </a:cubicBezTo>
                  <a:cubicBezTo>
                    <a:pt x="-19928" y="440513"/>
                    <a:pt x="1162894" y="330501"/>
                    <a:pt x="1236354" y="0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右箭头 39"/>
          <p:cNvSpPr/>
          <p:nvPr/>
        </p:nvSpPr>
        <p:spPr>
          <a:xfrm rot="2215260">
            <a:off x="2272373" y="3962238"/>
            <a:ext cx="471442" cy="46377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右箭头 43"/>
          <p:cNvSpPr/>
          <p:nvPr/>
        </p:nvSpPr>
        <p:spPr>
          <a:xfrm>
            <a:off x="4593487" y="2681359"/>
            <a:ext cx="471442" cy="46377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2825294" y="609350"/>
            <a:ext cx="1465043" cy="1018284"/>
            <a:chOff x="2544166" y="1086203"/>
            <a:chExt cx="1790163" cy="1244260"/>
          </a:xfrm>
        </p:grpSpPr>
        <p:sp>
          <p:nvSpPr>
            <p:cNvPr id="52" name="任意多边形 51"/>
            <p:cNvSpPr/>
            <p:nvPr/>
          </p:nvSpPr>
          <p:spPr>
            <a:xfrm>
              <a:off x="2975608" y="1086203"/>
              <a:ext cx="1352282" cy="1028928"/>
            </a:xfrm>
            <a:custGeom>
              <a:avLst/>
              <a:gdLst>
                <a:gd name="connsiteX0" fmla="*/ 1242811 w 1352282"/>
                <a:gd name="connsiteY0" fmla="*/ 0 h 1030310"/>
                <a:gd name="connsiteX1" fmla="*/ 1352282 w 1352282"/>
                <a:gd name="connsiteY1" fmla="*/ 354169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73947 h 1030310"/>
                <a:gd name="connsiteX4" fmla="*/ 1242811 w 1352282"/>
                <a:gd name="connsiteY4" fmla="*/ 0 h 1030310"/>
                <a:gd name="connsiteX0" fmla="*/ 1242811 w 1352282"/>
                <a:gd name="connsiteY0" fmla="*/ 0 h 1040358"/>
                <a:gd name="connsiteX1" fmla="*/ 1352282 w 1352282"/>
                <a:gd name="connsiteY1" fmla="*/ 370211 h 1040358"/>
                <a:gd name="connsiteX2" fmla="*/ 123765 w 1352282"/>
                <a:gd name="connsiteY2" fmla="*/ 1040358 h 1040358"/>
                <a:gd name="connsiteX3" fmla="*/ 0 w 1352282"/>
                <a:gd name="connsiteY3" fmla="*/ 673947 h 1040358"/>
                <a:gd name="connsiteX4" fmla="*/ 1242811 w 1352282"/>
                <a:gd name="connsiteY4" fmla="*/ 0 h 1040358"/>
                <a:gd name="connsiteX0" fmla="*/ 1239001 w 1352282"/>
                <a:gd name="connsiteY0" fmla="*/ 0 h 1028928"/>
                <a:gd name="connsiteX1" fmla="*/ 1352282 w 1352282"/>
                <a:gd name="connsiteY1" fmla="*/ 358781 h 1028928"/>
                <a:gd name="connsiteX2" fmla="*/ 123765 w 1352282"/>
                <a:gd name="connsiteY2" fmla="*/ 1028928 h 1028928"/>
                <a:gd name="connsiteX3" fmla="*/ 0 w 1352282"/>
                <a:gd name="connsiteY3" fmla="*/ 662517 h 1028928"/>
                <a:gd name="connsiteX4" fmla="*/ 1239001 w 1352282"/>
                <a:gd name="connsiteY4" fmla="*/ 0 h 102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2282" h="1028928">
                  <a:moveTo>
                    <a:pt x="1239001" y="0"/>
                  </a:moveTo>
                  <a:lnTo>
                    <a:pt x="1352282" y="358781"/>
                  </a:lnTo>
                  <a:lnTo>
                    <a:pt x="123765" y="1028928"/>
                  </a:lnTo>
                  <a:lnTo>
                    <a:pt x="0" y="662517"/>
                  </a:lnTo>
                  <a:lnTo>
                    <a:pt x="1239001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2544166" y="1087652"/>
              <a:ext cx="1790163" cy="354169"/>
            </a:xfrm>
            <a:custGeom>
              <a:avLst/>
              <a:gdLst>
                <a:gd name="connsiteX0" fmla="*/ 0 w 1790163"/>
                <a:gd name="connsiteY0" fmla="*/ 6439 h 367048"/>
                <a:gd name="connsiteX1" fmla="*/ 122349 w 1790163"/>
                <a:gd name="connsiteY1" fmla="*/ 367048 h 367048"/>
                <a:gd name="connsiteX2" fmla="*/ 1790163 w 1790163"/>
                <a:gd name="connsiteY2" fmla="*/ 354169 h 367048"/>
                <a:gd name="connsiteX3" fmla="*/ 1674253 w 1790163"/>
                <a:gd name="connsiteY3" fmla="*/ 0 h 367048"/>
                <a:gd name="connsiteX4" fmla="*/ 0 w 1790163"/>
                <a:gd name="connsiteY4" fmla="*/ 6439 h 367048"/>
                <a:gd name="connsiteX0" fmla="*/ 0 w 1790163"/>
                <a:gd name="connsiteY0" fmla="*/ 6439 h 354169"/>
                <a:gd name="connsiteX1" fmla="*/ 1790163 w 1790163"/>
                <a:gd name="connsiteY1" fmla="*/ 354169 h 354169"/>
                <a:gd name="connsiteX2" fmla="*/ 1674253 w 1790163"/>
                <a:gd name="connsiteY2" fmla="*/ 0 h 354169"/>
                <a:gd name="connsiteX3" fmla="*/ 0 w 1790163"/>
                <a:gd name="connsiteY3" fmla="*/ 6439 h 35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163" h="354169">
                  <a:moveTo>
                    <a:pt x="0" y="6439"/>
                  </a:moveTo>
                  <a:lnTo>
                    <a:pt x="1790163" y="354169"/>
                  </a:lnTo>
                  <a:lnTo>
                    <a:pt x="1674253" y="0"/>
                  </a:lnTo>
                  <a:lnTo>
                    <a:pt x="0" y="6439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2975608" y="1744474"/>
              <a:ext cx="875764" cy="585989"/>
            </a:xfrm>
            <a:custGeom>
              <a:avLst/>
              <a:gdLst>
                <a:gd name="connsiteX0" fmla="*/ 0 w 875764"/>
                <a:gd name="connsiteY0" fmla="*/ 0 h 585989"/>
                <a:gd name="connsiteX1" fmla="*/ 753414 w 875764"/>
                <a:gd name="connsiteY1" fmla="*/ 238260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875764 w 875764"/>
                <a:gd name="connsiteY1" fmla="*/ 585989 h 585989"/>
                <a:gd name="connsiteX2" fmla="*/ 122350 w 875764"/>
                <a:gd name="connsiteY2" fmla="*/ 367048 h 585989"/>
                <a:gd name="connsiteX3" fmla="*/ 0 w 875764"/>
                <a:gd name="connsiteY3" fmla="*/ 0 h 585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5764" h="585989">
                  <a:moveTo>
                    <a:pt x="0" y="0"/>
                  </a:moveTo>
                  <a:lnTo>
                    <a:pt x="875764" y="585989"/>
                  </a:lnTo>
                  <a:lnTo>
                    <a:pt x="122350" y="3670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右箭头 54"/>
          <p:cNvSpPr/>
          <p:nvPr/>
        </p:nvSpPr>
        <p:spPr>
          <a:xfrm>
            <a:off x="4593487" y="869558"/>
            <a:ext cx="471442" cy="46377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右箭头 55"/>
          <p:cNvSpPr/>
          <p:nvPr/>
        </p:nvSpPr>
        <p:spPr>
          <a:xfrm>
            <a:off x="4593487" y="4289224"/>
            <a:ext cx="471442" cy="46377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2865303" y="4009158"/>
            <a:ext cx="1560283" cy="1023904"/>
            <a:chOff x="2442888" y="1086203"/>
            <a:chExt cx="1906539" cy="1251127"/>
          </a:xfrm>
        </p:grpSpPr>
        <p:sp>
          <p:nvSpPr>
            <p:cNvPr id="58" name="任意多边形 57"/>
            <p:cNvSpPr/>
            <p:nvPr/>
          </p:nvSpPr>
          <p:spPr>
            <a:xfrm>
              <a:off x="2975608" y="1086203"/>
              <a:ext cx="1352282" cy="1028928"/>
            </a:xfrm>
            <a:custGeom>
              <a:avLst/>
              <a:gdLst>
                <a:gd name="connsiteX0" fmla="*/ 1242811 w 1352282"/>
                <a:gd name="connsiteY0" fmla="*/ 0 h 1030310"/>
                <a:gd name="connsiteX1" fmla="*/ 1352282 w 1352282"/>
                <a:gd name="connsiteY1" fmla="*/ 354169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73947 h 1030310"/>
                <a:gd name="connsiteX4" fmla="*/ 1242811 w 1352282"/>
                <a:gd name="connsiteY4" fmla="*/ 0 h 1030310"/>
                <a:gd name="connsiteX0" fmla="*/ 1242811 w 1352282"/>
                <a:gd name="connsiteY0" fmla="*/ 0 h 1040358"/>
                <a:gd name="connsiteX1" fmla="*/ 1352282 w 1352282"/>
                <a:gd name="connsiteY1" fmla="*/ 370211 h 1040358"/>
                <a:gd name="connsiteX2" fmla="*/ 123765 w 1352282"/>
                <a:gd name="connsiteY2" fmla="*/ 1040358 h 1040358"/>
                <a:gd name="connsiteX3" fmla="*/ 0 w 1352282"/>
                <a:gd name="connsiteY3" fmla="*/ 673947 h 1040358"/>
                <a:gd name="connsiteX4" fmla="*/ 1242811 w 1352282"/>
                <a:gd name="connsiteY4" fmla="*/ 0 h 1040358"/>
                <a:gd name="connsiteX0" fmla="*/ 1239001 w 1352282"/>
                <a:gd name="connsiteY0" fmla="*/ 0 h 1028928"/>
                <a:gd name="connsiteX1" fmla="*/ 1352282 w 1352282"/>
                <a:gd name="connsiteY1" fmla="*/ 358781 h 1028928"/>
                <a:gd name="connsiteX2" fmla="*/ 123765 w 1352282"/>
                <a:gd name="connsiteY2" fmla="*/ 1028928 h 1028928"/>
                <a:gd name="connsiteX3" fmla="*/ 0 w 1352282"/>
                <a:gd name="connsiteY3" fmla="*/ 662517 h 1028928"/>
                <a:gd name="connsiteX4" fmla="*/ 1239001 w 1352282"/>
                <a:gd name="connsiteY4" fmla="*/ 0 h 102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2282" h="1028928">
                  <a:moveTo>
                    <a:pt x="1239001" y="0"/>
                  </a:moveTo>
                  <a:lnTo>
                    <a:pt x="1352282" y="358781"/>
                  </a:lnTo>
                  <a:lnTo>
                    <a:pt x="123765" y="1028928"/>
                  </a:lnTo>
                  <a:lnTo>
                    <a:pt x="0" y="662517"/>
                  </a:lnTo>
                  <a:lnTo>
                    <a:pt x="1239001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2442888" y="1087652"/>
              <a:ext cx="1906539" cy="367048"/>
            </a:xfrm>
            <a:custGeom>
              <a:avLst/>
              <a:gdLst>
                <a:gd name="connsiteX0" fmla="*/ 0 w 1790163"/>
                <a:gd name="connsiteY0" fmla="*/ 6439 h 367048"/>
                <a:gd name="connsiteX1" fmla="*/ 122349 w 1790163"/>
                <a:gd name="connsiteY1" fmla="*/ 367048 h 367048"/>
                <a:gd name="connsiteX2" fmla="*/ 1790163 w 1790163"/>
                <a:gd name="connsiteY2" fmla="*/ 354169 h 367048"/>
                <a:gd name="connsiteX3" fmla="*/ 1674253 w 1790163"/>
                <a:gd name="connsiteY3" fmla="*/ 0 h 367048"/>
                <a:gd name="connsiteX4" fmla="*/ 0 w 1790163"/>
                <a:gd name="connsiteY4" fmla="*/ 6439 h 367048"/>
                <a:gd name="connsiteX0" fmla="*/ 70462 w 1860625"/>
                <a:gd name="connsiteY0" fmla="*/ 6439 h 367048"/>
                <a:gd name="connsiteX1" fmla="*/ 192811 w 1860625"/>
                <a:gd name="connsiteY1" fmla="*/ 367048 h 367048"/>
                <a:gd name="connsiteX2" fmla="*/ 1860625 w 1860625"/>
                <a:gd name="connsiteY2" fmla="*/ 354169 h 367048"/>
                <a:gd name="connsiteX3" fmla="*/ 1744715 w 1860625"/>
                <a:gd name="connsiteY3" fmla="*/ 0 h 367048"/>
                <a:gd name="connsiteX4" fmla="*/ 70462 w 1860625"/>
                <a:gd name="connsiteY4" fmla="*/ 6439 h 367048"/>
                <a:gd name="connsiteX0" fmla="*/ 116376 w 1906539"/>
                <a:gd name="connsiteY0" fmla="*/ 6439 h 367048"/>
                <a:gd name="connsiteX1" fmla="*/ 238725 w 1906539"/>
                <a:gd name="connsiteY1" fmla="*/ 367048 h 367048"/>
                <a:gd name="connsiteX2" fmla="*/ 1906539 w 1906539"/>
                <a:gd name="connsiteY2" fmla="*/ 354169 h 367048"/>
                <a:gd name="connsiteX3" fmla="*/ 1790629 w 1906539"/>
                <a:gd name="connsiteY3" fmla="*/ 0 h 367048"/>
                <a:gd name="connsiteX4" fmla="*/ 116376 w 1906539"/>
                <a:gd name="connsiteY4" fmla="*/ 6439 h 367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6539" h="367048">
                  <a:moveTo>
                    <a:pt x="116376" y="6439"/>
                  </a:moveTo>
                  <a:cubicBezTo>
                    <a:pt x="-82266" y="-2280"/>
                    <a:pt x="-16928" y="357350"/>
                    <a:pt x="238725" y="367048"/>
                  </a:cubicBezTo>
                  <a:lnTo>
                    <a:pt x="1906539" y="354169"/>
                  </a:lnTo>
                  <a:lnTo>
                    <a:pt x="1790629" y="0"/>
                  </a:lnTo>
                  <a:lnTo>
                    <a:pt x="116376" y="6439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2975607" y="1744475"/>
              <a:ext cx="981639" cy="592855"/>
            </a:xfrm>
            <a:custGeom>
              <a:avLst/>
              <a:gdLst>
                <a:gd name="connsiteX0" fmla="*/ 0 w 875764"/>
                <a:gd name="connsiteY0" fmla="*/ 0 h 585989"/>
                <a:gd name="connsiteX1" fmla="*/ 753414 w 875764"/>
                <a:gd name="connsiteY1" fmla="*/ 238260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952808"/>
                <a:gd name="connsiteY0" fmla="*/ 0 h 592127"/>
                <a:gd name="connsiteX1" fmla="*/ 746691 w 952808"/>
                <a:gd name="connsiteY1" fmla="*/ 224812 h 592127"/>
                <a:gd name="connsiteX2" fmla="*/ 875764 w 952808"/>
                <a:gd name="connsiteY2" fmla="*/ 585989 h 592127"/>
                <a:gd name="connsiteX3" fmla="*/ 122350 w 952808"/>
                <a:gd name="connsiteY3" fmla="*/ 367048 h 592127"/>
                <a:gd name="connsiteX4" fmla="*/ 0 w 952808"/>
                <a:gd name="connsiteY4" fmla="*/ 0 h 592127"/>
                <a:gd name="connsiteX0" fmla="*/ 0 w 984758"/>
                <a:gd name="connsiteY0" fmla="*/ 0 h 592312"/>
                <a:gd name="connsiteX1" fmla="*/ 746691 w 984758"/>
                <a:gd name="connsiteY1" fmla="*/ 224812 h 592312"/>
                <a:gd name="connsiteX2" fmla="*/ 875764 w 984758"/>
                <a:gd name="connsiteY2" fmla="*/ 585989 h 592312"/>
                <a:gd name="connsiteX3" fmla="*/ 122350 w 984758"/>
                <a:gd name="connsiteY3" fmla="*/ 367048 h 592312"/>
                <a:gd name="connsiteX4" fmla="*/ 0 w 984758"/>
                <a:gd name="connsiteY4" fmla="*/ 0 h 592312"/>
                <a:gd name="connsiteX0" fmla="*/ 0 w 964962"/>
                <a:gd name="connsiteY0" fmla="*/ 0 h 591787"/>
                <a:gd name="connsiteX1" fmla="*/ 746691 w 964962"/>
                <a:gd name="connsiteY1" fmla="*/ 224812 h 591787"/>
                <a:gd name="connsiteX2" fmla="*/ 875764 w 964962"/>
                <a:gd name="connsiteY2" fmla="*/ 585989 h 591787"/>
                <a:gd name="connsiteX3" fmla="*/ 122350 w 964962"/>
                <a:gd name="connsiteY3" fmla="*/ 367048 h 591787"/>
                <a:gd name="connsiteX4" fmla="*/ 0 w 964962"/>
                <a:gd name="connsiteY4" fmla="*/ 0 h 591787"/>
                <a:gd name="connsiteX0" fmla="*/ 0 w 979865"/>
                <a:gd name="connsiteY0" fmla="*/ 0 h 592459"/>
                <a:gd name="connsiteX1" fmla="*/ 746691 w 979865"/>
                <a:gd name="connsiteY1" fmla="*/ 224812 h 592459"/>
                <a:gd name="connsiteX2" fmla="*/ 875764 w 979865"/>
                <a:gd name="connsiteY2" fmla="*/ 585989 h 592459"/>
                <a:gd name="connsiteX3" fmla="*/ 122350 w 979865"/>
                <a:gd name="connsiteY3" fmla="*/ 367048 h 592459"/>
                <a:gd name="connsiteX4" fmla="*/ 0 w 979865"/>
                <a:gd name="connsiteY4" fmla="*/ 0 h 592459"/>
                <a:gd name="connsiteX0" fmla="*/ 0 w 985259"/>
                <a:gd name="connsiteY0" fmla="*/ 0 h 592752"/>
                <a:gd name="connsiteX1" fmla="*/ 746691 w 985259"/>
                <a:gd name="connsiteY1" fmla="*/ 224812 h 592752"/>
                <a:gd name="connsiteX2" fmla="*/ 875764 w 985259"/>
                <a:gd name="connsiteY2" fmla="*/ 585989 h 592752"/>
                <a:gd name="connsiteX3" fmla="*/ 122350 w 985259"/>
                <a:gd name="connsiteY3" fmla="*/ 367048 h 592752"/>
                <a:gd name="connsiteX4" fmla="*/ 0 w 985259"/>
                <a:gd name="connsiteY4" fmla="*/ 0 h 592752"/>
                <a:gd name="connsiteX0" fmla="*/ 0 w 983440"/>
                <a:gd name="connsiteY0" fmla="*/ 0 h 593185"/>
                <a:gd name="connsiteX1" fmla="*/ 746691 w 983440"/>
                <a:gd name="connsiteY1" fmla="*/ 224812 h 593185"/>
                <a:gd name="connsiteX2" fmla="*/ 875764 w 983440"/>
                <a:gd name="connsiteY2" fmla="*/ 585989 h 593185"/>
                <a:gd name="connsiteX3" fmla="*/ 122350 w 983440"/>
                <a:gd name="connsiteY3" fmla="*/ 367048 h 593185"/>
                <a:gd name="connsiteX4" fmla="*/ 0 w 983440"/>
                <a:gd name="connsiteY4" fmla="*/ 0 h 593185"/>
                <a:gd name="connsiteX0" fmla="*/ 0 w 981641"/>
                <a:gd name="connsiteY0" fmla="*/ 0 h 592856"/>
                <a:gd name="connsiteX1" fmla="*/ 746691 w 981641"/>
                <a:gd name="connsiteY1" fmla="*/ 224812 h 592856"/>
                <a:gd name="connsiteX2" fmla="*/ 875764 w 981641"/>
                <a:gd name="connsiteY2" fmla="*/ 585989 h 592856"/>
                <a:gd name="connsiteX3" fmla="*/ 122350 w 981641"/>
                <a:gd name="connsiteY3" fmla="*/ 367048 h 592856"/>
                <a:gd name="connsiteX4" fmla="*/ 0 w 981641"/>
                <a:gd name="connsiteY4" fmla="*/ 0 h 59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1641" h="592856">
                  <a:moveTo>
                    <a:pt x="0" y="0"/>
                  </a:moveTo>
                  <a:lnTo>
                    <a:pt x="746691" y="224812"/>
                  </a:lnTo>
                  <a:cubicBezTo>
                    <a:pt x="1031485" y="322230"/>
                    <a:pt x="1035332" y="643632"/>
                    <a:pt x="875764" y="585989"/>
                  </a:cubicBezTo>
                  <a:lnTo>
                    <a:pt x="122350" y="3670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896941" y="2317784"/>
            <a:ext cx="1465043" cy="1180890"/>
            <a:chOff x="5627108" y="1531375"/>
            <a:chExt cx="1790163" cy="1442951"/>
          </a:xfrm>
        </p:grpSpPr>
        <p:sp>
          <p:nvSpPr>
            <p:cNvPr id="74" name="任意多边形 73"/>
            <p:cNvSpPr/>
            <p:nvPr/>
          </p:nvSpPr>
          <p:spPr>
            <a:xfrm>
              <a:off x="6050964" y="1730066"/>
              <a:ext cx="1351630" cy="1028928"/>
            </a:xfrm>
            <a:custGeom>
              <a:avLst/>
              <a:gdLst>
                <a:gd name="connsiteX0" fmla="*/ 1242811 w 1352282"/>
                <a:gd name="connsiteY0" fmla="*/ 0 h 1030310"/>
                <a:gd name="connsiteX1" fmla="*/ 1352282 w 1352282"/>
                <a:gd name="connsiteY1" fmla="*/ 354169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73947 h 1030310"/>
                <a:gd name="connsiteX4" fmla="*/ 1242811 w 1352282"/>
                <a:gd name="connsiteY4" fmla="*/ 0 h 1030310"/>
                <a:gd name="connsiteX0" fmla="*/ 1242811 w 1352282"/>
                <a:gd name="connsiteY0" fmla="*/ 0 h 1040358"/>
                <a:gd name="connsiteX1" fmla="*/ 1352282 w 1352282"/>
                <a:gd name="connsiteY1" fmla="*/ 370211 h 1040358"/>
                <a:gd name="connsiteX2" fmla="*/ 123765 w 1352282"/>
                <a:gd name="connsiteY2" fmla="*/ 1040358 h 1040358"/>
                <a:gd name="connsiteX3" fmla="*/ 0 w 1352282"/>
                <a:gd name="connsiteY3" fmla="*/ 673947 h 1040358"/>
                <a:gd name="connsiteX4" fmla="*/ 1242811 w 1352282"/>
                <a:gd name="connsiteY4" fmla="*/ 0 h 1040358"/>
                <a:gd name="connsiteX0" fmla="*/ 1239001 w 1352282"/>
                <a:gd name="connsiteY0" fmla="*/ 0 h 1028928"/>
                <a:gd name="connsiteX1" fmla="*/ 1352282 w 1352282"/>
                <a:gd name="connsiteY1" fmla="*/ 358781 h 1028928"/>
                <a:gd name="connsiteX2" fmla="*/ 123765 w 1352282"/>
                <a:gd name="connsiteY2" fmla="*/ 1028928 h 1028928"/>
                <a:gd name="connsiteX3" fmla="*/ 0 w 1352282"/>
                <a:gd name="connsiteY3" fmla="*/ 662517 h 1028928"/>
                <a:gd name="connsiteX4" fmla="*/ 1239001 w 1352282"/>
                <a:gd name="connsiteY4" fmla="*/ 0 h 1028928"/>
                <a:gd name="connsiteX0" fmla="*/ 1239001 w 1354378"/>
                <a:gd name="connsiteY0" fmla="*/ 0 h 1028928"/>
                <a:gd name="connsiteX1" fmla="*/ 1352282 w 1354378"/>
                <a:gd name="connsiteY1" fmla="*/ 358781 h 1028928"/>
                <a:gd name="connsiteX2" fmla="*/ 123765 w 1354378"/>
                <a:gd name="connsiteY2" fmla="*/ 1028928 h 1028928"/>
                <a:gd name="connsiteX3" fmla="*/ 0 w 1354378"/>
                <a:gd name="connsiteY3" fmla="*/ 662517 h 1028928"/>
                <a:gd name="connsiteX4" fmla="*/ 1239001 w 1354378"/>
                <a:gd name="connsiteY4" fmla="*/ 0 h 1028928"/>
                <a:gd name="connsiteX0" fmla="*/ 1239001 w 1353146"/>
                <a:gd name="connsiteY0" fmla="*/ 0 h 1028928"/>
                <a:gd name="connsiteX1" fmla="*/ 1352282 w 1353146"/>
                <a:gd name="connsiteY1" fmla="*/ 358781 h 1028928"/>
                <a:gd name="connsiteX2" fmla="*/ 123765 w 1353146"/>
                <a:gd name="connsiteY2" fmla="*/ 1028928 h 1028928"/>
                <a:gd name="connsiteX3" fmla="*/ 0 w 1353146"/>
                <a:gd name="connsiteY3" fmla="*/ 662517 h 1028928"/>
                <a:gd name="connsiteX4" fmla="*/ 1239001 w 1353146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767"/>
                <a:gd name="connsiteY0" fmla="*/ 0 h 1028928"/>
                <a:gd name="connsiteX1" fmla="*/ 1352282 w 1353767"/>
                <a:gd name="connsiteY1" fmla="*/ 358781 h 1028928"/>
                <a:gd name="connsiteX2" fmla="*/ 123765 w 1353767"/>
                <a:gd name="connsiteY2" fmla="*/ 1028928 h 1028928"/>
                <a:gd name="connsiteX3" fmla="*/ 0 w 1353767"/>
                <a:gd name="connsiteY3" fmla="*/ 662517 h 1028928"/>
                <a:gd name="connsiteX4" fmla="*/ 1239001 w 1353767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645 w 1354436"/>
                <a:gd name="connsiteY0" fmla="*/ 0 h 1028928"/>
                <a:gd name="connsiteX1" fmla="*/ 1352926 w 1354436"/>
                <a:gd name="connsiteY1" fmla="*/ 358781 h 1028928"/>
                <a:gd name="connsiteX2" fmla="*/ 124409 w 1354436"/>
                <a:gd name="connsiteY2" fmla="*/ 1028928 h 1028928"/>
                <a:gd name="connsiteX3" fmla="*/ 644 w 1354436"/>
                <a:gd name="connsiteY3" fmla="*/ 662517 h 1028928"/>
                <a:gd name="connsiteX4" fmla="*/ 1239645 w 1354436"/>
                <a:gd name="connsiteY4" fmla="*/ 0 h 1028928"/>
                <a:gd name="connsiteX0" fmla="*/ 1239645 w 1354186"/>
                <a:gd name="connsiteY0" fmla="*/ 0 h 1028928"/>
                <a:gd name="connsiteX1" fmla="*/ 1352926 w 1354186"/>
                <a:gd name="connsiteY1" fmla="*/ 358781 h 1028928"/>
                <a:gd name="connsiteX2" fmla="*/ 124409 w 1354186"/>
                <a:gd name="connsiteY2" fmla="*/ 1028928 h 1028928"/>
                <a:gd name="connsiteX3" fmla="*/ 644 w 1354186"/>
                <a:gd name="connsiteY3" fmla="*/ 662517 h 1028928"/>
                <a:gd name="connsiteX4" fmla="*/ 1239645 w 1354186"/>
                <a:gd name="connsiteY4" fmla="*/ 0 h 1028928"/>
                <a:gd name="connsiteX0" fmla="*/ 1239645 w 1353804"/>
                <a:gd name="connsiteY0" fmla="*/ 0 h 1028928"/>
                <a:gd name="connsiteX1" fmla="*/ 1352926 w 1353804"/>
                <a:gd name="connsiteY1" fmla="*/ 358781 h 1028928"/>
                <a:gd name="connsiteX2" fmla="*/ 124409 w 1353804"/>
                <a:gd name="connsiteY2" fmla="*/ 1028928 h 1028928"/>
                <a:gd name="connsiteX3" fmla="*/ 644 w 1353804"/>
                <a:gd name="connsiteY3" fmla="*/ 662517 h 1028928"/>
                <a:gd name="connsiteX4" fmla="*/ 1239645 w 1353804"/>
                <a:gd name="connsiteY4" fmla="*/ 0 h 1028928"/>
                <a:gd name="connsiteX0" fmla="*/ 1239645 w 1353905"/>
                <a:gd name="connsiteY0" fmla="*/ 0 h 1028928"/>
                <a:gd name="connsiteX1" fmla="*/ 1352926 w 1353905"/>
                <a:gd name="connsiteY1" fmla="*/ 358781 h 1028928"/>
                <a:gd name="connsiteX2" fmla="*/ 124409 w 1353905"/>
                <a:gd name="connsiteY2" fmla="*/ 1028928 h 1028928"/>
                <a:gd name="connsiteX3" fmla="*/ 644 w 1353905"/>
                <a:gd name="connsiteY3" fmla="*/ 662517 h 1028928"/>
                <a:gd name="connsiteX4" fmla="*/ 1239645 w 1353905"/>
                <a:gd name="connsiteY4" fmla="*/ 0 h 1028928"/>
                <a:gd name="connsiteX0" fmla="*/ 1239645 w 1353903"/>
                <a:gd name="connsiteY0" fmla="*/ 0 h 1028928"/>
                <a:gd name="connsiteX1" fmla="*/ 1352926 w 1353903"/>
                <a:gd name="connsiteY1" fmla="*/ 358781 h 1028928"/>
                <a:gd name="connsiteX2" fmla="*/ 124409 w 1353903"/>
                <a:gd name="connsiteY2" fmla="*/ 1028928 h 1028928"/>
                <a:gd name="connsiteX3" fmla="*/ 644 w 1353903"/>
                <a:gd name="connsiteY3" fmla="*/ 662517 h 1028928"/>
                <a:gd name="connsiteX4" fmla="*/ 1239645 w 1353903"/>
                <a:gd name="connsiteY4" fmla="*/ 0 h 1028928"/>
                <a:gd name="connsiteX0" fmla="*/ 1241627 w 1355885"/>
                <a:gd name="connsiteY0" fmla="*/ 0 h 1028928"/>
                <a:gd name="connsiteX1" fmla="*/ 1354908 w 1355885"/>
                <a:gd name="connsiteY1" fmla="*/ 358781 h 1028928"/>
                <a:gd name="connsiteX2" fmla="*/ 126391 w 1355885"/>
                <a:gd name="connsiteY2" fmla="*/ 1028928 h 1028928"/>
                <a:gd name="connsiteX3" fmla="*/ 2626 w 1355885"/>
                <a:gd name="connsiteY3" fmla="*/ 662517 h 1028928"/>
                <a:gd name="connsiteX4" fmla="*/ 1241627 w 1355885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601"/>
                <a:gd name="connsiteY0" fmla="*/ 0 h 1028928"/>
                <a:gd name="connsiteX1" fmla="*/ 1352562 w 1354601"/>
                <a:gd name="connsiteY1" fmla="*/ 358781 h 1028928"/>
                <a:gd name="connsiteX2" fmla="*/ 124045 w 1354601"/>
                <a:gd name="connsiteY2" fmla="*/ 1028928 h 1028928"/>
                <a:gd name="connsiteX3" fmla="*/ 280 w 1354601"/>
                <a:gd name="connsiteY3" fmla="*/ 662517 h 1028928"/>
                <a:gd name="connsiteX4" fmla="*/ 1239281 w 1354601"/>
                <a:gd name="connsiteY4" fmla="*/ 0 h 1028928"/>
                <a:gd name="connsiteX0" fmla="*/ 1239281 w 1354557"/>
                <a:gd name="connsiteY0" fmla="*/ 0 h 1028928"/>
                <a:gd name="connsiteX1" fmla="*/ 1352562 w 1354557"/>
                <a:gd name="connsiteY1" fmla="*/ 358781 h 1028928"/>
                <a:gd name="connsiteX2" fmla="*/ 124045 w 1354557"/>
                <a:gd name="connsiteY2" fmla="*/ 1028928 h 1028928"/>
                <a:gd name="connsiteX3" fmla="*/ 280 w 1354557"/>
                <a:gd name="connsiteY3" fmla="*/ 662517 h 1028928"/>
                <a:gd name="connsiteX4" fmla="*/ 1239281 w 1354557"/>
                <a:gd name="connsiteY4" fmla="*/ 0 h 1028928"/>
                <a:gd name="connsiteX0" fmla="*/ 1239269 w 1354545"/>
                <a:gd name="connsiteY0" fmla="*/ 0 h 1028928"/>
                <a:gd name="connsiteX1" fmla="*/ 1352550 w 1354545"/>
                <a:gd name="connsiteY1" fmla="*/ 358781 h 1028928"/>
                <a:gd name="connsiteX2" fmla="*/ 124033 w 1354545"/>
                <a:gd name="connsiteY2" fmla="*/ 1028928 h 1028928"/>
                <a:gd name="connsiteX3" fmla="*/ 268 w 1354545"/>
                <a:gd name="connsiteY3" fmla="*/ 662517 h 1028928"/>
                <a:gd name="connsiteX4" fmla="*/ 1239269 w 1354545"/>
                <a:gd name="connsiteY4" fmla="*/ 0 h 1028928"/>
                <a:gd name="connsiteX0" fmla="*/ 1239259 w 1354535"/>
                <a:gd name="connsiteY0" fmla="*/ 0 h 1028928"/>
                <a:gd name="connsiteX1" fmla="*/ 1352540 w 1354535"/>
                <a:gd name="connsiteY1" fmla="*/ 358781 h 1028928"/>
                <a:gd name="connsiteX2" fmla="*/ 124023 w 1354535"/>
                <a:gd name="connsiteY2" fmla="*/ 1028928 h 1028928"/>
                <a:gd name="connsiteX3" fmla="*/ 258 w 1354535"/>
                <a:gd name="connsiteY3" fmla="*/ 662517 h 1028928"/>
                <a:gd name="connsiteX4" fmla="*/ 1239259 w 1354535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6354 w 1351630"/>
                <a:gd name="connsiteY0" fmla="*/ 0 h 1028928"/>
                <a:gd name="connsiteX1" fmla="*/ 1349635 w 1351630"/>
                <a:gd name="connsiteY1" fmla="*/ 358781 h 1028928"/>
                <a:gd name="connsiteX2" fmla="*/ 121118 w 1351630"/>
                <a:gd name="connsiteY2" fmla="*/ 1028928 h 1028928"/>
                <a:gd name="connsiteX3" fmla="*/ 256 w 1351630"/>
                <a:gd name="connsiteY3" fmla="*/ 656712 h 1028928"/>
                <a:gd name="connsiteX4" fmla="*/ 1236354 w 1351630"/>
                <a:gd name="connsiteY4" fmla="*/ 0 h 102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630" h="1028928">
                  <a:moveTo>
                    <a:pt x="1236354" y="0"/>
                  </a:moveTo>
                  <a:lnTo>
                    <a:pt x="1349635" y="358781"/>
                  </a:lnTo>
                  <a:cubicBezTo>
                    <a:pt x="1411388" y="571946"/>
                    <a:pt x="18762" y="751907"/>
                    <a:pt x="121118" y="1028928"/>
                  </a:cubicBezTo>
                  <a:cubicBezTo>
                    <a:pt x="60408" y="921382"/>
                    <a:pt x="12532" y="769122"/>
                    <a:pt x="256" y="656712"/>
                  </a:cubicBezTo>
                  <a:cubicBezTo>
                    <a:pt x="-19928" y="440513"/>
                    <a:pt x="1162894" y="330501"/>
                    <a:pt x="1236354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5627108" y="1531375"/>
              <a:ext cx="1790163" cy="567188"/>
            </a:xfrm>
            <a:custGeom>
              <a:avLst/>
              <a:gdLst>
                <a:gd name="connsiteX0" fmla="*/ 0 w 1790163"/>
                <a:gd name="connsiteY0" fmla="*/ 6439 h 367048"/>
                <a:gd name="connsiteX1" fmla="*/ 122349 w 1790163"/>
                <a:gd name="connsiteY1" fmla="*/ 367048 h 367048"/>
                <a:gd name="connsiteX2" fmla="*/ 1790163 w 1790163"/>
                <a:gd name="connsiteY2" fmla="*/ 354169 h 367048"/>
                <a:gd name="connsiteX3" fmla="*/ 1674253 w 1790163"/>
                <a:gd name="connsiteY3" fmla="*/ 0 h 367048"/>
                <a:gd name="connsiteX4" fmla="*/ 0 w 1790163"/>
                <a:gd name="connsiteY4" fmla="*/ 6439 h 367048"/>
                <a:gd name="connsiteX0" fmla="*/ 0 w 1790163"/>
                <a:gd name="connsiteY0" fmla="*/ 122661 h 483270"/>
                <a:gd name="connsiteX1" fmla="*/ 122349 w 1790163"/>
                <a:gd name="connsiteY1" fmla="*/ 483270 h 483270"/>
                <a:gd name="connsiteX2" fmla="*/ 1790163 w 1790163"/>
                <a:gd name="connsiteY2" fmla="*/ 470391 h 483270"/>
                <a:gd name="connsiteX3" fmla="*/ 1674253 w 1790163"/>
                <a:gd name="connsiteY3" fmla="*/ 116222 h 483270"/>
                <a:gd name="connsiteX4" fmla="*/ 0 w 1790163"/>
                <a:gd name="connsiteY4" fmla="*/ 122661 h 48327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206578 h 567187"/>
                <a:gd name="connsiteX1" fmla="*/ 122349 w 1790163"/>
                <a:gd name="connsiteY1" fmla="*/ 567187 h 567187"/>
                <a:gd name="connsiteX2" fmla="*/ 1790163 w 1790163"/>
                <a:gd name="connsiteY2" fmla="*/ 554308 h 567187"/>
                <a:gd name="connsiteX3" fmla="*/ 1674253 w 1790163"/>
                <a:gd name="connsiteY3" fmla="*/ 200139 h 567187"/>
                <a:gd name="connsiteX4" fmla="*/ 0 w 1790163"/>
                <a:gd name="connsiteY4" fmla="*/ 206578 h 56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0163" h="567187">
                  <a:moveTo>
                    <a:pt x="0" y="206578"/>
                  </a:moveTo>
                  <a:lnTo>
                    <a:pt x="122349" y="567187"/>
                  </a:lnTo>
                  <a:cubicBezTo>
                    <a:pt x="683603" y="246576"/>
                    <a:pt x="1585518" y="317240"/>
                    <a:pt x="1790163" y="554308"/>
                  </a:cubicBezTo>
                  <a:lnTo>
                    <a:pt x="1674253" y="200139"/>
                  </a:lnTo>
                  <a:cubicBezTo>
                    <a:pt x="1621216" y="40139"/>
                    <a:pt x="726678" y="-159111"/>
                    <a:pt x="0" y="206578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6049622" y="2376878"/>
              <a:ext cx="871325" cy="597448"/>
            </a:xfrm>
            <a:custGeom>
              <a:avLst/>
              <a:gdLst>
                <a:gd name="connsiteX0" fmla="*/ 0 w 875764"/>
                <a:gd name="connsiteY0" fmla="*/ 0 h 585989"/>
                <a:gd name="connsiteX1" fmla="*/ 753414 w 875764"/>
                <a:gd name="connsiteY1" fmla="*/ 238260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85492"/>
                <a:gd name="connsiteY0" fmla="*/ 0 h 600580"/>
                <a:gd name="connsiteX1" fmla="*/ 756419 w 885492"/>
                <a:gd name="connsiteY1" fmla="*/ 239403 h 600580"/>
                <a:gd name="connsiteX2" fmla="*/ 885492 w 885492"/>
                <a:gd name="connsiteY2" fmla="*/ 600580 h 600580"/>
                <a:gd name="connsiteX3" fmla="*/ 132078 w 885492"/>
                <a:gd name="connsiteY3" fmla="*/ 381639 h 600580"/>
                <a:gd name="connsiteX4" fmla="*/ 0 w 885492"/>
                <a:gd name="connsiteY4" fmla="*/ 0 h 600580"/>
                <a:gd name="connsiteX0" fmla="*/ 0 w 880628"/>
                <a:gd name="connsiteY0" fmla="*/ 0 h 600580"/>
                <a:gd name="connsiteX1" fmla="*/ 751555 w 880628"/>
                <a:gd name="connsiteY1" fmla="*/ 239403 h 600580"/>
                <a:gd name="connsiteX2" fmla="*/ 880628 w 880628"/>
                <a:gd name="connsiteY2" fmla="*/ 600580 h 600580"/>
                <a:gd name="connsiteX3" fmla="*/ 127214 w 880628"/>
                <a:gd name="connsiteY3" fmla="*/ 381639 h 600580"/>
                <a:gd name="connsiteX4" fmla="*/ 0 w 880628"/>
                <a:gd name="connsiteY4" fmla="*/ 0 h 600580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117819 w 871233"/>
                <a:gd name="connsiteY3" fmla="*/ 378507 h 597448"/>
                <a:gd name="connsiteX4" fmla="*/ 0 w 871233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85 w 871318"/>
                <a:gd name="connsiteY0" fmla="*/ 0 h 597448"/>
                <a:gd name="connsiteX1" fmla="*/ 742245 w 871318"/>
                <a:gd name="connsiteY1" fmla="*/ 236271 h 597448"/>
                <a:gd name="connsiteX2" fmla="*/ 871318 w 871318"/>
                <a:gd name="connsiteY2" fmla="*/ 597448 h 597448"/>
                <a:gd name="connsiteX3" fmla="*/ 137443 w 871318"/>
                <a:gd name="connsiteY3" fmla="*/ 394138 h 597448"/>
                <a:gd name="connsiteX4" fmla="*/ 85 w 871318"/>
                <a:gd name="connsiteY4" fmla="*/ 0 h 597448"/>
                <a:gd name="connsiteX0" fmla="*/ 92 w 871325"/>
                <a:gd name="connsiteY0" fmla="*/ 0 h 597448"/>
                <a:gd name="connsiteX1" fmla="*/ 742252 w 871325"/>
                <a:gd name="connsiteY1" fmla="*/ 236271 h 597448"/>
                <a:gd name="connsiteX2" fmla="*/ 871325 w 871325"/>
                <a:gd name="connsiteY2" fmla="*/ 597448 h 597448"/>
                <a:gd name="connsiteX3" fmla="*/ 129635 w 871325"/>
                <a:gd name="connsiteY3" fmla="*/ 386322 h 597448"/>
                <a:gd name="connsiteX4" fmla="*/ 92 w 871325"/>
                <a:gd name="connsiteY4" fmla="*/ 0 h 597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325" h="597448">
                  <a:moveTo>
                    <a:pt x="92" y="0"/>
                  </a:moveTo>
                  <a:cubicBezTo>
                    <a:pt x="13174" y="102501"/>
                    <a:pt x="515823" y="255271"/>
                    <a:pt x="742252" y="236271"/>
                  </a:cubicBezTo>
                  <a:lnTo>
                    <a:pt x="871325" y="597448"/>
                  </a:lnTo>
                  <a:cubicBezTo>
                    <a:pt x="620187" y="588264"/>
                    <a:pt x="324953" y="533730"/>
                    <a:pt x="129635" y="386322"/>
                  </a:cubicBezTo>
                  <a:cubicBezTo>
                    <a:pt x="75562" y="333085"/>
                    <a:pt x="-3074" y="101084"/>
                    <a:pt x="92" y="0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270876" y="3957433"/>
            <a:ext cx="1548085" cy="1180890"/>
            <a:chOff x="5518381" y="1531375"/>
            <a:chExt cx="1891634" cy="1442951"/>
          </a:xfrm>
        </p:grpSpPr>
        <p:sp>
          <p:nvSpPr>
            <p:cNvPr id="82" name="任意多边形 81"/>
            <p:cNvSpPr/>
            <p:nvPr/>
          </p:nvSpPr>
          <p:spPr>
            <a:xfrm>
              <a:off x="6050964" y="1730066"/>
              <a:ext cx="1351630" cy="1028928"/>
            </a:xfrm>
            <a:custGeom>
              <a:avLst/>
              <a:gdLst>
                <a:gd name="connsiteX0" fmla="*/ 1242811 w 1352282"/>
                <a:gd name="connsiteY0" fmla="*/ 0 h 1030310"/>
                <a:gd name="connsiteX1" fmla="*/ 1352282 w 1352282"/>
                <a:gd name="connsiteY1" fmla="*/ 354169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73947 h 1030310"/>
                <a:gd name="connsiteX4" fmla="*/ 1242811 w 1352282"/>
                <a:gd name="connsiteY4" fmla="*/ 0 h 1030310"/>
                <a:gd name="connsiteX0" fmla="*/ 1242811 w 1352282"/>
                <a:gd name="connsiteY0" fmla="*/ 0 h 1040358"/>
                <a:gd name="connsiteX1" fmla="*/ 1352282 w 1352282"/>
                <a:gd name="connsiteY1" fmla="*/ 370211 h 1040358"/>
                <a:gd name="connsiteX2" fmla="*/ 123765 w 1352282"/>
                <a:gd name="connsiteY2" fmla="*/ 1040358 h 1040358"/>
                <a:gd name="connsiteX3" fmla="*/ 0 w 1352282"/>
                <a:gd name="connsiteY3" fmla="*/ 673947 h 1040358"/>
                <a:gd name="connsiteX4" fmla="*/ 1242811 w 1352282"/>
                <a:gd name="connsiteY4" fmla="*/ 0 h 1040358"/>
                <a:gd name="connsiteX0" fmla="*/ 1239001 w 1352282"/>
                <a:gd name="connsiteY0" fmla="*/ 0 h 1028928"/>
                <a:gd name="connsiteX1" fmla="*/ 1352282 w 1352282"/>
                <a:gd name="connsiteY1" fmla="*/ 358781 h 1028928"/>
                <a:gd name="connsiteX2" fmla="*/ 123765 w 1352282"/>
                <a:gd name="connsiteY2" fmla="*/ 1028928 h 1028928"/>
                <a:gd name="connsiteX3" fmla="*/ 0 w 1352282"/>
                <a:gd name="connsiteY3" fmla="*/ 662517 h 1028928"/>
                <a:gd name="connsiteX4" fmla="*/ 1239001 w 1352282"/>
                <a:gd name="connsiteY4" fmla="*/ 0 h 1028928"/>
                <a:gd name="connsiteX0" fmla="*/ 1239001 w 1354378"/>
                <a:gd name="connsiteY0" fmla="*/ 0 h 1028928"/>
                <a:gd name="connsiteX1" fmla="*/ 1352282 w 1354378"/>
                <a:gd name="connsiteY1" fmla="*/ 358781 h 1028928"/>
                <a:gd name="connsiteX2" fmla="*/ 123765 w 1354378"/>
                <a:gd name="connsiteY2" fmla="*/ 1028928 h 1028928"/>
                <a:gd name="connsiteX3" fmla="*/ 0 w 1354378"/>
                <a:gd name="connsiteY3" fmla="*/ 662517 h 1028928"/>
                <a:gd name="connsiteX4" fmla="*/ 1239001 w 1354378"/>
                <a:gd name="connsiteY4" fmla="*/ 0 h 1028928"/>
                <a:gd name="connsiteX0" fmla="*/ 1239001 w 1353146"/>
                <a:gd name="connsiteY0" fmla="*/ 0 h 1028928"/>
                <a:gd name="connsiteX1" fmla="*/ 1352282 w 1353146"/>
                <a:gd name="connsiteY1" fmla="*/ 358781 h 1028928"/>
                <a:gd name="connsiteX2" fmla="*/ 123765 w 1353146"/>
                <a:gd name="connsiteY2" fmla="*/ 1028928 h 1028928"/>
                <a:gd name="connsiteX3" fmla="*/ 0 w 1353146"/>
                <a:gd name="connsiteY3" fmla="*/ 662517 h 1028928"/>
                <a:gd name="connsiteX4" fmla="*/ 1239001 w 1353146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767"/>
                <a:gd name="connsiteY0" fmla="*/ 0 h 1028928"/>
                <a:gd name="connsiteX1" fmla="*/ 1352282 w 1353767"/>
                <a:gd name="connsiteY1" fmla="*/ 358781 h 1028928"/>
                <a:gd name="connsiteX2" fmla="*/ 123765 w 1353767"/>
                <a:gd name="connsiteY2" fmla="*/ 1028928 h 1028928"/>
                <a:gd name="connsiteX3" fmla="*/ 0 w 1353767"/>
                <a:gd name="connsiteY3" fmla="*/ 662517 h 1028928"/>
                <a:gd name="connsiteX4" fmla="*/ 1239001 w 1353767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645 w 1354436"/>
                <a:gd name="connsiteY0" fmla="*/ 0 h 1028928"/>
                <a:gd name="connsiteX1" fmla="*/ 1352926 w 1354436"/>
                <a:gd name="connsiteY1" fmla="*/ 358781 h 1028928"/>
                <a:gd name="connsiteX2" fmla="*/ 124409 w 1354436"/>
                <a:gd name="connsiteY2" fmla="*/ 1028928 h 1028928"/>
                <a:gd name="connsiteX3" fmla="*/ 644 w 1354436"/>
                <a:gd name="connsiteY3" fmla="*/ 662517 h 1028928"/>
                <a:gd name="connsiteX4" fmla="*/ 1239645 w 1354436"/>
                <a:gd name="connsiteY4" fmla="*/ 0 h 1028928"/>
                <a:gd name="connsiteX0" fmla="*/ 1239645 w 1354186"/>
                <a:gd name="connsiteY0" fmla="*/ 0 h 1028928"/>
                <a:gd name="connsiteX1" fmla="*/ 1352926 w 1354186"/>
                <a:gd name="connsiteY1" fmla="*/ 358781 h 1028928"/>
                <a:gd name="connsiteX2" fmla="*/ 124409 w 1354186"/>
                <a:gd name="connsiteY2" fmla="*/ 1028928 h 1028928"/>
                <a:gd name="connsiteX3" fmla="*/ 644 w 1354186"/>
                <a:gd name="connsiteY3" fmla="*/ 662517 h 1028928"/>
                <a:gd name="connsiteX4" fmla="*/ 1239645 w 1354186"/>
                <a:gd name="connsiteY4" fmla="*/ 0 h 1028928"/>
                <a:gd name="connsiteX0" fmla="*/ 1239645 w 1353804"/>
                <a:gd name="connsiteY0" fmla="*/ 0 h 1028928"/>
                <a:gd name="connsiteX1" fmla="*/ 1352926 w 1353804"/>
                <a:gd name="connsiteY1" fmla="*/ 358781 h 1028928"/>
                <a:gd name="connsiteX2" fmla="*/ 124409 w 1353804"/>
                <a:gd name="connsiteY2" fmla="*/ 1028928 h 1028928"/>
                <a:gd name="connsiteX3" fmla="*/ 644 w 1353804"/>
                <a:gd name="connsiteY3" fmla="*/ 662517 h 1028928"/>
                <a:gd name="connsiteX4" fmla="*/ 1239645 w 1353804"/>
                <a:gd name="connsiteY4" fmla="*/ 0 h 1028928"/>
                <a:gd name="connsiteX0" fmla="*/ 1239645 w 1353905"/>
                <a:gd name="connsiteY0" fmla="*/ 0 h 1028928"/>
                <a:gd name="connsiteX1" fmla="*/ 1352926 w 1353905"/>
                <a:gd name="connsiteY1" fmla="*/ 358781 h 1028928"/>
                <a:gd name="connsiteX2" fmla="*/ 124409 w 1353905"/>
                <a:gd name="connsiteY2" fmla="*/ 1028928 h 1028928"/>
                <a:gd name="connsiteX3" fmla="*/ 644 w 1353905"/>
                <a:gd name="connsiteY3" fmla="*/ 662517 h 1028928"/>
                <a:gd name="connsiteX4" fmla="*/ 1239645 w 1353905"/>
                <a:gd name="connsiteY4" fmla="*/ 0 h 1028928"/>
                <a:gd name="connsiteX0" fmla="*/ 1239645 w 1353903"/>
                <a:gd name="connsiteY0" fmla="*/ 0 h 1028928"/>
                <a:gd name="connsiteX1" fmla="*/ 1352926 w 1353903"/>
                <a:gd name="connsiteY1" fmla="*/ 358781 h 1028928"/>
                <a:gd name="connsiteX2" fmla="*/ 124409 w 1353903"/>
                <a:gd name="connsiteY2" fmla="*/ 1028928 h 1028928"/>
                <a:gd name="connsiteX3" fmla="*/ 644 w 1353903"/>
                <a:gd name="connsiteY3" fmla="*/ 662517 h 1028928"/>
                <a:gd name="connsiteX4" fmla="*/ 1239645 w 1353903"/>
                <a:gd name="connsiteY4" fmla="*/ 0 h 1028928"/>
                <a:gd name="connsiteX0" fmla="*/ 1241627 w 1355885"/>
                <a:gd name="connsiteY0" fmla="*/ 0 h 1028928"/>
                <a:gd name="connsiteX1" fmla="*/ 1354908 w 1355885"/>
                <a:gd name="connsiteY1" fmla="*/ 358781 h 1028928"/>
                <a:gd name="connsiteX2" fmla="*/ 126391 w 1355885"/>
                <a:gd name="connsiteY2" fmla="*/ 1028928 h 1028928"/>
                <a:gd name="connsiteX3" fmla="*/ 2626 w 1355885"/>
                <a:gd name="connsiteY3" fmla="*/ 662517 h 1028928"/>
                <a:gd name="connsiteX4" fmla="*/ 1241627 w 1355885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601"/>
                <a:gd name="connsiteY0" fmla="*/ 0 h 1028928"/>
                <a:gd name="connsiteX1" fmla="*/ 1352562 w 1354601"/>
                <a:gd name="connsiteY1" fmla="*/ 358781 h 1028928"/>
                <a:gd name="connsiteX2" fmla="*/ 124045 w 1354601"/>
                <a:gd name="connsiteY2" fmla="*/ 1028928 h 1028928"/>
                <a:gd name="connsiteX3" fmla="*/ 280 w 1354601"/>
                <a:gd name="connsiteY3" fmla="*/ 662517 h 1028928"/>
                <a:gd name="connsiteX4" fmla="*/ 1239281 w 1354601"/>
                <a:gd name="connsiteY4" fmla="*/ 0 h 1028928"/>
                <a:gd name="connsiteX0" fmla="*/ 1239281 w 1354557"/>
                <a:gd name="connsiteY0" fmla="*/ 0 h 1028928"/>
                <a:gd name="connsiteX1" fmla="*/ 1352562 w 1354557"/>
                <a:gd name="connsiteY1" fmla="*/ 358781 h 1028928"/>
                <a:gd name="connsiteX2" fmla="*/ 124045 w 1354557"/>
                <a:gd name="connsiteY2" fmla="*/ 1028928 h 1028928"/>
                <a:gd name="connsiteX3" fmla="*/ 280 w 1354557"/>
                <a:gd name="connsiteY3" fmla="*/ 662517 h 1028928"/>
                <a:gd name="connsiteX4" fmla="*/ 1239281 w 1354557"/>
                <a:gd name="connsiteY4" fmla="*/ 0 h 1028928"/>
                <a:gd name="connsiteX0" fmla="*/ 1239269 w 1354545"/>
                <a:gd name="connsiteY0" fmla="*/ 0 h 1028928"/>
                <a:gd name="connsiteX1" fmla="*/ 1352550 w 1354545"/>
                <a:gd name="connsiteY1" fmla="*/ 358781 h 1028928"/>
                <a:gd name="connsiteX2" fmla="*/ 124033 w 1354545"/>
                <a:gd name="connsiteY2" fmla="*/ 1028928 h 1028928"/>
                <a:gd name="connsiteX3" fmla="*/ 268 w 1354545"/>
                <a:gd name="connsiteY3" fmla="*/ 662517 h 1028928"/>
                <a:gd name="connsiteX4" fmla="*/ 1239269 w 1354545"/>
                <a:gd name="connsiteY4" fmla="*/ 0 h 1028928"/>
                <a:gd name="connsiteX0" fmla="*/ 1239259 w 1354535"/>
                <a:gd name="connsiteY0" fmla="*/ 0 h 1028928"/>
                <a:gd name="connsiteX1" fmla="*/ 1352540 w 1354535"/>
                <a:gd name="connsiteY1" fmla="*/ 358781 h 1028928"/>
                <a:gd name="connsiteX2" fmla="*/ 124023 w 1354535"/>
                <a:gd name="connsiteY2" fmla="*/ 1028928 h 1028928"/>
                <a:gd name="connsiteX3" fmla="*/ 258 w 1354535"/>
                <a:gd name="connsiteY3" fmla="*/ 662517 h 1028928"/>
                <a:gd name="connsiteX4" fmla="*/ 1239259 w 1354535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6354 w 1351630"/>
                <a:gd name="connsiteY0" fmla="*/ 0 h 1028928"/>
                <a:gd name="connsiteX1" fmla="*/ 1349635 w 1351630"/>
                <a:gd name="connsiteY1" fmla="*/ 358781 h 1028928"/>
                <a:gd name="connsiteX2" fmla="*/ 121118 w 1351630"/>
                <a:gd name="connsiteY2" fmla="*/ 1028928 h 1028928"/>
                <a:gd name="connsiteX3" fmla="*/ 256 w 1351630"/>
                <a:gd name="connsiteY3" fmla="*/ 656712 h 1028928"/>
                <a:gd name="connsiteX4" fmla="*/ 1236354 w 1351630"/>
                <a:gd name="connsiteY4" fmla="*/ 0 h 102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630" h="1028928">
                  <a:moveTo>
                    <a:pt x="1236354" y="0"/>
                  </a:moveTo>
                  <a:lnTo>
                    <a:pt x="1349635" y="358781"/>
                  </a:lnTo>
                  <a:cubicBezTo>
                    <a:pt x="1411388" y="571946"/>
                    <a:pt x="18762" y="751907"/>
                    <a:pt x="121118" y="1028928"/>
                  </a:cubicBezTo>
                  <a:cubicBezTo>
                    <a:pt x="60408" y="921382"/>
                    <a:pt x="12532" y="769122"/>
                    <a:pt x="256" y="656712"/>
                  </a:cubicBezTo>
                  <a:cubicBezTo>
                    <a:pt x="-19928" y="440513"/>
                    <a:pt x="1162894" y="330501"/>
                    <a:pt x="1236354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5518381" y="1531375"/>
              <a:ext cx="1891634" cy="591077"/>
            </a:xfrm>
            <a:custGeom>
              <a:avLst/>
              <a:gdLst>
                <a:gd name="connsiteX0" fmla="*/ 0 w 1790163"/>
                <a:gd name="connsiteY0" fmla="*/ 6439 h 367048"/>
                <a:gd name="connsiteX1" fmla="*/ 122349 w 1790163"/>
                <a:gd name="connsiteY1" fmla="*/ 367048 h 367048"/>
                <a:gd name="connsiteX2" fmla="*/ 1790163 w 1790163"/>
                <a:gd name="connsiteY2" fmla="*/ 354169 h 367048"/>
                <a:gd name="connsiteX3" fmla="*/ 1674253 w 1790163"/>
                <a:gd name="connsiteY3" fmla="*/ 0 h 367048"/>
                <a:gd name="connsiteX4" fmla="*/ 0 w 1790163"/>
                <a:gd name="connsiteY4" fmla="*/ 6439 h 367048"/>
                <a:gd name="connsiteX0" fmla="*/ 0 w 1790163"/>
                <a:gd name="connsiteY0" fmla="*/ 122661 h 483270"/>
                <a:gd name="connsiteX1" fmla="*/ 122349 w 1790163"/>
                <a:gd name="connsiteY1" fmla="*/ 483270 h 483270"/>
                <a:gd name="connsiteX2" fmla="*/ 1790163 w 1790163"/>
                <a:gd name="connsiteY2" fmla="*/ 470391 h 483270"/>
                <a:gd name="connsiteX3" fmla="*/ 1674253 w 1790163"/>
                <a:gd name="connsiteY3" fmla="*/ 116222 h 483270"/>
                <a:gd name="connsiteX4" fmla="*/ 0 w 1790163"/>
                <a:gd name="connsiteY4" fmla="*/ 122661 h 48327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206578 h 567187"/>
                <a:gd name="connsiteX1" fmla="*/ 122349 w 1790163"/>
                <a:gd name="connsiteY1" fmla="*/ 567187 h 567187"/>
                <a:gd name="connsiteX2" fmla="*/ 1790163 w 1790163"/>
                <a:gd name="connsiteY2" fmla="*/ 554308 h 567187"/>
                <a:gd name="connsiteX3" fmla="*/ 1674253 w 1790163"/>
                <a:gd name="connsiteY3" fmla="*/ 200139 h 567187"/>
                <a:gd name="connsiteX4" fmla="*/ 0 w 1790163"/>
                <a:gd name="connsiteY4" fmla="*/ 206578 h 567187"/>
                <a:gd name="connsiteX0" fmla="*/ 0 w 1790163"/>
                <a:gd name="connsiteY0" fmla="*/ 206578 h 591075"/>
                <a:gd name="connsiteX1" fmla="*/ 122349 w 1790163"/>
                <a:gd name="connsiteY1" fmla="*/ 567187 h 591075"/>
                <a:gd name="connsiteX2" fmla="*/ 1790163 w 1790163"/>
                <a:gd name="connsiteY2" fmla="*/ 554308 h 591075"/>
                <a:gd name="connsiteX3" fmla="*/ 1674253 w 1790163"/>
                <a:gd name="connsiteY3" fmla="*/ 200139 h 591075"/>
                <a:gd name="connsiteX4" fmla="*/ 0 w 1790163"/>
                <a:gd name="connsiteY4" fmla="*/ 206578 h 591075"/>
                <a:gd name="connsiteX0" fmla="*/ 101471 w 1891634"/>
                <a:gd name="connsiteY0" fmla="*/ 206578 h 591076"/>
                <a:gd name="connsiteX1" fmla="*/ 223820 w 1891634"/>
                <a:gd name="connsiteY1" fmla="*/ 567187 h 591076"/>
                <a:gd name="connsiteX2" fmla="*/ 1891634 w 1891634"/>
                <a:gd name="connsiteY2" fmla="*/ 554308 h 591076"/>
                <a:gd name="connsiteX3" fmla="*/ 1775724 w 1891634"/>
                <a:gd name="connsiteY3" fmla="*/ 200139 h 591076"/>
                <a:gd name="connsiteX4" fmla="*/ 101471 w 1891634"/>
                <a:gd name="connsiteY4" fmla="*/ 206578 h 59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634" h="591076">
                  <a:moveTo>
                    <a:pt x="101471" y="206578"/>
                  </a:moveTo>
                  <a:cubicBezTo>
                    <a:pt x="-133449" y="326781"/>
                    <a:pt x="95972" y="686411"/>
                    <a:pt x="223820" y="567187"/>
                  </a:cubicBezTo>
                  <a:cubicBezTo>
                    <a:pt x="785074" y="246576"/>
                    <a:pt x="1686989" y="317240"/>
                    <a:pt x="1891634" y="554308"/>
                  </a:cubicBezTo>
                  <a:lnTo>
                    <a:pt x="1775724" y="200139"/>
                  </a:lnTo>
                  <a:cubicBezTo>
                    <a:pt x="1722687" y="40139"/>
                    <a:pt x="828149" y="-159111"/>
                    <a:pt x="101471" y="206578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6049623" y="2376878"/>
              <a:ext cx="1015119" cy="597448"/>
            </a:xfrm>
            <a:custGeom>
              <a:avLst/>
              <a:gdLst>
                <a:gd name="connsiteX0" fmla="*/ 0 w 875764"/>
                <a:gd name="connsiteY0" fmla="*/ 0 h 585989"/>
                <a:gd name="connsiteX1" fmla="*/ 753414 w 875764"/>
                <a:gd name="connsiteY1" fmla="*/ 238260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85492"/>
                <a:gd name="connsiteY0" fmla="*/ 0 h 600580"/>
                <a:gd name="connsiteX1" fmla="*/ 756419 w 885492"/>
                <a:gd name="connsiteY1" fmla="*/ 239403 h 600580"/>
                <a:gd name="connsiteX2" fmla="*/ 885492 w 885492"/>
                <a:gd name="connsiteY2" fmla="*/ 600580 h 600580"/>
                <a:gd name="connsiteX3" fmla="*/ 132078 w 885492"/>
                <a:gd name="connsiteY3" fmla="*/ 381639 h 600580"/>
                <a:gd name="connsiteX4" fmla="*/ 0 w 885492"/>
                <a:gd name="connsiteY4" fmla="*/ 0 h 600580"/>
                <a:gd name="connsiteX0" fmla="*/ 0 w 880628"/>
                <a:gd name="connsiteY0" fmla="*/ 0 h 600580"/>
                <a:gd name="connsiteX1" fmla="*/ 751555 w 880628"/>
                <a:gd name="connsiteY1" fmla="*/ 239403 h 600580"/>
                <a:gd name="connsiteX2" fmla="*/ 880628 w 880628"/>
                <a:gd name="connsiteY2" fmla="*/ 600580 h 600580"/>
                <a:gd name="connsiteX3" fmla="*/ 127214 w 880628"/>
                <a:gd name="connsiteY3" fmla="*/ 381639 h 600580"/>
                <a:gd name="connsiteX4" fmla="*/ 0 w 880628"/>
                <a:gd name="connsiteY4" fmla="*/ 0 h 600580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117819 w 871233"/>
                <a:gd name="connsiteY3" fmla="*/ 378507 h 597448"/>
                <a:gd name="connsiteX4" fmla="*/ 0 w 871233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85 w 871318"/>
                <a:gd name="connsiteY0" fmla="*/ 0 h 597448"/>
                <a:gd name="connsiteX1" fmla="*/ 742245 w 871318"/>
                <a:gd name="connsiteY1" fmla="*/ 236271 h 597448"/>
                <a:gd name="connsiteX2" fmla="*/ 871318 w 871318"/>
                <a:gd name="connsiteY2" fmla="*/ 597448 h 597448"/>
                <a:gd name="connsiteX3" fmla="*/ 137443 w 871318"/>
                <a:gd name="connsiteY3" fmla="*/ 394138 h 597448"/>
                <a:gd name="connsiteX4" fmla="*/ 85 w 871318"/>
                <a:gd name="connsiteY4" fmla="*/ 0 h 597448"/>
                <a:gd name="connsiteX0" fmla="*/ 92 w 871325"/>
                <a:gd name="connsiteY0" fmla="*/ 0 h 597448"/>
                <a:gd name="connsiteX1" fmla="*/ 742252 w 871325"/>
                <a:gd name="connsiteY1" fmla="*/ 236271 h 597448"/>
                <a:gd name="connsiteX2" fmla="*/ 871325 w 871325"/>
                <a:gd name="connsiteY2" fmla="*/ 597448 h 597448"/>
                <a:gd name="connsiteX3" fmla="*/ 129635 w 871325"/>
                <a:gd name="connsiteY3" fmla="*/ 386322 h 597448"/>
                <a:gd name="connsiteX4" fmla="*/ 92 w 871325"/>
                <a:gd name="connsiteY4" fmla="*/ 0 h 597448"/>
                <a:gd name="connsiteX0" fmla="*/ 92 w 871325"/>
                <a:gd name="connsiteY0" fmla="*/ 0 h 597448"/>
                <a:gd name="connsiteX1" fmla="*/ 742252 w 871325"/>
                <a:gd name="connsiteY1" fmla="*/ 236271 h 597448"/>
                <a:gd name="connsiteX2" fmla="*/ 871325 w 871325"/>
                <a:gd name="connsiteY2" fmla="*/ 597448 h 597448"/>
                <a:gd name="connsiteX3" fmla="*/ 129635 w 871325"/>
                <a:gd name="connsiteY3" fmla="*/ 386322 h 597448"/>
                <a:gd name="connsiteX4" fmla="*/ 92 w 871325"/>
                <a:gd name="connsiteY4" fmla="*/ 0 h 597448"/>
                <a:gd name="connsiteX0" fmla="*/ 92 w 994520"/>
                <a:gd name="connsiteY0" fmla="*/ 0 h 597448"/>
                <a:gd name="connsiteX1" fmla="*/ 742252 w 994520"/>
                <a:gd name="connsiteY1" fmla="*/ 236271 h 597448"/>
                <a:gd name="connsiteX2" fmla="*/ 871325 w 994520"/>
                <a:gd name="connsiteY2" fmla="*/ 597448 h 597448"/>
                <a:gd name="connsiteX3" fmla="*/ 129635 w 994520"/>
                <a:gd name="connsiteY3" fmla="*/ 386322 h 597448"/>
                <a:gd name="connsiteX4" fmla="*/ 92 w 994520"/>
                <a:gd name="connsiteY4" fmla="*/ 0 h 597448"/>
                <a:gd name="connsiteX0" fmla="*/ 92 w 1015119"/>
                <a:gd name="connsiteY0" fmla="*/ 0 h 597448"/>
                <a:gd name="connsiteX1" fmla="*/ 742252 w 1015119"/>
                <a:gd name="connsiteY1" fmla="*/ 236271 h 597448"/>
                <a:gd name="connsiteX2" fmla="*/ 871325 w 1015119"/>
                <a:gd name="connsiteY2" fmla="*/ 597448 h 597448"/>
                <a:gd name="connsiteX3" fmla="*/ 129635 w 1015119"/>
                <a:gd name="connsiteY3" fmla="*/ 386322 h 597448"/>
                <a:gd name="connsiteX4" fmla="*/ 92 w 1015119"/>
                <a:gd name="connsiteY4" fmla="*/ 0 h 597448"/>
                <a:gd name="connsiteX0" fmla="*/ 92 w 1015119"/>
                <a:gd name="connsiteY0" fmla="*/ 0 h 597448"/>
                <a:gd name="connsiteX1" fmla="*/ 742252 w 1015119"/>
                <a:gd name="connsiteY1" fmla="*/ 236271 h 597448"/>
                <a:gd name="connsiteX2" fmla="*/ 871325 w 1015119"/>
                <a:gd name="connsiteY2" fmla="*/ 597448 h 597448"/>
                <a:gd name="connsiteX3" fmla="*/ 129635 w 1015119"/>
                <a:gd name="connsiteY3" fmla="*/ 386322 h 597448"/>
                <a:gd name="connsiteX4" fmla="*/ 92 w 1015119"/>
                <a:gd name="connsiteY4" fmla="*/ 0 h 597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5119" h="597448">
                  <a:moveTo>
                    <a:pt x="92" y="0"/>
                  </a:moveTo>
                  <a:cubicBezTo>
                    <a:pt x="13174" y="102501"/>
                    <a:pt x="515823" y="255271"/>
                    <a:pt x="742252" y="236271"/>
                  </a:cubicBezTo>
                  <a:cubicBezTo>
                    <a:pt x="1017448" y="226067"/>
                    <a:pt x="1125770" y="585886"/>
                    <a:pt x="871325" y="597448"/>
                  </a:cubicBezTo>
                  <a:cubicBezTo>
                    <a:pt x="620187" y="588264"/>
                    <a:pt x="324953" y="533730"/>
                    <a:pt x="129635" y="386322"/>
                  </a:cubicBezTo>
                  <a:cubicBezTo>
                    <a:pt x="75562" y="333085"/>
                    <a:pt x="-3074" y="101084"/>
                    <a:pt x="92" y="0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031825" y="3930665"/>
            <a:ext cx="1554369" cy="1180890"/>
            <a:chOff x="5503282" y="1531375"/>
            <a:chExt cx="1899312" cy="1442951"/>
          </a:xfrm>
        </p:grpSpPr>
        <p:sp>
          <p:nvSpPr>
            <p:cNvPr id="87" name="任意多边形 86"/>
            <p:cNvSpPr/>
            <p:nvPr/>
          </p:nvSpPr>
          <p:spPr>
            <a:xfrm>
              <a:off x="5503282" y="1531375"/>
              <a:ext cx="1891634" cy="591077"/>
            </a:xfrm>
            <a:custGeom>
              <a:avLst/>
              <a:gdLst>
                <a:gd name="connsiteX0" fmla="*/ 0 w 1790163"/>
                <a:gd name="connsiteY0" fmla="*/ 6439 h 367048"/>
                <a:gd name="connsiteX1" fmla="*/ 122349 w 1790163"/>
                <a:gd name="connsiteY1" fmla="*/ 367048 h 367048"/>
                <a:gd name="connsiteX2" fmla="*/ 1790163 w 1790163"/>
                <a:gd name="connsiteY2" fmla="*/ 354169 h 367048"/>
                <a:gd name="connsiteX3" fmla="*/ 1674253 w 1790163"/>
                <a:gd name="connsiteY3" fmla="*/ 0 h 367048"/>
                <a:gd name="connsiteX4" fmla="*/ 0 w 1790163"/>
                <a:gd name="connsiteY4" fmla="*/ 6439 h 367048"/>
                <a:gd name="connsiteX0" fmla="*/ 0 w 1790163"/>
                <a:gd name="connsiteY0" fmla="*/ 122661 h 483270"/>
                <a:gd name="connsiteX1" fmla="*/ 122349 w 1790163"/>
                <a:gd name="connsiteY1" fmla="*/ 483270 h 483270"/>
                <a:gd name="connsiteX2" fmla="*/ 1790163 w 1790163"/>
                <a:gd name="connsiteY2" fmla="*/ 470391 h 483270"/>
                <a:gd name="connsiteX3" fmla="*/ 1674253 w 1790163"/>
                <a:gd name="connsiteY3" fmla="*/ 116222 h 483270"/>
                <a:gd name="connsiteX4" fmla="*/ 0 w 1790163"/>
                <a:gd name="connsiteY4" fmla="*/ 122661 h 48327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206578 h 567187"/>
                <a:gd name="connsiteX1" fmla="*/ 122349 w 1790163"/>
                <a:gd name="connsiteY1" fmla="*/ 567187 h 567187"/>
                <a:gd name="connsiteX2" fmla="*/ 1790163 w 1790163"/>
                <a:gd name="connsiteY2" fmla="*/ 554308 h 567187"/>
                <a:gd name="connsiteX3" fmla="*/ 1674253 w 1790163"/>
                <a:gd name="connsiteY3" fmla="*/ 200139 h 567187"/>
                <a:gd name="connsiteX4" fmla="*/ 0 w 1790163"/>
                <a:gd name="connsiteY4" fmla="*/ 206578 h 567187"/>
                <a:gd name="connsiteX0" fmla="*/ 0 w 1790163"/>
                <a:gd name="connsiteY0" fmla="*/ 206578 h 591075"/>
                <a:gd name="connsiteX1" fmla="*/ 122349 w 1790163"/>
                <a:gd name="connsiteY1" fmla="*/ 567187 h 591075"/>
                <a:gd name="connsiteX2" fmla="*/ 1790163 w 1790163"/>
                <a:gd name="connsiteY2" fmla="*/ 554308 h 591075"/>
                <a:gd name="connsiteX3" fmla="*/ 1674253 w 1790163"/>
                <a:gd name="connsiteY3" fmla="*/ 200139 h 591075"/>
                <a:gd name="connsiteX4" fmla="*/ 0 w 1790163"/>
                <a:gd name="connsiteY4" fmla="*/ 206578 h 591075"/>
                <a:gd name="connsiteX0" fmla="*/ 101471 w 1891634"/>
                <a:gd name="connsiteY0" fmla="*/ 206578 h 591076"/>
                <a:gd name="connsiteX1" fmla="*/ 223820 w 1891634"/>
                <a:gd name="connsiteY1" fmla="*/ 567187 h 591076"/>
                <a:gd name="connsiteX2" fmla="*/ 1891634 w 1891634"/>
                <a:gd name="connsiteY2" fmla="*/ 554308 h 591076"/>
                <a:gd name="connsiteX3" fmla="*/ 1775724 w 1891634"/>
                <a:gd name="connsiteY3" fmla="*/ 200139 h 591076"/>
                <a:gd name="connsiteX4" fmla="*/ 101471 w 1891634"/>
                <a:gd name="connsiteY4" fmla="*/ 206578 h 59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634" h="591076">
                  <a:moveTo>
                    <a:pt x="101471" y="206578"/>
                  </a:moveTo>
                  <a:cubicBezTo>
                    <a:pt x="-133449" y="326781"/>
                    <a:pt x="95972" y="686411"/>
                    <a:pt x="223820" y="567187"/>
                  </a:cubicBezTo>
                  <a:cubicBezTo>
                    <a:pt x="785074" y="246576"/>
                    <a:pt x="1686989" y="317240"/>
                    <a:pt x="1891634" y="554308"/>
                  </a:cubicBezTo>
                  <a:lnTo>
                    <a:pt x="1775724" y="200139"/>
                  </a:lnTo>
                  <a:cubicBezTo>
                    <a:pt x="1722687" y="40139"/>
                    <a:pt x="828149" y="-159111"/>
                    <a:pt x="101471" y="206578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6049623" y="2376878"/>
              <a:ext cx="1015119" cy="597448"/>
            </a:xfrm>
            <a:custGeom>
              <a:avLst/>
              <a:gdLst>
                <a:gd name="connsiteX0" fmla="*/ 0 w 875764"/>
                <a:gd name="connsiteY0" fmla="*/ 0 h 585989"/>
                <a:gd name="connsiteX1" fmla="*/ 753414 w 875764"/>
                <a:gd name="connsiteY1" fmla="*/ 238260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85492"/>
                <a:gd name="connsiteY0" fmla="*/ 0 h 600580"/>
                <a:gd name="connsiteX1" fmla="*/ 756419 w 885492"/>
                <a:gd name="connsiteY1" fmla="*/ 239403 h 600580"/>
                <a:gd name="connsiteX2" fmla="*/ 885492 w 885492"/>
                <a:gd name="connsiteY2" fmla="*/ 600580 h 600580"/>
                <a:gd name="connsiteX3" fmla="*/ 132078 w 885492"/>
                <a:gd name="connsiteY3" fmla="*/ 381639 h 600580"/>
                <a:gd name="connsiteX4" fmla="*/ 0 w 885492"/>
                <a:gd name="connsiteY4" fmla="*/ 0 h 600580"/>
                <a:gd name="connsiteX0" fmla="*/ 0 w 880628"/>
                <a:gd name="connsiteY0" fmla="*/ 0 h 600580"/>
                <a:gd name="connsiteX1" fmla="*/ 751555 w 880628"/>
                <a:gd name="connsiteY1" fmla="*/ 239403 h 600580"/>
                <a:gd name="connsiteX2" fmla="*/ 880628 w 880628"/>
                <a:gd name="connsiteY2" fmla="*/ 600580 h 600580"/>
                <a:gd name="connsiteX3" fmla="*/ 127214 w 880628"/>
                <a:gd name="connsiteY3" fmla="*/ 381639 h 600580"/>
                <a:gd name="connsiteX4" fmla="*/ 0 w 880628"/>
                <a:gd name="connsiteY4" fmla="*/ 0 h 600580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117819 w 871233"/>
                <a:gd name="connsiteY3" fmla="*/ 378507 h 597448"/>
                <a:gd name="connsiteX4" fmla="*/ 0 w 871233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85 w 871318"/>
                <a:gd name="connsiteY0" fmla="*/ 0 h 597448"/>
                <a:gd name="connsiteX1" fmla="*/ 742245 w 871318"/>
                <a:gd name="connsiteY1" fmla="*/ 236271 h 597448"/>
                <a:gd name="connsiteX2" fmla="*/ 871318 w 871318"/>
                <a:gd name="connsiteY2" fmla="*/ 597448 h 597448"/>
                <a:gd name="connsiteX3" fmla="*/ 137443 w 871318"/>
                <a:gd name="connsiteY3" fmla="*/ 394138 h 597448"/>
                <a:gd name="connsiteX4" fmla="*/ 85 w 871318"/>
                <a:gd name="connsiteY4" fmla="*/ 0 h 597448"/>
                <a:gd name="connsiteX0" fmla="*/ 92 w 871325"/>
                <a:gd name="connsiteY0" fmla="*/ 0 h 597448"/>
                <a:gd name="connsiteX1" fmla="*/ 742252 w 871325"/>
                <a:gd name="connsiteY1" fmla="*/ 236271 h 597448"/>
                <a:gd name="connsiteX2" fmla="*/ 871325 w 871325"/>
                <a:gd name="connsiteY2" fmla="*/ 597448 h 597448"/>
                <a:gd name="connsiteX3" fmla="*/ 129635 w 871325"/>
                <a:gd name="connsiteY3" fmla="*/ 386322 h 597448"/>
                <a:gd name="connsiteX4" fmla="*/ 92 w 871325"/>
                <a:gd name="connsiteY4" fmla="*/ 0 h 597448"/>
                <a:gd name="connsiteX0" fmla="*/ 92 w 871325"/>
                <a:gd name="connsiteY0" fmla="*/ 0 h 597448"/>
                <a:gd name="connsiteX1" fmla="*/ 742252 w 871325"/>
                <a:gd name="connsiteY1" fmla="*/ 236271 h 597448"/>
                <a:gd name="connsiteX2" fmla="*/ 871325 w 871325"/>
                <a:gd name="connsiteY2" fmla="*/ 597448 h 597448"/>
                <a:gd name="connsiteX3" fmla="*/ 129635 w 871325"/>
                <a:gd name="connsiteY3" fmla="*/ 386322 h 597448"/>
                <a:gd name="connsiteX4" fmla="*/ 92 w 871325"/>
                <a:gd name="connsiteY4" fmla="*/ 0 h 597448"/>
                <a:gd name="connsiteX0" fmla="*/ 92 w 994520"/>
                <a:gd name="connsiteY0" fmla="*/ 0 h 597448"/>
                <a:gd name="connsiteX1" fmla="*/ 742252 w 994520"/>
                <a:gd name="connsiteY1" fmla="*/ 236271 h 597448"/>
                <a:gd name="connsiteX2" fmla="*/ 871325 w 994520"/>
                <a:gd name="connsiteY2" fmla="*/ 597448 h 597448"/>
                <a:gd name="connsiteX3" fmla="*/ 129635 w 994520"/>
                <a:gd name="connsiteY3" fmla="*/ 386322 h 597448"/>
                <a:gd name="connsiteX4" fmla="*/ 92 w 994520"/>
                <a:gd name="connsiteY4" fmla="*/ 0 h 597448"/>
                <a:gd name="connsiteX0" fmla="*/ 92 w 1015119"/>
                <a:gd name="connsiteY0" fmla="*/ 0 h 597448"/>
                <a:gd name="connsiteX1" fmla="*/ 742252 w 1015119"/>
                <a:gd name="connsiteY1" fmla="*/ 236271 h 597448"/>
                <a:gd name="connsiteX2" fmla="*/ 871325 w 1015119"/>
                <a:gd name="connsiteY2" fmla="*/ 597448 h 597448"/>
                <a:gd name="connsiteX3" fmla="*/ 129635 w 1015119"/>
                <a:gd name="connsiteY3" fmla="*/ 386322 h 597448"/>
                <a:gd name="connsiteX4" fmla="*/ 92 w 1015119"/>
                <a:gd name="connsiteY4" fmla="*/ 0 h 597448"/>
                <a:gd name="connsiteX0" fmla="*/ 92 w 1015119"/>
                <a:gd name="connsiteY0" fmla="*/ 0 h 597448"/>
                <a:gd name="connsiteX1" fmla="*/ 742252 w 1015119"/>
                <a:gd name="connsiteY1" fmla="*/ 236271 h 597448"/>
                <a:gd name="connsiteX2" fmla="*/ 871325 w 1015119"/>
                <a:gd name="connsiteY2" fmla="*/ 597448 h 597448"/>
                <a:gd name="connsiteX3" fmla="*/ 129635 w 1015119"/>
                <a:gd name="connsiteY3" fmla="*/ 386322 h 597448"/>
                <a:gd name="connsiteX4" fmla="*/ 92 w 1015119"/>
                <a:gd name="connsiteY4" fmla="*/ 0 h 597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5119" h="597448">
                  <a:moveTo>
                    <a:pt x="92" y="0"/>
                  </a:moveTo>
                  <a:cubicBezTo>
                    <a:pt x="13174" y="102501"/>
                    <a:pt x="515823" y="255271"/>
                    <a:pt x="742252" y="236271"/>
                  </a:cubicBezTo>
                  <a:cubicBezTo>
                    <a:pt x="1017448" y="226067"/>
                    <a:pt x="1125770" y="585886"/>
                    <a:pt x="871325" y="597448"/>
                  </a:cubicBezTo>
                  <a:cubicBezTo>
                    <a:pt x="620187" y="588264"/>
                    <a:pt x="324953" y="533730"/>
                    <a:pt x="129635" y="386322"/>
                  </a:cubicBezTo>
                  <a:cubicBezTo>
                    <a:pt x="75562" y="333085"/>
                    <a:pt x="-3074" y="101084"/>
                    <a:pt x="92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6050964" y="1730066"/>
              <a:ext cx="1351630" cy="1028928"/>
            </a:xfrm>
            <a:custGeom>
              <a:avLst/>
              <a:gdLst>
                <a:gd name="connsiteX0" fmla="*/ 1242811 w 1352282"/>
                <a:gd name="connsiteY0" fmla="*/ 0 h 1030310"/>
                <a:gd name="connsiteX1" fmla="*/ 1352282 w 1352282"/>
                <a:gd name="connsiteY1" fmla="*/ 354169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73947 h 1030310"/>
                <a:gd name="connsiteX4" fmla="*/ 1242811 w 1352282"/>
                <a:gd name="connsiteY4" fmla="*/ 0 h 1030310"/>
                <a:gd name="connsiteX0" fmla="*/ 1242811 w 1352282"/>
                <a:gd name="connsiteY0" fmla="*/ 0 h 1040358"/>
                <a:gd name="connsiteX1" fmla="*/ 1352282 w 1352282"/>
                <a:gd name="connsiteY1" fmla="*/ 370211 h 1040358"/>
                <a:gd name="connsiteX2" fmla="*/ 123765 w 1352282"/>
                <a:gd name="connsiteY2" fmla="*/ 1040358 h 1040358"/>
                <a:gd name="connsiteX3" fmla="*/ 0 w 1352282"/>
                <a:gd name="connsiteY3" fmla="*/ 673947 h 1040358"/>
                <a:gd name="connsiteX4" fmla="*/ 1242811 w 1352282"/>
                <a:gd name="connsiteY4" fmla="*/ 0 h 1040358"/>
                <a:gd name="connsiteX0" fmla="*/ 1239001 w 1352282"/>
                <a:gd name="connsiteY0" fmla="*/ 0 h 1028928"/>
                <a:gd name="connsiteX1" fmla="*/ 1352282 w 1352282"/>
                <a:gd name="connsiteY1" fmla="*/ 358781 h 1028928"/>
                <a:gd name="connsiteX2" fmla="*/ 123765 w 1352282"/>
                <a:gd name="connsiteY2" fmla="*/ 1028928 h 1028928"/>
                <a:gd name="connsiteX3" fmla="*/ 0 w 1352282"/>
                <a:gd name="connsiteY3" fmla="*/ 662517 h 1028928"/>
                <a:gd name="connsiteX4" fmla="*/ 1239001 w 1352282"/>
                <a:gd name="connsiteY4" fmla="*/ 0 h 1028928"/>
                <a:gd name="connsiteX0" fmla="*/ 1239001 w 1354378"/>
                <a:gd name="connsiteY0" fmla="*/ 0 h 1028928"/>
                <a:gd name="connsiteX1" fmla="*/ 1352282 w 1354378"/>
                <a:gd name="connsiteY1" fmla="*/ 358781 h 1028928"/>
                <a:gd name="connsiteX2" fmla="*/ 123765 w 1354378"/>
                <a:gd name="connsiteY2" fmla="*/ 1028928 h 1028928"/>
                <a:gd name="connsiteX3" fmla="*/ 0 w 1354378"/>
                <a:gd name="connsiteY3" fmla="*/ 662517 h 1028928"/>
                <a:gd name="connsiteX4" fmla="*/ 1239001 w 1354378"/>
                <a:gd name="connsiteY4" fmla="*/ 0 h 1028928"/>
                <a:gd name="connsiteX0" fmla="*/ 1239001 w 1353146"/>
                <a:gd name="connsiteY0" fmla="*/ 0 h 1028928"/>
                <a:gd name="connsiteX1" fmla="*/ 1352282 w 1353146"/>
                <a:gd name="connsiteY1" fmla="*/ 358781 h 1028928"/>
                <a:gd name="connsiteX2" fmla="*/ 123765 w 1353146"/>
                <a:gd name="connsiteY2" fmla="*/ 1028928 h 1028928"/>
                <a:gd name="connsiteX3" fmla="*/ 0 w 1353146"/>
                <a:gd name="connsiteY3" fmla="*/ 662517 h 1028928"/>
                <a:gd name="connsiteX4" fmla="*/ 1239001 w 1353146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767"/>
                <a:gd name="connsiteY0" fmla="*/ 0 h 1028928"/>
                <a:gd name="connsiteX1" fmla="*/ 1352282 w 1353767"/>
                <a:gd name="connsiteY1" fmla="*/ 358781 h 1028928"/>
                <a:gd name="connsiteX2" fmla="*/ 123765 w 1353767"/>
                <a:gd name="connsiteY2" fmla="*/ 1028928 h 1028928"/>
                <a:gd name="connsiteX3" fmla="*/ 0 w 1353767"/>
                <a:gd name="connsiteY3" fmla="*/ 662517 h 1028928"/>
                <a:gd name="connsiteX4" fmla="*/ 1239001 w 1353767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645 w 1354436"/>
                <a:gd name="connsiteY0" fmla="*/ 0 h 1028928"/>
                <a:gd name="connsiteX1" fmla="*/ 1352926 w 1354436"/>
                <a:gd name="connsiteY1" fmla="*/ 358781 h 1028928"/>
                <a:gd name="connsiteX2" fmla="*/ 124409 w 1354436"/>
                <a:gd name="connsiteY2" fmla="*/ 1028928 h 1028928"/>
                <a:gd name="connsiteX3" fmla="*/ 644 w 1354436"/>
                <a:gd name="connsiteY3" fmla="*/ 662517 h 1028928"/>
                <a:gd name="connsiteX4" fmla="*/ 1239645 w 1354436"/>
                <a:gd name="connsiteY4" fmla="*/ 0 h 1028928"/>
                <a:gd name="connsiteX0" fmla="*/ 1239645 w 1354186"/>
                <a:gd name="connsiteY0" fmla="*/ 0 h 1028928"/>
                <a:gd name="connsiteX1" fmla="*/ 1352926 w 1354186"/>
                <a:gd name="connsiteY1" fmla="*/ 358781 h 1028928"/>
                <a:gd name="connsiteX2" fmla="*/ 124409 w 1354186"/>
                <a:gd name="connsiteY2" fmla="*/ 1028928 h 1028928"/>
                <a:gd name="connsiteX3" fmla="*/ 644 w 1354186"/>
                <a:gd name="connsiteY3" fmla="*/ 662517 h 1028928"/>
                <a:gd name="connsiteX4" fmla="*/ 1239645 w 1354186"/>
                <a:gd name="connsiteY4" fmla="*/ 0 h 1028928"/>
                <a:gd name="connsiteX0" fmla="*/ 1239645 w 1353804"/>
                <a:gd name="connsiteY0" fmla="*/ 0 h 1028928"/>
                <a:gd name="connsiteX1" fmla="*/ 1352926 w 1353804"/>
                <a:gd name="connsiteY1" fmla="*/ 358781 h 1028928"/>
                <a:gd name="connsiteX2" fmla="*/ 124409 w 1353804"/>
                <a:gd name="connsiteY2" fmla="*/ 1028928 h 1028928"/>
                <a:gd name="connsiteX3" fmla="*/ 644 w 1353804"/>
                <a:gd name="connsiteY3" fmla="*/ 662517 h 1028928"/>
                <a:gd name="connsiteX4" fmla="*/ 1239645 w 1353804"/>
                <a:gd name="connsiteY4" fmla="*/ 0 h 1028928"/>
                <a:gd name="connsiteX0" fmla="*/ 1239645 w 1353905"/>
                <a:gd name="connsiteY0" fmla="*/ 0 h 1028928"/>
                <a:gd name="connsiteX1" fmla="*/ 1352926 w 1353905"/>
                <a:gd name="connsiteY1" fmla="*/ 358781 h 1028928"/>
                <a:gd name="connsiteX2" fmla="*/ 124409 w 1353905"/>
                <a:gd name="connsiteY2" fmla="*/ 1028928 h 1028928"/>
                <a:gd name="connsiteX3" fmla="*/ 644 w 1353905"/>
                <a:gd name="connsiteY3" fmla="*/ 662517 h 1028928"/>
                <a:gd name="connsiteX4" fmla="*/ 1239645 w 1353905"/>
                <a:gd name="connsiteY4" fmla="*/ 0 h 1028928"/>
                <a:gd name="connsiteX0" fmla="*/ 1239645 w 1353903"/>
                <a:gd name="connsiteY0" fmla="*/ 0 h 1028928"/>
                <a:gd name="connsiteX1" fmla="*/ 1352926 w 1353903"/>
                <a:gd name="connsiteY1" fmla="*/ 358781 h 1028928"/>
                <a:gd name="connsiteX2" fmla="*/ 124409 w 1353903"/>
                <a:gd name="connsiteY2" fmla="*/ 1028928 h 1028928"/>
                <a:gd name="connsiteX3" fmla="*/ 644 w 1353903"/>
                <a:gd name="connsiteY3" fmla="*/ 662517 h 1028928"/>
                <a:gd name="connsiteX4" fmla="*/ 1239645 w 1353903"/>
                <a:gd name="connsiteY4" fmla="*/ 0 h 1028928"/>
                <a:gd name="connsiteX0" fmla="*/ 1241627 w 1355885"/>
                <a:gd name="connsiteY0" fmla="*/ 0 h 1028928"/>
                <a:gd name="connsiteX1" fmla="*/ 1354908 w 1355885"/>
                <a:gd name="connsiteY1" fmla="*/ 358781 h 1028928"/>
                <a:gd name="connsiteX2" fmla="*/ 126391 w 1355885"/>
                <a:gd name="connsiteY2" fmla="*/ 1028928 h 1028928"/>
                <a:gd name="connsiteX3" fmla="*/ 2626 w 1355885"/>
                <a:gd name="connsiteY3" fmla="*/ 662517 h 1028928"/>
                <a:gd name="connsiteX4" fmla="*/ 1241627 w 1355885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601"/>
                <a:gd name="connsiteY0" fmla="*/ 0 h 1028928"/>
                <a:gd name="connsiteX1" fmla="*/ 1352562 w 1354601"/>
                <a:gd name="connsiteY1" fmla="*/ 358781 h 1028928"/>
                <a:gd name="connsiteX2" fmla="*/ 124045 w 1354601"/>
                <a:gd name="connsiteY2" fmla="*/ 1028928 h 1028928"/>
                <a:gd name="connsiteX3" fmla="*/ 280 w 1354601"/>
                <a:gd name="connsiteY3" fmla="*/ 662517 h 1028928"/>
                <a:gd name="connsiteX4" fmla="*/ 1239281 w 1354601"/>
                <a:gd name="connsiteY4" fmla="*/ 0 h 1028928"/>
                <a:gd name="connsiteX0" fmla="*/ 1239281 w 1354557"/>
                <a:gd name="connsiteY0" fmla="*/ 0 h 1028928"/>
                <a:gd name="connsiteX1" fmla="*/ 1352562 w 1354557"/>
                <a:gd name="connsiteY1" fmla="*/ 358781 h 1028928"/>
                <a:gd name="connsiteX2" fmla="*/ 124045 w 1354557"/>
                <a:gd name="connsiteY2" fmla="*/ 1028928 h 1028928"/>
                <a:gd name="connsiteX3" fmla="*/ 280 w 1354557"/>
                <a:gd name="connsiteY3" fmla="*/ 662517 h 1028928"/>
                <a:gd name="connsiteX4" fmla="*/ 1239281 w 1354557"/>
                <a:gd name="connsiteY4" fmla="*/ 0 h 1028928"/>
                <a:gd name="connsiteX0" fmla="*/ 1239269 w 1354545"/>
                <a:gd name="connsiteY0" fmla="*/ 0 h 1028928"/>
                <a:gd name="connsiteX1" fmla="*/ 1352550 w 1354545"/>
                <a:gd name="connsiteY1" fmla="*/ 358781 h 1028928"/>
                <a:gd name="connsiteX2" fmla="*/ 124033 w 1354545"/>
                <a:gd name="connsiteY2" fmla="*/ 1028928 h 1028928"/>
                <a:gd name="connsiteX3" fmla="*/ 268 w 1354545"/>
                <a:gd name="connsiteY3" fmla="*/ 662517 h 1028928"/>
                <a:gd name="connsiteX4" fmla="*/ 1239269 w 1354545"/>
                <a:gd name="connsiteY4" fmla="*/ 0 h 1028928"/>
                <a:gd name="connsiteX0" fmla="*/ 1239259 w 1354535"/>
                <a:gd name="connsiteY0" fmla="*/ 0 h 1028928"/>
                <a:gd name="connsiteX1" fmla="*/ 1352540 w 1354535"/>
                <a:gd name="connsiteY1" fmla="*/ 358781 h 1028928"/>
                <a:gd name="connsiteX2" fmla="*/ 124023 w 1354535"/>
                <a:gd name="connsiteY2" fmla="*/ 1028928 h 1028928"/>
                <a:gd name="connsiteX3" fmla="*/ 258 w 1354535"/>
                <a:gd name="connsiteY3" fmla="*/ 662517 h 1028928"/>
                <a:gd name="connsiteX4" fmla="*/ 1239259 w 1354535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6354 w 1351630"/>
                <a:gd name="connsiteY0" fmla="*/ 0 h 1028928"/>
                <a:gd name="connsiteX1" fmla="*/ 1349635 w 1351630"/>
                <a:gd name="connsiteY1" fmla="*/ 358781 h 1028928"/>
                <a:gd name="connsiteX2" fmla="*/ 121118 w 1351630"/>
                <a:gd name="connsiteY2" fmla="*/ 1028928 h 1028928"/>
                <a:gd name="connsiteX3" fmla="*/ 256 w 1351630"/>
                <a:gd name="connsiteY3" fmla="*/ 656712 h 1028928"/>
                <a:gd name="connsiteX4" fmla="*/ 1236354 w 1351630"/>
                <a:gd name="connsiteY4" fmla="*/ 0 h 102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630" h="1028928">
                  <a:moveTo>
                    <a:pt x="1236354" y="0"/>
                  </a:moveTo>
                  <a:lnTo>
                    <a:pt x="1349635" y="358781"/>
                  </a:lnTo>
                  <a:cubicBezTo>
                    <a:pt x="1411388" y="571946"/>
                    <a:pt x="18762" y="751907"/>
                    <a:pt x="121118" y="1028928"/>
                  </a:cubicBezTo>
                  <a:cubicBezTo>
                    <a:pt x="60408" y="921382"/>
                    <a:pt x="12532" y="769122"/>
                    <a:pt x="256" y="656712"/>
                  </a:cubicBezTo>
                  <a:cubicBezTo>
                    <a:pt x="-19928" y="440513"/>
                    <a:pt x="1162894" y="330501"/>
                    <a:pt x="1236354" y="0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3330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411861" y="210131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三维</a:t>
            </a:r>
            <a:r>
              <a:rPr lang="zh-CN" altLang="en-US" sz="3600" b="1" dirty="0" smtClean="0">
                <a:solidFill>
                  <a:srgbClr val="0FC197"/>
                </a:solidFill>
              </a:rPr>
              <a:t>折纸篇</a:t>
            </a:r>
            <a:endParaRPr lang="zh-CN" altLang="en-US" sz="3600" dirty="0"/>
          </a:p>
        </p:txBody>
      </p:sp>
      <p:sp>
        <p:nvSpPr>
          <p:cNvPr id="17" name="椭圆 16"/>
          <p:cNvSpPr/>
          <p:nvPr/>
        </p:nvSpPr>
        <p:spPr>
          <a:xfrm>
            <a:off x="1691680" y="3145532"/>
            <a:ext cx="2560344" cy="432048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7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2123728" y="1387188"/>
            <a:ext cx="1655180" cy="1527858"/>
          </a:xfrm>
          <a:custGeom>
            <a:avLst/>
            <a:gdLst>
              <a:gd name="connsiteX0" fmla="*/ 0 w 1655180"/>
              <a:gd name="connsiteY0" fmla="*/ 0 h 1527858"/>
              <a:gd name="connsiteX1" fmla="*/ 798654 w 1655180"/>
              <a:gd name="connsiteY1" fmla="*/ 254643 h 1527858"/>
              <a:gd name="connsiteX2" fmla="*/ 289367 w 1655180"/>
              <a:gd name="connsiteY2" fmla="*/ 636608 h 1527858"/>
              <a:gd name="connsiteX3" fmla="*/ 1088021 w 1655180"/>
              <a:gd name="connsiteY3" fmla="*/ 914400 h 1527858"/>
              <a:gd name="connsiteX4" fmla="*/ 659757 w 1655180"/>
              <a:gd name="connsiteY4" fmla="*/ 1226917 h 1527858"/>
              <a:gd name="connsiteX5" fmla="*/ 1655180 w 1655180"/>
              <a:gd name="connsiteY5" fmla="*/ 1527858 h 1527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5180" h="1527858">
                <a:moveTo>
                  <a:pt x="0" y="0"/>
                </a:moveTo>
                <a:cubicBezTo>
                  <a:pt x="375213" y="74271"/>
                  <a:pt x="750426" y="148542"/>
                  <a:pt x="798654" y="254643"/>
                </a:cubicBezTo>
                <a:cubicBezTo>
                  <a:pt x="846882" y="360744"/>
                  <a:pt x="241139" y="526649"/>
                  <a:pt x="289367" y="636608"/>
                </a:cubicBezTo>
                <a:cubicBezTo>
                  <a:pt x="337595" y="746568"/>
                  <a:pt x="1026289" y="816015"/>
                  <a:pt x="1088021" y="914400"/>
                </a:cubicBezTo>
                <a:cubicBezTo>
                  <a:pt x="1149753" y="1012785"/>
                  <a:pt x="565231" y="1124674"/>
                  <a:pt x="659757" y="1226917"/>
                </a:cubicBezTo>
                <a:cubicBezTo>
                  <a:pt x="754283" y="1329160"/>
                  <a:pt x="1204731" y="1428509"/>
                  <a:pt x="1655180" y="1527858"/>
                </a:cubicBezTo>
              </a:path>
            </a:pathLst>
          </a:custGeom>
          <a:ln>
            <a:solidFill>
              <a:srgbClr val="11DDAC"/>
            </a:solidFill>
          </a:ln>
          <a:scene3d>
            <a:camera prst="perspectiveFront">
              <a:rot lat="18599993" lon="0" rev="0"/>
            </a:camera>
            <a:lightRig rig="threePt" dir="t"/>
          </a:scene3d>
          <a:sp3d extrusionH="419100" prstMaterial="matt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659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77207" y="1810093"/>
            <a:ext cx="4593530" cy="540060"/>
          </a:xfrm>
          <a:prstGeom prst="rect">
            <a:avLst/>
          </a:pr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9966860">
            <a:off x="2077207" y="1810093"/>
            <a:ext cx="4593530" cy="540060"/>
          </a:xfrm>
          <a:prstGeom prst="rect">
            <a:avLst/>
          </a:prstGeom>
          <a:solidFill>
            <a:schemeClr val="accent5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376527" y="3721596"/>
            <a:ext cx="4390946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如图，两个矩形条相交的区域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是一个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平行四边形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或者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矩形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（两矩形垂直时）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3294490" y="1809454"/>
            <a:ext cx="2168770" cy="550985"/>
          </a:xfrm>
          <a:custGeom>
            <a:avLst/>
            <a:gdLst>
              <a:gd name="connsiteX0" fmla="*/ 0 w 2168770"/>
              <a:gd name="connsiteY0" fmla="*/ 527539 h 550985"/>
              <a:gd name="connsiteX1" fmla="*/ 1019908 w 2168770"/>
              <a:gd name="connsiteY1" fmla="*/ 0 h 550985"/>
              <a:gd name="connsiteX2" fmla="*/ 2168770 w 2168770"/>
              <a:gd name="connsiteY2" fmla="*/ 0 h 550985"/>
              <a:gd name="connsiteX3" fmla="*/ 1137139 w 2168770"/>
              <a:gd name="connsiteY3" fmla="*/ 550985 h 550985"/>
              <a:gd name="connsiteX4" fmla="*/ 0 w 2168770"/>
              <a:gd name="connsiteY4" fmla="*/ 527539 h 55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8770" h="550985">
                <a:moveTo>
                  <a:pt x="0" y="527539"/>
                </a:moveTo>
                <a:lnTo>
                  <a:pt x="1019908" y="0"/>
                </a:lnTo>
                <a:lnTo>
                  <a:pt x="2168770" y="0"/>
                </a:lnTo>
                <a:lnTo>
                  <a:pt x="1137139" y="550985"/>
                </a:lnTo>
                <a:lnTo>
                  <a:pt x="0" y="527539"/>
                </a:lnTo>
                <a:close/>
              </a:path>
            </a:pathLst>
          </a:custGeom>
          <a:noFill/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528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87624" y="810228"/>
            <a:ext cx="2442258" cy="2581154"/>
          </a:xfrm>
          <a:custGeom>
            <a:avLst/>
            <a:gdLst>
              <a:gd name="connsiteX0" fmla="*/ 0 w 2442258"/>
              <a:gd name="connsiteY0" fmla="*/ 0 h 2581154"/>
              <a:gd name="connsiteX1" fmla="*/ 1481560 w 2442258"/>
              <a:gd name="connsiteY1" fmla="*/ 601883 h 2581154"/>
              <a:gd name="connsiteX2" fmla="*/ 370390 w 2442258"/>
              <a:gd name="connsiteY2" fmla="*/ 1018572 h 2581154"/>
              <a:gd name="connsiteX3" fmla="*/ 1620456 w 2442258"/>
              <a:gd name="connsiteY3" fmla="*/ 1504709 h 2581154"/>
              <a:gd name="connsiteX4" fmla="*/ 810228 w 2442258"/>
              <a:gd name="connsiteY4" fmla="*/ 1909823 h 2581154"/>
              <a:gd name="connsiteX5" fmla="*/ 2442258 w 2442258"/>
              <a:gd name="connsiteY5" fmla="*/ 2581154 h 2581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2258" h="2581154">
                <a:moveTo>
                  <a:pt x="0" y="0"/>
                </a:moveTo>
                <a:lnTo>
                  <a:pt x="1481560" y="601883"/>
                </a:lnTo>
                <a:lnTo>
                  <a:pt x="370390" y="1018572"/>
                </a:lnTo>
                <a:lnTo>
                  <a:pt x="1620456" y="1504709"/>
                </a:lnTo>
                <a:lnTo>
                  <a:pt x="810228" y="1909823"/>
                </a:lnTo>
                <a:lnTo>
                  <a:pt x="2442258" y="2581154"/>
                </a:lnTo>
              </a:path>
            </a:pathLst>
          </a:custGeom>
          <a:ln>
            <a:solidFill>
              <a:srgbClr val="11DD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614442" y="3815307"/>
            <a:ext cx="1338828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画一条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折线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28026" y="3815307"/>
            <a:ext cx="2723823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设置三维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深度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和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旋转角度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234954" y="1207661"/>
            <a:ext cx="1765458" cy="1865863"/>
          </a:xfrm>
          <a:custGeom>
            <a:avLst/>
            <a:gdLst>
              <a:gd name="connsiteX0" fmla="*/ 0 w 2442258"/>
              <a:gd name="connsiteY0" fmla="*/ 0 h 2581154"/>
              <a:gd name="connsiteX1" fmla="*/ 1481560 w 2442258"/>
              <a:gd name="connsiteY1" fmla="*/ 601883 h 2581154"/>
              <a:gd name="connsiteX2" fmla="*/ 370390 w 2442258"/>
              <a:gd name="connsiteY2" fmla="*/ 1018572 h 2581154"/>
              <a:gd name="connsiteX3" fmla="*/ 1620456 w 2442258"/>
              <a:gd name="connsiteY3" fmla="*/ 1504709 h 2581154"/>
              <a:gd name="connsiteX4" fmla="*/ 810228 w 2442258"/>
              <a:gd name="connsiteY4" fmla="*/ 1909823 h 2581154"/>
              <a:gd name="connsiteX5" fmla="*/ 2442258 w 2442258"/>
              <a:gd name="connsiteY5" fmla="*/ 2581154 h 2581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2258" h="2581154">
                <a:moveTo>
                  <a:pt x="0" y="0"/>
                </a:moveTo>
                <a:lnTo>
                  <a:pt x="1481560" y="601883"/>
                </a:lnTo>
                <a:lnTo>
                  <a:pt x="370390" y="1018572"/>
                </a:lnTo>
                <a:lnTo>
                  <a:pt x="1620456" y="1504709"/>
                </a:lnTo>
                <a:lnTo>
                  <a:pt x="810228" y="1909823"/>
                </a:lnTo>
                <a:lnTo>
                  <a:pt x="2442258" y="2581154"/>
                </a:lnTo>
              </a:path>
            </a:pathLst>
          </a:custGeom>
          <a:ln>
            <a:solidFill>
              <a:srgbClr val="11DDAC"/>
            </a:solidFill>
          </a:ln>
          <a:scene3d>
            <a:camera prst="perspectiveFront">
              <a:rot lat="18599993" lon="0" rev="0"/>
            </a:camera>
            <a:lightRig rig="threePt" dir="t"/>
          </a:scene3d>
          <a:sp3d extrusionH="419100" prstMaterial="matt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170" y="1244858"/>
            <a:ext cx="2209254" cy="477888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171" y="1863902"/>
            <a:ext cx="2193732" cy="157608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右箭头 8"/>
          <p:cNvSpPr/>
          <p:nvPr/>
        </p:nvSpPr>
        <p:spPr>
          <a:xfrm>
            <a:off x="3936164" y="3744327"/>
            <a:ext cx="576064" cy="566692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722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62472" y="3815307"/>
            <a:ext cx="1338828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画一条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曲线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76056" y="3815307"/>
            <a:ext cx="2723823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设置三维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深度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和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旋转角度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170" y="1242351"/>
            <a:ext cx="2209254" cy="477888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171" y="1857484"/>
            <a:ext cx="2193732" cy="157608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任意多边形 5"/>
          <p:cNvSpPr/>
          <p:nvPr/>
        </p:nvSpPr>
        <p:spPr>
          <a:xfrm>
            <a:off x="1404296" y="1238491"/>
            <a:ext cx="1655180" cy="1527858"/>
          </a:xfrm>
          <a:custGeom>
            <a:avLst/>
            <a:gdLst>
              <a:gd name="connsiteX0" fmla="*/ 0 w 1655180"/>
              <a:gd name="connsiteY0" fmla="*/ 0 h 1527858"/>
              <a:gd name="connsiteX1" fmla="*/ 798654 w 1655180"/>
              <a:gd name="connsiteY1" fmla="*/ 254643 h 1527858"/>
              <a:gd name="connsiteX2" fmla="*/ 289367 w 1655180"/>
              <a:gd name="connsiteY2" fmla="*/ 636608 h 1527858"/>
              <a:gd name="connsiteX3" fmla="*/ 1088021 w 1655180"/>
              <a:gd name="connsiteY3" fmla="*/ 914400 h 1527858"/>
              <a:gd name="connsiteX4" fmla="*/ 659757 w 1655180"/>
              <a:gd name="connsiteY4" fmla="*/ 1226917 h 1527858"/>
              <a:gd name="connsiteX5" fmla="*/ 1655180 w 1655180"/>
              <a:gd name="connsiteY5" fmla="*/ 1527858 h 1527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5180" h="1527858">
                <a:moveTo>
                  <a:pt x="0" y="0"/>
                </a:moveTo>
                <a:cubicBezTo>
                  <a:pt x="375213" y="74271"/>
                  <a:pt x="750426" y="148542"/>
                  <a:pt x="798654" y="254643"/>
                </a:cubicBezTo>
                <a:cubicBezTo>
                  <a:pt x="846882" y="360744"/>
                  <a:pt x="241139" y="526649"/>
                  <a:pt x="289367" y="636608"/>
                </a:cubicBezTo>
                <a:cubicBezTo>
                  <a:pt x="337595" y="746568"/>
                  <a:pt x="1026289" y="816015"/>
                  <a:pt x="1088021" y="914400"/>
                </a:cubicBezTo>
                <a:cubicBezTo>
                  <a:pt x="1149753" y="1012785"/>
                  <a:pt x="565231" y="1124674"/>
                  <a:pt x="659757" y="1226917"/>
                </a:cubicBezTo>
                <a:cubicBezTo>
                  <a:pt x="754283" y="1329160"/>
                  <a:pt x="1204731" y="1428509"/>
                  <a:pt x="1655180" y="1527858"/>
                </a:cubicBezTo>
              </a:path>
            </a:pathLst>
          </a:custGeom>
          <a:ln>
            <a:solidFill>
              <a:srgbClr val="11DD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4284972" y="1329642"/>
            <a:ext cx="1655180" cy="1527858"/>
          </a:xfrm>
          <a:custGeom>
            <a:avLst/>
            <a:gdLst>
              <a:gd name="connsiteX0" fmla="*/ 0 w 1655180"/>
              <a:gd name="connsiteY0" fmla="*/ 0 h 1527858"/>
              <a:gd name="connsiteX1" fmla="*/ 798654 w 1655180"/>
              <a:gd name="connsiteY1" fmla="*/ 254643 h 1527858"/>
              <a:gd name="connsiteX2" fmla="*/ 289367 w 1655180"/>
              <a:gd name="connsiteY2" fmla="*/ 636608 h 1527858"/>
              <a:gd name="connsiteX3" fmla="*/ 1088021 w 1655180"/>
              <a:gd name="connsiteY3" fmla="*/ 914400 h 1527858"/>
              <a:gd name="connsiteX4" fmla="*/ 659757 w 1655180"/>
              <a:gd name="connsiteY4" fmla="*/ 1226917 h 1527858"/>
              <a:gd name="connsiteX5" fmla="*/ 1655180 w 1655180"/>
              <a:gd name="connsiteY5" fmla="*/ 1527858 h 1527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5180" h="1527858">
                <a:moveTo>
                  <a:pt x="0" y="0"/>
                </a:moveTo>
                <a:cubicBezTo>
                  <a:pt x="375213" y="74271"/>
                  <a:pt x="750426" y="148542"/>
                  <a:pt x="798654" y="254643"/>
                </a:cubicBezTo>
                <a:cubicBezTo>
                  <a:pt x="846882" y="360744"/>
                  <a:pt x="241139" y="526649"/>
                  <a:pt x="289367" y="636608"/>
                </a:cubicBezTo>
                <a:cubicBezTo>
                  <a:pt x="337595" y="746568"/>
                  <a:pt x="1026289" y="816015"/>
                  <a:pt x="1088021" y="914400"/>
                </a:cubicBezTo>
                <a:cubicBezTo>
                  <a:pt x="1149753" y="1012785"/>
                  <a:pt x="565231" y="1124674"/>
                  <a:pt x="659757" y="1226917"/>
                </a:cubicBezTo>
                <a:cubicBezTo>
                  <a:pt x="754283" y="1329160"/>
                  <a:pt x="1204731" y="1428509"/>
                  <a:pt x="1655180" y="1527858"/>
                </a:cubicBezTo>
              </a:path>
            </a:pathLst>
          </a:custGeom>
          <a:ln>
            <a:solidFill>
              <a:srgbClr val="11DDAC"/>
            </a:solidFill>
          </a:ln>
          <a:scene3d>
            <a:camera prst="perspectiveFront">
              <a:rot lat="18599993" lon="0" rev="0"/>
            </a:camera>
            <a:lightRig rig="threePt" dir="t"/>
          </a:scene3d>
          <a:sp3d extrusionH="419100" prstMaterial="matt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3884194" y="3744327"/>
            <a:ext cx="576064" cy="566692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543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53041" y="3453762"/>
            <a:ext cx="364715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几种三维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无法实现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的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典型效果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示例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三维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做出来的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折纸有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很大的局限性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不过也不失为一种好方法</a:t>
            </a:r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因为三维折纸也有其独特性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77506" y="1162821"/>
            <a:ext cx="1296144" cy="1014035"/>
            <a:chOff x="5606656" y="1531375"/>
            <a:chExt cx="1795938" cy="1405047"/>
          </a:xfrm>
        </p:grpSpPr>
        <p:sp>
          <p:nvSpPr>
            <p:cNvPr id="12" name="任意多边形 11"/>
            <p:cNvSpPr/>
            <p:nvPr/>
          </p:nvSpPr>
          <p:spPr>
            <a:xfrm>
              <a:off x="5606656" y="1531375"/>
              <a:ext cx="1790163" cy="554308"/>
            </a:xfrm>
            <a:custGeom>
              <a:avLst/>
              <a:gdLst>
                <a:gd name="connsiteX0" fmla="*/ 0 w 1790163"/>
                <a:gd name="connsiteY0" fmla="*/ 6439 h 367048"/>
                <a:gd name="connsiteX1" fmla="*/ 122349 w 1790163"/>
                <a:gd name="connsiteY1" fmla="*/ 367048 h 367048"/>
                <a:gd name="connsiteX2" fmla="*/ 1790163 w 1790163"/>
                <a:gd name="connsiteY2" fmla="*/ 354169 h 367048"/>
                <a:gd name="connsiteX3" fmla="*/ 1674253 w 1790163"/>
                <a:gd name="connsiteY3" fmla="*/ 0 h 367048"/>
                <a:gd name="connsiteX4" fmla="*/ 0 w 1790163"/>
                <a:gd name="connsiteY4" fmla="*/ 6439 h 367048"/>
                <a:gd name="connsiteX0" fmla="*/ 0 w 1790163"/>
                <a:gd name="connsiteY0" fmla="*/ 122661 h 483270"/>
                <a:gd name="connsiteX1" fmla="*/ 122349 w 1790163"/>
                <a:gd name="connsiteY1" fmla="*/ 483270 h 483270"/>
                <a:gd name="connsiteX2" fmla="*/ 1790163 w 1790163"/>
                <a:gd name="connsiteY2" fmla="*/ 470391 h 483270"/>
                <a:gd name="connsiteX3" fmla="*/ 1674253 w 1790163"/>
                <a:gd name="connsiteY3" fmla="*/ 116222 h 483270"/>
                <a:gd name="connsiteX4" fmla="*/ 0 w 1790163"/>
                <a:gd name="connsiteY4" fmla="*/ 122661 h 48327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206578 h 567187"/>
                <a:gd name="connsiteX1" fmla="*/ 122349 w 1790163"/>
                <a:gd name="connsiteY1" fmla="*/ 567187 h 567187"/>
                <a:gd name="connsiteX2" fmla="*/ 1790163 w 1790163"/>
                <a:gd name="connsiteY2" fmla="*/ 554308 h 567187"/>
                <a:gd name="connsiteX3" fmla="*/ 1674253 w 1790163"/>
                <a:gd name="connsiteY3" fmla="*/ 200139 h 567187"/>
                <a:gd name="connsiteX4" fmla="*/ 0 w 1790163"/>
                <a:gd name="connsiteY4" fmla="*/ 206578 h 567187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  <a:gd name="connsiteX0" fmla="*/ 0 w 1790163"/>
                <a:gd name="connsiteY0" fmla="*/ 206578 h 554308"/>
                <a:gd name="connsiteX1" fmla="*/ 1790163 w 1790163"/>
                <a:gd name="connsiteY1" fmla="*/ 554308 h 554308"/>
                <a:gd name="connsiteX2" fmla="*/ 1674253 w 1790163"/>
                <a:gd name="connsiteY2" fmla="*/ 200139 h 554308"/>
                <a:gd name="connsiteX3" fmla="*/ 0 w 1790163"/>
                <a:gd name="connsiteY3" fmla="*/ 206578 h 55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0163" h="554308">
                  <a:moveTo>
                    <a:pt x="0" y="206578"/>
                  </a:moveTo>
                  <a:cubicBezTo>
                    <a:pt x="1195683" y="-66789"/>
                    <a:pt x="1606730" y="324743"/>
                    <a:pt x="1790163" y="554308"/>
                  </a:cubicBezTo>
                  <a:lnTo>
                    <a:pt x="1674253" y="200139"/>
                  </a:lnTo>
                  <a:cubicBezTo>
                    <a:pt x="1621216" y="40139"/>
                    <a:pt x="726678" y="-159111"/>
                    <a:pt x="0" y="206578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050964" y="1730066"/>
              <a:ext cx="1351630" cy="1028928"/>
            </a:xfrm>
            <a:custGeom>
              <a:avLst/>
              <a:gdLst>
                <a:gd name="connsiteX0" fmla="*/ 1242811 w 1352282"/>
                <a:gd name="connsiteY0" fmla="*/ 0 h 1030310"/>
                <a:gd name="connsiteX1" fmla="*/ 1352282 w 1352282"/>
                <a:gd name="connsiteY1" fmla="*/ 354169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73947 h 1030310"/>
                <a:gd name="connsiteX4" fmla="*/ 1242811 w 1352282"/>
                <a:gd name="connsiteY4" fmla="*/ 0 h 1030310"/>
                <a:gd name="connsiteX0" fmla="*/ 1242811 w 1352282"/>
                <a:gd name="connsiteY0" fmla="*/ 0 h 1040358"/>
                <a:gd name="connsiteX1" fmla="*/ 1352282 w 1352282"/>
                <a:gd name="connsiteY1" fmla="*/ 370211 h 1040358"/>
                <a:gd name="connsiteX2" fmla="*/ 123765 w 1352282"/>
                <a:gd name="connsiteY2" fmla="*/ 1040358 h 1040358"/>
                <a:gd name="connsiteX3" fmla="*/ 0 w 1352282"/>
                <a:gd name="connsiteY3" fmla="*/ 673947 h 1040358"/>
                <a:gd name="connsiteX4" fmla="*/ 1242811 w 1352282"/>
                <a:gd name="connsiteY4" fmla="*/ 0 h 1040358"/>
                <a:gd name="connsiteX0" fmla="*/ 1239001 w 1352282"/>
                <a:gd name="connsiteY0" fmla="*/ 0 h 1028928"/>
                <a:gd name="connsiteX1" fmla="*/ 1352282 w 1352282"/>
                <a:gd name="connsiteY1" fmla="*/ 358781 h 1028928"/>
                <a:gd name="connsiteX2" fmla="*/ 123765 w 1352282"/>
                <a:gd name="connsiteY2" fmla="*/ 1028928 h 1028928"/>
                <a:gd name="connsiteX3" fmla="*/ 0 w 1352282"/>
                <a:gd name="connsiteY3" fmla="*/ 662517 h 1028928"/>
                <a:gd name="connsiteX4" fmla="*/ 1239001 w 1352282"/>
                <a:gd name="connsiteY4" fmla="*/ 0 h 1028928"/>
                <a:gd name="connsiteX0" fmla="*/ 1239001 w 1354378"/>
                <a:gd name="connsiteY0" fmla="*/ 0 h 1028928"/>
                <a:gd name="connsiteX1" fmla="*/ 1352282 w 1354378"/>
                <a:gd name="connsiteY1" fmla="*/ 358781 h 1028928"/>
                <a:gd name="connsiteX2" fmla="*/ 123765 w 1354378"/>
                <a:gd name="connsiteY2" fmla="*/ 1028928 h 1028928"/>
                <a:gd name="connsiteX3" fmla="*/ 0 w 1354378"/>
                <a:gd name="connsiteY3" fmla="*/ 662517 h 1028928"/>
                <a:gd name="connsiteX4" fmla="*/ 1239001 w 1354378"/>
                <a:gd name="connsiteY4" fmla="*/ 0 h 1028928"/>
                <a:gd name="connsiteX0" fmla="*/ 1239001 w 1353146"/>
                <a:gd name="connsiteY0" fmla="*/ 0 h 1028928"/>
                <a:gd name="connsiteX1" fmla="*/ 1352282 w 1353146"/>
                <a:gd name="connsiteY1" fmla="*/ 358781 h 1028928"/>
                <a:gd name="connsiteX2" fmla="*/ 123765 w 1353146"/>
                <a:gd name="connsiteY2" fmla="*/ 1028928 h 1028928"/>
                <a:gd name="connsiteX3" fmla="*/ 0 w 1353146"/>
                <a:gd name="connsiteY3" fmla="*/ 662517 h 1028928"/>
                <a:gd name="connsiteX4" fmla="*/ 1239001 w 1353146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767"/>
                <a:gd name="connsiteY0" fmla="*/ 0 h 1028928"/>
                <a:gd name="connsiteX1" fmla="*/ 1352282 w 1353767"/>
                <a:gd name="connsiteY1" fmla="*/ 358781 h 1028928"/>
                <a:gd name="connsiteX2" fmla="*/ 123765 w 1353767"/>
                <a:gd name="connsiteY2" fmla="*/ 1028928 h 1028928"/>
                <a:gd name="connsiteX3" fmla="*/ 0 w 1353767"/>
                <a:gd name="connsiteY3" fmla="*/ 662517 h 1028928"/>
                <a:gd name="connsiteX4" fmla="*/ 1239001 w 1353767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645 w 1354436"/>
                <a:gd name="connsiteY0" fmla="*/ 0 h 1028928"/>
                <a:gd name="connsiteX1" fmla="*/ 1352926 w 1354436"/>
                <a:gd name="connsiteY1" fmla="*/ 358781 h 1028928"/>
                <a:gd name="connsiteX2" fmla="*/ 124409 w 1354436"/>
                <a:gd name="connsiteY2" fmla="*/ 1028928 h 1028928"/>
                <a:gd name="connsiteX3" fmla="*/ 644 w 1354436"/>
                <a:gd name="connsiteY3" fmla="*/ 662517 h 1028928"/>
                <a:gd name="connsiteX4" fmla="*/ 1239645 w 1354436"/>
                <a:gd name="connsiteY4" fmla="*/ 0 h 1028928"/>
                <a:gd name="connsiteX0" fmla="*/ 1239645 w 1354186"/>
                <a:gd name="connsiteY0" fmla="*/ 0 h 1028928"/>
                <a:gd name="connsiteX1" fmla="*/ 1352926 w 1354186"/>
                <a:gd name="connsiteY1" fmla="*/ 358781 h 1028928"/>
                <a:gd name="connsiteX2" fmla="*/ 124409 w 1354186"/>
                <a:gd name="connsiteY2" fmla="*/ 1028928 h 1028928"/>
                <a:gd name="connsiteX3" fmla="*/ 644 w 1354186"/>
                <a:gd name="connsiteY3" fmla="*/ 662517 h 1028928"/>
                <a:gd name="connsiteX4" fmla="*/ 1239645 w 1354186"/>
                <a:gd name="connsiteY4" fmla="*/ 0 h 1028928"/>
                <a:gd name="connsiteX0" fmla="*/ 1239645 w 1353804"/>
                <a:gd name="connsiteY0" fmla="*/ 0 h 1028928"/>
                <a:gd name="connsiteX1" fmla="*/ 1352926 w 1353804"/>
                <a:gd name="connsiteY1" fmla="*/ 358781 h 1028928"/>
                <a:gd name="connsiteX2" fmla="*/ 124409 w 1353804"/>
                <a:gd name="connsiteY2" fmla="*/ 1028928 h 1028928"/>
                <a:gd name="connsiteX3" fmla="*/ 644 w 1353804"/>
                <a:gd name="connsiteY3" fmla="*/ 662517 h 1028928"/>
                <a:gd name="connsiteX4" fmla="*/ 1239645 w 1353804"/>
                <a:gd name="connsiteY4" fmla="*/ 0 h 1028928"/>
                <a:gd name="connsiteX0" fmla="*/ 1239645 w 1353905"/>
                <a:gd name="connsiteY0" fmla="*/ 0 h 1028928"/>
                <a:gd name="connsiteX1" fmla="*/ 1352926 w 1353905"/>
                <a:gd name="connsiteY1" fmla="*/ 358781 h 1028928"/>
                <a:gd name="connsiteX2" fmla="*/ 124409 w 1353905"/>
                <a:gd name="connsiteY2" fmla="*/ 1028928 h 1028928"/>
                <a:gd name="connsiteX3" fmla="*/ 644 w 1353905"/>
                <a:gd name="connsiteY3" fmla="*/ 662517 h 1028928"/>
                <a:gd name="connsiteX4" fmla="*/ 1239645 w 1353905"/>
                <a:gd name="connsiteY4" fmla="*/ 0 h 1028928"/>
                <a:gd name="connsiteX0" fmla="*/ 1239645 w 1353903"/>
                <a:gd name="connsiteY0" fmla="*/ 0 h 1028928"/>
                <a:gd name="connsiteX1" fmla="*/ 1352926 w 1353903"/>
                <a:gd name="connsiteY1" fmla="*/ 358781 h 1028928"/>
                <a:gd name="connsiteX2" fmla="*/ 124409 w 1353903"/>
                <a:gd name="connsiteY2" fmla="*/ 1028928 h 1028928"/>
                <a:gd name="connsiteX3" fmla="*/ 644 w 1353903"/>
                <a:gd name="connsiteY3" fmla="*/ 662517 h 1028928"/>
                <a:gd name="connsiteX4" fmla="*/ 1239645 w 1353903"/>
                <a:gd name="connsiteY4" fmla="*/ 0 h 1028928"/>
                <a:gd name="connsiteX0" fmla="*/ 1241627 w 1355885"/>
                <a:gd name="connsiteY0" fmla="*/ 0 h 1028928"/>
                <a:gd name="connsiteX1" fmla="*/ 1354908 w 1355885"/>
                <a:gd name="connsiteY1" fmla="*/ 358781 h 1028928"/>
                <a:gd name="connsiteX2" fmla="*/ 126391 w 1355885"/>
                <a:gd name="connsiteY2" fmla="*/ 1028928 h 1028928"/>
                <a:gd name="connsiteX3" fmla="*/ 2626 w 1355885"/>
                <a:gd name="connsiteY3" fmla="*/ 662517 h 1028928"/>
                <a:gd name="connsiteX4" fmla="*/ 1241627 w 1355885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601"/>
                <a:gd name="connsiteY0" fmla="*/ 0 h 1028928"/>
                <a:gd name="connsiteX1" fmla="*/ 1352562 w 1354601"/>
                <a:gd name="connsiteY1" fmla="*/ 358781 h 1028928"/>
                <a:gd name="connsiteX2" fmla="*/ 124045 w 1354601"/>
                <a:gd name="connsiteY2" fmla="*/ 1028928 h 1028928"/>
                <a:gd name="connsiteX3" fmla="*/ 280 w 1354601"/>
                <a:gd name="connsiteY3" fmla="*/ 662517 h 1028928"/>
                <a:gd name="connsiteX4" fmla="*/ 1239281 w 1354601"/>
                <a:gd name="connsiteY4" fmla="*/ 0 h 1028928"/>
                <a:gd name="connsiteX0" fmla="*/ 1239281 w 1354557"/>
                <a:gd name="connsiteY0" fmla="*/ 0 h 1028928"/>
                <a:gd name="connsiteX1" fmla="*/ 1352562 w 1354557"/>
                <a:gd name="connsiteY1" fmla="*/ 358781 h 1028928"/>
                <a:gd name="connsiteX2" fmla="*/ 124045 w 1354557"/>
                <a:gd name="connsiteY2" fmla="*/ 1028928 h 1028928"/>
                <a:gd name="connsiteX3" fmla="*/ 280 w 1354557"/>
                <a:gd name="connsiteY3" fmla="*/ 662517 h 1028928"/>
                <a:gd name="connsiteX4" fmla="*/ 1239281 w 1354557"/>
                <a:gd name="connsiteY4" fmla="*/ 0 h 1028928"/>
                <a:gd name="connsiteX0" fmla="*/ 1239269 w 1354545"/>
                <a:gd name="connsiteY0" fmla="*/ 0 h 1028928"/>
                <a:gd name="connsiteX1" fmla="*/ 1352550 w 1354545"/>
                <a:gd name="connsiteY1" fmla="*/ 358781 h 1028928"/>
                <a:gd name="connsiteX2" fmla="*/ 124033 w 1354545"/>
                <a:gd name="connsiteY2" fmla="*/ 1028928 h 1028928"/>
                <a:gd name="connsiteX3" fmla="*/ 268 w 1354545"/>
                <a:gd name="connsiteY3" fmla="*/ 662517 h 1028928"/>
                <a:gd name="connsiteX4" fmla="*/ 1239269 w 1354545"/>
                <a:gd name="connsiteY4" fmla="*/ 0 h 1028928"/>
                <a:gd name="connsiteX0" fmla="*/ 1239259 w 1354535"/>
                <a:gd name="connsiteY0" fmla="*/ 0 h 1028928"/>
                <a:gd name="connsiteX1" fmla="*/ 1352540 w 1354535"/>
                <a:gd name="connsiteY1" fmla="*/ 358781 h 1028928"/>
                <a:gd name="connsiteX2" fmla="*/ 124023 w 1354535"/>
                <a:gd name="connsiteY2" fmla="*/ 1028928 h 1028928"/>
                <a:gd name="connsiteX3" fmla="*/ 258 w 1354535"/>
                <a:gd name="connsiteY3" fmla="*/ 662517 h 1028928"/>
                <a:gd name="connsiteX4" fmla="*/ 1239259 w 1354535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6354 w 1351630"/>
                <a:gd name="connsiteY0" fmla="*/ 0 h 1028928"/>
                <a:gd name="connsiteX1" fmla="*/ 1349635 w 1351630"/>
                <a:gd name="connsiteY1" fmla="*/ 358781 h 1028928"/>
                <a:gd name="connsiteX2" fmla="*/ 121118 w 1351630"/>
                <a:gd name="connsiteY2" fmla="*/ 1028928 h 1028928"/>
                <a:gd name="connsiteX3" fmla="*/ 256 w 1351630"/>
                <a:gd name="connsiteY3" fmla="*/ 656712 h 1028928"/>
                <a:gd name="connsiteX4" fmla="*/ 1236354 w 1351630"/>
                <a:gd name="connsiteY4" fmla="*/ 0 h 102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630" h="1028928">
                  <a:moveTo>
                    <a:pt x="1236354" y="0"/>
                  </a:moveTo>
                  <a:lnTo>
                    <a:pt x="1349635" y="358781"/>
                  </a:lnTo>
                  <a:cubicBezTo>
                    <a:pt x="1411388" y="571946"/>
                    <a:pt x="18762" y="751907"/>
                    <a:pt x="121118" y="1028928"/>
                  </a:cubicBezTo>
                  <a:cubicBezTo>
                    <a:pt x="60408" y="921382"/>
                    <a:pt x="12532" y="769122"/>
                    <a:pt x="256" y="656712"/>
                  </a:cubicBezTo>
                  <a:cubicBezTo>
                    <a:pt x="-19928" y="440513"/>
                    <a:pt x="1162894" y="330501"/>
                    <a:pt x="1236354" y="0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6061510" y="2376878"/>
              <a:ext cx="984980" cy="559544"/>
            </a:xfrm>
            <a:custGeom>
              <a:avLst/>
              <a:gdLst>
                <a:gd name="connsiteX0" fmla="*/ 0 w 875764"/>
                <a:gd name="connsiteY0" fmla="*/ 0 h 585989"/>
                <a:gd name="connsiteX1" fmla="*/ 753414 w 875764"/>
                <a:gd name="connsiteY1" fmla="*/ 238260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85492"/>
                <a:gd name="connsiteY0" fmla="*/ 0 h 600580"/>
                <a:gd name="connsiteX1" fmla="*/ 756419 w 885492"/>
                <a:gd name="connsiteY1" fmla="*/ 239403 h 600580"/>
                <a:gd name="connsiteX2" fmla="*/ 885492 w 885492"/>
                <a:gd name="connsiteY2" fmla="*/ 600580 h 600580"/>
                <a:gd name="connsiteX3" fmla="*/ 132078 w 885492"/>
                <a:gd name="connsiteY3" fmla="*/ 381639 h 600580"/>
                <a:gd name="connsiteX4" fmla="*/ 0 w 885492"/>
                <a:gd name="connsiteY4" fmla="*/ 0 h 600580"/>
                <a:gd name="connsiteX0" fmla="*/ 0 w 880628"/>
                <a:gd name="connsiteY0" fmla="*/ 0 h 600580"/>
                <a:gd name="connsiteX1" fmla="*/ 751555 w 880628"/>
                <a:gd name="connsiteY1" fmla="*/ 239403 h 600580"/>
                <a:gd name="connsiteX2" fmla="*/ 880628 w 880628"/>
                <a:gd name="connsiteY2" fmla="*/ 600580 h 600580"/>
                <a:gd name="connsiteX3" fmla="*/ 127214 w 880628"/>
                <a:gd name="connsiteY3" fmla="*/ 381639 h 600580"/>
                <a:gd name="connsiteX4" fmla="*/ 0 w 880628"/>
                <a:gd name="connsiteY4" fmla="*/ 0 h 600580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117819 w 871233"/>
                <a:gd name="connsiteY3" fmla="*/ 378507 h 597448"/>
                <a:gd name="connsiteX4" fmla="*/ 0 w 871233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85 w 871318"/>
                <a:gd name="connsiteY0" fmla="*/ 0 h 597448"/>
                <a:gd name="connsiteX1" fmla="*/ 742245 w 871318"/>
                <a:gd name="connsiteY1" fmla="*/ 236271 h 597448"/>
                <a:gd name="connsiteX2" fmla="*/ 871318 w 871318"/>
                <a:gd name="connsiteY2" fmla="*/ 597448 h 597448"/>
                <a:gd name="connsiteX3" fmla="*/ 137443 w 871318"/>
                <a:gd name="connsiteY3" fmla="*/ 394138 h 597448"/>
                <a:gd name="connsiteX4" fmla="*/ 85 w 871318"/>
                <a:gd name="connsiteY4" fmla="*/ 0 h 597448"/>
                <a:gd name="connsiteX0" fmla="*/ 92 w 871325"/>
                <a:gd name="connsiteY0" fmla="*/ 0 h 597448"/>
                <a:gd name="connsiteX1" fmla="*/ 742252 w 871325"/>
                <a:gd name="connsiteY1" fmla="*/ 236271 h 597448"/>
                <a:gd name="connsiteX2" fmla="*/ 871325 w 871325"/>
                <a:gd name="connsiteY2" fmla="*/ 597448 h 597448"/>
                <a:gd name="connsiteX3" fmla="*/ 129635 w 871325"/>
                <a:gd name="connsiteY3" fmla="*/ 386322 h 597448"/>
                <a:gd name="connsiteX4" fmla="*/ 92 w 871325"/>
                <a:gd name="connsiteY4" fmla="*/ 0 h 597448"/>
                <a:gd name="connsiteX0" fmla="*/ 92 w 871325"/>
                <a:gd name="connsiteY0" fmla="*/ 0 h 597448"/>
                <a:gd name="connsiteX1" fmla="*/ 871325 w 871325"/>
                <a:gd name="connsiteY1" fmla="*/ 597448 h 597448"/>
                <a:gd name="connsiteX2" fmla="*/ 129635 w 871325"/>
                <a:gd name="connsiteY2" fmla="*/ 386322 h 597448"/>
                <a:gd name="connsiteX3" fmla="*/ 92 w 871325"/>
                <a:gd name="connsiteY3" fmla="*/ 0 h 597448"/>
                <a:gd name="connsiteX0" fmla="*/ 92 w 984980"/>
                <a:gd name="connsiteY0" fmla="*/ 0 h 535455"/>
                <a:gd name="connsiteX1" fmla="*/ 984980 w 984980"/>
                <a:gd name="connsiteY1" fmla="*/ 535455 h 535455"/>
                <a:gd name="connsiteX2" fmla="*/ 129635 w 984980"/>
                <a:gd name="connsiteY2" fmla="*/ 386322 h 535455"/>
                <a:gd name="connsiteX3" fmla="*/ 92 w 984980"/>
                <a:gd name="connsiteY3" fmla="*/ 0 h 535455"/>
                <a:gd name="connsiteX0" fmla="*/ 92 w 984980"/>
                <a:gd name="connsiteY0" fmla="*/ 0 h 559545"/>
                <a:gd name="connsiteX1" fmla="*/ 984980 w 984980"/>
                <a:gd name="connsiteY1" fmla="*/ 535455 h 559545"/>
                <a:gd name="connsiteX2" fmla="*/ 129635 w 984980"/>
                <a:gd name="connsiteY2" fmla="*/ 386322 h 559545"/>
                <a:gd name="connsiteX3" fmla="*/ 92 w 984980"/>
                <a:gd name="connsiteY3" fmla="*/ 0 h 559545"/>
                <a:gd name="connsiteX0" fmla="*/ 92 w 984980"/>
                <a:gd name="connsiteY0" fmla="*/ 0 h 559545"/>
                <a:gd name="connsiteX1" fmla="*/ 984980 w 984980"/>
                <a:gd name="connsiteY1" fmla="*/ 535455 h 559545"/>
                <a:gd name="connsiteX2" fmla="*/ 129635 w 984980"/>
                <a:gd name="connsiteY2" fmla="*/ 386322 h 559545"/>
                <a:gd name="connsiteX3" fmla="*/ 92 w 984980"/>
                <a:gd name="connsiteY3" fmla="*/ 0 h 559545"/>
                <a:gd name="connsiteX0" fmla="*/ 92 w 984980"/>
                <a:gd name="connsiteY0" fmla="*/ 0 h 559545"/>
                <a:gd name="connsiteX1" fmla="*/ 984980 w 984980"/>
                <a:gd name="connsiteY1" fmla="*/ 535455 h 559545"/>
                <a:gd name="connsiteX2" fmla="*/ 129635 w 984980"/>
                <a:gd name="connsiteY2" fmla="*/ 386322 h 559545"/>
                <a:gd name="connsiteX3" fmla="*/ 92 w 984980"/>
                <a:gd name="connsiteY3" fmla="*/ 0 h 559545"/>
                <a:gd name="connsiteX0" fmla="*/ 92 w 984980"/>
                <a:gd name="connsiteY0" fmla="*/ 0 h 559545"/>
                <a:gd name="connsiteX1" fmla="*/ 984980 w 984980"/>
                <a:gd name="connsiteY1" fmla="*/ 535455 h 559545"/>
                <a:gd name="connsiteX2" fmla="*/ 129635 w 984980"/>
                <a:gd name="connsiteY2" fmla="*/ 386322 h 559545"/>
                <a:gd name="connsiteX3" fmla="*/ 92 w 984980"/>
                <a:gd name="connsiteY3" fmla="*/ 0 h 55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4980" h="559545">
                  <a:moveTo>
                    <a:pt x="92" y="0"/>
                  </a:moveTo>
                  <a:cubicBezTo>
                    <a:pt x="144372" y="257330"/>
                    <a:pt x="761912" y="558892"/>
                    <a:pt x="984980" y="535455"/>
                  </a:cubicBezTo>
                  <a:cubicBezTo>
                    <a:pt x="764838" y="598596"/>
                    <a:pt x="324953" y="533730"/>
                    <a:pt x="129635" y="386322"/>
                  </a:cubicBezTo>
                  <a:cubicBezTo>
                    <a:pt x="75562" y="333085"/>
                    <a:pt x="-3074" y="101084"/>
                    <a:pt x="92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865653" y="2354149"/>
            <a:ext cx="1107996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粗细不同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" name="乘号 4"/>
          <p:cNvSpPr/>
          <p:nvPr/>
        </p:nvSpPr>
        <p:spPr>
          <a:xfrm>
            <a:off x="1148644" y="2747534"/>
            <a:ext cx="542014" cy="542014"/>
          </a:xfrm>
          <a:prstGeom prst="mathMultiply">
            <a:avLst>
              <a:gd name="adj1" fmla="val 8135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386617" y="2354149"/>
            <a:ext cx="1107996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颜色不同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2" name="乘号 21"/>
          <p:cNvSpPr/>
          <p:nvPr/>
        </p:nvSpPr>
        <p:spPr>
          <a:xfrm>
            <a:off x="2669608" y="2747534"/>
            <a:ext cx="542014" cy="542014"/>
          </a:xfrm>
          <a:prstGeom prst="mathMultiply">
            <a:avLst>
              <a:gd name="adj1" fmla="val 8135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4194799" y="2354149"/>
            <a:ext cx="877163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螺旋型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8" name="乘号 27"/>
          <p:cNvSpPr/>
          <p:nvPr/>
        </p:nvSpPr>
        <p:spPr>
          <a:xfrm>
            <a:off x="4362374" y="2747534"/>
            <a:ext cx="542014" cy="542014"/>
          </a:xfrm>
          <a:prstGeom prst="mathMultiply">
            <a:avLst>
              <a:gd name="adj1" fmla="val 8135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5675666" y="1057300"/>
            <a:ext cx="1554369" cy="1180890"/>
            <a:chOff x="5503282" y="1531375"/>
            <a:chExt cx="1899312" cy="1442951"/>
          </a:xfrm>
        </p:grpSpPr>
        <p:sp>
          <p:nvSpPr>
            <p:cNvPr id="31" name="任意多边形 30"/>
            <p:cNvSpPr/>
            <p:nvPr/>
          </p:nvSpPr>
          <p:spPr>
            <a:xfrm>
              <a:off x="6049623" y="2376878"/>
              <a:ext cx="1015119" cy="597448"/>
            </a:xfrm>
            <a:custGeom>
              <a:avLst/>
              <a:gdLst>
                <a:gd name="connsiteX0" fmla="*/ 0 w 875764"/>
                <a:gd name="connsiteY0" fmla="*/ 0 h 585989"/>
                <a:gd name="connsiteX1" fmla="*/ 753414 w 875764"/>
                <a:gd name="connsiteY1" fmla="*/ 238260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85492"/>
                <a:gd name="connsiteY0" fmla="*/ 0 h 600580"/>
                <a:gd name="connsiteX1" fmla="*/ 756419 w 885492"/>
                <a:gd name="connsiteY1" fmla="*/ 239403 h 600580"/>
                <a:gd name="connsiteX2" fmla="*/ 885492 w 885492"/>
                <a:gd name="connsiteY2" fmla="*/ 600580 h 600580"/>
                <a:gd name="connsiteX3" fmla="*/ 132078 w 885492"/>
                <a:gd name="connsiteY3" fmla="*/ 381639 h 600580"/>
                <a:gd name="connsiteX4" fmla="*/ 0 w 885492"/>
                <a:gd name="connsiteY4" fmla="*/ 0 h 600580"/>
                <a:gd name="connsiteX0" fmla="*/ 0 w 880628"/>
                <a:gd name="connsiteY0" fmla="*/ 0 h 600580"/>
                <a:gd name="connsiteX1" fmla="*/ 751555 w 880628"/>
                <a:gd name="connsiteY1" fmla="*/ 239403 h 600580"/>
                <a:gd name="connsiteX2" fmla="*/ 880628 w 880628"/>
                <a:gd name="connsiteY2" fmla="*/ 600580 h 600580"/>
                <a:gd name="connsiteX3" fmla="*/ 127214 w 880628"/>
                <a:gd name="connsiteY3" fmla="*/ 381639 h 600580"/>
                <a:gd name="connsiteX4" fmla="*/ 0 w 880628"/>
                <a:gd name="connsiteY4" fmla="*/ 0 h 600580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117819 w 871233"/>
                <a:gd name="connsiteY3" fmla="*/ 378507 h 597448"/>
                <a:gd name="connsiteX4" fmla="*/ 0 w 871233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85 w 871318"/>
                <a:gd name="connsiteY0" fmla="*/ 0 h 597448"/>
                <a:gd name="connsiteX1" fmla="*/ 742245 w 871318"/>
                <a:gd name="connsiteY1" fmla="*/ 236271 h 597448"/>
                <a:gd name="connsiteX2" fmla="*/ 871318 w 871318"/>
                <a:gd name="connsiteY2" fmla="*/ 597448 h 597448"/>
                <a:gd name="connsiteX3" fmla="*/ 137443 w 871318"/>
                <a:gd name="connsiteY3" fmla="*/ 394138 h 597448"/>
                <a:gd name="connsiteX4" fmla="*/ 85 w 871318"/>
                <a:gd name="connsiteY4" fmla="*/ 0 h 597448"/>
                <a:gd name="connsiteX0" fmla="*/ 92 w 871325"/>
                <a:gd name="connsiteY0" fmla="*/ 0 h 597448"/>
                <a:gd name="connsiteX1" fmla="*/ 742252 w 871325"/>
                <a:gd name="connsiteY1" fmla="*/ 236271 h 597448"/>
                <a:gd name="connsiteX2" fmla="*/ 871325 w 871325"/>
                <a:gd name="connsiteY2" fmla="*/ 597448 h 597448"/>
                <a:gd name="connsiteX3" fmla="*/ 129635 w 871325"/>
                <a:gd name="connsiteY3" fmla="*/ 386322 h 597448"/>
                <a:gd name="connsiteX4" fmla="*/ 92 w 871325"/>
                <a:gd name="connsiteY4" fmla="*/ 0 h 597448"/>
                <a:gd name="connsiteX0" fmla="*/ 92 w 871325"/>
                <a:gd name="connsiteY0" fmla="*/ 0 h 597448"/>
                <a:gd name="connsiteX1" fmla="*/ 742252 w 871325"/>
                <a:gd name="connsiteY1" fmla="*/ 236271 h 597448"/>
                <a:gd name="connsiteX2" fmla="*/ 871325 w 871325"/>
                <a:gd name="connsiteY2" fmla="*/ 597448 h 597448"/>
                <a:gd name="connsiteX3" fmla="*/ 129635 w 871325"/>
                <a:gd name="connsiteY3" fmla="*/ 386322 h 597448"/>
                <a:gd name="connsiteX4" fmla="*/ 92 w 871325"/>
                <a:gd name="connsiteY4" fmla="*/ 0 h 597448"/>
                <a:gd name="connsiteX0" fmla="*/ 92 w 994520"/>
                <a:gd name="connsiteY0" fmla="*/ 0 h 597448"/>
                <a:gd name="connsiteX1" fmla="*/ 742252 w 994520"/>
                <a:gd name="connsiteY1" fmla="*/ 236271 h 597448"/>
                <a:gd name="connsiteX2" fmla="*/ 871325 w 994520"/>
                <a:gd name="connsiteY2" fmla="*/ 597448 h 597448"/>
                <a:gd name="connsiteX3" fmla="*/ 129635 w 994520"/>
                <a:gd name="connsiteY3" fmla="*/ 386322 h 597448"/>
                <a:gd name="connsiteX4" fmla="*/ 92 w 994520"/>
                <a:gd name="connsiteY4" fmla="*/ 0 h 597448"/>
                <a:gd name="connsiteX0" fmla="*/ 92 w 1015119"/>
                <a:gd name="connsiteY0" fmla="*/ 0 h 597448"/>
                <a:gd name="connsiteX1" fmla="*/ 742252 w 1015119"/>
                <a:gd name="connsiteY1" fmla="*/ 236271 h 597448"/>
                <a:gd name="connsiteX2" fmla="*/ 871325 w 1015119"/>
                <a:gd name="connsiteY2" fmla="*/ 597448 h 597448"/>
                <a:gd name="connsiteX3" fmla="*/ 129635 w 1015119"/>
                <a:gd name="connsiteY3" fmla="*/ 386322 h 597448"/>
                <a:gd name="connsiteX4" fmla="*/ 92 w 1015119"/>
                <a:gd name="connsiteY4" fmla="*/ 0 h 597448"/>
                <a:gd name="connsiteX0" fmla="*/ 92 w 1015119"/>
                <a:gd name="connsiteY0" fmla="*/ 0 h 597448"/>
                <a:gd name="connsiteX1" fmla="*/ 742252 w 1015119"/>
                <a:gd name="connsiteY1" fmla="*/ 236271 h 597448"/>
                <a:gd name="connsiteX2" fmla="*/ 871325 w 1015119"/>
                <a:gd name="connsiteY2" fmla="*/ 597448 h 597448"/>
                <a:gd name="connsiteX3" fmla="*/ 129635 w 1015119"/>
                <a:gd name="connsiteY3" fmla="*/ 386322 h 597448"/>
                <a:gd name="connsiteX4" fmla="*/ 92 w 1015119"/>
                <a:gd name="connsiteY4" fmla="*/ 0 h 597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5119" h="597448">
                  <a:moveTo>
                    <a:pt x="92" y="0"/>
                  </a:moveTo>
                  <a:cubicBezTo>
                    <a:pt x="13174" y="102501"/>
                    <a:pt x="515823" y="255271"/>
                    <a:pt x="742252" y="236271"/>
                  </a:cubicBezTo>
                  <a:cubicBezTo>
                    <a:pt x="1017448" y="226067"/>
                    <a:pt x="1125770" y="585886"/>
                    <a:pt x="871325" y="597448"/>
                  </a:cubicBezTo>
                  <a:cubicBezTo>
                    <a:pt x="620187" y="588264"/>
                    <a:pt x="324953" y="533730"/>
                    <a:pt x="129635" y="386322"/>
                  </a:cubicBezTo>
                  <a:cubicBezTo>
                    <a:pt x="75562" y="333085"/>
                    <a:pt x="-3074" y="101084"/>
                    <a:pt x="92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050964" y="1730066"/>
              <a:ext cx="1351630" cy="1028928"/>
            </a:xfrm>
            <a:custGeom>
              <a:avLst/>
              <a:gdLst>
                <a:gd name="connsiteX0" fmla="*/ 1242811 w 1352282"/>
                <a:gd name="connsiteY0" fmla="*/ 0 h 1030310"/>
                <a:gd name="connsiteX1" fmla="*/ 1352282 w 1352282"/>
                <a:gd name="connsiteY1" fmla="*/ 354169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73947 h 1030310"/>
                <a:gd name="connsiteX4" fmla="*/ 1242811 w 1352282"/>
                <a:gd name="connsiteY4" fmla="*/ 0 h 1030310"/>
                <a:gd name="connsiteX0" fmla="*/ 1242811 w 1352282"/>
                <a:gd name="connsiteY0" fmla="*/ 0 h 1040358"/>
                <a:gd name="connsiteX1" fmla="*/ 1352282 w 1352282"/>
                <a:gd name="connsiteY1" fmla="*/ 370211 h 1040358"/>
                <a:gd name="connsiteX2" fmla="*/ 123765 w 1352282"/>
                <a:gd name="connsiteY2" fmla="*/ 1040358 h 1040358"/>
                <a:gd name="connsiteX3" fmla="*/ 0 w 1352282"/>
                <a:gd name="connsiteY3" fmla="*/ 673947 h 1040358"/>
                <a:gd name="connsiteX4" fmla="*/ 1242811 w 1352282"/>
                <a:gd name="connsiteY4" fmla="*/ 0 h 1040358"/>
                <a:gd name="connsiteX0" fmla="*/ 1239001 w 1352282"/>
                <a:gd name="connsiteY0" fmla="*/ 0 h 1028928"/>
                <a:gd name="connsiteX1" fmla="*/ 1352282 w 1352282"/>
                <a:gd name="connsiteY1" fmla="*/ 358781 h 1028928"/>
                <a:gd name="connsiteX2" fmla="*/ 123765 w 1352282"/>
                <a:gd name="connsiteY2" fmla="*/ 1028928 h 1028928"/>
                <a:gd name="connsiteX3" fmla="*/ 0 w 1352282"/>
                <a:gd name="connsiteY3" fmla="*/ 662517 h 1028928"/>
                <a:gd name="connsiteX4" fmla="*/ 1239001 w 1352282"/>
                <a:gd name="connsiteY4" fmla="*/ 0 h 1028928"/>
                <a:gd name="connsiteX0" fmla="*/ 1239001 w 1354378"/>
                <a:gd name="connsiteY0" fmla="*/ 0 h 1028928"/>
                <a:gd name="connsiteX1" fmla="*/ 1352282 w 1354378"/>
                <a:gd name="connsiteY1" fmla="*/ 358781 h 1028928"/>
                <a:gd name="connsiteX2" fmla="*/ 123765 w 1354378"/>
                <a:gd name="connsiteY2" fmla="*/ 1028928 h 1028928"/>
                <a:gd name="connsiteX3" fmla="*/ 0 w 1354378"/>
                <a:gd name="connsiteY3" fmla="*/ 662517 h 1028928"/>
                <a:gd name="connsiteX4" fmla="*/ 1239001 w 1354378"/>
                <a:gd name="connsiteY4" fmla="*/ 0 h 1028928"/>
                <a:gd name="connsiteX0" fmla="*/ 1239001 w 1353146"/>
                <a:gd name="connsiteY0" fmla="*/ 0 h 1028928"/>
                <a:gd name="connsiteX1" fmla="*/ 1352282 w 1353146"/>
                <a:gd name="connsiteY1" fmla="*/ 358781 h 1028928"/>
                <a:gd name="connsiteX2" fmla="*/ 123765 w 1353146"/>
                <a:gd name="connsiteY2" fmla="*/ 1028928 h 1028928"/>
                <a:gd name="connsiteX3" fmla="*/ 0 w 1353146"/>
                <a:gd name="connsiteY3" fmla="*/ 662517 h 1028928"/>
                <a:gd name="connsiteX4" fmla="*/ 1239001 w 1353146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767"/>
                <a:gd name="connsiteY0" fmla="*/ 0 h 1028928"/>
                <a:gd name="connsiteX1" fmla="*/ 1352282 w 1353767"/>
                <a:gd name="connsiteY1" fmla="*/ 358781 h 1028928"/>
                <a:gd name="connsiteX2" fmla="*/ 123765 w 1353767"/>
                <a:gd name="connsiteY2" fmla="*/ 1028928 h 1028928"/>
                <a:gd name="connsiteX3" fmla="*/ 0 w 1353767"/>
                <a:gd name="connsiteY3" fmla="*/ 662517 h 1028928"/>
                <a:gd name="connsiteX4" fmla="*/ 1239001 w 1353767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645 w 1354436"/>
                <a:gd name="connsiteY0" fmla="*/ 0 h 1028928"/>
                <a:gd name="connsiteX1" fmla="*/ 1352926 w 1354436"/>
                <a:gd name="connsiteY1" fmla="*/ 358781 h 1028928"/>
                <a:gd name="connsiteX2" fmla="*/ 124409 w 1354436"/>
                <a:gd name="connsiteY2" fmla="*/ 1028928 h 1028928"/>
                <a:gd name="connsiteX3" fmla="*/ 644 w 1354436"/>
                <a:gd name="connsiteY3" fmla="*/ 662517 h 1028928"/>
                <a:gd name="connsiteX4" fmla="*/ 1239645 w 1354436"/>
                <a:gd name="connsiteY4" fmla="*/ 0 h 1028928"/>
                <a:gd name="connsiteX0" fmla="*/ 1239645 w 1354186"/>
                <a:gd name="connsiteY0" fmla="*/ 0 h 1028928"/>
                <a:gd name="connsiteX1" fmla="*/ 1352926 w 1354186"/>
                <a:gd name="connsiteY1" fmla="*/ 358781 h 1028928"/>
                <a:gd name="connsiteX2" fmla="*/ 124409 w 1354186"/>
                <a:gd name="connsiteY2" fmla="*/ 1028928 h 1028928"/>
                <a:gd name="connsiteX3" fmla="*/ 644 w 1354186"/>
                <a:gd name="connsiteY3" fmla="*/ 662517 h 1028928"/>
                <a:gd name="connsiteX4" fmla="*/ 1239645 w 1354186"/>
                <a:gd name="connsiteY4" fmla="*/ 0 h 1028928"/>
                <a:gd name="connsiteX0" fmla="*/ 1239645 w 1353804"/>
                <a:gd name="connsiteY0" fmla="*/ 0 h 1028928"/>
                <a:gd name="connsiteX1" fmla="*/ 1352926 w 1353804"/>
                <a:gd name="connsiteY1" fmla="*/ 358781 h 1028928"/>
                <a:gd name="connsiteX2" fmla="*/ 124409 w 1353804"/>
                <a:gd name="connsiteY2" fmla="*/ 1028928 h 1028928"/>
                <a:gd name="connsiteX3" fmla="*/ 644 w 1353804"/>
                <a:gd name="connsiteY3" fmla="*/ 662517 h 1028928"/>
                <a:gd name="connsiteX4" fmla="*/ 1239645 w 1353804"/>
                <a:gd name="connsiteY4" fmla="*/ 0 h 1028928"/>
                <a:gd name="connsiteX0" fmla="*/ 1239645 w 1353905"/>
                <a:gd name="connsiteY0" fmla="*/ 0 h 1028928"/>
                <a:gd name="connsiteX1" fmla="*/ 1352926 w 1353905"/>
                <a:gd name="connsiteY1" fmla="*/ 358781 h 1028928"/>
                <a:gd name="connsiteX2" fmla="*/ 124409 w 1353905"/>
                <a:gd name="connsiteY2" fmla="*/ 1028928 h 1028928"/>
                <a:gd name="connsiteX3" fmla="*/ 644 w 1353905"/>
                <a:gd name="connsiteY3" fmla="*/ 662517 h 1028928"/>
                <a:gd name="connsiteX4" fmla="*/ 1239645 w 1353905"/>
                <a:gd name="connsiteY4" fmla="*/ 0 h 1028928"/>
                <a:gd name="connsiteX0" fmla="*/ 1239645 w 1353903"/>
                <a:gd name="connsiteY0" fmla="*/ 0 h 1028928"/>
                <a:gd name="connsiteX1" fmla="*/ 1352926 w 1353903"/>
                <a:gd name="connsiteY1" fmla="*/ 358781 h 1028928"/>
                <a:gd name="connsiteX2" fmla="*/ 124409 w 1353903"/>
                <a:gd name="connsiteY2" fmla="*/ 1028928 h 1028928"/>
                <a:gd name="connsiteX3" fmla="*/ 644 w 1353903"/>
                <a:gd name="connsiteY3" fmla="*/ 662517 h 1028928"/>
                <a:gd name="connsiteX4" fmla="*/ 1239645 w 1353903"/>
                <a:gd name="connsiteY4" fmla="*/ 0 h 1028928"/>
                <a:gd name="connsiteX0" fmla="*/ 1241627 w 1355885"/>
                <a:gd name="connsiteY0" fmla="*/ 0 h 1028928"/>
                <a:gd name="connsiteX1" fmla="*/ 1354908 w 1355885"/>
                <a:gd name="connsiteY1" fmla="*/ 358781 h 1028928"/>
                <a:gd name="connsiteX2" fmla="*/ 126391 w 1355885"/>
                <a:gd name="connsiteY2" fmla="*/ 1028928 h 1028928"/>
                <a:gd name="connsiteX3" fmla="*/ 2626 w 1355885"/>
                <a:gd name="connsiteY3" fmla="*/ 662517 h 1028928"/>
                <a:gd name="connsiteX4" fmla="*/ 1241627 w 1355885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601"/>
                <a:gd name="connsiteY0" fmla="*/ 0 h 1028928"/>
                <a:gd name="connsiteX1" fmla="*/ 1352562 w 1354601"/>
                <a:gd name="connsiteY1" fmla="*/ 358781 h 1028928"/>
                <a:gd name="connsiteX2" fmla="*/ 124045 w 1354601"/>
                <a:gd name="connsiteY2" fmla="*/ 1028928 h 1028928"/>
                <a:gd name="connsiteX3" fmla="*/ 280 w 1354601"/>
                <a:gd name="connsiteY3" fmla="*/ 662517 h 1028928"/>
                <a:gd name="connsiteX4" fmla="*/ 1239281 w 1354601"/>
                <a:gd name="connsiteY4" fmla="*/ 0 h 1028928"/>
                <a:gd name="connsiteX0" fmla="*/ 1239281 w 1354557"/>
                <a:gd name="connsiteY0" fmla="*/ 0 h 1028928"/>
                <a:gd name="connsiteX1" fmla="*/ 1352562 w 1354557"/>
                <a:gd name="connsiteY1" fmla="*/ 358781 h 1028928"/>
                <a:gd name="connsiteX2" fmla="*/ 124045 w 1354557"/>
                <a:gd name="connsiteY2" fmla="*/ 1028928 h 1028928"/>
                <a:gd name="connsiteX3" fmla="*/ 280 w 1354557"/>
                <a:gd name="connsiteY3" fmla="*/ 662517 h 1028928"/>
                <a:gd name="connsiteX4" fmla="*/ 1239281 w 1354557"/>
                <a:gd name="connsiteY4" fmla="*/ 0 h 1028928"/>
                <a:gd name="connsiteX0" fmla="*/ 1239269 w 1354545"/>
                <a:gd name="connsiteY0" fmla="*/ 0 h 1028928"/>
                <a:gd name="connsiteX1" fmla="*/ 1352550 w 1354545"/>
                <a:gd name="connsiteY1" fmla="*/ 358781 h 1028928"/>
                <a:gd name="connsiteX2" fmla="*/ 124033 w 1354545"/>
                <a:gd name="connsiteY2" fmla="*/ 1028928 h 1028928"/>
                <a:gd name="connsiteX3" fmla="*/ 268 w 1354545"/>
                <a:gd name="connsiteY3" fmla="*/ 662517 h 1028928"/>
                <a:gd name="connsiteX4" fmla="*/ 1239269 w 1354545"/>
                <a:gd name="connsiteY4" fmla="*/ 0 h 1028928"/>
                <a:gd name="connsiteX0" fmla="*/ 1239259 w 1354535"/>
                <a:gd name="connsiteY0" fmla="*/ 0 h 1028928"/>
                <a:gd name="connsiteX1" fmla="*/ 1352540 w 1354535"/>
                <a:gd name="connsiteY1" fmla="*/ 358781 h 1028928"/>
                <a:gd name="connsiteX2" fmla="*/ 124023 w 1354535"/>
                <a:gd name="connsiteY2" fmla="*/ 1028928 h 1028928"/>
                <a:gd name="connsiteX3" fmla="*/ 258 w 1354535"/>
                <a:gd name="connsiteY3" fmla="*/ 662517 h 1028928"/>
                <a:gd name="connsiteX4" fmla="*/ 1239259 w 1354535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6354 w 1351630"/>
                <a:gd name="connsiteY0" fmla="*/ 0 h 1028928"/>
                <a:gd name="connsiteX1" fmla="*/ 1349635 w 1351630"/>
                <a:gd name="connsiteY1" fmla="*/ 358781 h 1028928"/>
                <a:gd name="connsiteX2" fmla="*/ 121118 w 1351630"/>
                <a:gd name="connsiteY2" fmla="*/ 1028928 h 1028928"/>
                <a:gd name="connsiteX3" fmla="*/ 256 w 1351630"/>
                <a:gd name="connsiteY3" fmla="*/ 656712 h 1028928"/>
                <a:gd name="connsiteX4" fmla="*/ 1236354 w 1351630"/>
                <a:gd name="connsiteY4" fmla="*/ 0 h 102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630" h="1028928">
                  <a:moveTo>
                    <a:pt x="1236354" y="0"/>
                  </a:moveTo>
                  <a:lnTo>
                    <a:pt x="1349635" y="358781"/>
                  </a:lnTo>
                  <a:cubicBezTo>
                    <a:pt x="1411388" y="571946"/>
                    <a:pt x="18762" y="751907"/>
                    <a:pt x="121118" y="1028928"/>
                  </a:cubicBezTo>
                  <a:cubicBezTo>
                    <a:pt x="60408" y="921382"/>
                    <a:pt x="12532" y="769122"/>
                    <a:pt x="256" y="656712"/>
                  </a:cubicBezTo>
                  <a:cubicBezTo>
                    <a:pt x="-19928" y="440513"/>
                    <a:pt x="1162894" y="330501"/>
                    <a:pt x="1236354" y="0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503282" y="1531375"/>
              <a:ext cx="1891634" cy="591077"/>
            </a:xfrm>
            <a:custGeom>
              <a:avLst/>
              <a:gdLst>
                <a:gd name="connsiteX0" fmla="*/ 0 w 1790163"/>
                <a:gd name="connsiteY0" fmla="*/ 6439 h 367048"/>
                <a:gd name="connsiteX1" fmla="*/ 122349 w 1790163"/>
                <a:gd name="connsiteY1" fmla="*/ 367048 h 367048"/>
                <a:gd name="connsiteX2" fmla="*/ 1790163 w 1790163"/>
                <a:gd name="connsiteY2" fmla="*/ 354169 h 367048"/>
                <a:gd name="connsiteX3" fmla="*/ 1674253 w 1790163"/>
                <a:gd name="connsiteY3" fmla="*/ 0 h 367048"/>
                <a:gd name="connsiteX4" fmla="*/ 0 w 1790163"/>
                <a:gd name="connsiteY4" fmla="*/ 6439 h 367048"/>
                <a:gd name="connsiteX0" fmla="*/ 0 w 1790163"/>
                <a:gd name="connsiteY0" fmla="*/ 122661 h 483270"/>
                <a:gd name="connsiteX1" fmla="*/ 122349 w 1790163"/>
                <a:gd name="connsiteY1" fmla="*/ 483270 h 483270"/>
                <a:gd name="connsiteX2" fmla="*/ 1790163 w 1790163"/>
                <a:gd name="connsiteY2" fmla="*/ 470391 h 483270"/>
                <a:gd name="connsiteX3" fmla="*/ 1674253 w 1790163"/>
                <a:gd name="connsiteY3" fmla="*/ 116222 h 483270"/>
                <a:gd name="connsiteX4" fmla="*/ 0 w 1790163"/>
                <a:gd name="connsiteY4" fmla="*/ 122661 h 48327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206578 h 567187"/>
                <a:gd name="connsiteX1" fmla="*/ 122349 w 1790163"/>
                <a:gd name="connsiteY1" fmla="*/ 567187 h 567187"/>
                <a:gd name="connsiteX2" fmla="*/ 1790163 w 1790163"/>
                <a:gd name="connsiteY2" fmla="*/ 554308 h 567187"/>
                <a:gd name="connsiteX3" fmla="*/ 1674253 w 1790163"/>
                <a:gd name="connsiteY3" fmla="*/ 200139 h 567187"/>
                <a:gd name="connsiteX4" fmla="*/ 0 w 1790163"/>
                <a:gd name="connsiteY4" fmla="*/ 206578 h 567187"/>
                <a:gd name="connsiteX0" fmla="*/ 0 w 1790163"/>
                <a:gd name="connsiteY0" fmla="*/ 206578 h 591075"/>
                <a:gd name="connsiteX1" fmla="*/ 122349 w 1790163"/>
                <a:gd name="connsiteY1" fmla="*/ 567187 h 591075"/>
                <a:gd name="connsiteX2" fmla="*/ 1790163 w 1790163"/>
                <a:gd name="connsiteY2" fmla="*/ 554308 h 591075"/>
                <a:gd name="connsiteX3" fmla="*/ 1674253 w 1790163"/>
                <a:gd name="connsiteY3" fmla="*/ 200139 h 591075"/>
                <a:gd name="connsiteX4" fmla="*/ 0 w 1790163"/>
                <a:gd name="connsiteY4" fmla="*/ 206578 h 591075"/>
                <a:gd name="connsiteX0" fmla="*/ 101471 w 1891634"/>
                <a:gd name="connsiteY0" fmla="*/ 206578 h 591076"/>
                <a:gd name="connsiteX1" fmla="*/ 223820 w 1891634"/>
                <a:gd name="connsiteY1" fmla="*/ 567187 h 591076"/>
                <a:gd name="connsiteX2" fmla="*/ 1891634 w 1891634"/>
                <a:gd name="connsiteY2" fmla="*/ 554308 h 591076"/>
                <a:gd name="connsiteX3" fmla="*/ 1775724 w 1891634"/>
                <a:gd name="connsiteY3" fmla="*/ 200139 h 591076"/>
                <a:gd name="connsiteX4" fmla="*/ 101471 w 1891634"/>
                <a:gd name="connsiteY4" fmla="*/ 206578 h 59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634" h="591076">
                  <a:moveTo>
                    <a:pt x="101471" y="206578"/>
                  </a:moveTo>
                  <a:cubicBezTo>
                    <a:pt x="-133449" y="326781"/>
                    <a:pt x="95972" y="686411"/>
                    <a:pt x="223820" y="567187"/>
                  </a:cubicBezTo>
                  <a:cubicBezTo>
                    <a:pt x="785074" y="246576"/>
                    <a:pt x="1686989" y="317240"/>
                    <a:pt x="1891634" y="554308"/>
                  </a:cubicBezTo>
                  <a:lnTo>
                    <a:pt x="1775724" y="200139"/>
                  </a:lnTo>
                  <a:cubicBezTo>
                    <a:pt x="1722687" y="40139"/>
                    <a:pt x="828149" y="-159111"/>
                    <a:pt x="101471" y="206578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5905291" y="2346275"/>
            <a:ext cx="1107996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首尾个性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4" name="乘号 33"/>
          <p:cNvSpPr/>
          <p:nvPr/>
        </p:nvSpPr>
        <p:spPr>
          <a:xfrm>
            <a:off x="6183965" y="2739660"/>
            <a:ext cx="542014" cy="542014"/>
          </a:xfrm>
          <a:prstGeom prst="mathMultiply">
            <a:avLst>
              <a:gd name="adj1" fmla="val 8135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5675666" y="1057300"/>
            <a:ext cx="258225" cy="691947"/>
          </a:xfrm>
          <a:prstGeom prst="line">
            <a:avLst/>
          </a:prstGeom>
          <a:ln w="317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758475" y="1889098"/>
            <a:ext cx="72008" cy="419877"/>
          </a:xfrm>
          <a:prstGeom prst="line">
            <a:avLst/>
          </a:prstGeom>
          <a:ln w="317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7758123" y="2281436"/>
            <a:ext cx="630301" cy="4247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……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923928" y="1123727"/>
            <a:ext cx="1355040" cy="1092223"/>
            <a:chOff x="5627108" y="1531375"/>
            <a:chExt cx="1790163" cy="1442951"/>
          </a:xfrm>
        </p:grpSpPr>
        <p:sp>
          <p:nvSpPr>
            <p:cNvPr id="37" name="任意多边形 36"/>
            <p:cNvSpPr/>
            <p:nvPr/>
          </p:nvSpPr>
          <p:spPr>
            <a:xfrm>
              <a:off x="6050964" y="1730066"/>
              <a:ext cx="1351630" cy="1028928"/>
            </a:xfrm>
            <a:custGeom>
              <a:avLst/>
              <a:gdLst>
                <a:gd name="connsiteX0" fmla="*/ 1242811 w 1352282"/>
                <a:gd name="connsiteY0" fmla="*/ 0 h 1030310"/>
                <a:gd name="connsiteX1" fmla="*/ 1352282 w 1352282"/>
                <a:gd name="connsiteY1" fmla="*/ 354169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73947 h 1030310"/>
                <a:gd name="connsiteX4" fmla="*/ 1242811 w 1352282"/>
                <a:gd name="connsiteY4" fmla="*/ 0 h 1030310"/>
                <a:gd name="connsiteX0" fmla="*/ 1242811 w 1352282"/>
                <a:gd name="connsiteY0" fmla="*/ 0 h 1040358"/>
                <a:gd name="connsiteX1" fmla="*/ 1352282 w 1352282"/>
                <a:gd name="connsiteY1" fmla="*/ 370211 h 1040358"/>
                <a:gd name="connsiteX2" fmla="*/ 123765 w 1352282"/>
                <a:gd name="connsiteY2" fmla="*/ 1040358 h 1040358"/>
                <a:gd name="connsiteX3" fmla="*/ 0 w 1352282"/>
                <a:gd name="connsiteY3" fmla="*/ 673947 h 1040358"/>
                <a:gd name="connsiteX4" fmla="*/ 1242811 w 1352282"/>
                <a:gd name="connsiteY4" fmla="*/ 0 h 1040358"/>
                <a:gd name="connsiteX0" fmla="*/ 1239001 w 1352282"/>
                <a:gd name="connsiteY0" fmla="*/ 0 h 1028928"/>
                <a:gd name="connsiteX1" fmla="*/ 1352282 w 1352282"/>
                <a:gd name="connsiteY1" fmla="*/ 358781 h 1028928"/>
                <a:gd name="connsiteX2" fmla="*/ 123765 w 1352282"/>
                <a:gd name="connsiteY2" fmla="*/ 1028928 h 1028928"/>
                <a:gd name="connsiteX3" fmla="*/ 0 w 1352282"/>
                <a:gd name="connsiteY3" fmla="*/ 662517 h 1028928"/>
                <a:gd name="connsiteX4" fmla="*/ 1239001 w 1352282"/>
                <a:gd name="connsiteY4" fmla="*/ 0 h 1028928"/>
                <a:gd name="connsiteX0" fmla="*/ 1239001 w 1354378"/>
                <a:gd name="connsiteY0" fmla="*/ 0 h 1028928"/>
                <a:gd name="connsiteX1" fmla="*/ 1352282 w 1354378"/>
                <a:gd name="connsiteY1" fmla="*/ 358781 h 1028928"/>
                <a:gd name="connsiteX2" fmla="*/ 123765 w 1354378"/>
                <a:gd name="connsiteY2" fmla="*/ 1028928 h 1028928"/>
                <a:gd name="connsiteX3" fmla="*/ 0 w 1354378"/>
                <a:gd name="connsiteY3" fmla="*/ 662517 h 1028928"/>
                <a:gd name="connsiteX4" fmla="*/ 1239001 w 1354378"/>
                <a:gd name="connsiteY4" fmla="*/ 0 h 1028928"/>
                <a:gd name="connsiteX0" fmla="*/ 1239001 w 1353146"/>
                <a:gd name="connsiteY0" fmla="*/ 0 h 1028928"/>
                <a:gd name="connsiteX1" fmla="*/ 1352282 w 1353146"/>
                <a:gd name="connsiteY1" fmla="*/ 358781 h 1028928"/>
                <a:gd name="connsiteX2" fmla="*/ 123765 w 1353146"/>
                <a:gd name="connsiteY2" fmla="*/ 1028928 h 1028928"/>
                <a:gd name="connsiteX3" fmla="*/ 0 w 1353146"/>
                <a:gd name="connsiteY3" fmla="*/ 662517 h 1028928"/>
                <a:gd name="connsiteX4" fmla="*/ 1239001 w 1353146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767"/>
                <a:gd name="connsiteY0" fmla="*/ 0 h 1028928"/>
                <a:gd name="connsiteX1" fmla="*/ 1352282 w 1353767"/>
                <a:gd name="connsiteY1" fmla="*/ 358781 h 1028928"/>
                <a:gd name="connsiteX2" fmla="*/ 123765 w 1353767"/>
                <a:gd name="connsiteY2" fmla="*/ 1028928 h 1028928"/>
                <a:gd name="connsiteX3" fmla="*/ 0 w 1353767"/>
                <a:gd name="connsiteY3" fmla="*/ 662517 h 1028928"/>
                <a:gd name="connsiteX4" fmla="*/ 1239001 w 1353767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645 w 1354436"/>
                <a:gd name="connsiteY0" fmla="*/ 0 h 1028928"/>
                <a:gd name="connsiteX1" fmla="*/ 1352926 w 1354436"/>
                <a:gd name="connsiteY1" fmla="*/ 358781 h 1028928"/>
                <a:gd name="connsiteX2" fmla="*/ 124409 w 1354436"/>
                <a:gd name="connsiteY2" fmla="*/ 1028928 h 1028928"/>
                <a:gd name="connsiteX3" fmla="*/ 644 w 1354436"/>
                <a:gd name="connsiteY3" fmla="*/ 662517 h 1028928"/>
                <a:gd name="connsiteX4" fmla="*/ 1239645 w 1354436"/>
                <a:gd name="connsiteY4" fmla="*/ 0 h 1028928"/>
                <a:gd name="connsiteX0" fmla="*/ 1239645 w 1354186"/>
                <a:gd name="connsiteY0" fmla="*/ 0 h 1028928"/>
                <a:gd name="connsiteX1" fmla="*/ 1352926 w 1354186"/>
                <a:gd name="connsiteY1" fmla="*/ 358781 h 1028928"/>
                <a:gd name="connsiteX2" fmla="*/ 124409 w 1354186"/>
                <a:gd name="connsiteY2" fmla="*/ 1028928 h 1028928"/>
                <a:gd name="connsiteX3" fmla="*/ 644 w 1354186"/>
                <a:gd name="connsiteY3" fmla="*/ 662517 h 1028928"/>
                <a:gd name="connsiteX4" fmla="*/ 1239645 w 1354186"/>
                <a:gd name="connsiteY4" fmla="*/ 0 h 1028928"/>
                <a:gd name="connsiteX0" fmla="*/ 1239645 w 1353804"/>
                <a:gd name="connsiteY0" fmla="*/ 0 h 1028928"/>
                <a:gd name="connsiteX1" fmla="*/ 1352926 w 1353804"/>
                <a:gd name="connsiteY1" fmla="*/ 358781 h 1028928"/>
                <a:gd name="connsiteX2" fmla="*/ 124409 w 1353804"/>
                <a:gd name="connsiteY2" fmla="*/ 1028928 h 1028928"/>
                <a:gd name="connsiteX3" fmla="*/ 644 w 1353804"/>
                <a:gd name="connsiteY3" fmla="*/ 662517 h 1028928"/>
                <a:gd name="connsiteX4" fmla="*/ 1239645 w 1353804"/>
                <a:gd name="connsiteY4" fmla="*/ 0 h 1028928"/>
                <a:gd name="connsiteX0" fmla="*/ 1239645 w 1353905"/>
                <a:gd name="connsiteY0" fmla="*/ 0 h 1028928"/>
                <a:gd name="connsiteX1" fmla="*/ 1352926 w 1353905"/>
                <a:gd name="connsiteY1" fmla="*/ 358781 h 1028928"/>
                <a:gd name="connsiteX2" fmla="*/ 124409 w 1353905"/>
                <a:gd name="connsiteY2" fmla="*/ 1028928 h 1028928"/>
                <a:gd name="connsiteX3" fmla="*/ 644 w 1353905"/>
                <a:gd name="connsiteY3" fmla="*/ 662517 h 1028928"/>
                <a:gd name="connsiteX4" fmla="*/ 1239645 w 1353905"/>
                <a:gd name="connsiteY4" fmla="*/ 0 h 1028928"/>
                <a:gd name="connsiteX0" fmla="*/ 1239645 w 1353903"/>
                <a:gd name="connsiteY0" fmla="*/ 0 h 1028928"/>
                <a:gd name="connsiteX1" fmla="*/ 1352926 w 1353903"/>
                <a:gd name="connsiteY1" fmla="*/ 358781 h 1028928"/>
                <a:gd name="connsiteX2" fmla="*/ 124409 w 1353903"/>
                <a:gd name="connsiteY2" fmla="*/ 1028928 h 1028928"/>
                <a:gd name="connsiteX3" fmla="*/ 644 w 1353903"/>
                <a:gd name="connsiteY3" fmla="*/ 662517 h 1028928"/>
                <a:gd name="connsiteX4" fmla="*/ 1239645 w 1353903"/>
                <a:gd name="connsiteY4" fmla="*/ 0 h 1028928"/>
                <a:gd name="connsiteX0" fmla="*/ 1241627 w 1355885"/>
                <a:gd name="connsiteY0" fmla="*/ 0 h 1028928"/>
                <a:gd name="connsiteX1" fmla="*/ 1354908 w 1355885"/>
                <a:gd name="connsiteY1" fmla="*/ 358781 h 1028928"/>
                <a:gd name="connsiteX2" fmla="*/ 126391 w 1355885"/>
                <a:gd name="connsiteY2" fmla="*/ 1028928 h 1028928"/>
                <a:gd name="connsiteX3" fmla="*/ 2626 w 1355885"/>
                <a:gd name="connsiteY3" fmla="*/ 662517 h 1028928"/>
                <a:gd name="connsiteX4" fmla="*/ 1241627 w 1355885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601"/>
                <a:gd name="connsiteY0" fmla="*/ 0 h 1028928"/>
                <a:gd name="connsiteX1" fmla="*/ 1352562 w 1354601"/>
                <a:gd name="connsiteY1" fmla="*/ 358781 h 1028928"/>
                <a:gd name="connsiteX2" fmla="*/ 124045 w 1354601"/>
                <a:gd name="connsiteY2" fmla="*/ 1028928 h 1028928"/>
                <a:gd name="connsiteX3" fmla="*/ 280 w 1354601"/>
                <a:gd name="connsiteY3" fmla="*/ 662517 h 1028928"/>
                <a:gd name="connsiteX4" fmla="*/ 1239281 w 1354601"/>
                <a:gd name="connsiteY4" fmla="*/ 0 h 1028928"/>
                <a:gd name="connsiteX0" fmla="*/ 1239281 w 1354557"/>
                <a:gd name="connsiteY0" fmla="*/ 0 h 1028928"/>
                <a:gd name="connsiteX1" fmla="*/ 1352562 w 1354557"/>
                <a:gd name="connsiteY1" fmla="*/ 358781 h 1028928"/>
                <a:gd name="connsiteX2" fmla="*/ 124045 w 1354557"/>
                <a:gd name="connsiteY2" fmla="*/ 1028928 h 1028928"/>
                <a:gd name="connsiteX3" fmla="*/ 280 w 1354557"/>
                <a:gd name="connsiteY3" fmla="*/ 662517 h 1028928"/>
                <a:gd name="connsiteX4" fmla="*/ 1239281 w 1354557"/>
                <a:gd name="connsiteY4" fmla="*/ 0 h 1028928"/>
                <a:gd name="connsiteX0" fmla="*/ 1239269 w 1354545"/>
                <a:gd name="connsiteY0" fmla="*/ 0 h 1028928"/>
                <a:gd name="connsiteX1" fmla="*/ 1352550 w 1354545"/>
                <a:gd name="connsiteY1" fmla="*/ 358781 h 1028928"/>
                <a:gd name="connsiteX2" fmla="*/ 124033 w 1354545"/>
                <a:gd name="connsiteY2" fmla="*/ 1028928 h 1028928"/>
                <a:gd name="connsiteX3" fmla="*/ 268 w 1354545"/>
                <a:gd name="connsiteY3" fmla="*/ 662517 h 1028928"/>
                <a:gd name="connsiteX4" fmla="*/ 1239269 w 1354545"/>
                <a:gd name="connsiteY4" fmla="*/ 0 h 1028928"/>
                <a:gd name="connsiteX0" fmla="*/ 1239259 w 1354535"/>
                <a:gd name="connsiteY0" fmla="*/ 0 h 1028928"/>
                <a:gd name="connsiteX1" fmla="*/ 1352540 w 1354535"/>
                <a:gd name="connsiteY1" fmla="*/ 358781 h 1028928"/>
                <a:gd name="connsiteX2" fmla="*/ 124023 w 1354535"/>
                <a:gd name="connsiteY2" fmla="*/ 1028928 h 1028928"/>
                <a:gd name="connsiteX3" fmla="*/ 258 w 1354535"/>
                <a:gd name="connsiteY3" fmla="*/ 662517 h 1028928"/>
                <a:gd name="connsiteX4" fmla="*/ 1239259 w 1354535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6354 w 1351630"/>
                <a:gd name="connsiteY0" fmla="*/ 0 h 1028928"/>
                <a:gd name="connsiteX1" fmla="*/ 1349635 w 1351630"/>
                <a:gd name="connsiteY1" fmla="*/ 358781 h 1028928"/>
                <a:gd name="connsiteX2" fmla="*/ 121118 w 1351630"/>
                <a:gd name="connsiteY2" fmla="*/ 1028928 h 1028928"/>
                <a:gd name="connsiteX3" fmla="*/ 256 w 1351630"/>
                <a:gd name="connsiteY3" fmla="*/ 656712 h 1028928"/>
                <a:gd name="connsiteX4" fmla="*/ 1236354 w 1351630"/>
                <a:gd name="connsiteY4" fmla="*/ 0 h 102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630" h="1028928">
                  <a:moveTo>
                    <a:pt x="1236354" y="0"/>
                  </a:moveTo>
                  <a:lnTo>
                    <a:pt x="1349635" y="358781"/>
                  </a:lnTo>
                  <a:cubicBezTo>
                    <a:pt x="1411388" y="571946"/>
                    <a:pt x="18762" y="751907"/>
                    <a:pt x="121118" y="1028928"/>
                  </a:cubicBezTo>
                  <a:cubicBezTo>
                    <a:pt x="60408" y="921382"/>
                    <a:pt x="12532" y="769122"/>
                    <a:pt x="256" y="656712"/>
                  </a:cubicBezTo>
                  <a:cubicBezTo>
                    <a:pt x="-19928" y="440513"/>
                    <a:pt x="1162894" y="330501"/>
                    <a:pt x="1236354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5627108" y="1531375"/>
              <a:ext cx="1790163" cy="567188"/>
            </a:xfrm>
            <a:custGeom>
              <a:avLst/>
              <a:gdLst>
                <a:gd name="connsiteX0" fmla="*/ 0 w 1790163"/>
                <a:gd name="connsiteY0" fmla="*/ 6439 h 367048"/>
                <a:gd name="connsiteX1" fmla="*/ 122349 w 1790163"/>
                <a:gd name="connsiteY1" fmla="*/ 367048 h 367048"/>
                <a:gd name="connsiteX2" fmla="*/ 1790163 w 1790163"/>
                <a:gd name="connsiteY2" fmla="*/ 354169 h 367048"/>
                <a:gd name="connsiteX3" fmla="*/ 1674253 w 1790163"/>
                <a:gd name="connsiteY3" fmla="*/ 0 h 367048"/>
                <a:gd name="connsiteX4" fmla="*/ 0 w 1790163"/>
                <a:gd name="connsiteY4" fmla="*/ 6439 h 367048"/>
                <a:gd name="connsiteX0" fmla="*/ 0 w 1790163"/>
                <a:gd name="connsiteY0" fmla="*/ 122661 h 483270"/>
                <a:gd name="connsiteX1" fmla="*/ 122349 w 1790163"/>
                <a:gd name="connsiteY1" fmla="*/ 483270 h 483270"/>
                <a:gd name="connsiteX2" fmla="*/ 1790163 w 1790163"/>
                <a:gd name="connsiteY2" fmla="*/ 470391 h 483270"/>
                <a:gd name="connsiteX3" fmla="*/ 1674253 w 1790163"/>
                <a:gd name="connsiteY3" fmla="*/ 116222 h 483270"/>
                <a:gd name="connsiteX4" fmla="*/ 0 w 1790163"/>
                <a:gd name="connsiteY4" fmla="*/ 122661 h 48327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206578 h 567187"/>
                <a:gd name="connsiteX1" fmla="*/ 122349 w 1790163"/>
                <a:gd name="connsiteY1" fmla="*/ 567187 h 567187"/>
                <a:gd name="connsiteX2" fmla="*/ 1790163 w 1790163"/>
                <a:gd name="connsiteY2" fmla="*/ 554308 h 567187"/>
                <a:gd name="connsiteX3" fmla="*/ 1674253 w 1790163"/>
                <a:gd name="connsiteY3" fmla="*/ 200139 h 567187"/>
                <a:gd name="connsiteX4" fmla="*/ 0 w 1790163"/>
                <a:gd name="connsiteY4" fmla="*/ 206578 h 56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0163" h="567187">
                  <a:moveTo>
                    <a:pt x="0" y="206578"/>
                  </a:moveTo>
                  <a:lnTo>
                    <a:pt x="122349" y="567187"/>
                  </a:lnTo>
                  <a:cubicBezTo>
                    <a:pt x="683603" y="246576"/>
                    <a:pt x="1585518" y="317240"/>
                    <a:pt x="1790163" y="554308"/>
                  </a:cubicBezTo>
                  <a:lnTo>
                    <a:pt x="1674253" y="200139"/>
                  </a:lnTo>
                  <a:cubicBezTo>
                    <a:pt x="1621216" y="40139"/>
                    <a:pt x="726678" y="-159111"/>
                    <a:pt x="0" y="206578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6049622" y="2376878"/>
              <a:ext cx="871325" cy="597448"/>
            </a:xfrm>
            <a:custGeom>
              <a:avLst/>
              <a:gdLst>
                <a:gd name="connsiteX0" fmla="*/ 0 w 875764"/>
                <a:gd name="connsiteY0" fmla="*/ 0 h 585989"/>
                <a:gd name="connsiteX1" fmla="*/ 753414 w 875764"/>
                <a:gd name="connsiteY1" fmla="*/ 238260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85492"/>
                <a:gd name="connsiteY0" fmla="*/ 0 h 600580"/>
                <a:gd name="connsiteX1" fmla="*/ 756419 w 885492"/>
                <a:gd name="connsiteY1" fmla="*/ 239403 h 600580"/>
                <a:gd name="connsiteX2" fmla="*/ 885492 w 885492"/>
                <a:gd name="connsiteY2" fmla="*/ 600580 h 600580"/>
                <a:gd name="connsiteX3" fmla="*/ 132078 w 885492"/>
                <a:gd name="connsiteY3" fmla="*/ 381639 h 600580"/>
                <a:gd name="connsiteX4" fmla="*/ 0 w 885492"/>
                <a:gd name="connsiteY4" fmla="*/ 0 h 600580"/>
                <a:gd name="connsiteX0" fmla="*/ 0 w 880628"/>
                <a:gd name="connsiteY0" fmla="*/ 0 h 600580"/>
                <a:gd name="connsiteX1" fmla="*/ 751555 w 880628"/>
                <a:gd name="connsiteY1" fmla="*/ 239403 h 600580"/>
                <a:gd name="connsiteX2" fmla="*/ 880628 w 880628"/>
                <a:gd name="connsiteY2" fmla="*/ 600580 h 600580"/>
                <a:gd name="connsiteX3" fmla="*/ 127214 w 880628"/>
                <a:gd name="connsiteY3" fmla="*/ 381639 h 600580"/>
                <a:gd name="connsiteX4" fmla="*/ 0 w 880628"/>
                <a:gd name="connsiteY4" fmla="*/ 0 h 600580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117819 w 871233"/>
                <a:gd name="connsiteY3" fmla="*/ 378507 h 597448"/>
                <a:gd name="connsiteX4" fmla="*/ 0 w 871233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85 w 871318"/>
                <a:gd name="connsiteY0" fmla="*/ 0 h 597448"/>
                <a:gd name="connsiteX1" fmla="*/ 742245 w 871318"/>
                <a:gd name="connsiteY1" fmla="*/ 236271 h 597448"/>
                <a:gd name="connsiteX2" fmla="*/ 871318 w 871318"/>
                <a:gd name="connsiteY2" fmla="*/ 597448 h 597448"/>
                <a:gd name="connsiteX3" fmla="*/ 137443 w 871318"/>
                <a:gd name="connsiteY3" fmla="*/ 394138 h 597448"/>
                <a:gd name="connsiteX4" fmla="*/ 85 w 871318"/>
                <a:gd name="connsiteY4" fmla="*/ 0 h 597448"/>
                <a:gd name="connsiteX0" fmla="*/ 92 w 871325"/>
                <a:gd name="connsiteY0" fmla="*/ 0 h 597448"/>
                <a:gd name="connsiteX1" fmla="*/ 742252 w 871325"/>
                <a:gd name="connsiteY1" fmla="*/ 236271 h 597448"/>
                <a:gd name="connsiteX2" fmla="*/ 871325 w 871325"/>
                <a:gd name="connsiteY2" fmla="*/ 597448 h 597448"/>
                <a:gd name="connsiteX3" fmla="*/ 129635 w 871325"/>
                <a:gd name="connsiteY3" fmla="*/ 386322 h 597448"/>
                <a:gd name="connsiteX4" fmla="*/ 92 w 871325"/>
                <a:gd name="connsiteY4" fmla="*/ 0 h 597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325" h="597448">
                  <a:moveTo>
                    <a:pt x="92" y="0"/>
                  </a:moveTo>
                  <a:cubicBezTo>
                    <a:pt x="13174" y="102501"/>
                    <a:pt x="515823" y="255271"/>
                    <a:pt x="742252" y="236271"/>
                  </a:cubicBezTo>
                  <a:lnTo>
                    <a:pt x="871325" y="597448"/>
                  </a:lnTo>
                  <a:cubicBezTo>
                    <a:pt x="620187" y="588264"/>
                    <a:pt x="324953" y="533730"/>
                    <a:pt x="129635" y="386322"/>
                  </a:cubicBezTo>
                  <a:cubicBezTo>
                    <a:pt x="75562" y="333085"/>
                    <a:pt x="-3074" y="101084"/>
                    <a:pt x="92" y="0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195736" y="1170557"/>
            <a:ext cx="1443619" cy="998563"/>
            <a:chOff x="2529067" y="1086203"/>
            <a:chExt cx="1798823" cy="1244260"/>
          </a:xfrm>
        </p:grpSpPr>
        <p:sp>
          <p:nvSpPr>
            <p:cNvPr id="46" name="任意多边形 45"/>
            <p:cNvSpPr/>
            <p:nvPr/>
          </p:nvSpPr>
          <p:spPr>
            <a:xfrm>
              <a:off x="2529067" y="1087652"/>
              <a:ext cx="1790163" cy="367048"/>
            </a:xfrm>
            <a:custGeom>
              <a:avLst/>
              <a:gdLst>
                <a:gd name="connsiteX0" fmla="*/ 0 w 1790163"/>
                <a:gd name="connsiteY0" fmla="*/ 6439 h 367048"/>
                <a:gd name="connsiteX1" fmla="*/ 122349 w 1790163"/>
                <a:gd name="connsiteY1" fmla="*/ 367048 h 367048"/>
                <a:gd name="connsiteX2" fmla="*/ 1790163 w 1790163"/>
                <a:gd name="connsiteY2" fmla="*/ 354169 h 367048"/>
                <a:gd name="connsiteX3" fmla="*/ 1674253 w 1790163"/>
                <a:gd name="connsiteY3" fmla="*/ 0 h 367048"/>
                <a:gd name="connsiteX4" fmla="*/ 0 w 1790163"/>
                <a:gd name="connsiteY4" fmla="*/ 6439 h 367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0163" h="367048">
                  <a:moveTo>
                    <a:pt x="0" y="6439"/>
                  </a:moveTo>
                  <a:lnTo>
                    <a:pt x="122349" y="367048"/>
                  </a:lnTo>
                  <a:lnTo>
                    <a:pt x="1790163" y="354169"/>
                  </a:lnTo>
                  <a:lnTo>
                    <a:pt x="1674253" y="0"/>
                  </a:lnTo>
                  <a:lnTo>
                    <a:pt x="0" y="643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975608" y="1744474"/>
              <a:ext cx="875764" cy="585989"/>
            </a:xfrm>
            <a:custGeom>
              <a:avLst/>
              <a:gdLst>
                <a:gd name="connsiteX0" fmla="*/ 0 w 875764"/>
                <a:gd name="connsiteY0" fmla="*/ 0 h 585989"/>
                <a:gd name="connsiteX1" fmla="*/ 753414 w 875764"/>
                <a:gd name="connsiteY1" fmla="*/ 238260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764" h="585989">
                  <a:moveTo>
                    <a:pt x="0" y="0"/>
                  </a:moveTo>
                  <a:lnTo>
                    <a:pt x="746691" y="224812"/>
                  </a:lnTo>
                  <a:lnTo>
                    <a:pt x="875764" y="585989"/>
                  </a:lnTo>
                  <a:lnTo>
                    <a:pt x="122350" y="3670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975608" y="1086203"/>
              <a:ext cx="1352282" cy="1028928"/>
            </a:xfrm>
            <a:custGeom>
              <a:avLst/>
              <a:gdLst>
                <a:gd name="connsiteX0" fmla="*/ 1242811 w 1352282"/>
                <a:gd name="connsiteY0" fmla="*/ 0 h 1030310"/>
                <a:gd name="connsiteX1" fmla="*/ 1352282 w 1352282"/>
                <a:gd name="connsiteY1" fmla="*/ 354169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73947 h 1030310"/>
                <a:gd name="connsiteX4" fmla="*/ 1242811 w 1352282"/>
                <a:gd name="connsiteY4" fmla="*/ 0 h 1030310"/>
                <a:gd name="connsiteX0" fmla="*/ 1242811 w 1352282"/>
                <a:gd name="connsiteY0" fmla="*/ 0 h 1040358"/>
                <a:gd name="connsiteX1" fmla="*/ 1352282 w 1352282"/>
                <a:gd name="connsiteY1" fmla="*/ 370211 h 1040358"/>
                <a:gd name="connsiteX2" fmla="*/ 123765 w 1352282"/>
                <a:gd name="connsiteY2" fmla="*/ 1040358 h 1040358"/>
                <a:gd name="connsiteX3" fmla="*/ 0 w 1352282"/>
                <a:gd name="connsiteY3" fmla="*/ 673947 h 1040358"/>
                <a:gd name="connsiteX4" fmla="*/ 1242811 w 1352282"/>
                <a:gd name="connsiteY4" fmla="*/ 0 h 1040358"/>
                <a:gd name="connsiteX0" fmla="*/ 1239001 w 1352282"/>
                <a:gd name="connsiteY0" fmla="*/ 0 h 1028928"/>
                <a:gd name="connsiteX1" fmla="*/ 1352282 w 1352282"/>
                <a:gd name="connsiteY1" fmla="*/ 358781 h 1028928"/>
                <a:gd name="connsiteX2" fmla="*/ 123765 w 1352282"/>
                <a:gd name="connsiteY2" fmla="*/ 1028928 h 1028928"/>
                <a:gd name="connsiteX3" fmla="*/ 0 w 1352282"/>
                <a:gd name="connsiteY3" fmla="*/ 662517 h 1028928"/>
                <a:gd name="connsiteX4" fmla="*/ 1239001 w 1352282"/>
                <a:gd name="connsiteY4" fmla="*/ 0 h 102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2282" h="1028928">
                  <a:moveTo>
                    <a:pt x="1239001" y="0"/>
                  </a:moveTo>
                  <a:lnTo>
                    <a:pt x="1352282" y="358781"/>
                  </a:lnTo>
                  <a:lnTo>
                    <a:pt x="123765" y="1028928"/>
                  </a:lnTo>
                  <a:lnTo>
                    <a:pt x="0" y="662517"/>
                  </a:lnTo>
                  <a:lnTo>
                    <a:pt x="1239001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6632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95736" y="49188"/>
            <a:ext cx="4378349" cy="3042871"/>
            <a:chOff x="2013956" y="877280"/>
            <a:chExt cx="4378349" cy="3042871"/>
          </a:xfrm>
          <a:scene3d>
            <a:camera prst="perspectiveFront" fov="7200000">
              <a:rot lat="0" lon="18599977" rev="20399986"/>
            </a:camera>
            <a:lightRig rig="soft" dir="t"/>
          </a:scene3d>
        </p:grpSpPr>
        <p:sp>
          <p:nvSpPr>
            <p:cNvPr id="2" name="任意多边形 1"/>
            <p:cNvSpPr/>
            <p:nvPr/>
          </p:nvSpPr>
          <p:spPr>
            <a:xfrm>
              <a:off x="2013956" y="877280"/>
              <a:ext cx="4378349" cy="3042871"/>
            </a:xfrm>
            <a:custGeom>
              <a:avLst/>
              <a:gdLst>
                <a:gd name="connsiteX0" fmla="*/ 0 w 5150734"/>
                <a:gd name="connsiteY0" fmla="*/ 3357615 h 3357615"/>
                <a:gd name="connsiteX1" fmla="*/ 1354238 w 5150734"/>
                <a:gd name="connsiteY1" fmla="*/ 2454790 h 3357615"/>
                <a:gd name="connsiteX2" fmla="*/ 1794076 w 5150734"/>
                <a:gd name="connsiteY2" fmla="*/ 1771884 h 3357615"/>
                <a:gd name="connsiteX3" fmla="*/ 2476982 w 5150734"/>
                <a:gd name="connsiteY3" fmla="*/ 1690861 h 3357615"/>
                <a:gd name="connsiteX4" fmla="*/ 3599726 w 5150734"/>
                <a:gd name="connsiteY4" fmla="*/ 1077403 h 3357615"/>
                <a:gd name="connsiteX5" fmla="*/ 3773346 w 5150734"/>
                <a:gd name="connsiteY5" fmla="*/ 788036 h 3357615"/>
                <a:gd name="connsiteX6" fmla="*/ 4085863 w 5150734"/>
                <a:gd name="connsiteY6" fmla="*/ 730162 h 3357615"/>
                <a:gd name="connsiteX7" fmla="*/ 4664597 w 5150734"/>
                <a:gd name="connsiteY7" fmla="*/ 313474 h 3357615"/>
                <a:gd name="connsiteX8" fmla="*/ 4849792 w 5150734"/>
                <a:gd name="connsiteY8" fmla="*/ 12532 h 3357615"/>
                <a:gd name="connsiteX9" fmla="*/ 5150734 w 5150734"/>
                <a:gd name="connsiteY9" fmla="*/ 957 h 3357615"/>
                <a:gd name="connsiteX0" fmla="*/ 0 w 5184708"/>
                <a:gd name="connsiteY0" fmla="*/ 3377091 h 3377091"/>
                <a:gd name="connsiteX1" fmla="*/ 1354238 w 5184708"/>
                <a:gd name="connsiteY1" fmla="*/ 2474266 h 3377091"/>
                <a:gd name="connsiteX2" fmla="*/ 1794076 w 5184708"/>
                <a:gd name="connsiteY2" fmla="*/ 1791360 h 3377091"/>
                <a:gd name="connsiteX3" fmla="*/ 2476982 w 5184708"/>
                <a:gd name="connsiteY3" fmla="*/ 1710337 h 3377091"/>
                <a:gd name="connsiteX4" fmla="*/ 3599726 w 5184708"/>
                <a:gd name="connsiteY4" fmla="*/ 1096879 h 3377091"/>
                <a:gd name="connsiteX5" fmla="*/ 3773346 w 5184708"/>
                <a:gd name="connsiteY5" fmla="*/ 807512 h 3377091"/>
                <a:gd name="connsiteX6" fmla="*/ 4085863 w 5184708"/>
                <a:gd name="connsiteY6" fmla="*/ 749638 h 3377091"/>
                <a:gd name="connsiteX7" fmla="*/ 4664597 w 5184708"/>
                <a:gd name="connsiteY7" fmla="*/ 332950 h 3377091"/>
                <a:gd name="connsiteX8" fmla="*/ 4849792 w 5184708"/>
                <a:gd name="connsiteY8" fmla="*/ 32008 h 3377091"/>
                <a:gd name="connsiteX9" fmla="*/ 5150734 w 5184708"/>
                <a:gd name="connsiteY9" fmla="*/ 20433 h 3377091"/>
                <a:gd name="connsiteX10" fmla="*/ 5182041 w 5184708"/>
                <a:gd name="connsiteY10" fmla="*/ 0 h 3377091"/>
                <a:gd name="connsiteX0" fmla="*/ 0 w 6140765"/>
                <a:gd name="connsiteY0" fmla="*/ 4277357 h 4277357"/>
                <a:gd name="connsiteX1" fmla="*/ 1354238 w 6140765"/>
                <a:gd name="connsiteY1" fmla="*/ 3374532 h 4277357"/>
                <a:gd name="connsiteX2" fmla="*/ 1794076 w 6140765"/>
                <a:gd name="connsiteY2" fmla="*/ 2691626 h 4277357"/>
                <a:gd name="connsiteX3" fmla="*/ 2476982 w 6140765"/>
                <a:gd name="connsiteY3" fmla="*/ 2610603 h 4277357"/>
                <a:gd name="connsiteX4" fmla="*/ 3599726 w 6140765"/>
                <a:gd name="connsiteY4" fmla="*/ 1997145 h 4277357"/>
                <a:gd name="connsiteX5" fmla="*/ 3773346 w 6140765"/>
                <a:gd name="connsiteY5" fmla="*/ 1707778 h 4277357"/>
                <a:gd name="connsiteX6" fmla="*/ 4085863 w 6140765"/>
                <a:gd name="connsiteY6" fmla="*/ 1649904 h 4277357"/>
                <a:gd name="connsiteX7" fmla="*/ 4664597 w 6140765"/>
                <a:gd name="connsiteY7" fmla="*/ 1233216 h 4277357"/>
                <a:gd name="connsiteX8" fmla="*/ 4849792 w 6140765"/>
                <a:gd name="connsiteY8" fmla="*/ 932274 h 4277357"/>
                <a:gd name="connsiteX9" fmla="*/ 5150734 w 6140765"/>
                <a:gd name="connsiteY9" fmla="*/ 920699 h 4277357"/>
                <a:gd name="connsiteX10" fmla="*/ 6140765 w 6140765"/>
                <a:gd name="connsiteY10" fmla="*/ 0 h 4277357"/>
                <a:gd name="connsiteX0" fmla="*/ 0 w 6549977"/>
                <a:gd name="connsiteY0" fmla="*/ 4552112 h 4552112"/>
                <a:gd name="connsiteX1" fmla="*/ 1354238 w 6549977"/>
                <a:gd name="connsiteY1" fmla="*/ 3649287 h 4552112"/>
                <a:gd name="connsiteX2" fmla="*/ 1794076 w 6549977"/>
                <a:gd name="connsiteY2" fmla="*/ 2966381 h 4552112"/>
                <a:gd name="connsiteX3" fmla="*/ 2476982 w 6549977"/>
                <a:gd name="connsiteY3" fmla="*/ 2885358 h 4552112"/>
                <a:gd name="connsiteX4" fmla="*/ 3599726 w 6549977"/>
                <a:gd name="connsiteY4" fmla="*/ 2271900 h 4552112"/>
                <a:gd name="connsiteX5" fmla="*/ 3773346 w 6549977"/>
                <a:gd name="connsiteY5" fmla="*/ 1982533 h 4552112"/>
                <a:gd name="connsiteX6" fmla="*/ 4085863 w 6549977"/>
                <a:gd name="connsiteY6" fmla="*/ 1924659 h 4552112"/>
                <a:gd name="connsiteX7" fmla="*/ 4664597 w 6549977"/>
                <a:gd name="connsiteY7" fmla="*/ 1507971 h 4552112"/>
                <a:gd name="connsiteX8" fmla="*/ 4849792 w 6549977"/>
                <a:gd name="connsiteY8" fmla="*/ 1207029 h 4552112"/>
                <a:gd name="connsiteX9" fmla="*/ 5150734 w 6549977"/>
                <a:gd name="connsiteY9" fmla="*/ 1195454 h 4552112"/>
                <a:gd name="connsiteX10" fmla="*/ 6549977 w 6549977"/>
                <a:gd name="connsiteY10" fmla="*/ 0 h 455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49977" h="4552112">
                  <a:moveTo>
                    <a:pt x="0" y="4552112"/>
                  </a:moveTo>
                  <a:cubicBezTo>
                    <a:pt x="527612" y="4232843"/>
                    <a:pt x="1055225" y="3913575"/>
                    <a:pt x="1354238" y="3649287"/>
                  </a:cubicBezTo>
                  <a:cubicBezTo>
                    <a:pt x="1653251" y="3384998"/>
                    <a:pt x="1606952" y="3093702"/>
                    <a:pt x="1794076" y="2966381"/>
                  </a:cubicBezTo>
                  <a:cubicBezTo>
                    <a:pt x="1981200" y="2839060"/>
                    <a:pt x="2176040" y="3001105"/>
                    <a:pt x="2476982" y="2885358"/>
                  </a:cubicBezTo>
                  <a:cubicBezTo>
                    <a:pt x="2777924" y="2769611"/>
                    <a:pt x="3383665" y="2422371"/>
                    <a:pt x="3599726" y="2271900"/>
                  </a:cubicBezTo>
                  <a:cubicBezTo>
                    <a:pt x="3815787" y="2121429"/>
                    <a:pt x="3692323" y="2040406"/>
                    <a:pt x="3773346" y="1982533"/>
                  </a:cubicBezTo>
                  <a:cubicBezTo>
                    <a:pt x="3854369" y="1924659"/>
                    <a:pt x="3937321" y="2003753"/>
                    <a:pt x="4085863" y="1924659"/>
                  </a:cubicBezTo>
                  <a:cubicBezTo>
                    <a:pt x="4234405" y="1845565"/>
                    <a:pt x="4537275" y="1627576"/>
                    <a:pt x="4664597" y="1507971"/>
                  </a:cubicBezTo>
                  <a:cubicBezTo>
                    <a:pt x="4791919" y="1388366"/>
                    <a:pt x="4768769" y="1259115"/>
                    <a:pt x="4849792" y="1207029"/>
                  </a:cubicBezTo>
                  <a:cubicBezTo>
                    <a:pt x="4930815" y="1154943"/>
                    <a:pt x="4952036" y="1288051"/>
                    <a:pt x="5150734" y="1195454"/>
                  </a:cubicBezTo>
                  <a:cubicBezTo>
                    <a:pt x="5206109" y="1190119"/>
                    <a:pt x="6543455" y="4257"/>
                    <a:pt x="6549977" y="0"/>
                  </a:cubicBezTo>
                </a:path>
              </a:pathLst>
            </a:custGeom>
            <a:ln>
              <a:solidFill>
                <a:schemeClr val="accent6">
                  <a:lumMod val="75000"/>
                </a:schemeClr>
              </a:solidFill>
            </a:ln>
            <a:sp3d z="-762000" extrusionH="381000" prstMaterial="plastic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2013956" y="877280"/>
              <a:ext cx="4378349" cy="3042871"/>
            </a:xfrm>
            <a:custGeom>
              <a:avLst/>
              <a:gdLst>
                <a:gd name="connsiteX0" fmla="*/ 0 w 5150734"/>
                <a:gd name="connsiteY0" fmla="*/ 3357615 h 3357615"/>
                <a:gd name="connsiteX1" fmla="*/ 1354238 w 5150734"/>
                <a:gd name="connsiteY1" fmla="*/ 2454790 h 3357615"/>
                <a:gd name="connsiteX2" fmla="*/ 1794076 w 5150734"/>
                <a:gd name="connsiteY2" fmla="*/ 1771884 h 3357615"/>
                <a:gd name="connsiteX3" fmla="*/ 2476982 w 5150734"/>
                <a:gd name="connsiteY3" fmla="*/ 1690861 h 3357615"/>
                <a:gd name="connsiteX4" fmla="*/ 3599726 w 5150734"/>
                <a:gd name="connsiteY4" fmla="*/ 1077403 h 3357615"/>
                <a:gd name="connsiteX5" fmla="*/ 3773346 w 5150734"/>
                <a:gd name="connsiteY5" fmla="*/ 788036 h 3357615"/>
                <a:gd name="connsiteX6" fmla="*/ 4085863 w 5150734"/>
                <a:gd name="connsiteY6" fmla="*/ 730162 h 3357615"/>
                <a:gd name="connsiteX7" fmla="*/ 4664597 w 5150734"/>
                <a:gd name="connsiteY7" fmla="*/ 313474 h 3357615"/>
                <a:gd name="connsiteX8" fmla="*/ 4849792 w 5150734"/>
                <a:gd name="connsiteY8" fmla="*/ 12532 h 3357615"/>
                <a:gd name="connsiteX9" fmla="*/ 5150734 w 5150734"/>
                <a:gd name="connsiteY9" fmla="*/ 957 h 3357615"/>
                <a:gd name="connsiteX0" fmla="*/ 0 w 5184708"/>
                <a:gd name="connsiteY0" fmla="*/ 3377091 h 3377091"/>
                <a:gd name="connsiteX1" fmla="*/ 1354238 w 5184708"/>
                <a:gd name="connsiteY1" fmla="*/ 2474266 h 3377091"/>
                <a:gd name="connsiteX2" fmla="*/ 1794076 w 5184708"/>
                <a:gd name="connsiteY2" fmla="*/ 1791360 h 3377091"/>
                <a:gd name="connsiteX3" fmla="*/ 2476982 w 5184708"/>
                <a:gd name="connsiteY3" fmla="*/ 1710337 h 3377091"/>
                <a:gd name="connsiteX4" fmla="*/ 3599726 w 5184708"/>
                <a:gd name="connsiteY4" fmla="*/ 1096879 h 3377091"/>
                <a:gd name="connsiteX5" fmla="*/ 3773346 w 5184708"/>
                <a:gd name="connsiteY5" fmla="*/ 807512 h 3377091"/>
                <a:gd name="connsiteX6" fmla="*/ 4085863 w 5184708"/>
                <a:gd name="connsiteY6" fmla="*/ 749638 h 3377091"/>
                <a:gd name="connsiteX7" fmla="*/ 4664597 w 5184708"/>
                <a:gd name="connsiteY7" fmla="*/ 332950 h 3377091"/>
                <a:gd name="connsiteX8" fmla="*/ 4849792 w 5184708"/>
                <a:gd name="connsiteY8" fmla="*/ 32008 h 3377091"/>
                <a:gd name="connsiteX9" fmla="*/ 5150734 w 5184708"/>
                <a:gd name="connsiteY9" fmla="*/ 20433 h 3377091"/>
                <a:gd name="connsiteX10" fmla="*/ 5182041 w 5184708"/>
                <a:gd name="connsiteY10" fmla="*/ 0 h 3377091"/>
                <a:gd name="connsiteX0" fmla="*/ 0 w 6140765"/>
                <a:gd name="connsiteY0" fmla="*/ 4277357 h 4277357"/>
                <a:gd name="connsiteX1" fmla="*/ 1354238 w 6140765"/>
                <a:gd name="connsiteY1" fmla="*/ 3374532 h 4277357"/>
                <a:gd name="connsiteX2" fmla="*/ 1794076 w 6140765"/>
                <a:gd name="connsiteY2" fmla="*/ 2691626 h 4277357"/>
                <a:gd name="connsiteX3" fmla="*/ 2476982 w 6140765"/>
                <a:gd name="connsiteY3" fmla="*/ 2610603 h 4277357"/>
                <a:gd name="connsiteX4" fmla="*/ 3599726 w 6140765"/>
                <a:gd name="connsiteY4" fmla="*/ 1997145 h 4277357"/>
                <a:gd name="connsiteX5" fmla="*/ 3773346 w 6140765"/>
                <a:gd name="connsiteY5" fmla="*/ 1707778 h 4277357"/>
                <a:gd name="connsiteX6" fmla="*/ 4085863 w 6140765"/>
                <a:gd name="connsiteY6" fmla="*/ 1649904 h 4277357"/>
                <a:gd name="connsiteX7" fmla="*/ 4664597 w 6140765"/>
                <a:gd name="connsiteY7" fmla="*/ 1233216 h 4277357"/>
                <a:gd name="connsiteX8" fmla="*/ 4849792 w 6140765"/>
                <a:gd name="connsiteY8" fmla="*/ 932274 h 4277357"/>
                <a:gd name="connsiteX9" fmla="*/ 5150734 w 6140765"/>
                <a:gd name="connsiteY9" fmla="*/ 920699 h 4277357"/>
                <a:gd name="connsiteX10" fmla="*/ 6140765 w 6140765"/>
                <a:gd name="connsiteY10" fmla="*/ 0 h 4277357"/>
                <a:gd name="connsiteX0" fmla="*/ 0 w 6549977"/>
                <a:gd name="connsiteY0" fmla="*/ 4552112 h 4552112"/>
                <a:gd name="connsiteX1" fmla="*/ 1354238 w 6549977"/>
                <a:gd name="connsiteY1" fmla="*/ 3649287 h 4552112"/>
                <a:gd name="connsiteX2" fmla="*/ 1794076 w 6549977"/>
                <a:gd name="connsiteY2" fmla="*/ 2966381 h 4552112"/>
                <a:gd name="connsiteX3" fmla="*/ 2476982 w 6549977"/>
                <a:gd name="connsiteY3" fmla="*/ 2885358 h 4552112"/>
                <a:gd name="connsiteX4" fmla="*/ 3599726 w 6549977"/>
                <a:gd name="connsiteY4" fmla="*/ 2271900 h 4552112"/>
                <a:gd name="connsiteX5" fmla="*/ 3773346 w 6549977"/>
                <a:gd name="connsiteY5" fmla="*/ 1982533 h 4552112"/>
                <a:gd name="connsiteX6" fmla="*/ 4085863 w 6549977"/>
                <a:gd name="connsiteY6" fmla="*/ 1924659 h 4552112"/>
                <a:gd name="connsiteX7" fmla="*/ 4664597 w 6549977"/>
                <a:gd name="connsiteY7" fmla="*/ 1507971 h 4552112"/>
                <a:gd name="connsiteX8" fmla="*/ 4849792 w 6549977"/>
                <a:gd name="connsiteY8" fmla="*/ 1207029 h 4552112"/>
                <a:gd name="connsiteX9" fmla="*/ 5150734 w 6549977"/>
                <a:gd name="connsiteY9" fmla="*/ 1195454 h 4552112"/>
                <a:gd name="connsiteX10" fmla="*/ 6549977 w 6549977"/>
                <a:gd name="connsiteY10" fmla="*/ 0 h 455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49977" h="4552112">
                  <a:moveTo>
                    <a:pt x="0" y="4552112"/>
                  </a:moveTo>
                  <a:cubicBezTo>
                    <a:pt x="527612" y="4232843"/>
                    <a:pt x="1055225" y="3913575"/>
                    <a:pt x="1354238" y="3649287"/>
                  </a:cubicBezTo>
                  <a:cubicBezTo>
                    <a:pt x="1653251" y="3384998"/>
                    <a:pt x="1606952" y="3093702"/>
                    <a:pt x="1794076" y="2966381"/>
                  </a:cubicBezTo>
                  <a:cubicBezTo>
                    <a:pt x="1981200" y="2839060"/>
                    <a:pt x="2176040" y="3001105"/>
                    <a:pt x="2476982" y="2885358"/>
                  </a:cubicBezTo>
                  <a:cubicBezTo>
                    <a:pt x="2777924" y="2769611"/>
                    <a:pt x="3383665" y="2422371"/>
                    <a:pt x="3599726" y="2271900"/>
                  </a:cubicBezTo>
                  <a:cubicBezTo>
                    <a:pt x="3815787" y="2121429"/>
                    <a:pt x="3692323" y="2040406"/>
                    <a:pt x="3773346" y="1982533"/>
                  </a:cubicBezTo>
                  <a:cubicBezTo>
                    <a:pt x="3854369" y="1924659"/>
                    <a:pt x="3937321" y="2003753"/>
                    <a:pt x="4085863" y="1924659"/>
                  </a:cubicBezTo>
                  <a:cubicBezTo>
                    <a:pt x="4234405" y="1845565"/>
                    <a:pt x="4537275" y="1627576"/>
                    <a:pt x="4664597" y="1507971"/>
                  </a:cubicBezTo>
                  <a:cubicBezTo>
                    <a:pt x="4791919" y="1388366"/>
                    <a:pt x="4768769" y="1259115"/>
                    <a:pt x="4849792" y="1207029"/>
                  </a:cubicBezTo>
                  <a:cubicBezTo>
                    <a:pt x="4930815" y="1154943"/>
                    <a:pt x="4952036" y="1288051"/>
                    <a:pt x="5150734" y="1195454"/>
                  </a:cubicBezTo>
                  <a:cubicBezTo>
                    <a:pt x="5206109" y="1190119"/>
                    <a:pt x="6543455" y="4257"/>
                    <a:pt x="6549977" y="0"/>
                  </a:cubicBezTo>
                </a:path>
              </a:pathLst>
            </a:custGeom>
            <a:ln>
              <a:solidFill>
                <a:srgbClr val="11DDAC"/>
              </a:solidFill>
            </a:ln>
            <a:sp3d z="-381000" extrusionH="381000" prstMaterial="plastic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2013956" y="877280"/>
              <a:ext cx="4378349" cy="3042871"/>
            </a:xfrm>
            <a:custGeom>
              <a:avLst/>
              <a:gdLst>
                <a:gd name="connsiteX0" fmla="*/ 0 w 5150734"/>
                <a:gd name="connsiteY0" fmla="*/ 3357615 h 3357615"/>
                <a:gd name="connsiteX1" fmla="*/ 1354238 w 5150734"/>
                <a:gd name="connsiteY1" fmla="*/ 2454790 h 3357615"/>
                <a:gd name="connsiteX2" fmla="*/ 1794076 w 5150734"/>
                <a:gd name="connsiteY2" fmla="*/ 1771884 h 3357615"/>
                <a:gd name="connsiteX3" fmla="*/ 2476982 w 5150734"/>
                <a:gd name="connsiteY3" fmla="*/ 1690861 h 3357615"/>
                <a:gd name="connsiteX4" fmla="*/ 3599726 w 5150734"/>
                <a:gd name="connsiteY4" fmla="*/ 1077403 h 3357615"/>
                <a:gd name="connsiteX5" fmla="*/ 3773346 w 5150734"/>
                <a:gd name="connsiteY5" fmla="*/ 788036 h 3357615"/>
                <a:gd name="connsiteX6" fmla="*/ 4085863 w 5150734"/>
                <a:gd name="connsiteY6" fmla="*/ 730162 h 3357615"/>
                <a:gd name="connsiteX7" fmla="*/ 4664597 w 5150734"/>
                <a:gd name="connsiteY7" fmla="*/ 313474 h 3357615"/>
                <a:gd name="connsiteX8" fmla="*/ 4849792 w 5150734"/>
                <a:gd name="connsiteY8" fmla="*/ 12532 h 3357615"/>
                <a:gd name="connsiteX9" fmla="*/ 5150734 w 5150734"/>
                <a:gd name="connsiteY9" fmla="*/ 957 h 3357615"/>
                <a:gd name="connsiteX0" fmla="*/ 0 w 5184708"/>
                <a:gd name="connsiteY0" fmla="*/ 3377091 h 3377091"/>
                <a:gd name="connsiteX1" fmla="*/ 1354238 w 5184708"/>
                <a:gd name="connsiteY1" fmla="*/ 2474266 h 3377091"/>
                <a:gd name="connsiteX2" fmla="*/ 1794076 w 5184708"/>
                <a:gd name="connsiteY2" fmla="*/ 1791360 h 3377091"/>
                <a:gd name="connsiteX3" fmla="*/ 2476982 w 5184708"/>
                <a:gd name="connsiteY3" fmla="*/ 1710337 h 3377091"/>
                <a:gd name="connsiteX4" fmla="*/ 3599726 w 5184708"/>
                <a:gd name="connsiteY4" fmla="*/ 1096879 h 3377091"/>
                <a:gd name="connsiteX5" fmla="*/ 3773346 w 5184708"/>
                <a:gd name="connsiteY5" fmla="*/ 807512 h 3377091"/>
                <a:gd name="connsiteX6" fmla="*/ 4085863 w 5184708"/>
                <a:gd name="connsiteY6" fmla="*/ 749638 h 3377091"/>
                <a:gd name="connsiteX7" fmla="*/ 4664597 w 5184708"/>
                <a:gd name="connsiteY7" fmla="*/ 332950 h 3377091"/>
                <a:gd name="connsiteX8" fmla="*/ 4849792 w 5184708"/>
                <a:gd name="connsiteY8" fmla="*/ 32008 h 3377091"/>
                <a:gd name="connsiteX9" fmla="*/ 5150734 w 5184708"/>
                <a:gd name="connsiteY9" fmla="*/ 20433 h 3377091"/>
                <a:gd name="connsiteX10" fmla="*/ 5182041 w 5184708"/>
                <a:gd name="connsiteY10" fmla="*/ 0 h 3377091"/>
                <a:gd name="connsiteX0" fmla="*/ 0 w 6140765"/>
                <a:gd name="connsiteY0" fmla="*/ 4277357 h 4277357"/>
                <a:gd name="connsiteX1" fmla="*/ 1354238 w 6140765"/>
                <a:gd name="connsiteY1" fmla="*/ 3374532 h 4277357"/>
                <a:gd name="connsiteX2" fmla="*/ 1794076 w 6140765"/>
                <a:gd name="connsiteY2" fmla="*/ 2691626 h 4277357"/>
                <a:gd name="connsiteX3" fmla="*/ 2476982 w 6140765"/>
                <a:gd name="connsiteY3" fmla="*/ 2610603 h 4277357"/>
                <a:gd name="connsiteX4" fmla="*/ 3599726 w 6140765"/>
                <a:gd name="connsiteY4" fmla="*/ 1997145 h 4277357"/>
                <a:gd name="connsiteX5" fmla="*/ 3773346 w 6140765"/>
                <a:gd name="connsiteY5" fmla="*/ 1707778 h 4277357"/>
                <a:gd name="connsiteX6" fmla="*/ 4085863 w 6140765"/>
                <a:gd name="connsiteY6" fmla="*/ 1649904 h 4277357"/>
                <a:gd name="connsiteX7" fmla="*/ 4664597 w 6140765"/>
                <a:gd name="connsiteY7" fmla="*/ 1233216 h 4277357"/>
                <a:gd name="connsiteX8" fmla="*/ 4849792 w 6140765"/>
                <a:gd name="connsiteY8" fmla="*/ 932274 h 4277357"/>
                <a:gd name="connsiteX9" fmla="*/ 5150734 w 6140765"/>
                <a:gd name="connsiteY9" fmla="*/ 920699 h 4277357"/>
                <a:gd name="connsiteX10" fmla="*/ 6140765 w 6140765"/>
                <a:gd name="connsiteY10" fmla="*/ 0 h 4277357"/>
                <a:gd name="connsiteX0" fmla="*/ 0 w 6549977"/>
                <a:gd name="connsiteY0" fmla="*/ 4552112 h 4552112"/>
                <a:gd name="connsiteX1" fmla="*/ 1354238 w 6549977"/>
                <a:gd name="connsiteY1" fmla="*/ 3649287 h 4552112"/>
                <a:gd name="connsiteX2" fmla="*/ 1794076 w 6549977"/>
                <a:gd name="connsiteY2" fmla="*/ 2966381 h 4552112"/>
                <a:gd name="connsiteX3" fmla="*/ 2476982 w 6549977"/>
                <a:gd name="connsiteY3" fmla="*/ 2885358 h 4552112"/>
                <a:gd name="connsiteX4" fmla="*/ 3599726 w 6549977"/>
                <a:gd name="connsiteY4" fmla="*/ 2271900 h 4552112"/>
                <a:gd name="connsiteX5" fmla="*/ 3773346 w 6549977"/>
                <a:gd name="connsiteY5" fmla="*/ 1982533 h 4552112"/>
                <a:gd name="connsiteX6" fmla="*/ 4085863 w 6549977"/>
                <a:gd name="connsiteY6" fmla="*/ 1924659 h 4552112"/>
                <a:gd name="connsiteX7" fmla="*/ 4664597 w 6549977"/>
                <a:gd name="connsiteY7" fmla="*/ 1507971 h 4552112"/>
                <a:gd name="connsiteX8" fmla="*/ 4849792 w 6549977"/>
                <a:gd name="connsiteY8" fmla="*/ 1207029 h 4552112"/>
                <a:gd name="connsiteX9" fmla="*/ 5150734 w 6549977"/>
                <a:gd name="connsiteY9" fmla="*/ 1195454 h 4552112"/>
                <a:gd name="connsiteX10" fmla="*/ 6549977 w 6549977"/>
                <a:gd name="connsiteY10" fmla="*/ 0 h 455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49977" h="4552112">
                  <a:moveTo>
                    <a:pt x="0" y="4552112"/>
                  </a:moveTo>
                  <a:cubicBezTo>
                    <a:pt x="527612" y="4232843"/>
                    <a:pt x="1055225" y="3913575"/>
                    <a:pt x="1354238" y="3649287"/>
                  </a:cubicBezTo>
                  <a:cubicBezTo>
                    <a:pt x="1653251" y="3384998"/>
                    <a:pt x="1606952" y="3093702"/>
                    <a:pt x="1794076" y="2966381"/>
                  </a:cubicBezTo>
                  <a:cubicBezTo>
                    <a:pt x="1981200" y="2839060"/>
                    <a:pt x="2176040" y="3001105"/>
                    <a:pt x="2476982" y="2885358"/>
                  </a:cubicBezTo>
                  <a:cubicBezTo>
                    <a:pt x="2777924" y="2769611"/>
                    <a:pt x="3383665" y="2422371"/>
                    <a:pt x="3599726" y="2271900"/>
                  </a:cubicBezTo>
                  <a:cubicBezTo>
                    <a:pt x="3815787" y="2121429"/>
                    <a:pt x="3692323" y="2040406"/>
                    <a:pt x="3773346" y="1982533"/>
                  </a:cubicBezTo>
                  <a:cubicBezTo>
                    <a:pt x="3854369" y="1924659"/>
                    <a:pt x="3937321" y="2003753"/>
                    <a:pt x="4085863" y="1924659"/>
                  </a:cubicBezTo>
                  <a:cubicBezTo>
                    <a:pt x="4234405" y="1845565"/>
                    <a:pt x="4537275" y="1627576"/>
                    <a:pt x="4664597" y="1507971"/>
                  </a:cubicBezTo>
                  <a:cubicBezTo>
                    <a:pt x="4791919" y="1388366"/>
                    <a:pt x="4768769" y="1259115"/>
                    <a:pt x="4849792" y="1207029"/>
                  </a:cubicBezTo>
                  <a:cubicBezTo>
                    <a:pt x="4930815" y="1154943"/>
                    <a:pt x="4952036" y="1288051"/>
                    <a:pt x="5150734" y="1195454"/>
                  </a:cubicBezTo>
                  <a:cubicBezTo>
                    <a:pt x="5206109" y="1190119"/>
                    <a:pt x="6543455" y="4257"/>
                    <a:pt x="6549977" y="0"/>
                  </a:cubicBezTo>
                </a:path>
              </a:pathLst>
            </a:custGeom>
            <a:ln>
              <a:solidFill>
                <a:srgbClr val="00B0F0"/>
              </a:solidFill>
            </a:ln>
            <a:sp3d extrusionH="381000" prstMaterial="plastic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2013956" y="877280"/>
              <a:ext cx="4378349" cy="3042871"/>
            </a:xfrm>
            <a:custGeom>
              <a:avLst/>
              <a:gdLst>
                <a:gd name="connsiteX0" fmla="*/ 0 w 5150734"/>
                <a:gd name="connsiteY0" fmla="*/ 3357615 h 3357615"/>
                <a:gd name="connsiteX1" fmla="*/ 1354238 w 5150734"/>
                <a:gd name="connsiteY1" fmla="*/ 2454790 h 3357615"/>
                <a:gd name="connsiteX2" fmla="*/ 1794076 w 5150734"/>
                <a:gd name="connsiteY2" fmla="*/ 1771884 h 3357615"/>
                <a:gd name="connsiteX3" fmla="*/ 2476982 w 5150734"/>
                <a:gd name="connsiteY3" fmla="*/ 1690861 h 3357615"/>
                <a:gd name="connsiteX4" fmla="*/ 3599726 w 5150734"/>
                <a:gd name="connsiteY4" fmla="*/ 1077403 h 3357615"/>
                <a:gd name="connsiteX5" fmla="*/ 3773346 w 5150734"/>
                <a:gd name="connsiteY5" fmla="*/ 788036 h 3357615"/>
                <a:gd name="connsiteX6" fmla="*/ 4085863 w 5150734"/>
                <a:gd name="connsiteY6" fmla="*/ 730162 h 3357615"/>
                <a:gd name="connsiteX7" fmla="*/ 4664597 w 5150734"/>
                <a:gd name="connsiteY7" fmla="*/ 313474 h 3357615"/>
                <a:gd name="connsiteX8" fmla="*/ 4849792 w 5150734"/>
                <a:gd name="connsiteY8" fmla="*/ 12532 h 3357615"/>
                <a:gd name="connsiteX9" fmla="*/ 5150734 w 5150734"/>
                <a:gd name="connsiteY9" fmla="*/ 957 h 3357615"/>
                <a:gd name="connsiteX0" fmla="*/ 0 w 5184708"/>
                <a:gd name="connsiteY0" fmla="*/ 3377091 h 3377091"/>
                <a:gd name="connsiteX1" fmla="*/ 1354238 w 5184708"/>
                <a:gd name="connsiteY1" fmla="*/ 2474266 h 3377091"/>
                <a:gd name="connsiteX2" fmla="*/ 1794076 w 5184708"/>
                <a:gd name="connsiteY2" fmla="*/ 1791360 h 3377091"/>
                <a:gd name="connsiteX3" fmla="*/ 2476982 w 5184708"/>
                <a:gd name="connsiteY3" fmla="*/ 1710337 h 3377091"/>
                <a:gd name="connsiteX4" fmla="*/ 3599726 w 5184708"/>
                <a:gd name="connsiteY4" fmla="*/ 1096879 h 3377091"/>
                <a:gd name="connsiteX5" fmla="*/ 3773346 w 5184708"/>
                <a:gd name="connsiteY5" fmla="*/ 807512 h 3377091"/>
                <a:gd name="connsiteX6" fmla="*/ 4085863 w 5184708"/>
                <a:gd name="connsiteY6" fmla="*/ 749638 h 3377091"/>
                <a:gd name="connsiteX7" fmla="*/ 4664597 w 5184708"/>
                <a:gd name="connsiteY7" fmla="*/ 332950 h 3377091"/>
                <a:gd name="connsiteX8" fmla="*/ 4849792 w 5184708"/>
                <a:gd name="connsiteY8" fmla="*/ 32008 h 3377091"/>
                <a:gd name="connsiteX9" fmla="*/ 5150734 w 5184708"/>
                <a:gd name="connsiteY9" fmla="*/ 20433 h 3377091"/>
                <a:gd name="connsiteX10" fmla="*/ 5182041 w 5184708"/>
                <a:gd name="connsiteY10" fmla="*/ 0 h 3377091"/>
                <a:gd name="connsiteX0" fmla="*/ 0 w 6140765"/>
                <a:gd name="connsiteY0" fmla="*/ 4277357 h 4277357"/>
                <a:gd name="connsiteX1" fmla="*/ 1354238 w 6140765"/>
                <a:gd name="connsiteY1" fmla="*/ 3374532 h 4277357"/>
                <a:gd name="connsiteX2" fmla="*/ 1794076 w 6140765"/>
                <a:gd name="connsiteY2" fmla="*/ 2691626 h 4277357"/>
                <a:gd name="connsiteX3" fmla="*/ 2476982 w 6140765"/>
                <a:gd name="connsiteY3" fmla="*/ 2610603 h 4277357"/>
                <a:gd name="connsiteX4" fmla="*/ 3599726 w 6140765"/>
                <a:gd name="connsiteY4" fmla="*/ 1997145 h 4277357"/>
                <a:gd name="connsiteX5" fmla="*/ 3773346 w 6140765"/>
                <a:gd name="connsiteY5" fmla="*/ 1707778 h 4277357"/>
                <a:gd name="connsiteX6" fmla="*/ 4085863 w 6140765"/>
                <a:gd name="connsiteY6" fmla="*/ 1649904 h 4277357"/>
                <a:gd name="connsiteX7" fmla="*/ 4664597 w 6140765"/>
                <a:gd name="connsiteY7" fmla="*/ 1233216 h 4277357"/>
                <a:gd name="connsiteX8" fmla="*/ 4849792 w 6140765"/>
                <a:gd name="connsiteY8" fmla="*/ 932274 h 4277357"/>
                <a:gd name="connsiteX9" fmla="*/ 5150734 w 6140765"/>
                <a:gd name="connsiteY9" fmla="*/ 920699 h 4277357"/>
                <a:gd name="connsiteX10" fmla="*/ 6140765 w 6140765"/>
                <a:gd name="connsiteY10" fmla="*/ 0 h 4277357"/>
                <a:gd name="connsiteX0" fmla="*/ 0 w 6549977"/>
                <a:gd name="connsiteY0" fmla="*/ 4552112 h 4552112"/>
                <a:gd name="connsiteX1" fmla="*/ 1354238 w 6549977"/>
                <a:gd name="connsiteY1" fmla="*/ 3649287 h 4552112"/>
                <a:gd name="connsiteX2" fmla="*/ 1794076 w 6549977"/>
                <a:gd name="connsiteY2" fmla="*/ 2966381 h 4552112"/>
                <a:gd name="connsiteX3" fmla="*/ 2476982 w 6549977"/>
                <a:gd name="connsiteY3" fmla="*/ 2885358 h 4552112"/>
                <a:gd name="connsiteX4" fmla="*/ 3599726 w 6549977"/>
                <a:gd name="connsiteY4" fmla="*/ 2271900 h 4552112"/>
                <a:gd name="connsiteX5" fmla="*/ 3773346 w 6549977"/>
                <a:gd name="connsiteY5" fmla="*/ 1982533 h 4552112"/>
                <a:gd name="connsiteX6" fmla="*/ 4085863 w 6549977"/>
                <a:gd name="connsiteY6" fmla="*/ 1924659 h 4552112"/>
                <a:gd name="connsiteX7" fmla="*/ 4664597 w 6549977"/>
                <a:gd name="connsiteY7" fmla="*/ 1507971 h 4552112"/>
                <a:gd name="connsiteX8" fmla="*/ 4849792 w 6549977"/>
                <a:gd name="connsiteY8" fmla="*/ 1207029 h 4552112"/>
                <a:gd name="connsiteX9" fmla="*/ 5150734 w 6549977"/>
                <a:gd name="connsiteY9" fmla="*/ 1195454 h 4552112"/>
                <a:gd name="connsiteX10" fmla="*/ 6549977 w 6549977"/>
                <a:gd name="connsiteY10" fmla="*/ 0 h 455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49977" h="4552112">
                  <a:moveTo>
                    <a:pt x="0" y="4552112"/>
                  </a:moveTo>
                  <a:cubicBezTo>
                    <a:pt x="527612" y="4232843"/>
                    <a:pt x="1055225" y="3913575"/>
                    <a:pt x="1354238" y="3649287"/>
                  </a:cubicBezTo>
                  <a:cubicBezTo>
                    <a:pt x="1653251" y="3384998"/>
                    <a:pt x="1606952" y="3093702"/>
                    <a:pt x="1794076" y="2966381"/>
                  </a:cubicBezTo>
                  <a:cubicBezTo>
                    <a:pt x="1981200" y="2839060"/>
                    <a:pt x="2176040" y="3001105"/>
                    <a:pt x="2476982" y="2885358"/>
                  </a:cubicBezTo>
                  <a:cubicBezTo>
                    <a:pt x="2777924" y="2769611"/>
                    <a:pt x="3383665" y="2422371"/>
                    <a:pt x="3599726" y="2271900"/>
                  </a:cubicBezTo>
                  <a:cubicBezTo>
                    <a:pt x="3815787" y="2121429"/>
                    <a:pt x="3692323" y="2040406"/>
                    <a:pt x="3773346" y="1982533"/>
                  </a:cubicBezTo>
                  <a:cubicBezTo>
                    <a:pt x="3854369" y="1924659"/>
                    <a:pt x="3937321" y="2003753"/>
                    <a:pt x="4085863" y="1924659"/>
                  </a:cubicBezTo>
                  <a:cubicBezTo>
                    <a:pt x="4234405" y="1845565"/>
                    <a:pt x="4537275" y="1627576"/>
                    <a:pt x="4664597" y="1507971"/>
                  </a:cubicBezTo>
                  <a:cubicBezTo>
                    <a:pt x="4791919" y="1388366"/>
                    <a:pt x="4768769" y="1259115"/>
                    <a:pt x="4849792" y="1207029"/>
                  </a:cubicBezTo>
                  <a:cubicBezTo>
                    <a:pt x="4930815" y="1154943"/>
                    <a:pt x="4952036" y="1288051"/>
                    <a:pt x="5150734" y="1195454"/>
                  </a:cubicBezTo>
                  <a:cubicBezTo>
                    <a:pt x="5206109" y="1190119"/>
                    <a:pt x="6543455" y="4257"/>
                    <a:pt x="6549977" y="0"/>
                  </a:cubicBezTo>
                </a:path>
              </a:pathLst>
            </a:custGeom>
            <a:ln>
              <a:solidFill>
                <a:srgbClr val="0070C0"/>
              </a:solidFill>
            </a:ln>
            <a:sp3d z="381000" extrusionH="381000" prstMaterial="plastic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2013956" y="877280"/>
              <a:ext cx="4378349" cy="3042871"/>
            </a:xfrm>
            <a:custGeom>
              <a:avLst/>
              <a:gdLst>
                <a:gd name="connsiteX0" fmla="*/ 0 w 5150734"/>
                <a:gd name="connsiteY0" fmla="*/ 3357615 h 3357615"/>
                <a:gd name="connsiteX1" fmla="*/ 1354238 w 5150734"/>
                <a:gd name="connsiteY1" fmla="*/ 2454790 h 3357615"/>
                <a:gd name="connsiteX2" fmla="*/ 1794076 w 5150734"/>
                <a:gd name="connsiteY2" fmla="*/ 1771884 h 3357615"/>
                <a:gd name="connsiteX3" fmla="*/ 2476982 w 5150734"/>
                <a:gd name="connsiteY3" fmla="*/ 1690861 h 3357615"/>
                <a:gd name="connsiteX4" fmla="*/ 3599726 w 5150734"/>
                <a:gd name="connsiteY4" fmla="*/ 1077403 h 3357615"/>
                <a:gd name="connsiteX5" fmla="*/ 3773346 w 5150734"/>
                <a:gd name="connsiteY5" fmla="*/ 788036 h 3357615"/>
                <a:gd name="connsiteX6" fmla="*/ 4085863 w 5150734"/>
                <a:gd name="connsiteY6" fmla="*/ 730162 h 3357615"/>
                <a:gd name="connsiteX7" fmla="*/ 4664597 w 5150734"/>
                <a:gd name="connsiteY7" fmla="*/ 313474 h 3357615"/>
                <a:gd name="connsiteX8" fmla="*/ 4849792 w 5150734"/>
                <a:gd name="connsiteY8" fmla="*/ 12532 h 3357615"/>
                <a:gd name="connsiteX9" fmla="*/ 5150734 w 5150734"/>
                <a:gd name="connsiteY9" fmla="*/ 957 h 3357615"/>
                <a:gd name="connsiteX0" fmla="*/ 0 w 5184708"/>
                <a:gd name="connsiteY0" fmla="*/ 3377091 h 3377091"/>
                <a:gd name="connsiteX1" fmla="*/ 1354238 w 5184708"/>
                <a:gd name="connsiteY1" fmla="*/ 2474266 h 3377091"/>
                <a:gd name="connsiteX2" fmla="*/ 1794076 w 5184708"/>
                <a:gd name="connsiteY2" fmla="*/ 1791360 h 3377091"/>
                <a:gd name="connsiteX3" fmla="*/ 2476982 w 5184708"/>
                <a:gd name="connsiteY3" fmla="*/ 1710337 h 3377091"/>
                <a:gd name="connsiteX4" fmla="*/ 3599726 w 5184708"/>
                <a:gd name="connsiteY4" fmla="*/ 1096879 h 3377091"/>
                <a:gd name="connsiteX5" fmla="*/ 3773346 w 5184708"/>
                <a:gd name="connsiteY5" fmla="*/ 807512 h 3377091"/>
                <a:gd name="connsiteX6" fmla="*/ 4085863 w 5184708"/>
                <a:gd name="connsiteY6" fmla="*/ 749638 h 3377091"/>
                <a:gd name="connsiteX7" fmla="*/ 4664597 w 5184708"/>
                <a:gd name="connsiteY7" fmla="*/ 332950 h 3377091"/>
                <a:gd name="connsiteX8" fmla="*/ 4849792 w 5184708"/>
                <a:gd name="connsiteY8" fmla="*/ 32008 h 3377091"/>
                <a:gd name="connsiteX9" fmla="*/ 5150734 w 5184708"/>
                <a:gd name="connsiteY9" fmla="*/ 20433 h 3377091"/>
                <a:gd name="connsiteX10" fmla="*/ 5182041 w 5184708"/>
                <a:gd name="connsiteY10" fmla="*/ 0 h 3377091"/>
                <a:gd name="connsiteX0" fmla="*/ 0 w 6140765"/>
                <a:gd name="connsiteY0" fmla="*/ 4277357 h 4277357"/>
                <a:gd name="connsiteX1" fmla="*/ 1354238 w 6140765"/>
                <a:gd name="connsiteY1" fmla="*/ 3374532 h 4277357"/>
                <a:gd name="connsiteX2" fmla="*/ 1794076 w 6140765"/>
                <a:gd name="connsiteY2" fmla="*/ 2691626 h 4277357"/>
                <a:gd name="connsiteX3" fmla="*/ 2476982 w 6140765"/>
                <a:gd name="connsiteY3" fmla="*/ 2610603 h 4277357"/>
                <a:gd name="connsiteX4" fmla="*/ 3599726 w 6140765"/>
                <a:gd name="connsiteY4" fmla="*/ 1997145 h 4277357"/>
                <a:gd name="connsiteX5" fmla="*/ 3773346 w 6140765"/>
                <a:gd name="connsiteY5" fmla="*/ 1707778 h 4277357"/>
                <a:gd name="connsiteX6" fmla="*/ 4085863 w 6140765"/>
                <a:gd name="connsiteY6" fmla="*/ 1649904 h 4277357"/>
                <a:gd name="connsiteX7" fmla="*/ 4664597 w 6140765"/>
                <a:gd name="connsiteY7" fmla="*/ 1233216 h 4277357"/>
                <a:gd name="connsiteX8" fmla="*/ 4849792 w 6140765"/>
                <a:gd name="connsiteY8" fmla="*/ 932274 h 4277357"/>
                <a:gd name="connsiteX9" fmla="*/ 5150734 w 6140765"/>
                <a:gd name="connsiteY9" fmla="*/ 920699 h 4277357"/>
                <a:gd name="connsiteX10" fmla="*/ 6140765 w 6140765"/>
                <a:gd name="connsiteY10" fmla="*/ 0 h 4277357"/>
                <a:gd name="connsiteX0" fmla="*/ 0 w 6549977"/>
                <a:gd name="connsiteY0" fmla="*/ 4552112 h 4552112"/>
                <a:gd name="connsiteX1" fmla="*/ 1354238 w 6549977"/>
                <a:gd name="connsiteY1" fmla="*/ 3649287 h 4552112"/>
                <a:gd name="connsiteX2" fmla="*/ 1794076 w 6549977"/>
                <a:gd name="connsiteY2" fmla="*/ 2966381 h 4552112"/>
                <a:gd name="connsiteX3" fmla="*/ 2476982 w 6549977"/>
                <a:gd name="connsiteY3" fmla="*/ 2885358 h 4552112"/>
                <a:gd name="connsiteX4" fmla="*/ 3599726 w 6549977"/>
                <a:gd name="connsiteY4" fmla="*/ 2271900 h 4552112"/>
                <a:gd name="connsiteX5" fmla="*/ 3773346 w 6549977"/>
                <a:gd name="connsiteY5" fmla="*/ 1982533 h 4552112"/>
                <a:gd name="connsiteX6" fmla="*/ 4085863 w 6549977"/>
                <a:gd name="connsiteY6" fmla="*/ 1924659 h 4552112"/>
                <a:gd name="connsiteX7" fmla="*/ 4664597 w 6549977"/>
                <a:gd name="connsiteY7" fmla="*/ 1507971 h 4552112"/>
                <a:gd name="connsiteX8" fmla="*/ 4849792 w 6549977"/>
                <a:gd name="connsiteY8" fmla="*/ 1207029 h 4552112"/>
                <a:gd name="connsiteX9" fmla="*/ 5150734 w 6549977"/>
                <a:gd name="connsiteY9" fmla="*/ 1195454 h 4552112"/>
                <a:gd name="connsiteX10" fmla="*/ 6549977 w 6549977"/>
                <a:gd name="connsiteY10" fmla="*/ 0 h 455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49977" h="4552112">
                  <a:moveTo>
                    <a:pt x="0" y="4552112"/>
                  </a:moveTo>
                  <a:cubicBezTo>
                    <a:pt x="527612" y="4232843"/>
                    <a:pt x="1055225" y="3913575"/>
                    <a:pt x="1354238" y="3649287"/>
                  </a:cubicBezTo>
                  <a:cubicBezTo>
                    <a:pt x="1653251" y="3384998"/>
                    <a:pt x="1606952" y="3093702"/>
                    <a:pt x="1794076" y="2966381"/>
                  </a:cubicBezTo>
                  <a:cubicBezTo>
                    <a:pt x="1981200" y="2839060"/>
                    <a:pt x="2176040" y="3001105"/>
                    <a:pt x="2476982" y="2885358"/>
                  </a:cubicBezTo>
                  <a:cubicBezTo>
                    <a:pt x="2777924" y="2769611"/>
                    <a:pt x="3383665" y="2422371"/>
                    <a:pt x="3599726" y="2271900"/>
                  </a:cubicBezTo>
                  <a:cubicBezTo>
                    <a:pt x="3815787" y="2121429"/>
                    <a:pt x="3692323" y="2040406"/>
                    <a:pt x="3773346" y="1982533"/>
                  </a:cubicBezTo>
                  <a:cubicBezTo>
                    <a:pt x="3854369" y="1924659"/>
                    <a:pt x="3937321" y="2003753"/>
                    <a:pt x="4085863" y="1924659"/>
                  </a:cubicBezTo>
                  <a:cubicBezTo>
                    <a:pt x="4234405" y="1845565"/>
                    <a:pt x="4537275" y="1627576"/>
                    <a:pt x="4664597" y="1507971"/>
                  </a:cubicBezTo>
                  <a:cubicBezTo>
                    <a:pt x="4791919" y="1388366"/>
                    <a:pt x="4768769" y="1259115"/>
                    <a:pt x="4849792" y="1207029"/>
                  </a:cubicBezTo>
                  <a:cubicBezTo>
                    <a:pt x="4930815" y="1154943"/>
                    <a:pt x="4952036" y="1288051"/>
                    <a:pt x="5150734" y="1195454"/>
                  </a:cubicBezTo>
                  <a:cubicBezTo>
                    <a:pt x="5206109" y="1190119"/>
                    <a:pt x="6543455" y="4257"/>
                    <a:pt x="6549977" y="0"/>
                  </a:cubicBezTo>
                </a:path>
              </a:pathLst>
            </a:custGeom>
            <a:ln>
              <a:solidFill>
                <a:srgbClr val="FFC000"/>
              </a:solidFill>
            </a:ln>
            <a:sp3d z="762000" extrusionH="381000" prstMaterial="plastic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537729" y="1765352"/>
            <a:ext cx="21387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独特的三维折纸</a:t>
            </a:r>
            <a:r>
              <a:rPr lang="en-US" altLang="zh-CN" sz="20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1</a:t>
            </a:r>
            <a:endParaRPr lang="en-US" altLang="zh-CN" sz="2000" b="1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4008" y="2281085"/>
            <a:ext cx="4082462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画一条曲线，</a:t>
            </a: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设置三维深度为</a:t>
            </a: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30</a:t>
            </a: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磅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然后复制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4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次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从左至右的距地面高度值分别为：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-60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、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-30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、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0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、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30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、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60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磅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五条曲线居中对齐，然后组合起来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，</a:t>
            </a: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设置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带</a:t>
            </a: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透视的三维旋转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调整三维材质、照明、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角度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也可以用一条渐变曲线来代替多曲线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6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43499" y="1633364"/>
            <a:ext cx="21387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独特的三维折纸</a:t>
            </a:r>
            <a:r>
              <a:rPr lang="en-US" altLang="zh-CN" sz="20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2</a:t>
            </a:r>
            <a:endParaRPr lang="en-US" altLang="zh-CN" sz="2000" b="1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21986" y="2107686"/>
            <a:ext cx="4082462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画一条曲线，</a:t>
            </a: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设置三维深度为</a:t>
            </a: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30</a:t>
            </a: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磅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然后复制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4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次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从左至右的距地面高度值分别为：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-60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、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-30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、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0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、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30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、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60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磅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五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条曲线居中对齐，然后组合起来，</a:t>
            </a: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设置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带透视的三维旋转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调整三维材质、照明、角度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也可以用一条渐变曲线来代替多</a:t>
            </a:r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曲线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75656" y="337220"/>
            <a:ext cx="2608729" cy="4343400"/>
            <a:chOff x="1425806" y="510988"/>
            <a:chExt cx="2608729" cy="4343400"/>
          </a:xfrm>
          <a:scene3d>
            <a:camera prst="perspectiveFront" fov="5400000">
              <a:rot lat="0" lon="18599986" rev="0"/>
            </a:camera>
            <a:lightRig rig="threePt" dir="t">
              <a:rot lat="0" lon="0" rev="7800000"/>
            </a:lightRig>
          </a:scene3d>
        </p:grpSpPr>
        <p:sp>
          <p:nvSpPr>
            <p:cNvPr id="10" name="任意多边形 9"/>
            <p:cNvSpPr/>
            <p:nvPr/>
          </p:nvSpPr>
          <p:spPr>
            <a:xfrm>
              <a:off x="1425806" y="510988"/>
              <a:ext cx="2608729" cy="4343400"/>
            </a:xfrm>
            <a:custGeom>
              <a:avLst/>
              <a:gdLst>
                <a:gd name="connsiteX0" fmla="*/ 2608729 w 2608729"/>
                <a:gd name="connsiteY0" fmla="*/ 0 h 4343400"/>
                <a:gd name="connsiteX1" fmla="*/ 2286000 w 2608729"/>
                <a:gd name="connsiteY1" fmla="*/ 1976718 h 4343400"/>
                <a:gd name="connsiteX2" fmla="*/ 1048870 w 2608729"/>
                <a:gd name="connsiteY2" fmla="*/ 2124636 h 4343400"/>
                <a:gd name="connsiteX3" fmla="*/ 0 w 2608729"/>
                <a:gd name="connsiteY3" fmla="*/ 4343400 h 434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29" h="4343400">
                  <a:moveTo>
                    <a:pt x="2608729" y="0"/>
                  </a:moveTo>
                  <a:cubicBezTo>
                    <a:pt x="2577352" y="811306"/>
                    <a:pt x="2545976" y="1622612"/>
                    <a:pt x="2286000" y="1976718"/>
                  </a:cubicBezTo>
                  <a:cubicBezTo>
                    <a:pt x="2026023" y="2330824"/>
                    <a:pt x="1429870" y="1730189"/>
                    <a:pt x="1048870" y="2124636"/>
                  </a:cubicBezTo>
                  <a:cubicBezTo>
                    <a:pt x="667870" y="2519083"/>
                    <a:pt x="333935" y="3431241"/>
                    <a:pt x="0" y="4343400"/>
                  </a:cubicBezTo>
                </a:path>
              </a:pathLst>
            </a:custGeom>
            <a:ln>
              <a:solidFill>
                <a:srgbClr val="0B9373"/>
              </a:solidFill>
            </a:ln>
            <a:sp3d z="-762000" extrusionH="381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425806" y="510988"/>
              <a:ext cx="2608729" cy="4343400"/>
            </a:xfrm>
            <a:custGeom>
              <a:avLst/>
              <a:gdLst>
                <a:gd name="connsiteX0" fmla="*/ 2608729 w 2608729"/>
                <a:gd name="connsiteY0" fmla="*/ 0 h 4343400"/>
                <a:gd name="connsiteX1" fmla="*/ 2286000 w 2608729"/>
                <a:gd name="connsiteY1" fmla="*/ 1976718 h 4343400"/>
                <a:gd name="connsiteX2" fmla="*/ 1048870 w 2608729"/>
                <a:gd name="connsiteY2" fmla="*/ 2124636 h 4343400"/>
                <a:gd name="connsiteX3" fmla="*/ 0 w 2608729"/>
                <a:gd name="connsiteY3" fmla="*/ 4343400 h 434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29" h="4343400">
                  <a:moveTo>
                    <a:pt x="2608729" y="0"/>
                  </a:moveTo>
                  <a:cubicBezTo>
                    <a:pt x="2577352" y="811306"/>
                    <a:pt x="2545976" y="1622612"/>
                    <a:pt x="2286000" y="1976718"/>
                  </a:cubicBezTo>
                  <a:cubicBezTo>
                    <a:pt x="2026023" y="2330824"/>
                    <a:pt x="1429870" y="1730189"/>
                    <a:pt x="1048870" y="2124636"/>
                  </a:cubicBezTo>
                  <a:cubicBezTo>
                    <a:pt x="667870" y="2519083"/>
                    <a:pt x="333935" y="3431241"/>
                    <a:pt x="0" y="4343400"/>
                  </a:cubicBezTo>
                </a:path>
              </a:pathLst>
            </a:custGeom>
            <a:ln>
              <a:solidFill>
                <a:srgbClr val="11DDAC"/>
              </a:solidFill>
            </a:ln>
            <a:sp3d z="-381000" extrusionH="381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425806" y="510988"/>
              <a:ext cx="2608729" cy="4343400"/>
            </a:xfrm>
            <a:custGeom>
              <a:avLst/>
              <a:gdLst>
                <a:gd name="connsiteX0" fmla="*/ 2608729 w 2608729"/>
                <a:gd name="connsiteY0" fmla="*/ 0 h 4343400"/>
                <a:gd name="connsiteX1" fmla="*/ 2286000 w 2608729"/>
                <a:gd name="connsiteY1" fmla="*/ 1976718 h 4343400"/>
                <a:gd name="connsiteX2" fmla="*/ 1048870 w 2608729"/>
                <a:gd name="connsiteY2" fmla="*/ 2124636 h 4343400"/>
                <a:gd name="connsiteX3" fmla="*/ 0 w 2608729"/>
                <a:gd name="connsiteY3" fmla="*/ 4343400 h 434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29" h="4343400">
                  <a:moveTo>
                    <a:pt x="2608729" y="0"/>
                  </a:moveTo>
                  <a:cubicBezTo>
                    <a:pt x="2577352" y="811306"/>
                    <a:pt x="2545976" y="1622612"/>
                    <a:pt x="2286000" y="1976718"/>
                  </a:cubicBezTo>
                  <a:cubicBezTo>
                    <a:pt x="2026023" y="2330824"/>
                    <a:pt x="1429870" y="1730189"/>
                    <a:pt x="1048870" y="2124636"/>
                  </a:cubicBezTo>
                  <a:cubicBezTo>
                    <a:pt x="667870" y="2519083"/>
                    <a:pt x="333935" y="3431241"/>
                    <a:pt x="0" y="4343400"/>
                  </a:cubicBezTo>
                </a:path>
              </a:pathLst>
            </a:custGeom>
            <a:ln>
              <a:solidFill>
                <a:srgbClr val="FFC000"/>
              </a:solidFill>
            </a:ln>
            <a:sp3d extrusionH="381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425806" y="510988"/>
              <a:ext cx="2608729" cy="4343400"/>
            </a:xfrm>
            <a:custGeom>
              <a:avLst/>
              <a:gdLst>
                <a:gd name="connsiteX0" fmla="*/ 2608729 w 2608729"/>
                <a:gd name="connsiteY0" fmla="*/ 0 h 4343400"/>
                <a:gd name="connsiteX1" fmla="*/ 2286000 w 2608729"/>
                <a:gd name="connsiteY1" fmla="*/ 1976718 h 4343400"/>
                <a:gd name="connsiteX2" fmla="*/ 1048870 w 2608729"/>
                <a:gd name="connsiteY2" fmla="*/ 2124636 h 4343400"/>
                <a:gd name="connsiteX3" fmla="*/ 0 w 2608729"/>
                <a:gd name="connsiteY3" fmla="*/ 4343400 h 434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29" h="4343400">
                  <a:moveTo>
                    <a:pt x="2608729" y="0"/>
                  </a:moveTo>
                  <a:cubicBezTo>
                    <a:pt x="2577352" y="811306"/>
                    <a:pt x="2545976" y="1622612"/>
                    <a:pt x="2286000" y="1976718"/>
                  </a:cubicBezTo>
                  <a:cubicBezTo>
                    <a:pt x="2026023" y="2330824"/>
                    <a:pt x="1429870" y="1730189"/>
                    <a:pt x="1048870" y="2124636"/>
                  </a:cubicBezTo>
                  <a:cubicBezTo>
                    <a:pt x="667870" y="2519083"/>
                    <a:pt x="333935" y="3431241"/>
                    <a:pt x="0" y="4343400"/>
                  </a:cubicBezTo>
                </a:path>
              </a:pathLst>
            </a:custGeom>
            <a:ln>
              <a:solidFill>
                <a:schemeClr val="accent6">
                  <a:lumMod val="75000"/>
                </a:schemeClr>
              </a:solidFill>
            </a:ln>
            <a:sp3d z="381000" extrusionH="381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1425806" y="510988"/>
              <a:ext cx="2608729" cy="4343400"/>
            </a:xfrm>
            <a:custGeom>
              <a:avLst/>
              <a:gdLst>
                <a:gd name="connsiteX0" fmla="*/ 2608729 w 2608729"/>
                <a:gd name="connsiteY0" fmla="*/ 0 h 4343400"/>
                <a:gd name="connsiteX1" fmla="*/ 2286000 w 2608729"/>
                <a:gd name="connsiteY1" fmla="*/ 1976718 h 4343400"/>
                <a:gd name="connsiteX2" fmla="*/ 1048870 w 2608729"/>
                <a:gd name="connsiteY2" fmla="*/ 2124636 h 4343400"/>
                <a:gd name="connsiteX3" fmla="*/ 0 w 2608729"/>
                <a:gd name="connsiteY3" fmla="*/ 4343400 h 434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29" h="4343400">
                  <a:moveTo>
                    <a:pt x="2608729" y="0"/>
                  </a:moveTo>
                  <a:cubicBezTo>
                    <a:pt x="2577352" y="811306"/>
                    <a:pt x="2545976" y="1622612"/>
                    <a:pt x="2286000" y="1976718"/>
                  </a:cubicBezTo>
                  <a:cubicBezTo>
                    <a:pt x="2026023" y="2330824"/>
                    <a:pt x="1429870" y="1730189"/>
                    <a:pt x="1048870" y="2124636"/>
                  </a:cubicBezTo>
                  <a:cubicBezTo>
                    <a:pt x="667870" y="2519083"/>
                    <a:pt x="333935" y="3431241"/>
                    <a:pt x="0" y="4343400"/>
                  </a:cubicBezTo>
                </a:path>
              </a:pathLst>
            </a:custGeom>
            <a:ln>
              <a:solidFill>
                <a:srgbClr val="00B0F0"/>
              </a:solidFill>
            </a:ln>
            <a:sp3d z="762000" extrusionH="381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1427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49097" y="1646255"/>
            <a:ext cx="21387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独特的三维折纸</a:t>
            </a:r>
            <a:r>
              <a:rPr lang="en-US" altLang="zh-CN" sz="20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3</a:t>
            </a:r>
            <a:endParaRPr lang="en-US" altLang="zh-CN" sz="2000" b="1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7584" y="2120577"/>
            <a:ext cx="33123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用任意多边形画出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PPT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的平面形状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排列好，组合起来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三维深度都设置为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30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磅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进行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带透视的三维旋转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加阴影中的“右上对角透视”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99992" y="2196534"/>
            <a:ext cx="3640789" cy="1241315"/>
            <a:chOff x="760957" y="918780"/>
            <a:chExt cx="6823184" cy="2326342"/>
          </a:xfrm>
          <a:effectLst>
            <a:outerShdw blurRad="76200" dir="18900000" sy="23000" kx="-1200000" algn="bl" rotWithShape="0">
              <a:prstClr val="black">
                <a:alpha val="97000"/>
              </a:prstClr>
            </a:outerShdw>
          </a:effectLst>
          <a:scene3d>
            <a:camera prst="perspectiveFront">
              <a:rot lat="1200000" lon="1200001" rev="0"/>
            </a:camera>
            <a:lightRig rig="threePt" dir="t">
              <a:rot lat="0" lon="0" rev="11400000"/>
            </a:lightRig>
          </a:scene3d>
        </p:grpSpPr>
        <p:sp>
          <p:nvSpPr>
            <p:cNvPr id="5" name="任意多边形 4"/>
            <p:cNvSpPr/>
            <p:nvPr/>
          </p:nvSpPr>
          <p:spPr>
            <a:xfrm>
              <a:off x="760957" y="918780"/>
              <a:ext cx="1828800" cy="2326342"/>
            </a:xfrm>
            <a:custGeom>
              <a:avLst/>
              <a:gdLst>
                <a:gd name="connsiteX0" fmla="*/ 0 w 1828800"/>
                <a:gd name="connsiteY0" fmla="*/ 2326342 h 2326342"/>
                <a:gd name="connsiteX1" fmla="*/ 0 w 1828800"/>
                <a:gd name="connsiteY1" fmla="*/ 26894 h 2326342"/>
                <a:gd name="connsiteX2" fmla="*/ 1828800 w 1828800"/>
                <a:gd name="connsiteY2" fmla="*/ 0 h 2326342"/>
                <a:gd name="connsiteX3" fmla="*/ 1828800 w 1828800"/>
                <a:gd name="connsiteY3" fmla="*/ 1304365 h 2326342"/>
                <a:gd name="connsiteX4" fmla="*/ 134470 w 1828800"/>
                <a:gd name="connsiteY4" fmla="*/ 1317812 h 2326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8800" h="2326342">
                  <a:moveTo>
                    <a:pt x="0" y="2326342"/>
                  </a:moveTo>
                  <a:lnTo>
                    <a:pt x="0" y="26894"/>
                  </a:lnTo>
                  <a:lnTo>
                    <a:pt x="1828800" y="0"/>
                  </a:lnTo>
                  <a:lnTo>
                    <a:pt x="1828800" y="1304365"/>
                  </a:lnTo>
                  <a:lnTo>
                    <a:pt x="134470" y="1317812"/>
                  </a:lnTo>
                </a:path>
              </a:pathLst>
            </a:custGeom>
            <a:ln w="44450">
              <a:solidFill>
                <a:srgbClr val="FFC000"/>
              </a:solidFill>
            </a:ln>
            <a:sp3d extrusionH="381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3215553" y="918780"/>
              <a:ext cx="1828800" cy="2326342"/>
            </a:xfrm>
            <a:custGeom>
              <a:avLst/>
              <a:gdLst>
                <a:gd name="connsiteX0" fmla="*/ 0 w 1828800"/>
                <a:gd name="connsiteY0" fmla="*/ 2326342 h 2326342"/>
                <a:gd name="connsiteX1" fmla="*/ 0 w 1828800"/>
                <a:gd name="connsiteY1" fmla="*/ 26894 h 2326342"/>
                <a:gd name="connsiteX2" fmla="*/ 1828800 w 1828800"/>
                <a:gd name="connsiteY2" fmla="*/ 0 h 2326342"/>
                <a:gd name="connsiteX3" fmla="*/ 1828800 w 1828800"/>
                <a:gd name="connsiteY3" fmla="*/ 1304365 h 2326342"/>
                <a:gd name="connsiteX4" fmla="*/ 134470 w 1828800"/>
                <a:gd name="connsiteY4" fmla="*/ 1317812 h 2326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8800" h="2326342">
                  <a:moveTo>
                    <a:pt x="0" y="2326342"/>
                  </a:moveTo>
                  <a:lnTo>
                    <a:pt x="0" y="26894"/>
                  </a:lnTo>
                  <a:lnTo>
                    <a:pt x="1828800" y="0"/>
                  </a:lnTo>
                  <a:lnTo>
                    <a:pt x="1828800" y="1304365"/>
                  </a:lnTo>
                  <a:lnTo>
                    <a:pt x="134470" y="1317812"/>
                  </a:lnTo>
                </a:path>
              </a:pathLst>
            </a:custGeom>
            <a:ln w="44450">
              <a:solidFill>
                <a:schemeClr val="accent6">
                  <a:lumMod val="75000"/>
                </a:schemeClr>
              </a:solidFill>
            </a:ln>
            <a:sp3d extrusionH="381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459506" y="927847"/>
              <a:ext cx="2124635" cy="2205318"/>
            </a:xfrm>
            <a:custGeom>
              <a:avLst/>
              <a:gdLst>
                <a:gd name="connsiteX0" fmla="*/ 0 w 2124635"/>
                <a:gd name="connsiteY0" fmla="*/ 0 h 2232212"/>
                <a:gd name="connsiteX1" fmla="*/ 2124635 w 2124635"/>
                <a:gd name="connsiteY1" fmla="*/ 0 h 2232212"/>
                <a:gd name="connsiteX2" fmla="*/ 981635 w 2124635"/>
                <a:gd name="connsiteY2" fmla="*/ 161365 h 2232212"/>
                <a:gd name="connsiteX3" fmla="*/ 981635 w 2124635"/>
                <a:gd name="connsiteY3" fmla="*/ 2232212 h 2232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4635" h="2232212">
                  <a:moveTo>
                    <a:pt x="0" y="0"/>
                  </a:moveTo>
                  <a:lnTo>
                    <a:pt x="2124635" y="0"/>
                  </a:lnTo>
                  <a:lnTo>
                    <a:pt x="981635" y="161365"/>
                  </a:lnTo>
                  <a:lnTo>
                    <a:pt x="981635" y="2232212"/>
                  </a:lnTo>
                </a:path>
              </a:pathLst>
            </a:custGeom>
            <a:ln w="44450">
              <a:solidFill>
                <a:srgbClr val="11DDAC"/>
              </a:solidFill>
            </a:ln>
            <a:sp3d extrusionH="381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1960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180998" y="834859"/>
            <a:ext cx="6847386" cy="3718838"/>
          </a:xfrm>
          <a:prstGeom prst="rect">
            <a:avLst/>
          </a:prstGeom>
          <a:solidFill>
            <a:srgbClr val="1B7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194796" y="3563809"/>
            <a:ext cx="641131" cy="792088"/>
          </a:xfrm>
          <a:prstGeom prst="rect">
            <a:avLst/>
          </a:prstGeom>
          <a:gradFill flip="none" rotWithShape="1">
            <a:gsLst>
              <a:gs pos="0">
                <a:srgbClr val="19628D"/>
              </a:gs>
              <a:gs pos="36000">
                <a:srgbClr val="1B71A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3145176" y="1616875"/>
            <a:ext cx="720080" cy="2160240"/>
            <a:chOff x="4356465" y="1844824"/>
            <a:chExt cx="720080" cy="2160240"/>
          </a:xfrm>
          <a:scene3d>
            <a:camera prst="perspectiveFront" fov="7200000">
              <a:rot lat="18899988" lon="0" rev="0"/>
            </a:camera>
            <a:lightRig rig="threePt" dir="t">
              <a:rot lat="0" lon="0" rev="3000000"/>
            </a:lightRig>
          </a:scene3d>
        </p:grpSpPr>
        <p:sp>
          <p:nvSpPr>
            <p:cNvPr id="29" name="矩形 28"/>
            <p:cNvSpPr/>
            <p:nvPr/>
          </p:nvSpPr>
          <p:spPr>
            <a:xfrm>
              <a:off x="4356465" y="1844824"/>
              <a:ext cx="720080" cy="2160240"/>
            </a:xfrm>
            <a:prstGeom prst="rect">
              <a:avLst/>
            </a:prstGeom>
            <a:solidFill>
              <a:srgbClr val="C00000">
                <a:alpha val="0"/>
              </a:srgbClr>
            </a:solidFill>
            <a:ln>
              <a:noFill/>
            </a:ln>
            <a:sp3d z="36068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矩形 29"/>
            <p:cNvSpPr/>
            <p:nvPr/>
          </p:nvSpPr>
          <p:spPr>
            <a:xfrm>
              <a:off x="4356465" y="1844824"/>
              <a:ext cx="720080" cy="72008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sp3d z="36068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 smtClean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Britannic Bold" pitchFamily="34" charset="0"/>
                </a:rPr>
                <a:t>1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Britannic Bold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145176" y="1616875"/>
            <a:ext cx="720080" cy="2160240"/>
            <a:chOff x="4356465" y="1844824"/>
            <a:chExt cx="720080" cy="2160240"/>
          </a:xfrm>
          <a:scene3d>
            <a:camera prst="perspectiveFront" fov="7200000">
              <a:rot lat="2700003" lon="0" rev="0"/>
            </a:camera>
            <a:lightRig rig="threePt" dir="t">
              <a:rot lat="0" lon="0" rev="3000000"/>
            </a:lightRig>
          </a:scene3d>
        </p:grpSpPr>
        <p:sp>
          <p:nvSpPr>
            <p:cNvPr id="32" name="矩形 31"/>
            <p:cNvSpPr/>
            <p:nvPr/>
          </p:nvSpPr>
          <p:spPr>
            <a:xfrm>
              <a:off x="4356465" y="1844824"/>
              <a:ext cx="720080" cy="2160240"/>
            </a:xfrm>
            <a:prstGeom prst="rect">
              <a:avLst/>
            </a:prstGeom>
            <a:solidFill>
              <a:srgbClr val="C00000">
                <a:alpha val="0"/>
              </a:srgbClr>
            </a:solidFill>
            <a:ln>
              <a:noFill/>
            </a:ln>
            <a:sp3d z="-36068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4356465" y="2564904"/>
              <a:ext cx="720080" cy="72008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sp3d z="-36068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Britannic Bold" pitchFamily="34" charset="0"/>
                </a:rPr>
                <a:t>2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Britannic Bold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145176" y="1616875"/>
            <a:ext cx="720080" cy="2160240"/>
            <a:chOff x="4356465" y="1844824"/>
            <a:chExt cx="720080" cy="2160240"/>
          </a:xfrm>
          <a:scene3d>
            <a:camera prst="perspectiveFront" fov="7200000">
              <a:rot lat="18899988" lon="0" rev="0"/>
            </a:camera>
            <a:lightRig rig="threePt" dir="t">
              <a:rot lat="0" lon="0" rev="3000000"/>
            </a:lightRig>
          </a:scene3d>
        </p:grpSpPr>
        <p:sp>
          <p:nvSpPr>
            <p:cNvPr id="35" name="矩形 34"/>
            <p:cNvSpPr/>
            <p:nvPr/>
          </p:nvSpPr>
          <p:spPr>
            <a:xfrm>
              <a:off x="4356465" y="1844824"/>
              <a:ext cx="720080" cy="2160240"/>
            </a:xfrm>
            <a:prstGeom prst="rect">
              <a:avLst/>
            </a:prstGeom>
            <a:solidFill>
              <a:srgbClr val="C00000">
                <a:alpha val="0"/>
              </a:srgbClr>
            </a:solidFill>
            <a:ln>
              <a:noFill/>
            </a:ln>
            <a:sp3d z="-36068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矩形 35"/>
            <p:cNvSpPr/>
            <p:nvPr/>
          </p:nvSpPr>
          <p:spPr>
            <a:xfrm>
              <a:off x="4356465" y="2564904"/>
              <a:ext cx="720080" cy="72008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sp3d z="-36068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Britannic Bold" pitchFamily="34" charset="0"/>
                </a:rPr>
                <a:t>3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Britannic Bold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145176" y="1614158"/>
            <a:ext cx="720080" cy="2165675"/>
            <a:chOff x="4356465" y="1844824"/>
            <a:chExt cx="720080" cy="2165675"/>
          </a:xfrm>
          <a:scene3d>
            <a:camera prst="perspectiveFront" fov="7200000">
              <a:rot lat="2700003" lon="0" rev="0"/>
            </a:camera>
            <a:lightRig rig="threePt" dir="t">
              <a:rot lat="0" lon="0" rev="3000000"/>
            </a:lightRig>
          </a:scene3d>
        </p:grpSpPr>
        <p:sp>
          <p:nvSpPr>
            <p:cNvPr id="38" name="矩形 37"/>
            <p:cNvSpPr/>
            <p:nvPr/>
          </p:nvSpPr>
          <p:spPr>
            <a:xfrm>
              <a:off x="4356465" y="1844824"/>
              <a:ext cx="720080" cy="2160240"/>
            </a:xfrm>
            <a:prstGeom prst="rect">
              <a:avLst/>
            </a:prstGeom>
            <a:solidFill>
              <a:schemeClr val="bg1">
                <a:lumMod val="85000"/>
                <a:alpha val="0"/>
              </a:schemeClr>
            </a:solidFill>
            <a:ln>
              <a:noFill/>
            </a:ln>
            <a:sp3d z="36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 38"/>
            <p:cNvSpPr/>
            <p:nvPr/>
          </p:nvSpPr>
          <p:spPr>
            <a:xfrm>
              <a:off x="4356465" y="3290419"/>
              <a:ext cx="720080" cy="72008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sp3d z="36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Britannic Bold" pitchFamily="34" charset="0"/>
                </a:rPr>
                <a:t>4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Britannic Bold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425967" y="1031551"/>
            <a:ext cx="2294123" cy="794055"/>
            <a:chOff x="3347864" y="1817476"/>
            <a:chExt cx="2294123" cy="576064"/>
          </a:xfrm>
          <a:effectLst>
            <a:outerShdw blurRad="304800" dist="190500" dir="5400000" sx="62000" sy="62000" algn="t" rotWithShape="0">
              <a:prstClr val="black"/>
            </a:outerShdw>
          </a:effectLst>
        </p:grpSpPr>
        <p:sp>
          <p:nvSpPr>
            <p:cNvPr id="41" name="矩形 40"/>
            <p:cNvSpPr/>
            <p:nvPr/>
          </p:nvSpPr>
          <p:spPr>
            <a:xfrm>
              <a:off x="3347864" y="1817476"/>
              <a:ext cx="1152128" cy="576064"/>
            </a:xfrm>
            <a:prstGeom prst="rect">
              <a:avLst/>
            </a:prstGeom>
            <a:gradFill flip="none" rotWithShape="1">
              <a:gsLst>
                <a:gs pos="0">
                  <a:srgbClr val="6199C2"/>
                </a:gs>
                <a:gs pos="48000">
                  <a:srgbClr val="1B71A4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4489859" y="1817476"/>
              <a:ext cx="1152128" cy="576064"/>
            </a:xfrm>
            <a:prstGeom prst="rect">
              <a:avLst/>
            </a:prstGeom>
            <a:gradFill flip="none" rotWithShape="1">
              <a:gsLst>
                <a:gs pos="0">
                  <a:srgbClr val="6199C2"/>
                </a:gs>
                <a:gs pos="48000">
                  <a:srgbClr val="1B71A4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997422" y="2844566"/>
            <a:ext cx="2138727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>
                    <a:alpha val="89000"/>
                  </a:schemeClr>
                </a:solidFill>
                <a:latin typeface="+mn-ea"/>
              </a:rPr>
              <a:t>独特的三维折纸</a:t>
            </a:r>
            <a:r>
              <a:rPr lang="en-US" altLang="zh-CN" sz="2000" b="1" dirty="0" smtClean="0">
                <a:solidFill>
                  <a:schemeClr val="bg1">
                    <a:alpha val="89000"/>
                  </a:schemeClr>
                </a:solidFill>
                <a:latin typeface="+mn-ea"/>
              </a:rPr>
              <a:t>4</a:t>
            </a:r>
            <a:endParaRPr lang="en-US" altLang="zh-CN" sz="2000" b="1" dirty="0">
              <a:solidFill>
                <a:schemeClr val="bg1">
                  <a:alpha val="89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53406" y="3255325"/>
            <a:ext cx="2442407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bg1">
                    <a:alpha val="89000"/>
                  </a:schemeClr>
                </a:solidFill>
                <a:latin typeface="+mn-ea"/>
              </a:rPr>
              <a:t>方法繁琐，暂且不说明</a:t>
            </a:r>
            <a:endParaRPr lang="en-US" altLang="zh-CN" sz="1400" b="1" dirty="0" smtClean="0">
              <a:solidFill>
                <a:schemeClr val="bg1">
                  <a:alpha val="89000"/>
                </a:schemeClr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204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1258" y="199514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特殊</a:t>
            </a:r>
            <a:r>
              <a:rPr lang="zh-CN" altLang="en-US" sz="3600" b="1" dirty="0" smtClean="0">
                <a:solidFill>
                  <a:srgbClr val="0FC197"/>
                </a:solidFill>
              </a:rPr>
              <a:t>折纸篇</a:t>
            </a:r>
            <a:endParaRPr lang="zh-CN" altLang="en-US" sz="3600" dirty="0"/>
          </a:p>
        </p:txBody>
      </p:sp>
      <p:sp>
        <p:nvSpPr>
          <p:cNvPr id="5" name="椭圆 4"/>
          <p:cNvSpPr/>
          <p:nvPr/>
        </p:nvSpPr>
        <p:spPr>
          <a:xfrm>
            <a:off x="1551888" y="2761767"/>
            <a:ext cx="1600839" cy="432048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7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181675" y="1916944"/>
            <a:ext cx="701903" cy="476917"/>
            <a:chOff x="6444208" y="3145532"/>
            <a:chExt cx="2088280" cy="1418909"/>
          </a:xfrm>
        </p:grpSpPr>
        <p:sp>
          <p:nvSpPr>
            <p:cNvPr id="8" name="直角三角形 14"/>
            <p:cNvSpPr/>
            <p:nvPr/>
          </p:nvSpPr>
          <p:spPr>
            <a:xfrm rot="475641" flipV="1">
              <a:off x="7284405" y="3358598"/>
              <a:ext cx="1127218" cy="1161762"/>
            </a:xfrm>
            <a:custGeom>
              <a:avLst/>
              <a:gdLst>
                <a:gd name="connsiteX0" fmla="*/ 0 w 795115"/>
                <a:gd name="connsiteY0" fmla="*/ 1157378 h 1157378"/>
                <a:gd name="connsiteX1" fmla="*/ 0 w 795115"/>
                <a:gd name="connsiteY1" fmla="*/ 0 h 1157378"/>
                <a:gd name="connsiteX2" fmla="*/ 795115 w 795115"/>
                <a:gd name="connsiteY2" fmla="*/ 1157378 h 1157378"/>
                <a:gd name="connsiteX3" fmla="*/ 0 w 795115"/>
                <a:gd name="connsiteY3" fmla="*/ 1157378 h 1157378"/>
                <a:gd name="connsiteX0" fmla="*/ 0 w 766168"/>
                <a:gd name="connsiteY0" fmla="*/ 1157378 h 1199508"/>
                <a:gd name="connsiteX1" fmla="*/ 0 w 766168"/>
                <a:gd name="connsiteY1" fmla="*/ 0 h 1199508"/>
                <a:gd name="connsiteX2" fmla="*/ 766168 w 766168"/>
                <a:gd name="connsiteY2" fmla="*/ 1199508 h 1199508"/>
                <a:gd name="connsiteX3" fmla="*/ 0 w 766168"/>
                <a:gd name="connsiteY3" fmla="*/ 1157378 h 1199508"/>
                <a:gd name="connsiteX0" fmla="*/ 32608 w 798776"/>
                <a:gd name="connsiteY0" fmla="*/ 1129588 h 1171718"/>
                <a:gd name="connsiteX1" fmla="*/ 0 w 798776"/>
                <a:gd name="connsiteY1" fmla="*/ 0 h 1171718"/>
                <a:gd name="connsiteX2" fmla="*/ 798776 w 798776"/>
                <a:gd name="connsiteY2" fmla="*/ 1171718 h 1171718"/>
                <a:gd name="connsiteX3" fmla="*/ 32608 w 798776"/>
                <a:gd name="connsiteY3" fmla="*/ 1129588 h 1171718"/>
                <a:gd name="connsiteX0" fmla="*/ 32608 w 798776"/>
                <a:gd name="connsiteY0" fmla="*/ 1129588 h 1171718"/>
                <a:gd name="connsiteX1" fmla="*/ 0 w 798776"/>
                <a:gd name="connsiteY1" fmla="*/ 0 h 1171718"/>
                <a:gd name="connsiteX2" fmla="*/ 798776 w 798776"/>
                <a:gd name="connsiteY2" fmla="*/ 1171718 h 1171718"/>
                <a:gd name="connsiteX3" fmla="*/ 32608 w 798776"/>
                <a:gd name="connsiteY3" fmla="*/ 1129588 h 1171718"/>
                <a:gd name="connsiteX0" fmla="*/ 32608 w 798776"/>
                <a:gd name="connsiteY0" fmla="*/ 1129588 h 1171718"/>
                <a:gd name="connsiteX1" fmla="*/ 0 w 798776"/>
                <a:gd name="connsiteY1" fmla="*/ 0 h 1171718"/>
                <a:gd name="connsiteX2" fmla="*/ 798776 w 798776"/>
                <a:gd name="connsiteY2" fmla="*/ 1171718 h 1171718"/>
                <a:gd name="connsiteX3" fmla="*/ 32608 w 798776"/>
                <a:gd name="connsiteY3" fmla="*/ 1129588 h 1171718"/>
                <a:gd name="connsiteX0" fmla="*/ 32608 w 798776"/>
                <a:gd name="connsiteY0" fmla="*/ 1129588 h 1171718"/>
                <a:gd name="connsiteX1" fmla="*/ 0 w 798776"/>
                <a:gd name="connsiteY1" fmla="*/ 0 h 1171718"/>
                <a:gd name="connsiteX2" fmla="*/ 798776 w 798776"/>
                <a:gd name="connsiteY2" fmla="*/ 1171718 h 1171718"/>
                <a:gd name="connsiteX3" fmla="*/ 32608 w 798776"/>
                <a:gd name="connsiteY3" fmla="*/ 1129588 h 1171718"/>
                <a:gd name="connsiteX0" fmla="*/ 32608 w 798776"/>
                <a:gd name="connsiteY0" fmla="*/ 1129588 h 1171718"/>
                <a:gd name="connsiteX1" fmla="*/ 0 w 798776"/>
                <a:gd name="connsiteY1" fmla="*/ 0 h 1171718"/>
                <a:gd name="connsiteX2" fmla="*/ 798776 w 798776"/>
                <a:gd name="connsiteY2" fmla="*/ 1171718 h 1171718"/>
                <a:gd name="connsiteX3" fmla="*/ 32608 w 798776"/>
                <a:gd name="connsiteY3" fmla="*/ 1129588 h 1171718"/>
                <a:gd name="connsiteX0" fmla="*/ 32608 w 798776"/>
                <a:gd name="connsiteY0" fmla="*/ 1129588 h 1171718"/>
                <a:gd name="connsiteX1" fmla="*/ 0 w 798776"/>
                <a:gd name="connsiteY1" fmla="*/ 0 h 1171718"/>
                <a:gd name="connsiteX2" fmla="*/ 798776 w 798776"/>
                <a:gd name="connsiteY2" fmla="*/ 1171718 h 1171718"/>
                <a:gd name="connsiteX3" fmla="*/ 32608 w 798776"/>
                <a:gd name="connsiteY3" fmla="*/ 1129588 h 1171718"/>
                <a:gd name="connsiteX0" fmla="*/ 73261 w 839429"/>
                <a:gd name="connsiteY0" fmla="*/ 1129588 h 1171718"/>
                <a:gd name="connsiteX1" fmla="*/ 40653 w 839429"/>
                <a:gd name="connsiteY1" fmla="*/ 0 h 1171718"/>
                <a:gd name="connsiteX2" fmla="*/ 839429 w 839429"/>
                <a:gd name="connsiteY2" fmla="*/ 1171718 h 1171718"/>
                <a:gd name="connsiteX3" fmla="*/ 73261 w 839429"/>
                <a:gd name="connsiteY3" fmla="*/ 1129588 h 1171718"/>
                <a:gd name="connsiteX0" fmla="*/ 94732 w 860900"/>
                <a:gd name="connsiteY0" fmla="*/ 1129588 h 1171718"/>
                <a:gd name="connsiteX1" fmla="*/ 62124 w 860900"/>
                <a:gd name="connsiteY1" fmla="*/ 0 h 1171718"/>
                <a:gd name="connsiteX2" fmla="*/ 860900 w 860900"/>
                <a:gd name="connsiteY2" fmla="*/ 1171718 h 1171718"/>
                <a:gd name="connsiteX3" fmla="*/ 94732 w 860900"/>
                <a:gd name="connsiteY3" fmla="*/ 1129588 h 1171718"/>
                <a:gd name="connsiteX0" fmla="*/ 187226 w 953394"/>
                <a:gd name="connsiteY0" fmla="*/ 1129588 h 1171718"/>
                <a:gd name="connsiteX1" fmla="*/ 154618 w 953394"/>
                <a:gd name="connsiteY1" fmla="*/ 0 h 1171718"/>
                <a:gd name="connsiteX2" fmla="*/ 953394 w 953394"/>
                <a:gd name="connsiteY2" fmla="*/ 1171718 h 1171718"/>
                <a:gd name="connsiteX3" fmla="*/ 187226 w 953394"/>
                <a:gd name="connsiteY3" fmla="*/ 1129588 h 1171718"/>
                <a:gd name="connsiteX0" fmla="*/ 117837 w 884005"/>
                <a:gd name="connsiteY0" fmla="*/ 1129588 h 1171718"/>
                <a:gd name="connsiteX1" fmla="*/ 85229 w 884005"/>
                <a:gd name="connsiteY1" fmla="*/ 0 h 1171718"/>
                <a:gd name="connsiteX2" fmla="*/ 884005 w 884005"/>
                <a:gd name="connsiteY2" fmla="*/ 1171718 h 1171718"/>
                <a:gd name="connsiteX3" fmla="*/ 117837 w 884005"/>
                <a:gd name="connsiteY3" fmla="*/ 1129588 h 1171718"/>
                <a:gd name="connsiteX0" fmla="*/ 69695 w 835863"/>
                <a:gd name="connsiteY0" fmla="*/ 1129588 h 1171718"/>
                <a:gd name="connsiteX1" fmla="*/ 37087 w 835863"/>
                <a:gd name="connsiteY1" fmla="*/ 0 h 1171718"/>
                <a:gd name="connsiteX2" fmla="*/ 835863 w 835863"/>
                <a:gd name="connsiteY2" fmla="*/ 1171718 h 1171718"/>
                <a:gd name="connsiteX3" fmla="*/ 69695 w 835863"/>
                <a:gd name="connsiteY3" fmla="*/ 1129588 h 1171718"/>
                <a:gd name="connsiteX0" fmla="*/ 50279 w 816447"/>
                <a:gd name="connsiteY0" fmla="*/ 1129588 h 1171718"/>
                <a:gd name="connsiteX1" fmla="*/ 17671 w 816447"/>
                <a:gd name="connsiteY1" fmla="*/ 0 h 1171718"/>
                <a:gd name="connsiteX2" fmla="*/ 816447 w 816447"/>
                <a:gd name="connsiteY2" fmla="*/ 1171718 h 1171718"/>
                <a:gd name="connsiteX3" fmla="*/ 50279 w 816447"/>
                <a:gd name="connsiteY3" fmla="*/ 1129588 h 1171718"/>
                <a:gd name="connsiteX0" fmla="*/ 35169 w 801337"/>
                <a:gd name="connsiteY0" fmla="*/ 1129588 h 1171718"/>
                <a:gd name="connsiteX1" fmla="*/ 2561 w 801337"/>
                <a:gd name="connsiteY1" fmla="*/ 0 h 1171718"/>
                <a:gd name="connsiteX2" fmla="*/ 801337 w 801337"/>
                <a:gd name="connsiteY2" fmla="*/ 1171718 h 1171718"/>
                <a:gd name="connsiteX3" fmla="*/ 35169 w 801337"/>
                <a:gd name="connsiteY3" fmla="*/ 1129588 h 1171718"/>
                <a:gd name="connsiteX0" fmla="*/ 37501 w 803669"/>
                <a:gd name="connsiteY0" fmla="*/ 1129588 h 1171718"/>
                <a:gd name="connsiteX1" fmla="*/ 4893 w 803669"/>
                <a:gd name="connsiteY1" fmla="*/ 0 h 1171718"/>
                <a:gd name="connsiteX2" fmla="*/ 803669 w 803669"/>
                <a:gd name="connsiteY2" fmla="*/ 1171718 h 1171718"/>
                <a:gd name="connsiteX3" fmla="*/ 37501 w 803669"/>
                <a:gd name="connsiteY3" fmla="*/ 1129588 h 1171718"/>
                <a:gd name="connsiteX0" fmla="*/ 31624 w 850964"/>
                <a:gd name="connsiteY0" fmla="*/ 1176067 h 1176067"/>
                <a:gd name="connsiteX1" fmla="*/ 52188 w 850964"/>
                <a:gd name="connsiteY1" fmla="*/ 0 h 1176067"/>
                <a:gd name="connsiteX2" fmla="*/ 850964 w 850964"/>
                <a:gd name="connsiteY2" fmla="*/ 1171718 h 1176067"/>
                <a:gd name="connsiteX3" fmla="*/ 31624 w 850964"/>
                <a:gd name="connsiteY3" fmla="*/ 1176067 h 1176067"/>
                <a:gd name="connsiteX0" fmla="*/ 25045 w 934929"/>
                <a:gd name="connsiteY0" fmla="*/ 694342 h 1171718"/>
                <a:gd name="connsiteX1" fmla="*/ 136153 w 934929"/>
                <a:gd name="connsiteY1" fmla="*/ 0 h 1171718"/>
                <a:gd name="connsiteX2" fmla="*/ 934929 w 934929"/>
                <a:gd name="connsiteY2" fmla="*/ 1171718 h 1171718"/>
                <a:gd name="connsiteX3" fmla="*/ 25045 w 934929"/>
                <a:gd name="connsiteY3" fmla="*/ 694342 h 1171718"/>
                <a:gd name="connsiteX0" fmla="*/ 0 w 909884"/>
                <a:gd name="connsiteY0" fmla="*/ 694342 h 1171718"/>
                <a:gd name="connsiteX1" fmla="*/ 111108 w 909884"/>
                <a:gd name="connsiteY1" fmla="*/ 0 h 1171718"/>
                <a:gd name="connsiteX2" fmla="*/ 909884 w 909884"/>
                <a:gd name="connsiteY2" fmla="*/ 1171718 h 1171718"/>
                <a:gd name="connsiteX3" fmla="*/ 0 w 909884"/>
                <a:gd name="connsiteY3" fmla="*/ 694342 h 1171718"/>
                <a:gd name="connsiteX0" fmla="*/ 0 w 909884"/>
                <a:gd name="connsiteY0" fmla="*/ 694342 h 1171718"/>
                <a:gd name="connsiteX1" fmla="*/ 111108 w 909884"/>
                <a:gd name="connsiteY1" fmla="*/ 0 h 1171718"/>
                <a:gd name="connsiteX2" fmla="*/ 909884 w 909884"/>
                <a:gd name="connsiteY2" fmla="*/ 1171718 h 1171718"/>
                <a:gd name="connsiteX3" fmla="*/ 0 w 909884"/>
                <a:gd name="connsiteY3" fmla="*/ 694342 h 1171718"/>
                <a:gd name="connsiteX0" fmla="*/ 0 w 909884"/>
                <a:gd name="connsiteY0" fmla="*/ 649805 h 1127181"/>
                <a:gd name="connsiteX1" fmla="*/ 141542 w 909884"/>
                <a:gd name="connsiteY1" fmla="*/ 0 h 1127181"/>
                <a:gd name="connsiteX2" fmla="*/ 909884 w 909884"/>
                <a:gd name="connsiteY2" fmla="*/ 1127181 h 1127181"/>
                <a:gd name="connsiteX3" fmla="*/ 0 w 909884"/>
                <a:gd name="connsiteY3" fmla="*/ 649805 h 1127181"/>
                <a:gd name="connsiteX0" fmla="*/ 0 w 909884"/>
                <a:gd name="connsiteY0" fmla="*/ 669776 h 1147152"/>
                <a:gd name="connsiteX1" fmla="*/ 129669 w 909884"/>
                <a:gd name="connsiteY1" fmla="*/ 0 h 1147152"/>
                <a:gd name="connsiteX2" fmla="*/ 909884 w 909884"/>
                <a:gd name="connsiteY2" fmla="*/ 1147152 h 1147152"/>
                <a:gd name="connsiteX3" fmla="*/ 0 w 909884"/>
                <a:gd name="connsiteY3" fmla="*/ 669776 h 1147152"/>
                <a:gd name="connsiteX0" fmla="*/ 0 w 896936"/>
                <a:gd name="connsiteY0" fmla="*/ 669776 h 1154311"/>
                <a:gd name="connsiteX1" fmla="*/ 129669 w 896936"/>
                <a:gd name="connsiteY1" fmla="*/ 0 h 1154311"/>
                <a:gd name="connsiteX2" fmla="*/ 896936 w 896936"/>
                <a:gd name="connsiteY2" fmla="*/ 1154311 h 1154311"/>
                <a:gd name="connsiteX3" fmla="*/ 0 w 896936"/>
                <a:gd name="connsiteY3" fmla="*/ 669776 h 1154311"/>
                <a:gd name="connsiteX0" fmla="*/ 0 w 896936"/>
                <a:gd name="connsiteY0" fmla="*/ 676607 h 1161142"/>
                <a:gd name="connsiteX1" fmla="*/ 80613 w 896936"/>
                <a:gd name="connsiteY1" fmla="*/ 0 h 1161142"/>
                <a:gd name="connsiteX2" fmla="*/ 896936 w 896936"/>
                <a:gd name="connsiteY2" fmla="*/ 1161142 h 1161142"/>
                <a:gd name="connsiteX3" fmla="*/ 0 w 896936"/>
                <a:gd name="connsiteY3" fmla="*/ 676607 h 1161142"/>
                <a:gd name="connsiteX0" fmla="*/ 0 w 1119911"/>
                <a:gd name="connsiteY0" fmla="*/ 399366 h 1161142"/>
                <a:gd name="connsiteX1" fmla="*/ 303588 w 1119911"/>
                <a:gd name="connsiteY1" fmla="*/ 0 h 1161142"/>
                <a:gd name="connsiteX2" fmla="*/ 1119911 w 1119911"/>
                <a:gd name="connsiteY2" fmla="*/ 1161142 h 1161142"/>
                <a:gd name="connsiteX3" fmla="*/ 0 w 1119911"/>
                <a:gd name="connsiteY3" fmla="*/ 399366 h 1161142"/>
                <a:gd name="connsiteX0" fmla="*/ 0 w 1119911"/>
                <a:gd name="connsiteY0" fmla="*/ 378491 h 1140267"/>
                <a:gd name="connsiteX1" fmla="*/ 342996 w 1119911"/>
                <a:gd name="connsiteY1" fmla="*/ 0 h 1140267"/>
                <a:gd name="connsiteX2" fmla="*/ 1119911 w 1119911"/>
                <a:gd name="connsiteY2" fmla="*/ 1140267 h 1140267"/>
                <a:gd name="connsiteX3" fmla="*/ 0 w 1119911"/>
                <a:gd name="connsiteY3" fmla="*/ 378491 h 1140267"/>
                <a:gd name="connsiteX0" fmla="*/ 0 w 1119911"/>
                <a:gd name="connsiteY0" fmla="*/ 378921 h 1140697"/>
                <a:gd name="connsiteX1" fmla="*/ 312281 w 1119911"/>
                <a:gd name="connsiteY1" fmla="*/ 0 h 1140697"/>
                <a:gd name="connsiteX2" fmla="*/ 1119911 w 1119911"/>
                <a:gd name="connsiteY2" fmla="*/ 1140697 h 1140697"/>
                <a:gd name="connsiteX3" fmla="*/ 0 w 1119911"/>
                <a:gd name="connsiteY3" fmla="*/ 378921 h 1140697"/>
                <a:gd name="connsiteX0" fmla="*/ 0 w 1105438"/>
                <a:gd name="connsiteY0" fmla="*/ 378921 h 1161762"/>
                <a:gd name="connsiteX1" fmla="*/ 312281 w 1105438"/>
                <a:gd name="connsiteY1" fmla="*/ 0 h 1161762"/>
                <a:gd name="connsiteX2" fmla="*/ 1105438 w 1105438"/>
                <a:gd name="connsiteY2" fmla="*/ 1161762 h 1161762"/>
                <a:gd name="connsiteX3" fmla="*/ 0 w 1105438"/>
                <a:gd name="connsiteY3" fmla="*/ 378921 h 1161762"/>
                <a:gd name="connsiteX0" fmla="*/ 0 w 1114371"/>
                <a:gd name="connsiteY0" fmla="*/ 443072 h 1161762"/>
                <a:gd name="connsiteX1" fmla="*/ 321214 w 1114371"/>
                <a:gd name="connsiteY1" fmla="*/ 0 h 1161762"/>
                <a:gd name="connsiteX2" fmla="*/ 1114371 w 1114371"/>
                <a:gd name="connsiteY2" fmla="*/ 1161762 h 1161762"/>
                <a:gd name="connsiteX3" fmla="*/ 0 w 1114371"/>
                <a:gd name="connsiteY3" fmla="*/ 443072 h 1161762"/>
                <a:gd name="connsiteX0" fmla="*/ 0 w 1127218"/>
                <a:gd name="connsiteY0" fmla="*/ 509537 h 1161762"/>
                <a:gd name="connsiteX1" fmla="*/ 334061 w 1127218"/>
                <a:gd name="connsiteY1" fmla="*/ 0 h 1161762"/>
                <a:gd name="connsiteX2" fmla="*/ 1127218 w 1127218"/>
                <a:gd name="connsiteY2" fmla="*/ 1161762 h 1161762"/>
                <a:gd name="connsiteX3" fmla="*/ 0 w 1127218"/>
                <a:gd name="connsiteY3" fmla="*/ 509537 h 116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7218" h="1161762">
                  <a:moveTo>
                    <a:pt x="0" y="509537"/>
                  </a:moveTo>
                  <a:cubicBezTo>
                    <a:pt x="23134" y="184471"/>
                    <a:pt x="353542" y="253122"/>
                    <a:pt x="334061" y="0"/>
                  </a:cubicBezTo>
                  <a:lnTo>
                    <a:pt x="1127218" y="1161762"/>
                  </a:lnTo>
                  <a:cubicBezTo>
                    <a:pt x="993742" y="1046150"/>
                    <a:pt x="262259" y="474244"/>
                    <a:pt x="0" y="50953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56"/>
            <p:cNvSpPr/>
            <p:nvPr/>
          </p:nvSpPr>
          <p:spPr>
            <a:xfrm>
              <a:off x="6444208" y="3145532"/>
              <a:ext cx="2088280" cy="1418909"/>
            </a:xfrm>
            <a:custGeom>
              <a:avLst/>
              <a:gdLst>
                <a:gd name="connsiteX0" fmla="*/ 2058784 w 2088280"/>
                <a:gd name="connsiteY0" fmla="*/ 330605 h 1419354"/>
                <a:gd name="connsiteX1" fmla="*/ 2043299 w 2088280"/>
                <a:gd name="connsiteY1" fmla="*/ 347676 h 1419354"/>
                <a:gd name="connsiteX2" fmla="*/ 2058784 w 2088280"/>
                <a:gd name="connsiteY2" fmla="*/ 330605 h 1419354"/>
                <a:gd name="connsiteX3" fmla="*/ 0 w 2088280"/>
                <a:gd name="connsiteY3" fmla="*/ 0 h 1419354"/>
                <a:gd name="connsiteX4" fmla="*/ 2088268 w 2088280"/>
                <a:gd name="connsiteY4" fmla="*/ 0 h 1419354"/>
                <a:gd name="connsiteX5" fmla="*/ 2087907 w 2088280"/>
                <a:gd name="connsiteY5" fmla="*/ 223044 h 1419354"/>
                <a:gd name="connsiteX6" fmla="*/ 2061154 w 2088280"/>
                <a:gd name="connsiteY6" fmla="*/ 327447 h 1419354"/>
                <a:gd name="connsiteX7" fmla="*/ 1978558 w 2088280"/>
                <a:gd name="connsiteY7" fmla="*/ 357773 h 1419354"/>
                <a:gd name="connsiteX8" fmla="*/ 1973968 w 2088280"/>
                <a:gd name="connsiteY8" fmla="*/ 356986 h 1419354"/>
                <a:gd name="connsiteX9" fmla="*/ 1972440 w 2088280"/>
                <a:gd name="connsiteY9" fmla="*/ 358736 h 1419354"/>
                <a:gd name="connsiteX10" fmla="*/ 1149820 w 2088280"/>
                <a:gd name="connsiteY10" fmla="*/ 629765 h 1419354"/>
                <a:gd name="connsiteX11" fmla="*/ 1109217 w 2088280"/>
                <a:gd name="connsiteY11" fmla="*/ 1377458 h 1419354"/>
                <a:gd name="connsiteX12" fmla="*/ 1143004 w 2088280"/>
                <a:gd name="connsiteY12" fmla="*/ 1340210 h 1419354"/>
                <a:gd name="connsiteX13" fmla="*/ 1015041 w 2088280"/>
                <a:gd name="connsiteY13" fmla="*/ 1419354 h 1419354"/>
                <a:gd name="connsiteX14" fmla="*/ 0 w 2088280"/>
                <a:gd name="connsiteY14" fmla="*/ 1418909 h 1419354"/>
                <a:gd name="connsiteX15" fmla="*/ 0 w 2088280"/>
                <a:gd name="connsiteY15" fmla="*/ 0 h 1419354"/>
                <a:gd name="connsiteX0" fmla="*/ 2058784 w 2088280"/>
                <a:gd name="connsiteY0" fmla="*/ 330605 h 1419354"/>
                <a:gd name="connsiteX1" fmla="*/ 2043299 w 2088280"/>
                <a:gd name="connsiteY1" fmla="*/ 347676 h 1419354"/>
                <a:gd name="connsiteX2" fmla="*/ 2058784 w 2088280"/>
                <a:gd name="connsiteY2" fmla="*/ 330605 h 1419354"/>
                <a:gd name="connsiteX3" fmla="*/ 0 w 2088280"/>
                <a:gd name="connsiteY3" fmla="*/ 0 h 1419354"/>
                <a:gd name="connsiteX4" fmla="*/ 2088268 w 2088280"/>
                <a:gd name="connsiteY4" fmla="*/ 0 h 1419354"/>
                <a:gd name="connsiteX5" fmla="*/ 2087907 w 2088280"/>
                <a:gd name="connsiteY5" fmla="*/ 223044 h 1419354"/>
                <a:gd name="connsiteX6" fmla="*/ 2061154 w 2088280"/>
                <a:gd name="connsiteY6" fmla="*/ 327447 h 1419354"/>
                <a:gd name="connsiteX7" fmla="*/ 1978558 w 2088280"/>
                <a:gd name="connsiteY7" fmla="*/ 357773 h 1419354"/>
                <a:gd name="connsiteX8" fmla="*/ 1973968 w 2088280"/>
                <a:gd name="connsiteY8" fmla="*/ 356986 h 1419354"/>
                <a:gd name="connsiteX9" fmla="*/ 1972440 w 2088280"/>
                <a:gd name="connsiteY9" fmla="*/ 358736 h 1419354"/>
                <a:gd name="connsiteX10" fmla="*/ 1149820 w 2088280"/>
                <a:gd name="connsiteY10" fmla="*/ 629765 h 1419354"/>
                <a:gd name="connsiteX11" fmla="*/ 1109217 w 2088280"/>
                <a:gd name="connsiteY11" fmla="*/ 1377458 h 1419354"/>
                <a:gd name="connsiteX12" fmla="*/ 1143004 w 2088280"/>
                <a:gd name="connsiteY12" fmla="*/ 1340210 h 1419354"/>
                <a:gd name="connsiteX13" fmla="*/ 1015041 w 2088280"/>
                <a:gd name="connsiteY13" fmla="*/ 1419354 h 1419354"/>
                <a:gd name="connsiteX14" fmla="*/ 0 w 2088280"/>
                <a:gd name="connsiteY14" fmla="*/ 1418909 h 1419354"/>
                <a:gd name="connsiteX15" fmla="*/ 0 w 2088280"/>
                <a:gd name="connsiteY15" fmla="*/ 0 h 1419354"/>
                <a:gd name="connsiteX0" fmla="*/ 2058784 w 2088280"/>
                <a:gd name="connsiteY0" fmla="*/ 330605 h 1419354"/>
                <a:gd name="connsiteX1" fmla="*/ 2043299 w 2088280"/>
                <a:gd name="connsiteY1" fmla="*/ 347676 h 1419354"/>
                <a:gd name="connsiteX2" fmla="*/ 2058784 w 2088280"/>
                <a:gd name="connsiteY2" fmla="*/ 330605 h 1419354"/>
                <a:gd name="connsiteX3" fmla="*/ 0 w 2088280"/>
                <a:gd name="connsiteY3" fmla="*/ 0 h 1419354"/>
                <a:gd name="connsiteX4" fmla="*/ 2088268 w 2088280"/>
                <a:gd name="connsiteY4" fmla="*/ 0 h 1419354"/>
                <a:gd name="connsiteX5" fmla="*/ 2087907 w 2088280"/>
                <a:gd name="connsiteY5" fmla="*/ 223044 h 1419354"/>
                <a:gd name="connsiteX6" fmla="*/ 2061154 w 2088280"/>
                <a:gd name="connsiteY6" fmla="*/ 327447 h 1419354"/>
                <a:gd name="connsiteX7" fmla="*/ 1978558 w 2088280"/>
                <a:gd name="connsiteY7" fmla="*/ 357773 h 1419354"/>
                <a:gd name="connsiteX8" fmla="*/ 1973968 w 2088280"/>
                <a:gd name="connsiteY8" fmla="*/ 356986 h 1419354"/>
                <a:gd name="connsiteX9" fmla="*/ 1972440 w 2088280"/>
                <a:gd name="connsiteY9" fmla="*/ 358736 h 1419354"/>
                <a:gd name="connsiteX10" fmla="*/ 1166675 w 2088280"/>
                <a:gd name="connsiteY10" fmla="*/ 650834 h 1419354"/>
                <a:gd name="connsiteX11" fmla="*/ 1109217 w 2088280"/>
                <a:gd name="connsiteY11" fmla="*/ 1377458 h 1419354"/>
                <a:gd name="connsiteX12" fmla="*/ 1143004 w 2088280"/>
                <a:gd name="connsiteY12" fmla="*/ 1340210 h 1419354"/>
                <a:gd name="connsiteX13" fmla="*/ 1015041 w 2088280"/>
                <a:gd name="connsiteY13" fmla="*/ 1419354 h 1419354"/>
                <a:gd name="connsiteX14" fmla="*/ 0 w 2088280"/>
                <a:gd name="connsiteY14" fmla="*/ 1418909 h 1419354"/>
                <a:gd name="connsiteX15" fmla="*/ 0 w 2088280"/>
                <a:gd name="connsiteY15" fmla="*/ 0 h 1419354"/>
                <a:gd name="connsiteX0" fmla="*/ 2058784 w 2088280"/>
                <a:gd name="connsiteY0" fmla="*/ 330605 h 1419354"/>
                <a:gd name="connsiteX1" fmla="*/ 2043299 w 2088280"/>
                <a:gd name="connsiteY1" fmla="*/ 347676 h 1419354"/>
                <a:gd name="connsiteX2" fmla="*/ 2058784 w 2088280"/>
                <a:gd name="connsiteY2" fmla="*/ 330605 h 1419354"/>
                <a:gd name="connsiteX3" fmla="*/ 0 w 2088280"/>
                <a:gd name="connsiteY3" fmla="*/ 0 h 1419354"/>
                <a:gd name="connsiteX4" fmla="*/ 2088268 w 2088280"/>
                <a:gd name="connsiteY4" fmla="*/ 0 h 1419354"/>
                <a:gd name="connsiteX5" fmla="*/ 2087907 w 2088280"/>
                <a:gd name="connsiteY5" fmla="*/ 223044 h 1419354"/>
                <a:gd name="connsiteX6" fmla="*/ 2061154 w 2088280"/>
                <a:gd name="connsiteY6" fmla="*/ 327447 h 1419354"/>
                <a:gd name="connsiteX7" fmla="*/ 1978558 w 2088280"/>
                <a:gd name="connsiteY7" fmla="*/ 357773 h 1419354"/>
                <a:gd name="connsiteX8" fmla="*/ 1973968 w 2088280"/>
                <a:gd name="connsiteY8" fmla="*/ 356986 h 1419354"/>
                <a:gd name="connsiteX9" fmla="*/ 1972440 w 2088280"/>
                <a:gd name="connsiteY9" fmla="*/ 358736 h 1419354"/>
                <a:gd name="connsiteX10" fmla="*/ 1166675 w 2088280"/>
                <a:gd name="connsiteY10" fmla="*/ 650834 h 1419354"/>
                <a:gd name="connsiteX11" fmla="*/ 1109217 w 2088280"/>
                <a:gd name="connsiteY11" fmla="*/ 1377458 h 1419354"/>
                <a:gd name="connsiteX12" fmla="*/ 1143004 w 2088280"/>
                <a:gd name="connsiteY12" fmla="*/ 1340210 h 1419354"/>
                <a:gd name="connsiteX13" fmla="*/ 1015041 w 2088280"/>
                <a:gd name="connsiteY13" fmla="*/ 1419354 h 1419354"/>
                <a:gd name="connsiteX14" fmla="*/ 0 w 2088280"/>
                <a:gd name="connsiteY14" fmla="*/ 1418909 h 1419354"/>
                <a:gd name="connsiteX15" fmla="*/ 0 w 2088280"/>
                <a:gd name="connsiteY15" fmla="*/ 0 h 1419354"/>
                <a:gd name="connsiteX0" fmla="*/ 2058784 w 2088280"/>
                <a:gd name="connsiteY0" fmla="*/ 330605 h 1419354"/>
                <a:gd name="connsiteX1" fmla="*/ 2043299 w 2088280"/>
                <a:gd name="connsiteY1" fmla="*/ 347676 h 1419354"/>
                <a:gd name="connsiteX2" fmla="*/ 2058784 w 2088280"/>
                <a:gd name="connsiteY2" fmla="*/ 330605 h 1419354"/>
                <a:gd name="connsiteX3" fmla="*/ 0 w 2088280"/>
                <a:gd name="connsiteY3" fmla="*/ 0 h 1419354"/>
                <a:gd name="connsiteX4" fmla="*/ 2088268 w 2088280"/>
                <a:gd name="connsiteY4" fmla="*/ 0 h 1419354"/>
                <a:gd name="connsiteX5" fmla="*/ 2087907 w 2088280"/>
                <a:gd name="connsiteY5" fmla="*/ 223044 h 1419354"/>
                <a:gd name="connsiteX6" fmla="*/ 2061154 w 2088280"/>
                <a:gd name="connsiteY6" fmla="*/ 327447 h 1419354"/>
                <a:gd name="connsiteX7" fmla="*/ 1978558 w 2088280"/>
                <a:gd name="connsiteY7" fmla="*/ 357773 h 1419354"/>
                <a:gd name="connsiteX8" fmla="*/ 1973968 w 2088280"/>
                <a:gd name="connsiteY8" fmla="*/ 356986 h 1419354"/>
                <a:gd name="connsiteX9" fmla="*/ 1166675 w 2088280"/>
                <a:gd name="connsiteY9" fmla="*/ 650834 h 1419354"/>
                <a:gd name="connsiteX10" fmla="*/ 1109217 w 2088280"/>
                <a:gd name="connsiteY10" fmla="*/ 1377458 h 1419354"/>
                <a:gd name="connsiteX11" fmla="*/ 1143004 w 2088280"/>
                <a:gd name="connsiteY11" fmla="*/ 1340210 h 1419354"/>
                <a:gd name="connsiteX12" fmla="*/ 1015041 w 2088280"/>
                <a:gd name="connsiteY12" fmla="*/ 1419354 h 1419354"/>
                <a:gd name="connsiteX13" fmla="*/ 0 w 2088280"/>
                <a:gd name="connsiteY13" fmla="*/ 1418909 h 1419354"/>
                <a:gd name="connsiteX14" fmla="*/ 0 w 2088280"/>
                <a:gd name="connsiteY14" fmla="*/ 0 h 1419354"/>
                <a:gd name="connsiteX0" fmla="*/ 2058784 w 2088280"/>
                <a:gd name="connsiteY0" fmla="*/ 330605 h 1419354"/>
                <a:gd name="connsiteX1" fmla="*/ 2043299 w 2088280"/>
                <a:gd name="connsiteY1" fmla="*/ 347676 h 1419354"/>
                <a:gd name="connsiteX2" fmla="*/ 2058784 w 2088280"/>
                <a:gd name="connsiteY2" fmla="*/ 330605 h 1419354"/>
                <a:gd name="connsiteX3" fmla="*/ 0 w 2088280"/>
                <a:gd name="connsiteY3" fmla="*/ 0 h 1419354"/>
                <a:gd name="connsiteX4" fmla="*/ 2088268 w 2088280"/>
                <a:gd name="connsiteY4" fmla="*/ 0 h 1419354"/>
                <a:gd name="connsiteX5" fmla="*/ 2087907 w 2088280"/>
                <a:gd name="connsiteY5" fmla="*/ 223044 h 1419354"/>
                <a:gd name="connsiteX6" fmla="*/ 2061154 w 2088280"/>
                <a:gd name="connsiteY6" fmla="*/ 327447 h 1419354"/>
                <a:gd name="connsiteX7" fmla="*/ 1978558 w 2088280"/>
                <a:gd name="connsiteY7" fmla="*/ 357773 h 1419354"/>
                <a:gd name="connsiteX8" fmla="*/ 1973968 w 2088280"/>
                <a:gd name="connsiteY8" fmla="*/ 356986 h 1419354"/>
                <a:gd name="connsiteX9" fmla="*/ 1953776 w 2088280"/>
                <a:gd name="connsiteY9" fmla="*/ 358712 h 1419354"/>
                <a:gd name="connsiteX10" fmla="*/ 1166675 w 2088280"/>
                <a:gd name="connsiteY10" fmla="*/ 650834 h 1419354"/>
                <a:gd name="connsiteX11" fmla="*/ 1109217 w 2088280"/>
                <a:gd name="connsiteY11" fmla="*/ 1377458 h 1419354"/>
                <a:gd name="connsiteX12" fmla="*/ 1143004 w 2088280"/>
                <a:gd name="connsiteY12" fmla="*/ 1340210 h 1419354"/>
                <a:gd name="connsiteX13" fmla="*/ 1015041 w 2088280"/>
                <a:gd name="connsiteY13" fmla="*/ 1419354 h 1419354"/>
                <a:gd name="connsiteX14" fmla="*/ 0 w 2088280"/>
                <a:gd name="connsiteY14" fmla="*/ 1418909 h 1419354"/>
                <a:gd name="connsiteX15" fmla="*/ 0 w 2088280"/>
                <a:gd name="connsiteY15" fmla="*/ 0 h 1419354"/>
                <a:gd name="connsiteX0" fmla="*/ 2058784 w 2088280"/>
                <a:gd name="connsiteY0" fmla="*/ 330605 h 1419354"/>
                <a:gd name="connsiteX1" fmla="*/ 2043299 w 2088280"/>
                <a:gd name="connsiteY1" fmla="*/ 347676 h 1419354"/>
                <a:gd name="connsiteX2" fmla="*/ 2058784 w 2088280"/>
                <a:gd name="connsiteY2" fmla="*/ 330605 h 1419354"/>
                <a:gd name="connsiteX3" fmla="*/ 0 w 2088280"/>
                <a:gd name="connsiteY3" fmla="*/ 0 h 1419354"/>
                <a:gd name="connsiteX4" fmla="*/ 2088268 w 2088280"/>
                <a:gd name="connsiteY4" fmla="*/ 0 h 1419354"/>
                <a:gd name="connsiteX5" fmla="*/ 2087907 w 2088280"/>
                <a:gd name="connsiteY5" fmla="*/ 223044 h 1419354"/>
                <a:gd name="connsiteX6" fmla="*/ 2061154 w 2088280"/>
                <a:gd name="connsiteY6" fmla="*/ 327447 h 1419354"/>
                <a:gd name="connsiteX7" fmla="*/ 1978558 w 2088280"/>
                <a:gd name="connsiteY7" fmla="*/ 357773 h 1419354"/>
                <a:gd name="connsiteX8" fmla="*/ 1953776 w 2088280"/>
                <a:gd name="connsiteY8" fmla="*/ 358712 h 1419354"/>
                <a:gd name="connsiteX9" fmla="*/ 1166675 w 2088280"/>
                <a:gd name="connsiteY9" fmla="*/ 650834 h 1419354"/>
                <a:gd name="connsiteX10" fmla="*/ 1109217 w 2088280"/>
                <a:gd name="connsiteY10" fmla="*/ 1377458 h 1419354"/>
                <a:gd name="connsiteX11" fmla="*/ 1143004 w 2088280"/>
                <a:gd name="connsiteY11" fmla="*/ 1340210 h 1419354"/>
                <a:gd name="connsiteX12" fmla="*/ 1015041 w 2088280"/>
                <a:gd name="connsiteY12" fmla="*/ 1419354 h 1419354"/>
                <a:gd name="connsiteX13" fmla="*/ 0 w 2088280"/>
                <a:gd name="connsiteY13" fmla="*/ 1418909 h 1419354"/>
                <a:gd name="connsiteX14" fmla="*/ 0 w 2088280"/>
                <a:gd name="connsiteY14" fmla="*/ 0 h 1419354"/>
                <a:gd name="connsiteX0" fmla="*/ 2058784 w 2088280"/>
                <a:gd name="connsiteY0" fmla="*/ 330605 h 1419354"/>
                <a:gd name="connsiteX1" fmla="*/ 2043299 w 2088280"/>
                <a:gd name="connsiteY1" fmla="*/ 347676 h 1419354"/>
                <a:gd name="connsiteX2" fmla="*/ 2058784 w 2088280"/>
                <a:gd name="connsiteY2" fmla="*/ 330605 h 1419354"/>
                <a:gd name="connsiteX3" fmla="*/ 0 w 2088280"/>
                <a:gd name="connsiteY3" fmla="*/ 0 h 1419354"/>
                <a:gd name="connsiteX4" fmla="*/ 2088268 w 2088280"/>
                <a:gd name="connsiteY4" fmla="*/ 0 h 1419354"/>
                <a:gd name="connsiteX5" fmla="*/ 2087907 w 2088280"/>
                <a:gd name="connsiteY5" fmla="*/ 223044 h 1419354"/>
                <a:gd name="connsiteX6" fmla="*/ 2061154 w 2088280"/>
                <a:gd name="connsiteY6" fmla="*/ 327447 h 1419354"/>
                <a:gd name="connsiteX7" fmla="*/ 1978558 w 2088280"/>
                <a:gd name="connsiteY7" fmla="*/ 357773 h 1419354"/>
                <a:gd name="connsiteX8" fmla="*/ 1166675 w 2088280"/>
                <a:gd name="connsiteY8" fmla="*/ 650834 h 1419354"/>
                <a:gd name="connsiteX9" fmla="*/ 1109217 w 2088280"/>
                <a:gd name="connsiteY9" fmla="*/ 1377458 h 1419354"/>
                <a:gd name="connsiteX10" fmla="*/ 1143004 w 2088280"/>
                <a:gd name="connsiteY10" fmla="*/ 1340210 h 1419354"/>
                <a:gd name="connsiteX11" fmla="*/ 1015041 w 2088280"/>
                <a:gd name="connsiteY11" fmla="*/ 1419354 h 1419354"/>
                <a:gd name="connsiteX12" fmla="*/ 0 w 2088280"/>
                <a:gd name="connsiteY12" fmla="*/ 1418909 h 1419354"/>
                <a:gd name="connsiteX13" fmla="*/ 0 w 2088280"/>
                <a:gd name="connsiteY13" fmla="*/ 0 h 1419354"/>
                <a:gd name="connsiteX0" fmla="*/ 2058784 w 2088280"/>
                <a:gd name="connsiteY0" fmla="*/ 330605 h 1419354"/>
                <a:gd name="connsiteX1" fmla="*/ 2043299 w 2088280"/>
                <a:gd name="connsiteY1" fmla="*/ 347676 h 1419354"/>
                <a:gd name="connsiteX2" fmla="*/ 2058784 w 2088280"/>
                <a:gd name="connsiteY2" fmla="*/ 330605 h 1419354"/>
                <a:gd name="connsiteX3" fmla="*/ 0 w 2088280"/>
                <a:gd name="connsiteY3" fmla="*/ 0 h 1419354"/>
                <a:gd name="connsiteX4" fmla="*/ 2088268 w 2088280"/>
                <a:gd name="connsiteY4" fmla="*/ 0 h 1419354"/>
                <a:gd name="connsiteX5" fmla="*/ 2087907 w 2088280"/>
                <a:gd name="connsiteY5" fmla="*/ 223044 h 1419354"/>
                <a:gd name="connsiteX6" fmla="*/ 2061154 w 2088280"/>
                <a:gd name="connsiteY6" fmla="*/ 327447 h 1419354"/>
                <a:gd name="connsiteX7" fmla="*/ 1166675 w 2088280"/>
                <a:gd name="connsiteY7" fmla="*/ 650834 h 1419354"/>
                <a:gd name="connsiteX8" fmla="*/ 1109217 w 2088280"/>
                <a:gd name="connsiteY8" fmla="*/ 1377458 h 1419354"/>
                <a:gd name="connsiteX9" fmla="*/ 1143004 w 2088280"/>
                <a:gd name="connsiteY9" fmla="*/ 1340210 h 1419354"/>
                <a:gd name="connsiteX10" fmla="*/ 1015041 w 2088280"/>
                <a:gd name="connsiteY10" fmla="*/ 1419354 h 1419354"/>
                <a:gd name="connsiteX11" fmla="*/ 0 w 2088280"/>
                <a:gd name="connsiteY11" fmla="*/ 1418909 h 1419354"/>
                <a:gd name="connsiteX12" fmla="*/ 0 w 2088280"/>
                <a:gd name="connsiteY12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2061154 w 2088280"/>
                <a:gd name="connsiteY3" fmla="*/ 327447 h 1419354"/>
                <a:gd name="connsiteX4" fmla="*/ 1166675 w 2088280"/>
                <a:gd name="connsiteY4" fmla="*/ 650834 h 1419354"/>
                <a:gd name="connsiteX5" fmla="*/ 1109217 w 2088280"/>
                <a:gd name="connsiteY5" fmla="*/ 1377458 h 1419354"/>
                <a:gd name="connsiteX6" fmla="*/ 1143004 w 2088280"/>
                <a:gd name="connsiteY6" fmla="*/ 1340210 h 1419354"/>
                <a:gd name="connsiteX7" fmla="*/ 1015041 w 2088280"/>
                <a:gd name="connsiteY7" fmla="*/ 1419354 h 1419354"/>
                <a:gd name="connsiteX8" fmla="*/ 0 w 2088280"/>
                <a:gd name="connsiteY8" fmla="*/ 1418909 h 1419354"/>
                <a:gd name="connsiteX9" fmla="*/ 0 w 2088280"/>
                <a:gd name="connsiteY9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2061154 w 2088280"/>
                <a:gd name="connsiteY3" fmla="*/ 327447 h 1419354"/>
                <a:gd name="connsiteX4" fmla="*/ 1166675 w 2088280"/>
                <a:gd name="connsiteY4" fmla="*/ 650834 h 1419354"/>
                <a:gd name="connsiteX5" fmla="*/ 1109217 w 2088280"/>
                <a:gd name="connsiteY5" fmla="*/ 1377458 h 1419354"/>
                <a:gd name="connsiteX6" fmla="*/ 1143004 w 2088280"/>
                <a:gd name="connsiteY6" fmla="*/ 1340210 h 1419354"/>
                <a:gd name="connsiteX7" fmla="*/ 1015041 w 2088280"/>
                <a:gd name="connsiteY7" fmla="*/ 1419354 h 1419354"/>
                <a:gd name="connsiteX8" fmla="*/ 0 w 2088280"/>
                <a:gd name="connsiteY8" fmla="*/ 1418909 h 1419354"/>
                <a:gd name="connsiteX9" fmla="*/ 0 w 2088280"/>
                <a:gd name="connsiteY9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60541 w 2088280"/>
                <a:gd name="connsiteY3" fmla="*/ 377754 h 1419354"/>
                <a:gd name="connsiteX4" fmla="*/ 1166675 w 2088280"/>
                <a:gd name="connsiteY4" fmla="*/ 650834 h 1419354"/>
                <a:gd name="connsiteX5" fmla="*/ 1109217 w 2088280"/>
                <a:gd name="connsiteY5" fmla="*/ 1377458 h 1419354"/>
                <a:gd name="connsiteX6" fmla="*/ 1143004 w 2088280"/>
                <a:gd name="connsiteY6" fmla="*/ 1340210 h 1419354"/>
                <a:gd name="connsiteX7" fmla="*/ 1015041 w 2088280"/>
                <a:gd name="connsiteY7" fmla="*/ 1419354 h 1419354"/>
                <a:gd name="connsiteX8" fmla="*/ 0 w 2088280"/>
                <a:gd name="connsiteY8" fmla="*/ 1418909 h 1419354"/>
                <a:gd name="connsiteX9" fmla="*/ 0 w 2088280"/>
                <a:gd name="connsiteY9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60541 w 2088280"/>
                <a:gd name="connsiteY3" fmla="*/ 377754 h 1419354"/>
                <a:gd name="connsiteX4" fmla="*/ 1166675 w 2088280"/>
                <a:gd name="connsiteY4" fmla="*/ 650834 h 1419354"/>
                <a:gd name="connsiteX5" fmla="*/ 1109217 w 2088280"/>
                <a:gd name="connsiteY5" fmla="*/ 1377458 h 1419354"/>
                <a:gd name="connsiteX6" fmla="*/ 1143004 w 2088280"/>
                <a:gd name="connsiteY6" fmla="*/ 1340210 h 1419354"/>
                <a:gd name="connsiteX7" fmla="*/ 1015041 w 2088280"/>
                <a:gd name="connsiteY7" fmla="*/ 1419354 h 1419354"/>
                <a:gd name="connsiteX8" fmla="*/ 0 w 2088280"/>
                <a:gd name="connsiteY8" fmla="*/ 1418909 h 1419354"/>
                <a:gd name="connsiteX9" fmla="*/ 0 w 2088280"/>
                <a:gd name="connsiteY9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60541 w 2088280"/>
                <a:gd name="connsiteY3" fmla="*/ 377754 h 1419354"/>
                <a:gd name="connsiteX4" fmla="*/ 1166675 w 2088280"/>
                <a:gd name="connsiteY4" fmla="*/ 650834 h 1419354"/>
                <a:gd name="connsiteX5" fmla="*/ 1109217 w 2088280"/>
                <a:gd name="connsiteY5" fmla="*/ 1377458 h 1419354"/>
                <a:gd name="connsiteX6" fmla="*/ 1143004 w 2088280"/>
                <a:gd name="connsiteY6" fmla="*/ 1340210 h 1419354"/>
                <a:gd name="connsiteX7" fmla="*/ 1015041 w 2088280"/>
                <a:gd name="connsiteY7" fmla="*/ 1419354 h 1419354"/>
                <a:gd name="connsiteX8" fmla="*/ 0 w 2088280"/>
                <a:gd name="connsiteY8" fmla="*/ 1418909 h 1419354"/>
                <a:gd name="connsiteX9" fmla="*/ 0 w 2088280"/>
                <a:gd name="connsiteY9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60541 w 2088280"/>
                <a:gd name="connsiteY3" fmla="*/ 377754 h 1419354"/>
                <a:gd name="connsiteX4" fmla="*/ 1166675 w 2088280"/>
                <a:gd name="connsiteY4" fmla="*/ 650834 h 1419354"/>
                <a:gd name="connsiteX5" fmla="*/ 1109217 w 2088280"/>
                <a:gd name="connsiteY5" fmla="*/ 1377458 h 1419354"/>
                <a:gd name="connsiteX6" fmla="*/ 1143004 w 2088280"/>
                <a:gd name="connsiteY6" fmla="*/ 1340210 h 1419354"/>
                <a:gd name="connsiteX7" fmla="*/ 1015041 w 2088280"/>
                <a:gd name="connsiteY7" fmla="*/ 1419354 h 1419354"/>
                <a:gd name="connsiteX8" fmla="*/ 0 w 2088280"/>
                <a:gd name="connsiteY8" fmla="*/ 1418909 h 1419354"/>
                <a:gd name="connsiteX9" fmla="*/ 0 w 2088280"/>
                <a:gd name="connsiteY9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60541 w 2088280"/>
                <a:gd name="connsiteY3" fmla="*/ 377754 h 1419354"/>
                <a:gd name="connsiteX4" fmla="*/ 1166675 w 2088280"/>
                <a:gd name="connsiteY4" fmla="*/ 650834 h 1419354"/>
                <a:gd name="connsiteX5" fmla="*/ 1109217 w 2088280"/>
                <a:gd name="connsiteY5" fmla="*/ 1377458 h 1419354"/>
                <a:gd name="connsiteX6" fmla="*/ 1143004 w 2088280"/>
                <a:gd name="connsiteY6" fmla="*/ 1340210 h 1419354"/>
                <a:gd name="connsiteX7" fmla="*/ 1015041 w 2088280"/>
                <a:gd name="connsiteY7" fmla="*/ 1419354 h 1419354"/>
                <a:gd name="connsiteX8" fmla="*/ 0 w 2088280"/>
                <a:gd name="connsiteY8" fmla="*/ 1418909 h 1419354"/>
                <a:gd name="connsiteX9" fmla="*/ 0 w 2088280"/>
                <a:gd name="connsiteY9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45745 w 2088280"/>
                <a:gd name="connsiteY3" fmla="*/ 389591 h 1419354"/>
                <a:gd name="connsiteX4" fmla="*/ 1166675 w 2088280"/>
                <a:gd name="connsiteY4" fmla="*/ 650834 h 1419354"/>
                <a:gd name="connsiteX5" fmla="*/ 1109217 w 2088280"/>
                <a:gd name="connsiteY5" fmla="*/ 1377458 h 1419354"/>
                <a:gd name="connsiteX6" fmla="*/ 1143004 w 2088280"/>
                <a:gd name="connsiteY6" fmla="*/ 1340210 h 1419354"/>
                <a:gd name="connsiteX7" fmla="*/ 1015041 w 2088280"/>
                <a:gd name="connsiteY7" fmla="*/ 1419354 h 1419354"/>
                <a:gd name="connsiteX8" fmla="*/ 0 w 2088280"/>
                <a:gd name="connsiteY8" fmla="*/ 1418909 h 1419354"/>
                <a:gd name="connsiteX9" fmla="*/ 0 w 2088280"/>
                <a:gd name="connsiteY9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45745 w 2088280"/>
                <a:gd name="connsiteY3" fmla="*/ 389591 h 1419354"/>
                <a:gd name="connsiteX4" fmla="*/ 1166675 w 2088280"/>
                <a:gd name="connsiteY4" fmla="*/ 650834 h 1419354"/>
                <a:gd name="connsiteX5" fmla="*/ 1109217 w 2088280"/>
                <a:gd name="connsiteY5" fmla="*/ 1377458 h 1419354"/>
                <a:gd name="connsiteX6" fmla="*/ 1143004 w 2088280"/>
                <a:gd name="connsiteY6" fmla="*/ 1340210 h 1419354"/>
                <a:gd name="connsiteX7" fmla="*/ 1015041 w 2088280"/>
                <a:gd name="connsiteY7" fmla="*/ 1419354 h 1419354"/>
                <a:gd name="connsiteX8" fmla="*/ 0 w 2088280"/>
                <a:gd name="connsiteY8" fmla="*/ 1418909 h 1419354"/>
                <a:gd name="connsiteX9" fmla="*/ 0 w 2088280"/>
                <a:gd name="connsiteY9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45745 w 2088280"/>
                <a:gd name="connsiteY3" fmla="*/ 389591 h 1419354"/>
                <a:gd name="connsiteX4" fmla="*/ 1166675 w 2088280"/>
                <a:gd name="connsiteY4" fmla="*/ 650834 h 1419354"/>
                <a:gd name="connsiteX5" fmla="*/ 1109217 w 2088280"/>
                <a:gd name="connsiteY5" fmla="*/ 1377458 h 1419354"/>
                <a:gd name="connsiteX6" fmla="*/ 1143004 w 2088280"/>
                <a:gd name="connsiteY6" fmla="*/ 1340210 h 1419354"/>
                <a:gd name="connsiteX7" fmla="*/ 1015041 w 2088280"/>
                <a:gd name="connsiteY7" fmla="*/ 1419354 h 1419354"/>
                <a:gd name="connsiteX8" fmla="*/ 0 w 2088280"/>
                <a:gd name="connsiteY8" fmla="*/ 1418909 h 1419354"/>
                <a:gd name="connsiteX9" fmla="*/ 0 w 2088280"/>
                <a:gd name="connsiteY9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45745 w 2088280"/>
                <a:gd name="connsiteY3" fmla="*/ 404387 h 1419354"/>
                <a:gd name="connsiteX4" fmla="*/ 1166675 w 2088280"/>
                <a:gd name="connsiteY4" fmla="*/ 650834 h 1419354"/>
                <a:gd name="connsiteX5" fmla="*/ 1109217 w 2088280"/>
                <a:gd name="connsiteY5" fmla="*/ 1377458 h 1419354"/>
                <a:gd name="connsiteX6" fmla="*/ 1143004 w 2088280"/>
                <a:gd name="connsiteY6" fmla="*/ 1340210 h 1419354"/>
                <a:gd name="connsiteX7" fmla="*/ 1015041 w 2088280"/>
                <a:gd name="connsiteY7" fmla="*/ 1419354 h 1419354"/>
                <a:gd name="connsiteX8" fmla="*/ 0 w 2088280"/>
                <a:gd name="connsiteY8" fmla="*/ 1418909 h 1419354"/>
                <a:gd name="connsiteX9" fmla="*/ 0 w 2088280"/>
                <a:gd name="connsiteY9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45745 w 2088280"/>
                <a:gd name="connsiteY3" fmla="*/ 404387 h 1419354"/>
                <a:gd name="connsiteX4" fmla="*/ 1166675 w 2088280"/>
                <a:gd name="connsiteY4" fmla="*/ 650834 h 1419354"/>
                <a:gd name="connsiteX5" fmla="*/ 1109217 w 2088280"/>
                <a:gd name="connsiteY5" fmla="*/ 1377458 h 1419354"/>
                <a:gd name="connsiteX6" fmla="*/ 1143004 w 2088280"/>
                <a:gd name="connsiteY6" fmla="*/ 1340210 h 1419354"/>
                <a:gd name="connsiteX7" fmla="*/ 1015041 w 2088280"/>
                <a:gd name="connsiteY7" fmla="*/ 1419354 h 1419354"/>
                <a:gd name="connsiteX8" fmla="*/ 0 w 2088280"/>
                <a:gd name="connsiteY8" fmla="*/ 1418909 h 1419354"/>
                <a:gd name="connsiteX9" fmla="*/ 0 w 2088280"/>
                <a:gd name="connsiteY9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45745 w 2088280"/>
                <a:gd name="connsiteY3" fmla="*/ 404387 h 1419354"/>
                <a:gd name="connsiteX4" fmla="*/ 1166675 w 2088280"/>
                <a:gd name="connsiteY4" fmla="*/ 650834 h 1419354"/>
                <a:gd name="connsiteX5" fmla="*/ 1143004 w 2088280"/>
                <a:gd name="connsiteY5" fmla="*/ 1340210 h 1419354"/>
                <a:gd name="connsiteX6" fmla="*/ 1015041 w 2088280"/>
                <a:gd name="connsiteY6" fmla="*/ 1419354 h 1419354"/>
                <a:gd name="connsiteX7" fmla="*/ 0 w 2088280"/>
                <a:gd name="connsiteY7" fmla="*/ 1418909 h 1419354"/>
                <a:gd name="connsiteX8" fmla="*/ 0 w 2088280"/>
                <a:gd name="connsiteY8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45745 w 2088280"/>
                <a:gd name="connsiteY3" fmla="*/ 404387 h 1419354"/>
                <a:gd name="connsiteX4" fmla="*/ 1166675 w 2088280"/>
                <a:gd name="connsiteY4" fmla="*/ 650834 h 1419354"/>
                <a:gd name="connsiteX5" fmla="*/ 1143004 w 2088280"/>
                <a:gd name="connsiteY5" fmla="*/ 1340210 h 1419354"/>
                <a:gd name="connsiteX6" fmla="*/ 1015041 w 2088280"/>
                <a:gd name="connsiteY6" fmla="*/ 1419354 h 1419354"/>
                <a:gd name="connsiteX7" fmla="*/ 0 w 2088280"/>
                <a:gd name="connsiteY7" fmla="*/ 1418909 h 1419354"/>
                <a:gd name="connsiteX8" fmla="*/ 0 w 2088280"/>
                <a:gd name="connsiteY8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45745 w 2088280"/>
                <a:gd name="connsiteY3" fmla="*/ 404387 h 1419354"/>
                <a:gd name="connsiteX4" fmla="*/ 1166675 w 2088280"/>
                <a:gd name="connsiteY4" fmla="*/ 650834 h 1419354"/>
                <a:gd name="connsiteX5" fmla="*/ 1143004 w 2088280"/>
                <a:gd name="connsiteY5" fmla="*/ 1340210 h 1419354"/>
                <a:gd name="connsiteX6" fmla="*/ 1015041 w 2088280"/>
                <a:gd name="connsiteY6" fmla="*/ 1419354 h 1419354"/>
                <a:gd name="connsiteX7" fmla="*/ 0 w 2088280"/>
                <a:gd name="connsiteY7" fmla="*/ 1418909 h 1419354"/>
                <a:gd name="connsiteX8" fmla="*/ 0 w 2088280"/>
                <a:gd name="connsiteY8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45745 w 2088280"/>
                <a:gd name="connsiteY3" fmla="*/ 404387 h 1419354"/>
                <a:gd name="connsiteX4" fmla="*/ 1166675 w 2088280"/>
                <a:gd name="connsiteY4" fmla="*/ 650834 h 1419354"/>
                <a:gd name="connsiteX5" fmla="*/ 1143004 w 2088280"/>
                <a:gd name="connsiteY5" fmla="*/ 1340210 h 1419354"/>
                <a:gd name="connsiteX6" fmla="*/ 1015041 w 2088280"/>
                <a:gd name="connsiteY6" fmla="*/ 1419354 h 1419354"/>
                <a:gd name="connsiteX7" fmla="*/ 0 w 2088280"/>
                <a:gd name="connsiteY7" fmla="*/ 1418909 h 1419354"/>
                <a:gd name="connsiteX8" fmla="*/ 0 w 2088280"/>
                <a:gd name="connsiteY8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45745 w 2088280"/>
                <a:gd name="connsiteY3" fmla="*/ 404387 h 1419354"/>
                <a:gd name="connsiteX4" fmla="*/ 1144372 w 2088280"/>
                <a:gd name="connsiteY4" fmla="*/ 773497 h 1419354"/>
                <a:gd name="connsiteX5" fmla="*/ 1143004 w 2088280"/>
                <a:gd name="connsiteY5" fmla="*/ 1340210 h 1419354"/>
                <a:gd name="connsiteX6" fmla="*/ 1015041 w 2088280"/>
                <a:gd name="connsiteY6" fmla="*/ 1419354 h 1419354"/>
                <a:gd name="connsiteX7" fmla="*/ 0 w 2088280"/>
                <a:gd name="connsiteY7" fmla="*/ 1418909 h 1419354"/>
                <a:gd name="connsiteX8" fmla="*/ 0 w 2088280"/>
                <a:gd name="connsiteY8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45745 w 2088280"/>
                <a:gd name="connsiteY3" fmla="*/ 404387 h 1419354"/>
                <a:gd name="connsiteX4" fmla="*/ 1144372 w 2088280"/>
                <a:gd name="connsiteY4" fmla="*/ 773497 h 1419354"/>
                <a:gd name="connsiteX5" fmla="*/ 1143004 w 2088280"/>
                <a:gd name="connsiteY5" fmla="*/ 1340210 h 1419354"/>
                <a:gd name="connsiteX6" fmla="*/ 1015041 w 2088280"/>
                <a:gd name="connsiteY6" fmla="*/ 1419354 h 1419354"/>
                <a:gd name="connsiteX7" fmla="*/ 0 w 2088280"/>
                <a:gd name="connsiteY7" fmla="*/ 1418909 h 1419354"/>
                <a:gd name="connsiteX8" fmla="*/ 0 w 2088280"/>
                <a:gd name="connsiteY8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45745 w 2088280"/>
                <a:gd name="connsiteY3" fmla="*/ 404387 h 1419354"/>
                <a:gd name="connsiteX4" fmla="*/ 1144372 w 2088280"/>
                <a:gd name="connsiteY4" fmla="*/ 773497 h 1419354"/>
                <a:gd name="connsiteX5" fmla="*/ 1143004 w 2088280"/>
                <a:gd name="connsiteY5" fmla="*/ 1340210 h 1419354"/>
                <a:gd name="connsiteX6" fmla="*/ 1015041 w 2088280"/>
                <a:gd name="connsiteY6" fmla="*/ 1419354 h 1419354"/>
                <a:gd name="connsiteX7" fmla="*/ 0 w 2088280"/>
                <a:gd name="connsiteY7" fmla="*/ 1418909 h 1419354"/>
                <a:gd name="connsiteX8" fmla="*/ 0 w 2088280"/>
                <a:gd name="connsiteY8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45745 w 2088280"/>
                <a:gd name="connsiteY3" fmla="*/ 404387 h 1419354"/>
                <a:gd name="connsiteX4" fmla="*/ 1144372 w 2088280"/>
                <a:gd name="connsiteY4" fmla="*/ 773497 h 1419354"/>
                <a:gd name="connsiteX5" fmla="*/ 1143004 w 2088280"/>
                <a:gd name="connsiteY5" fmla="*/ 1340210 h 1419354"/>
                <a:gd name="connsiteX6" fmla="*/ 1015041 w 2088280"/>
                <a:gd name="connsiteY6" fmla="*/ 1419354 h 1419354"/>
                <a:gd name="connsiteX7" fmla="*/ 0 w 2088280"/>
                <a:gd name="connsiteY7" fmla="*/ 1418909 h 1419354"/>
                <a:gd name="connsiteX8" fmla="*/ 0 w 2088280"/>
                <a:gd name="connsiteY8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45745 w 2088280"/>
                <a:gd name="connsiteY3" fmla="*/ 404387 h 1419354"/>
                <a:gd name="connsiteX4" fmla="*/ 1144372 w 2088280"/>
                <a:gd name="connsiteY4" fmla="*/ 773497 h 1419354"/>
                <a:gd name="connsiteX5" fmla="*/ 1164775 w 2088280"/>
                <a:gd name="connsiteY5" fmla="*/ 1311181 h 1419354"/>
                <a:gd name="connsiteX6" fmla="*/ 1015041 w 2088280"/>
                <a:gd name="connsiteY6" fmla="*/ 1419354 h 1419354"/>
                <a:gd name="connsiteX7" fmla="*/ 0 w 2088280"/>
                <a:gd name="connsiteY7" fmla="*/ 1418909 h 1419354"/>
                <a:gd name="connsiteX8" fmla="*/ 0 w 2088280"/>
                <a:gd name="connsiteY8" fmla="*/ 0 h 1419354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223044 h 1418909"/>
                <a:gd name="connsiteX3" fmla="*/ 1945745 w 2088280"/>
                <a:gd name="connsiteY3" fmla="*/ 404387 h 1418909"/>
                <a:gd name="connsiteX4" fmla="*/ 1144372 w 2088280"/>
                <a:gd name="connsiteY4" fmla="*/ 773497 h 1418909"/>
                <a:gd name="connsiteX5" fmla="*/ 1164775 w 2088280"/>
                <a:gd name="connsiteY5" fmla="*/ 1311181 h 1418909"/>
                <a:gd name="connsiteX6" fmla="*/ 1015041 w 2088280"/>
                <a:gd name="connsiteY6" fmla="*/ 1408468 h 1418909"/>
                <a:gd name="connsiteX7" fmla="*/ 0 w 2088280"/>
                <a:gd name="connsiteY7" fmla="*/ 1418909 h 1418909"/>
                <a:gd name="connsiteX8" fmla="*/ 0 w 2088280"/>
                <a:gd name="connsiteY8" fmla="*/ 0 h 1418909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45745 w 2088280"/>
                <a:gd name="connsiteY3" fmla="*/ 404387 h 1419354"/>
                <a:gd name="connsiteX4" fmla="*/ 1144372 w 2088280"/>
                <a:gd name="connsiteY4" fmla="*/ 773497 h 1419354"/>
                <a:gd name="connsiteX5" fmla="*/ 1164775 w 2088280"/>
                <a:gd name="connsiteY5" fmla="*/ 1311181 h 1419354"/>
                <a:gd name="connsiteX6" fmla="*/ 1011413 w 2088280"/>
                <a:gd name="connsiteY6" fmla="*/ 1419354 h 1419354"/>
                <a:gd name="connsiteX7" fmla="*/ 0 w 2088280"/>
                <a:gd name="connsiteY7" fmla="*/ 1418909 h 1419354"/>
                <a:gd name="connsiteX8" fmla="*/ 0 w 2088280"/>
                <a:gd name="connsiteY8" fmla="*/ 0 h 1419354"/>
                <a:gd name="connsiteX0" fmla="*/ 0 w 2088280"/>
                <a:gd name="connsiteY0" fmla="*/ 0 h 1419354"/>
                <a:gd name="connsiteX1" fmla="*/ 2088268 w 2088280"/>
                <a:gd name="connsiteY1" fmla="*/ 0 h 1419354"/>
                <a:gd name="connsiteX2" fmla="*/ 2087907 w 2088280"/>
                <a:gd name="connsiteY2" fmla="*/ 223044 h 1419354"/>
                <a:gd name="connsiteX3" fmla="*/ 1945745 w 2088280"/>
                <a:gd name="connsiteY3" fmla="*/ 404387 h 1419354"/>
                <a:gd name="connsiteX4" fmla="*/ 1144372 w 2088280"/>
                <a:gd name="connsiteY4" fmla="*/ 773497 h 1419354"/>
                <a:gd name="connsiteX5" fmla="*/ 1164775 w 2088280"/>
                <a:gd name="connsiteY5" fmla="*/ 1311181 h 1419354"/>
                <a:gd name="connsiteX6" fmla="*/ 1011413 w 2088280"/>
                <a:gd name="connsiteY6" fmla="*/ 1419354 h 1419354"/>
                <a:gd name="connsiteX7" fmla="*/ 0 w 2088280"/>
                <a:gd name="connsiteY7" fmla="*/ 1418909 h 1419354"/>
                <a:gd name="connsiteX8" fmla="*/ 0 w 2088280"/>
                <a:gd name="connsiteY8" fmla="*/ 0 h 1419354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223044 h 1418909"/>
                <a:gd name="connsiteX3" fmla="*/ 1945745 w 2088280"/>
                <a:gd name="connsiteY3" fmla="*/ 404387 h 1418909"/>
                <a:gd name="connsiteX4" fmla="*/ 1144372 w 2088280"/>
                <a:gd name="connsiteY4" fmla="*/ 773497 h 1418909"/>
                <a:gd name="connsiteX5" fmla="*/ 1164775 w 2088280"/>
                <a:gd name="connsiteY5" fmla="*/ 1311181 h 1418909"/>
                <a:gd name="connsiteX6" fmla="*/ 1018670 w 2088280"/>
                <a:gd name="connsiteY6" fmla="*/ 1415725 h 1418909"/>
                <a:gd name="connsiteX7" fmla="*/ 0 w 2088280"/>
                <a:gd name="connsiteY7" fmla="*/ 1418909 h 1418909"/>
                <a:gd name="connsiteX8" fmla="*/ 0 w 2088280"/>
                <a:gd name="connsiteY8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223044 h 1418909"/>
                <a:gd name="connsiteX3" fmla="*/ 1945745 w 2088280"/>
                <a:gd name="connsiteY3" fmla="*/ 404387 h 1418909"/>
                <a:gd name="connsiteX4" fmla="*/ 1144372 w 2088280"/>
                <a:gd name="connsiteY4" fmla="*/ 773497 h 1418909"/>
                <a:gd name="connsiteX5" fmla="*/ 1164775 w 2088280"/>
                <a:gd name="connsiteY5" fmla="*/ 1311181 h 1418909"/>
                <a:gd name="connsiteX6" fmla="*/ 1018670 w 2088280"/>
                <a:gd name="connsiteY6" fmla="*/ 1415725 h 1418909"/>
                <a:gd name="connsiteX7" fmla="*/ 0 w 2088280"/>
                <a:gd name="connsiteY7" fmla="*/ 1418909 h 1418909"/>
                <a:gd name="connsiteX8" fmla="*/ 0 w 2088280"/>
                <a:gd name="connsiteY8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223044 h 1418909"/>
                <a:gd name="connsiteX3" fmla="*/ 1945745 w 2088280"/>
                <a:gd name="connsiteY3" fmla="*/ 404387 h 1418909"/>
                <a:gd name="connsiteX4" fmla="*/ 1144372 w 2088280"/>
                <a:gd name="connsiteY4" fmla="*/ 773497 h 1418909"/>
                <a:gd name="connsiteX5" fmla="*/ 1164775 w 2088280"/>
                <a:gd name="connsiteY5" fmla="*/ 1311181 h 1418909"/>
                <a:gd name="connsiteX6" fmla="*/ 1018670 w 2088280"/>
                <a:gd name="connsiteY6" fmla="*/ 1415725 h 1418909"/>
                <a:gd name="connsiteX7" fmla="*/ 0 w 2088280"/>
                <a:gd name="connsiteY7" fmla="*/ 1418909 h 1418909"/>
                <a:gd name="connsiteX8" fmla="*/ 0 w 2088280"/>
                <a:gd name="connsiteY8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223044 h 1418909"/>
                <a:gd name="connsiteX3" fmla="*/ 1900025 w 2088280"/>
                <a:gd name="connsiteY3" fmla="*/ 437044 h 1418909"/>
                <a:gd name="connsiteX4" fmla="*/ 1144372 w 2088280"/>
                <a:gd name="connsiteY4" fmla="*/ 773497 h 1418909"/>
                <a:gd name="connsiteX5" fmla="*/ 1164775 w 2088280"/>
                <a:gd name="connsiteY5" fmla="*/ 1311181 h 1418909"/>
                <a:gd name="connsiteX6" fmla="*/ 1018670 w 2088280"/>
                <a:gd name="connsiteY6" fmla="*/ 1415725 h 1418909"/>
                <a:gd name="connsiteX7" fmla="*/ 0 w 2088280"/>
                <a:gd name="connsiteY7" fmla="*/ 1418909 h 1418909"/>
                <a:gd name="connsiteX8" fmla="*/ 0 w 2088280"/>
                <a:gd name="connsiteY8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80590 h 1418909"/>
                <a:gd name="connsiteX3" fmla="*/ 1900025 w 2088280"/>
                <a:gd name="connsiteY3" fmla="*/ 437044 h 1418909"/>
                <a:gd name="connsiteX4" fmla="*/ 1144372 w 2088280"/>
                <a:gd name="connsiteY4" fmla="*/ 773497 h 1418909"/>
                <a:gd name="connsiteX5" fmla="*/ 1164775 w 2088280"/>
                <a:gd name="connsiteY5" fmla="*/ 1311181 h 1418909"/>
                <a:gd name="connsiteX6" fmla="*/ 1018670 w 2088280"/>
                <a:gd name="connsiteY6" fmla="*/ 1415725 h 1418909"/>
                <a:gd name="connsiteX7" fmla="*/ 0 w 2088280"/>
                <a:gd name="connsiteY7" fmla="*/ 1418909 h 1418909"/>
                <a:gd name="connsiteX8" fmla="*/ 0 w 2088280"/>
                <a:gd name="connsiteY8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80590 h 1418909"/>
                <a:gd name="connsiteX3" fmla="*/ 1900025 w 2088280"/>
                <a:gd name="connsiteY3" fmla="*/ 437044 h 1418909"/>
                <a:gd name="connsiteX4" fmla="*/ 1144372 w 2088280"/>
                <a:gd name="connsiteY4" fmla="*/ 773497 h 1418909"/>
                <a:gd name="connsiteX5" fmla="*/ 1164775 w 2088280"/>
                <a:gd name="connsiteY5" fmla="*/ 1311181 h 1418909"/>
                <a:gd name="connsiteX6" fmla="*/ 1018670 w 2088280"/>
                <a:gd name="connsiteY6" fmla="*/ 1415725 h 1418909"/>
                <a:gd name="connsiteX7" fmla="*/ 0 w 2088280"/>
                <a:gd name="connsiteY7" fmla="*/ 1418909 h 1418909"/>
                <a:gd name="connsiteX8" fmla="*/ 0 w 2088280"/>
                <a:gd name="connsiteY8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80590 h 1418909"/>
                <a:gd name="connsiteX3" fmla="*/ 1900025 w 2088280"/>
                <a:gd name="connsiteY3" fmla="*/ 437044 h 1418909"/>
                <a:gd name="connsiteX4" fmla="*/ 1041502 w 2088280"/>
                <a:gd name="connsiteY4" fmla="*/ 864937 h 1418909"/>
                <a:gd name="connsiteX5" fmla="*/ 1164775 w 2088280"/>
                <a:gd name="connsiteY5" fmla="*/ 1311181 h 1418909"/>
                <a:gd name="connsiteX6" fmla="*/ 1018670 w 2088280"/>
                <a:gd name="connsiteY6" fmla="*/ 1415725 h 1418909"/>
                <a:gd name="connsiteX7" fmla="*/ 0 w 2088280"/>
                <a:gd name="connsiteY7" fmla="*/ 1418909 h 1418909"/>
                <a:gd name="connsiteX8" fmla="*/ 0 w 2088280"/>
                <a:gd name="connsiteY8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80590 h 1418909"/>
                <a:gd name="connsiteX3" fmla="*/ 1900025 w 2088280"/>
                <a:gd name="connsiteY3" fmla="*/ 437044 h 1418909"/>
                <a:gd name="connsiteX4" fmla="*/ 1041502 w 2088280"/>
                <a:gd name="connsiteY4" fmla="*/ 864937 h 1418909"/>
                <a:gd name="connsiteX5" fmla="*/ 1164775 w 2088280"/>
                <a:gd name="connsiteY5" fmla="*/ 1311181 h 1418909"/>
                <a:gd name="connsiteX6" fmla="*/ 1018670 w 2088280"/>
                <a:gd name="connsiteY6" fmla="*/ 1415725 h 1418909"/>
                <a:gd name="connsiteX7" fmla="*/ 0 w 2088280"/>
                <a:gd name="connsiteY7" fmla="*/ 1418909 h 1418909"/>
                <a:gd name="connsiteX8" fmla="*/ 0 w 2088280"/>
                <a:gd name="connsiteY8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80590 h 1418909"/>
                <a:gd name="connsiteX3" fmla="*/ 1900025 w 2088280"/>
                <a:gd name="connsiteY3" fmla="*/ 437044 h 1418909"/>
                <a:gd name="connsiteX4" fmla="*/ 1014832 w 2088280"/>
                <a:gd name="connsiteY4" fmla="*/ 1066867 h 1418909"/>
                <a:gd name="connsiteX5" fmla="*/ 1164775 w 2088280"/>
                <a:gd name="connsiteY5" fmla="*/ 1311181 h 1418909"/>
                <a:gd name="connsiteX6" fmla="*/ 1018670 w 2088280"/>
                <a:gd name="connsiteY6" fmla="*/ 1415725 h 1418909"/>
                <a:gd name="connsiteX7" fmla="*/ 0 w 2088280"/>
                <a:gd name="connsiteY7" fmla="*/ 1418909 h 1418909"/>
                <a:gd name="connsiteX8" fmla="*/ 0 w 2088280"/>
                <a:gd name="connsiteY8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80590 h 1418909"/>
                <a:gd name="connsiteX3" fmla="*/ 1900025 w 2088280"/>
                <a:gd name="connsiteY3" fmla="*/ 437044 h 1418909"/>
                <a:gd name="connsiteX4" fmla="*/ 1014832 w 2088280"/>
                <a:gd name="connsiteY4" fmla="*/ 1066867 h 1418909"/>
                <a:gd name="connsiteX5" fmla="*/ 1164775 w 2088280"/>
                <a:gd name="connsiteY5" fmla="*/ 1311181 h 1418909"/>
                <a:gd name="connsiteX6" fmla="*/ 1018670 w 2088280"/>
                <a:gd name="connsiteY6" fmla="*/ 1415725 h 1418909"/>
                <a:gd name="connsiteX7" fmla="*/ 0 w 2088280"/>
                <a:gd name="connsiteY7" fmla="*/ 1418909 h 1418909"/>
                <a:gd name="connsiteX8" fmla="*/ 0 w 2088280"/>
                <a:gd name="connsiteY8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80590 h 1418909"/>
                <a:gd name="connsiteX3" fmla="*/ 1900025 w 2088280"/>
                <a:gd name="connsiteY3" fmla="*/ 437044 h 1418909"/>
                <a:gd name="connsiteX4" fmla="*/ 1014832 w 2088280"/>
                <a:gd name="connsiteY4" fmla="*/ 1066867 h 1418909"/>
                <a:gd name="connsiteX5" fmla="*/ 1164775 w 2088280"/>
                <a:gd name="connsiteY5" fmla="*/ 1311181 h 1418909"/>
                <a:gd name="connsiteX6" fmla="*/ 1018670 w 2088280"/>
                <a:gd name="connsiteY6" fmla="*/ 1415725 h 1418909"/>
                <a:gd name="connsiteX7" fmla="*/ 0 w 2088280"/>
                <a:gd name="connsiteY7" fmla="*/ 1418909 h 1418909"/>
                <a:gd name="connsiteX8" fmla="*/ 0 w 2088280"/>
                <a:gd name="connsiteY8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80590 h 1418909"/>
                <a:gd name="connsiteX3" fmla="*/ 1900025 w 2088280"/>
                <a:gd name="connsiteY3" fmla="*/ 437044 h 1418909"/>
                <a:gd name="connsiteX4" fmla="*/ 1014832 w 2088280"/>
                <a:gd name="connsiteY4" fmla="*/ 1066867 h 1418909"/>
                <a:gd name="connsiteX5" fmla="*/ 1018670 w 2088280"/>
                <a:gd name="connsiteY5" fmla="*/ 1415725 h 1418909"/>
                <a:gd name="connsiteX6" fmla="*/ 0 w 2088280"/>
                <a:gd name="connsiteY6" fmla="*/ 1418909 h 1418909"/>
                <a:gd name="connsiteX7" fmla="*/ 0 w 2088280"/>
                <a:gd name="connsiteY7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80590 h 1418909"/>
                <a:gd name="connsiteX3" fmla="*/ 1900025 w 2088280"/>
                <a:gd name="connsiteY3" fmla="*/ 437044 h 1418909"/>
                <a:gd name="connsiteX4" fmla="*/ 1014832 w 2088280"/>
                <a:gd name="connsiteY4" fmla="*/ 1066867 h 1418909"/>
                <a:gd name="connsiteX5" fmla="*/ 1018670 w 2088280"/>
                <a:gd name="connsiteY5" fmla="*/ 1415725 h 1418909"/>
                <a:gd name="connsiteX6" fmla="*/ 0 w 2088280"/>
                <a:gd name="connsiteY6" fmla="*/ 1418909 h 1418909"/>
                <a:gd name="connsiteX7" fmla="*/ 0 w 2088280"/>
                <a:gd name="connsiteY7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80590 h 1418909"/>
                <a:gd name="connsiteX3" fmla="*/ 1014832 w 2088280"/>
                <a:gd name="connsiteY3" fmla="*/ 1066867 h 1418909"/>
                <a:gd name="connsiteX4" fmla="*/ 1018670 w 2088280"/>
                <a:gd name="connsiteY4" fmla="*/ 1415725 h 1418909"/>
                <a:gd name="connsiteX5" fmla="*/ 0 w 2088280"/>
                <a:gd name="connsiteY5" fmla="*/ 1418909 h 1418909"/>
                <a:gd name="connsiteX6" fmla="*/ 0 w 2088280"/>
                <a:gd name="connsiteY6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80590 h 1418909"/>
                <a:gd name="connsiteX3" fmla="*/ 1014832 w 2088280"/>
                <a:gd name="connsiteY3" fmla="*/ 1066867 h 1418909"/>
                <a:gd name="connsiteX4" fmla="*/ 1018670 w 2088280"/>
                <a:gd name="connsiteY4" fmla="*/ 1415725 h 1418909"/>
                <a:gd name="connsiteX5" fmla="*/ 0 w 2088280"/>
                <a:gd name="connsiteY5" fmla="*/ 1418909 h 1418909"/>
                <a:gd name="connsiteX6" fmla="*/ 0 w 2088280"/>
                <a:gd name="connsiteY6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80590 h 1418909"/>
                <a:gd name="connsiteX3" fmla="*/ 1014832 w 2088280"/>
                <a:gd name="connsiteY3" fmla="*/ 1066867 h 1418909"/>
                <a:gd name="connsiteX4" fmla="*/ 1018670 w 2088280"/>
                <a:gd name="connsiteY4" fmla="*/ 1415725 h 1418909"/>
                <a:gd name="connsiteX5" fmla="*/ 0 w 2088280"/>
                <a:gd name="connsiteY5" fmla="*/ 1418909 h 1418909"/>
                <a:gd name="connsiteX6" fmla="*/ 0 w 2088280"/>
                <a:gd name="connsiteY6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80590 h 1418909"/>
                <a:gd name="connsiteX3" fmla="*/ 919582 w 2088280"/>
                <a:gd name="connsiteY3" fmla="*/ 925897 h 1418909"/>
                <a:gd name="connsiteX4" fmla="*/ 1018670 w 2088280"/>
                <a:gd name="connsiteY4" fmla="*/ 1415725 h 1418909"/>
                <a:gd name="connsiteX5" fmla="*/ 0 w 2088280"/>
                <a:gd name="connsiteY5" fmla="*/ 1418909 h 1418909"/>
                <a:gd name="connsiteX6" fmla="*/ 0 w 2088280"/>
                <a:gd name="connsiteY6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80590 h 1418909"/>
                <a:gd name="connsiteX3" fmla="*/ 919582 w 2088280"/>
                <a:gd name="connsiteY3" fmla="*/ 925897 h 1418909"/>
                <a:gd name="connsiteX4" fmla="*/ 1018670 w 2088280"/>
                <a:gd name="connsiteY4" fmla="*/ 1415725 h 1418909"/>
                <a:gd name="connsiteX5" fmla="*/ 0 w 2088280"/>
                <a:gd name="connsiteY5" fmla="*/ 1418909 h 1418909"/>
                <a:gd name="connsiteX6" fmla="*/ 0 w 2088280"/>
                <a:gd name="connsiteY6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80590 h 1418909"/>
                <a:gd name="connsiteX3" fmla="*/ 919582 w 2088280"/>
                <a:gd name="connsiteY3" fmla="*/ 925897 h 1418909"/>
                <a:gd name="connsiteX4" fmla="*/ 1018670 w 2088280"/>
                <a:gd name="connsiteY4" fmla="*/ 1415725 h 1418909"/>
                <a:gd name="connsiteX5" fmla="*/ 0 w 2088280"/>
                <a:gd name="connsiteY5" fmla="*/ 1418909 h 1418909"/>
                <a:gd name="connsiteX6" fmla="*/ 0 w 2088280"/>
                <a:gd name="connsiteY6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80590 h 1418909"/>
                <a:gd name="connsiteX3" fmla="*/ 919582 w 2088280"/>
                <a:gd name="connsiteY3" fmla="*/ 925897 h 1418909"/>
                <a:gd name="connsiteX4" fmla="*/ 1018670 w 2088280"/>
                <a:gd name="connsiteY4" fmla="*/ 1415725 h 1418909"/>
                <a:gd name="connsiteX5" fmla="*/ 0 w 2088280"/>
                <a:gd name="connsiteY5" fmla="*/ 1418909 h 1418909"/>
                <a:gd name="connsiteX6" fmla="*/ 0 w 2088280"/>
                <a:gd name="connsiteY6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43012 h 1418909"/>
                <a:gd name="connsiteX3" fmla="*/ 919582 w 2088280"/>
                <a:gd name="connsiteY3" fmla="*/ 925897 h 1418909"/>
                <a:gd name="connsiteX4" fmla="*/ 1018670 w 2088280"/>
                <a:gd name="connsiteY4" fmla="*/ 1415725 h 1418909"/>
                <a:gd name="connsiteX5" fmla="*/ 0 w 2088280"/>
                <a:gd name="connsiteY5" fmla="*/ 1418909 h 1418909"/>
                <a:gd name="connsiteX6" fmla="*/ 0 w 2088280"/>
                <a:gd name="connsiteY6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43012 h 1418909"/>
                <a:gd name="connsiteX3" fmla="*/ 919582 w 2088280"/>
                <a:gd name="connsiteY3" fmla="*/ 925897 h 1418909"/>
                <a:gd name="connsiteX4" fmla="*/ 1018670 w 2088280"/>
                <a:gd name="connsiteY4" fmla="*/ 1415725 h 1418909"/>
                <a:gd name="connsiteX5" fmla="*/ 0 w 2088280"/>
                <a:gd name="connsiteY5" fmla="*/ 1418909 h 1418909"/>
                <a:gd name="connsiteX6" fmla="*/ 0 w 2088280"/>
                <a:gd name="connsiteY6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43012 h 1418909"/>
                <a:gd name="connsiteX3" fmla="*/ 919582 w 2088280"/>
                <a:gd name="connsiteY3" fmla="*/ 925897 h 1418909"/>
                <a:gd name="connsiteX4" fmla="*/ 1018670 w 2088280"/>
                <a:gd name="connsiteY4" fmla="*/ 1415725 h 1418909"/>
                <a:gd name="connsiteX5" fmla="*/ 0 w 2088280"/>
                <a:gd name="connsiteY5" fmla="*/ 1418909 h 1418909"/>
                <a:gd name="connsiteX6" fmla="*/ 0 w 2088280"/>
                <a:gd name="connsiteY6" fmla="*/ 0 h 1418909"/>
                <a:gd name="connsiteX0" fmla="*/ 0 w 2088280"/>
                <a:gd name="connsiteY0" fmla="*/ 0 h 1420749"/>
                <a:gd name="connsiteX1" fmla="*/ 2088268 w 2088280"/>
                <a:gd name="connsiteY1" fmla="*/ 0 h 1420749"/>
                <a:gd name="connsiteX2" fmla="*/ 2087907 w 2088280"/>
                <a:gd name="connsiteY2" fmla="*/ 143012 h 1420749"/>
                <a:gd name="connsiteX3" fmla="*/ 919582 w 2088280"/>
                <a:gd name="connsiteY3" fmla="*/ 925897 h 1420749"/>
                <a:gd name="connsiteX4" fmla="*/ 948332 w 2088280"/>
                <a:gd name="connsiteY4" fmla="*/ 1420749 h 1420749"/>
                <a:gd name="connsiteX5" fmla="*/ 0 w 2088280"/>
                <a:gd name="connsiteY5" fmla="*/ 1418909 h 1420749"/>
                <a:gd name="connsiteX6" fmla="*/ 0 w 2088280"/>
                <a:gd name="connsiteY6" fmla="*/ 0 h 1420749"/>
                <a:gd name="connsiteX0" fmla="*/ 0 w 2088280"/>
                <a:gd name="connsiteY0" fmla="*/ 0 h 1420754"/>
                <a:gd name="connsiteX1" fmla="*/ 2088268 w 2088280"/>
                <a:gd name="connsiteY1" fmla="*/ 0 h 1420754"/>
                <a:gd name="connsiteX2" fmla="*/ 2087907 w 2088280"/>
                <a:gd name="connsiteY2" fmla="*/ 143012 h 1420754"/>
                <a:gd name="connsiteX3" fmla="*/ 919582 w 2088280"/>
                <a:gd name="connsiteY3" fmla="*/ 925897 h 1420754"/>
                <a:gd name="connsiteX4" fmla="*/ 948332 w 2088280"/>
                <a:gd name="connsiteY4" fmla="*/ 1420749 h 1420754"/>
                <a:gd name="connsiteX5" fmla="*/ 0 w 2088280"/>
                <a:gd name="connsiteY5" fmla="*/ 1418909 h 1420754"/>
                <a:gd name="connsiteX6" fmla="*/ 0 w 2088280"/>
                <a:gd name="connsiteY6" fmla="*/ 0 h 1420754"/>
                <a:gd name="connsiteX0" fmla="*/ 0 w 2088280"/>
                <a:gd name="connsiteY0" fmla="*/ 0 h 1420753"/>
                <a:gd name="connsiteX1" fmla="*/ 2088268 w 2088280"/>
                <a:gd name="connsiteY1" fmla="*/ 0 h 1420753"/>
                <a:gd name="connsiteX2" fmla="*/ 2087907 w 2088280"/>
                <a:gd name="connsiteY2" fmla="*/ 143012 h 1420753"/>
                <a:gd name="connsiteX3" fmla="*/ 923140 w 2088280"/>
                <a:gd name="connsiteY3" fmla="*/ 836948 h 1420753"/>
                <a:gd name="connsiteX4" fmla="*/ 948332 w 2088280"/>
                <a:gd name="connsiteY4" fmla="*/ 1420749 h 1420753"/>
                <a:gd name="connsiteX5" fmla="*/ 0 w 2088280"/>
                <a:gd name="connsiteY5" fmla="*/ 1418909 h 1420753"/>
                <a:gd name="connsiteX6" fmla="*/ 0 w 2088280"/>
                <a:gd name="connsiteY6" fmla="*/ 0 h 1420753"/>
                <a:gd name="connsiteX0" fmla="*/ 0 w 2088280"/>
                <a:gd name="connsiteY0" fmla="*/ 0 h 1420753"/>
                <a:gd name="connsiteX1" fmla="*/ 2088268 w 2088280"/>
                <a:gd name="connsiteY1" fmla="*/ 0 h 1420753"/>
                <a:gd name="connsiteX2" fmla="*/ 2087907 w 2088280"/>
                <a:gd name="connsiteY2" fmla="*/ 143012 h 1420753"/>
                <a:gd name="connsiteX3" fmla="*/ 923140 w 2088280"/>
                <a:gd name="connsiteY3" fmla="*/ 836948 h 1420753"/>
                <a:gd name="connsiteX4" fmla="*/ 948332 w 2088280"/>
                <a:gd name="connsiteY4" fmla="*/ 1420749 h 1420753"/>
                <a:gd name="connsiteX5" fmla="*/ 0 w 2088280"/>
                <a:gd name="connsiteY5" fmla="*/ 1418909 h 1420753"/>
                <a:gd name="connsiteX6" fmla="*/ 0 w 2088280"/>
                <a:gd name="connsiteY6" fmla="*/ 0 h 1420753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43012 h 1418909"/>
                <a:gd name="connsiteX3" fmla="*/ 923140 w 2088280"/>
                <a:gd name="connsiteY3" fmla="*/ 836948 h 1418909"/>
                <a:gd name="connsiteX4" fmla="*/ 908227 w 2088280"/>
                <a:gd name="connsiteY4" fmla="*/ 1416738 h 1418909"/>
                <a:gd name="connsiteX5" fmla="*/ 0 w 2088280"/>
                <a:gd name="connsiteY5" fmla="*/ 1418909 h 1418909"/>
                <a:gd name="connsiteX6" fmla="*/ 0 w 2088280"/>
                <a:gd name="connsiteY6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43012 h 1418909"/>
                <a:gd name="connsiteX3" fmla="*/ 923140 w 2088280"/>
                <a:gd name="connsiteY3" fmla="*/ 836948 h 1418909"/>
                <a:gd name="connsiteX4" fmla="*/ 908227 w 2088280"/>
                <a:gd name="connsiteY4" fmla="*/ 1416738 h 1418909"/>
                <a:gd name="connsiteX5" fmla="*/ 0 w 2088280"/>
                <a:gd name="connsiteY5" fmla="*/ 1418909 h 1418909"/>
                <a:gd name="connsiteX6" fmla="*/ 0 w 2088280"/>
                <a:gd name="connsiteY6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43012 h 1418909"/>
                <a:gd name="connsiteX3" fmla="*/ 923140 w 2088280"/>
                <a:gd name="connsiteY3" fmla="*/ 836948 h 1418909"/>
                <a:gd name="connsiteX4" fmla="*/ 908227 w 2088280"/>
                <a:gd name="connsiteY4" fmla="*/ 1416738 h 1418909"/>
                <a:gd name="connsiteX5" fmla="*/ 0 w 2088280"/>
                <a:gd name="connsiteY5" fmla="*/ 1418909 h 1418909"/>
                <a:gd name="connsiteX6" fmla="*/ 0 w 2088280"/>
                <a:gd name="connsiteY6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43012 h 1418909"/>
                <a:gd name="connsiteX3" fmla="*/ 923140 w 2088280"/>
                <a:gd name="connsiteY3" fmla="*/ 836948 h 1418909"/>
                <a:gd name="connsiteX4" fmla="*/ 908227 w 2088280"/>
                <a:gd name="connsiteY4" fmla="*/ 1416738 h 1418909"/>
                <a:gd name="connsiteX5" fmla="*/ 0 w 2088280"/>
                <a:gd name="connsiteY5" fmla="*/ 1418909 h 1418909"/>
                <a:gd name="connsiteX6" fmla="*/ 0 w 2088280"/>
                <a:gd name="connsiteY6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43012 h 1418909"/>
                <a:gd name="connsiteX3" fmla="*/ 923140 w 2088280"/>
                <a:gd name="connsiteY3" fmla="*/ 836948 h 1418909"/>
                <a:gd name="connsiteX4" fmla="*/ 908227 w 2088280"/>
                <a:gd name="connsiteY4" fmla="*/ 1416738 h 1418909"/>
                <a:gd name="connsiteX5" fmla="*/ 0 w 2088280"/>
                <a:gd name="connsiteY5" fmla="*/ 1418909 h 1418909"/>
                <a:gd name="connsiteX6" fmla="*/ 0 w 2088280"/>
                <a:gd name="connsiteY6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43012 h 1418909"/>
                <a:gd name="connsiteX3" fmla="*/ 923140 w 2088280"/>
                <a:gd name="connsiteY3" fmla="*/ 836948 h 1418909"/>
                <a:gd name="connsiteX4" fmla="*/ 908227 w 2088280"/>
                <a:gd name="connsiteY4" fmla="*/ 1416738 h 1418909"/>
                <a:gd name="connsiteX5" fmla="*/ 0 w 2088280"/>
                <a:gd name="connsiteY5" fmla="*/ 1418909 h 1418909"/>
                <a:gd name="connsiteX6" fmla="*/ 0 w 2088280"/>
                <a:gd name="connsiteY6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43012 h 1418909"/>
                <a:gd name="connsiteX3" fmla="*/ 923140 w 2088280"/>
                <a:gd name="connsiteY3" fmla="*/ 836948 h 1418909"/>
                <a:gd name="connsiteX4" fmla="*/ 908227 w 2088280"/>
                <a:gd name="connsiteY4" fmla="*/ 1416738 h 1418909"/>
                <a:gd name="connsiteX5" fmla="*/ 0 w 2088280"/>
                <a:gd name="connsiteY5" fmla="*/ 1418909 h 1418909"/>
                <a:gd name="connsiteX6" fmla="*/ 0 w 2088280"/>
                <a:gd name="connsiteY6" fmla="*/ 0 h 1418909"/>
                <a:gd name="connsiteX0" fmla="*/ 0 w 2088280"/>
                <a:gd name="connsiteY0" fmla="*/ 0 h 1418909"/>
                <a:gd name="connsiteX1" fmla="*/ 2088268 w 2088280"/>
                <a:gd name="connsiteY1" fmla="*/ 0 h 1418909"/>
                <a:gd name="connsiteX2" fmla="*/ 2087907 w 2088280"/>
                <a:gd name="connsiteY2" fmla="*/ 143012 h 1418909"/>
                <a:gd name="connsiteX3" fmla="*/ 923140 w 2088280"/>
                <a:gd name="connsiteY3" fmla="*/ 836948 h 1418909"/>
                <a:gd name="connsiteX4" fmla="*/ 908227 w 2088280"/>
                <a:gd name="connsiteY4" fmla="*/ 1416738 h 1418909"/>
                <a:gd name="connsiteX5" fmla="*/ 0 w 2088280"/>
                <a:gd name="connsiteY5" fmla="*/ 1418909 h 1418909"/>
                <a:gd name="connsiteX6" fmla="*/ 0 w 2088280"/>
                <a:gd name="connsiteY6" fmla="*/ 0 h 141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8280" h="1418909">
                  <a:moveTo>
                    <a:pt x="0" y="0"/>
                  </a:moveTo>
                  <a:lnTo>
                    <a:pt x="2088268" y="0"/>
                  </a:lnTo>
                  <a:cubicBezTo>
                    <a:pt x="2087142" y="75354"/>
                    <a:pt x="2089033" y="67658"/>
                    <a:pt x="2087907" y="143012"/>
                  </a:cubicBezTo>
                  <a:cubicBezTo>
                    <a:pt x="2089573" y="524851"/>
                    <a:pt x="1135636" y="784278"/>
                    <a:pt x="923140" y="836948"/>
                  </a:cubicBezTo>
                  <a:cubicBezTo>
                    <a:pt x="1176298" y="958151"/>
                    <a:pt x="1255063" y="1406322"/>
                    <a:pt x="908227" y="1416738"/>
                  </a:cubicBezTo>
                  <a:lnTo>
                    <a:pt x="0" y="14189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2881984" y="2403306"/>
            <a:ext cx="1113952" cy="432048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7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873353" y="1849388"/>
            <a:ext cx="990166" cy="769942"/>
            <a:chOff x="5580110" y="931204"/>
            <a:chExt cx="1620780" cy="1260300"/>
          </a:xfrm>
        </p:grpSpPr>
        <p:sp>
          <p:nvSpPr>
            <p:cNvPr id="18" name="矩形 17"/>
            <p:cNvSpPr/>
            <p:nvPr/>
          </p:nvSpPr>
          <p:spPr>
            <a:xfrm>
              <a:off x="5740966" y="1705373"/>
              <a:ext cx="1299066" cy="486131"/>
            </a:xfrm>
            <a:prstGeom prst="rect">
              <a:avLst/>
            </a:prstGeom>
            <a:gradFill>
              <a:gsLst>
                <a:gs pos="100000">
                  <a:srgbClr val="0B9373"/>
                </a:gs>
                <a:gs pos="65000">
                  <a:srgbClr val="11DDAC"/>
                </a:gs>
                <a:gs pos="15000">
                  <a:schemeClr val="bg1"/>
                </a:gs>
              </a:gsLst>
              <a:lin ang="5400000" scaled="0"/>
            </a:gra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51"/>
            <p:cNvSpPr/>
            <p:nvPr/>
          </p:nvSpPr>
          <p:spPr>
            <a:xfrm>
              <a:off x="5580110" y="931204"/>
              <a:ext cx="1620780" cy="1260299"/>
            </a:xfrm>
            <a:custGeom>
              <a:avLst/>
              <a:gdLst/>
              <a:ahLst/>
              <a:cxnLst/>
              <a:rect l="l" t="t" r="r" b="b"/>
              <a:pathLst>
                <a:path w="1620780" h="1260299">
                  <a:moveTo>
                    <a:pt x="810390" y="0"/>
                  </a:moveTo>
                  <a:cubicBezTo>
                    <a:pt x="1257956" y="0"/>
                    <a:pt x="1620780" y="362649"/>
                    <a:pt x="1620780" y="810000"/>
                  </a:cubicBezTo>
                  <a:cubicBezTo>
                    <a:pt x="1620780" y="964923"/>
                    <a:pt x="1577266" y="1109688"/>
                    <a:pt x="1499501" y="1231348"/>
                  </a:cubicBezTo>
                  <a:lnTo>
                    <a:pt x="1499170" y="1231348"/>
                  </a:lnTo>
                  <a:cubicBezTo>
                    <a:pt x="1470062" y="1273772"/>
                    <a:pt x="1445204" y="1265929"/>
                    <a:pt x="1414520" y="1231348"/>
                  </a:cubicBezTo>
                  <a:cubicBezTo>
                    <a:pt x="1329468" y="1137703"/>
                    <a:pt x="1198898" y="845557"/>
                    <a:pt x="810058" y="842695"/>
                  </a:cubicBezTo>
                  <a:cubicBezTo>
                    <a:pt x="410096" y="839751"/>
                    <a:pt x="286194" y="1142777"/>
                    <a:pt x="200684" y="1231348"/>
                  </a:cubicBezTo>
                  <a:cubicBezTo>
                    <a:pt x="172832" y="1260497"/>
                    <a:pt x="148996" y="1266551"/>
                    <a:pt x="120947" y="1231348"/>
                  </a:cubicBezTo>
                  <a:lnTo>
                    <a:pt x="121280" y="1231348"/>
                  </a:lnTo>
                  <a:cubicBezTo>
                    <a:pt x="43515" y="1109688"/>
                    <a:pt x="0" y="964923"/>
                    <a:pt x="0" y="810000"/>
                  </a:cubicBezTo>
                  <a:cubicBezTo>
                    <a:pt x="0" y="362649"/>
                    <a:pt x="362824" y="0"/>
                    <a:pt x="81039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B9373"/>
                </a:gs>
                <a:gs pos="33000">
                  <a:srgbClr val="11DDAC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1413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84115" y="1489348"/>
            <a:ext cx="1171861" cy="1465085"/>
            <a:chOff x="4716280" y="2857499"/>
            <a:chExt cx="1497502" cy="1872208"/>
          </a:xfrm>
        </p:grpSpPr>
        <p:sp>
          <p:nvSpPr>
            <p:cNvPr id="3" name="椭圆 4"/>
            <p:cNvSpPr/>
            <p:nvPr/>
          </p:nvSpPr>
          <p:spPr>
            <a:xfrm>
              <a:off x="4716281" y="2857499"/>
              <a:ext cx="1497501" cy="1872208"/>
            </a:xfrm>
            <a:custGeom>
              <a:avLst/>
              <a:gdLst/>
              <a:ahLst/>
              <a:cxnLst/>
              <a:rect l="l" t="t" r="r" b="b"/>
              <a:pathLst>
                <a:path w="1497501" h="1872208">
                  <a:moveTo>
                    <a:pt x="561501" y="0"/>
                  </a:moveTo>
                  <a:cubicBezTo>
                    <a:pt x="1078440" y="0"/>
                    <a:pt x="1497501" y="419108"/>
                    <a:pt x="1497501" y="936104"/>
                  </a:cubicBezTo>
                  <a:cubicBezTo>
                    <a:pt x="1497501" y="1453100"/>
                    <a:pt x="1078440" y="1872208"/>
                    <a:pt x="561501" y="1872208"/>
                  </a:cubicBezTo>
                  <a:cubicBezTo>
                    <a:pt x="349903" y="1872208"/>
                    <a:pt x="154704" y="1801987"/>
                    <a:pt x="0" y="1680836"/>
                  </a:cubicBezTo>
                  <a:lnTo>
                    <a:pt x="0" y="191372"/>
                  </a:lnTo>
                  <a:cubicBezTo>
                    <a:pt x="154704" y="70222"/>
                    <a:pt x="349903" y="0"/>
                    <a:pt x="561501" y="0"/>
                  </a:cubicBez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4"/>
            <p:cNvSpPr/>
            <p:nvPr/>
          </p:nvSpPr>
          <p:spPr>
            <a:xfrm flipH="1">
              <a:off x="4716280" y="3060619"/>
              <a:ext cx="360304" cy="1465971"/>
            </a:xfrm>
            <a:custGeom>
              <a:avLst/>
              <a:gdLst/>
              <a:ahLst/>
              <a:cxnLst/>
              <a:rect l="l" t="t" r="r" b="b"/>
              <a:pathLst>
                <a:path w="360304" h="1465971">
                  <a:moveTo>
                    <a:pt x="360304" y="0"/>
                  </a:moveTo>
                  <a:lnTo>
                    <a:pt x="360304" y="1465971"/>
                  </a:lnTo>
                  <a:cubicBezTo>
                    <a:pt x="139924" y="1297751"/>
                    <a:pt x="0" y="1031709"/>
                    <a:pt x="0" y="732985"/>
                  </a:cubicBezTo>
                  <a:cubicBezTo>
                    <a:pt x="0" y="434262"/>
                    <a:pt x="139924" y="168219"/>
                    <a:pt x="360304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椭圆 4"/>
          <p:cNvSpPr/>
          <p:nvPr/>
        </p:nvSpPr>
        <p:spPr>
          <a:xfrm>
            <a:off x="5119914" y="1548408"/>
            <a:ext cx="1080119" cy="1350388"/>
          </a:xfrm>
          <a:custGeom>
            <a:avLst/>
            <a:gdLst/>
            <a:ahLst/>
            <a:cxnLst/>
            <a:rect l="l" t="t" r="r" b="b"/>
            <a:pathLst>
              <a:path w="1171860" h="1465085">
                <a:moveTo>
                  <a:pt x="0" y="0"/>
                </a:moveTo>
                <a:lnTo>
                  <a:pt x="1171860" y="0"/>
                </a:lnTo>
                <a:lnTo>
                  <a:pt x="1171860" y="1465085"/>
                </a:lnTo>
                <a:lnTo>
                  <a:pt x="0" y="1465085"/>
                </a:lnTo>
                <a:lnTo>
                  <a:pt x="0" y="273163"/>
                </a:lnTo>
                <a:lnTo>
                  <a:pt x="281954" y="1"/>
                </a:lnTo>
                <a:lnTo>
                  <a:pt x="0" y="1"/>
                </a:ln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4"/>
          <p:cNvSpPr/>
          <p:nvPr/>
        </p:nvSpPr>
        <p:spPr>
          <a:xfrm flipH="1">
            <a:off x="5119913" y="1548409"/>
            <a:ext cx="259881" cy="251777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940787" y="3361439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特殊折纸</a:t>
            </a:r>
            <a:r>
              <a:rPr lang="en-US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：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对称型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折叠起来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的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部分是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主体缺少的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部分</a:t>
            </a:r>
            <a:endParaRPr lang="en-US" altLang="zh-CN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这种类型比较简单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9" name="椭圆 4"/>
          <p:cNvSpPr/>
          <p:nvPr/>
        </p:nvSpPr>
        <p:spPr>
          <a:xfrm>
            <a:off x="2902164" y="1648296"/>
            <a:ext cx="281952" cy="1147187"/>
          </a:xfrm>
          <a:custGeom>
            <a:avLst/>
            <a:gdLst/>
            <a:ahLst/>
            <a:cxnLst/>
            <a:rect l="l" t="t" r="r" b="b"/>
            <a:pathLst>
              <a:path w="360304" h="1465971">
                <a:moveTo>
                  <a:pt x="360304" y="0"/>
                </a:moveTo>
                <a:lnTo>
                  <a:pt x="360304" y="1465971"/>
                </a:lnTo>
                <a:cubicBezTo>
                  <a:pt x="139924" y="1297751"/>
                  <a:pt x="0" y="1031709"/>
                  <a:pt x="0" y="732985"/>
                </a:cubicBezTo>
                <a:cubicBezTo>
                  <a:pt x="0" y="434262"/>
                  <a:pt x="139924" y="168219"/>
                  <a:pt x="360304" y="0"/>
                </a:cubicBezTo>
                <a:close/>
              </a:path>
            </a:pathLst>
          </a:custGeom>
          <a:solidFill>
            <a:schemeClr val="accent5">
              <a:lumMod val="75000"/>
              <a:alpha val="28000"/>
            </a:schemeClr>
          </a:solidFill>
          <a:ln w="190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4"/>
          <p:cNvSpPr/>
          <p:nvPr/>
        </p:nvSpPr>
        <p:spPr>
          <a:xfrm flipV="1">
            <a:off x="5119913" y="1554463"/>
            <a:ext cx="259878" cy="251776"/>
          </a:xfrm>
          <a:prstGeom prst="rtTriangle">
            <a:avLst/>
          </a:prstGeom>
          <a:solidFill>
            <a:schemeClr val="accent5">
              <a:lumMod val="75000"/>
              <a:alpha val="28000"/>
            </a:schemeClr>
          </a:solidFill>
          <a:ln w="190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637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9255" y="3145532"/>
            <a:ext cx="4285490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特殊折纸</a:t>
            </a:r>
            <a:r>
              <a:rPr lang="en-US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：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曲面折角型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20986" y="1043331"/>
            <a:ext cx="2524284" cy="1651584"/>
            <a:chOff x="1691680" y="1228716"/>
            <a:chExt cx="2524284" cy="1651584"/>
          </a:xfrm>
        </p:grpSpPr>
        <p:sp>
          <p:nvSpPr>
            <p:cNvPr id="26" name="任意多边形 25"/>
            <p:cNvSpPr/>
            <p:nvPr/>
          </p:nvSpPr>
          <p:spPr>
            <a:xfrm>
              <a:off x="2915817" y="1772487"/>
              <a:ext cx="1260536" cy="1050891"/>
            </a:xfrm>
            <a:custGeom>
              <a:avLst/>
              <a:gdLst>
                <a:gd name="connsiteX0" fmla="*/ 379927 w 1197735"/>
                <a:gd name="connsiteY0" fmla="*/ 1036750 h 1036750"/>
                <a:gd name="connsiteX1" fmla="*/ 1197735 w 1197735"/>
                <a:gd name="connsiteY1" fmla="*/ 45076 h 1036750"/>
                <a:gd name="connsiteX2" fmla="*/ 0 w 1197735"/>
                <a:gd name="connsiteY2" fmla="*/ 0 h 1036750"/>
                <a:gd name="connsiteX3" fmla="*/ 379927 w 1197735"/>
                <a:gd name="connsiteY3" fmla="*/ 1036750 h 1036750"/>
                <a:gd name="connsiteX0" fmla="*/ 379927 w 1226489"/>
                <a:gd name="connsiteY0" fmla="*/ 1036750 h 1036750"/>
                <a:gd name="connsiteX1" fmla="*/ 1226489 w 1226489"/>
                <a:gd name="connsiteY1" fmla="*/ 27823 h 1036750"/>
                <a:gd name="connsiteX2" fmla="*/ 0 w 1226489"/>
                <a:gd name="connsiteY2" fmla="*/ 0 h 1036750"/>
                <a:gd name="connsiteX3" fmla="*/ 379927 w 1226489"/>
                <a:gd name="connsiteY3" fmla="*/ 1036750 h 1036750"/>
                <a:gd name="connsiteX0" fmla="*/ 379927 w 1250808"/>
                <a:gd name="connsiteY0" fmla="*/ 1036750 h 1036750"/>
                <a:gd name="connsiteX1" fmla="*/ 1250808 w 1250808"/>
                <a:gd name="connsiteY1" fmla="*/ 22959 h 1036750"/>
                <a:gd name="connsiteX2" fmla="*/ 0 w 1250808"/>
                <a:gd name="connsiteY2" fmla="*/ 0 h 1036750"/>
                <a:gd name="connsiteX3" fmla="*/ 379927 w 1250808"/>
                <a:gd name="connsiteY3" fmla="*/ 1036750 h 1036750"/>
                <a:gd name="connsiteX0" fmla="*/ 379927 w 1260536"/>
                <a:gd name="connsiteY0" fmla="*/ 1036750 h 1036750"/>
                <a:gd name="connsiteX1" fmla="*/ 1260536 w 1260536"/>
                <a:gd name="connsiteY1" fmla="*/ 3504 h 1036750"/>
                <a:gd name="connsiteX2" fmla="*/ 0 w 1260536"/>
                <a:gd name="connsiteY2" fmla="*/ 0 h 1036750"/>
                <a:gd name="connsiteX3" fmla="*/ 379927 w 1260536"/>
                <a:gd name="connsiteY3" fmla="*/ 1036750 h 1036750"/>
                <a:gd name="connsiteX0" fmla="*/ 356360 w 1260536"/>
                <a:gd name="connsiteY0" fmla="*/ 1050891 h 1050891"/>
                <a:gd name="connsiteX1" fmla="*/ 1260536 w 1260536"/>
                <a:gd name="connsiteY1" fmla="*/ 3504 h 1050891"/>
                <a:gd name="connsiteX2" fmla="*/ 0 w 1260536"/>
                <a:gd name="connsiteY2" fmla="*/ 0 h 1050891"/>
                <a:gd name="connsiteX3" fmla="*/ 356360 w 1260536"/>
                <a:gd name="connsiteY3" fmla="*/ 1050891 h 105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0536" h="1050891">
                  <a:moveTo>
                    <a:pt x="356360" y="1050891"/>
                  </a:moveTo>
                  <a:lnTo>
                    <a:pt x="1260536" y="3504"/>
                  </a:lnTo>
                  <a:lnTo>
                    <a:pt x="0" y="0"/>
                  </a:lnTo>
                  <a:lnTo>
                    <a:pt x="356360" y="1050891"/>
                  </a:lnTo>
                  <a:close/>
                </a:path>
              </a:pathLst>
            </a:custGeom>
            <a:gradFill flip="none" rotWithShape="1">
              <a:gsLst>
                <a:gs pos="62000">
                  <a:srgbClr val="0B9373"/>
                </a:gs>
                <a:gs pos="48000">
                  <a:srgbClr val="11DDAC"/>
                </a:gs>
                <a:gs pos="31000">
                  <a:schemeClr val="bg1"/>
                </a:gs>
              </a:gsLst>
              <a:lin ang="3000000" scaled="0"/>
              <a:tileRect/>
            </a:gra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51"/>
            <p:cNvSpPr/>
            <p:nvPr/>
          </p:nvSpPr>
          <p:spPr>
            <a:xfrm>
              <a:off x="1691680" y="1228716"/>
              <a:ext cx="2524284" cy="1651584"/>
            </a:xfrm>
            <a:custGeom>
              <a:avLst/>
              <a:gdLst>
                <a:gd name="connsiteX0" fmla="*/ 0 w 2523639"/>
                <a:gd name="connsiteY0" fmla="*/ 0 h 1647103"/>
                <a:gd name="connsiteX1" fmla="*/ 2523639 w 2523639"/>
                <a:gd name="connsiteY1" fmla="*/ 0 h 1647103"/>
                <a:gd name="connsiteX2" fmla="*/ 2523639 w 2523639"/>
                <a:gd name="connsiteY2" fmla="*/ 1647103 h 1647103"/>
                <a:gd name="connsiteX3" fmla="*/ 0 w 2523639"/>
                <a:gd name="connsiteY3" fmla="*/ 1647103 h 1647103"/>
                <a:gd name="connsiteX4" fmla="*/ 0 w 2523639"/>
                <a:gd name="connsiteY4" fmla="*/ 0 h 1647103"/>
                <a:gd name="connsiteX0" fmla="*/ 0 w 2523639"/>
                <a:gd name="connsiteY0" fmla="*/ 0 h 1647103"/>
                <a:gd name="connsiteX1" fmla="*/ 2523639 w 2523639"/>
                <a:gd name="connsiteY1" fmla="*/ 0 h 1647103"/>
                <a:gd name="connsiteX2" fmla="*/ 2523639 w 2523639"/>
                <a:gd name="connsiteY2" fmla="*/ 1647103 h 1647103"/>
                <a:gd name="connsiteX3" fmla="*/ 1463769 w 2523639"/>
                <a:gd name="connsiteY3" fmla="*/ 1643563 h 1647103"/>
                <a:gd name="connsiteX4" fmla="*/ 0 w 2523639"/>
                <a:gd name="connsiteY4" fmla="*/ 1647103 h 1647103"/>
                <a:gd name="connsiteX5" fmla="*/ 0 w 2523639"/>
                <a:gd name="connsiteY5" fmla="*/ 0 h 1647103"/>
                <a:gd name="connsiteX0" fmla="*/ 0 w 2524284"/>
                <a:gd name="connsiteY0" fmla="*/ 0 h 1647103"/>
                <a:gd name="connsiteX1" fmla="*/ 2523639 w 2524284"/>
                <a:gd name="connsiteY1" fmla="*/ 0 h 1647103"/>
                <a:gd name="connsiteX2" fmla="*/ 2524284 w 2524284"/>
                <a:gd name="connsiteY2" fmla="*/ 403938 h 1647103"/>
                <a:gd name="connsiteX3" fmla="*/ 2523639 w 2524284"/>
                <a:gd name="connsiteY3" fmla="*/ 1647103 h 1647103"/>
                <a:gd name="connsiteX4" fmla="*/ 1463769 w 2524284"/>
                <a:gd name="connsiteY4" fmla="*/ 1643563 h 1647103"/>
                <a:gd name="connsiteX5" fmla="*/ 0 w 2524284"/>
                <a:gd name="connsiteY5" fmla="*/ 1647103 h 1647103"/>
                <a:gd name="connsiteX6" fmla="*/ 0 w 2524284"/>
                <a:gd name="connsiteY6" fmla="*/ 0 h 1647103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2523639 w 2524284"/>
                <a:gd name="connsiteY3" fmla="*/ 16471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91"/>
                <a:gd name="connsiteX1" fmla="*/ 2523639 w 2524284"/>
                <a:gd name="connsiteY1" fmla="*/ 0 h 1651591"/>
                <a:gd name="connsiteX2" fmla="*/ 2524284 w 2524284"/>
                <a:gd name="connsiteY2" fmla="*/ 403938 h 1651591"/>
                <a:gd name="connsiteX3" fmla="*/ 1383608 w 2524284"/>
                <a:gd name="connsiteY3" fmla="*/ 732703 h 1651591"/>
                <a:gd name="connsiteX4" fmla="*/ 1455748 w 2524284"/>
                <a:gd name="connsiteY4" fmla="*/ 1651584 h 1651591"/>
                <a:gd name="connsiteX5" fmla="*/ 0 w 2524284"/>
                <a:gd name="connsiteY5" fmla="*/ 1647103 h 1651591"/>
                <a:gd name="connsiteX6" fmla="*/ 0 w 2524284"/>
                <a:gd name="connsiteY6" fmla="*/ 0 h 1651591"/>
                <a:gd name="connsiteX0" fmla="*/ 0 w 2524284"/>
                <a:gd name="connsiteY0" fmla="*/ 0 h 1651591"/>
                <a:gd name="connsiteX1" fmla="*/ 2523639 w 2524284"/>
                <a:gd name="connsiteY1" fmla="*/ 0 h 1651591"/>
                <a:gd name="connsiteX2" fmla="*/ 2524284 w 2524284"/>
                <a:gd name="connsiteY2" fmla="*/ 403938 h 1651591"/>
                <a:gd name="connsiteX3" fmla="*/ 1383608 w 2524284"/>
                <a:gd name="connsiteY3" fmla="*/ 732703 h 1651591"/>
                <a:gd name="connsiteX4" fmla="*/ 1455748 w 2524284"/>
                <a:gd name="connsiteY4" fmla="*/ 1651584 h 1651591"/>
                <a:gd name="connsiteX5" fmla="*/ 0 w 2524284"/>
                <a:gd name="connsiteY5" fmla="*/ 1647103 h 1651591"/>
                <a:gd name="connsiteX6" fmla="*/ 0 w 2524284"/>
                <a:gd name="connsiteY6" fmla="*/ 0 h 1651591"/>
                <a:gd name="connsiteX0" fmla="*/ 0 w 2524284"/>
                <a:gd name="connsiteY0" fmla="*/ 0 h 1651591"/>
                <a:gd name="connsiteX1" fmla="*/ 2523639 w 2524284"/>
                <a:gd name="connsiteY1" fmla="*/ 0 h 1651591"/>
                <a:gd name="connsiteX2" fmla="*/ 2524284 w 2524284"/>
                <a:gd name="connsiteY2" fmla="*/ 403938 h 1651591"/>
                <a:gd name="connsiteX3" fmla="*/ 1383608 w 2524284"/>
                <a:gd name="connsiteY3" fmla="*/ 732703 h 1651591"/>
                <a:gd name="connsiteX4" fmla="*/ 1455748 w 2524284"/>
                <a:gd name="connsiteY4" fmla="*/ 1651584 h 1651591"/>
                <a:gd name="connsiteX5" fmla="*/ 0 w 2524284"/>
                <a:gd name="connsiteY5" fmla="*/ 1647103 h 1651591"/>
                <a:gd name="connsiteX6" fmla="*/ 0 w 2524284"/>
                <a:gd name="connsiteY6" fmla="*/ 0 h 1651591"/>
                <a:gd name="connsiteX0" fmla="*/ 0 w 2524284"/>
                <a:gd name="connsiteY0" fmla="*/ 0 h 1651591"/>
                <a:gd name="connsiteX1" fmla="*/ 2523639 w 2524284"/>
                <a:gd name="connsiteY1" fmla="*/ 0 h 1651591"/>
                <a:gd name="connsiteX2" fmla="*/ 2524284 w 2524284"/>
                <a:gd name="connsiteY2" fmla="*/ 403938 h 1651591"/>
                <a:gd name="connsiteX3" fmla="*/ 1383608 w 2524284"/>
                <a:gd name="connsiteY3" fmla="*/ 732703 h 1651591"/>
                <a:gd name="connsiteX4" fmla="*/ 1455748 w 2524284"/>
                <a:gd name="connsiteY4" fmla="*/ 1651584 h 1651591"/>
                <a:gd name="connsiteX5" fmla="*/ 0 w 2524284"/>
                <a:gd name="connsiteY5" fmla="*/ 1647103 h 1651591"/>
                <a:gd name="connsiteX6" fmla="*/ 0 w 2524284"/>
                <a:gd name="connsiteY6" fmla="*/ 0 h 1651591"/>
                <a:gd name="connsiteX0" fmla="*/ 0 w 2524284"/>
                <a:gd name="connsiteY0" fmla="*/ 0 h 1651591"/>
                <a:gd name="connsiteX1" fmla="*/ 2523639 w 2524284"/>
                <a:gd name="connsiteY1" fmla="*/ 0 h 1651591"/>
                <a:gd name="connsiteX2" fmla="*/ 2524284 w 2524284"/>
                <a:gd name="connsiteY2" fmla="*/ 403938 h 1651591"/>
                <a:gd name="connsiteX3" fmla="*/ 1383608 w 2524284"/>
                <a:gd name="connsiteY3" fmla="*/ 732703 h 1651591"/>
                <a:gd name="connsiteX4" fmla="*/ 1455748 w 2524284"/>
                <a:gd name="connsiteY4" fmla="*/ 1651584 h 1651591"/>
                <a:gd name="connsiteX5" fmla="*/ 0 w 2524284"/>
                <a:gd name="connsiteY5" fmla="*/ 1647103 h 1651591"/>
                <a:gd name="connsiteX6" fmla="*/ 0 w 2524284"/>
                <a:gd name="connsiteY6" fmla="*/ 0 h 1651591"/>
                <a:gd name="connsiteX0" fmla="*/ 0 w 2524284"/>
                <a:gd name="connsiteY0" fmla="*/ 0 h 1653711"/>
                <a:gd name="connsiteX1" fmla="*/ 2523639 w 2524284"/>
                <a:gd name="connsiteY1" fmla="*/ 0 h 1653711"/>
                <a:gd name="connsiteX2" fmla="*/ 2524284 w 2524284"/>
                <a:gd name="connsiteY2" fmla="*/ 403938 h 1653711"/>
                <a:gd name="connsiteX3" fmla="*/ 1383608 w 2524284"/>
                <a:gd name="connsiteY3" fmla="*/ 732703 h 1653711"/>
                <a:gd name="connsiteX4" fmla="*/ 1455748 w 2524284"/>
                <a:gd name="connsiteY4" fmla="*/ 1651584 h 1653711"/>
                <a:gd name="connsiteX5" fmla="*/ 0 w 2524284"/>
                <a:gd name="connsiteY5" fmla="*/ 1647103 h 1653711"/>
                <a:gd name="connsiteX6" fmla="*/ 0 w 2524284"/>
                <a:gd name="connsiteY6" fmla="*/ 0 h 1653711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91"/>
                <a:gd name="connsiteX1" fmla="*/ 2523639 w 2524284"/>
                <a:gd name="connsiteY1" fmla="*/ 0 h 1651591"/>
                <a:gd name="connsiteX2" fmla="*/ 2524284 w 2524284"/>
                <a:gd name="connsiteY2" fmla="*/ 403938 h 1651591"/>
                <a:gd name="connsiteX3" fmla="*/ 1383608 w 2524284"/>
                <a:gd name="connsiteY3" fmla="*/ 732703 h 1651591"/>
                <a:gd name="connsiteX4" fmla="*/ 1455748 w 2524284"/>
                <a:gd name="connsiteY4" fmla="*/ 1651584 h 1651591"/>
                <a:gd name="connsiteX5" fmla="*/ 0 w 2524284"/>
                <a:gd name="connsiteY5" fmla="*/ 1647103 h 1651591"/>
                <a:gd name="connsiteX6" fmla="*/ 0 w 2524284"/>
                <a:gd name="connsiteY6" fmla="*/ 0 h 1651591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654168 w 2524284"/>
                <a:gd name="connsiteY4" fmla="*/ 1403096 h 1651584"/>
                <a:gd name="connsiteX5" fmla="*/ 1455748 w 2524284"/>
                <a:gd name="connsiteY5" fmla="*/ 1651584 h 1651584"/>
                <a:gd name="connsiteX6" fmla="*/ 0 w 2524284"/>
                <a:gd name="connsiteY6" fmla="*/ 1647103 h 1651584"/>
                <a:gd name="connsiteX7" fmla="*/ 0 w 2524284"/>
                <a:gd name="connsiteY7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654168 w 2524284"/>
                <a:gd name="connsiteY4" fmla="*/ 1403096 h 1651584"/>
                <a:gd name="connsiteX5" fmla="*/ 1455748 w 2524284"/>
                <a:gd name="connsiteY5" fmla="*/ 1651584 h 1651584"/>
                <a:gd name="connsiteX6" fmla="*/ 0 w 2524284"/>
                <a:gd name="connsiteY6" fmla="*/ 1647103 h 1651584"/>
                <a:gd name="connsiteX7" fmla="*/ 0 w 2524284"/>
                <a:gd name="connsiteY7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654168 w 2524284"/>
                <a:gd name="connsiteY4" fmla="*/ 1403096 h 1651584"/>
                <a:gd name="connsiteX5" fmla="*/ 1455748 w 2524284"/>
                <a:gd name="connsiteY5" fmla="*/ 1651584 h 1651584"/>
                <a:gd name="connsiteX6" fmla="*/ 0 w 2524284"/>
                <a:gd name="connsiteY6" fmla="*/ 1647103 h 1651584"/>
                <a:gd name="connsiteX7" fmla="*/ 0 w 2524284"/>
                <a:gd name="connsiteY7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654168 w 2524284"/>
                <a:gd name="connsiteY4" fmla="*/ 1403096 h 1651584"/>
                <a:gd name="connsiteX5" fmla="*/ 1455748 w 2524284"/>
                <a:gd name="connsiteY5" fmla="*/ 1651584 h 1651584"/>
                <a:gd name="connsiteX6" fmla="*/ 0 w 2524284"/>
                <a:gd name="connsiteY6" fmla="*/ 1647103 h 1651584"/>
                <a:gd name="connsiteX7" fmla="*/ 0 w 2524284"/>
                <a:gd name="connsiteY7" fmla="*/ 0 h 1651584"/>
                <a:gd name="connsiteX0" fmla="*/ 0 w 2524284"/>
                <a:gd name="connsiteY0" fmla="*/ 0 h 1651596"/>
                <a:gd name="connsiteX1" fmla="*/ 2523639 w 2524284"/>
                <a:gd name="connsiteY1" fmla="*/ 0 h 1651596"/>
                <a:gd name="connsiteX2" fmla="*/ 2524284 w 2524284"/>
                <a:gd name="connsiteY2" fmla="*/ 403938 h 1651596"/>
                <a:gd name="connsiteX3" fmla="*/ 1383608 w 2524284"/>
                <a:gd name="connsiteY3" fmla="*/ 732703 h 1651596"/>
                <a:gd name="connsiteX4" fmla="*/ 1654168 w 2524284"/>
                <a:gd name="connsiteY4" fmla="*/ 1403096 h 1651596"/>
                <a:gd name="connsiteX5" fmla="*/ 1455748 w 2524284"/>
                <a:gd name="connsiteY5" fmla="*/ 1651584 h 1651596"/>
                <a:gd name="connsiteX6" fmla="*/ 0 w 2524284"/>
                <a:gd name="connsiteY6" fmla="*/ 1647103 h 1651596"/>
                <a:gd name="connsiteX7" fmla="*/ 0 w 2524284"/>
                <a:gd name="connsiteY7" fmla="*/ 0 h 1651596"/>
                <a:gd name="connsiteX0" fmla="*/ 0 w 2524284"/>
                <a:gd name="connsiteY0" fmla="*/ 0 h 1651596"/>
                <a:gd name="connsiteX1" fmla="*/ 2523639 w 2524284"/>
                <a:gd name="connsiteY1" fmla="*/ 0 h 1651596"/>
                <a:gd name="connsiteX2" fmla="*/ 2524284 w 2524284"/>
                <a:gd name="connsiteY2" fmla="*/ 403938 h 1651596"/>
                <a:gd name="connsiteX3" fmla="*/ 1383608 w 2524284"/>
                <a:gd name="connsiteY3" fmla="*/ 732703 h 1651596"/>
                <a:gd name="connsiteX4" fmla="*/ 1654168 w 2524284"/>
                <a:gd name="connsiteY4" fmla="*/ 1403096 h 1651596"/>
                <a:gd name="connsiteX5" fmla="*/ 1455748 w 2524284"/>
                <a:gd name="connsiteY5" fmla="*/ 1651584 h 1651596"/>
                <a:gd name="connsiteX6" fmla="*/ 0 w 2524284"/>
                <a:gd name="connsiteY6" fmla="*/ 1647103 h 1651596"/>
                <a:gd name="connsiteX7" fmla="*/ 0 w 2524284"/>
                <a:gd name="connsiteY7" fmla="*/ 0 h 1651596"/>
                <a:gd name="connsiteX0" fmla="*/ 0 w 2524284"/>
                <a:gd name="connsiteY0" fmla="*/ 0 h 1651596"/>
                <a:gd name="connsiteX1" fmla="*/ 2523639 w 2524284"/>
                <a:gd name="connsiteY1" fmla="*/ 0 h 1651596"/>
                <a:gd name="connsiteX2" fmla="*/ 2524284 w 2524284"/>
                <a:gd name="connsiteY2" fmla="*/ 403938 h 1651596"/>
                <a:gd name="connsiteX3" fmla="*/ 2262197 w 2524284"/>
                <a:gd name="connsiteY3" fmla="*/ 686659 h 1651596"/>
                <a:gd name="connsiteX4" fmla="*/ 1383608 w 2524284"/>
                <a:gd name="connsiteY4" fmla="*/ 732703 h 1651596"/>
                <a:gd name="connsiteX5" fmla="*/ 1654168 w 2524284"/>
                <a:gd name="connsiteY5" fmla="*/ 1403096 h 1651596"/>
                <a:gd name="connsiteX6" fmla="*/ 1455748 w 2524284"/>
                <a:gd name="connsiteY6" fmla="*/ 1651584 h 1651596"/>
                <a:gd name="connsiteX7" fmla="*/ 0 w 2524284"/>
                <a:gd name="connsiteY7" fmla="*/ 1647103 h 1651596"/>
                <a:gd name="connsiteX8" fmla="*/ 0 w 2524284"/>
                <a:gd name="connsiteY8" fmla="*/ 0 h 1651596"/>
                <a:gd name="connsiteX0" fmla="*/ 0 w 2524284"/>
                <a:gd name="connsiteY0" fmla="*/ 0 h 1651596"/>
                <a:gd name="connsiteX1" fmla="*/ 2523639 w 2524284"/>
                <a:gd name="connsiteY1" fmla="*/ 0 h 1651596"/>
                <a:gd name="connsiteX2" fmla="*/ 2524284 w 2524284"/>
                <a:gd name="connsiteY2" fmla="*/ 403938 h 1651596"/>
                <a:gd name="connsiteX3" fmla="*/ 2262197 w 2524284"/>
                <a:gd name="connsiteY3" fmla="*/ 686659 h 1651596"/>
                <a:gd name="connsiteX4" fmla="*/ 1383608 w 2524284"/>
                <a:gd name="connsiteY4" fmla="*/ 732703 h 1651596"/>
                <a:gd name="connsiteX5" fmla="*/ 1654168 w 2524284"/>
                <a:gd name="connsiteY5" fmla="*/ 1403096 h 1651596"/>
                <a:gd name="connsiteX6" fmla="*/ 1455748 w 2524284"/>
                <a:gd name="connsiteY6" fmla="*/ 1651584 h 1651596"/>
                <a:gd name="connsiteX7" fmla="*/ 0 w 2524284"/>
                <a:gd name="connsiteY7" fmla="*/ 1647103 h 1651596"/>
                <a:gd name="connsiteX8" fmla="*/ 0 w 2524284"/>
                <a:gd name="connsiteY8" fmla="*/ 0 h 1651596"/>
                <a:gd name="connsiteX0" fmla="*/ 0 w 2524284"/>
                <a:gd name="connsiteY0" fmla="*/ 0 h 1651596"/>
                <a:gd name="connsiteX1" fmla="*/ 2523639 w 2524284"/>
                <a:gd name="connsiteY1" fmla="*/ 0 h 1651596"/>
                <a:gd name="connsiteX2" fmla="*/ 2524284 w 2524284"/>
                <a:gd name="connsiteY2" fmla="*/ 403938 h 1651596"/>
                <a:gd name="connsiteX3" fmla="*/ 2262197 w 2524284"/>
                <a:gd name="connsiteY3" fmla="*/ 686659 h 1651596"/>
                <a:gd name="connsiteX4" fmla="*/ 1383608 w 2524284"/>
                <a:gd name="connsiteY4" fmla="*/ 732703 h 1651596"/>
                <a:gd name="connsiteX5" fmla="*/ 1654168 w 2524284"/>
                <a:gd name="connsiteY5" fmla="*/ 1403096 h 1651596"/>
                <a:gd name="connsiteX6" fmla="*/ 1455748 w 2524284"/>
                <a:gd name="connsiteY6" fmla="*/ 1651584 h 1651596"/>
                <a:gd name="connsiteX7" fmla="*/ 0 w 2524284"/>
                <a:gd name="connsiteY7" fmla="*/ 1647103 h 1651596"/>
                <a:gd name="connsiteX8" fmla="*/ 0 w 2524284"/>
                <a:gd name="connsiteY8" fmla="*/ 0 h 1651596"/>
                <a:gd name="connsiteX0" fmla="*/ 0 w 2524284"/>
                <a:gd name="connsiteY0" fmla="*/ 0 h 1651596"/>
                <a:gd name="connsiteX1" fmla="*/ 2523639 w 2524284"/>
                <a:gd name="connsiteY1" fmla="*/ 0 h 1651596"/>
                <a:gd name="connsiteX2" fmla="*/ 2524284 w 2524284"/>
                <a:gd name="connsiteY2" fmla="*/ 403938 h 1651596"/>
                <a:gd name="connsiteX3" fmla="*/ 2262197 w 2524284"/>
                <a:gd name="connsiteY3" fmla="*/ 686659 h 1651596"/>
                <a:gd name="connsiteX4" fmla="*/ 1383608 w 2524284"/>
                <a:gd name="connsiteY4" fmla="*/ 732703 h 1651596"/>
                <a:gd name="connsiteX5" fmla="*/ 1654168 w 2524284"/>
                <a:gd name="connsiteY5" fmla="*/ 1403096 h 1651596"/>
                <a:gd name="connsiteX6" fmla="*/ 1455748 w 2524284"/>
                <a:gd name="connsiteY6" fmla="*/ 1651584 h 1651596"/>
                <a:gd name="connsiteX7" fmla="*/ 0 w 2524284"/>
                <a:gd name="connsiteY7" fmla="*/ 1647103 h 1651596"/>
                <a:gd name="connsiteX8" fmla="*/ 0 w 2524284"/>
                <a:gd name="connsiteY8" fmla="*/ 0 h 1651596"/>
                <a:gd name="connsiteX0" fmla="*/ 0 w 2524284"/>
                <a:gd name="connsiteY0" fmla="*/ 0 h 1651596"/>
                <a:gd name="connsiteX1" fmla="*/ 2523639 w 2524284"/>
                <a:gd name="connsiteY1" fmla="*/ 0 h 1651596"/>
                <a:gd name="connsiteX2" fmla="*/ 2524284 w 2524284"/>
                <a:gd name="connsiteY2" fmla="*/ 403938 h 1651596"/>
                <a:gd name="connsiteX3" fmla="*/ 2262197 w 2524284"/>
                <a:gd name="connsiteY3" fmla="*/ 686659 h 1651596"/>
                <a:gd name="connsiteX4" fmla="*/ 1383608 w 2524284"/>
                <a:gd name="connsiteY4" fmla="*/ 732703 h 1651596"/>
                <a:gd name="connsiteX5" fmla="*/ 1654168 w 2524284"/>
                <a:gd name="connsiteY5" fmla="*/ 1403096 h 1651596"/>
                <a:gd name="connsiteX6" fmla="*/ 1455748 w 2524284"/>
                <a:gd name="connsiteY6" fmla="*/ 1651584 h 1651596"/>
                <a:gd name="connsiteX7" fmla="*/ 0 w 2524284"/>
                <a:gd name="connsiteY7" fmla="*/ 1647103 h 1651596"/>
                <a:gd name="connsiteX8" fmla="*/ 0 w 2524284"/>
                <a:gd name="connsiteY8" fmla="*/ 0 h 1651596"/>
                <a:gd name="connsiteX0" fmla="*/ 0 w 2524284"/>
                <a:gd name="connsiteY0" fmla="*/ 0 h 1651596"/>
                <a:gd name="connsiteX1" fmla="*/ 2523639 w 2524284"/>
                <a:gd name="connsiteY1" fmla="*/ 0 h 1651596"/>
                <a:gd name="connsiteX2" fmla="*/ 2524284 w 2524284"/>
                <a:gd name="connsiteY2" fmla="*/ 403938 h 1651596"/>
                <a:gd name="connsiteX3" fmla="*/ 2262197 w 2524284"/>
                <a:gd name="connsiteY3" fmla="*/ 686659 h 1651596"/>
                <a:gd name="connsiteX4" fmla="*/ 1383608 w 2524284"/>
                <a:gd name="connsiteY4" fmla="*/ 732703 h 1651596"/>
                <a:gd name="connsiteX5" fmla="*/ 1654168 w 2524284"/>
                <a:gd name="connsiteY5" fmla="*/ 1403096 h 1651596"/>
                <a:gd name="connsiteX6" fmla="*/ 1455748 w 2524284"/>
                <a:gd name="connsiteY6" fmla="*/ 1651584 h 1651596"/>
                <a:gd name="connsiteX7" fmla="*/ 0 w 2524284"/>
                <a:gd name="connsiteY7" fmla="*/ 1647103 h 1651596"/>
                <a:gd name="connsiteX8" fmla="*/ 0 w 2524284"/>
                <a:gd name="connsiteY8" fmla="*/ 0 h 1651596"/>
                <a:gd name="connsiteX0" fmla="*/ 0 w 2524284"/>
                <a:gd name="connsiteY0" fmla="*/ 0 h 1651593"/>
                <a:gd name="connsiteX1" fmla="*/ 2523639 w 2524284"/>
                <a:gd name="connsiteY1" fmla="*/ 0 h 1651593"/>
                <a:gd name="connsiteX2" fmla="*/ 2524284 w 2524284"/>
                <a:gd name="connsiteY2" fmla="*/ 403938 h 1651593"/>
                <a:gd name="connsiteX3" fmla="*/ 2262197 w 2524284"/>
                <a:gd name="connsiteY3" fmla="*/ 686659 h 1651593"/>
                <a:gd name="connsiteX4" fmla="*/ 1383608 w 2524284"/>
                <a:gd name="connsiteY4" fmla="*/ 732703 h 1651593"/>
                <a:gd name="connsiteX5" fmla="*/ 1644742 w 2524284"/>
                <a:gd name="connsiteY5" fmla="*/ 1355962 h 1651593"/>
                <a:gd name="connsiteX6" fmla="*/ 1455748 w 2524284"/>
                <a:gd name="connsiteY6" fmla="*/ 1651584 h 1651593"/>
                <a:gd name="connsiteX7" fmla="*/ 0 w 2524284"/>
                <a:gd name="connsiteY7" fmla="*/ 1647103 h 1651593"/>
                <a:gd name="connsiteX8" fmla="*/ 0 w 2524284"/>
                <a:gd name="connsiteY8" fmla="*/ 0 h 1651593"/>
                <a:gd name="connsiteX0" fmla="*/ 0 w 2524284"/>
                <a:gd name="connsiteY0" fmla="*/ 0 h 1651593"/>
                <a:gd name="connsiteX1" fmla="*/ 2523639 w 2524284"/>
                <a:gd name="connsiteY1" fmla="*/ 0 h 1651593"/>
                <a:gd name="connsiteX2" fmla="*/ 2524284 w 2524284"/>
                <a:gd name="connsiteY2" fmla="*/ 403938 h 1651593"/>
                <a:gd name="connsiteX3" fmla="*/ 2262197 w 2524284"/>
                <a:gd name="connsiteY3" fmla="*/ 686659 h 1651593"/>
                <a:gd name="connsiteX4" fmla="*/ 1383608 w 2524284"/>
                <a:gd name="connsiteY4" fmla="*/ 732703 h 1651593"/>
                <a:gd name="connsiteX5" fmla="*/ 1644742 w 2524284"/>
                <a:gd name="connsiteY5" fmla="*/ 1355962 h 1651593"/>
                <a:gd name="connsiteX6" fmla="*/ 1455748 w 2524284"/>
                <a:gd name="connsiteY6" fmla="*/ 1651584 h 1651593"/>
                <a:gd name="connsiteX7" fmla="*/ 0 w 2524284"/>
                <a:gd name="connsiteY7" fmla="*/ 1647103 h 1651593"/>
                <a:gd name="connsiteX8" fmla="*/ 0 w 2524284"/>
                <a:gd name="connsiteY8" fmla="*/ 0 h 1651593"/>
                <a:gd name="connsiteX0" fmla="*/ 0 w 2524284"/>
                <a:gd name="connsiteY0" fmla="*/ 0 h 1651593"/>
                <a:gd name="connsiteX1" fmla="*/ 2523639 w 2524284"/>
                <a:gd name="connsiteY1" fmla="*/ 0 h 1651593"/>
                <a:gd name="connsiteX2" fmla="*/ 2524284 w 2524284"/>
                <a:gd name="connsiteY2" fmla="*/ 403938 h 1651593"/>
                <a:gd name="connsiteX3" fmla="*/ 2262197 w 2524284"/>
                <a:gd name="connsiteY3" fmla="*/ 686659 h 1651593"/>
                <a:gd name="connsiteX4" fmla="*/ 1383608 w 2524284"/>
                <a:gd name="connsiteY4" fmla="*/ 732703 h 1651593"/>
                <a:gd name="connsiteX5" fmla="*/ 1644742 w 2524284"/>
                <a:gd name="connsiteY5" fmla="*/ 1355962 h 1651593"/>
                <a:gd name="connsiteX6" fmla="*/ 1455748 w 2524284"/>
                <a:gd name="connsiteY6" fmla="*/ 1651584 h 1651593"/>
                <a:gd name="connsiteX7" fmla="*/ 0 w 2524284"/>
                <a:gd name="connsiteY7" fmla="*/ 1647103 h 1651593"/>
                <a:gd name="connsiteX8" fmla="*/ 0 w 2524284"/>
                <a:gd name="connsiteY8" fmla="*/ 0 h 1651593"/>
                <a:gd name="connsiteX0" fmla="*/ 0 w 2524284"/>
                <a:gd name="connsiteY0" fmla="*/ 0 h 1651595"/>
                <a:gd name="connsiteX1" fmla="*/ 2523639 w 2524284"/>
                <a:gd name="connsiteY1" fmla="*/ 0 h 1651595"/>
                <a:gd name="connsiteX2" fmla="*/ 2524284 w 2524284"/>
                <a:gd name="connsiteY2" fmla="*/ 403938 h 1651595"/>
                <a:gd name="connsiteX3" fmla="*/ 2262197 w 2524284"/>
                <a:gd name="connsiteY3" fmla="*/ 686659 h 1651595"/>
                <a:gd name="connsiteX4" fmla="*/ 1383608 w 2524284"/>
                <a:gd name="connsiteY4" fmla="*/ 732703 h 1651595"/>
                <a:gd name="connsiteX5" fmla="*/ 1607035 w 2524284"/>
                <a:gd name="connsiteY5" fmla="*/ 1388956 h 1651595"/>
                <a:gd name="connsiteX6" fmla="*/ 1455748 w 2524284"/>
                <a:gd name="connsiteY6" fmla="*/ 1651584 h 1651595"/>
                <a:gd name="connsiteX7" fmla="*/ 0 w 2524284"/>
                <a:gd name="connsiteY7" fmla="*/ 1647103 h 1651595"/>
                <a:gd name="connsiteX8" fmla="*/ 0 w 2524284"/>
                <a:gd name="connsiteY8" fmla="*/ 0 h 1651595"/>
                <a:gd name="connsiteX0" fmla="*/ 0 w 2524284"/>
                <a:gd name="connsiteY0" fmla="*/ 0 h 1651598"/>
                <a:gd name="connsiteX1" fmla="*/ 2523639 w 2524284"/>
                <a:gd name="connsiteY1" fmla="*/ 0 h 1651598"/>
                <a:gd name="connsiteX2" fmla="*/ 2524284 w 2524284"/>
                <a:gd name="connsiteY2" fmla="*/ 403938 h 1651598"/>
                <a:gd name="connsiteX3" fmla="*/ 2262197 w 2524284"/>
                <a:gd name="connsiteY3" fmla="*/ 686659 h 1651598"/>
                <a:gd name="connsiteX4" fmla="*/ 1383608 w 2524284"/>
                <a:gd name="connsiteY4" fmla="*/ 732703 h 1651598"/>
                <a:gd name="connsiteX5" fmla="*/ 1564614 w 2524284"/>
                <a:gd name="connsiteY5" fmla="*/ 1431376 h 1651598"/>
                <a:gd name="connsiteX6" fmla="*/ 1455748 w 2524284"/>
                <a:gd name="connsiteY6" fmla="*/ 1651584 h 1651598"/>
                <a:gd name="connsiteX7" fmla="*/ 0 w 2524284"/>
                <a:gd name="connsiteY7" fmla="*/ 1647103 h 1651598"/>
                <a:gd name="connsiteX8" fmla="*/ 0 w 2524284"/>
                <a:gd name="connsiteY8" fmla="*/ 0 h 1651598"/>
                <a:gd name="connsiteX0" fmla="*/ 0 w 2524284"/>
                <a:gd name="connsiteY0" fmla="*/ 0 h 1651598"/>
                <a:gd name="connsiteX1" fmla="*/ 2523639 w 2524284"/>
                <a:gd name="connsiteY1" fmla="*/ 0 h 1651598"/>
                <a:gd name="connsiteX2" fmla="*/ 2524284 w 2524284"/>
                <a:gd name="connsiteY2" fmla="*/ 403938 h 1651598"/>
                <a:gd name="connsiteX3" fmla="*/ 2262197 w 2524284"/>
                <a:gd name="connsiteY3" fmla="*/ 686659 h 1651598"/>
                <a:gd name="connsiteX4" fmla="*/ 1383608 w 2524284"/>
                <a:gd name="connsiteY4" fmla="*/ 732703 h 1651598"/>
                <a:gd name="connsiteX5" fmla="*/ 1588181 w 2524284"/>
                <a:gd name="connsiteY5" fmla="*/ 1426663 h 1651598"/>
                <a:gd name="connsiteX6" fmla="*/ 1455748 w 2524284"/>
                <a:gd name="connsiteY6" fmla="*/ 1651584 h 1651598"/>
                <a:gd name="connsiteX7" fmla="*/ 0 w 2524284"/>
                <a:gd name="connsiteY7" fmla="*/ 1647103 h 1651598"/>
                <a:gd name="connsiteX8" fmla="*/ 0 w 2524284"/>
                <a:gd name="connsiteY8" fmla="*/ 0 h 1651598"/>
                <a:gd name="connsiteX0" fmla="*/ 0 w 2524284"/>
                <a:gd name="connsiteY0" fmla="*/ 0 h 1651598"/>
                <a:gd name="connsiteX1" fmla="*/ 2523639 w 2524284"/>
                <a:gd name="connsiteY1" fmla="*/ 0 h 1651598"/>
                <a:gd name="connsiteX2" fmla="*/ 2524284 w 2524284"/>
                <a:gd name="connsiteY2" fmla="*/ 403938 h 1651598"/>
                <a:gd name="connsiteX3" fmla="*/ 2262197 w 2524284"/>
                <a:gd name="connsiteY3" fmla="*/ 686659 h 1651598"/>
                <a:gd name="connsiteX4" fmla="*/ 1383608 w 2524284"/>
                <a:gd name="connsiteY4" fmla="*/ 732703 h 1651598"/>
                <a:gd name="connsiteX5" fmla="*/ 1588181 w 2524284"/>
                <a:gd name="connsiteY5" fmla="*/ 1426663 h 1651598"/>
                <a:gd name="connsiteX6" fmla="*/ 1455748 w 2524284"/>
                <a:gd name="connsiteY6" fmla="*/ 1651584 h 1651598"/>
                <a:gd name="connsiteX7" fmla="*/ 0 w 2524284"/>
                <a:gd name="connsiteY7" fmla="*/ 1647103 h 1651598"/>
                <a:gd name="connsiteX8" fmla="*/ 0 w 2524284"/>
                <a:gd name="connsiteY8" fmla="*/ 0 h 1651598"/>
                <a:gd name="connsiteX0" fmla="*/ 0 w 2524284"/>
                <a:gd name="connsiteY0" fmla="*/ 0 h 1651604"/>
                <a:gd name="connsiteX1" fmla="*/ 2523639 w 2524284"/>
                <a:gd name="connsiteY1" fmla="*/ 0 h 1651604"/>
                <a:gd name="connsiteX2" fmla="*/ 2524284 w 2524284"/>
                <a:gd name="connsiteY2" fmla="*/ 403938 h 1651604"/>
                <a:gd name="connsiteX3" fmla="*/ 2262197 w 2524284"/>
                <a:gd name="connsiteY3" fmla="*/ 686659 h 1651604"/>
                <a:gd name="connsiteX4" fmla="*/ 1383608 w 2524284"/>
                <a:gd name="connsiteY4" fmla="*/ 732703 h 1651604"/>
                <a:gd name="connsiteX5" fmla="*/ 1588181 w 2524284"/>
                <a:gd name="connsiteY5" fmla="*/ 1426663 h 1651604"/>
                <a:gd name="connsiteX6" fmla="*/ 1455748 w 2524284"/>
                <a:gd name="connsiteY6" fmla="*/ 1651584 h 1651604"/>
                <a:gd name="connsiteX7" fmla="*/ 0 w 2524284"/>
                <a:gd name="connsiteY7" fmla="*/ 1647103 h 1651604"/>
                <a:gd name="connsiteX8" fmla="*/ 0 w 2524284"/>
                <a:gd name="connsiteY8" fmla="*/ 0 h 1651604"/>
                <a:gd name="connsiteX0" fmla="*/ 0 w 2524284"/>
                <a:gd name="connsiteY0" fmla="*/ 0 h 1651604"/>
                <a:gd name="connsiteX1" fmla="*/ 2523639 w 2524284"/>
                <a:gd name="connsiteY1" fmla="*/ 0 h 1651604"/>
                <a:gd name="connsiteX2" fmla="*/ 2524284 w 2524284"/>
                <a:gd name="connsiteY2" fmla="*/ 403938 h 1651604"/>
                <a:gd name="connsiteX3" fmla="*/ 2262197 w 2524284"/>
                <a:gd name="connsiteY3" fmla="*/ 686659 h 1651604"/>
                <a:gd name="connsiteX4" fmla="*/ 1383608 w 2524284"/>
                <a:gd name="connsiteY4" fmla="*/ 732703 h 1651604"/>
                <a:gd name="connsiteX5" fmla="*/ 1588181 w 2524284"/>
                <a:gd name="connsiteY5" fmla="*/ 1426663 h 1651604"/>
                <a:gd name="connsiteX6" fmla="*/ 1455748 w 2524284"/>
                <a:gd name="connsiteY6" fmla="*/ 1651584 h 1651604"/>
                <a:gd name="connsiteX7" fmla="*/ 0 w 2524284"/>
                <a:gd name="connsiteY7" fmla="*/ 1647103 h 1651604"/>
                <a:gd name="connsiteX8" fmla="*/ 0 w 2524284"/>
                <a:gd name="connsiteY8" fmla="*/ 0 h 1651604"/>
                <a:gd name="connsiteX0" fmla="*/ 0 w 2524284"/>
                <a:gd name="connsiteY0" fmla="*/ 0 h 1651604"/>
                <a:gd name="connsiteX1" fmla="*/ 2523639 w 2524284"/>
                <a:gd name="connsiteY1" fmla="*/ 0 h 1651604"/>
                <a:gd name="connsiteX2" fmla="*/ 2524284 w 2524284"/>
                <a:gd name="connsiteY2" fmla="*/ 403938 h 1651604"/>
                <a:gd name="connsiteX3" fmla="*/ 2262197 w 2524284"/>
                <a:gd name="connsiteY3" fmla="*/ 686659 h 1651604"/>
                <a:gd name="connsiteX4" fmla="*/ 1383608 w 2524284"/>
                <a:gd name="connsiteY4" fmla="*/ 732703 h 1651604"/>
                <a:gd name="connsiteX5" fmla="*/ 1588181 w 2524284"/>
                <a:gd name="connsiteY5" fmla="*/ 1426663 h 1651604"/>
                <a:gd name="connsiteX6" fmla="*/ 1455748 w 2524284"/>
                <a:gd name="connsiteY6" fmla="*/ 1651584 h 1651604"/>
                <a:gd name="connsiteX7" fmla="*/ 0 w 2524284"/>
                <a:gd name="connsiteY7" fmla="*/ 1647103 h 1651604"/>
                <a:gd name="connsiteX8" fmla="*/ 0 w 2524284"/>
                <a:gd name="connsiteY8" fmla="*/ 0 h 1651604"/>
                <a:gd name="connsiteX0" fmla="*/ 0 w 2524284"/>
                <a:gd name="connsiteY0" fmla="*/ 0 h 1651604"/>
                <a:gd name="connsiteX1" fmla="*/ 2523639 w 2524284"/>
                <a:gd name="connsiteY1" fmla="*/ 0 h 1651604"/>
                <a:gd name="connsiteX2" fmla="*/ 2524284 w 2524284"/>
                <a:gd name="connsiteY2" fmla="*/ 403938 h 1651604"/>
                <a:gd name="connsiteX3" fmla="*/ 2262197 w 2524284"/>
                <a:gd name="connsiteY3" fmla="*/ 686659 h 1651604"/>
                <a:gd name="connsiteX4" fmla="*/ 1383608 w 2524284"/>
                <a:gd name="connsiteY4" fmla="*/ 732703 h 1651604"/>
                <a:gd name="connsiteX5" fmla="*/ 1588181 w 2524284"/>
                <a:gd name="connsiteY5" fmla="*/ 1426663 h 1651604"/>
                <a:gd name="connsiteX6" fmla="*/ 1455748 w 2524284"/>
                <a:gd name="connsiteY6" fmla="*/ 1651584 h 1651604"/>
                <a:gd name="connsiteX7" fmla="*/ 0 w 2524284"/>
                <a:gd name="connsiteY7" fmla="*/ 1647103 h 1651604"/>
                <a:gd name="connsiteX8" fmla="*/ 0 w 2524284"/>
                <a:gd name="connsiteY8" fmla="*/ 0 h 165160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2262197 w 2524284"/>
                <a:gd name="connsiteY3" fmla="*/ 686659 h 1651584"/>
                <a:gd name="connsiteX4" fmla="*/ 1383608 w 2524284"/>
                <a:gd name="connsiteY4" fmla="*/ 732703 h 1651584"/>
                <a:gd name="connsiteX5" fmla="*/ 1588181 w 2524284"/>
                <a:gd name="connsiteY5" fmla="*/ 1426663 h 1651584"/>
                <a:gd name="connsiteX6" fmla="*/ 1455748 w 2524284"/>
                <a:gd name="connsiteY6" fmla="*/ 1651584 h 1651584"/>
                <a:gd name="connsiteX7" fmla="*/ 0 w 2524284"/>
                <a:gd name="connsiteY7" fmla="*/ 1647103 h 1651584"/>
                <a:gd name="connsiteX8" fmla="*/ 0 w 2524284"/>
                <a:gd name="connsiteY8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2262197 w 2524284"/>
                <a:gd name="connsiteY3" fmla="*/ 686659 h 1651584"/>
                <a:gd name="connsiteX4" fmla="*/ 1383608 w 2524284"/>
                <a:gd name="connsiteY4" fmla="*/ 732703 h 1651584"/>
                <a:gd name="connsiteX5" fmla="*/ 1588181 w 2524284"/>
                <a:gd name="connsiteY5" fmla="*/ 1426663 h 1651584"/>
                <a:gd name="connsiteX6" fmla="*/ 1455748 w 2524284"/>
                <a:gd name="connsiteY6" fmla="*/ 1651584 h 1651584"/>
                <a:gd name="connsiteX7" fmla="*/ 0 w 2524284"/>
                <a:gd name="connsiteY7" fmla="*/ 1647103 h 1651584"/>
                <a:gd name="connsiteX8" fmla="*/ 0 w 2524284"/>
                <a:gd name="connsiteY8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2262197 w 2524284"/>
                <a:gd name="connsiteY3" fmla="*/ 686659 h 1651584"/>
                <a:gd name="connsiteX4" fmla="*/ 1383608 w 2524284"/>
                <a:gd name="connsiteY4" fmla="*/ 732703 h 1651584"/>
                <a:gd name="connsiteX5" fmla="*/ 1588181 w 2524284"/>
                <a:gd name="connsiteY5" fmla="*/ 1426663 h 1651584"/>
                <a:gd name="connsiteX6" fmla="*/ 1455748 w 2524284"/>
                <a:gd name="connsiteY6" fmla="*/ 1651584 h 1651584"/>
                <a:gd name="connsiteX7" fmla="*/ 0 w 2524284"/>
                <a:gd name="connsiteY7" fmla="*/ 1647103 h 1651584"/>
                <a:gd name="connsiteX8" fmla="*/ 0 w 2524284"/>
                <a:gd name="connsiteY8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2262197 w 2524284"/>
                <a:gd name="connsiteY3" fmla="*/ 686659 h 1651584"/>
                <a:gd name="connsiteX4" fmla="*/ 1383608 w 2524284"/>
                <a:gd name="connsiteY4" fmla="*/ 732703 h 1651584"/>
                <a:gd name="connsiteX5" fmla="*/ 1540511 w 2524284"/>
                <a:gd name="connsiteY5" fmla="*/ 1461333 h 1651584"/>
                <a:gd name="connsiteX6" fmla="*/ 1455748 w 2524284"/>
                <a:gd name="connsiteY6" fmla="*/ 1651584 h 1651584"/>
                <a:gd name="connsiteX7" fmla="*/ 0 w 2524284"/>
                <a:gd name="connsiteY7" fmla="*/ 1647103 h 1651584"/>
                <a:gd name="connsiteX8" fmla="*/ 0 w 2524284"/>
                <a:gd name="connsiteY8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2262197 w 2524284"/>
                <a:gd name="connsiteY3" fmla="*/ 686659 h 1651584"/>
                <a:gd name="connsiteX4" fmla="*/ 1262266 w 2524284"/>
                <a:gd name="connsiteY4" fmla="*/ 1023058 h 1651584"/>
                <a:gd name="connsiteX5" fmla="*/ 1540511 w 2524284"/>
                <a:gd name="connsiteY5" fmla="*/ 1461333 h 1651584"/>
                <a:gd name="connsiteX6" fmla="*/ 1455748 w 2524284"/>
                <a:gd name="connsiteY6" fmla="*/ 1651584 h 1651584"/>
                <a:gd name="connsiteX7" fmla="*/ 0 w 2524284"/>
                <a:gd name="connsiteY7" fmla="*/ 1647103 h 1651584"/>
                <a:gd name="connsiteX8" fmla="*/ 0 w 2524284"/>
                <a:gd name="connsiteY8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2262197 w 2524284"/>
                <a:gd name="connsiteY3" fmla="*/ 686659 h 1651584"/>
                <a:gd name="connsiteX4" fmla="*/ 1353272 w 2524284"/>
                <a:gd name="connsiteY4" fmla="*/ 914716 h 1651584"/>
                <a:gd name="connsiteX5" fmla="*/ 1540511 w 2524284"/>
                <a:gd name="connsiteY5" fmla="*/ 1461333 h 1651584"/>
                <a:gd name="connsiteX6" fmla="*/ 1455748 w 2524284"/>
                <a:gd name="connsiteY6" fmla="*/ 1651584 h 1651584"/>
                <a:gd name="connsiteX7" fmla="*/ 0 w 2524284"/>
                <a:gd name="connsiteY7" fmla="*/ 1647103 h 1651584"/>
                <a:gd name="connsiteX8" fmla="*/ 0 w 2524284"/>
                <a:gd name="connsiteY8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2262197 w 2524284"/>
                <a:gd name="connsiteY3" fmla="*/ 686659 h 1651584"/>
                <a:gd name="connsiteX4" fmla="*/ 1396609 w 2524284"/>
                <a:gd name="connsiteY4" fmla="*/ 867046 h 1651584"/>
                <a:gd name="connsiteX5" fmla="*/ 1540511 w 2524284"/>
                <a:gd name="connsiteY5" fmla="*/ 1461333 h 1651584"/>
                <a:gd name="connsiteX6" fmla="*/ 1455748 w 2524284"/>
                <a:gd name="connsiteY6" fmla="*/ 1651584 h 1651584"/>
                <a:gd name="connsiteX7" fmla="*/ 0 w 2524284"/>
                <a:gd name="connsiteY7" fmla="*/ 1647103 h 1651584"/>
                <a:gd name="connsiteX8" fmla="*/ 0 w 2524284"/>
                <a:gd name="connsiteY8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2262197 w 2524284"/>
                <a:gd name="connsiteY3" fmla="*/ 686659 h 1651584"/>
                <a:gd name="connsiteX4" fmla="*/ 1379274 w 2524284"/>
                <a:gd name="connsiteY4" fmla="*/ 880047 h 1651584"/>
                <a:gd name="connsiteX5" fmla="*/ 1540511 w 2524284"/>
                <a:gd name="connsiteY5" fmla="*/ 1461333 h 1651584"/>
                <a:gd name="connsiteX6" fmla="*/ 1455748 w 2524284"/>
                <a:gd name="connsiteY6" fmla="*/ 1651584 h 1651584"/>
                <a:gd name="connsiteX7" fmla="*/ 0 w 2524284"/>
                <a:gd name="connsiteY7" fmla="*/ 1647103 h 1651584"/>
                <a:gd name="connsiteX8" fmla="*/ 0 w 2524284"/>
                <a:gd name="connsiteY8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2262197 w 2524284"/>
                <a:gd name="connsiteY3" fmla="*/ 686659 h 1651584"/>
                <a:gd name="connsiteX4" fmla="*/ 1379274 w 2524284"/>
                <a:gd name="connsiteY4" fmla="*/ 880047 h 1651584"/>
                <a:gd name="connsiteX5" fmla="*/ 1540511 w 2524284"/>
                <a:gd name="connsiteY5" fmla="*/ 1461333 h 1651584"/>
                <a:gd name="connsiteX6" fmla="*/ 1455748 w 2524284"/>
                <a:gd name="connsiteY6" fmla="*/ 1651584 h 1651584"/>
                <a:gd name="connsiteX7" fmla="*/ 0 w 2524284"/>
                <a:gd name="connsiteY7" fmla="*/ 1647103 h 1651584"/>
                <a:gd name="connsiteX8" fmla="*/ 0 w 2524284"/>
                <a:gd name="connsiteY8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2262197 w 2524284"/>
                <a:gd name="connsiteY3" fmla="*/ 686659 h 1651584"/>
                <a:gd name="connsiteX4" fmla="*/ 1379274 w 2524284"/>
                <a:gd name="connsiteY4" fmla="*/ 880047 h 1651584"/>
                <a:gd name="connsiteX5" fmla="*/ 1562179 w 2524284"/>
                <a:gd name="connsiteY5" fmla="*/ 1439664 h 1651584"/>
                <a:gd name="connsiteX6" fmla="*/ 1455748 w 2524284"/>
                <a:gd name="connsiteY6" fmla="*/ 1651584 h 1651584"/>
                <a:gd name="connsiteX7" fmla="*/ 0 w 2524284"/>
                <a:gd name="connsiteY7" fmla="*/ 1647103 h 1651584"/>
                <a:gd name="connsiteX8" fmla="*/ 0 w 2524284"/>
                <a:gd name="connsiteY8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2262197 w 2524284"/>
                <a:gd name="connsiteY3" fmla="*/ 686659 h 1651584"/>
                <a:gd name="connsiteX4" fmla="*/ 1379274 w 2524284"/>
                <a:gd name="connsiteY4" fmla="*/ 880047 h 1651584"/>
                <a:gd name="connsiteX5" fmla="*/ 1562179 w 2524284"/>
                <a:gd name="connsiteY5" fmla="*/ 1439664 h 1651584"/>
                <a:gd name="connsiteX6" fmla="*/ 1455748 w 2524284"/>
                <a:gd name="connsiteY6" fmla="*/ 1651584 h 1651584"/>
                <a:gd name="connsiteX7" fmla="*/ 0 w 2524284"/>
                <a:gd name="connsiteY7" fmla="*/ 1647103 h 1651584"/>
                <a:gd name="connsiteX8" fmla="*/ 0 w 2524284"/>
                <a:gd name="connsiteY8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2262197 w 2524284"/>
                <a:gd name="connsiteY3" fmla="*/ 686659 h 1651584"/>
                <a:gd name="connsiteX4" fmla="*/ 1379274 w 2524284"/>
                <a:gd name="connsiteY4" fmla="*/ 880047 h 1651584"/>
                <a:gd name="connsiteX5" fmla="*/ 1562179 w 2524284"/>
                <a:gd name="connsiteY5" fmla="*/ 1439664 h 1651584"/>
                <a:gd name="connsiteX6" fmla="*/ 1455748 w 2524284"/>
                <a:gd name="connsiteY6" fmla="*/ 1651584 h 1651584"/>
                <a:gd name="connsiteX7" fmla="*/ 0 w 2524284"/>
                <a:gd name="connsiteY7" fmla="*/ 1647103 h 1651584"/>
                <a:gd name="connsiteX8" fmla="*/ 0 w 2524284"/>
                <a:gd name="connsiteY8" fmla="*/ 0 h 1651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4284" h="1651584">
                  <a:moveTo>
                    <a:pt x="0" y="0"/>
                  </a:moveTo>
                  <a:lnTo>
                    <a:pt x="2523639" y="0"/>
                  </a:lnTo>
                  <a:lnTo>
                    <a:pt x="2524284" y="403938"/>
                  </a:lnTo>
                  <a:cubicBezTo>
                    <a:pt x="2518417" y="485388"/>
                    <a:pt x="2480590" y="627151"/>
                    <a:pt x="2262197" y="686659"/>
                  </a:cubicBezTo>
                  <a:cubicBezTo>
                    <a:pt x="2072084" y="741453"/>
                    <a:pt x="1560740" y="897330"/>
                    <a:pt x="1379274" y="880047"/>
                  </a:cubicBezTo>
                  <a:cubicBezTo>
                    <a:pt x="1440125" y="1121988"/>
                    <a:pt x="1510430" y="1306741"/>
                    <a:pt x="1562179" y="1439664"/>
                  </a:cubicBezTo>
                  <a:cubicBezTo>
                    <a:pt x="1613928" y="1572587"/>
                    <a:pt x="1591179" y="1643529"/>
                    <a:pt x="1455748" y="1651584"/>
                  </a:cubicBezTo>
                  <a:lnTo>
                    <a:pt x="0" y="164710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B9373"/>
                </a:gs>
                <a:gs pos="48000">
                  <a:srgbClr val="11DDAC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5400000">
            <a:off x="5651740" y="1266087"/>
            <a:ext cx="1620780" cy="1260300"/>
            <a:chOff x="5580110" y="931204"/>
            <a:chExt cx="1620780" cy="1260300"/>
          </a:xfrm>
        </p:grpSpPr>
        <p:sp>
          <p:nvSpPr>
            <p:cNvPr id="9" name="矩形 8"/>
            <p:cNvSpPr/>
            <p:nvPr/>
          </p:nvSpPr>
          <p:spPr>
            <a:xfrm>
              <a:off x="5740966" y="1705373"/>
              <a:ext cx="1299066" cy="486131"/>
            </a:xfrm>
            <a:prstGeom prst="rect">
              <a:avLst/>
            </a:prstGeom>
            <a:gradFill>
              <a:gsLst>
                <a:gs pos="100000">
                  <a:srgbClr val="0B9373"/>
                </a:gs>
                <a:gs pos="65000">
                  <a:srgbClr val="11DDAC"/>
                </a:gs>
                <a:gs pos="15000">
                  <a:schemeClr val="bg1"/>
                </a:gs>
              </a:gsLst>
              <a:lin ang="5400000" scaled="0"/>
            </a:gra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51"/>
            <p:cNvSpPr/>
            <p:nvPr/>
          </p:nvSpPr>
          <p:spPr>
            <a:xfrm>
              <a:off x="5580110" y="931204"/>
              <a:ext cx="1620780" cy="1260299"/>
            </a:xfrm>
            <a:custGeom>
              <a:avLst/>
              <a:gdLst/>
              <a:ahLst/>
              <a:cxnLst/>
              <a:rect l="l" t="t" r="r" b="b"/>
              <a:pathLst>
                <a:path w="1620780" h="1260299">
                  <a:moveTo>
                    <a:pt x="810390" y="0"/>
                  </a:moveTo>
                  <a:cubicBezTo>
                    <a:pt x="1257956" y="0"/>
                    <a:pt x="1620780" y="362649"/>
                    <a:pt x="1620780" y="810000"/>
                  </a:cubicBezTo>
                  <a:cubicBezTo>
                    <a:pt x="1620780" y="964923"/>
                    <a:pt x="1577266" y="1109688"/>
                    <a:pt x="1499501" y="1231348"/>
                  </a:cubicBezTo>
                  <a:lnTo>
                    <a:pt x="1499170" y="1231348"/>
                  </a:lnTo>
                  <a:cubicBezTo>
                    <a:pt x="1470062" y="1273772"/>
                    <a:pt x="1445204" y="1265929"/>
                    <a:pt x="1414520" y="1231348"/>
                  </a:cubicBezTo>
                  <a:cubicBezTo>
                    <a:pt x="1329468" y="1137703"/>
                    <a:pt x="1198898" y="845557"/>
                    <a:pt x="810058" y="842695"/>
                  </a:cubicBezTo>
                  <a:cubicBezTo>
                    <a:pt x="410096" y="839751"/>
                    <a:pt x="286194" y="1142777"/>
                    <a:pt x="200684" y="1231348"/>
                  </a:cubicBezTo>
                  <a:cubicBezTo>
                    <a:pt x="172832" y="1260497"/>
                    <a:pt x="148996" y="1266551"/>
                    <a:pt x="120947" y="1231348"/>
                  </a:cubicBezTo>
                  <a:lnTo>
                    <a:pt x="121280" y="1231348"/>
                  </a:lnTo>
                  <a:cubicBezTo>
                    <a:pt x="43515" y="1109688"/>
                    <a:pt x="0" y="964923"/>
                    <a:pt x="0" y="810000"/>
                  </a:cubicBezTo>
                  <a:cubicBezTo>
                    <a:pt x="0" y="362649"/>
                    <a:pt x="362824" y="0"/>
                    <a:pt x="81039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B9373"/>
                </a:gs>
                <a:gs pos="33000">
                  <a:srgbClr val="11DDAC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3706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759" y="4009628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我们知道平行四边形或矩形都有两条对角线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43608" y="1201316"/>
            <a:ext cx="3354803" cy="1788052"/>
            <a:chOff x="2077207" y="901136"/>
            <a:chExt cx="4593530" cy="2448272"/>
          </a:xfrm>
        </p:grpSpPr>
        <p:sp>
          <p:nvSpPr>
            <p:cNvPr id="5" name="矩形 4"/>
            <p:cNvSpPr/>
            <p:nvPr/>
          </p:nvSpPr>
          <p:spPr>
            <a:xfrm>
              <a:off x="2077207" y="1810093"/>
              <a:ext cx="4593530" cy="540060"/>
            </a:xfrm>
            <a:prstGeom prst="rect">
              <a:avLst/>
            </a:pr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9966860">
              <a:off x="2077207" y="1810093"/>
              <a:ext cx="4593530" cy="540060"/>
            </a:xfrm>
            <a:prstGeom prst="rect">
              <a:avLst/>
            </a:prstGeom>
            <a:solidFill>
              <a:schemeClr val="accent5">
                <a:lumMod val="7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085940" y="901136"/>
              <a:ext cx="576064" cy="2448272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任意多边形 7"/>
            <p:cNvSpPr/>
            <p:nvPr/>
          </p:nvSpPr>
          <p:spPr>
            <a:xfrm>
              <a:off x="3294490" y="1809454"/>
              <a:ext cx="2168770" cy="550985"/>
            </a:xfrm>
            <a:custGeom>
              <a:avLst/>
              <a:gdLst>
                <a:gd name="connsiteX0" fmla="*/ 0 w 2168770"/>
                <a:gd name="connsiteY0" fmla="*/ 527539 h 550985"/>
                <a:gd name="connsiteX1" fmla="*/ 1019908 w 2168770"/>
                <a:gd name="connsiteY1" fmla="*/ 0 h 550985"/>
                <a:gd name="connsiteX2" fmla="*/ 2168770 w 2168770"/>
                <a:gd name="connsiteY2" fmla="*/ 0 h 550985"/>
                <a:gd name="connsiteX3" fmla="*/ 1137139 w 2168770"/>
                <a:gd name="connsiteY3" fmla="*/ 550985 h 550985"/>
                <a:gd name="connsiteX4" fmla="*/ 0 w 2168770"/>
                <a:gd name="connsiteY4" fmla="*/ 527539 h 550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8770" h="550985">
                  <a:moveTo>
                    <a:pt x="0" y="527539"/>
                  </a:moveTo>
                  <a:lnTo>
                    <a:pt x="1019908" y="0"/>
                  </a:lnTo>
                  <a:lnTo>
                    <a:pt x="2168770" y="0"/>
                  </a:lnTo>
                  <a:lnTo>
                    <a:pt x="1137139" y="550985"/>
                  </a:lnTo>
                  <a:lnTo>
                    <a:pt x="0" y="527539"/>
                  </a:lnTo>
                  <a:close/>
                </a:path>
              </a:pathLst>
            </a:custGeom>
            <a:noFill/>
            <a:ln w="317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4708292" y="1865157"/>
            <a:ext cx="3354803" cy="394423"/>
          </a:xfrm>
          <a:prstGeom prst="rect">
            <a:avLst/>
          </a:pr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19966860">
            <a:off x="4708292" y="1865157"/>
            <a:ext cx="3354803" cy="394423"/>
          </a:xfrm>
          <a:prstGeom prst="rect">
            <a:avLst/>
          </a:prstGeom>
          <a:solidFill>
            <a:schemeClr val="accent5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4687546" y="1631852"/>
            <a:ext cx="3587262" cy="801859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>
            <a:off x="5597313" y="1864690"/>
            <a:ext cx="1583923" cy="402402"/>
          </a:xfrm>
          <a:custGeom>
            <a:avLst/>
            <a:gdLst>
              <a:gd name="connsiteX0" fmla="*/ 0 w 2168770"/>
              <a:gd name="connsiteY0" fmla="*/ 527539 h 550985"/>
              <a:gd name="connsiteX1" fmla="*/ 1019908 w 2168770"/>
              <a:gd name="connsiteY1" fmla="*/ 0 h 550985"/>
              <a:gd name="connsiteX2" fmla="*/ 2168770 w 2168770"/>
              <a:gd name="connsiteY2" fmla="*/ 0 h 550985"/>
              <a:gd name="connsiteX3" fmla="*/ 1137139 w 2168770"/>
              <a:gd name="connsiteY3" fmla="*/ 550985 h 550985"/>
              <a:gd name="connsiteX4" fmla="*/ 0 w 2168770"/>
              <a:gd name="connsiteY4" fmla="*/ 527539 h 55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8770" h="550985">
                <a:moveTo>
                  <a:pt x="0" y="527539"/>
                </a:moveTo>
                <a:lnTo>
                  <a:pt x="1019908" y="0"/>
                </a:lnTo>
                <a:lnTo>
                  <a:pt x="2168770" y="0"/>
                </a:lnTo>
                <a:lnTo>
                  <a:pt x="1137139" y="550985"/>
                </a:lnTo>
                <a:lnTo>
                  <a:pt x="0" y="527539"/>
                </a:lnTo>
                <a:close/>
              </a:path>
            </a:pathLst>
          </a:custGeom>
          <a:noFill/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249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任意多边形 56"/>
          <p:cNvSpPr/>
          <p:nvPr/>
        </p:nvSpPr>
        <p:spPr>
          <a:xfrm>
            <a:off x="6582872" y="1389026"/>
            <a:ext cx="1240589" cy="1192463"/>
          </a:xfrm>
          <a:custGeom>
            <a:avLst/>
            <a:gdLst>
              <a:gd name="connsiteX0" fmla="*/ 390358 w 1245937"/>
              <a:gd name="connsiteY0" fmla="*/ 1192463 h 1192463"/>
              <a:gd name="connsiteX1" fmla="*/ 1245937 w 1245937"/>
              <a:gd name="connsiteY1" fmla="*/ 0 h 1192463"/>
              <a:gd name="connsiteX2" fmla="*/ 0 w 1245937"/>
              <a:gd name="connsiteY2" fmla="*/ 374316 h 1192463"/>
              <a:gd name="connsiteX3" fmla="*/ 390358 w 1245937"/>
              <a:gd name="connsiteY3" fmla="*/ 1192463 h 1192463"/>
              <a:gd name="connsiteX0" fmla="*/ 390358 w 1240589"/>
              <a:gd name="connsiteY0" fmla="*/ 1192463 h 1192463"/>
              <a:gd name="connsiteX1" fmla="*/ 1240589 w 1240589"/>
              <a:gd name="connsiteY1" fmla="*/ 0 h 1192463"/>
              <a:gd name="connsiteX2" fmla="*/ 0 w 1240589"/>
              <a:gd name="connsiteY2" fmla="*/ 374316 h 1192463"/>
              <a:gd name="connsiteX3" fmla="*/ 390358 w 1240589"/>
              <a:gd name="connsiteY3" fmla="*/ 1192463 h 1192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0589" h="1192463">
                <a:moveTo>
                  <a:pt x="390358" y="1192463"/>
                </a:moveTo>
                <a:lnTo>
                  <a:pt x="1240589" y="0"/>
                </a:lnTo>
                <a:lnTo>
                  <a:pt x="0" y="374316"/>
                </a:lnTo>
                <a:lnTo>
                  <a:pt x="390358" y="1192463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06823" y="969124"/>
            <a:ext cx="2520324" cy="1641745"/>
          </a:xfrm>
          <a:prstGeom prst="rect">
            <a:avLst/>
          </a:pr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627023" y="3145532"/>
            <a:ext cx="4285490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曲面折角型制作思路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曲面折角不一定非得严格对称，相近即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可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三角形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是由三角形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按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箭头所指方向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折叠后得到的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三角形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与三角形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关于折线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对称</a:t>
            </a:r>
            <a:endParaRPr lang="en-US" altLang="zh-CN" sz="1400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黑色顶点关于折线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对称</a:t>
            </a:r>
            <a:endParaRPr lang="en-US" altLang="zh-CN" sz="1400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红色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线是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平滑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曲线</a:t>
            </a:r>
            <a:endParaRPr lang="en-US" altLang="zh-CN" sz="1400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4" name="直角三角形 23"/>
          <p:cNvSpPr/>
          <p:nvPr/>
        </p:nvSpPr>
        <p:spPr>
          <a:xfrm flipH="1">
            <a:off x="2863006" y="1318539"/>
            <a:ext cx="864139" cy="129233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5" name="直角三角形 24"/>
          <p:cNvSpPr/>
          <p:nvPr/>
        </p:nvSpPr>
        <p:spPr>
          <a:xfrm rot="4036434">
            <a:off x="2872955" y="1318539"/>
            <a:ext cx="864140" cy="129233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cxnSp>
        <p:nvCxnSpPr>
          <p:cNvPr id="23" name="直接连接符 22"/>
          <p:cNvCxnSpPr/>
          <p:nvPr/>
        </p:nvCxnSpPr>
        <p:spPr>
          <a:xfrm>
            <a:off x="2358951" y="1678579"/>
            <a:ext cx="1395758" cy="983392"/>
          </a:xfrm>
          <a:prstGeom prst="line">
            <a:avLst/>
          </a:prstGeom>
          <a:ln w="22225">
            <a:solidFill>
              <a:schemeClr val="tx1">
                <a:lumMod val="95000"/>
                <a:lumOff val="5000"/>
              </a:schemeClr>
            </a:solidFill>
            <a:prstDash val="sys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2549545" y="2366156"/>
            <a:ext cx="601494" cy="491344"/>
          </a:xfrm>
          <a:prstGeom prst="line">
            <a:avLst/>
          </a:prstGeom>
          <a:ln w="22225">
            <a:solidFill>
              <a:schemeClr val="tx1">
                <a:lumMod val="95000"/>
                <a:lumOff val="5000"/>
              </a:schemeClr>
            </a:solidFill>
            <a:prstDash val="sys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370065" y="1072691"/>
            <a:ext cx="697879" cy="491696"/>
          </a:xfrm>
          <a:prstGeom prst="line">
            <a:avLst/>
          </a:prstGeom>
          <a:ln w="22225">
            <a:solidFill>
              <a:schemeClr val="tx1">
                <a:lumMod val="95000"/>
                <a:lumOff val="5000"/>
              </a:schemeClr>
            </a:solidFill>
            <a:prstDash val="sys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>
            <a:off x="2442288" y="1694167"/>
            <a:ext cx="199636" cy="19963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580057" y="2511051"/>
            <a:ext cx="199636" cy="19963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342626" y="985292"/>
            <a:ext cx="2523639" cy="1647103"/>
          </a:xfrm>
          <a:custGeom>
            <a:avLst/>
            <a:gdLst>
              <a:gd name="connsiteX0" fmla="*/ 0 w 2520324"/>
              <a:gd name="connsiteY0" fmla="*/ 0 h 1641745"/>
              <a:gd name="connsiteX1" fmla="*/ 2520324 w 2520324"/>
              <a:gd name="connsiteY1" fmla="*/ 0 h 1641745"/>
              <a:gd name="connsiteX2" fmla="*/ 2520324 w 2520324"/>
              <a:gd name="connsiteY2" fmla="*/ 1641745 h 1641745"/>
              <a:gd name="connsiteX3" fmla="*/ 0 w 2520324"/>
              <a:gd name="connsiteY3" fmla="*/ 1641745 h 1641745"/>
              <a:gd name="connsiteX4" fmla="*/ 0 w 2520324"/>
              <a:gd name="connsiteY4" fmla="*/ 0 h 1641745"/>
              <a:gd name="connsiteX0" fmla="*/ 0 w 2520324"/>
              <a:gd name="connsiteY0" fmla="*/ 0 h 1647103"/>
              <a:gd name="connsiteX1" fmla="*/ 2520324 w 2520324"/>
              <a:gd name="connsiteY1" fmla="*/ 0 h 1647103"/>
              <a:gd name="connsiteX2" fmla="*/ 2520324 w 2520324"/>
              <a:gd name="connsiteY2" fmla="*/ 1641745 h 1647103"/>
              <a:gd name="connsiteX3" fmla="*/ 955767 w 2520324"/>
              <a:gd name="connsiteY3" fmla="*/ 1647103 h 1647103"/>
              <a:gd name="connsiteX4" fmla="*/ 0 w 2520324"/>
              <a:gd name="connsiteY4" fmla="*/ 1641745 h 1647103"/>
              <a:gd name="connsiteX5" fmla="*/ 0 w 2520324"/>
              <a:gd name="connsiteY5" fmla="*/ 0 h 1647103"/>
              <a:gd name="connsiteX0" fmla="*/ 0 w 2520324"/>
              <a:gd name="connsiteY0" fmla="*/ 0 h 1647103"/>
              <a:gd name="connsiteX1" fmla="*/ 2520324 w 2520324"/>
              <a:gd name="connsiteY1" fmla="*/ 0 h 1647103"/>
              <a:gd name="connsiteX2" fmla="*/ 2516343 w 2520324"/>
              <a:gd name="connsiteY2" fmla="*/ 196255 h 1647103"/>
              <a:gd name="connsiteX3" fmla="*/ 2520324 w 2520324"/>
              <a:gd name="connsiteY3" fmla="*/ 1641745 h 1647103"/>
              <a:gd name="connsiteX4" fmla="*/ 955767 w 2520324"/>
              <a:gd name="connsiteY4" fmla="*/ 1647103 h 1647103"/>
              <a:gd name="connsiteX5" fmla="*/ 0 w 2520324"/>
              <a:gd name="connsiteY5" fmla="*/ 1641745 h 1647103"/>
              <a:gd name="connsiteX6" fmla="*/ 0 w 2520324"/>
              <a:gd name="connsiteY6" fmla="*/ 0 h 1647103"/>
              <a:gd name="connsiteX0" fmla="*/ 0 w 2520324"/>
              <a:gd name="connsiteY0" fmla="*/ 0 h 1647103"/>
              <a:gd name="connsiteX1" fmla="*/ 2520324 w 2520324"/>
              <a:gd name="connsiteY1" fmla="*/ 0 h 1647103"/>
              <a:gd name="connsiteX2" fmla="*/ 2516343 w 2520324"/>
              <a:gd name="connsiteY2" fmla="*/ 196255 h 1647103"/>
              <a:gd name="connsiteX3" fmla="*/ 1381334 w 2520324"/>
              <a:gd name="connsiteY3" fmla="*/ 807555 h 1647103"/>
              <a:gd name="connsiteX4" fmla="*/ 955767 w 2520324"/>
              <a:gd name="connsiteY4" fmla="*/ 1647103 h 1647103"/>
              <a:gd name="connsiteX5" fmla="*/ 0 w 2520324"/>
              <a:gd name="connsiteY5" fmla="*/ 1641745 h 1647103"/>
              <a:gd name="connsiteX6" fmla="*/ 0 w 2520324"/>
              <a:gd name="connsiteY6" fmla="*/ 0 h 1647103"/>
              <a:gd name="connsiteX0" fmla="*/ 0 w 2520324"/>
              <a:gd name="connsiteY0" fmla="*/ 0 h 1647103"/>
              <a:gd name="connsiteX1" fmla="*/ 2520324 w 2520324"/>
              <a:gd name="connsiteY1" fmla="*/ 0 h 1647103"/>
              <a:gd name="connsiteX2" fmla="*/ 2516343 w 2520324"/>
              <a:gd name="connsiteY2" fmla="*/ 196255 h 1647103"/>
              <a:gd name="connsiteX3" fmla="*/ 1381334 w 2520324"/>
              <a:gd name="connsiteY3" fmla="*/ 807555 h 1647103"/>
              <a:gd name="connsiteX4" fmla="*/ 955767 w 2520324"/>
              <a:gd name="connsiteY4" fmla="*/ 1647103 h 1647103"/>
              <a:gd name="connsiteX5" fmla="*/ 0 w 2520324"/>
              <a:gd name="connsiteY5" fmla="*/ 1641745 h 1647103"/>
              <a:gd name="connsiteX6" fmla="*/ 0 w 2520324"/>
              <a:gd name="connsiteY6" fmla="*/ 0 h 1647103"/>
              <a:gd name="connsiteX0" fmla="*/ 0 w 2520324"/>
              <a:gd name="connsiteY0" fmla="*/ 0 h 1647127"/>
              <a:gd name="connsiteX1" fmla="*/ 2520324 w 2520324"/>
              <a:gd name="connsiteY1" fmla="*/ 0 h 1647127"/>
              <a:gd name="connsiteX2" fmla="*/ 2516343 w 2520324"/>
              <a:gd name="connsiteY2" fmla="*/ 196255 h 1647127"/>
              <a:gd name="connsiteX3" fmla="*/ 1381334 w 2520324"/>
              <a:gd name="connsiteY3" fmla="*/ 807555 h 1647127"/>
              <a:gd name="connsiteX4" fmla="*/ 955767 w 2520324"/>
              <a:gd name="connsiteY4" fmla="*/ 1647103 h 1647127"/>
              <a:gd name="connsiteX5" fmla="*/ 0 w 2520324"/>
              <a:gd name="connsiteY5" fmla="*/ 1641745 h 1647127"/>
              <a:gd name="connsiteX6" fmla="*/ 0 w 2520324"/>
              <a:gd name="connsiteY6" fmla="*/ 0 h 1647127"/>
              <a:gd name="connsiteX0" fmla="*/ 0 w 2520324"/>
              <a:gd name="connsiteY0" fmla="*/ 0 h 1647103"/>
              <a:gd name="connsiteX1" fmla="*/ 2520324 w 2520324"/>
              <a:gd name="connsiteY1" fmla="*/ 0 h 1647103"/>
              <a:gd name="connsiteX2" fmla="*/ 2516343 w 2520324"/>
              <a:gd name="connsiteY2" fmla="*/ 196255 h 1647103"/>
              <a:gd name="connsiteX3" fmla="*/ 1381334 w 2520324"/>
              <a:gd name="connsiteY3" fmla="*/ 807555 h 1647103"/>
              <a:gd name="connsiteX4" fmla="*/ 955767 w 2520324"/>
              <a:gd name="connsiteY4" fmla="*/ 1647103 h 1647103"/>
              <a:gd name="connsiteX5" fmla="*/ 0 w 2520324"/>
              <a:gd name="connsiteY5" fmla="*/ 1641745 h 1647103"/>
              <a:gd name="connsiteX6" fmla="*/ 0 w 2520324"/>
              <a:gd name="connsiteY6" fmla="*/ 0 h 1647103"/>
              <a:gd name="connsiteX0" fmla="*/ 0 w 2527038"/>
              <a:gd name="connsiteY0" fmla="*/ 0 h 1647103"/>
              <a:gd name="connsiteX1" fmla="*/ 2520324 w 2527038"/>
              <a:gd name="connsiteY1" fmla="*/ 0 h 1647103"/>
              <a:gd name="connsiteX2" fmla="*/ 2527038 w 2527038"/>
              <a:gd name="connsiteY2" fmla="*/ 196255 h 1647103"/>
              <a:gd name="connsiteX3" fmla="*/ 1381334 w 2527038"/>
              <a:gd name="connsiteY3" fmla="*/ 807555 h 1647103"/>
              <a:gd name="connsiteX4" fmla="*/ 955767 w 2527038"/>
              <a:gd name="connsiteY4" fmla="*/ 1647103 h 1647103"/>
              <a:gd name="connsiteX5" fmla="*/ 0 w 2527038"/>
              <a:gd name="connsiteY5" fmla="*/ 1641745 h 1647103"/>
              <a:gd name="connsiteX6" fmla="*/ 0 w 2527038"/>
              <a:gd name="connsiteY6" fmla="*/ 0 h 1647103"/>
              <a:gd name="connsiteX0" fmla="*/ 0 w 2520324"/>
              <a:gd name="connsiteY0" fmla="*/ 0 h 1647103"/>
              <a:gd name="connsiteX1" fmla="*/ 2520324 w 2520324"/>
              <a:gd name="connsiteY1" fmla="*/ 0 h 1647103"/>
              <a:gd name="connsiteX2" fmla="*/ 2516343 w 2520324"/>
              <a:gd name="connsiteY2" fmla="*/ 201602 h 1647103"/>
              <a:gd name="connsiteX3" fmla="*/ 1381334 w 2520324"/>
              <a:gd name="connsiteY3" fmla="*/ 807555 h 1647103"/>
              <a:gd name="connsiteX4" fmla="*/ 955767 w 2520324"/>
              <a:gd name="connsiteY4" fmla="*/ 1647103 h 1647103"/>
              <a:gd name="connsiteX5" fmla="*/ 0 w 2520324"/>
              <a:gd name="connsiteY5" fmla="*/ 1641745 h 1647103"/>
              <a:gd name="connsiteX6" fmla="*/ 0 w 2520324"/>
              <a:gd name="connsiteY6" fmla="*/ 0 h 1647103"/>
              <a:gd name="connsiteX0" fmla="*/ 0 w 2521690"/>
              <a:gd name="connsiteY0" fmla="*/ 0 h 1647103"/>
              <a:gd name="connsiteX1" fmla="*/ 2520324 w 2521690"/>
              <a:gd name="connsiteY1" fmla="*/ 0 h 1647103"/>
              <a:gd name="connsiteX2" fmla="*/ 2521690 w 2521690"/>
              <a:gd name="connsiteY2" fmla="*/ 201602 h 1647103"/>
              <a:gd name="connsiteX3" fmla="*/ 1381334 w 2521690"/>
              <a:gd name="connsiteY3" fmla="*/ 807555 h 1647103"/>
              <a:gd name="connsiteX4" fmla="*/ 955767 w 2521690"/>
              <a:gd name="connsiteY4" fmla="*/ 1647103 h 1647103"/>
              <a:gd name="connsiteX5" fmla="*/ 0 w 2521690"/>
              <a:gd name="connsiteY5" fmla="*/ 1641745 h 1647103"/>
              <a:gd name="connsiteX6" fmla="*/ 0 w 2521690"/>
              <a:gd name="connsiteY6" fmla="*/ 0 h 1647103"/>
              <a:gd name="connsiteX0" fmla="*/ 0 w 2521690"/>
              <a:gd name="connsiteY0" fmla="*/ 0 h 1647103"/>
              <a:gd name="connsiteX1" fmla="*/ 2520324 w 2521690"/>
              <a:gd name="connsiteY1" fmla="*/ 0 h 1647103"/>
              <a:gd name="connsiteX2" fmla="*/ 2521690 w 2521690"/>
              <a:gd name="connsiteY2" fmla="*/ 201602 h 1647103"/>
              <a:gd name="connsiteX3" fmla="*/ 1381334 w 2521690"/>
              <a:gd name="connsiteY3" fmla="*/ 807555 h 1647103"/>
              <a:gd name="connsiteX4" fmla="*/ 955767 w 2521690"/>
              <a:gd name="connsiteY4" fmla="*/ 1647103 h 1647103"/>
              <a:gd name="connsiteX5" fmla="*/ 0 w 2521690"/>
              <a:gd name="connsiteY5" fmla="*/ 1641745 h 1647103"/>
              <a:gd name="connsiteX6" fmla="*/ 0 w 2521690"/>
              <a:gd name="connsiteY6" fmla="*/ 0 h 1647103"/>
              <a:gd name="connsiteX0" fmla="*/ 0 w 2521690"/>
              <a:gd name="connsiteY0" fmla="*/ 0 h 1647103"/>
              <a:gd name="connsiteX1" fmla="*/ 2520324 w 2521690"/>
              <a:gd name="connsiteY1" fmla="*/ 0 h 1647103"/>
              <a:gd name="connsiteX2" fmla="*/ 2521690 w 2521690"/>
              <a:gd name="connsiteY2" fmla="*/ 201602 h 1647103"/>
              <a:gd name="connsiteX3" fmla="*/ 1381334 w 2521690"/>
              <a:gd name="connsiteY3" fmla="*/ 807555 h 1647103"/>
              <a:gd name="connsiteX4" fmla="*/ 955767 w 2521690"/>
              <a:gd name="connsiteY4" fmla="*/ 1647103 h 1647103"/>
              <a:gd name="connsiteX5" fmla="*/ 0 w 2521690"/>
              <a:gd name="connsiteY5" fmla="*/ 1641745 h 1647103"/>
              <a:gd name="connsiteX6" fmla="*/ 0 w 2521690"/>
              <a:gd name="connsiteY6" fmla="*/ 0 h 1647103"/>
              <a:gd name="connsiteX0" fmla="*/ 0 w 2521690"/>
              <a:gd name="connsiteY0" fmla="*/ 0 h 1647103"/>
              <a:gd name="connsiteX1" fmla="*/ 2520324 w 2521690"/>
              <a:gd name="connsiteY1" fmla="*/ 0 h 1647103"/>
              <a:gd name="connsiteX2" fmla="*/ 2521690 w 2521690"/>
              <a:gd name="connsiteY2" fmla="*/ 201602 h 1647103"/>
              <a:gd name="connsiteX3" fmla="*/ 1381334 w 2521690"/>
              <a:gd name="connsiteY3" fmla="*/ 807555 h 1647103"/>
              <a:gd name="connsiteX4" fmla="*/ 955767 w 2521690"/>
              <a:gd name="connsiteY4" fmla="*/ 1647103 h 1647103"/>
              <a:gd name="connsiteX5" fmla="*/ 0 w 2521690"/>
              <a:gd name="connsiteY5" fmla="*/ 1641745 h 1647103"/>
              <a:gd name="connsiteX6" fmla="*/ 0 w 2521690"/>
              <a:gd name="connsiteY6" fmla="*/ 0 h 1647103"/>
              <a:gd name="connsiteX0" fmla="*/ 0 w 2521690"/>
              <a:gd name="connsiteY0" fmla="*/ 0 h 1647103"/>
              <a:gd name="connsiteX1" fmla="*/ 2520324 w 2521690"/>
              <a:gd name="connsiteY1" fmla="*/ 0 h 1647103"/>
              <a:gd name="connsiteX2" fmla="*/ 2521690 w 2521690"/>
              <a:gd name="connsiteY2" fmla="*/ 201602 h 1647103"/>
              <a:gd name="connsiteX3" fmla="*/ 1311818 w 2521690"/>
              <a:gd name="connsiteY3" fmla="*/ 839639 h 1647103"/>
              <a:gd name="connsiteX4" fmla="*/ 955767 w 2521690"/>
              <a:gd name="connsiteY4" fmla="*/ 1647103 h 1647103"/>
              <a:gd name="connsiteX5" fmla="*/ 0 w 2521690"/>
              <a:gd name="connsiteY5" fmla="*/ 1641745 h 1647103"/>
              <a:gd name="connsiteX6" fmla="*/ 0 w 2521690"/>
              <a:gd name="connsiteY6" fmla="*/ 0 h 1647103"/>
              <a:gd name="connsiteX0" fmla="*/ 0 w 2521690"/>
              <a:gd name="connsiteY0" fmla="*/ 0 h 1663145"/>
              <a:gd name="connsiteX1" fmla="*/ 2520324 w 2521690"/>
              <a:gd name="connsiteY1" fmla="*/ 0 h 1663145"/>
              <a:gd name="connsiteX2" fmla="*/ 2521690 w 2521690"/>
              <a:gd name="connsiteY2" fmla="*/ 201602 h 1663145"/>
              <a:gd name="connsiteX3" fmla="*/ 1311818 w 2521690"/>
              <a:gd name="connsiteY3" fmla="*/ 839639 h 1663145"/>
              <a:gd name="connsiteX4" fmla="*/ 1501199 w 2521690"/>
              <a:gd name="connsiteY4" fmla="*/ 1663145 h 1663145"/>
              <a:gd name="connsiteX5" fmla="*/ 0 w 2521690"/>
              <a:gd name="connsiteY5" fmla="*/ 1641745 h 1663145"/>
              <a:gd name="connsiteX6" fmla="*/ 0 w 2521690"/>
              <a:gd name="connsiteY6" fmla="*/ 0 h 1663145"/>
              <a:gd name="connsiteX0" fmla="*/ 0 w 2521690"/>
              <a:gd name="connsiteY0" fmla="*/ 0 h 1652450"/>
              <a:gd name="connsiteX1" fmla="*/ 2520324 w 2521690"/>
              <a:gd name="connsiteY1" fmla="*/ 0 h 1652450"/>
              <a:gd name="connsiteX2" fmla="*/ 2521690 w 2521690"/>
              <a:gd name="connsiteY2" fmla="*/ 201602 h 1652450"/>
              <a:gd name="connsiteX3" fmla="*/ 1311818 w 2521690"/>
              <a:gd name="connsiteY3" fmla="*/ 839639 h 1652450"/>
              <a:gd name="connsiteX4" fmla="*/ 1490504 w 2521690"/>
              <a:gd name="connsiteY4" fmla="*/ 1652450 h 1652450"/>
              <a:gd name="connsiteX5" fmla="*/ 0 w 2521690"/>
              <a:gd name="connsiteY5" fmla="*/ 1641745 h 1652450"/>
              <a:gd name="connsiteX6" fmla="*/ 0 w 2521690"/>
              <a:gd name="connsiteY6" fmla="*/ 0 h 1652450"/>
              <a:gd name="connsiteX0" fmla="*/ 0 w 2521690"/>
              <a:gd name="connsiteY0" fmla="*/ 0 h 1641745"/>
              <a:gd name="connsiteX1" fmla="*/ 2520324 w 2521690"/>
              <a:gd name="connsiteY1" fmla="*/ 0 h 1641745"/>
              <a:gd name="connsiteX2" fmla="*/ 2521690 w 2521690"/>
              <a:gd name="connsiteY2" fmla="*/ 201602 h 1641745"/>
              <a:gd name="connsiteX3" fmla="*/ 1311818 w 2521690"/>
              <a:gd name="connsiteY3" fmla="*/ 839639 h 1641745"/>
              <a:gd name="connsiteX4" fmla="*/ 1485157 w 2521690"/>
              <a:gd name="connsiteY4" fmla="*/ 1636408 h 1641745"/>
              <a:gd name="connsiteX5" fmla="*/ 0 w 2521690"/>
              <a:gd name="connsiteY5" fmla="*/ 1641745 h 1641745"/>
              <a:gd name="connsiteX6" fmla="*/ 0 w 2521690"/>
              <a:gd name="connsiteY6" fmla="*/ 0 h 1641745"/>
              <a:gd name="connsiteX0" fmla="*/ 0 w 2521690"/>
              <a:gd name="connsiteY0" fmla="*/ 0 h 1647103"/>
              <a:gd name="connsiteX1" fmla="*/ 2520324 w 2521690"/>
              <a:gd name="connsiteY1" fmla="*/ 0 h 1647103"/>
              <a:gd name="connsiteX2" fmla="*/ 2521690 w 2521690"/>
              <a:gd name="connsiteY2" fmla="*/ 201602 h 1647103"/>
              <a:gd name="connsiteX3" fmla="*/ 1311818 w 2521690"/>
              <a:gd name="connsiteY3" fmla="*/ 839639 h 1647103"/>
              <a:gd name="connsiteX4" fmla="*/ 1485157 w 2521690"/>
              <a:gd name="connsiteY4" fmla="*/ 1647103 h 1647103"/>
              <a:gd name="connsiteX5" fmla="*/ 0 w 2521690"/>
              <a:gd name="connsiteY5" fmla="*/ 1641745 h 1647103"/>
              <a:gd name="connsiteX6" fmla="*/ 0 w 2521690"/>
              <a:gd name="connsiteY6" fmla="*/ 0 h 1647103"/>
              <a:gd name="connsiteX0" fmla="*/ 0 w 2520353"/>
              <a:gd name="connsiteY0" fmla="*/ 0 h 1647103"/>
              <a:gd name="connsiteX1" fmla="*/ 2520324 w 2520353"/>
              <a:gd name="connsiteY1" fmla="*/ 0 h 1647103"/>
              <a:gd name="connsiteX2" fmla="*/ 2516342 w 2520353"/>
              <a:gd name="connsiteY2" fmla="*/ 297854 h 1647103"/>
              <a:gd name="connsiteX3" fmla="*/ 1311818 w 2520353"/>
              <a:gd name="connsiteY3" fmla="*/ 839639 h 1647103"/>
              <a:gd name="connsiteX4" fmla="*/ 1485157 w 2520353"/>
              <a:gd name="connsiteY4" fmla="*/ 1647103 h 1647103"/>
              <a:gd name="connsiteX5" fmla="*/ 0 w 2520353"/>
              <a:gd name="connsiteY5" fmla="*/ 1641745 h 1647103"/>
              <a:gd name="connsiteX6" fmla="*/ 0 w 2520353"/>
              <a:gd name="connsiteY6" fmla="*/ 0 h 1647103"/>
              <a:gd name="connsiteX0" fmla="*/ 0 w 2521690"/>
              <a:gd name="connsiteY0" fmla="*/ 0 h 1647103"/>
              <a:gd name="connsiteX1" fmla="*/ 2520324 w 2521690"/>
              <a:gd name="connsiteY1" fmla="*/ 0 h 1647103"/>
              <a:gd name="connsiteX2" fmla="*/ 2521690 w 2521690"/>
              <a:gd name="connsiteY2" fmla="*/ 260423 h 1647103"/>
              <a:gd name="connsiteX3" fmla="*/ 1311818 w 2521690"/>
              <a:gd name="connsiteY3" fmla="*/ 839639 h 1647103"/>
              <a:gd name="connsiteX4" fmla="*/ 1485157 w 2521690"/>
              <a:gd name="connsiteY4" fmla="*/ 1647103 h 1647103"/>
              <a:gd name="connsiteX5" fmla="*/ 0 w 2521690"/>
              <a:gd name="connsiteY5" fmla="*/ 1641745 h 1647103"/>
              <a:gd name="connsiteX6" fmla="*/ 0 w 2521690"/>
              <a:gd name="connsiteY6" fmla="*/ 0 h 1647103"/>
              <a:gd name="connsiteX0" fmla="*/ 0 w 2521690"/>
              <a:gd name="connsiteY0" fmla="*/ 0 h 1647103"/>
              <a:gd name="connsiteX1" fmla="*/ 2520324 w 2521690"/>
              <a:gd name="connsiteY1" fmla="*/ 0 h 1647103"/>
              <a:gd name="connsiteX2" fmla="*/ 2521690 w 2521690"/>
              <a:gd name="connsiteY2" fmla="*/ 260423 h 1647103"/>
              <a:gd name="connsiteX3" fmla="*/ 1311818 w 2521690"/>
              <a:gd name="connsiteY3" fmla="*/ 839639 h 1647103"/>
              <a:gd name="connsiteX4" fmla="*/ 1485157 w 2521690"/>
              <a:gd name="connsiteY4" fmla="*/ 1647103 h 1647103"/>
              <a:gd name="connsiteX5" fmla="*/ 0 w 2521690"/>
              <a:gd name="connsiteY5" fmla="*/ 1641745 h 1647103"/>
              <a:gd name="connsiteX6" fmla="*/ 0 w 2521690"/>
              <a:gd name="connsiteY6" fmla="*/ 0 h 1647103"/>
              <a:gd name="connsiteX0" fmla="*/ 0 w 2523639"/>
              <a:gd name="connsiteY0" fmla="*/ 0 h 1647103"/>
              <a:gd name="connsiteX1" fmla="*/ 2520324 w 2523639"/>
              <a:gd name="connsiteY1" fmla="*/ 0 h 1647103"/>
              <a:gd name="connsiteX2" fmla="*/ 2521690 w 2523639"/>
              <a:gd name="connsiteY2" fmla="*/ 260423 h 1647103"/>
              <a:gd name="connsiteX3" fmla="*/ 1311818 w 2523639"/>
              <a:gd name="connsiteY3" fmla="*/ 839639 h 1647103"/>
              <a:gd name="connsiteX4" fmla="*/ 1485157 w 2523639"/>
              <a:gd name="connsiteY4" fmla="*/ 1647103 h 1647103"/>
              <a:gd name="connsiteX5" fmla="*/ 0 w 2523639"/>
              <a:gd name="connsiteY5" fmla="*/ 1641745 h 1647103"/>
              <a:gd name="connsiteX6" fmla="*/ 0 w 2523639"/>
              <a:gd name="connsiteY6" fmla="*/ 0 h 1647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3639" h="1647103">
                <a:moveTo>
                  <a:pt x="0" y="0"/>
                </a:moveTo>
                <a:lnTo>
                  <a:pt x="2520324" y="0"/>
                </a:lnTo>
                <a:cubicBezTo>
                  <a:pt x="2520779" y="67201"/>
                  <a:pt x="2526582" y="187875"/>
                  <a:pt x="2521690" y="260423"/>
                </a:cubicBezTo>
                <a:cubicBezTo>
                  <a:pt x="2515887" y="628175"/>
                  <a:pt x="1697285" y="872939"/>
                  <a:pt x="1311818" y="839639"/>
                </a:cubicBezTo>
                <a:cubicBezTo>
                  <a:pt x="1581710" y="1301299"/>
                  <a:pt x="1814171" y="1645317"/>
                  <a:pt x="1485157" y="1647103"/>
                </a:cubicBezTo>
                <a:lnTo>
                  <a:pt x="0" y="1641745"/>
                </a:lnTo>
                <a:lnTo>
                  <a:pt x="0" y="0"/>
                </a:ln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7760076" y="2518466"/>
            <a:ext cx="199636" cy="19963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8" name="直接连接符 57"/>
          <p:cNvCxnSpPr/>
          <p:nvPr/>
        </p:nvCxnSpPr>
        <p:spPr>
          <a:xfrm>
            <a:off x="6661268" y="2335817"/>
            <a:ext cx="601494" cy="491344"/>
          </a:xfrm>
          <a:prstGeom prst="line">
            <a:avLst/>
          </a:prstGeom>
          <a:ln w="22225">
            <a:solidFill>
              <a:schemeClr val="tx1">
                <a:lumMod val="95000"/>
                <a:lumOff val="5000"/>
              </a:schemeClr>
            </a:solidFill>
            <a:prstDash val="sys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7474521" y="1197716"/>
            <a:ext cx="697879" cy="491696"/>
          </a:xfrm>
          <a:prstGeom prst="line">
            <a:avLst/>
          </a:prstGeom>
          <a:ln w="22225">
            <a:solidFill>
              <a:schemeClr val="tx1">
                <a:lumMod val="95000"/>
                <a:lumOff val="5000"/>
              </a:schemeClr>
            </a:solidFill>
            <a:prstDash val="sys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6359448" y="1634892"/>
            <a:ext cx="1600264" cy="1091964"/>
          </a:xfrm>
          <a:prstGeom prst="line">
            <a:avLst/>
          </a:prstGeom>
          <a:ln w="22225">
            <a:solidFill>
              <a:schemeClr val="tx1">
                <a:lumMod val="95000"/>
                <a:lumOff val="5000"/>
              </a:schemeClr>
            </a:solidFill>
            <a:prstDash val="sys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右箭头 66"/>
          <p:cNvSpPr/>
          <p:nvPr/>
        </p:nvSpPr>
        <p:spPr>
          <a:xfrm>
            <a:off x="4283968" y="1570728"/>
            <a:ext cx="576064" cy="566692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5359400" y="1819935"/>
            <a:ext cx="1628473" cy="796243"/>
          </a:xfrm>
          <a:custGeom>
            <a:avLst/>
            <a:gdLst>
              <a:gd name="connsiteX0" fmla="*/ 0 w 1430867"/>
              <a:gd name="connsiteY0" fmla="*/ 778933 h 795866"/>
              <a:gd name="connsiteX1" fmla="*/ 1430867 w 1430867"/>
              <a:gd name="connsiteY1" fmla="*/ 795866 h 795866"/>
              <a:gd name="connsiteX2" fmla="*/ 1286933 w 1430867"/>
              <a:gd name="connsiteY2" fmla="*/ 0 h 795866"/>
              <a:gd name="connsiteX0" fmla="*/ 0 w 1560177"/>
              <a:gd name="connsiteY0" fmla="*/ 778933 h 799665"/>
              <a:gd name="connsiteX1" fmla="*/ 1430867 w 1560177"/>
              <a:gd name="connsiteY1" fmla="*/ 795866 h 799665"/>
              <a:gd name="connsiteX2" fmla="*/ 1286933 w 1560177"/>
              <a:gd name="connsiteY2" fmla="*/ 0 h 799665"/>
              <a:gd name="connsiteX0" fmla="*/ 0 w 1617369"/>
              <a:gd name="connsiteY0" fmla="*/ 778933 h 800444"/>
              <a:gd name="connsiteX1" fmla="*/ 1430867 w 1617369"/>
              <a:gd name="connsiteY1" fmla="*/ 795866 h 800444"/>
              <a:gd name="connsiteX2" fmla="*/ 1286933 w 1617369"/>
              <a:gd name="connsiteY2" fmla="*/ 0 h 800444"/>
              <a:gd name="connsiteX0" fmla="*/ 0 w 1617369"/>
              <a:gd name="connsiteY0" fmla="*/ 778933 h 800918"/>
              <a:gd name="connsiteX1" fmla="*/ 1430867 w 1617369"/>
              <a:gd name="connsiteY1" fmla="*/ 795866 h 800918"/>
              <a:gd name="connsiteX2" fmla="*/ 1286933 w 1617369"/>
              <a:gd name="connsiteY2" fmla="*/ 0 h 800918"/>
              <a:gd name="connsiteX0" fmla="*/ 0 w 1602601"/>
              <a:gd name="connsiteY0" fmla="*/ 778933 h 796243"/>
              <a:gd name="connsiteX1" fmla="*/ 1430867 w 1602601"/>
              <a:gd name="connsiteY1" fmla="*/ 795866 h 796243"/>
              <a:gd name="connsiteX2" fmla="*/ 1286933 w 1602601"/>
              <a:gd name="connsiteY2" fmla="*/ 0 h 796243"/>
              <a:gd name="connsiteX0" fmla="*/ 0 w 1628473"/>
              <a:gd name="connsiteY0" fmla="*/ 778933 h 796243"/>
              <a:gd name="connsiteX1" fmla="*/ 1430867 w 1628473"/>
              <a:gd name="connsiteY1" fmla="*/ 795866 h 796243"/>
              <a:gd name="connsiteX2" fmla="*/ 1286933 w 1628473"/>
              <a:gd name="connsiteY2" fmla="*/ 0 h 796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8473" h="796243">
                <a:moveTo>
                  <a:pt x="0" y="778933"/>
                </a:moveTo>
                <a:lnTo>
                  <a:pt x="1430867" y="795866"/>
                </a:lnTo>
                <a:cubicBezTo>
                  <a:pt x="1797756" y="809977"/>
                  <a:pt x="1597378" y="426156"/>
                  <a:pt x="1286933" y="0"/>
                </a:cubicBezTo>
              </a:path>
            </a:pathLst>
          </a:cu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6654800" y="998669"/>
            <a:ext cx="1202267" cy="816408"/>
          </a:xfrm>
          <a:custGeom>
            <a:avLst/>
            <a:gdLst>
              <a:gd name="connsiteX0" fmla="*/ 0 w 1202267"/>
              <a:gd name="connsiteY0" fmla="*/ 812800 h 812800"/>
              <a:gd name="connsiteX1" fmla="*/ 1202267 w 1202267"/>
              <a:gd name="connsiteY1" fmla="*/ 220133 h 812800"/>
              <a:gd name="connsiteX2" fmla="*/ 1202267 w 1202267"/>
              <a:gd name="connsiteY2" fmla="*/ 0 h 812800"/>
              <a:gd name="connsiteX0" fmla="*/ 0 w 1202267"/>
              <a:gd name="connsiteY0" fmla="*/ 812800 h 812800"/>
              <a:gd name="connsiteX1" fmla="*/ 1202267 w 1202267"/>
              <a:gd name="connsiteY1" fmla="*/ 220133 h 812800"/>
              <a:gd name="connsiteX2" fmla="*/ 1202267 w 1202267"/>
              <a:gd name="connsiteY2" fmla="*/ 0 h 812800"/>
              <a:gd name="connsiteX0" fmla="*/ 0 w 1202267"/>
              <a:gd name="connsiteY0" fmla="*/ 812800 h 815369"/>
              <a:gd name="connsiteX1" fmla="*/ 1202267 w 1202267"/>
              <a:gd name="connsiteY1" fmla="*/ 220133 h 815369"/>
              <a:gd name="connsiteX2" fmla="*/ 1202267 w 1202267"/>
              <a:gd name="connsiteY2" fmla="*/ 0 h 815369"/>
              <a:gd name="connsiteX0" fmla="*/ 0 w 1202267"/>
              <a:gd name="connsiteY0" fmla="*/ 812800 h 816408"/>
              <a:gd name="connsiteX1" fmla="*/ 1202267 w 1202267"/>
              <a:gd name="connsiteY1" fmla="*/ 220133 h 816408"/>
              <a:gd name="connsiteX2" fmla="*/ 1202267 w 1202267"/>
              <a:gd name="connsiteY2" fmla="*/ 0 h 816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2267" h="816408">
                <a:moveTo>
                  <a:pt x="0" y="812800"/>
                </a:moveTo>
                <a:cubicBezTo>
                  <a:pt x="595489" y="852311"/>
                  <a:pt x="1199445" y="561622"/>
                  <a:pt x="1202267" y="220133"/>
                </a:cubicBezTo>
                <a:lnTo>
                  <a:pt x="1202267" y="0"/>
                </a:lnTo>
              </a:path>
            </a:pathLst>
          </a:cu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561450" y="1742422"/>
            <a:ext cx="199636" cy="19963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267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51"/>
          <p:cNvSpPr/>
          <p:nvPr/>
        </p:nvSpPr>
        <p:spPr>
          <a:xfrm>
            <a:off x="5218299" y="1032582"/>
            <a:ext cx="2524284" cy="1651584"/>
          </a:xfrm>
          <a:custGeom>
            <a:avLst/>
            <a:gdLst>
              <a:gd name="connsiteX0" fmla="*/ 0 w 2523639"/>
              <a:gd name="connsiteY0" fmla="*/ 0 h 1647103"/>
              <a:gd name="connsiteX1" fmla="*/ 2523639 w 2523639"/>
              <a:gd name="connsiteY1" fmla="*/ 0 h 1647103"/>
              <a:gd name="connsiteX2" fmla="*/ 2523639 w 2523639"/>
              <a:gd name="connsiteY2" fmla="*/ 1647103 h 1647103"/>
              <a:gd name="connsiteX3" fmla="*/ 0 w 2523639"/>
              <a:gd name="connsiteY3" fmla="*/ 1647103 h 1647103"/>
              <a:gd name="connsiteX4" fmla="*/ 0 w 2523639"/>
              <a:gd name="connsiteY4" fmla="*/ 0 h 1647103"/>
              <a:gd name="connsiteX0" fmla="*/ 0 w 2523639"/>
              <a:gd name="connsiteY0" fmla="*/ 0 h 1647103"/>
              <a:gd name="connsiteX1" fmla="*/ 2523639 w 2523639"/>
              <a:gd name="connsiteY1" fmla="*/ 0 h 1647103"/>
              <a:gd name="connsiteX2" fmla="*/ 2523639 w 2523639"/>
              <a:gd name="connsiteY2" fmla="*/ 1647103 h 1647103"/>
              <a:gd name="connsiteX3" fmla="*/ 1463769 w 2523639"/>
              <a:gd name="connsiteY3" fmla="*/ 1643563 h 1647103"/>
              <a:gd name="connsiteX4" fmla="*/ 0 w 2523639"/>
              <a:gd name="connsiteY4" fmla="*/ 1647103 h 1647103"/>
              <a:gd name="connsiteX5" fmla="*/ 0 w 2523639"/>
              <a:gd name="connsiteY5" fmla="*/ 0 h 1647103"/>
              <a:gd name="connsiteX0" fmla="*/ 0 w 2524284"/>
              <a:gd name="connsiteY0" fmla="*/ 0 h 1647103"/>
              <a:gd name="connsiteX1" fmla="*/ 2523639 w 2524284"/>
              <a:gd name="connsiteY1" fmla="*/ 0 h 1647103"/>
              <a:gd name="connsiteX2" fmla="*/ 2524284 w 2524284"/>
              <a:gd name="connsiteY2" fmla="*/ 403938 h 1647103"/>
              <a:gd name="connsiteX3" fmla="*/ 2523639 w 2524284"/>
              <a:gd name="connsiteY3" fmla="*/ 1647103 h 1647103"/>
              <a:gd name="connsiteX4" fmla="*/ 1463769 w 2524284"/>
              <a:gd name="connsiteY4" fmla="*/ 1643563 h 1647103"/>
              <a:gd name="connsiteX5" fmla="*/ 0 w 2524284"/>
              <a:gd name="connsiteY5" fmla="*/ 1647103 h 1647103"/>
              <a:gd name="connsiteX6" fmla="*/ 0 w 2524284"/>
              <a:gd name="connsiteY6" fmla="*/ 0 h 1647103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2523639 w 2524284"/>
              <a:gd name="connsiteY3" fmla="*/ 16471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4284" h="1651584">
                <a:moveTo>
                  <a:pt x="0" y="0"/>
                </a:moveTo>
                <a:lnTo>
                  <a:pt x="2523639" y="0"/>
                </a:lnTo>
                <a:lnTo>
                  <a:pt x="2524284" y="403938"/>
                </a:lnTo>
                <a:lnTo>
                  <a:pt x="2523639" y="1647103"/>
                </a:lnTo>
                <a:lnTo>
                  <a:pt x="1455748" y="1651584"/>
                </a:lnTo>
                <a:lnTo>
                  <a:pt x="0" y="1647103"/>
                </a:lnTo>
                <a:lnTo>
                  <a:pt x="0" y="0"/>
                </a:ln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51"/>
          <p:cNvSpPr/>
          <p:nvPr/>
        </p:nvSpPr>
        <p:spPr>
          <a:xfrm>
            <a:off x="1403648" y="1032581"/>
            <a:ext cx="2523639" cy="1647103"/>
          </a:xfrm>
          <a:prstGeom prst="rect">
            <a:avLst/>
          </a:pr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右箭头 27"/>
          <p:cNvSpPr/>
          <p:nvPr/>
        </p:nvSpPr>
        <p:spPr>
          <a:xfrm>
            <a:off x="4283968" y="1572786"/>
            <a:ext cx="576064" cy="566692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586450" y="2558326"/>
            <a:ext cx="199636" cy="19963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4858257" y="2756265"/>
            <a:ext cx="331414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添加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两个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顶点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，限定折叠范围</a:t>
            </a:r>
            <a:endParaRPr lang="en-US" altLang="zh-CN" sz="1400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978950" y="2757962"/>
            <a:ext cx="1296905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画矩形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642765" y="1373150"/>
            <a:ext cx="199636" cy="19963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2411760" y="3541037"/>
            <a:ext cx="4285490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开始制作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281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1"/>
          <p:cNvSpPr/>
          <p:nvPr/>
        </p:nvSpPr>
        <p:spPr>
          <a:xfrm>
            <a:off x="1405030" y="1017182"/>
            <a:ext cx="2524284" cy="1651584"/>
          </a:xfrm>
          <a:custGeom>
            <a:avLst/>
            <a:gdLst>
              <a:gd name="connsiteX0" fmla="*/ 0 w 2523639"/>
              <a:gd name="connsiteY0" fmla="*/ 0 h 1647103"/>
              <a:gd name="connsiteX1" fmla="*/ 2523639 w 2523639"/>
              <a:gd name="connsiteY1" fmla="*/ 0 h 1647103"/>
              <a:gd name="connsiteX2" fmla="*/ 2523639 w 2523639"/>
              <a:gd name="connsiteY2" fmla="*/ 1647103 h 1647103"/>
              <a:gd name="connsiteX3" fmla="*/ 0 w 2523639"/>
              <a:gd name="connsiteY3" fmla="*/ 1647103 h 1647103"/>
              <a:gd name="connsiteX4" fmla="*/ 0 w 2523639"/>
              <a:gd name="connsiteY4" fmla="*/ 0 h 1647103"/>
              <a:gd name="connsiteX0" fmla="*/ 0 w 2523639"/>
              <a:gd name="connsiteY0" fmla="*/ 0 h 1647103"/>
              <a:gd name="connsiteX1" fmla="*/ 2523639 w 2523639"/>
              <a:gd name="connsiteY1" fmla="*/ 0 h 1647103"/>
              <a:gd name="connsiteX2" fmla="*/ 2523639 w 2523639"/>
              <a:gd name="connsiteY2" fmla="*/ 1647103 h 1647103"/>
              <a:gd name="connsiteX3" fmla="*/ 1463769 w 2523639"/>
              <a:gd name="connsiteY3" fmla="*/ 1643563 h 1647103"/>
              <a:gd name="connsiteX4" fmla="*/ 0 w 2523639"/>
              <a:gd name="connsiteY4" fmla="*/ 1647103 h 1647103"/>
              <a:gd name="connsiteX5" fmla="*/ 0 w 2523639"/>
              <a:gd name="connsiteY5" fmla="*/ 0 h 1647103"/>
              <a:gd name="connsiteX0" fmla="*/ 0 w 2524284"/>
              <a:gd name="connsiteY0" fmla="*/ 0 h 1647103"/>
              <a:gd name="connsiteX1" fmla="*/ 2523639 w 2524284"/>
              <a:gd name="connsiteY1" fmla="*/ 0 h 1647103"/>
              <a:gd name="connsiteX2" fmla="*/ 2524284 w 2524284"/>
              <a:gd name="connsiteY2" fmla="*/ 403938 h 1647103"/>
              <a:gd name="connsiteX3" fmla="*/ 2523639 w 2524284"/>
              <a:gd name="connsiteY3" fmla="*/ 1647103 h 1647103"/>
              <a:gd name="connsiteX4" fmla="*/ 1463769 w 2524284"/>
              <a:gd name="connsiteY4" fmla="*/ 1643563 h 1647103"/>
              <a:gd name="connsiteX5" fmla="*/ 0 w 2524284"/>
              <a:gd name="connsiteY5" fmla="*/ 1647103 h 1647103"/>
              <a:gd name="connsiteX6" fmla="*/ 0 w 2524284"/>
              <a:gd name="connsiteY6" fmla="*/ 0 h 1647103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2523639 w 2524284"/>
              <a:gd name="connsiteY3" fmla="*/ 16471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4284" h="1651584">
                <a:moveTo>
                  <a:pt x="0" y="0"/>
                </a:moveTo>
                <a:lnTo>
                  <a:pt x="2523639" y="0"/>
                </a:lnTo>
                <a:lnTo>
                  <a:pt x="2524284" y="403938"/>
                </a:lnTo>
                <a:lnTo>
                  <a:pt x="1383608" y="732703"/>
                </a:lnTo>
                <a:lnTo>
                  <a:pt x="1455748" y="1651584"/>
                </a:lnTo>
                <a:lnTo>
                  <a:pt x="0" y="1647103"/>
                </a:lnTo>
                <a:lnTo>
                  <a:pt x="0" y="0"/>
                </a:ln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2773181" y="2542926"/>
            <a:ext cx="199636" cy="19963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829496" y="1357750"/>
            <a:ext cx="199636" cy="19963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右箭头 55"/>
          <p:cNvSpPr/>
          <p:nvPr/>
        </p:nvSpPr>
        <p:spPr>
          <a:xfrm>
            <a:off x="4283968" y="1504750"/>
            <a:ext cx="576064" cy="566692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2598202" y="1228799"/>
            <a:ext cx="1549515" cy="1729787"/>
          </a:xfrm>
          <a:prstGeom prst="line">
            <a:avLst/>
          </a:prstGeom>
          <a:ln w="22225">
            <a:solidFill>
              <a:schemeClr val="tx1">
                <a:lumMod val="95000"/>
                <a:lumOff val="5000"/>
              </a:schemeClr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1043608" y="2958586"/>
            <a:ext cx="331414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将矩形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右下角顶点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移动到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关于黑色虚线对称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的位置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814338" y="2568948"/>
            <a:ext cx="199636" cy="199636"/>
          </a:xfrm>
          <a:prstGeom prst="ellipse">
            <a:avLst/>
          </a:prstGeom>
          <a:pattFill prst="dkUpDiag">
            <a:fgClr>
              <a:schemeClr val="tx1">
                <a:lumMod val="95000"/>
                <a:lumOff val="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2700679" y="1651575"/>
            <a:ext cx="199636" cy="19963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51"/>
          <p:cNvSpPr/>
          <p:nvPr/>
        </p:nvSpPr>
        <p:spPr>
          <a:xfrm>
            <a:off x="5260266" y="985292"/>
            <a:ext cx="2524284" cy="1651584"/>
          </a:xfrm>
          <a:custGeom>
            <a:avLst/>
            <a:gdLst>
              <a:gd name="connsiteX0" fmla="*/ 0 w 2523639"/>
              <a:gd name="connsiteY0" fmla="*/ 0 h 1647103"/>
              <a:gd name="connsiteX1" fmla="*/ 2523639 w 2523639"/>
              <a:gd name="connsiteY1" fmla="*/ 0 h 1647103"/>
              <a:gd name="connsiteX2" fmla="*/ 2523639 w 2523639"/>
              <a:gd name="connsiteY2" fmla="*/ 1647103 h 1647103"/>
              <a:gd name="connsiteX3" fmla="*/ 0 w 2523639"/>
              <a:gd name="connsiteY3" fmla="*/ 1647103 h 1647103"/>
              <a:gd name="connsiteX4" fmla="*/ 0 w 2523639"/>
              <a:gd name="connsiteY4" fmla="*/ 0 h 1647103"/>
              <a:gd name="connsiteX0" fmla="*/ 0 w 2523639"/>
              <a:gd name="connsiteY0" fmla="*/ 0 h 1647103"/>
              <a:gd name="connsiteX1" fmla="*/ 2523639 w 2523639"/>
              <a:gd name="connsiteY1" fmla="*/ 0 h 1647103"/>
              <a:gd name="connsiteX2" fmla="*/ 2523639 w 2523639"/>
              <a:gd name="connsiteY2" fmla="*/ 1647103 h 1647103"/>
              <a:gd name="connsiteX3" fmla="*/ 1463769 w 2523639"/>
              <a:gd name="connsiteY3" fmla="*/ 1643563 h 1647103"/>
              <a:gd name="connsiteX4" fmla="*/ 0 w 2523639"/>
              <a:gd name="connsiteY4" fmla="*/ 1647103 h 1647103"/>
              <a:gd name="connsiteX5" fmla="*/ 0 w 2523639"/>
              <a:gd name="connsiteY5" fmla="*/ 0 h 1647103"/>
              <a:gd name="connsiteX0" fmla="*/ 0 w 2524284"/>
              <a:gd name="connsiteY0" fmla="*/ 0 h 1647103"/>
              <a:gd name="connsiteX1" fmla="*/ 2523639 w 2524284"/>
              <a:gd name="connsiteY1" fmla="*/ 0 h 1647103"/>
              <a:gd name="connsiteX2" fmla="*/ 2524284 w 2524284"/>
              <a:gd name="connsiteY2" fmla="*/ 403938 h 1647103"/>
              <a:gd name="connsiteX3" fmla="*/ 2523639 w 2524284"/>
              <a:gd name="connsiteY3" fmla="*/ 1647103 h 1647103"/>
              <a:gd name="connsiteX4" fmla="*/ 1463769 w 2524284"/>
              <a:gd name="connsiteY4" fmla="*/ 1643563 h 1647103"/>
              <a:gd name="connsiteX5" fmla="*/ 0 w 2524284"/>
              <a:gd name="connsiteY5" fmla="*/ 1647103 h 1647103"/>
              <a:gd name="connsiteX6" fmla="*/ 0 w 2524284"/>
              <a:gd name="connsiteY6" fmla="*/ 0 h 1647103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2523639 w 2524284"/>
              <a:gd name="connsiteY3" fmla="*/ 16471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91"/>
              <a:gd name="connsiteX1" fmla="*/ 2523639 w 2524284"/>
              <a:gd name="connsiteY1" fmla="*/ 0 h 1651591"/>
              <a:gd name="connsiteX2" fmla="*/ 2524284 w 2524284"/>
              <a:gd name="connsiteY2" fmla="*/ 403938 h 1651591"/>
              <a:gd name="connsiteX3" fmla="*/ 1383608 w 2524284"/>
              <a:gd name="connsiteY3" fmla="*/ 732703 h 1651591"/>
              <a:gd name="connsiteX4" fmla="*/ 1455748 w 2524284"/>
              <a:gd name="connsiteY4" fmla="*/ 1651584 h 1651591"/>
              <a:gd name="connsiteX5" fmla="*/ 0 w 2524284"/>
              <a:gd name="connsiteY5" fmla="*/ 1647103 h 1651591"/>
              <a:gd name="connsiteX6" fmla="*/ 0 w 2524284"/>
              <a:gd name="connsiteY6" fmla="*/ 0 h 1651591"/>
              <a:gd name="connsiteX0" fmla="*/ 0 w 2524284"/>
              <a:gd name="connsiteY0" fmla="*/ 0 h 1651591"/>
              <a:gd name="connsiteX1" fmla="*/ 2523639 w 2524284"/>
              <a:gd name="connsiteY1" fmla="*/ 0 h 1651591"/>
              <a:gd name="connsiteX2" fmla="*/ 2524284 w 2524284"/>
              <a:gd name="connsiteY2" fmla="*/ 403938 h 1651591"/>
              <a:gd name="connsiteX3" fmla="*/ 1383608 w 2524284"/>
              <a:gd name="connsiteY3" fmla="*/ 732703 h 1651591"/>
              <a:gd name="connsiteX4" fmla="*/ 1455748 w 2524284"/>
              <a:gd name="connsiteY4" fmla="*/ 1651584 h 1651591"/>
              <a:gd name="connsiteX5" fmla="*/ 0 w 2524284"/>
              <a:gd name="connsiteY5" fmla="*/ 1647103 h 1651591"/>
              <a:gd name="connsiteX6" fmla="*/ 0 w 2524284"/>
              <a:gd name="connsiteY6" fmla="*/ 0 h 1651591"/>
              <a:gd name="connsiteX0" fmla="*/ 0 w 2524284"/>
              <a:gd name="connsiteY0" fmla="*/ 0 h 1651591"/>
              <a:gd name="connsiteX1" fmla="*/ 2523639 w 2524284"/>
              <a:gd name="connsiteY1" fmla="*/ 0 h 1651591"/>
              <a:gd name="connsiteX2" fmla="*/ 2524284 w 2524284"/>
              <a:gd name="connsiteY2" fmla="*/ 403938 h 1651591"/>
              <a:gd name="connsiteX3" fmla="*/ 1383608 w 2524284"/>
              <a:gd name="connsiteY3" fmla="*/ 732703 h 1651591"/>
              <a:gd name="connsiteX4" fmla="*/ 1455748 w 2524284"/>
              <a:gd name="connsiteY4" fmla="*/ 1651584 h 1651591"/>
              <a:gd name="connsiteX5" fmla="*/ 0 w 2524284"/>
              <a:gd name="connsiteY5" fmla="*/ 1647103 h 1651591"/>
              <a:gd name="connsiteX6" fmla="*/ 0 w 2524284"/>
              <a:gd name="connsiteY6" fmla="*/ 0 h 1651591"/>
              <a:gd name="connsiteX0" fmla="*/ 0 w 2524284"/>
              <a:gd name="connsiteY0" fmla="*/ 0 h 1651591"/>
              <a:gd name="connsiteX1" fmla="*/ 2523639 w 2524284"/>
              <a:gd name="connsiteY1" fmla="*/ 0 h 1651591"/>
              <a:gd name="connsiteX2" fmla="*/ 2524284 w 2524284"/>
              <a:gd name="connsiteY2" fmla="*/ 403938 h 1651591"/>
              <a:gd name="connsiteX3" fmla="*/ 1383608 w 2524284"/>
              <a:gd name="connsiteY3" fmla="*/ 732703 h 1651591"/>
              <a:gd name="connsiteX4" fmla="*/ 1455748 w 2524284"/>
              <a:gd name="connsiteY4" fmla="*/ 1651584 h 1651591"/>
              <a:gd name="connsiteX5" fmla="*/ 0 w 2524284"/>
              <a:gd name="connsiteY5" fmla="*/ 1647103 h 1651591"/>
              <a:gd name="connsiteX6" fmla="*/ 0 w 2524284"/>
              <a:gd name="connsiteY6" fmla="*/ 0 h 1651591"/>
              <a:gd name="connsiteX0" fmla="*/ 0 w 2524284"/>
              <a:gd name="connsiteY0" fmla="*/ 0 h 1651591"/>
              <a:gd name="connsiteX1" fmla="*/ 2523639 w 2524284"/>
              <a:gd name="connsiteY1" fmla="*/ 0 h 1651591"/>
              <a:gd name="connsiteX2" fmla="*/ 2524284 w 2524284"/>
              <a:gd name="connsiteY2" fmla="*/ 403938 h 1651591"/>
              <a:gd name="connsiteX3" fmla="*/ 1383608 w 2524284"/>
              <a:gd name="connsiteY3" fmla="*/ 732703 h 1651591"/>
              <a:gd name="connsiteX4" fmla="*/ 1455748 w 2524284"/>
              <a:gd name="connsiteY4" fmla="*/ 1651584 h 1651591"/>
              <a:gd name="connsiteX5" fmla="*/ 0 w 2524284"/>
              <a:gd name="connsiteY5" fmla="*/ 1647103 h 1651591"/>
              <a:gd name="connsiteX6" fmla="*/ 0 w 2524284"/>
              <a:gd name="connsiteY6" fmla="*/ 0 h 1651591"/>
              <a:gd name="connsiteX0" fmla="*/ 0 w 2524284"/>
              <a:gd name="connsiteY0" fmla="*/ 0 h 1653711"/>
              <a:gd name="connsiteX1" fmla="*/ 2523639 w 2524284"/>
              <a:gd name="connsiteY1" fmla="*/ 0 h 1653711"/>
              <a:gd name="connsiteX2" fmla="*/ 2524284 w 2524284"/>
              <a:gd name="connsiteY2" fmla="*/ 403938 h 1653711"/>
              <a:gd name="connsiteX3" fmla="*/ 1383608 w 2524284"/>
              <a:gd name="connsiteY3" fmla="*/ 732703 h 1653711"/>
              <a:gd name="connsiteX4" fmla="*/ 1455748 w 2524284"/>
              <a:gd name="connsiteY4" fmla="*/ 1651584 h 1653711"/>
              <a:gd name="connsiteX5" fmla="*/ 0 w 2524284"/>
              <a:gd name="connsiteY5" fmla="*/ 1647103 h 1653711"/>
              <a:gd name="connsiteX6" fmla="*/ 0 w 2524284"/>
              <a:gd name="connsiteY6" fmla="*/ 0 h 1653711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91"/>
              <a:gd name="connsiteX1" fmla="*/ 2523639 w 2524284"/>
              <a:gd name="connsiteY1" fmla="*/ 0 h 1651591"/>
              <a:gd name="connsiteX2" fmla="*/ 2524284 w 2524284"/>
              <a:gd name="connsiteY2" fmla="*/ 403938 h 1651591"/>
              <a:gd name="connsiteX3" fmla="*/ 1383608 w 2524284"/>
              <a:gd name="connsiteY3" fmla="*/ 732703 h 1651591"/>
              <a:gd name="connsiteX4" fmla="*/ 1455748 w 2524284"/>
              <a:gd name="connsiteY4" fmla="*/ 1651584 h 1651591"/>
              <a:gd name="connsiteX5" fmla="*/ 0 w 2524284"/>
              <a:gd name="connsiteY5" fmla="*/ 1647103 h 1651591"/>
              <a:gd name="connsiteX6" fmla="*/ 0 w 2524284"/>
              <a:gd name="connsiteY6" fmla="*/ 0 h 1651591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8745"/>
              <a:gd name="connsiteY0" fmla="*/ 0 h 1651584"/>
              <a:gd name="connsiteX1" fmla="*/ 2523639 w 2528745"/>
              <a:gd name="connsiteY1" fmla="*/ 0 h 1651584"/>
              <a:gd name="connsiteX2" fmla="*/ 2528745 w 2528745"/>
              <a:gd name="connsiteY2" fmla="*/ 466385 h 1651584"/>
              <a:gd name="connsiteX3" fmla="*/ 1383608 w 2528745"/>
              <a:gd name="connsiteY3" fmla="*/ 732703 h 1651584"/>
              <a:gd name="connsiteX4" fmla="*/ 1455748 w 2528745"/>
              <a:gd name="connsiteY4" fmla="*/ 1651584 h 1651584"/>
              <a:gd name="connsiteX5" fmla="*/ 0 w 2528745"/>
              <a:gd name="connsiteY5" fmla="*/ 1647103 h 1651584"/>
              <a:gd name="connsiteX6" fmla="*/ 0 w 2528745"/>
              <a:gd name="connsiteY6" fmla="*/ 0 h 1651584"/>
              <a:gd name="connsiteX0" fmla="*/ 0 w 2528745"/>
              <a:gd name="connsiteY0" fmla="*/ 0 h 1651584"/>
              <a:gd name="connsiteX1" fmla="*/ 2523639 w 2528745"/>
              <a:gd name="connsiteY1" fmla="*/ 0 h 1651584"/>
              <a:gd name="connsiteX2" fmla="*/ 2528745 w 2528745"/>
              <a:gd name="connsiteY2" fmla="*/ 466385 h 1651584"/>
              <a:gd name="connsiteX3" fmla="*/ 1383608 w 2528745"/>
              <a:gd name="connsiteY3" fmla="*/ 732703 h 1651584"/>
              <a:gd name="connsiteX4" fmla="*/ 1455748 w 2528745"/>
              <a:gd name="connsiteY4" fmla="*/ 1651584 h 1651584"/>
              <a:gd name="connsiteX5" fmla="*/ 0 w 2528745"/>
              <a:gd name="connsiteY5" fmla="*/ 1647103 h 1651584"/>
              <a:gd name="connsiteX6" fmla="*/ 0 w 2528745"/>
              <a:gd name="connsiteY6" fmla="*/ 0 h 1651584"/>
              <a:gd name="connsiteX0" fmla="*/ 0 w 2528745"/>
              <a:gd name="connsiteY0" fmla="*/ 0 h 1651584"/>
              <a:gd name="connsiteX1" fmla="*/ 2523639 w 2528745"/>
              <a:gd name="connsiteY1" fmla="*/ 0 h 1651584"/>
              <a:gd name="connsiteX2" fmla="*/ 2528745 w 2528745"/>
              <a:gd name="connsiteY2" fmla="*/ 466385 h 1651584"/>
              <a:gd name="connsiteX3" fmla="*/ 1383608 w 2528745"/>
              <a:gd name="connsiteY3" fmla="*/ 732703 h 1651584"/>
              <a:gd name="connsiteX4" fmla="*/ 1455748 w 2528745"/>
              <a:gd name="connsiteY4" fmla="*/ 1651584 h 1651584"/>
              <a:gd name="connsiteX5" fmla="*/ 0 w 2528745"/>
              <a:gd name="connsiteY5" fmla="*/ 1647103 h 1651584"/>
              <a:gd name="connsiteX6" fmla="*/ 0 w 2528745"/>
              <a:gd name="connsiteY6" fmla="*/ 0 h 1651584"/>
              <a:gd name="connsiteX0" fmla="*/ 0 w 2528745"/>
              <a:gd name="connsiteY0" fmla="*/ 0 h 1651584"/>
              <a:gd name="connsiteX1" fmla="*/ 2523639 w 2528745"/>
              <a:gd name="connsiteY1" fmla="*/ 0 h 1651584"/>
              <a:gd name="connsiteX2" fmla="*/ 2528745 w 2528745"/>
              <a:gd name="connsiteY2" fmla="*/ 466385 h 1651584"/>
              <a:gd name="connsiteX3" fmla="*/ 1383608 w 2528745"/>
              <a:gd name="connsiteY3" fmla="*/ 732703 h 1651584"/>
              <a:gd name="connsiteX4" fmla="*/ 1455748 w 2528745"/>
              <a:gd name="connsiteY4" fmla="*/ 1651584 h 1651584"/>
              <a:gd name="connsiteX5" fmla="*/ 0 w 2528745"/>
              <a:gd name="connsiteY5" fmla="*/ 1647103 h 1651584"/>
              <a:gd name="connsiteX6" fmla="*/ 0 w 2528745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66385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4284" h="1651584">
                <a:moveTo>
                  <a:pt x="0" y="0"/>
                </a:moveTo>
                <a:lnTo>
                  <a:pt x="2523639" y="0"/>
                </a:lnTo>
                <a:lnTo>
                  <a:pt x="2524284" y="466385"/>
                </a:lnTo>
                <a:cubicBezTo>
                  <a:pt x="2524069" y="597812"/>
                  <a:pt x="2340743" y="750731"/>
                  <a:pt x="1383608" y="732703"/>
                </a:cubicBezTo>
                <a:cubicBezTo>
                  <a:pt x="1552997" y="1181733"/>
                  <a:pt x="1816703" y="1649949"/>
                  <a:pt x="1455748" y="1651584"/>
                </a:cubicBezTo>
                <a:lnTo>
                  <a:pt x="0" y="1647103"/>
                </a:lnTo>
                <a:lnTo>
                  <a:pt x="0" y="0"/>
                </a:ln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628418" y="2526780"/>
            <a:ext cx="199636" cy="19963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684732" y="1368229"/>
            <a:ext cx="199636" cy="19963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565671" y="1626861"/>
            <a:ext cx="199636" cy="19963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4943580" y="2958586"/>
            <a:ext cx="3314143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调整顶点</a:t>
            </a:r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 algn="ctr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橙色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顶点的操纵杆在同一直线上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703" y="3823212"/>
            <a:ext cx="2133959" cy="73511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848" y="4644341"/>
            <a:ext cx="2135349" cy="67111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567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51"/>
          <p:cNvSpPr/>
          <p:nvPr/>
        </p:nvSpPr>
        <p:spPr>
          <a:xfrm>
            <a:off x="1243868" y="980271"/>
            <a:ext cx="2524284" cy="1651584"/>
          </a:xfrm>
          <a:custGeom>
            <a:avLst/>
            <a:gdLst>
              <a:gd name="connsiteX0" fmla="*/ 0 w 2523639"/>
              <a:gd name="connsiteY0" fmla="*/ 0 h 1647103"/>
              <a:gd name="connsiteX1" fmla="*/ 2523639 w 2523639"/>
              <a:gd name="connsiteY1" fmla="*/ 0 h 1647103"/>
              <a:gd name="connsiteX2" fmla="*/ 2523639 w 2523639"/>
              <a:gd name="connsiteY2" fmla="*/ 1647103 h 1647103"/>
              <a:gd name="connsiteX3" fmla="*/ 0 w 2523639"/>
              <a:gd name="connsiteY3" fmla="*/ 1647103 h 1647103"/>
              <a:gd name="connsiteX4" fmla="*/ 0 w 2523639"/>
              <a:gd name="connsiteY4" fmla="*/ 0 h 1647103"/>
              <a:gd name="connsiteX0" fmla="*/ 0 w 2523639"/>
              <a:gd name="connsiteY0" fmla="*/ 0 h 1647103"/>
              <a:gd name="connsiteX1" fmla="*/ 2523639 w 2523639"/>
              <a:gd name="connsiteY1" fmla="*/ 0 h 1647103"/>
              <a:gd name="connsiteX2" fmla="*/ 2523639 w 2523639"/>
              <a:gd name="connsiteY2" fmla="*/ 1647103 h 1647103"/>
              <a:gd name="connsiteX3" fmla="*/ 1463769 w 2523639"/>
              <a:gd name="connsiteY3" fmla="*/ 1643563 h 1647103"/>
              <a:gd name="connsiteX4" fmla="*/ 0 w 2523639"/>
              <a:gd name="connsiteY4" fmla="*/ 1647103 h 1647103"/>
              <a:gd name="connsiteX5" fmla="*/ 0 w 2523639"/>
              <a:gd name="connsiteY5" fmla="*/ 0 h 1647103"/>
              <a:gd name="connsiteX0" fmla="*/ 0 w 2524284"/>
              <a:gd name="connsiteY0" fmla="*/ 0 h 1647103"/>
              <a:gd name="connsiteX1" fmla="*/ 2523639 w 2524284"/>
              <a:gd name="connsiteY1" fmla="*/ 0 h 1647103"/>
              <a:gd name="connsiteX2" fmla="*/ 2524284 w 2524284"/>
              <a:gd name="connsiteY2" fmla="*/ 403938 h 1647103"/>
              <a:gd name="connsiteX3" fmla="*/ 2523639 w 2524284"/>
              <a:gd name="connsiteY3" fmla="*/ 1647103 h 1647103"/>
              <a:gd name="connsiteX4" fmla="*/ 1463769 w 2524284"/>
              <a:gd name="connsiteY4" fmla="*/ 1643563 h 1647103"/>
              <a:gd name="connsiteX5" fmla="*/ 0 w 2524284"/>
              <a:gd name="connsiteY5" fmla="*/ 1647103 h 1647103"/>
              <a:gd name="connsiteX6" fmla="*/ 0 w 2524284"/>
              <a:gd name="connsiteY6" fmla="*/ 0 h 1647103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2523639 w 2524284"/>
              <a:gd name="connsiteY3" fmla="*/ 16471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91"/>
              <a:gd name="connsiteX1" fmla="*/ 2523639 w 2524284"/>
              <a:gd name="connsiteY1" fmla="*/ 0 h 1651591"/>
              <a:gd name="connsiteX2" fmla="*/ 2524284 w 2524284"/>
              <a:gd name="connsiteY2" fmla="*/ 403938 h 1651591"/>
              <a:gd name="connsiteX3" fmla="*/ 1383608 w 2524284"/>
              <a:gd name="connsiteY3" fmla="*/ 732703 h 1651591"/>
              <a:gd name="connsiteX4" fmla="*/ 1455748 w 2524284"/>
              <a:gd name="connsiteY4" fmla="*/ 1651584 h 1651591"/>
              <a:gd name="connsiteX5" fmla="*/ 0 w 2524284"/>
              <a:gd name="connsiteY5" fmla="*/ 1647103 h 1651591"/>
              <a:gd name="connsiteX6" fmla="*/ 0 w 2524284"/>
              <a:gd name="connsiteY6" fmla="*/ 0 h 1651591"/>
              <a:gd name="connsiteX0" fmla="*/ 0 w 2524284"/>
              <a:gd name="connsiteY0" fmla="*/ 0 h 1651591"/>
              <a:gd name="connsiteX1" fmla="*/ 2523639 w 2524284"/>
              <a:gd name="connsiteY1" fmla="*/ 0 h 1651591"/>
              <a:gd name="connsiteX2" fmla="*/ 2524284 w 2524284"/>
              <a:gd name="connsiteY2" fmla="*/ 403938 h 1651591"/>
              <a:gd name="connsiteX3" fmla="*/ 1383608 w 2524284"/>
              <a:gd name="connsiteY3" fmla="*/ 732703 h 1651591"/>
              <a:gd name="connsiteX4" fmla="*/ 1455748 w 2524284"/>
              <a:gd name="connsiteY4" fmla="*/ 1651584 h 1651591"/>
              <a:gd name="connsiteX5" fmla="*/ 0 w 2524284"/>
              <a:gd name="connsiteY5" fmla="*/ 1647103 h 1651591"/>
              <a:gd name="connsiteX6" fmla="*/ 0 w 2524284"/>
              <a:gd name="connsiteY6" fmla="*/ 0 h 1651591"/>
              <a:gd name="connsiteX0" fmla="*/ 0 w 2524284"/>
              <a:gd name="connsiteY0" fmla="*/ 0 h 1651591"/>
              <a:gd name="connsiteX1" fmla="*/ 2523639 w 2524284"/>
              <a:gd name="connsiteY1" fmla="*/ 0 h 1651591"/>
              <a:gd name="connsiteX2" fmla="*/ 2524284 w 2524284"/>
              <a:gd name="connsiteY2" fmla="*/ 403938 h 1651591"/>
              <a:gd name="connsiteX3" fmla="*/ 1383608 w 2524284"/>
              <a:gd name="connsiteY3" fmla="*/ 732703 h 1651591"/>
              <a:gd name="connsiteX4" fmla="*/ 1455748 w 2524284"/>
              <a:gd name="connsiteY4" fmla="*/ 1651584 h 1651591"/>
              <a:gd name="connsiteX5" fmla="*/ 0 w 2524284"/>
              <a:gd name="connsiteY5" fmla="*/ 1647103 h 1651591"/>
              <a:gd name="connsiteX6" fmla="*/ 0 w 2524284"/>
              <a:gd name="connsiteY6" fmla="*/ 0 h 1651591"/>
              <a:gd name="connsiteX0" fmla="*/ 0 w 2524284"/>
              <a:gd name="connsiteY0" fmla="*/ 0 h 1651591"/>
              <a:gd name="connsiteX1" fmla="*/ 2523639 w 2524284"/>
              <a:gd name="connsiteY1" fmla="*/ 0 h 1651591"/>
              <a:gd name="connsiteX2" fmla="*/ 2524284 w 2524284"/>
              <a:gd name="connsiteY2" fmla="*/ 403938 h 1651591"/>
              <a:gd name="connsiteX3" fmla="*/ 1383608 w 2524284"/>
              <a:gd name="connsiteY3" fmla="*/ 732703 h 1651591"/>
              <a:gd name="connsiteX4" fmla="*/ 1455748 w 2524284"/>
              <a:gd name="connsiteY4" fmla="*/ 1651584 h 1651591"/>
              <a:gd name="connsiteX5" fmla="*/ 0 w 2524284"/>
              <a:gd name="connsiteY5" fmla="*/ 1647103 h 1651591"/>
              <a:gd name="connsiteX6" fmla="*/ 0 w 2524284"/>
              <a:gd name="connsiteY6" fmla="*/ 0 h 1651591"/>
              <a:gd name="connsiteX0" fmla="*/ 0 w 2524284"/>
              <a:gd name="connsiteY0" fmla="*/ 0 h 1651591"/>
              <a:gd name="connsiteX1" fmla="*/ 2523639 w 2524284"/>
              <a:gd name="connsiteY1" fmla="*/ 0 h 1651591"/>
              <a:gd name="connsiteX2" fmla="*/ 2524284 w 2524284"/>
              <a:gd name="connsiteY2" fmla="*/ 403938 h 1651591"/>
              <a:gd name="connsiteX3" fmla="*/ 1383608 w 2524284"/>
              <a:gd name="connsiteY3" fmla="*/ 732703 h 1651591"/>
              <a:gd name="connsiteX4" fmla="*/ 1455748 w 2524284"/>
              <a:gd name="connsiteY4" fmla="*/ 1651584 h 1651591"/>
              <a:gd name="connsiteX5" fmla="*/ 0 w 2524284"/>
              <a:gd name="connsiteY5" fmla="*/ 1647103 h 1651591"/>
              <a:gd name="connsiteX6" fmla="*/ 0 w 2524284"/>
              <a:gd name="connsiteY6" fmla="*/ 0 h 1651591"/>
              <a:gd name="connsiteX0" fmla="*/ 0 w 2524284"/>
              <a:gd name="connsiteY0" fmla="*/ 0 h 1653711"/>
              <a:gd name="connsiteX1" fmla="*/ 2523639 w 2524284"/>
              <a:gd name="connsiteY1" fmla="*/ 0 h 1653711"/>
              <a:gd name="connsiteX2" fmla="*/ 2524284 w 2524284"/>
              <a:gd name="connsiteY2" fmla="*/ 403938 h 1653711"/>
              <a:gd name="connsiteX3" fmla="*/ 1383608 w 2524284"/>
              <a:gd name="connsiteY3" fmla="*/ 732703 h 1653711"/>
              <a:gd name="connsiteX4" fmla="*/ 1455748 w 2524284"/>
              <a:gd name="connsiteY4" fmla="*/ 1651584 h 1653711"/>
              <a:gd name="connsiteX5" fmla="*/ 0 w 2524284"/>
              <a:gd name="connsiteY5" fmla="*/ 1647103 h 1653711"/>
              <a:gd name="connsiteX6" fmla="*/ 0 w 2524284"/>
              <a:gd name="connsiteY6" fmla="*/ 0 h 1653711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91"/>
              <a:gd name="connsiteX1" fmla="*/ 2523639 w 2524284"/>
              <a:gd name="connsiteY1" fmla="*/ 0 h 1651591"/>
              <a:gd name="connsiteX2" fmla="*/ 2524284 w 2524284"/>
              <a:gd name="connsiteY2" fmla="*/ 403938 h 1651591"/>
              <a:gd name="connsiteX3" fmla="*/ 1383608 w 2524284"/>
              <a:gd name="connsiteY3" fmla="*/ 732703 h 1651591"/>
              <a:gd name="connsiteX4" fmla="*/ 1455748 w 2524284"/>
              <a:gd name="connsiteY4" fmla="*/ 1651584 h 1651591"/>
              <a:gd name="connsiteX5" fmla="*/ 0 w 2524284"/>
              <a:gd name="connsiteY5" fmla="*/ 1647103 h 1651591"/>
              <a:gd name="connsiteX6" fmla="*/ 0 w 2524284"/>
              <a:gd name="connsiteY6" fmla="*/ 0 h 1651591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8745"/>
              <a:gd name="connsiteY0" fmla="*/ 0 h 1651584"/>
              <a:gd name="connsiteX1" fmla="*/ 2523639 w 2528745"/>
              <a:gd name="connsiteY1" fmla="*/ 0 h 1651584"/>
              <a:gd name="connsiteX2" fmla="*/ 2528745 w 2528745"/>
              <a:gd name="connsiteY2" fmla="*/ 466385 h 1651584"/>
              <a:gd name="connsiteX3" fmla="*/ 1383608 w 2528745"/>
              <a:gd name="connsiteY3" fmla="*/ 732703 h 1651584"/>
              <a:gd name="connsiteX4" fmla="*/ 1455748 w 2528745"/>
              <a:gd name="connsiteY4" fmla="*/ 1651584 h 1651584"/>
              <a:gd name="connsiteX5" fmla="*/ 0 w 2528745"/>
              <a:gd name="connsiteY5" fmla="*/ 1647103 h 1651584"/>
              <a:gd name="connsiteX6" fmla="*/ 0 w 2528745"/>
              <a:gd name="connsiteY6" fmla="*/ 0 h 1651584"/>
              <a:gd name="connsiteX0" fmla="*/ 0 w 2528745"/>
              <a:gd name="connsiteY0" fmla="*/ 0 h 1651584"/>
              <a:gd name="connsiteX1" fmla="*/ 2523639 w 2528745"/>
              <a:gd name="connsiteY1" fmla="*/ 0 h 1651584"/>
              <a:gd name="connsiteX2" fmla="*/ 2528745 w 2528745"/>
              <a:gd name="connsiteY2" fmla="*/ 466385 h 1651584"/>
              <a:gd name="connsiteX3" fmla="*/ 1383608 w 2528745"/>
              <a:gd name="connsiteY3" fmla="*/ 732703 h 1651584"/>
              <a:gd name="connsiteX4" fmla="*/ 1455748 w 2528745"/>
              <a:gd name="connsiteY4" fmla="*/ 1651584 h 1651584"/>
              <a:gd name="connsiteX5" fmla="*/ 0 w 2528745"/>
              <a:gd name="connsiteY5" fmla="*/ 1647103 h 1651584"/>
              <a:gd name="connsiteX6" fmla="*/ 0 w 2528745"/>
              <a:gd name="connsiteY6" fmla="*/ 0 h 1651584"/>
              <a:gd name="connsiteX0" fmla="*/ 0 w 2528745"/>
              <a:gd name="connsiteY0" fmla="*/ 0 h 1651584"/>
              <a:gd name="connsiteX1" fmla="*/ 2523639 w 2528745"/>
              <a:gd name="connsiteY1" fmla="*/ 0 h 1651584"/>
              <a:gd name="connsiteX2" fmla="*/ 2528745 w 2528745"/>
              <a:gd name="connsiteY2" fmla="*/ 466385 h 1651584"/>
              <a:gd name="connsiteX3" fmla="*/ 1383608 w 2528745"/>
              <a:gd name="connsiteY3" fmla="*/ 732703 h 1651584"/>
              <a:gd name="connsiteX4" fmla="*/ 1455748 w 2528745"/>
              <a:gd name="connsiteY4" fmla="*/ 1651584 h 1651584"/>
              <a:gd name="connsiteX5" fmla="*/ 0 w 2528745"/>
              <a:gd name="connsiteY5" fmla="*/ 1647103 h 1651584"/>
              <a:gd name="connsiteX6" fmla="*/ 0 w 2528745"/>
              <a:gd name="connsiteY6" fmla="*/ 0 h 1651584"/>
              <a:gd name="connsiteX0" fmla="*/ 0 w 2528745"/>
              <a:gd name="connsiteY0" fmla="*/ 0 h 1651584"/>
              <a:gd name="connsiteX1" fmla="*/ 2523639 w 2528745"/>
              <a:gd name="connsiteY1" fmla="*/ 0 h 1651584"/>
              <a:gd name="connsiteX2" fmla="*/ 2528745 w 2528745"/>
              <a:gd name="connsiteY2" fmla="*/ 466385 h 1651584"/>
              <a:gd name="connsiteX3" fmla="*/ 1383608 w 2528745"/>
              <a:gd name="connsiteY3" fmla="*/ 732703 h 1651584"/>
              <a:gd name="connsiteX4" fmla="*/ 1455748 w 2528745"/>
              <a:gd name="connsiteY4" fmla="*/ 1651584 h 1651584"/>
              <a:gd name="connsiteX5" fmla="*/ 0 w 2528745"/>
              <a:gd name="connsiteY5" fmla="*/ 1647103 h 1651584"/>
              <a:gd name="connsiteX6" fmla="*/ 0 w 2528745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66385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4284" h="1651584">
                <a:moveTo>
                  <a:pt x="0" y="0"/>
                </a:moveTo>
                <a:lnTo>
                  <a:pt x="2523639" y="0"/>
                </a:lnTo>
                <a:lnTo>
                  <a:pt x="2524284" y="466385"/>
                </a:lnTo>
                <a:cubicBezTo>
                  <a:pt x="2524069" y="597812"/>
                  <a:pt x="2340743" y="750731"/>
                  <a:pt x="1383608" y="732703"/>
                </a:cubicBezTo>
                <a:cubicBezTo>
                  <a:pt x="1552997" y="1181733"/>
                  <a:pt x="1816703" y="1649949"/>
                  <a:pt x="1455748" y="1651584"/>
                </a:cubicBezTo>
                <a:lnTo>
                  <a:pt x="0" y="1647103"/>
                </a:lnTo>
                <a:lnTo>
                  <a:pt x="0" y="0"/>
                </a:ln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6606367" y="1518177"/>
            <a:ext cx="1260536" cy="1036750"/>
          </a:xfrm>
          <a:custGeom>
            <a:avLst/>
            <a:gdLst>
              <a:gd name="connsiteX0" fmla="*/ 379927 w 1197735"/>
              <a:gd name="connsiteY0" fmla="*/ 1036750 h 1036750"/>
              <a:gd name="connsiteX1" fmla="*/ 1197735 w 1197735"/>
              <a:gd name="connsiteY1" fmla="*/ 45076 h 1036750"/>
              <a:gd name="connsiteX2" fmla="*/ 0 w 1197735"/>
              <a:gd name="connsiteY2" fmla="*/ 0 h 1036750"/>
              <a:gd name="connsiteX3" fmla="*/ 379927 w 1197735"/>
              <a:gd name="connsiteY3" fmla="*/ 1036750 h 1036750"/>
              <a:gd name="connsiteX0" fmla="*/ 379927 w 1226489"/>
              <a:gd name="connsiteY0" fmla="*/ 1036750 h 1036750"/>
              <a:gd name="connsiteX1" fmla="*/ 1226489 w 1226489"/>
              <a:gd name="connsiteY1" fmla="*/ 27823 h 1036750"/>
              <a:gd name="connsiteX2" fmla="*/ 0 w 1226489"/>
              <a:gd name="connsiteY2" fmla="*/ 0 h 1036750"/>
              <a:gd name="connsiteX3" fmla="*/ 379927 w 1226489"/>
              <a:gd name="connsiteY3" fmla="*/ 1036750 h 1036750"/>
              <a:gd name="connsiteX0" fmla="*/ 379927 w 1250808"/>
              <a:gd name="connsiteY0" fmla="*/ 1036750 h 1036750"/>
              <a:gd name="connsiteX1" fmla="*/ 1250808 w 1250808"/>
              <a:gd name="connsiteY1" fmla="*/ 22959 h 1036750"/>
              <a:gd name="connsiteX2" fmla="*/ 0 w 1250808"/>
              <a:gd name="connsiteY2" fmla="*/ 0 h 1036750"/>
              <a:gd name="connsiteX3" fmla="*/ 379927 w 1250808"/>
              <a:gd name="connsiteY3" fmla="*/ 1036750 h 1036750"/>
              <a:gd name="connsiteX0" fmla="*/ 379927 w 1260536"/>
              <a:gd name="connsiteY0" fmla="*/ 1036750 h 1036750"/>
              <a:gd name="connsiteX1" fmla="*/ 1260536 w 1260536"/>
              <a:gd name="connsiteY1" fmla="*/ 3504 h 1036750"/>
              <a:gd name="connsiteX2" fmla="*/ 0 w 1260536"/>
              <a:gd name="connsiteY2" fmla="*/ 0 h 1036750"/>
              <a:gd name="connsiteX3" fmla="*/ 379927 w 1260536"/>
              <a:gd name="connsiteY3" fmla="*/ 1036750 h 103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536" h="1036750">
                <a:moveTo>
                  <a:pt x="379927" y="1036750"/>
                </a:moveTo>
                <a:lnTo>
                  <a:pt x="1260536" y="3504"/>
                </a:lnTo>
                <a:lnTo>
                  <a:pt x="0" y="0"/>
                </a:lnTo>
                <a:lnTo>
                  <a:pt x="379927" y="103675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969825" y="2823461"/>
            <a:ext cx="33141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画三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角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 smtClean="0">
                <a:solidFill>
                  <a:srgbClr val="C00000"/>
                </a:solidFill>
                <a:latin typeface="+mn-ea"/>
              </a:rPr>
              <a:t>红色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顶点位于曲线</a:t>
            </a:r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弧度的中点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，跟之前的橙色点不同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4283968" y="1498720"/>
            <a:ext cx="576064" cy="566692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932040" y="2823461"/>
            <a:ext cx="331414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调整三角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效果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，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并置于底层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2484654" y="1547037"/>
            <a:ext cx="1260536" cy="1036750"/>
          </a:xfrm>
          <a:custGeom>
            <a:avLst/>
            <a:gdLst>
              <a:gd name="connsiteX0" fmla="*/ 379927 w 1197735"/>
              <a:gd name="connsiteY0" fmla="*/ 1036750 h 1036750"/>
              <a:gd name="connsiteX1" fmla="*/ 1197735 w 1197735"/>
              <a:gd name="connsiteY1" fmla="*/ 45076 h 1036750"/>
              <a:gd name="connsiteX2" fmla="*/ 0 w 1197735"/>
              <a:gd name="connsiteY2" fmla="*/ 0 h 1036750"/>
              <a:gd name="connsiteX3" fmla="*/ 379927 w 1197735"/>
              <a:gd name="connsiteY3" fmla="*/ 1036750 h 1036750"/>
              <a:gd name="connsiteX0" fmla="*/ 379927 w 1226489"/>
              <a:gd name="connsiteY0" fmla="*/ 1036750 h 1036750"/>
              <a:gd name="connsiteX1" fmla="*/ 1226489 w 1226489"/>
              <a:gd name="connsiteY1" fmla="*/ 27823 h 1036750"/>
              <a:gd name="connsiteX2" fmla="*/ 0 w 1226489"/>
              <a:gd name="connsiteY2" fmla="*/ 0 h 1036750"/>
              <a:gd name="connsiteX3" fmla="*/ 379927 w 1226489"/>
              <a:gd name="connsiteY3" fmla="*/ 1036750 h 1036750"/>
              <a:gd name="connsiteX0" fmla="*/ 379927 w 1250808"/>
              <a:gd name="connsiteY0" fmla="*/ 1036750 h 1036750"/>
              <a:gd name="connsiteX1" fmla="*/ 1250808 w 1250808"/>
              <a:gd name="connsiteY1" fmla="*/ 22959 h 1036750"/>
              <a:gd name="connsiteX2" fmla="*/ 0 w 1250808"/>
              <a:gd name="connsiteY2" fmla="*/ 0 h 1036750"/>
              <a:gd name="connsiteX3" fmla="*/ 379927 w 1250808"/>
              <a:gd name="connsiteY3" fmla="*/ 1036750 h 1036750"/>
              <a:gd name="connsiteX0" fmla="*/ 379927 w 1260536"/>
              <a:gd name="connsiteY0" fmla="*/ 1036750 h 1036750"/>
              <a:gd name="connsiteX1" fmla="*/ 1260536 w 1260536"/>
              <a:gd name="connsiteY1" fmla="*/ 3504 h 1036750"/>
              <a:gd name="connsiteX2" fmla="*/ 0 w 1260536"/>
              <a:gd name="connsiteY2" fmla="*/ 0 h 1036750"/>
              <a:gd name="connsiteX3" fmla="*/ 379927 w 1260536"/>
              <a:gd name="connsiteY3" fmla="*/ 1036750 h 103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536" h="1036750">
                <a:moveTo>
                  <a:pt x="379927" y="1036750"/>
                </a:moveTo>
                <a:lnTo>
                  <a:pt x="1260536" y="3504"/>
                </a:lnTo>
                <a:lnTo>
                  <a:pt x="0" y="0"/>
                </a:lnTo>
                <a:lnTo>
                  <a:pt x="379927" y="103675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792953" y="2454805"/>
            <a:ext cx="199636" cy="19963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580326" y="1484513"/>
            <a:ext cx="199636" cy="19963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51"/>
          <p:cNvSpPr/>
          <p:nvPr/>
        </p:nvSpPr>
        <p:spPr>
          <a:xfrm>
            <a:off x="5377260" y="966824"/>
            <a:ext cx="2524284" cy="1651584"/>
          </a:xfrm>
          <a:custGeom>
            <a:avLst/>
            <a:gdLst>
              <a:gd name="connsiteX0" fmla="*/ 0 w 2523639"/>
              <a:gd name="connsiteY0" fmla="*/ 0 h 1647103"/>
              <a:gd name="connsiteX1" fmla="*/ 2523639 w 2523639"/>
              <a:gd name="connsiteY1" fmla="*/ 0 h 1647103"/>
              <a:gd name="connsiteX2" fmla="*/ 2523639 w 2523639"/>
              <a:gd name="connsiteY2" fmla="*/ 1647103 h 1647103"/>
              <a:gd name="connsiteX3" fmla="*/ 0 w 2523639"/>
              <a:gd name="connsiteY3" fmla="*/ 1647103 h 1647103"/>
              <a:gd name="connsiteX4" fmla="*/ 0 w 2523639"/>
              <a:gd name="connsiteY4" fmla="*/ 0 h 1647103"/>
              <a:gd name="connsiteX0" fmla="*/ 0 w 2523639"/>
              <a:gd name="connsiteY0" fmla="*/ 0 h 1647103"/>
              <a:gd name="connsiteX1" fmla="*/ 2523639 w 2523639"/>
              <a:gd name="connsiteY1" fmla="*/ 0 h 1647103"/>
              <a:gd name="connsiteX2" fmla="*/ 2523639 w 2523639"/>
              <a:gd name="connsiteY2" fmla="*/ 1647103 h 1647103"/>
              <a:gd name="connsiteX3" fmla="*/ 1463769 w 2523639"/>
              <a:gd name="connsiteY3" fmla="*/ 1643563 h 1647103"/>
              <a:gd name="connsiteX4" fmla="*/ 0 w 2523639"/>
              <a:gd name="connsiteY4" fmla="*/ 1647103 h 1647103"/>
              <a:gd name="connsiteX5" fmla="*/ 0 w 2523639"/>
              <a:gd name="connsiteY5" fmla="*/ 0 h 1647103"/>
              <a:gd name="connsiteX0" fmla="*/ 0 w 2524284"/>
              <a:gd name="connsiteY0" fmla="*/ 0 h 1647103"/>
              <a:gd name="connsiteX1" fmla="*/ 2523639 w 2524284"/>
              <a:gd name="connsiteY1" fmla="*/ 0 h 1647103"/>
              <a:gd name="connsiteX2" fmla="*/ 2524284 w 2524284"/>
              <a:gd name="connsiteY2" fmla="*/ 403938 h 1647103"/>
              <a:gd name="connsiteX3" fmla="*/ 2523639 w 2524284"/>
              <a:gd name="connsiteY3" fmla="*/ 1647103 h 1647103"/>
              <a:gd name="connsiteX4" fmla="*/ 1463769 w 2524284"/>
              <a:gd name="connsiteY4" fmla="*/ 1643563 h 1647103"/>
              <a:gd name="connsiteX5" fmla="*/ 0 w 2524284"/>
              <a:gd name="connsiteY5" fmla="*/ 1647103 h 1647103"/>
              <a:gd name="connsiteX6" fmla="*/ 0 w 2524284"/>
              <a:gd name="connsiteY6" fmla="*/ 0 h 1647103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2523639 w 2524284"/>
              <a:gd name="connsiteY3" fmla="*/ 16471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91"/>
              <a:gd name="connsiteX1" fmla="*/ 2523639 w 2524284"/>
              <a:gd name="connsiteY1" fmla="*/ 0 h 1651591"/>
              <a:gd name="connsiteX2" fmla="*/ 2524284 w 2524284"/>
              <a:gd name="connsiteY2" fmla="*/ 403938 h 1651591"/>
              <a:gd name="connsiteX3" fmla="*/ 1383608 w 2524284"/>
              <a:gd name="connsiteY3" fmla="*/ 732703 h 1651591"/>
              <a:gd name="connsiteX4" fmla="*/ 1455748 w 2524284"/>
              <a:gd name="connsiteY4" fmla="*/ 1651584 h 1651591"/>
              <a:gd name="connsiteX5" fmla="*/ 0 w 2524284"/>
              <a:gd name="connsiteY5" fmla="*/ 1647103 h 1651591"/>
              <a:gd name="connsiteX6" fmla="*/ 0 w 2524284"/>
              <a:gd name="connsiteY6" fmla="*/ 0 h 1651591"/>
              <a:gd name="connsiteX0" fmla="*/ 0 w 2524284"/>
              <a:gd name="connsiteY0" fmla="*/ 0 h 1651591"/>
              <a:gd name="connsiteX1" fmla="*/ 2523639 w 2524284"/>
              <a:gd name="connsiteY1" fmla="*/ 0 h 1651591"/>
              <a:gd name="connsiteX2" fmla="*/ 2524284 w 2524284"/>
              <a:gd name="connsiteY2" fmla="*/ 403938 h 1651591"/>
              <a:gd name="connsiteX3" fmla="*/ 1383608 w 2524284"/>
              <a:gd name="connsiteY3" fmla="*/ 732703 h 1651591"/>
              <a:gd name="connsiteX4" fmla="*/ 1455748 w 2524284"/>
              <a:gd name="connsiteY4" fmla="*/ 1651584 h 1651591"/>
              <a:gd name="connsiteX5" fmla="*/ 0 w 2524284"/>
              <a:gd name="connsiteY5" fmla="*/ 1647103 h 1651591"/>
              <a:gd name="connsiteX6" fmla="*/ 0 w 2524284"/>
              <a:gd name="connsiteY6" fmla="*/ 0 h 1651591"/>
              <a:gd name="connsiteX0" fmla="*/ 0 w 2524284"/>
              <a:gd name="connsiteY0" fmla="*/ 0 h 1651591"/>
              <a:gd name="connsiteX1" fmla="*/ 2523639 w 2524284"/>
              <a:gd name="connsiteY1" fmla="*/ 0 h 1651591"/>
              <a:gd name="connsiteX2" fmla="*/ 2524284 w 2524284"/>
              <a:gd name="connsiteY2" fmla="*/ 403938 h 1651591"/>
              <a:gd name="connsiteX3" fmla="*/ 1383608 w 2524284"/>
              <a:gd name="connsiteY3" fmla="*/ 732703 h 1651591"/>
              <a:gd name="connsiteX4" fmla="*/ 1455748 w 2524284"/>
              <a:gd name="connsiteY4" fmla="*/ 1651584 h 1651591"/>
              <a:gd name="connsiteX5" fmla="*/ 0 w 2524284"/>
              <a:gd name="connsiteY5" fmla="*/ 1647103 h 1651591"/>
              <a:gd name="connsiteX6" fmla="*/ 0 w 2524284"/>
              <a:gd name="connsiteY6" fmla="*/ 0 h 1651591"/>
              <a:gd name="connsiteX0" fmla="*/ 0 w 2524284"/>
              <a:gd name="connsiteY0" fmla="*/ 0 h 1651591"/>
              <a:gd name="connsiteX1" fmla="*/ 2523639 w 2524284"/>
              <a:gd name="connsiteY1" fmla="*/ 0 h 1651591"/>
              <a:gd name="connsiteX2" fmla="*/ 2524284 w 2524284"/>
              <a:gd name="connsiteY2" fmla="*/ 403938 h 1651591"/>
              <a:gd name="connsiteX3" fmla="*/ 1383608 w 2524284"/>
              <a:gd name="connsiteY3" fmla="*/ 732703 h 1651591"/>
              <a:gd name="connsiteX4" fmla="*/ 1455748 w 2524284"/>
              <a:gd name="connsiteY4" fmla="*/ 1651584 h 1651591"/>
              <a:gd name="connsiteX5" fmla="*/ 0 w 2524284"/>
              <a:gd name="connsiteY5" fmla="*/ 1647103 h 1651591"/>
              <a:gd name="connsiteX6" fmla="*/ 0 w 2524284"/>
              <a:gd name="connsiteY6" fmla="*/ 0 h 1651591"/>
              <a:gd name="connsiteX0" fmla="*/ 0 w 2524284"/>
              <a:gd name="connsiteY0" fmla="*/ 0 h 1651591"/>
              <a:gd name="connsiteX1" fmla="*/ 2523639 w 2524284"/>
              <a:gd name="connsiteY1" fmla="*/ 0 h 1651591"/>
              <a:gd name="connsiteX2" fmla="*/ 2524284 w 2524284"/>
              <a:gd name="connsiteY2" fmla="*/ 403938 h 1651591"/>
              <a:gd name="connsiteX3" fmla="*/ 1383608 w 2524284"/>
              <a:gd name="connsiteY3" fmla="*/ 732703 h 1651591"/>
              <a:gd name="connsiteX4" fmla="*/ 1455748 w 2524284"/>
              <a:gd name="connsiteY4" fmla="*/ 1651584 h 1651591"/>
              <a:gd name="connsiteX5" fmla="*/ 0 w 2524284"/>
              <a:gd name="connsiteY5" fmla="*/ 1647103 h 1651591"/>
              <a:gd name="connsiteX6" fmla="*/ 0 w 2524284"/>
              <a:gd name="connsiteY6" fmla="*/ 0 h 1651591"/>
              <a:gd name="connsiteX0" fmla="*/ 0 w 2524284"/>
              <a:gd name="connsiteY0" fmla="*/ 0 h 1653711"/>
              <a:gd name="connsiteX1" fmla="*/ 2523639 w 2524284"/>
              <a:gd name="connsiteY1" fmla="*/ 0 h 1653711"/>
              <a:gd name="connsiteX2" fmla="*/ 2524284 w 2524284"/>
              <a:gd name="connsiteY2" fmla="*/ 403938 h 1653711"/>
              <a:gd name="connsiteX3" fmla="*/ 1383608 w 2524284"/>
              <a:gd name="connsiteY3" fmla="*/ 732703 h 1653711"/>
              <a:gd name="connsiteX4" fmla="*/ 1455748 w 2524284"/>
              <a:gd name="connsiteY4" fmla="*/ 1651584 h 1653711"/>
              <a:gd name="connsiteX5" fmla="*/ 0 w 2524284"/>
              <a:gd name="connsiteY5" fmla="*/ 1647103 h 1653711"/>
              <a:gd name="connsiteX6" fmla="*/ 0 w 2524284"/>
              <a:gd name="connsiteY6" fmla="*/ 0 h 1653711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91"/>
              <a:gd name="connsiteX1" fmla="*/ 2523639 w 2524284"/>
              <a:gd name="connsiteY1" fmla="*/ 0 h 1651591"/>
              <a:gd name="connsiteX2" fmla="*/ 2524284 w 2524284"/>
              <a:gd name="connsiteY2" fmla="*/ 403938 h 1651591"/>
              <a:gd name="connsiteX3" fmla="*/ 1383608 w 2524284"/>
              <a:gd name="connsiteY3" fmla="*/ 732703 h 1651591"/>
              <a:gd name="connsiteX4" fmla="*/ 1455748 w 2524284"/>
              <a:gd name="connsiteY4" fmla="*/ 1651584 h 1651591"/>
              <a:gd name="connsiteX5" fmla="*/ 0 w 2524284"/>
              <a:gd name="connsiteY5" fmla="*/ 1647103 h 1651591"/>
              <a:gd name="connsiteX6" fmla="*/ 0 w 2524284"/>
              <a:gd name="connsiteY6" fmla="*/ 0 h 1651591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03938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  <a:gd name="connsiteX0" fmla="*/ 0 w 2528745"/>
              <a:gd name="connsiteY0" fmla="*/ 0 h 1651584"/>
              <a:gd name="connsiteX1" fmla="*/ 2523639 w 2528745"/>
              <a:gd name="connsiteY1" fmla="*/ 0 h 1651584"/>
              <a:gd name="connsiteX2" fmla="*/ 2528745 w 2528745"/>
              <a:gd name="connsiteY2" fmla="*/ 466385 h 1651584"/>
              <a:gd name="connsiteX3" fmla="*/ 1383608 w 2528745"/>
              <a:gd name="connsiteY3" fmla="*/ 732703 h 1651584"/>
              <a:gd name="connsiteX4" fmla="*/ 1455748 w 2528745"/>
              <a:gd name="connsiteY4" fmla="*/ 1651584 h 1651584"/>
              <a:gd name="connsiteX5" fmla="*/ 0 w 2528745"/>
              <a:gd name="connsiteY5" fmla="*/ 1647103 h 1651584"/>
              <a:gd name="connsiteX6" fmla="*/ 0 w 2528745"/>
              <a:gd name="connsiteY6" fmla="*/ 0 h 1651584"/>
              <a:gd name="connsiteX0" fmla="*/ 0 w 2528745"/>
              <a:gd name="connsiteY0" fmla="*/ 0 h 1651584"/>
              <a:gd name="connsiteX1" fmla="*/ 2523639 w 2528745"/>
              <a:gd name="connsiteY1" fmla="*/ 0 h 1651584"/>
              <a:gd name="connsiteX2" fmla="*/ 2528745 w 2528745"/>
              <a:gd name="connsiteY2" fmla="*/ 466385 h 1651584"/>
              <a:gd name="connsiteX3" fmla="*/ 1383608 w 2528745"/>
              <a:gd name="connsiteY3" fmla="*/ 732703 h 1651584"/>
              <a:gd name="connsiteX4" fmla="*/ 1455748 w 2528745"/>
              <a:gd name="connsiteY4" fmla="*/ 1651584 h 1651584"/>
              <a:gd name="connsiteX5" fmla="*/ 0 w 2528745"/>
              <a:gd name="connsiteY5" fmla="*/ 1647103 h 1651584"/>
              <a:gd name="connsiteX6" fmla="*/ 0 w 2528745"/>
              <a:gd name="connsiteY6" fmla="*/ 0 h 1651584"/>
              <a:gd name="connsiteX0" fmla="*/ 0 w 2528745"/>
              <a:gd name="connsiteY0" fmla="*/ 0 h 1651584"/>
              <a:gd name="connsiteX1" fmla="*/ 2523639 w 2528745"/>
              <a:gd name="connsiteY1" fmla="*/ 0 h 1651584"/>
              <a:gd name="connsiteX2" fmla="*/ 2528745 w 2528745"/>
              <a:gd name="connsiteY2" fmla="*/ 466385 h 1651584"/>
              <a:gd name="connsiteX3" fmla="*/ 1383608 w 2528745"/>
              <a:gd name="connsiteY3" fmla="*/ 732703 h 1651584"/>
              <a:gd name="connsiteX4" fmla="*/ 1455748 w 2528745"/>
              <a:gd name="connsiteY4" fmla="*/ 1651584 h 1651584"/>
              <a:gd name="connsiteX5" fmla="*/ 0 w 2528745"/>
              <a:gd name="connsiteY5" fmla="*/ 1647103 h 1651584"/>
              <a:gd name="connsiteX6" fmla="*/ 0 w 2528745"/>
              <a:gd name="connsiteY6" fmla="*/ 0 h 1651584"/>
              <a:gd name="connsiteX0" fmla="*/ 0 w 2528745"/>
              <a:gd name="connsiteY0" fmla="*/ 0 h 1651584"/>
              <a:gd name="connsiteX1" fmla="*/ 2523639 w 2528745"/>
              <a:gd name="connsiteY1" fmla="*/ 0 h 1651584"/>
              <a:gd name="connsiteX2" fmla="*/ 2528745 w 2528745"/>
              <a:gd name="connsiteY2" fmla="*/ 466385 h 1651584"/>
              <a:gd name="connsiteX3" fmla="*/ 1383608 w 2528745"/>
              <a:gd name="connsiteY3" fmla="*/ 732703 h 1651584"/>
              <a:gd name="connsiteX4" fmla="*/ 1455748 w 2528745"/>
              <a:gd name="connsiteY4" fmla="*/ 1651584 h 1651584"/>
              <a:gd name="connsiteX5" fmla="*/ 0 w 2528745"/>
              <a:gd name="connsiteY5" fmla="*/ 1647103 h 1651584"/>
              <a:gd name="connsiteX6" fmla="*/ 0 w 2528745"/>
              <a:gd name="connsiteY6" fmla="*/ 0 h 1651584"/>
              <a:gd name="connsiteX0" fmla="*/ 0 w 2524284"/>
              <a:gd name="connsiteY0" fmla="*/ 0 h 1651584"/>
              <a:gd name="connsiteX1" fmla="*/ 2523639 w 2524284"/>
              <a:gd name="connsiteY1" fmla="*/ 0 h 1651584"/>
              <a:gd name="connsiteX2" fmla="*/ 2524284 w 2524284"/>
              <a:gd name="connsiteY2" fmla="*/ 466385 h 1651584"/>
              <a:gd name="connsiteX3" fmla="*/ 1383608 w 2524284"/>
              <a:gd name="connsiteY3" fmla="*/ 732703 h 1651584"/>
              <a:gd name="connsiteX4" fmla="*/ 1455748 w 2524284"/>
              <a:gd name="connsiteY4" fmla="*/ 1651584 h 1651584"/>
              <a:gd name="connsiteX5" fmla="*/ 0 w 2524284"/>
              <a:gd name="connsiteY5" fmla="*/ 1647103 h 1651584"/>
              <a:gd name="connsiteX6" fmla="*/ 0 w 2524284"/>
              <a:gd name="connsiteY6" fmla="*/ 0 h 165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4284" h="1651584">
                <a:moveTo>
                  <a:pt x="0" y="0"/>
                </a:moveTo>
                <a:lnTo>
                  <a:pt x="2523639" y="0"/>
                </a:lnTo>
                <a:lnTo>
                  <a:pt x="2524284" y="466385"/>
                </a:lnTo>
                <a:cubicBezTo>
                  <a:pt x="2524069" y="597812"/>
                  <a:pt x="2340743" y="750731"/>
                  <a:pt x="1383608" y="732703"/>
                </a:cubicBezTo>
                <a:cubicBezTo>
                  <a:pt x="1552997" y="1181733"/>
                  <a:pt x="1816703" y="1649949"/>
                  <a:pt x="1455748" y="1651584"/>
                </a:cubicBezTo>
                <a:lnTo>
                  <a:pt x="0" y="1647103"/>
                </a:lnTo>
                <a:lnTo>
                  <a:pt x="0" y="0"/>
                </a:ln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097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7138" y="1489348"/>
            <a:ext cx="2524284" cy="1651584"/>
            <a:chOff x="822613" y="1951600"/>
            <a:chExt cx="2524284" cy="1651584"/>
          </a:xfrm>
        </p:grpSpPr>
        <p:sp>
          <p:nvSpPr>
            <p:cNvPr id="8" name="任意多边形 7"/>
            <p:cNvSpPr/>
            <p:nvPr/>
          </p:nvSpPr>
          <p:spPr>
            <a:xfrm>
              <a:off x="2051720" y="2502953"/>
              <a:ext cx="1260536" cy="1036750"/>
            </a:xfrm>
            <a:custGeom>
              <a:avLst/>
              <a:gdLst>
                <a:gd name="connsiteX0" fmla="*/ 379927 w 1197735"/>
                <a:gd name="connsiteY0" fmla="*/ 1036750 h 1036750"/>
                <a:gd name="connsiteX1" fmla="*/ 1197735 w 1197735"/>
                <a:gd name="connsiteY1" fmla="*/ 45076 h 1036750"/>
                <a:gd name="connsiteX2" fmla="*/ 0 w 1197735"/>
                <a:gd name="connsiteY2" fmla="*/ 0 h 1036750"/>
                <a:gd name="connsiteX3" fmla="*/ 379927 w 1197735"/>
                <a:gd name="connsiteY3" fmla="*/ 1036750 h 1036750"/>
                <a:gd name="connsiteX0" fmla="*/ 379927 w 1226489"/>
                <a:gd name="connsiteY0" fmla="*/ 1036750 h 1036750"/>
                <a:gd name="connsiteX1" fmla="*/ 1226489 w 1226489"/>
                <a:gd name="connsiteY1" fmla="*/ 27823 h 1036750"/>
                <a:gd name="connsiteX2" fmla="*/ 0 w 1226489"/>
                <a:gd name="connsiteY2" fmla="*/ 0 h 1036750"/>
                <a:gd name="connsiteX3" fmla="*/ 379927 w 1226489"/>
                <a:gd name="connsiteY3" fmla="*/ 1036750 h 1036750"/>
                <a:gd name="connsiteX0" fmla="*/ 379927 w 1250808"/>
                <a:gd name="connsiteY0" fmla="*/ 1036750 h 1036750"/>
                <a:gd name="connsiteX1" fmla="*/ 1250808 w 1250808"/>
                <a:gd name="connsiteY1" fmla="*/ 22959 h 1036750"/>
                <a:gd name="connsiteX2" fmla="*/ 0 w 1250808"/>
                <a:gd name="connsiteY2" fmla="*/ 0 h 1036750"/>
                <a:gd name="connsiteX3" fmla="*/ 379927 w 1250808"/>
                <a:gd name="connsiteY3" fmla="*/ 1036750 h 1036750"/>
                <a:gd name="connsiteX0" fmla="*/ 379927 w 1260536"/>
                <a:gd name="connsiteY0" fmla="*/ 1036750 h 1036750"/>
                <a:gd name="connsiteX1" fmla="*/ 1260536 w 1260536"/>
                <a:gd name="connsiteY1" fmla="*/ 3504 h 1036750"/>
                <a:gd name="connsiteX2" fmla="*/ 0 w 1260536"/>
                <a:gd name="connsiteY2" fmla="*/ 0 h 1036750"/>
                <a:gd name="connsiteX3" fmla="*/ 379927 w 1260536"/>
                <a:gd name="connsiteY3" fmla="*/ 1036750 h 103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0536" h="1036750">
                  <a:moveTo>
                    <a:pt x="379927" y="1036750"/>
                  </a:moveTo>
                  <a:lnTo>
                    <a:pt x="1260536" y="3504"/>
                  </a:lnTo>
                  <a:lnTo>
                    <a:pt x="0" y="0"/>
                  </a:lnTo>
                  <a:lnTo>
                    <a:pt x="379927" y="103675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51"/>
            <p:cNvSpPr/>
            <p:nvPr/>
          </p:nvSpPr>
          <p:spPr>
            <a:xfrm>
              <a:off x="822613" y="1951600"/>
              <a:ext cx="2524284" cy="1651584"/>
            </a:xfrm>
            <a:custGeom>
              <a:avLst/>
              <a:gdLst>
                <a:gd name="connsiteX0" fmla="*/ 0 w 2523639"/>
                <a:gd name="connsiteY0" fmla="*/ 0 h 1647103"/>
                <a:gd name="connsiteX1" fmla="*/ 2523639 w 2523639"/>
                <a:gd name="connsiteY1" fmla="*/ 0 h 1647103"/>
                <a:gd name="connsiteX2" fmla="*/ 2523639 w 2523639"/>
                <a:gd name="connsiteY2" fmla="*/ 1647103 h 1647103"/>
                <a:gd name="connsiteX3" fmla="*/ 0 w 2523639"/>
                <a:gd name="connsiteY3" fmla="*/ 1647103 h 1647103"/>
                <a:gd name="connsiteX4" fmla="*/ 0 w 2523639"/>
                <a:gd name="connsiteY4" fmla="*/ 0 h 1647103"/>
                <a:gd name="connsiteX0" fmla="*/ 0 w 2523639"/>
                <a:gd name="connsiteY0" fmla="*/ 0 h 1647103"/>
                <a:gd name="connsiteX1" fmla="*/ 2523639 w 2523639"/>
                <a:gd name="connsiteY1" fmla="*/ 0 h 1647103"/>
                <a:gd name="connsiteX2" fmla="*/ 2523639 w 2523639"/>
                <a:gd name="connsiteY2" fmla="*/ 1647103 h 1647103"/>
                <a:gd name="connsiteX3" fmla="*/ 1463769 w 2523639"/>
                <a:gd name="connsiteY3" fmla="*/ 1643563 h 1647103"/>
                <a:gd name="connsiteX4" fmla="*/ 0 w 2523639"/>
                <a:gd name="connsiteY4" fmla="*/ 1647103 h 1647103"/>
                <a:gd name="connsiteX5" fmla="*/ 0 w 2523639"/>
                <a:gd name="connsiteY5" fmla="*/ 0 h 1647103"/>
                <a:gd name="connsiteX0" fmla="*/ 0 w 2524284"/>
                <a:gd name="connsiteY0" fmla="*/ 0 h 1647103"/>
                <a:gd name="connsiteX1" fmla="*/ 2523639 w 2524284"/>
                <a:gd name="connsiteY1" fmla="*/ 0 h 1647103"/>
                <a:gd name="connsiteX2" fmla="*/ 2524284 w 2524284"/>
                <a:gd name="connsiteY2" fmla="*/ 403938 h 1647103"/>
                <a:gd name="connsiteX3" fmla="*/ 2523639 w 2524284"/>
                <a:gd name="connsiteY3" fmla="*/ 1647103 h 1647103"/>
                <a:gd name="connsiteX4" fmla="*/ 1463769 w 2524284"/>
                <a:gd name="connsiteY4" fmla="*/ 1643563 h 1647103"/>
                <a:gd name="connsiteX5" fmla="*/ 0 w 2524284"/>
                <a:gd name="connsiteY5" fmla="*/ 1647103 h 1647103"/>
                <a:gd name="connsiteX6" fmla="*/ 0 w 2524284"/>
                <a:gd name="connsiteY6" fmla="*/ 0 h 1647103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2523639 w 2524284"/>
                <a:gd name="connsiteY3" fmla="*/ 16471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91"/>
                <a:gd name="connsiteX1" fmla="*/ 2523639 w 2524284"/>
                <a:gd name="connsiteY1" fmla="*/ 0 h 1651591"/>
                <a:gd name="connsiteX2" fmla="*/ 2524284 w 2524284"/>
                <a:gd name="connsiteY2" fmla="*/ 403938 h 1651591"/>
                <a:gd name="connsiteX3" fmla="*/ 1383608 w 2524284"/>
                <a:gd name="connsiteY3" fmla="*/ 732703 h 1651591"/>
                <a:gd name="connsiteX4" fmla="*/ 1455748 w 2524284"/>
                <a:gd name="connsiteY4" fmla="*/ 1651584 h 1651591"/>
                <a:gd name="connsiteX5" fmla="*/ 0 w 2524284"/>
                <a:gd name="connsiteY5" fmla="*/ 1647103 h 1651591"/>
                <a:gd name="connsiteX6" fmla="*/ 0 w 2524284"/>
                <a:gd name="connsiteY6" fmla="*/ 0 h 1651591"/>
                <a:gd name="connsiteX0" fmla="*/ 0 w 2524284"/>
                <a:gd name="connsiteY0" fmla="*/ 0 h 1651591"/>
                <a:gd name="connsiteX1" fmla="*/ 2523639 w 2524284"/>
                <a:gd name="connsiteY1" fmla="*/ 0 h 1651591"/>
                <a:gd name="connsiteX2" fmla="*/ 2524284 w 2524284"/>
                <a:gd name="connsiteY2" fmla="*/ 403938 h 1651591"/>
                <a:gd name="connsiteX3" fmla="*/ 1383608 w 2524284"/>
                <a:gd name="connsiteY3" fmla="*/ 732703 h 1651591"/>
                <a:gd name="connsiteX4" fmla="*/ 1455748 w 2524284"/>
                <a:gd name="connsiteY4" fmla="*/ 1651584 h 1651591"/>
                <a:gd name="connsiteX5" fmla="*/ 0 w 2524284"/>
                <a:gd name="connsiteY5" fmla="*/ 1647103 h 1651591"/>
                <a:gd name="connsiteX6" fmla="*/ 0 w 2524284"/>
                <a:gd name="connsiteY6" fmla="*/ 0 h 1651591"/>
                <a:gd name="connsiteX0" fmla="*/ 0 w 2524284"/>
                <a:gd name="connsiteY0" fmla="*/ 0 h 1651591"/>
                <a:gd name="connsiteX1" fmla="*/ 2523639 w 2524284"/>
                <a:gd name="connsiteY1" fmla="*/ 0 h 1651591"/>
                <a:gd name="connsiteX2" fmla="*/ 2524284 w 2524284"/>
                <a:gd name="connsiteY2" fmla="*/ 403938 h 1651591"/>
                <a:gd name="connsiteX3" fmla="*/ 1383608 w 2524284"/>
                <a:gd name="connsiteY3" fmla="*/ 732703 h 1651591"/>
                <a:gd name="connsiteX4" fmla="*/ 1455748 w 2524284"/>
                <a:gd name="connsiteY4" fmla="*/ 1651584 h 1651591"/>
                <a:gd name="connsiteX5" fmla="*/ 0 w 2524284"/>
                <a:gd name="connsiteY5" fmla="*/ 1647103 h 1651591"/>
                <a:gd name="connsiteX6" fmla="*/ 0 w 2524284"/>
                <a:gd name="connsiteY6" fmla="*/ 0 h 1651591"/>
                <a:gd name="connsiteX0" fmla="*/ 0 w 2524284"/>
                <a:gd name="connsiteY0" fmla="*/ 0 h 1651591"/>
                <a:gd name="connsiteX1" fmla="*/ 2523639 w 2524284"/>
                <a:gd name="connsiteY1" fmla="*/ 0 h 1651591"/>
                <a:gd name="connsiteX2" fmla="*/ 2524284 w 2524284"/>
                <a:gd name="connsiteY2" fmla="*/ 403938 h 1651591"/>
                <a:gd name="connsiteX3" fmla="*/ 1383608 w 2524284"/>
                <a:gd name="connsiteY3" fmla="*/ 732703 h 1651591"/>
                <a:gd name="connsiteX4" fmla="*/ 1455748 w 2524284"/>
                <a:gd name="connsiteY4" fmla="*/ 1651584 h 1651591"/>
                <a:gd name="connsiteX5" fmla="*/ 0 w 2524284"/>
                <a:gd name="connsiteY5" fmla="*/ 1647103 h 1651591"/>
                <a:gd name="connsiteX6" fmla="*/ 0 w 2524284"/>
                <a:gd name="connsiteY6" fmla="*/ 0 h 1651591"/>
                <a:gd name="connsiteX0" fmla="*/ 0 w 2524284"/>
                <a:gd name="connsiteY0" fmla="*/ 0 h 1651591"/>
                <a:gd name="connsiteX1" fmla="*/ 2523639 w 2524284"/>
                <a:gd name="connsiteY1" fmla="*/ 0 h 1651591"/>
                <a:gd name="connsiteX2" fmla="*/ 2524284 w 2524284"/>
                <a:gd name="connsiteY2" fmla="*/ 403938 h 1651591"/>
                <a:gd name="connsiteX3" fmla="*/ 1383608 w 2524284"/>
                <a:gd name="connsiteY3" fmla="*/ 732703 h 1651591"/>
                <a:gd name="connsiteX4" fmla="*/ 1455748 w 2524284"/>
                <a:gd name="connsiteY4" fmla="*/ 1651584 h 1651591"/>
                <a:gd name="connsiteX5" fmla="*/ 0 w 2524284"/>
                <a:gd name="connsiteY5" fmla="*/ 1647103 h 1651591"/>
                <a:gd name="connsiteX6" fmla="*/ 0 w 2524284"/>
                <a:gd name="connsiteY6" fmla="*/ 0 h 1651591"/>
                <a:gd name="connsiteX0" fmla="*/ 0 w 2524284"/>
                <a:gd name="connsiteY0" fmla="*/ 0 h 1653711"/>
                <a:gd name="connsiteX1" fmla="*/ 2523639 w 2524284"/>
                <a:gd name="connsiteY1" fmla="*/ 0 h 1653711"/>
                <a:gd name="connsiteX2" fmla="*/ 2524284 w 2524284"/>
                <a:gd name="connsiteY2" fmla="*/ 403938 h 1653711"/>
                <a:gd name="connsiteX3" fmla="*/ 1383608 w 2524284"/>
                <a:gd name="connsiteY3" fmla="*/ 732703 h 1653711"/>
                <a:gd name="connsiteX4" fmla="*/ 1455748 w 2524284"/>
                <a:gd name="connsiteY4" fmla="*/ 1651584 h 1653711"/>
                <a:gd name="connsiteX5" fmla="*/ 0 w 2524284"/>
                <a:gd name="connsiteY5" fmla="*/ 1647103 h 1653711"/>
                <a:gd name="connsiteX6" fmla="*/ 0 w 2524284"/>
                <a:gd name="connsiteY6" fmla="*/ 0 h 1653711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91"/>
                <a:gd name="connsiteX1" fmla="*/ 2523639 w 2524284"/>
                <a:gd name="connsiteY1" fmla="*/ 0 h 1651591"/>
                <a:gd name="connsiteX2" fmla="*/ 2524284 w 2524284"/>
                <a:gd name="connsiteY2" fmla="*/ 403938 h 1651591"/>
                <a:gd name="connsiteX3" fmla="*/ 1383608 w 2524284"/>
                <a:gd name="connsiteY3" fmla="*/ 732703 h 1651591"/>
                <a:gd name="connsiteX4" fmla="*/ 1455748 w 2524284"/>
                <a:gd name="connsiteY4" fmla="*/ 1651584 h 1651591"/>
                <a:gd name="connsiteX5" fmla="*/ 0 w 2524284"/>
                <a:gd name="connsiteY5" fmla="*/ 1647103 h 1651591"/>
                <a:gd name="connsiteX6" fmla="*/ 0 w 2524284"/>
                <a:gd name="connsiteY6" fmla="*/ 0 h 1651591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03938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  <a:gd name="connsiteX0" fmla="*/ 0 w 2528745"/>
                <a:gd name="connsiteY0" fmla="*/ 0 h 1651584"/>
                <a:gd name="connsiteX1" fmla="*/ 2523639 w 2528745"/>
                <a:gd name="connsiteY1" fmla="*/ 0 h 1651584"/>
                <a:gd name="connsiteX2" fmla="*/ 2528745 w 2528745"/>
                <a:gd name="connsiteY2" fmla="*/ 466385 h 1651584"/>
                <a:gd name="connsiteX3" fmla="*/ 1383608 w 2528745"/>
                <a:gd name="connsiteY3" fmla="*/ 732703 h 1651584"/>
                <a:gd name="connsiteX4" fmla="*/ 1455748 w 2528745"/>
                <a:gd name="connsiteY4" fmla="*/ 1651584 h 1651584"/>
                <a:gd name="connsiteX5" fmla="*/ 0 w 2528745"/>
                <a:gd name="connsiteY5" fmla="*/ 1647103 h 1651584"/>
                <a:gd name="connsiteX6" fmla="*/ 0 w 2528745"/>
                <a:gd name="connsiteY6" fmla="*/ 0 h 1651584"/>
                <a:gd name="connsiteX0" fmla="*/ 0 w 2528745"/>
                <a:gd name="connsiteY0" fmla="*/ 0 h 1651584"/>
                <a:gd name="connsiteX1" fmla="*/ 2523639 w 2528745"/>
                <a:gd name="connsiteY1" fmla="*/ 0 h 1651584"/>
                <a:gd name="connsiteX2" fmla="*/ 2528745 w 2528745"/>
                <a:gd name="connsiteY2" fmla="*/ 466385 h 1651584"/>
                <a:gd name="connsiteX3" fmla="*/ 1383608 w 2528745"/>
                <a:gd name="connsiteY3" fmla="*/ 732703 h 1651584"/>
                <a:gd name="connsiteX4" fmla="*/ 1455748 w 2528745"/>
                <a:gd name="connsiteY4" fmla="*/ 1651584 h 1651584"/>
                <a:gd name="connsiteX5" fmla="*/ 0 w 2528745"/>
                <a:gd name="connsiteY5" fmla="*/ 1647103 h 1651584"/>
                <a:gd name="connsiteX6" fmla="*/ 0 w 2528745"/>
                <a:gd name="connsiteY6" fmla="*/ 0 h 1651584"/>
                <a:gd name="connsiteX0" fmla="*/ 0 w 2528745"/>
                <a:gd name="connsiteY0" fmla="*/ 0 h 1651584"/>
                <a:gd name="connsiteX1" fmla="*/ 2523639 w 2528745"/>
                <a:gd name="connsiteY1" fmla="*/ 0 h 1651584"/>
                <a:gd name="connsiteX2" fmla="*/ 2528745 w 2528745"/>
                <a:gd name="connsiteY2" fmla="*/ 466385 h 1651584"/>
                <a:gd name="connsiteX3" fmla="*/ 1383608 w 2528745"/>
                <a:gd name="connsiteY3" fmla="*/ 732703 h 1651584"/>
                <a:gd name="connsiteX4" fmla="*/ 1455748 w 2528745"/>
                <a:gd name="connsiteY4" fmla="*/ 1651584 h 1651584"/>
                <a:gd name="connsiteX5" fmla="*/ 0 w 2528745"/>
                <a:gd name="connsiteY5" fmla="*/ 1647103 h 1651584"/>
                <a:gd name="connsiteX6" fmla="*/ 0 w 2528745"/>
                <a:gd name="connsiteY6" fmla="*/ 0 h 1651584"/>
                <a:gd name="connsiteX0" fmla="*/ 0 w 2528745"/>
                <a:gd name="connsiteY0" fmla="*/ 0 h 1651584"/>
                <a:gd name="connsiteX1" fmla="*/ 2523639 w 2528745"/>
                <a:gd name="connsiteY1" fmla="*/ 0 h 1651584"/>
                <a:gd name="connsiteX2" fmla="*/ 2528745 w 2528745"/>
                <a:gd name="connsiteY2" fmla="*/ 466385 h 1651584"/>
                <a:gd name="connsiteX3" fmla="*/ 1383608 w 2528745"/>
                <a:gd name="connsiteY3" fmla="*/ 732703 h 1651584"/>
                <a:gd name="connsiteX4" fmla="*/ 1455748 w 2528745"/>
                <a:gd name="connsiteY4" fmla="*/ 1651584 h 1651584"/>
                <a:gd name="connsiteX5" fmla="*/ 0 w 2528745"/>
                <a:gd name="connsiteY5" fmla="*/ 1647103 h 1651584"/>
                <a:gd name="connsiteX6" fmla="*/ 0 w 2528745"/>
                <a:gd name="connsiteY6" fmla="*/ 0 h 1651584"/>
                <a:gd name="connsiteX0" fmla="*/ 0 w 2524284"/>
                <a:gd name="connsiteY0" fmla="*/ 0 h 1651584"/>
                <a:gd name="connsiteX1" fmla="*/ 2523639 w 2524284"/>
                <a:gd name="connsiteY1" fmla="*/ 0 h 1651584"/>
                <a:gd name="connsiteX2" fmla="*/ 2524284 w 2524284"/>
                <a:gd name="connsiteY2" fmla="*/ 466385 h 1651584"/>
                <a:gd name="connsiteX3" fmla="*/ 1383608 w 2524284"/>
                <a:gd name="connsiteY3" fmla="*/ 732703 h 1651584"/>
                <a:gd name="connsiteX4" fmla="*/ 1455748 w 2524284"/>
                <a:gd name="connsiteY4" fmla="*/ 1651584 h 1651584"/>
                <a:gd name="connsiteX5" fmla="*/ 0 w 2524284"/>
                <a:gd name="connsiteY5" fmla="*/ 1647103 h 1651584"/>
                <a:gd name="connsiteX6" fmla="*/ 0 w 2524284"/>
                <a:gd name="connsiteY6" fmla="*/ 0 h 1651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284" h="1651584">
                  <a:moveTo>
                    <a:pt x="0" y="0"/>
                  </a:moveTo>
                  <a:lnTo>
                    <a:pt x="2523639" y="0"/>
                  </a:lnTo>
                  <a:lnTo>
                    <a:pt x="2524284" y="466385"/>
                  </a:lnTo>
                  <a:cubicBezTo>
                    <a:pt x="2524069" y="597812"/>
                    <a:pt x="2340743" y="750731"/>
                    <a:pt x="1383608" y="732703"/>
                  </a:cubicBezTo>
                  <a:cubicBezTo>
                    <a:pt x="1552997" y="1181733"/>
                    <a:pt x="1816703" y="1649949"/>
                    <a:pt x="1455748" y="1651584"/>
                  </a:cubicBezTo>
                  <a:lnTo>
                    <a:pt x="0" y="1647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/>
        </p:nvSpPr>
        <p:spPr>
          <a:xfrm>
            <a:off x="5934464" y="697260"/>
            <a:ext cx="1095500" cy="1020885"/>
          </a:xfrm>
          <a:custGeom>
            <a:avLst/>
            <a:gdLst/>
            <a:ahLst/>
            <a:cxnLst/>
            <a:rect l="l" t="t" r="r" b="b"/>
            <a:pathLst>
              <a:path w="1095500" h="1020885">
                <a:moveTo>
                  <a:pt x="1095500" y="0"/>
                </a:moveTo>
                <a:lnTo>
                  <a:pt x="225426" y="1020885"/>
                </a:lnTo>
                <a:lnTo>
                  <a:pt x="225324" y="1020606"/>
                </a:lnTo>
                <a:cubicBezTo>
                  <a:pt x="322388" y="879092"/>
                  <a:pt x="132388" y="516429"/>
                  <a:pt x="0" y="165485"/>
                </a:cubicBezTo>
                <a:cubicBezTo>
                  <a:pt x="714545" y="178944"/>
                  <a:pt x="997823" y="97129"/>
                  <a:pt x="1095500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51"/>
          <p:cNvSpPr/>
          <p:nvPr/>
        </p:nvSpPr>
        <p:spPr>
          <a:xfrm>
            <a:off x="5436096" y="2569468"/>
            <a:ext cx="2524284" cy="1651584"/>
          </a:xfrm>
          <a:custGeom>
            <a:avLst/>
            <a:gdLst/>
            <a:ahLst/>
            <a:cxnLst/>
            <a:rect l="l" t="t" r="r" b="b"/>
            <a:pathLst>
              <a:path w="2524284" h="1651584">
                <a:moveTo>
                  <a:pt x="0" y="0"/>
                </a:moveTo>
                <a:lnTo>
                  <a:pt x="2523639" y="0"/>
                </a:lnTo>
                <a:lnTo>
                  <a:pt x="2524284" y="466385"/>
                </a:lnTo>
                <a:cubicBezTo>
                  <a:pt x="2524230" y="499696"/>
                  <a:pt x="2512412" y="534387"/>
                  <a:pt x="2479108" y="567219"/>
                </a:cubicBezTo>
                <a:lnTo>
                  <a:pt x="1609034" y="1588103"/>
                </a:lnTo>
                <a:lnTo>
                  <a:pt x="1608932" y="1587824"/>
                </a:lnTo>
                <a:cubicBezTo>
                  <a:pt x="1583636" y="1628606"/>
                  <a:pt x="1534595" y="1651227"/>
                  <a:pt x="1455748" y="1651584"/>
                </a:cubicBezTo>
                <a:lnTo>
                  <a:pt x="0" y="1647103"/>
                </a:ln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4239776" y="2506832"/>
            <a:ext cx="576064" cy="566692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094615" y="1715761"/>
            <a:ext cx="3314143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三角形形状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剪除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矩形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94615" y="4449442"/>
            <a:ext cx="3314143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三角形形状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联合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矩形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44585" y="3249601"/>
            <a:ext cx="276332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还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可以进行右侧操作</a:t>
            </a:r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得到各自的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独立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形状</a:t>
            </a:r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28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68274" y="192313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FC197"/>
                </a:solidFill>
              </a:rPr>
              <a:t>结语篇</a:t>
            </a:r>
            <a:endParaRPr lang="zh-CN" altLang="en-US" sz="3600" dirty="0"/>
          </a:p>
        </p:txBody>
      </p:sp>
      <p:sp>
        <p:nvSpPr>
          <p:cNvPr id="5" name="椭圆 4"/>
          <p:cNvSpPr/>
          <p:nvPr/>
        </p:nvSpPr>
        <p:spPr>
          <a:xfrm>
            <a:off x="2123728" y="3065587"/>
            <a:ext cx="2560344" cy="432048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7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568915" y="1583755"/>
            <a:ext cx="1669970" cy="1345753"/>
            <a:chOff x="5781915" y="1531375"/>
            <a:chExt cx="1790585" cy="1442951"/>
          </a:xfrm>
        </p:grpSpPr>
        <p:sp>
          <p:nvSpPr>
            <p:cNvPr id="7" name="任意多边形 6"/>
            <p:cNvSpPr/>
            <p:nvPr/>
          </p:nvSpPr>
          <p:spPr>
            <a:xfrm>
              <a:off x="6220870" y="1730066"/>
              <a:ext cx="1351630" cy="1028928"/>
            </a:xfrm>
            <a:custGeom>
              <a:avLst/>
              <a:gdLst>
                <a:gd name="connsiteX0" fmla="*/ 1242811 w 1352282"/>
                <a:gd name="connsiteY0" fmla="*/ 0 h 1030310"/>
                <a:gd name="connsiteX1" fmla="*/ 1352282 w 1352282"/>
                <a:gd name="connsiteY1" fmla="*/ 354169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73947 h 1030310"/>
                <a:gd name="connsiteX4" fmla="*/ 1242811 w 1352282"/>
                <a:gd name="connsiteY4" fmla="*/ 0 h 1030310"/>
                <a:gd name="connsiteX0" fmla="*/ 1242811 w 1352282"/>
                <a:gd name="connsiteY0" fmla="*/ 0 h 1040358"/>
                <a:gd name="connsiteX1" fmla="*/ 1352282 w 1352282"/>
                <a:gd name="connsiteY1" fmla="*/ 370211 h 1040358"/>
                <a:gd name="connsiteX2" fmla="*/ 123765 w 1352282"/>
                <a:gd name="connsiteY2" fmla="*/ 1040358 h 1040358"/>
                <a:gd name="connsiteX3" fmla="*/ 0 w 1352282"/>
                <a:gd name="connsiteY3" fmla="*/ 673947 h 1040358"/>
                <a:gd name="connsiteX4" fmla="*/ 1242811 w 1352282"/>
                <a:gd name="connsiteY4" fmla="*/ 0 h 1040358"/>
                <a:gd name="connsiteX0" fmla="*/ 1239001 w 1352282"/>
                <a:gd name="connsiteY0" fmla="*/ 0 h 1028928"/>
                <a:gd name="connsiteX1" fmla="*/ 1352282 w 1352282"/>
                <a:gd name="connsiteY1" fmla="*/ 358781 h 1028928"/>
                <a:gd name="connsiteX2" fmla="*/ 123765 w 1352282"/>
                <a:gd name="connsiteY2" fmla="*/ 1028928 h 1028928"/>
                <a:gd name="connsiteX3" fmla="*/ 0 w 1352282"/>
                <a:gd name="connsiteY3" fmla="*/ 662517 h 1028928"/>
                <a:gd name="connsiteX4" fmla="*/ 1239001 w 1352282"/>
                <a:gd name="connsiteY4" fmla="*/ 0 h 1028928"/>
                <a:gd name="connsiteX0" fmla="*/ 1239001 w 1354378"/>
                <a:gd name="connsiteY0" fmla="*/ 0 h 1028928"/>
                <a:gd name="connsiteX1" fmla="*/ 1352282 w 1354378"/>
                <a:gd name="connsiteY1" fmla="*/ 358781 h 1028928"/>
                <a:gd name="connsiteX2" fmla="*/ 123765 w 1354378"/>
                <a:gd name="connsiteY2" fmla="*/ 1028928 h 1028928"/>
                <a:gd name="connsiteX3" fmla="*/ 0 w 1354378"/>
                <a:gd name="connsiteY3" fmla="*/ 662517 h 1028928"/>
                <a:gd name="connsiteX4" fmla="*/ 1239001 w 1354378"/>
                <a:gd name="connsiteY4" fmla="*/ 0 h 1028928"/>
                <a:gd name="connsiteX0" fmla="*/ 1239001 w 1353146"/>
                <a:gd name="connsiteY0" fmla="*/ 0 h 1028928"/>
                <a:gd name="connsiteX1" fmla="*/ 1352282 w 1353146"/>
                <a:gd name="connsiteY1" fmla="*/ 358781 h 1028928"/>
                <a:gd name="connsiteX2" fmla="*/ 123765 w 1353146"/>
                <a:gd name="connsiteY2" fmla="*/ 1028928 h 1028928"/>
                <a:gd name="connsiteX3" fmla="*/ 0 w 1353146"/>
                <a:gd name="connsiteY3" fmla="*/ 662517 h 1028928"/>
                <a:gd name="connsiteX4" fmla="*/ 1239001 w 1353146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767"/>
                <a:gd name="connsiteY0" fmla="*/ 0 h 1028928"/>
                <a:gd name="connsiteX1" fmla="*/ 1352282 w 1353767"/>
                <a:gd name="connsiteY1" fmla="*/ 358781 h 1028928"/>
                <a:gd name="connsiteX2" fmla="*/ 123765 w 1353767"/>
                <a:gd name="connsiteY2" fmla="*/ 1028928 h 1028928"/>
                <a:gd name="connsiteX3" fmla="*/ 0 w 1353767"/>
                <a:gd name="connsiteY3" fmla="*/ 662517 h 1028928"/>
                <a:gd name="connsiteX4" fmla="*/ 1239001 w 1353767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645 w 1354436"/>
                <a:gd name="connsiteY0" fmla="*/ 0 h 1028928"/>
                <a:gd name="connsiteX1" fmla="*/ 1352926 w 1354436"/>
                <a:gd name="connsiteY1" fmla="*/ 358781 h 1028928"/>
                <a:gd name="connsiteX2" fmla="*/ 124409 w 1354436"/>
                <a:gd name="connsiteY2" fmla="*/ 1028928 h 1028928"/>
                <a:gd name="connsiteX3" fmla="*/ 644 w 1354436"/>
                <a:gd name="connsiteY3" fmla="*/ 662517 h 1028928"/>
                <a:gd name="connsiteX4" fmla="*/ 1239645 w 1354436"/>
                <a:gd name="connsiteY4" fmla="*/ 0 h 1028928"/>
                <a:gd name="connsiteX0" fmla="*/ 1239645 w 1354186"/>
                <a:gd name="connsiteY0" fmla="*/ 0 h 1028928"/>
                <a:gd name="connsiteX1" fmla="*/ 1352926 w 1354186"/>
                <a:gd name="connsiteY1" fmla="*/ 358781 h 1028928"/>
                <a:gd name="connsiteX2" fmla="*/ 124409 w 1354186"/>
                <a:gd name="connsiteY2" fmla="*/ 1028928 h 1028928"/>
                <a:gd name="connsiteX3" fmla="*/ 644 w 1354186"/>
                <a:gd name="connsiteY3" fmla="*/ 662517 h 1028928"/>
                <a:gd name="connsiteX4" fmla="*/ 1239645 w 1354186"/>
                <a:gd name="connsiteY4" fmla="*/ 0 h 1028928"/>
                <a:gd name="connsiteX0" fmla="*/ 1239645 w 1353804"/>
                <a:gd name="connsiteY0" fmla="*/ 0 h 1028928"/>
                <a:gd name="connsiteX1" fmla="*/ 1352926 w 1353804"/>
                <a:gd name="connsiteY1" fmla="*/ 358781 h 1028928"/>
                <a:gd name="connsiteX2" fmla="*/ 124409 w 1353804"/>
                <a:gd name="connsiteY2" fmla="*/ 1028928 h 1028928"/>
                <a:gd name="connsiteX3" fmla="*/ 644 w 1353804"/>
                <a:gd name="connsiteY3" fmla="*/ 662517 h 1028928"/>
                <a:gd name="connsiteX4" fmla="*/ 1239645 w 1353804"/>
                <a:gd name="connsiteY4" fmla="*/ 0 h 1028928"/>
                <a:gd name="connsiteX0" fmla="*/ 1239645 w 1353905"/>
                <a:gd name="connsiteY0" fmla="*/ 0 h 1028928"/>
                <a:gd name="connsiteX1" fmla="*/ 1352926 w 1353905"/>
                <a:gd name="connsiteY1" fmla="*/ 358781 h 1028928"/>
                <a:gd name="connsiteX2" fmla="*/ 124409 w 1353905"/>
                <a:gd name="connsiteY2" fmla="*/ 1028928 h 1028928"/>
                <a:gd name="connsiteX3" fmla="*/ 644 w 1353905"/>
                <a:gd name="connsiteY3" fmla="*/ 662517 h 1028928"/>
                <a:gd name="connsiteX4" fmla="*/ 1239645 w 1353905"/>
                <a:gd name="connsiteY4" fmla="*/ 0 h 1028928"/>
                <a:gd name="connsiteX0" fmla="*/ 1239645 w 1353903"/>
                <a:gd name="connsiteY0" fmla="*/ 0 h 1028928"/>
                <a:gd name="connsiteX1" fmla="*/ 1352926 w 1353903"/>
                <a:gd name="connsiteY1" fmla="*/ 358781 h 1028928"/>
                <a:gd name="connsiteX2" fmla="*/ 124409 w 1353903"/>
                <a:gd name="connsiteY2" fmla="*/ 1028928 h 1028928"/>
                <a:gd name="connsiteX3" fmla="*/ 644 w 1353903"/>
                <a:gd name="connsiteY3" fmla="*/ 662517 h 1028928"/>
                <a:gd name="connsiteX4" fmla="*/ 1239645 w 1353903"/>
                <a:gd name="connsiteY4" fmla="*/ 0 h 1028928"/>
                <a:gd name="connsiteX0" fmla="*/ 1241627 w 1355885"/>
                <a:gd name="connsiteY0" fmla="*/ 0 h 1028928"/>
                <a:gd name="connsiteX1" fmla="*/ 1354908 w 1355885"/>
                <a:gd name="connsiteY1" fmla="*/ 358781 h 1028928"/>
                <a:gd name="connsiteX2" fmla="*/ 126391 w 1355885"/>
                <a:gd name="connsiteY2" fmla="*/ 1028928 h 1028928"/>
                <a:gd name="connsiteX3" fmla="*/ 2626 w 1355885"/>
                <a:gd name="connsiteY3" fmla="*/ 662517 h 1028928"/>
                <a:gd name="connsiteX4" fmla="*/ 1241627 w 1355885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601"/>
                <a:gd name="connsiteY0" fmla="*/ 0 h 1028928"/>
                <a:gd name="connsiteX1" fmla="*/ 1352562 w 1354601"/>
                <a:gd name="connsiteY1" fmla="*/ 358781 h 1028928"/>
                <a:gd name="connsiteX2" fmla="*/ 124045 w 1354601"/>
                <a:gd name="connsiteY2" fmla="*/ 1028928 h 1028928"/>
                <a:gd name="connsiteX3" fmla="*/ 280 w 1354601"/>
                <a:gd name="connsiteY3" fmla="*/ 662517 h 1028928"/>
                <a:gd name="connsiteX4" fmla="*/ 1239281 w 1354601"/>
                <a:gd name="connsiteY4" fmla="*/ 0 h 1028928"/>
                <a:gd name="connsiteX0" fmla="*/ 1239281 w 1354557"/>
                <a:gd name="connsiteY0" fmla="*/ 0 h 1028928"/>
                <a:gd name="connsiteX1" fmla="*/ 1352562 w 1354557"/>
                <a:gd name="connsiteY1" fmla="*/ 358781 h 1028928"/>
                <a:gd name="connsiteX2" fmla="*/ 124045 w 1354557"/>
                <a:gd name="connsiteY2" fmla="*/ 1028928 h 1028928"/>
                <a:gd name="connsiteX3" fmla="*/ 280 w 1354557"/>
                <a:gd name="connsiteY3" fmla="*/ 662517 h 1028928"/>
                <a:gd name="connsiteX4" fmla="*/ 1239281 w 1354557"/>
                <a:gd name="connsiteY4" fmla="*/ 0 h 1028928"/>
                <a:gd name="connsiteX0" fmla="*/ 1239269 w 1354545"/>
                <a:gd name="connsiteY0" fmla="*/ 0 h 1028928"/>
                <a:gd name="connsiteX1" fmla="*/ 1352550 w 1354545"/>
                <a:gd name="connsiteY1" fmla="*/ 358781 h 1028928"/>
                <a:gd name="connsiteX2" fmla="*/ 124033 w 1354545"/>
                <a:gd name="connsiteY2" fmla="*/ 1028928 h 1028928"/>
                <a:gd name="connsiteX3" fmla="*/ 268 w 1354545"/>
                <a:gd name="connsiteY3" fmla="*/ 662517 h 1028928"/>
                <a:gd name="connsiteX4" fmla="*/ 1239269 w 1354545"/>
                <a:gd name="connsiteY4" fmla="*/ 0 h 1028928"/>
                <a:gd name="connsiteX0" fmla="*/ 1239259 w 1354535"/>
                <a:gd name="connsiteY0" fmla="*/ 0 h 1028928"/>
                <a:gd name="connsiteX1" fmla="*/ 1352540 w 1354535"/>
                <a:gd name="connsiteY1" fmla="*/ 358781 h 1028928"/>
                <a:gd name="connsiteX2" fmla="*/ 124023 w 1354535"/>
                <a:gd name="connsiteY2" fmla="*/ 1028928 h 1028928"/>
                <a:gd name="connsiteX3" fmla="*/ 258 w 1354535"/>
                <a:gd name="connsiteY3" fmla="*/ 662517 h 1028928"/>
                <a:gd name="connsiteX4" fmla="*/ 1239259 w 1354535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6354 w 1351630"/>
                <a:gd name="connsiteY0" fmla="*/ 0 h 1028928"/>
                <a:gd name="connsiteX1" fmla="*/ 1349635 w 1351630"/>
                <a:gd name="connsiteY1" fmla="*/ 358781 h 1028928"/>
                <a:gd name="connsiteX2" fmla="*/ 121118 w 1351630"/>
                <a:gd name="connsiteY2" fmla="*/ 1028928 h 1028928"/>
                <a:gd name="connsiteX3" fmla="*/ 256 w 1351630"/>
                <a:gd name="connsiteY3" fmla="*/ 656712 h 1028928"/>
                <a:gd name="connsiteX4" fmla="*/ 1236354 w 1351630"/>
                <a:gd name="connsiteY4" fmla="*/ 0 h 102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630" h="1028928">
                  <a:moveTo>
                    <a:pt x="1236354" y="0"/>
                  </a:moveTo>
                  <a:lnTo>
                    <a:pt x="1349635" y="358781"/>
                  </a:lnTo>
                  <a:cubicBezTo>
                    <a:pt x="1411388" y="571946"/>
                    <a:pt x="18762" y="751907"/>
                    <a:pt x="121118" y="1028928"/>
                  </a:cubicBezTo>
                  <a:cubicBezTo>
                    <a:pt x="60408" y="921382"/>
                    <a:pt x="12532" y="769122"/>
                    <a:pt x="256" y="656712"/>
                  </a:cubicBezTo>
                  <a:cubicBezTo>
                    <a:pt x="-19928" y="440513"/>
                    <a:pt x="1162894" y="330501"/>
                    <a:pt x="1236354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0B937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81915" y="1531375"/>
              <a:ext cx="1790163" cy="567187"/>
            </a:xfrm>
            <a:custGeom>
              <a:avLst/>
              <a:gdLst>
                <a:gd name="connsiteX0" fmla="*/ 0 w 1790163"/>
                <a:gd name="connsiteY0" fmla="*/ 6439 h 367048"/>
                <a:gd name="connsiteX1" fmla="*/ 122349 w 1790163"/>
                <a:gd name="connsiteY1" fmla="*/ 367048 h 367048"/>
                <a:gd name="connsiteX2" fmla="*/ 1790163 w 1790163"/>
                <a:gd name="connsiteY2" fmla="*/ 354169 h 367048"/>
                <a:gd name="connsiteX3" fmla="*/ 1674253 w 1790163"/>
                <a:gd name="connsiteY3" fmla="*/ 0 h 367048"/>
                <a:gd name="connsiteX4" fmla="*/ 0 w 1790163"/>
                <a:gd name="connsiteY4" fmla="*/ 6439 h 367048"/>
                <a:gd name="connsiteX0" fmla="*/ 0 w 1790163"/>
                <a:gd name="connsiteY0" fmla="*/ 122661 h 483270"/>
                <a:gd name="connsiteX1" fmla="*/ 122349 w 1790163"/>
                <a:gd name="connsiteY1" fmla="*/ 483270 h 483270"/>
                <a:gd name="connsiteX2" fmla="*/ 1790163 w 1790163"/>
                <a:gd name="connsiteY2" fmla="*/ 470391 h 483270"/>
                <a:gd name="connsiteX3" fmla="*/ 1674253 w 1790163"/>
                <a:gd name="connsiteY3" fmla="*/ 116222 h 483270"/>
                <a:gd name="connsiteX4" fmla="*/ 0 w 1790163"/>
                <a:gd name="connsiteY4" fmla="*/ 122661 h 48327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206578 h 567187"/>
                <a:gd name="connsiteX1" fmla="*/ 122349 w 1790163"/>
                <a:gd name="connsiteY1" fmla="*/ 567187 h 567187"/>
                <a:gd name="connsiteX2" fmla="*/ 1790163 w 1790163"/>
                <a:gd name="connsiteY2" fmla="*/ 554308 h 567187"/>
                <a:gd name="connsiteX3" fmla="*/ 1674253 w 1790163"/>
                <a:gd name="connsiteY3" fmla="*/ 200139 h 567187"/>
                <a:gd name="connsiteX4" fmla="*/ 0 w 1790163"/>
                <a:gd name="connsiteY4" fmla="*/ 206578 h 56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0163" h="567187">
                  <a:moveTo>
                    <a:pt x="0" y="206578"/>
                  </a:moveTo>
                  <a:lnTo>
                    <a:pt x="122349" y="567187"/>
                  </a:lnTo>
                  <a:cubicBezTo>
                    <a:pt x="683603" y="246576"/>
                    <a:pt x="1585518" y="317240"/>
                    <a:pt x="1790163" y="554308"/>
                  </a:cubicBezTo>
                  <a:lnTo>
                    <a:pt x="1674253" y="200139"/>
                  </a:lnTo>
                  <a:cubicBezTo>
                    <a:pt x="1621216" y="40139"/>
                    <a:pt x="726678" y="-159111"/>
                    <a:pt x="0" y="2065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1DDAC"/>
                </a:gs>
                <a:gs pos="100000">
                  <a:srgbClr val="0B937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6219528" y="2376878"/>
              <a:ext cx="871325" cy="597448"/>
            </a:xfrm>
            <a:custGeom>
              <a:avLst/>
              <a:gdLst>
                <a:gd name="connsiteX0" fmla="*/ 0 w 875764"/>
                <a:gd name="connsiteY0" fmla="*/ 0 h 585989"/>
                <a:gd name="connsiteX1" fmla="*/ 753414 w 875764"/>
                <a:gd name="connsiteY1" fmla="*/ 238260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85492"/>
                <a:gd name="connsiteY0" fmla="*/ 0 h 600580"/>
                <a:gd name="connsiteX1" fmla="*/ 756419 w 885492"/>
                <a:gd name="connsiteY1" fmla="*/ 239403 h 600580"/>
                <a:gd name="connsiteX2" fmla="*/ 885492 w 885492"/>
                <a:gd name="connsiteY2" fmla="*/ 600580 h 600580"/>
                <a:gd name="connsiteX3" fmla="*/ 132078 w 885492"/>
                <a:gd name="connsiteY3" fmla="*/ 381639 h 600580"/>
                <a:gd name="connsiteX4" fmla="*/ 0 w 885492"/>
                <a:gd name="connsiteY4" fmla="*/ 0 h 600580"/>
                <a:gd name="connsiteX0" fmla="*/ 0 w 880628"/>
                <a:gd name="connsiteY0" fmla="*/ 0 h 600580"/>
                <a:gd name="connsiteX1" fmla="*/ 751555 w 880628"/>
                <a:gd name="connsiteY1" fmla="*/ 239403 h 600580"/>
                <a:gd name="connsiteX2" fmla="*/ 880628 w 880628"/>
                <a:gd name="connsiteY2" fmla="*/ 600580 h 600580"/>
                <a:gd name="connsiteX3" fmla="*/ 127214 w 880628"/>
                <a:gd name="connsiteY3" fmla="*/ 381639 h 600580"/>
                <a:gd name="connsiteX4" fmla="*/ 0 w 880628"/>
                <a:gd name="connsiteY4" fmla="*/ 0 h 600580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117819 w 871233"/>
                <a:gd name="connsiteY3" fmla="*/ 378507 h 597448"/>
                <a:gd name="connsiteX4" fmla="*/ 0 w 871233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85 w 871318"/>
                <a:gd name="connsiteY0" fmla="*/ 0 h 597448"/>
                <a:gd name="connsiteX1" fmla="*/ 742245 w 871318"/>
                <a:gd name="connsiteY1" fmla="*/ 236271 h 597448"/>
                <a:gd name="connsiteX2" fmla="*/ 871318 w 871318"/>
                <a:gd name="connsiteY2" fmla="*/ 597448 h 597448"/>
                <a:gd name="connsiteX3" fmla="*/ 137443 w 871318"/>
                <a:gd name="connsiteY3" fmla="*/ 394138 h 597448"/>
                <a:gd name="connsiteX4" fmla="*/ 85 w 871318"/>
                <a:gd name="connsiteY4" fmla="*/ 0 h 597448"/>
                <a:gd name="connsiteX0" fmla="*/ 92 w 871325"/>
                <a:gd name="connsiteY0" fmla="*/ 0 h 597448"/>
                <a:gd name="connsiteX1" fmla="*/ 742252 w 871325"/>
                <a:gd name="connsiteY1" fmla="*/ 236271 h 597448"/>
                <a:gd name="connsiteX2" fmla="*/ 871325 w 871325"/>
                <a:gd name="connsiteY2" fmla="*/ 597448 h 597448"/>
                <a:gd name="connsiteX3" fmla="*/ 129635 w 871325"/>
                <a:gd name="connsiteY3" fmla="*/ 386322 h 597448"/>
                <a:gd name="connsiteX4" fmla="*/ 92 w 871325"/>
                <a:gd name="connsiteY4" fmla="*/ 0 h 597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325" h="597448">
                  <a:moveTo>
                    <a:pt x="92" y="0"/>
                  </a:moveTo>
                  <a:cubicBezTo>
                    <a:pt x="13174" y="102501"/>
                    <a:pt x="515823" y="255271"/>
                    <a:pt x="742252" y="236271"/>
                  </a:cubicBezTo>
                  <a:lnTo>
                    <a:pt x="871325" y="597448"/>
                  </a:lnTo>
                  <a:cubicBezTo>
                    <a:pt x="620187" y="588264"/>
                    <a:pt x="324953" y="533730"/>
                    <a:pt x="129635" y="386322"/>
                  </a:cubicBezTo>
                  <a:cubicBezTo>
                    <a:pt x="75562" y="333085"/>
                    <a:pt x="-3074" y="101084"/>
                    <a:pt x="9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1DDAC"/>
                </a:gs>
                <a:gs pos="100000">
                  <a:srgbClr val="0B937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8879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91680" y="1132865"/>
            <a:ext cx="1669970" cy="1345753"/>
            <a:chOff x="5781915" y="1531375"/>
            <a:chExt cx="1790585" cy="1442951"/>
          </a:xfrm>
        </p:grpSpPr>
        <p:sp>
          <p:nvSpPr>
            <p:cNvPr id="4" name="任意多边形 3"/>
            <p:cNvSpPr/>
            <p:nvPr/>
          </p:nvSpPr>
          <p:spPr>
            <a:xfrm>
              <a:off x="5781915" y="1531375"/>
              <a:ext cx="1790163" cy="567187"/>
            </a:xfrm>
            <a:custGeom>
              <a:avLst/>
              <a:gdLst>
                <a:gd name="connsiteX0" fmla="*/ 0 w 1790163"/>
                <a:gd name="connsiteY0" fmla="*/ 6439 h 367048"/>
                <a:gd name="connsiteX1" fmla="*/ 122349 w 1790163"/>
                <a:gd name="connsiteY1" fmla="*/ 367048 h 367048"/>
                <a:gd name="connsiteX2" fmla="*/ 1790163 w 1790163"/>
                <a:gd name="connsiteY2" fmla="*/ 354169 h 367048"/>
                <a:gd name="connsiteX3" fmla="*/ 1674253 w 1790163"/>
                <a:gd name="connsiteY3" fmla="*/ 0 h 367048"/>
                <a:gd name="connsiteX4" fmla="*/ 0 w 1790163"/>
                <a:gd name="connsiteY4" fmla="*/ 6439 h 367048"/>
                <a:gd name="connsiteX0" fmla="*/ 0 w 1790163"/>
                <a:gd name="connsiteY0" fmla="*/ 122661 h 483270"/>
                <a:gd name="connsiteX1" fmla="*/ 122349 w 1790163"/>
                <a:gd name="connsiteY1" fmla="*/ 483270 h 483270"/>
                <a:gd name="connsiteX2" fmla="*/ 1790163 w 1790163"/>
                <a:gd name="connsiteY2" fmla="*/ 470391 h 483270"/>
                <a:gd name="connsiteX3" fmla="*/ 1674253 w 1790163"/>
                <a:gd name="connsiteY3" fmla="*/ 116222 h 483270"/>
                <a:gd name="connsiteX4" fmla="*/ 0 w 1790163"/>
                <a:gd name="connsiteY4" fmla="*/ 122661 h 48327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206578 h 567187"/>
                <a:gd name="connsiteX1" fmla="*/ 122349 w 1790163"/>
                <a:gd name="connsiteY1" fmla="*/ 567187 h 567187"/>
                <a:gd name="connsiteX2" fmla="*/ 1790163 w 1790163"/>
                <a:gd name="connsiteY2" fmla="*/ 554308 h 567187"/>
                <a:gd name="connsiteX3" fmla="*/ 1674253 w 1790163"/>
                <a:gd name="connsiteY3" fmla="*/ 200139 h 567187"/>
                <a:gd name="connsiteX4" fmla="*/ 0 w 1790163"/>
                <a:gd name="connsiteY4" fmla="*/ 206578 h 56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0163" h="567187">
                  <a:moveTo>
                    <a:pt x="0" y="206578"/>
                  </a:moveTo>
                  <a:lnTo>
                    <a:pt x="122349" y="567187"/>
                  </a:lnTo>
                  <a:cubicBezTo>
                    <a:pt x="683603" y="246576"/>
                    <a:pt x="1585518" y="317240"/>
                    <a:pt x="1790163" y="554308"/>
                  </a:cubicBezTo>
                  <a:lnTo>
                    <a:pt x="1674253" y="200139"/>
                  </a:lnTo>
                  <a:cubicBezTo>
                    <a:pt x="1621216" y="40139"/>
                    <a:pt x="726678" y="-159111"/>
                    <a:pt x="0" y="2065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100000">
                  <a:srgbClr val="0B937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6219528" y="2376878"/>
              <a:ext cx="871325" cy="597448"/>
            </a:xfrm>
            <a:custGeom>
              <a:avLst/>
              <a:gdLst>
                <a:gd name="connsiteX0" fmla="*/ 0 w 875764"/>
                <a:gd name="connsiteY0" fmla="*/ 0 h 585989"/>
                <a:gd name="connsiteX1" fmla="*/ 753414 w 875764"/>
                <a:gd name="connsiteY1" fmla="*/ 238260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85492"/>
                <a:gd name="connsiteY0" fmla="*/ 0 h 600580"/>
                <a:gd name="connsiteX1" fmla="*/ 756419 w 885492"/>
                <a:gd name="connsiteY1" fmla="*/ 239403 h 600580"/>
                <a:gd name="connsiteX2" fmla="*/ 885492 w 885492"/>
                <a:gd name="connsiteY2" fmla="*/ 600580 h 600580"/>
                <a:gd name="connsiteX3" fmla="*/ 132078 w 885492"/>
                <a:gd name="connsiteY3" fmla="*/ 381639 h 600580"/>
                <a:gd name="connsiteX4" fmla="*/ 0 w 885492"/>
                <a:gd name="connsiteY4" fmla="*/ 0 h 600580"/>
                <a:gd name="connsiteX0" fmla="*/ 0 w 880628"/>
                <a:gd name="connsiteY0" fmla="*/ 0 h 600580"/>
                <a:gd name="connsiteX1" fmla="*/ 751555 w 880628"/>
                <a:gd name="connsiteY1" fmla="*/ 239403 h 600580"/>
                <a:gd name="connsiteX2" fmla="*/ 880628 w 880628"/>
                <a:gd name="connsiteY2" fmla="*/ 600580 h 600580"/>
                <a:gd name="connsiteX3" fmla="*/ 127214 w 880628"/>
                <a:gd name="connsiteY3" fmla="*/ 381639 h 600580"/>
                <a:gd name="connsiteX4" fmla="*/ 0 w 880628"/>
                <a:gd name="connsiteY4" fmla="*/ 0 h 600580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117819 w 871233"/>
                <a:gd name="connsiteY3" fmla="*/ 378507 h 597448"/>
                <a:gd name="connsiteX4" fmla="*/ 0 w 871233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85 w 871318"/>
                <a:gd name="connsiteY0" fmla="*/ 0 h 597448"/>
                <a:gd name="connsiteX1" fmla="*/ 742245 w 871318"/>
                <a:gd name="connsiteY1" fmla="*/ 236271 h 597448"/>
                <a:gd name="connsiteX2" fmla="*/ 871318 w 871318"/>
                <a:gd name="connsiteY2" fmla="*/ 597448 h 597448"/>
                <a:gd name="connsiteX3" fmla="*/ 137443 w 871318"/>
                <a:gd name="connsiteY3" fmla="*/ 394138 h 597448"/>
                <a:gd name="connsiteX4" fmla="*/ 85 w 871318"/>
                <a:gd name="connsiteY4" fmla="*/ 0 h 597448"/>
                <a:gd name="connsiteX0" fmla="*/ 92 w 871325"/>
                <a:gd name="connsiteY0" fmla="*/ 0 h 597448"/>
                <a:gd name="connsiteX1" fmla="*/ 742252 w 871325"/>
                <a:gd name="connsiteY1" fmla="*/ 236271 h 597448"/>
                <a:gd name="connsiteX2" fmla="*/ 871325 w 871325"/>
                <a:gd name="connsiteY2" fmla="*/ 597448 h 597448"/>
                <a:gd name="connsiteX3" fmla="*/ 129635 w 871325"/>
                <a:gd name="connsiteY3" fmla="*/ 386322 h 597448"/>
                <a:gd name="connsiteX4" fmla="*/ 92 w 871325"/>
                <a:gd name="connsiteY4" fmla="*/ 0 h 597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325" h="597448">
                  <a:moveTo>
                    <a:pt x="92" y="0"/>
                  </a:moveTo>
                  <a:cubicBezTo>
                    <a:pt x="13174" y="102501"/>
                    <a:pt x="515823" y="255271"/>
                    <a:pt x="742252" y="236271"/>
                  </a:cubicBezTo>
                  <a:lnTo>
                    <a:pt x="871325" y="597448"/>
                  </a:lnTo>
                  <a:cubicBezTo>
                    <a:pt x="620187" y="588264"/>
                    <a:pt x="324953" y="533730"/>
                    <a:pt x="129635" y="386322"/>
                  </a:cubicBezTo>
                  <a:cubicBezTo>
                    <a:pt x="75562" y="333085"/>
                    <a:pt x="-3074" y="101084"/>
                    <a:pt x="9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67000">
                  <a:srgbClr val="0B937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6220870" y="1730066"/>
              <a:ext cx="1351630" cy="1028928"/>
            </a:xfrm>
            <a:custGeom>
              <a:avLst/>
              <a:gdLst>
                <a:gd name="connsiteX0" fmla="*/ 1242811 w 1352282"/>
                <a:gd name="connsiteY0" fmla="*/ 0 h 1030310"/>
                <a:gd name="connsiteX1" fmla="*/ 1352282 w 1352282"/>
                <a:gd name="connsiteY1" fmla="*/ 354169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73947 h 1030310"/>
                <a:gd name="connsiteX4" fmla="*/ 1242811 w 1352282"/>
                <a:gd name="connsiteY4" fmla="*/ 0 h 1030310"/>
                <a:gd name="connsiteX0" fmla="*/ 1242811 w 1352282"/>
                <a:gd name="connsiteY0" fmla="*/ 0 h 1040358"/>
                <a:gd name="connsiteX1" fmla="*/ 1352282 w 1352282"/>
                <a:gd name="connsiteY1" fmla="*/ 370211 h 1040358"/>
                <a:gd name="connsiteX2" fmla="*/ 123765 w 1352282"/>
                <a:gd name="connsiteY2" fmla="*/ 1040358 h 1040358"/>
                <a:gd name="connsiteX3" fmla="*/ 0 w 1352282"/>
                <a:gd name="connsiteY3" fmla="*/ 673947 h 1040358"/>
                <a:gd name="connsiteX4" fmla="*/ 1242811 w 1352282"/>
                <a:gd name="connsiteY4" fmla="*/ 0 h 1040358"/>
                <a:gd name="connsiteX0" fmla="*/ 1239001 w 1352282"/>
                <a:gd name="connsiteY0" fmla="*/ 0 h 1028928"/>
                <a:gd name="connsiteX1" fmla="*/ 1352282 w 1352282"/>
                <a:gd name="connsiteY1" fmla="*/ 358781 h 1028928"/>
                <a:gd name="connsiteX2" fmla="*/ 123765 w 1352282"/>
                <a:gd name="connsiteY2" fmla="*/ 1028928 h 1028928"/>
                <a:gd name="connsiteX3" fmla="*/ 0 w 1352282"/>
                <a:gd name="connsiteY3" fmla="*/ 662517 h 1028928"/>
                <a:gd name="connsiteX4" fmla="*/ 1239001 w 1352282"/>
                <a:gd name="connsiteY4" fmla="*/ 0 h 1028928"/>
                <a:gd name="connsiteX0" fmla="*/ 1239001 w 1354378"/>
                <a:gd name="connsiteY0" fmla="*/ 0 h 1028928"/>
                <a:gd name="connsiteX1" fmla="*/ 1352282 w 1354378"/>
                <a:gd name="connsiteY1" fmla="*/ 358781 h 1028928"/>
                <a:gd name="connsiteX2" fmla="*/ 123765 w 1354378"/>
                <a:gd name="connsiteY2" fmla="*/ 1028928 h 1028928"/>
                <a:gd name="connsiteX3" fmla="*/ 0 w 1354378"/>
                <a:gd name="connsiteY3" fmla="*/ 662517 h 1028928"/>
                <a:gd name="connsiteX4" fmla="*/ 1239001 w 1354378"/>
                <a:gd name="connsiteY4" fmla="*/ 0 h 1028928"/>
                <a:gd name="connsiteX0" fmla="*/ 1239001 w 1353146"/>
                <a:gd name="connsiteY0" fmla="*/ 0 h 1028928"/>
                <a:gd name="connsiteX1" fmla="*/ 1352282 w 1353146"/>
                <a:gd name="connsiteY1" fmla="*/ 358781 h 1028928"/>
                <a:gd name="connsiteX2" fmla="*/ 123765 w 1353146"/>
                <a:gd name="connsiteY2" fmla="*/ 1028928 h 1028928"/>
                <a:gd name="connsiteX3" fmla="*/ 0 w 1353146"/>
                <a:gd name="connsiteY3" fmla="*/ 662517 h 1028928"/>
                <a:gd name="connsiteX4" fmla="*/ 1239001 w 1353146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767"/>
                <a:gd name="connsiteY0" fmla="*/ 0 h 1028928"/>
                <a:gd name="connsiteX1" fmla="*/ 1352282 w 1353767"/>
                <a:gd name="connsiteY1" fmla="*/ 358781 h 1028928"/>
                <a:gd name="connsiteX2" fmla="*/ 123765 w 1353767"/>
                <a:gd name="connsiteY2" fmla="*/ 1028928 h 1028928"/>
                <a:gd name="connsiteX3" fmla="*/ 0 w 1353767"/>
                <a:gd name="connsiteY3" fmla="*/ 662517 h 1028928"/>
                <a:gd name="connsiteX4" fmla="*/ 1239001 w 1353767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645 w 1354436"/>
                <a:gd name="connsiteY0" fmla="*/ 0 h 1028928"/>
                <a:gd name="connsiteX1" fmla="*/ 1352926 w 1354436"/>
                <a:gd name="connsiteY1" fmla="*/ 358781 h 1028928"/>
                <a:gd name="connsiteX2" fmla="*/ 124409 w 1354436"/>
                <a:gd name="connsiteY2" fmla="*/ 1028928 h 1028928"/>
                <a:gd name="connsiteX3" fmla="*/ 644 w 1354436"/>
                <a:gd name="connsiteY3" fmla="*/ 662517 h 1028928"/>
                <a:gd name="connsiteX4" fmla="*/ 1239645 w 1354436"/>
                <a:gd name="connsiteY4" fmla="*/ 0 h 1028928"/>
                <a:gd name="connsiteX0" fmla="*/ 1239645 w 1354186"/>
                <a:gd name="connsiteY0" fmla="*/ 0 h 1028928"/>
                <a:gd name="connsiteX1" fmla="*/ 1352926 w 1354186"/>
                <a:gd name="connsiteY1" fmla="*/ 358781 h 1028928"/>
                <a:gd name="connsiteX2" fmla="*/ 124409 w 1354186"/>
                <a:gd name="connsiteY2" fmla="*/ 1028928 h 1028928"/>
                <a:gd name="connsiteX3" fmla="*/ 644 w 1354186"/>
                <a:gd name="connsiteY3" fmla="*/ 662517 h 1028928"/>
                <a:gd name="connsiteX4" fmla="*/ 1239645 w 1354186"/>
                <a:gd name="connsiteY4" fmla="*/ 0 h 1028928"/>
                <a:gd name="connsiteX0" fmla="*/ 1239645 w 1353804"/>
                <a:gd name="connsiteY0" fmla="*/ 0 h 1028928"/>
                <a:gd name="connsiteX1" fmla="*/ 1352926 w 1353804"/>
                <a:gd name="connsiteY1" fmla="*/ 358781 h 1028928"/>
                <a:gd name="connsiteX2" fmla="*/ 124409 w 1353804"/>
                <a:gd name="connsiteY2" fmla="*/ 1028928 h 1028928"/>
                <a:gd name="connsiteX3" fmla="*/ 644 w 1353804"/>
                <a:gd name="connsiteY3" fmla="*/ 662517 h 1028928"/>
                <a:gd name="connsiteX4" fmla="*/ 1239645 w 1353804"/>
                <a:gd name="connsiteY4" fmla="*/ 0 h 1028928"/>
                <a:gd name="connsiteX0" fmla="*/ 1239645 w 1353905"/>
                <a:gd name="connsiteY0" fmla="*/ 0 h 1028928"/>
                <a:gd name="connsiteX1" fmla="*/ 1352926 w 1353905"/>
                <a:gd name="connsiteY1" fmla="*/ 358781 h 1028928"/>
                <a:gd name="connsiteX2" fmla="*/ 124409 w 1353905"/>
                <a:gd name="connsiteY2" fmla="*/ 1028928 h 1028928"/>
                <a:gd name="connsiteX3" fmla="*/ 644 w 1353905"/>
                <a:gd name="connsiteY3" fmla="*/ 662517 h 1028928"/>
                <a:gd name="connsiteX4" fmla="*/ 1239645 w 1353905"/>
                <a:gd name="connsiteY4" fmla="*/ 0 h 1028928"/>
                <a:gd name="connsiteX0" fmla="*/ 1239645 w 1353903"/>
                <a:gd name="connsiteY0" fmla="*/ 0 h 1028928"/>
                <a:gd name="connsiteX1" fmla="*/ 1352926 w 1353903"/>
                <a:gd name="connsiteY1" fmla="*/ 358781 h 1028928"/>
                <a:gd name="connsiteX2" fmla="*/ 124409 w 1353903"/>
                <a:gd name="connsiteY2" fmla="*/ 1028928 h 1028928"/>
                <a:gd name="connsiteX3" fmla="*/ 644 w 1353903"/>
                <a:gd name="connsiteY3" fmla="*/ 662517 h 1028928"/>
                <a:gd name="connsiteX4" fmla="*/ 1239645 w 1353903"/>
                <a:gd name="connsiteY4" fmla="*/ 0 h 1028928"/>
                <a:gd name="connsiteX0" fmla="*/ 1241627 w 1355885"/>
                <a:gd name="connsiteY0" fmla="*/ 0 h 1028928"/>
                <a:gd name="connsiteX1" fmla="*/ 1354908 w 1355885"/>
                <a:gd name="connsiteY1" fmla="*/ 358781 h 1028928"/>
                <a:gd name="connsiteX2" fmla="*/ 126391 w 1355885"/>
                <a:gd name="connsiteY2" fmla="*/ 1028928 h 1028928"/>
                <a:gd name="connsiteX3" fmla="*/ 2626 w 1355885"/>
                <a:gd name="connsiteY3" fmla="*/ 662517 h 1028928"/>
                <a:gd name="connsiteX4" fmla="*/ 1241627 w 1355885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601"/>
                <a:gd name="connsiteY0" fmla="*/ 0 h 1028928"/>
                <a:gd name="connsiteX1" fmla="*/ 1352562 w 1354601"/>
                <a:gd name="connsiteY1" fmla="*/ 358781 h 1028928"/>
                <a:gd name="connsiteX2" fmla="*/ 124045 w 1354601"/>
                <a:gd name="connsiteY2" fmla="*/ 1028928 h 1028928"/>
                <a:gd name="connsiteX3" fmla="*/ 280 w 1354601"/>
                <a:gd name="connsiteY3" fmla="*/ 662517 h 1028928"/>
                <a:gd name="connsiteX4" fmla="*/ 1239281 w 1354601"/>
                <a:gd name="connsiteY4" fmla="*/ 0 h 1028928"/>
                <a:gd name="connsiteX0" fmla="*/ 1239281 w 1354557"/>
                <a:gd name="connsiteY0" fmla="*/ 0 h 1028928"/>
                <a:gd name="connsiteX1" fmla="*/ 1352562 w 1354557"/>
                <a:gd name="connsiteY1" fmla="*/ 358781 h 1028928"/>
                <a:gd name="connsiteX2" fmla="*/ 124045 w 1354557"/>
                <a:gd name="connsiteY2" fmla="*/ 1028928 h 1028928"/>
                <a:gd name="connsiteX3" fmla="*/ 280 w 1354557"/>
                <a:gd name="connsiteY3" fmla="*/ 662517 h 1028928"/>
                <a:gd name="connsiteX4" fmla="*/ 1239281 w 1354557"/>
                <a:gd name="connsiteY4" fmla="*/ 0 h 1028928"/>
                <a:gd name="connsiteX0" fmla="*/ 1239269 w 1354545"/>
                <a:gd name="connsiteY0" fmla="*/ 0 h 1028928"/>
                <a:gd name="connsiteX1" fmla="*/ 1352550 w 1354545"/>
                <a:gd name="connsiteY1" fmla="*/ 358781 h 1028928"/>
                <a:gd name="connsiteX2" fmla="*/ 124033 w 1354545"/>
                <a:gd name="connsiteY2" fmla="*/ 1028928 h 1028928"/>
                <a:gd name="connsiteX3" fmla="*/ 268 w 1354545"/>
                <a:gd name="connsiteY3" fmla="*/ 662517 h 1028928"/>
                <a:gd name="connsiteX4" fmla="*/ 1239269 w 1354545"/>
                <a:gd name="connsiteY4" fmla="*/ 0 h 1028928"/>
                <a:gd name="connsiteX0" fmla="*/ 1239259 w 1354535"/>
                <a:gd name="connsiteY0" fmla="*/ 0 h 1028928"/>
                <a:gd name="connsiteX1" fmla="*/ 1352540 w 1354535"/>
                <a:gd name="connsiteY1" fmla="*/ 358781 h 1028928"/>
                <a:gd name="connsiteX2" fmla="*/ 124023 w 1354535"/>
                <a:gd name="connsiteY2" fmla="*/ 1028928 h 1028928"/>
                <a:gd name="connsiteX3" fmla="*/ 258 w 1354535"/>
                <a:gd name="connsiteY3" fmla="*/ 662517 h 1028928"/>
                <a:gd name="connsiteX4" fmla="*/ 1239259 w 1354535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6354 w 1351630"/>
                <a:gd name="connsiteY0" fmla="*/ 0 h 1028928"/>
                <a:gd name="connsiteX1" fmla="*/ 1349635 w 1351630"/>
                <a:gd name="connsiteY1" fmla="*/ 358781 h 1028928"/>
                <a:gd name="connsiteX2" fmla="*/ 121118 w 1351630"/>
                <a:gd name="connsiteY2" fmla="*/ 1028928 h 1028928"/>
                <a:gd name="connsiteX3" fmla="*/ 256 w 1351630"/>
                <a:gd name="connsiteY3" fmla="*/ 656712 h 1028928"/>
                <a:gd name="connsiteX4" fmla="*/ 1236354 w 1351630"/>
                <a:gd name="connsiteY4" fmla="*/ 0 h 102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630" h="1028928">
                  <a:moveTo>
                    <a:pt x="1236354" y="0"/>
                  </a:moveTo>
                  <a:lnTo>
                    <a:pt x="1349635" y="358781"/>
                  </a:lnTo>
                  <a:cubicBezTo>
                    <a:pt x="1411388" y="571946"/>
                    <a:pt x="18762" y="751907"/>
                    <a:pt x="121118" y="1028928"/>
                  </a:cubicBezTo>
                  <a:cubicBezTo>
                    <a:pt x="60408" y="921382"/>
                    <a:pt x="12532" y="769122"/>
                    <a:pt x="256" y="656712"/>
                  </a:cubicBezTo>
                  <a:cubicBezTo>
                    <a:pt x="-19928" y="440513"/>
                    <a:pt x="1162894" y="330501"/>
                    <a:pt x="1236354" y="0"/>
                  </a:cubicBezTo>
                  <a:close/>
                </a:path>
              </a:pathLst>
            </a:custGeom>
            <a:gradFill>
              <a:gsLst>
                <a:gs pos="100000">
                  <a:srgbClr val="0C5E4B"/>
                </a:gs>
                <a:gs pos="0">
                  <a:schemeClr val="tx1">
                    <a:lumMod val="95000"/>
                    <a:lumOff val="5000"/>
                  </a:schemeClr>
                </a:gs>
                <a:gs pos="48000">
                  <a:srgbClr val="0B937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212727" y="2733013"/>
            <a:ext cx="646331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渐变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16883" y="2733013"/>
            <a:ext cx="1107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透视</a:t>
            </a:r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（近大远小）</a:t>
            </a:r>
            <a:endParaRPr lang="en-US" altLang="zh-CN" sz="12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635896" y="1121716"/>
            <a:ext cx="1669970" cy="1360328"/>
            <a:chOff x="5781915" y="1515747"/>
            <a:chExt cx="1790585" cy="1458579"/>
          </a:xfrm>
        </p:grpSpPr>
        <p:sp>
          <p:nvSpPr>
            <p:cNvPr id="28" name="任意多边形 27"/>
            <p:cNvSpPr/>
            <p:nvPr/>
          </p:nvSpPr>
          <p:spPr>
            <a:xfrm>
              <a:off x="6220870" y="1730066"/>
              <a:ext cx="1351630" cy="1028928"/>
            </a:xfrm>
            <a:custGeom>
              <a:avLst/>
              <a:gdLst>
                <a:gd name="connsiteX0" fmla="*/ 1242811 w 1352282"/>
                <a:gd name="connsiteY0" fmla="*/ 0 h 1030310"/>
                <a:gd name="connsiteX1" fmla="*/ 1352282 w 1352282"/>
                <a:gd name="connsiteY1" fmla="*/ 354169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89020 h 1030310"/>
                <a:gd name="connsiteX4" fmla="*/ 1242811 w 1352282"/>
                <a:gd name="connsiteY4" fmla="*/ 0 h 1030310"/>
                <a:gd name="connsiteX0" fmla="*/ 1242811 w 1352282"/>
                <a:gd name="connsiteY0" fmla="*/ 0 h 1030310"/>
                <a:gd name="connsiteX1" fmla="*/ 1352282 w 1352282"/>
                <a:gd name="connsiteY1" fmla="*/ 370211 h 1030310"/>
                <a:gd name="connsiteX2" fmla="*/ 128789 w 1352282"/>
                <a:gd name="connsiteY2" fmla="*/ 1030310 h 1030310"/>
                <a:gd name="connsiteX3" fmla="*/ 0 w 1352282"/>
                <a:gd name="connsiteY3" fmla="*/ 673947 h 1030310"/>
                <a:gd name="connsiteX4" fmla="*/ 1242811 w 1352282"/>
                <a:gd name="connsiteY4" fmla="*/ 0 h 1030310"/>
                <a:gd name="connsiteX0" fmla="*/ 1242811 w 1352282"/>
                <a:gd name="connsiteY0" fmla="*/ 0 h 1040358"/>
                <a:gd name="connsiteX1" fmla="*/ 1352282 w 1352282"/>
                <a:gd name="connsiteY1" fmla="*/ 370211 h 1040358"/>
                <a:gd name="connsiteX2" fmla="*/ 123765 w 1352282"/>
                <a:gd name="connsiteY2" fmla="*/ 1040358 h 1040358"/>
                <a:gd name="connsiteX3" fmla="*/ 0 w 1352282"/>
                <a:gd name="connsiteY3" fmla="*/ 673947 h 1040358"/>
                <a:gd name="connsiteX4" fmla="*/ 1242811 w 1352282"/>
                <a:gd name="connsiteY4" fmla="*/ 0 h 1040358"/>
                <a:gd name="connsiteX0" fmla="*/ 1239001 w 1352282"/>
                <a:gd name="connsiteY0" fmla="*/ 0 h 1028928"/>
                <a:gd name="connsiteX1" fmla="*/ 1352282 w 1352282"/>
                <a:gd name="connsiteY1" fmla="*/ 358781 h 1028928"/>
                <a:gd name="connsiteX2" fmla="*/ 123765 w 1352282"/>
                <a:gd name="connsiteY2" fmla="*/ 1028928 h 1028928"/>
                <a:gd name="connsiteX3" fmla="*/ 0 w 1352282"/>
                <a:gd name="connsiteY3" fmla="*/ 662517 h 1028928"/>
                <a:gd name="connsiteX4" fmla="*/ 1239001 w 1352282"/>
                <a:gd name="connsiteY4" fmla="*/ 0 h 1028928"/>
                <a:gd name="connsiteX0" fmla="*/ 1239001 w 1354378"/>
                <a:gd name="connsiteY0" fmla="*/ 0 h 1028928"/>
                <a:gd name="connsiteX1" fmla="*/ 1352282 w 1354378"/>
                <a:gd name="connsiteY1" fmla="*/ 358781 h 1028928"/>
                <a:gd name="connsiteX2" fmla="*/ 123765 w 1354378"/>
                <a:gd name="connsiteY2" fmla="*/ 1028928 h 1028928"/>
                <a:gd name="connsiteX3" fmla="*/ 0 w 1354378"/>
                <a:gd name="connsiteY3" fmla="*/ 662517 h 1028928"/>
                <a:gd name="connsiteX4" fmla="*/ 1239001 w 1354378"/>
                <a:gd name="connsiteY4" fmla="*/ 0 h 1028928"/>
                <a:gd name="connsiteX0" fmla="*/ 1239001 w 1353146"/>
                <a:gd name="connsiteY0" fmla="*/ 0 h 1028928"/>
                <a:gd name="connsiteX1" fmla="*/ 1352282 w 1353146"/>
                <a:gd name="connsiteY1" fmla="*/ 358781 h 1028928"/>
                <a:gd name="connsiteX2" fmla="*/ 123765 w 1353146"/>
                <a:gd name="connsiteY2" fmla="*/ 1028928 h 1028928"/>
                <a:gd name="connsiteX3" fmla="*/ 0 w 1353146"/>
                <a:gd name="connsiteY3" fmla="*/ 662517 h 1028928"/>
                <a:gd name="connsiteX4" fmla="*/ 1239001 w 1353146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613"/>
                <a:gd name="connsiteY0" fmla="*/ 0 h 1028928"/>
                <a:gd name="connsiteX1" fmla="*/ 1352282 w 1353613"/>
                <a:gd name="connsiteY1" fmla="*/ 358781 h 1028928"/>
                <a:gd name="connsiteX2" fmla="*/ 123765 w 1353613"/>
                <a:gd name="connsiteY2" fmla="*/ 1028928 h 1028928"/>
                <a:gd name="connsiteX3" fmla="*/ 0 w 1353613"/>
                <a:gd name="connsiteY3" fmla="*/ 662517 h 1028928"/>
                <a:gd name="connsiteX4" fmla="*/ 1239001 w 1353613"/>
                <a:gd name="connsiteY4" fmla="*/ 0 h 1028928"/>
                <a:gd name="connsiteX0" fmla="*/ 1239001 w 1353767"/>
                <a:gd name="connsiteY0" fmla="*/ 0 h 1028928"/>
                <a:gd name="connsiteX1" fmla="*/ 1352282 w 1353767"/>
                <a:gd name="connsiteY1" fmla="*/ 358781 h 1028928"/>
                <a:gd name="connsiteX2" fmla="*/ 123765 w 1353767"/>
                <a:gd name="connsiteY2" fmla="*/ 1028928 h 1028928"/>
                <a:gd name="connsiteX3" fmla="*/ 0 w 1353767"/>
                <a:gd name="connsiteY3" fmla="*/ 662517 h 1028928"/>
                <a:gd name="connsiteX4" fmla="*/ 1239001 w 1353767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001 w 1353792"/>
                <a:gd name="connsiteY0" fmla="*/ 0 h 1028928"/>
                <a:gd name="connsiteX1" fmla="*/ 1352282 w 1353792"/>
                <a:gd name="connsiteY1" fmla="*/ 358781 h 1028928"/>
                <a:gd name="connsiteX2" fmla="*/ 123765 w 1353792"/>
                <a:gd name="connsiteY2" fmla="*/ 1028928 h 1028928"/>
                <a:gd name="connsiteX3" fmla="*/ 0 w 1353792"/>
                <a:gd name="connsiteY3" fmla="*/ 662517 h 1028928"/>
                <a:gd name="connsiteX4" fmla="*/ 1239001 w 1353792"/>
                <a:gd name="connsiteY4" fmla="*/ 0 h 1028928"/>
                <a:gd name="connsiteX0" fmla="*/ 1239645 w 1354436"/>
                <a:gd name="connsiteY0" fmla="*/ 0 h 1028928"/>
                <a:gd name="connsiteX1" fmla="*/ 1352926 w 1354436"/>
                <a:gd name="connsiteY1" fmla="*/ 358781 h 1028928"/>
                <a:gd name="connsiteX2" fmla="*/ 124409 w 1354436"/>
                <a:gd name="connsiteY2" fmla="*/ 1028928 h 1028928"/>
                <a:gd name="connsiteX3" fmla="*/ 644 w 1354436"/>
                <a:gd name="connsiteY3" fmla="*/ 662517 h 1028928"/>
                <a:gd name="connsiteX4" fmla="*/ 1239645 w 1354436"/>
                <a:gd name="connsiteY4" fmla="*/ 0 h 1028928"/>
                <a:gd name="connsiteX0" fmla="*/ 1239645 w 1354186"/>
                <a:gd name="connsiteY0" fmla="*/ 0 h 1028928"/>
                <a:gd name="connsiteX1" fmla="*/ 1352926 w 1354186"/>
                <a:gd name="connsiteY1" fmla="*/ 358781 h 1028928"/>
                <a:gd name="connsiteX2" fmla="*/ 124409 w 1354186"/>
                <a:gd name="connsiteY2" fmla="*/ 1028928 h 1028928"/>
                <a:gd name="connsiteX3" fmla="*/ 644 w 1354186"/>
                <a:gd name="connsiteY3" fmla="*/ 662517 h 1028928"/>
                <a:gd name="connsiteX4" fmla="*/ 1239645 w 1354186"/>
                <a:gd name="connsiteY4" fmla="*/ 0 h 1028928"/>
                <a:gd name="connsiteX0" fmla="*/ 1239645 w 1353804"/>
                <a:gd name="connsiteY0" fmla="*/ 0 h 1028928"/>
                <a:gd name="connsiteX1" fmla="*/ 1352926 w 1353804"/>
                <a:gd name="connsiteY1" fmla="*/ 358781 h 1028928"/>
                <a:gd name="connsiteX2" fmla="*/ 124409 w 1353804"/>
                <a:gd name="connsiteY2" fmla="*/ 1028928 h 1028928"/>
                <a:gd name="connsiteX3" fmla="*/ 644 w 1353804"/>
                <a:gd name="connsiteY3" fmla="*/ 662517 h 1028928"/>
                <a:gd name="connsiteX4" fmla="*/ 1239645 w 1353804"/>
                <a:gd name="connsiteY4" fmla="*/ 0 h 1028928"/>
                <a:gd name="connsiteX0" fmla="*/ 1239645 w 1353905"/>
                <a:gd name="connsiteY0" fmla="*/ 0 h 1028928"/>
                <a:gd name="connsiteX1" fmla="*/ 1352926 w 1353905"/>
                <a:gd name="connsiteY1" fmla="*/ 358781 h 1028928"/>
                <a:gd name="connsiteX2" fmla="*/ 124409 w 1353905"/>
                <a:gd name="connsiteY2" fmla="*/ 1028928 h 1028928"/>
                <a:gd name="connsiteX3" fmla="*/ 644 w 1353905"/>
                <a:gd name="connsiteY3" fmla="*/ 662517 h 1028928"/>
                <a:gd name="connsiteX4" fmla="*/ 1239645 w 1353905"/>
                <a:gd name="connsiteY4" fmla="*/ 0 h 1028928"/>
                <a:gd name="connsiteX0" fmla="*/ 1239645 w 1353903"/>
                <a:gd name="connsiteY0" fmla="*/ 0 h 1028928"/>
                <a:gd name="connsiteX1" fmla="*/ 1352926 w 1353903"/>
                <a:gd name="connsiteY1" fmla="*/ 358781 h 1028928"/>
                <a:gd name="connsiteX2" fmla="*/ 124409 w 1353903"/>
                <a:gd name="connsiteY2" fmla="*/ 1028928 h 1028928"/>
                <a:gd name="connsiteX3" fmla="*/ 644 w 1353903"/>
                <a:gd name="connsiteY3" fmla="*/ 662517 h 1028928"/>
                <a:gd name="connsiteX4" fmla="*/ 1239645 w 1353903"/>
                <a:gd name="connsiteY4" fmla="*/ 0 h 1028928"/>
                <a:gd name="connsiteX0" fmla="*/ 1241627 w 1355885"/>
                <a:gd name="connsiteY0" fmla="*/ 0 h 1028928"/>
                <a:gd name="connsiteX1" fmla="*/ 1354908 w 1355885"/>
                <a:gd name="connsiteY1" fmla="*/ 358781 h 1028928"/>
                <a:gd name="connsiteX2" fmla="*/ 126391 w 1355885"/>
                <a:gd name="connsiteY2" fmla="*/ 1028928 h 1028928"/>
                <a:gd name="connsiteX3" fmla="*/ 2626 w 1355885"/>
                <a:gd name="connsiteY3" fmla="*/ 662517 h 1028928"/>
                <a:gd name="connsiteX4" fmla="*/ 1241627 w 1355885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41627 w 1357201"/>
                <a:gd name="connsiteY0" fmla="*/ 0 h 1028928"/>
                <a:gd name="connsiteX1" fmla="*/ 1354908 w 1357201"/>
                <a:gd name="connsiteY1" fmla="*/ 358781 h 1028928"/>
                <a:gd name="connsiteX2" fmla="*/ 126391 w 1357201"/>
                <a:gd name="connsiteY2" fmla="*/ 1028928 h 1028928"/>
                <a:gd name="connsiteX3" fmla="*/ 2626 w 1357201"/>
                <a:gd name="connsiteY3" fmla="*/ 662517 h 1028928"/>
                <a:gd name="connsiteX4" fmla="*/ 1241627 w 1357201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855"/>
                <a:gd name="connsiteY0" fmla="*/ 0 h 1028928"/>
                <a:gd name="connsiteX1" fmla="*/ 1352562 w 1354855"/>
                <a:gd name="connsiteY1" fmla="*/ 358781 h 1028928"/>
                <a:gd name="connsiteX2" fmla="*/ 124045 w 1354855"/>
                <a:gd name="connsiteY2" fmla="*/ 1028928 h 1028928"/>
                <a:gd name="connsiteX3" fmla="*/ 280 w 1354855"/>
                <a:gd name="connsiteY3" fmla="*/ 662517 h 1028928"/>
                <a:gd name="connsiteX4" fmla="*/ 1239281 w 1354855"/>
                <a:gd name="connsiteY4" fmla="*/ 0 h 1028928"/>
                <a:gd name="connsiteX0" fmla="*/ 1239281 w 1354601"/>
                <a:gd name="connsiteY0" fmla="*/ 0 h 1028928"/>
                <a:gd name="connsiteX1" fmla="*/ 1352562 w 1354601"/>
                <a:gd name="connsiteY1" fmla="*/ 358781 h 1028928"/>
                <a:gd name="connsiteX2" fmla="*/ 124045 w 1354601"/>
                <a:gd name="connsiteY2" fmla="*/ 1028928 h 1028928"/>
                <a:gd name="connsiteX3" fmla="*/ 280 w 1354601"/>
                <a:gd name="connsiteY3" fmla="*/ 662517 h 1028928"/>
                <a:gd name="connsiteX4" fmla="*/ 1239281 w 1354601"/>
                <a:gd name="connsiteY4" fmla="*/ 0 h 1028928"/>
                <a:gd name="connsiteX0" fmla="*/ 1239281 w 1354557"/>
                <a:gd name="connsiteY0" fmla="*/ 0 h 1028928"/>
                <a:gd name="connsiteX1" fmla="*/ 1352562 w 1354557"/>
                <a:gd name="connsiteY1" fmla="*/ 358781 h 1028928"/>
                <a:gd name="connsiteX2" fmla="*/ 124045 w 1354557"/>
                <a:gd name="connsiteY2" fmla="*/ 1028928 h 1028928"/>
                <a:gd name="connsiteX3" fmla="*/ 280 w 1354557"/>
                <a:gd name="connsiteY3" fmla="*/ 662517 h 1028928"/>
                <a:gd name="connsiteX4" fmla="*/ 1239281 w 1354557"/>
                <a:gd name="connsiteY4" fmla="*/ 0 h 1028928"/>
                <a:gd name="connsiteX0" fmla="*/ 1239269 w 1354545"/>
                <a:gd name="connsiteY0" fmla="*/ 0 h 1028928"/>
                <a:gd name="connsiteX1" fmla="*/ 1352550 w 1354545"/>
                <a:gd name="connsiteY1" fmla="*/ 358781 h 1028928"/>
                <a:gd name="connsiteX2" fmla="*/ 124033 w 1354545"/>
                <a:gd name="connsiteY2" fmla="*/ 1028928 h 1028928"/>
                <a:gd name="connsiteX3" fmla="*/ 268 w 1354545"/>
                <a:gd name="connsiteY3" fmla="*/ 662517 h 1028928"/>
                <a:gd name="connsiteX4" fmla="*/ 1239269 w 1354545"/>
                <a:gd name="connsiteY4" fmla="*/ 0 h 1028928"/>
                <a:gd name="connsiteX0" fmla="*/ 1239259 w 1354535"/>
                <a:gd name="connsiteY0" fmla="*/ 0 h 1028928"/>
                <a:gd name="connsiteX1" fmla="*/ 1352540 w 1354535"/>
                <a:gd name="connsiteY1" fmla="*/ 358781 h 1028928"/>
                <a:gd name="connsiteX2" fmla="*/ 124023 w 1354535"/>
                <a:gd name="connsiteY2" fmla="*/ 1028928 h 1028928"/>
                <a:gd name="connsiteX3" fmla="*/ 258 w 1354535"/>
                <a:gd name="connsiteY3" fmla="*/ 662517 h 1028928"/>
                <a:gd name="connsiteX4" fmla="*/ 1239259 w 1354535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9256 w 1354532"/>
                <a:gd name="connsiteY0" fmla="*/ 0 h 1028928"/>
                <a:gd name="connsiteX1" fmla="*/ 1352537 w 1354532"/>
                <a:gd name="connsiteY1" fmla="*/ 358781 h 1028928"/>
                <a:gd name="connsiteX2" fmla="*/ 124020 w 1354532"/>
                <a:gd name="connsiteY2" fmla="*/ 1028928 h 1028928"/>
                <a:gd name="connsiteX3" fmla="*/ 255 w 1354532"/>
                <a:gd name="connsiteY3" fmla="*/ 662517 h 1028928"/>
                <a:gd name="connsiteX4" fmla="*/ 1239256 w 1354532"/>
                <a:gd name="connsiteY4" fmla="*/ 0 h 1028928"/>
                <a:gd name="connsiteX0" fmla="*/ 1236354 w 1351630"/>
                <a:gd name="connsiteY0" fmla="*/ 0 h 1028928"/>
                <a:gd name="connsiteX1" fmla="*/ 1349635 w 1351630"/>
                <a:gd name="connsiteY1" fmla="*/ 358781 h 1028928"/>
                <a:gd name="connsiteX2" fmla="*/ 121118 w 1351630"/>
                <a:gd name="connsiteY2" fmla="*/ 1028928 h 1028928"/>
                <a:gd name="connsiteX3" fmla="*/ 256 w 1351630"/>
                <a:gd name="connsiteY3" fmla="*/ 656712 h 1028928"/>
                <a:gd name="connsiteX4" fmla="*/ 1236354 w 1351630"/>
                <a:gd name="connsiteY4" fmla="*/ 0 h 102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630" h="1028928">
                  <a:moveTo>
                    <a:pt x="1236354" y="0"/>
                  </a:moveTo>
                  <a:lnTo>
                    <a:pt x="1349635" y="358781"/>
                  </a:lnTo>
                  <a:cubicBezTo>
                    <a:pt x="1411388" y="571946"/>
                    <a:pt x="18762" y="751907"/>
                    <a:pt x="121118" y="1028928"/>
                  </a:cubicBezTo>
                  <a:cubicBezTo>
                    <a:pt x="60408" y="921382"/>
                    <a:pt x="12532" y="769122"/>
                    <a:pt x="256" y="656712"/>
                  </a:cubicBezTo>
                  <a:cubicBezTo>
                    <a:pt x="-19928" y="440513"/>
                    <a:pt x="1162894" y="330501"/>
                    <a:pt x="1236354" y="0"/>
                  </a:cubicBezTo>
                  <a:close/>
                </a:path>
              </a:pathLst>
            </a:custGeom>
            <a:gradFill>
              <a:gsLst>
                <a:gs pos="100000">
                  <a:srgbClr val="0C5E4B"/>
                </a:gs>
                <a:gs pos="0">
                  <a:schemeClr val="tx1">
                    <a:lumMod val="95000"/>
                    <a:lumOff val="5000"/>
                  </a:schemeClr>
                </a:gs>
                <a:gs pos="48000">
                  <a:srgbClr val="0B937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781915" y="1515747"/>
              <a:ext cx="1790163" cy="728838"/>
            </a:xfrm>
            <a:custGeom>
              <a:avLst/>
              <a:gdLst>
                <a:gd name="connsiteX0" fmla="*/ 0 w 1790163"/>
                <a:gd name="connsiteY0" fmla="*/ 6439 h 367048"/>
                <a:gd name="connsiteX1" fmla="*/ 122349 w 1790163"/>
                <a:gd name="connsiteY1" fmla="*/ 367048 h 367048"/>
                <a:gd name="connsiteX2" fmla="*/ 1790163 w 1790163"/>
                <a:gd name="connsiteY2" fmla="*/ 354169 h 367048"/>
                <a:gd name="connsiteX3" fmla="*/ 1674253 w 1790163"/>
                <a:gd name="connsiteY3" fmla="*/ 0 h 367048"/>
                <a:gd name="connsiteX4" fmla="*/ 0 w 1790163"/>
                <a:gd name="connsiteY4" fmla="*/ 6439 h 367048"/>
                <a:gd name="connsiteX0" fmla="*/ 0 w 1790163"/>
                <a:gd name="connsiteY0" fmla="*/ 122661 h 483270"/>
                <a:gd name="connsiteX1" fmla="*/ 122349 w 1790163"/>
                <a:gd name="connsiteY1" fmla="*/ 483270 h 483270"/>
                <a:gd name="connsiteX2" fmla="*/ 1790163 w 1790163"/>
                <a:gd name="connsiteY2" fmla="*/ 470391 h 483270"/>
                <a:gd name="connsiteX3" fmla="*/ 1674253 w 1790163"/>
                <a:gd name="connsiteY3" fmla="*/ 116222 h 483270"/>
                <a:gd name="connsiteX4" fmla="*/ 0 w 1790163"/>
                <a:gd name="connsiteY4" fmla="*/ 122661 h 48327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56791 h 517400"/>
                <a:gd name="connsiteX1" fmla="*/ 122349 w 1790163"/>
                <a:gd name="connsiteY1" fmla="*/ 517400 h 517400"/>
                <a:gd name="connsiteX2" fmla="*/ 1790163 w 1790163"/>
                <a:gd name="connsiteY2" fmla="*/ 504521 h 517400"/>
                <a:gd name="connsiteX3" fmla="*/ 1674253 w 1790163"/>
                <a:gd name="connsiteY3" fmla="*/ 150352 h 517400"/>
                <a:gd name="connsiteX4" fmla="*/ 0 w 1790163"/>
                <a:gd name="connsiteY4" fmla="*/ 156791 h 517400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167819 h 528428"/>
                <a:gd name="connsiteX1" fmla="*/ 122349 w 1790163"/>
                <a:gd name="connsiteY1" fmla="*/ 528428 h 528428"/>
                <a:gd name="connsiteX2" fmla="*/ 1790163 w 1790163"/>
                <a:gd name="connsiteY2" fmla="*/ 515549 h 528428"/>
                <a:gd name="connsiteX3" fmla="*/ 1674253 w 1790163"/>
                <a:gd name="connsiteY3" fmla="*/ 161380 h 528428"/>
                <a:gd name="connsiteX4" fmla="*/ 0 w 1790163"/>
                <a:gd name="connsiteY4" fmla="*/ 167819 h 528428"/>
                <a:gd name="connsiteX0" fmla="*/ 0 w 1790163"/>
                <a:gd name="connsiteY0" fmla="*/ 206578 h 567187"/>
                <a:gd name="connsiteX1" fmla="*/ 122349 w 1790163"/>
                <a:gd name="connsiteY1" fmla="*/ 567187 h 567187"/>
                <a:gd name="connsiteX2" fmla="*/ 1790163 w 1790163"/>
                <a:gd name="connsiteY2" fmla="*/ 554308 h 567187"/>
                <a:gd name="connsiteX3" fmla="*/ 1674253 w 1790163"/>
                <a:gd name="connsiteY3" fmla="*/ 200139 h 567187"/>
                <a:gd name="connsiteX4" fmla="*/ 0 w 1790163"/>
                <a:gd name="connsiteY4" fmla="*/ 206578 h 567187"/>
                <a:gd name="connsiteX0" fmla="*/ 0 w 1790163"/>
                <a:gd name="connsiteY0" fmla="*/ 206578 h 650629"/>
                <a:gd name="connsiteX1" fmla="*/ 164069 w 1790163"/>
                <a:gd name="connsiteY1" fmla="*/ 650629 h 650629"/>
                <a:gd name="connsiteX2" fmla="*/ 1790163 w 1790163"/>
                <a:gd name="connsiteY2" fmla="*/ 554308 h 650629"/>
                <a:gd name="connsiteX3" fmla="*/ 1674253 w 1790163"/>
                <a:gd name="connsiteY3" fmla="*/ 200139 h 650629"/>
                <a:gd name="connsiteX4" fmla="*/ 0 w 1790163"/>
                <a:gd name="connsiteY4" fmla="*/ 206578 h 650629"/>
                <a:gd name="connsiteX0" fmla="*/ 0 w 1790163"/>
                <a:gd name="connsiteY0" fmla="*/ 206578 h 728856"/>
                <a:gd name="connsiteX1" fmla="*/ 184930 w 1790163"/>
                <a:gd name="connsiteY1" fmla="*/ 728856 h 728856"/>
                <a:gd name="connsiteX2" fmla="*/ 1790163 w 1790163"/>
                <a:gd name="connsiteY2" fmla="*/ 554308 h 728856"/>
                <a:gd name="connsiteX3" fmla="*/ 1674253 w 1790163"/>
                <a:gd name="connsiteY3" fmla="*/ 200139 h 728856"/>
                <a:gd name="connsiteX4" fmla="*/ 0 w 1790163"/>
                <a:gd name="connsiteY4" fmla="*/ 206578 h 728856"/>
                <a:gd name="connsiteX0" fmla="*/ 0 w 1790163"/>
                <a:gd name="connsiteY0" fmla="*/ 206578 h 833158"/>
                <a:gd name="connsiteX1" fmla="*/ 242296 w 1790163"/>
                <a:gd name="connsiteY1" fmla="*/ 833158 h 833158"/>
                <a:gd name="connsiteX2" fmla="*/ 1790163 w 1790163"/>
                <a:gd name="connsiteY2" fmla="*/ 554308 h 833158"/>
                <a:gd name="connsiteX3" fmla="*/ 1674253 w 1790163"/>
                <a:gd name="connsiteY3" fmla="*/ 200139 h 833158"/>
                <a:gd name="connsiteX4" fmla="*/ 0 w 1790163"/>
                <a:gd name="connsiteY4" fmla="*/ 206578 h 833158"/>
                <a:gd name="connsiteX0" fmla="*/ 0 w 1790163"/>
                <a:gd name="connsiteY0" fmla="*/ 206578 h 713210"/>
                <a:gd name="connsiteX1" fmla="*/ 195360 w 1790163"/>
                <a:gd name="connsiteY1" fmla="*/ 713210 h 713210"/>
                <a:gd name="connsiteX2" fmla="*/ 1790163 w 1790163"/>
                <a:gd name="connsiteY2" fmla="*/ 554308 h 713210"/>
                <a:gd name="connsiteX3" fmla="*/ 1674253 w 1790163"/>
                <a:gd name="connsiteY3" fmla="*/ 200139 h 713210"/>
                <a:gd name="connsiteX4" fmla="*/ 0 w 1790163"/>
                <a:gd name="connsiteY4" fmla="*/ 206578 h 713210"/>
                <a:gd name="connsiteX0" fmla="*/ 0 w 1790163"/>
                <a:gd name="connsiteY0" fmla="*/ 222206 h 728838"/>
                <a:gd name="connsiteX1" fmla="*/ 195360 w 1790163"/>
                <a:gd name="connsiteY1" fmla="*/ 728838 h 728838"/>
                <a:gd name="connsiteX2" fmla="*/ 1790163 w 1790163"/>
                <a:gd name="connsiteY2" fmla="*/ 569936 h 728838"/>
                <a:gd name="connsiteX3" fmla="*/ 1674253 w 1790163"/>
                <a:gd name="connsiteY3" fmla="*/ 215767 h 728838"/>
                <a:gd name="connsiteX4" fmla="*/ 0 w 1790163"/>
                <a:gd name="connsiteY4" fmla="*/ 222206 h 72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0163" h="728838">
                  <a:moveTo>
                    <a:pt x="0" y="222206"/>
                  </a:moveTo>
                  <a:lnTo>
                    <a:pt x="195360" y="728838"/>
                  </a:lnTo>
                  <a:cubicBezTo>
                    <a:pt x="756614" y="408227"/>
                    <a:pt x="1585518" y="332868"/>
                    <a:pt x="1790163" y="569936"/>
                  </a:cubicBezTo>
                  <a:lnTo>
                    <a:pt x="1674253" y="215767"/>
                  </a:lnTo>
                  <a:cubicBezTo>
                    <a:pt x="1608807" y="6124"/>
                    <a:pt x="726678" y="-143483"/>
                    <a:pt x="0" y="22220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1DDAC"/>
                </a:gs>
                <a:gs pos="100000">
                  <a:srgbClr val="0B937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6219528" y="2376878"/>
              <a:ext cx="871325" cy="597448"/>
            </a:xfrm>
            <a:custGeom>
              <a:avLst/>
              <a:gdLst>
                <a:gd name="connsiteX0" fmla="*/ 0 w 875764"/>
                <a:gd name="connsiteY0" fmla="*/ 0 h 585989"/>
                <a:gd name="connsiteX1" fmla="*/ 753414 w 875764"/>
                <a:gd name="connsiteY1" fmla="*/ 238260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75764"/>
                <a:gd name="connsiteY0" fmla="*/ 0 h 585989"/>
                <a:gd name="connsiteX1" fmla="*/ 746691 w 875764"/>
                <a:gd name="connsiteY1" fmla="*/ 224812 h 585989"/>
                <a:gd name="connsiteX2" fmla="*/ 875764 w 875764"/>
                <a:gd name="connsiteY2" fmla="*/ 585989 h 585989"/>
                <a:gd name="connsiteX3" fmla="*/ 122350 w 875764"/>
                <a:gd name="connsiteY3" fmla="*/ 367048 h 585989"/>
                <a:gd name="connsiteX4" fmla="*/ 0 w 875764"/>
                <a:gd name="connsiteY4" fmla="*/ 0 h 585989"/>
                <a:gd name="connsiteX0" fmla="*/ 0 w 885492"/>
                <a:gd name="connsiteY0" fmla="*/ 0 h 600580"/>
                <a:gd name="connsiteX1" fmla="*/ 756419 w 885492"/>
                <a:gd name="connsiteY1" fmla="*/ 239403 h 600580"/>
                <a:gd name="connsiteX2" fmla="*/ 885492 w 885492"/>
                <a:gd name="connsiteY2" fmla="*/ 600580 h 600580"/>
                <a:gd name="connsiteX3" fmla="*/ 132078 w 885492"/>
                <a:gd name="connsiteY3" fmla="*/ 381639 h 600580"/>
                <a:gd name="connsiteX4" fmla="*/ 0 w 885492"/>
                <a:gd name="connsiteY4" fmla="*/ 0 h 600580"/>
                <a:gd name="connsiteX0" fmla="*/ 0 w 880628"/>
                <a:gd name="connsiteY0" fmla="*/ 0 h 600580"/>
                <a:gd name="connsiteX1" fmla="*/ 751555 w 880628"/>
                <a:gd name="connsiteY1" fmla="*/ 239403 h 600580"/>
                <a:gd name="connsiteX2" fmla="*/ 880628 w 880628"/>
                <a:gd name="connsiteY2" fmla="*/ 600580 h 600580"/>
                <a:gd name="connsiteX3" fmla="*/ 127214 w 880628"/>
                <a:gd name="connsiteY3" fmla="*/ 381639 h 600580"/>
                <a:gd name="connsiteX4" fmla="*/ 0 w 880628"/>
                <a:gd name="connsiteY4" fmla="*/ 0 h 600580"/>
                <a:gd name="connsiteX0" fmla="*/ 0 w 871233"/>
                <a:gd name="connsiteY0" fmla="*/ 0 h 597448"/>
                <a:gd name="connsiteX1" fmla="*/ 742160 w 871233"/>
                <a:gd name="connsiteY1" fmla="*/ 236271 h 597448"/>
                <a:gd name="connsiteX2" fmla="*/ 871233 w 871233"/>
                <a:gd name="connsiteY2" fmla="*/ 597448 h 597448"/>
                <a:gd name="connsiteX3" fmla="*/ 117819 w 871233"/>
                <a:gd name="connsiteY3" fmla="*/ 378507 h 597448"/>
                <a:gd name="connsiteX4" fmla="*/ 0 w 871233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108 w 871341"/>
                <a:gd name="connsiteY0" fmla="*/ 0 h 597448"/>
                <a:gd name="connsiteX1" fmla="*/ 742268 w 871341"/>
                <a:gd name="connsiteY1" fmla="*/ 236271 h 597448"/>
                <a:gd name="connsiteX2" fmla="*/ 871341 w 871341"/>
                <a:gd name="connsiteY2" fmla="*/ 597448 h 597448"/>
                <a:gd name="connsiteX3" fmla="*/ 117927 w 871341"/>
                <a:gd name="connsiteY3" fmla="*/ 378507 h 597448"/>
                <a:gd name="connsiteX4" fmla="*/ 108 w 871341"/>
                <a:gd name="connsiteY4" fmla="*/ 0 h 597448"/>
                <a:gd name="connsiteX0" fmla="*/ 85 w 871318"/>
                <a:gd name="connsiteY0" fmla="*/ 0 h 597448"/>
                <a:gd name="connsiteX1" fmla="*/ 742245 w 871318"/>
                <a:gd name="connsiteY1" fmla="*/ 236271 h 597448"/>
                <a:gd name="connsiteX2" fmla="*/ 871318 w 871318"/>
                <a:gd name="connsiteY2" fmla="*/ 597448 h 597448"/>
                <a:gd name="connsiteX3" fmla="*/ 137443 w 871318"/>
                <a:gd name="connsiteY3" fmla="*/ 394138 h 597448"/>
                <a:gd name="connsiteX4" fmla="*/ 85 w 871318"/>
                <a:gd name="connsiteY4" fmla="*/ 0 h 597448"/>
                <a:gd name="connsiteX0" fmla="*/ 92 w 871325"/>
                <a:gd name="connsiteY0" fmla="*/ 0 h 597448"/>
                <a:gd name="connsiteX1" fmla="*/ 742252 w 871325"/>
                <a:gd name="connsiteY1" fmla="*/ 236271 h 597448"/>
                <a:gd name="connsiteX2" fmla="*/ 871325 w 871325"/>
                <a:gd name="connsiteY2" fmla="*/ 597448 h 597448"/>
                <a:gd name="connsiteX3" fmla="*/ 129635 w 871325"/>
                <a:gd name="connsiteY3" fmla="*/ 386322 h 597448"/>
                <a:gd name="connsiteX4" fmla="*/ 92 w 871325"/>
                <a:gd name="connsiteY4" fmla="*/ 0 h 597448"/>
                <a:gd name="connsiteX0" fmla="*/ 92 w 871325"/>
                <a:gd name="connsiteY0" fmla="*/ 0 h 597448"/>
                <a:gd name="connsiteX1" fmla="*/ 742252 w 871325"/>
                <a:gd name="connsiteY1" fmla="*/ 126754 h 597448"/>
                <a:gd name="connsiteX2" fmla="*/ 871325 w 871325"/>
                <a:gd name="connsiteY2" fmla="*/ 597448 h 597448"/>
                <a:gd name="connsiteX3" fmla="*/ 129635 w 871325"/>
                <a:gd name="connsiteY3" fmla="*/ 386322 h 597448"/>
                <a:gd name="connsiteX4" fmla="*/ 92 w 871325"/>
                <a:gd name="connsiteY4" fmla="*/ 0 h 597448"/>
                <a:gd name="connsiteX0" fmla="*/ 92 w 871325"/>
                <a:gd name="connsiteY0" fmla="*/ 8839 h 606287"/>
                <a:gd name="connsiteX1" fmla="*/ 742252 w 871325"/>
                <a:gd name="connsiteY1" fmla="*/ 0 h 606287"/>
                <a:gd name="connsiteX2" fmla="*/ 871325 w 871325"/>
                <a:gd name="connsiteY2" fmla="*/ 606287 h 606287"/>
                <a:gd name="connsiteX3" fmla="*/ 129635 w 871325"/>
                <a:gd name="connsiteY3" fmla="*/ 395161 h 606287"/>
                <a:gd name="connsiteX4" fmla="*/ 92 w 871325"/>
                <a:gd name="connsiteY4" fmla="*/ 8839 h 606287"/>
                <a:gd name="connsiteX0" fmla="*/ 92 w 871325"/>
                <a:gd name="connsiteY0" fmla="*/ 0 h 597448"/>
                <a:gd name="connsiteX1" fmla="*/ 773542 w 871325"/>
                <a:gd name="connsiteY1" fmla="*/ 111109 h 597448"/>
                <a:gd name="connsiteX2" fmla="*/ 871325 w 871325"/>
                <a:gd name="connsiteY2" fmla="*/ 597448 h 597448"/>
                <a:gd name="connsiteX3" fmla="*/ 129635 w 871325"/>
                <a:gd name="connsiteY3" fmla="*/ 386322 h 597448"/>
                <a:gd name="connsiteX4" fmla="*/ 92 w 871325"/>
                <a:gd name="connsiteY4" fmla="*/ 0 h 597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325" h="597448">
                  <a:moveTo>
                    <a:pt x="92" y="0"/>
                  </a:moveTo>
                  <a:cubicBezTo>
                    <a:pt x="13174" y="102501"/>
                    <a:pt x="547113" y="130109"/>
                    <a:pt x="773542" y="111109"/>
                  </a:cubicBezTo>
                  <a:lnTo>
                    <a:pt x="871325" y="597448"/>
                  </a:lnTo>
                  <a:cubicBezTo>
                    <a:pt x="620187" y="588264"/>
                    <a:pt x="324953" y="533730"/>
                    <a:pt x="129635" y="386322"/>
                  </a:cubicBezTo>
                  <a:cubicBezTo>
                    <a:pt x="75562" y="333085"/>
                    <a:pt x="-3074" y="101084"/>
                    <a:pt x="9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1DDAC"/>
                </a:gs>
                <a:gs pos="100000">
                  <a:srgbClr val="0B937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657303" y="3505572"/>
            <a:ext cx="3844001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+mn-ea"/>
              </a:rPr>
              <a:t>设计无止境、创意无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极限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+mn-ea"/>
              </a:rPr>
              <a:t>，</a:t>
            </a:r>
            <a:endParaRPr lang="en-US" altLang="zh-CN" b="1" dirty="0" smtClean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总有美好的事情等着勤奋的</a:t>
            </a:r>
            <a:r>
              <a:rPr lang="en-US" altLang="zh-CN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PPTer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们</a:t>
            </a:r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20111" y="2733013"/>
            <a:ext cx="1569660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结合其他素材</a:t>
            </a:r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6047721" y="1321598"/>
            <a:ext cx="1260583" cy="959619"/>
          </a:xfrm>
          <a:custGeom>
            <a:avLst/>
            <a:gdLst>
              <a:gd name="connsiteX0" fmla="*/ 1242811 w 1352282"/>
              <a:gd name="connsiteY0" fmla="*/ 0 h 1030310"/>
              <a:gd name="connsiteX1" fmla="*/ 1352282 w 1352282"/>
              <a:gd name="connsiteY1" fmla="*/ 354169 h 1030310"/>
              <a:gd name="connsiteX2" fmla="*/ 128789 w 1352282"/>
              <a:gd name="connsiteY2" fmla="*/ 1030310 h 1030310"/>
              <a:gd name="connsiteX3" fmla="*/ 0 w 1352282"/>
              <a:gd name="connsiteY3" fmla="*/ 689020 h 1030310"/>
              <a:gd name="connsiteX4" fmla="*/ 1242811 w 1352282"/>
              <a:gd name="connsiteY4" fmla="*/ 0 h 1030310"/>
              <a:gd name="connsiteX0" fmla="*/ 1242811 w 1352282"/>
              <a:gd name="connsiteY0" fmla="*/ 0 h 1030310"/>
              <a:gd name="connsiteX1" fmla="*/ 1352282 w 1352282"/>
              <a:gd name="connsiteY1" fmla="*/ 370211 h 1030310"/>
              <a:gd name="connsiteX2" fmla="*/ 128789 w 1352282"/>
              <a:gd name="connsiteY2" fmla="*/ 1030310 h 1030310"/>
              <a:gd name="connsiteX3" fmla="*/ 0 w 1352282"/>
              <a:gd name="connsiteY3" fmla="*/ 689020 h 1030310"/>
              <a:gd name="connsiteX4" fmla="*/ 1242811 w 1352282"/>
              <a:gd name="connsiteY4" fmla="*/ 0 h 1030310"/>
              <a:gd name="connsiteX0" fmla="*/ 1242811 w 1352282"/>
              <a:gd name="connsiteY0" fmla="*/ 0 h 1030310"/>
              <a:gd name="connsiteX1" fmla="*/ 1352282 w 1352282"/>
              <a:gd name="connsiteY1" fmla="*/ 370211 h 1030310"/>
              <a:gd name="connsiteX2" fmla="*/ 128789 w 1352282"/>
              <a:gd name="connsiteY2" fmla="*/ 1030310 h 1030310"/>
              <a:gd name="connsiteX3" fmla="*/ 0 w 1352282"/>
              <a:gd name="connsiteY3" fmla="*/ 673947 h 1030310"/>
              <a:gd name="connsiteX4" fmla="*/ 1242811 w 1352282"/>
              <a:gd name="connsiteY4" fmla="*/ 0 h 1030310"/>
              <a:gd name="connsiteX0" fmla="*/ 1242811 w 1352282"/>
              <a:gd name="connsiteY0" fmla="*/ 0 h 1040358"/>
              <a:gd name="connsiteX1" fmla="*/ 1352282 w 1352282"/>
              <a:gd name="connsiteY1" fmla="*/ 370211 h 1040358"/>
              <a:gd name="connsiteX2" fmla="*/ 123765 w 1352282"/>
              <a:gd name="connsiteY2" fmla="*/ 1040358 h 1040358"/>
              <a:gd name="connsiteX3" fmla="*/ 0 w 1352282"/>
              <a:gd name="connsiteY3" fmla="*/ 673947 h 1040358"/>
              <a:gd name="connsiteX4" fmla="*/ 1242811 w 1352282"/>
              <a:gd name="connsiteY4" fmla="*/ 0 h 1040358"/>
              <a:gd name="connsiteX0" fmla="*/ 1239001 w 1352282"/>
              <a:gd name="connsiteY0" fmla="*/ 0 h 1028928"/>
              <a:gd name="connsiteX1" fmla="*/ 1352282 w 1352282"/>
              <a:gd name="connsiteY1" fmla="*/ 358781 h 1028928"/>
              <a:gd name="connsiteX2" fmla="*/ 123765 w 1352282"/>
              <a:gd name="connsiteY2" fmla="*/ 1028928 h 1028928"/>
              <a:gd name="connsiteX3" fmla="*/ 0 w 1352282"/>
              <a:gd name="connsiteY3" fmla="*/ 662517 h 1028928"/>
              <a:gd name="connsiteX4" fmla="*/ 1239001 w 1352282"/>
              <a:gd name="connsiteY4" fmla="*/ 0 h 1028928"/>
              <a:gd name="connsiteX0" fmla="*/ 1239001 w 1354378"/>
              <a:gd name="connsiteY0" fmla="*/ 0 h 1028928"/>
              <a:gd name="connsiteX1" fmla="*/ 1352282 w 1354378"/>
              <a:gd name="connsiteY1" fmla="*/ 358781 h 1028928"/>
              <a:gd name="connsiteX2" fmla="*/ 123765 w 1354378"/>
              <a:gd name="connsiteY2" fmla="*/ 1028928 h 1028928"/>
              <a:gd name="connsiteX3" fmla="*/ 0 w 1354378"/>
              <a:gd name="connsiteY3" fmla="*/ 662517 h 1028928"/>
              <a:gd name="connsiteX4" fmla="*/ 1239001 w 1354378"/>
              <a:gd name="connsiteY4" fmla="*/ 0 h 1028928"/>
              <a:gd name="connsiteX0" fmla="*/ 1239001 w 1353146"/>
              <a:gd name="connsiteY0" fmla="*/ 0 h 1028928"/>
              <a:gd name="connsiteX1" fmla="*/ 1352282 w 1353146"/>
              <a:gd name="connsiteY1" fmla="*/ 358781 h 1028928"/>
              <a:gd name="connsiteX2" fmla="*/ 123765 w 1353146"/>
              <a:gd name="connsiteY2" fmla="*/ 1028928 h 1028928"/>
              <a:gd name="connsiteX3" fmla="*/ 0 w 1353146"/>
              <a:gd name="connsiteY3" fmla="*/ 662517 h 1028928"/>
              <a:gd name="connsiteX4" fmla="*/ 1239001 w 1353146"/>
              <a:gd name="connsiteY4" fmla="*/ 0 h 1028928"/>
              <a:gd name="connsiteX0" fmla="*/ 1239001 w 1353613"/>
              <a:gd name="connsiteY0" fmla="*/ 0 h 1028928"/>
              <a:gd name="connsiteX1" fmla="*/ 1352282 w 1353613"/>
              <a:gd name="connsiteY1" fmla="*/ 358781 h 1028928"/>
              <a:gd name="connsiteX2" fmla="*/ 123765 w 1353613"/>
              <a:gd name="connsiteY2" fmla="*/ 1028928 h 1028928"/>
              <a:gd name="connsiteX3" fmla="*/ 0 w 1353613"/>
              <a:gd name="connsiteY3" fmla="*/ 662517 h 1028928"/>
              <a:gd name="connsiteX4" fmla="*/ 1239001 w 1353613"/>
              <a:gd name="connsiteY4" fmla="*/ 0 h 1028928"/>
              <a:gd name="connsiteX0" fmla="*/ 1239001 w 1353613"/>
              <a:gd name="connsiteY0" fmla="*/ 0 h 1028928"/>
              <a:gd name="connsiteX1" fmla="*/ 1352282 w 1353613"/>
              <a:gd name="connsiteY1" fmla="*/ 358781 h 1028928"/>
              <a:gd name="connsiteX2" fmla="*/ 123765 w 1353613"/>
              <a:gd name="connsiteY2" fmla="*/ 1028928 h 1028928"/>
              <a:gd name="connsiteX3" fmla="*/ 0 w 1353613"/>
              <a:gd name="connsiteY3" fmla="*/ 662517 h 1028928"/>
              <a:gd name="connsiteX4" fmla="*/ 1239001 w 1353613"/>
              <a:gd name="connsiteY4" fmla="*/ 0 h 1028928"/>
              <a:gd name="connsiteX0" fmla="*/ 1239001 w 1353613"/>
              <a:gd name="connsiteY0" fmla="*/ 0 h 1028928"/>
              <a:gd name="connsiteX1" fmla="*/ 1352282 w 1353613"/>
              <a:gd name="connsiteY1" fmla="*/ 358781 h 1028928"/>
              <a:gd name="connsiteX2" fmla="*/ 123765 w 1353613"/>
              <a:gd name="connsiteY2" fmla="*/ 1028928 h 1028928"/>
              <a:gd name="connsiteX3" fmla="*/ 0 w 1353613"/>
              <a:gd name="connsiteY3" fmla="*/ 662517 h 1028928"/>
              <a:gd name="connsiteX4" fmla="*/ 1239001 w 1353613"/>
              <a:gd name="connsiteY4" fmla="*/ 0 h 1028928"/>
              <a:gd name="connsiteX0" fmla="*/ 1239001 w 1353613"/>
              <a:gd name="connsiteY0" fmla="*/ 0 h 1028928"/>
              <a:gd name="connsiteX1" fmla="*/ 1352282 w 1353613"/>
              <a:gd name="connsiteY1" fmla="*/ 358781 h 1028928"/>
              <a:gd name="connsiteX2" fmla="*/ 123765 w 1353613"/>
              <a:gd name="connsiteY2" fmla="*/ 1028928 h 1028928"/>
              <a:gd name="connsiteX3" fmla="*/ 0 w 1353613"/>
              <a:gd name="connsiteY3" fmla="*/ 662517 h 1028928"/>
              <a:gd name="connsiteX4" fmla="*/ 1239001 w 1353613"/>
              <a:gd name="connsiteY4" fmla="*/ 0 h 1028928"/>
              <a:gd name="connsiteX0" fmla="*/ 1239001 w 1353767"/>
              <a:gd name="connsiteY0" fmla="*/ 0 h 1028928"/>
              <a:gd name="connsiteX1" fmla="*/ 1352282 w 1353767"/>
              <a:gd name="connsiteY1" fmla="*/ 358781 h 1028928"/>
              <a:gd name="connsiteX2" fmla="*/ 123765 w 1353767"/>
              <a:gd name="connsiteY2" fmla="*/ 1028928 h 1028928"/>
              <a:gd name="connsiteX3" fmla="*/ 0 w 1353767"/>
              <a:gd name="connsiteY3" fmla="*/ 662517 h 1028928"/>
              <a:gd name="connsiteX4" fmla="*/ 1239001 w 1353767"/>
              <a:gd name="connsiteY4" fmla="*/ 0 h 1028928"/>
              <a:gd name="connsiteX0" fmla="*/ 1239001 w 1353792"/>
              <a:gd name="connsiteY0" fmla="*/ 0 h 1028928"/>
              <a:gd name="connsiteX1" fmla="*/ 1352282 w 1353792"/>
              <a:gd name="connsiteY1" fmla="*/ 358781 h 1028928"/>
              <a:gd name="connsiteX2" fmla="*/ 123765 w 1353792"/>
              <a:gd name="connsiteY2" fmla="*/ 1028928 h 1028928"/>
              <a:gd name="connsiteX3" fmla="*/ 0 w 1353792"/>
              <a:gd name="connsiteY3" fmla="*/ 662517 h 1028928"/>
              <a:gd name="connsiteX4" fmla="*/ 1239001 w 1353792"/>
              <a:gd name="connsiteY4" fmla="*/ 0 h 1028928"/>
              <a:gd name="connsiteX0" fmla="*/ 1239001 w 1353792"/>
              <a:gd name="connsiteY0" fmla="*/ 0 h 1028928"/>
              <a:gd name="connsiteX1" fmla="*/ 1352282 w 1353792"/>
              <a:gd name="connsiteY1" fmla="*/ 358781 h 1028928"/>
              <a:gd name="connsiteX2" fmla="*/ 123765 w 1353792"/>
              <a:gd name="connsiteY2" fmla="*/ 1028928 h 1028928"/>
              <a:gd name="connsiteX3" fmla="*/ 0 w 1353792"/>
              <a:gd name="connsiteY3" fmla="*/ 662517 h 1028928"/>
              <a:gd name="connsiteX4" fmla="*/ 1239001 w 1353792"/>
              <a:gd name="connsiteY4" fmla="*/ 0 h 1028928"/>
              <a:gd name="connsiteX0" fmla="*/ 1239645 w 1354436"/>
              <a:gd name="connsiteY0" fmla="*/ 0 h 1028928"/>
              <a:gd name="connsiteX1" fmla="*/ 1352926 w 1354436"/>
              <a:gd name="connsiteY1" fmla="*/ 358781 h 1028928"/>
              <a:gd name="connsiteX2" fmla="*/ 124409 w 1354436"/>
              <a:gd name="connsiteY2" fmla="*/ 1028928 h 1028928"/>
              <a:gd name="connsiteX3" fmla="*/ 644 w 1354436"/>
              <a:gd name="connsiteY3" fmla="*/ 662517 h 1028928"/>
              <a:gd name="connsiteX4" fmla="*/ 1239645 w 1354436"/>
              <a:gd name="connsiteY4" fmla="*/ 0 h 1028928"/>
              <a:gd name="connsiteX0" fmla="*/ 1239645 w 1354186"/>
              <a:gd name="connsiteY0" fmla="*/ 0 h 1028928"/>
              <a:gd name="connsiteX1" fmla="*/ 1352926 w 1354186"/>
              <a:gd name="connsiteY1" fmla="*/ 358781 h 1028928"/>
              <a:gd name="connsiteX2" fmla="*/ 124409 w 1354186"/>
              <a:gd name="connsiteY2" fmla="*/ 1028928 h 1028928"/>
              <a:gd name="connsiteX3" fmla="*/ 644 w 1354186"/>
              <a:gd name="connsiteY3" fmla="*/ 662517 h 1028928"/>
              <a:gd name="connsiteX4" fmla="*/ 1239645 w 1354186"/>
              <a:gd name="connsiteY4" fmla="*/ 0 h 1028928"/>
              <a:gd name="connsiteX0" fmla="*/ 1239645 w 1353804"/>
              <a:gd name="connsiteY0" fmla="*/ 0 h 1028928"/>
              <a:gd name="connsiteX1" fmla="*/ 1352926 w 1353804"/>
              <a:gd name="connsiteY1" fmla="*/ 358781 h 1028928"/>
              <a:gd name="connsiteX2" fmla="*/ 124409 w 1353804"/>
              <a:gd name="connsiteY2" fmla="*/ 1028928 h 1028928"/>
              <a:gd name="connsiteX3" fmla="*/ 644 w 1353804"/>
              <a:gd name="connsiteY3" fmla="*/ 662517 h 1028928"/>
              <a:gd name="connsiteX4" fmla="*/ 1239645 w 1353804"/>
              <a:gd name="connsiteY4" fmla="*/ 0 h 1028928"/>
              <a:gd name="connsiteX0" fmla="*/ 1239645 w 1353905"/>
              <a:gd name="connsiteY0" fmla="*/ 0 h 1028928"/>
              <a:gd name="connsiteX1" fmla="*/ 1352926 w 1353905"/>
              <a:gd name="connsiteY1" fmla="*/ 358781 h 1028928"/>
              <a:gd name="connsiteX2" fmla="*/ 124409 w 1353905"/>
              <a:gd name="connsiteY2" fmla="*/ 1028928 h 1028928"/>
              <a:gd name="connsiteX3" fmla="*/ 644 w 1353905"/>
              <a:gd name="connsiteY3" fmla="*/ 662517 h 1028928"/>
              <a:gd name="connsiteX4" fmla="*/ 1239645 w 1353905"/>
              <a:gd name="connsiteY4" fmla="*/ 0 h 1028928"/>
              <a:gd name="connsiteX0" fmla="*/ 1239645 w 1353903"/>
              <a:gd name="connsiteY0" fmla="*/ 0 h 1028928"/>
              <a:gd name="connsiteX1" fmla="*/ 1352926 w 1353903"/>
              <a:gd name="connsiteY1" fmla="*/ 358781 h 1028928"/>
              <a:gd name="connsiteX2" fmla="*/ 124409 w 1353903"/>
              <a:gd name="connsiteY2" fmla="*/ 1028928 h 1028928"/>
              <a:gd name="connsiteX3" fmla="*/ 644 w 1353903"/>
              <a:gd name="connsiteY3" fmla="*/ 662517 h 1028928"/>
              <a:gd name="connsiteX4" fmla="*/ 1239645 w 1353903"/>
              <a:gd name="connsiteY4" fmla="*/ 0 h 1028928"/>
              <a:gd name="connsiteX0" fmla="*/ 1241627 w 1355885"/>
              <a:gd name="connsiteY0" fmla="*/ 0 h 1028928"/>
              <a:gd name="connsiteX1" fmla="*/ 1354908 w 1355885"/>
              <a:gd name="connsiteY1" fmla="*/ 358781 h 1028928"/>
              <a:gd name="connsiteX2" fmla="*/ 126391 w 1355885"/>
              <a:gd name="connsiteY2" fmla="*/ 1028928 h 1028928"/>
              <a:gd name="connsiteX3" fmla="*/ 2626 w 1355885"/>
              <a:gd name="connsiteY3" fmla="*/ 662517 h 1028928"/>
              <a:gd name="connsiteX4" fmla="*/ 1241627 w 1355885"/>
              <a:gd name="connsiteY4" fmla="*/ 0 h 1028928"/>
              <a:gd name="connsiteX0" fmla="*/ 1241627 w 1357201"/>
              <a:gd name="connsiteY0" fmla="*/ 0 h 1028928"/>
              <a:gd name="connsiteX1" fmla="*/ 1354908 w 1357201"/>
              <a:gd name="connsiteY1" fmla="*/ 358781 h 1028928"/>
              <a:gd name="connsiteX2" fmla="*/ 126391 w 1357201"/>
              <a:gd name="connsiteY2" fmla="*/ 1028928 h 1028928"/>
              <a:gd name="connsiteX3" fmla="*/ 2626 w 1357201"/>
              <a:gd name="connsiteY3" fmla="*/ 662517 h 1028928"/>
              <a:gd name="connsiteX4" fmla="*/ 1241627 w 1357201"/>
              <a:gd name="connsiteY4" fmla="*/ 0 h 1028928"/>
              <a:gd name="connsiteX0" fmla="*/ 1241627 w 1357201"/>
              <a:gd name="connsiteY0" fmla="*/ 0 h 1028928"/>
              <a:gd name="connsiteX1" fmla="*/ 1354908 w 1357201"/>
              <a:gd name="connsiteY1" fmla="*/ 358781 h 1028928"/>
              <a:gd name="connsiteX2" fmla="*/ 126391 w 1357201"/>
              <a:gd name="connsiteY2" fmla="*/ 1028928 h 1028928"/>
              <a:gd name="connsiteX3" fmla="*/ 2626 w 1357201"/>
              <a:gd name="connsiteY3" fmla="*/ 662517 h 1028928"/>
              <a:gd name="connsiteX4" fmla="*/ 1241627 w 1357201"/>
              <a:gd name="connsiteY4" fmla="*/ 0 h 1028928"/>
              <a:gd name="connsiteX0" fmla="*/ 1239281 w 1354855"/>
              <a:gd name="connsiteY0" fmla="*/ 0 h 1028928"/>
              <a:gd name="connsiteX1" fmla="*/ 1352562 w 1354855"/>
              <a:gd name="connsiteY1" fmla="*/ 358781 h 1028928"/>
              <a:gd name="connsiteX2" fmla="*/ 124045 w 1354855"/>
              <a:gd name="connsiteY2" fmla="*/ 1028928 h 1028928"/>
              <a:gd name="connsiteX3" fmla="*/ 280 w 1354855"/>
              <a:gd name="connsiteY3" fmla="*/ 662517 h 1028928"/>
              <a:gd name="connsiteX4" fmla="*/ 1239281 w 1354855"/>
              <a:gd name="connsiteY4" fmla="*/ 0 h 1028928"/>
              <a:gd name="connsiteX0" fmla="*/ 1239281 w 1354855"/>
              <a:gd name="connsiteY0" fmla="*/ 0 h 1028928"/>
              <a:gd name="connsiteX1" fmla="*/ 1352562 w 1354855"/>
              <a:gd name="connsiteY1" fmla="*/ 358781 h 1028928"/>
              <a:gd name="connsiteX2" fmla="*/ 124045 w 1354855"/>
              <a:gd name="connsiteY2" fmla="*/ 1028928 h 1028928"/>
              <a:gd name="connsiteX3" fmla="*/ 280 w 1354855"/>
              <a:gd name="connsiteY3" fmla="*/ 662517 h 1028928"/>
              <a:gd name="connsiteX4" fmla="*/ 1239281 w 1354855"/>
              <a:gd name="connsiteY4" fmla="*/ 0 h 1028928"/>
              <a:gd name="connsiteX0" fmla="*/ 1239281 w 1354855"/>
              <a:gd name="connsiteY0" fmla="*/ 0 h 1028928"/>
              <a:gd name="connsiteX1" fmla="*/ 1352562 w 1354855"/>
              <a:gd name="connsiteY1" fmla="*/ 358781 h 1028928"/>
              <a:gd name="connsiteX2" fmla="*/ 124045 w 1354855"/>
              <a:gd name="connsiteY2" fmla="*/ 1028928 h 1028928"/>
              <a:gd name="connsiteX3" fmla="*/ 280 w 1354855"/>
              <a:gd name="connsiteY3" fmla="*/ 662517 h 1028928"/>
              <a:gd name="connsiteX4" fmla="*/ 1239281 w 1354855"/>
              <a:gd name="connsiteY4" fmla="*/ 0 h 1028928"/>
              <a:gd name="connsiteX0" fmla="*/ 1239281 w 1354855"/>
              <a:gd name="connsiteY0" fmla="*/ 0 h 1028928"/>
              <a:gd name="connsiteX1" fmla="*/ 1352562 w 1354855"/>
              <a:gd name="connsiteY1" fmla="*/ 358781 h 1028928"/>
              <a:gd name="connsiteX2" fmla="*/ 124045 w 1354855"/>
              <a:gd name="connsiteY2" fmla="*/ 1028928 h 1028928"/>
              <a:gd name="connsiteX3" fmla="*/ 280 w 1354855"/>
              <a:gd name="connsiteY3" fmla="*/ 662517 h 1028928"/>
              <a:gd name="connsiteX4" fmla="*/ 1239281 w 1354855"/>
              <a:gd name="connsiteY4" fmla="*/ 0 h 1028928"/>
              <a:gd name="connsiteX0" fmla="*/ 1239281 w 1354601"/>
              <a:gd name="connsiteY0" fmla="*/ 0 h 1028928"/>
              <a:gd name="connsiteX1" fmla="*/ 1352562 w 1354601"/>
              <a:gd name="connsiteY1" fmla="*/ 358781 h 1028928"/>
              <a:gd name="connsiteX2" fmla="*/ 124045 w 1354601"/>
              <a:gd name="connsiteY2" fmla="*/ 1028928 h 1028928"/>
              <a:gd name="connsiteX3" fmla="*/ 280 w 1354601"/>
              <a:gd name="connsiteY3" fmla="*/ 662517 h 1028928"/>
              <a:gd name="connsiteX4" fmla="*/ 1239281 w 1354601"/>
              <a:gd name="connsiteY4" fmla="*/ 0 h 1028928"/>
              <a:gd name="connsiteX0" fmla="*/ 1239281 w 1354557"/>
              <a:gd name="connsiteY0" fmla="*/ 0 h 1028928"/>
              <a:gd name="connsiteX1" fmla="*/ 1352562 w 1354557"/>
              <a:gd name="connsiteY1" fmla="*/ 358781 h 1028928"/>
              <a:gd name="connsiteX2" fmla="*/ 124045 w 1354557"/>
              <a:gd name="connsiteY2" fmla="*/ 1028928 h 1028928"/>
              <a:gd name="connsiteX3" fmla="*/ 280 w 1354557"/>
              <a:gd name="connsiteY3" fmla="*/ 662517 h 1028928"/>
              <a:gd name="connsiteX4" fmla="*/ 1239281 w 1354557"/>
              <a:gd name="connsiteY4" fmla="*/ 0 h 1028928"/>
              <a:gd name="connsiteX0" fmla="*/ 1239269 w 1354545"/>
              <a:gd name="connsiteY0" fmla="*/ 0 h 1028928"/>
              <a:gd name="connsiteX1" fmla="*/ 1352550 w 1354545"/>
              <a:gd name="connsiteY1" fmla="*/ 358781 h 1028928"/>
              <a:gd name="connsiteX2" fmla="*/ 124033 w 1354545"/>
              <a:gd name="connsiteY2" fmla="*/ 1028928 h 1028928"/>
              <a:gd name="connsiteX3" fmla="*/ 268 w 1354545"/>
              <a:gd name="connsiteY3" fmla="*/ 662517 h 1028928"/>
              <a:gd name="connsiteX4" fmla="*/ 1239269 w 1354545"/>
              <a:gd name="connsiteY4" fmla="*/ 0 h 1028928"/>
              <a:gd name="connsiteX0" fmla="*/ 1239259 w 1354535"/>
              <a:gd name="connsiteY0" fmla="*/ 0 h 1028928"/>
              <a:gd name="connsiteX1" fmla="*/ 1352540 w 1354535"/>
              <a:gd name="connsiteY1" fmla="*/ 358781 h 1028928"/>
              <a:gd name="connsiteX2" fmla="*/ 124023 w 1354535"/>
              <a:gd name="connsiteY2" fmla="*/ 1028928 h 1028928"/>
              <a:gd name="connsiteX3" fmla="*/ 258 w 1354535"/>
              <a:gd name="connsiteY3" fmla="*/ 662517 h 1028928"/>
              <a:gd name="connsiteX4" fmla="*/ 1239259 w 1354535"/>
              <a:gd name="connsiteY4" fmla="*/ 0 h 1028928"/>
              <a:gd name="connsiteX0" fmla="*/ 1239256 w 1354532"/>
              <a:gd name="connsiteY0" fmla="*/ 0 h 1028928"/>
              <a:gd name="connsiteX1" fmla="*/ 1352537 w 1354532"/>
              <a:gd name="connsiteY1" fmla="*/ 358781 h 1028928"/>
              <a:gd name="connsiteX2" fmla="*/ 124020 w 1354532"/>
              <a:gd name="connsiteY2" fmla="*/ 1028928 h 1028928"/>
              <a:gd name="connsiteX3" fmla="*/ 255 w 1354532"/>
              <a:gd name="connsiteY3" fmla="*/ 662517 h 1028928"/>
              <a:gd name="connsiteX4" fmla="*/ 1239256 w 1354532"/>
              <a:gd name="connsiteY4" fmla="*/ 0 h 1028928"/>
              <a:gd name="connsiteX0" fmla="*/ 1239256 w 1354532"/>
              <a:gd name="connsiteY0" fmla="*/ 0 h 1028928"/>
              <a:gd name="connsiteX1" fmla="*/ 1352537 w 1354532"/>
              <a:gd name="connsiteY1" fmla="*/ 358781 h 1028928"/>
              <a:gd name="connsiteX2" fmla="*/ 124020 w 1354532"/>
              <a:gd name="connsiteY2" fmla="*/ 1028928 h 1028928"/>
              <a:gd name="connsiteX3" fmla="*/ 255 w 1354532"/>
              <a:gd name="connsiteY3" fmla="*/ 662517 h 1028928"/>
              <a:gd name="connsiteX4" fmla="*/ 1239256 w 1354532"/>
              <a:gd name="connsiteY4" fmla="*/ 0 h 1028928"/>
              <a:gd name="connsiteX0" fmla="*/ 1236354 w 1351630"/>
              <a:gd name="connsiteY0" fmla="*/ 0 h 1028928"/>
              <a:gd name="connsiteX1" fmla="*/ 1349635 w 1351630"/>
              <a:gd name="connsiteY1" fmla="*/ 358781 h 1028928"/>
              <a:gd name="connsiteX2" fmla="*/ 121118 w 1351630"/>
              <a:gd name="connsiteY2" fmla="*/ 1028928 h 1028928"/>
              <a:gd name="connsiteX3" fmla="*/ 256 w 1351630"/>
              <a:gd name="connsiteY3" fmla="*/ 656712 h 1028928"/>
              <a:gd name="connsiteX4" fmla="*/ 1236354 w 1351630"/>
              <a:gd name="connsiteY4" fmla="*/ 0 h 102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1630" h="1028928">
                <a:moveTo>
                  <a:pt x="1236354" y="0"/>
                </a:moveTo>
                <a:lnTo>
                  <a:pt x="1349635" y="358781"/>
                </a:lnTo>
                <a:cubicBezTo>
                  <a:pt x="1411388" y="571946"/>
                  <a:pt x="18762" y="751907"/>
                  <a:pt x="121118" y="1028928"/>
                </a:cubicBezTo>
                <a:cubicBezTo>
                  <a:pt x="60408" y="921382"/>
                  <a:pt x="12532" y="769122"/>
                  <a:pt x="256" y="656712"/>
                </a:cubicBezTo>
                <a:cubicBezTo>
                  <a:pt x="-19928" y="440513"/>
                  <a:pt x="1162894" y="330501"/>
                  <a:pt x="1236354" y="0"/>
                </a:cubicBezTo>
                <a:close/>
              </a:path>
            </a:pathLst>
          </a:custGeom>
          <a:gradFill>
            <a:gsLst>
              <a:gs pos="100000">
                <a:srgbClr val="0C5E4B"/>
              </a:gs>
              <a:gs pos="0">
                <a:schemeClr val="tx1">
                  <a:lumMod val="95000"/>
                  <a:lumOff val="5000"/>
                </a:schemeClr>
              </a:gs>
              <a:gs pos="48000">
                <a:srgbClr val="0B937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6484451" y="841276"/>
            <a:ext cx="200554" cy="1854081"/>
          </a:xfrm>
          <a:prstGeom prst="roundRect">
            <a:avLst>
              <a:gd name="adj" fmla="val 48100"/>
            </a:avLst>
          </a:prstGeom>
          <a:gradFill flip="none" rotWithShape="1">
            <a:gsLst>
              <a:gs pos="78000">
                <a:srgbClr val="CECECE"/>
              </a:gs>
              <a:gs pos="21000">
                <a:schemeClr val="bg1">
                  <a:lumMod val="95000"/>
                </a:schemeClr>
              </a:gs>
              <a:gs pos="55000">
                <a:schemeClr val="bg1">
                  <a:lumMod val="6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5638334" y="1121716"/>
            <a:ext cx="1669576" cy="679743"/>
          </a:xfrm>
          <a:custGeom>
            <a:avLst/>
            <a:gdLst>
              <a:gd name="connsiteX0" fmla="*/ 0 w 1790163"/>
              <a:gd name="connsiteY0" fmla="*/ 6439 h 367048"/>
              <a:gd name="connsiteX1" fmla="*/ 122349 w 1790163"/>
              <a:gd name="connsiteY1" fmla="*/ 367048 h 367048"/>
              <a:gd name="connsiteX2" fmla="*/ 1790163 w 1790163"/>
              <a:gd name="connsiteY2" fmla="*/ 354169 h 367048"/>
              <a:gd name="connsiteX3" fmla="*/ 1674253 w 1790163"/>
              <a:gd name="connsiteY3" fmla="*/ 0 h 367048"/>
              <a:gd name="connsiteX4" fmla="*/ 0 w 1790163"/>
              <a:gd name="connsiteY4" fmla="*/ 6439 h 367048"/>
              <a:gd name="connsiteX0" fmla="*/ 0 w 1790163"/>
              <a:gd name="connsiteY0" fmla="*/ 122661 h 483270"/>
              <a:gd name="connsiteX1" fmla="*/ 122349 w 1790163"/>
              <a:gd name="connsiteY1" fmla="*/ 483270 h 483270"/>
              <a:gd name="connsiteX2" fmla="*/ 1790163 w 1790163"/>
              <a:gd name="connsiteY2" fmla="*/ 470391 h 483270"/>
              <a:gd name="connsiteX3" fmla="*/ 1674253 w 1790163"/>
              <a:gd name="connsiteY3" fmla="*/ 116222 h 483270"/>
              <a:gd name="connsiteX4" fmla="*/ 0 w 1790163"/>
              <a:gd name="connsiteY4" fmla="*/ 122661 h 48327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56791 h 517400"/>
              <a:gd name="connsiteX1" fmla="*/ 122349 w 1790163"/>
              <a:gd name="connsiteY1" fmla="*/ 517400 h 517400"/>
              <a:gd name="connsiteX2" fmla="*/ 1790163 w 1790163"/>
              <a:gd name="connsiteY2" fmla="*/ 504521 h 517400"/>
              <a:gd name="connsiteX3" fmla="*/ 1674253 w 1790163"/>
              <a:gd name="connsiteY3" fmla="*/ 150352 h 517400"/>
              <a:gd name="connsiteX4" fmla="*/ 0 w 1790163"/>
              <a:gd name="connsiteY4" fmla="*/ 156791 h 517400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167819 h 528428"/>
              <a:gd name="connsiteX1" fmla="*/ 122349 w 1790163"/>
              <a:gd name="connsiteY1" fmla="*/ 528428 h 528428"/>
              <a:gd name="connsiteX2" fmla="*/ 1790163 w 1790163"/>
              <a:gd name="connsiteY2" fmla="*/ 515549 h 528428"/>
              <a:gd name="connsiteX3" fmla="*/ 1674253 w 1790163"/>
              <a:gd name="connsiteY3" fmla="*/ 161380 h 528428"/>
              <a:gd name="connsiteX4" fmla="*/ 0 w 1790163"/>
              <a:gd name="connsiteY4" fmla="*/ 167819 h 528428"/>
              <a:gd name="connsiteX0" fmla="*/ 0 w 1790163"/>
              <a:gd name="connsiteY0" fmla="*/ 206578 h 567187"/>
              <a:gd name="connsiteX1" fmla="*/ 122349 w 1790163"/>
              <a:gd name="connsiteY1" fmla="*/ 567187 h 567187"/>
              <a:gd name="connsiteX2" fmla="*/ 1790163 w 1790163"/>
              <a:gd name="connsiteY2" fmla="*/ 554308 h 567187"/>
              <a:gd name="connsiteX3" fmla="*/ 1674253 w 1790163"/>
              <a:gd name="connsiteY3" fmla="*/ 200139 h 567187"/>
              <a:gd name="connsiteX4" fmla="*/ 0 w 1790163"/>
              <a:gd name="connsiteY4" fmla="*/ 206578 h 567187"/>
              <a:gd name="connsiteX0" fmla="*/ 0 w 1790163"/>
              <a:gd name="connsiteY0" fmla="*/ 206578 h 650629"/>
              <a:gd name="connsiteX1" fmla="*/ 164069 w 1790163"/>
              <a:gd name="connsiteY1" fmla="*/ 650629 h 650629"/>
              <a:gd name="connsiteX2" fmla="*/ 1790163 w 1790163"/>
              <a:gd name="connsiteY2" fmla="*/ 554308 h 650629"/>
              <a:gd name="connsiteX3" fmla="*/ 1674253 w 1790163"/>
              <a:gd name="connsiteY3" fmla="*/ 200139 h 650629"/>
              <a:gd name="connsiteX4" fmla="*/ 0 w 1790163"/>
              <a:gd name="connsiteY4" fmla="*/ 206578 h 650629"/>
              <a:gd name="connsiteX0" fmla="*/ 0 w 1790163"/>
              <a:gd name="connsiteY0" fmla="*/ 206578 h 728856"/>
              <a:gd name="connsiteX1" fmla="*/ 184930 w 1790163"/>
              <a:gd name="connsiteY1" fmla="*/ 728856 h 728856"/>
              <a:gd name="connsiteX2" fmla="*/ 1790163 w 1790163"/>
              <a:gd name="connsiteY2" fmla="*/ 554308 h 728856"/>
              <a:gd name="connsiteX3" fmla="*/ 1674253 w 1790163"/>
              <a:gd name="connsiteY3" fmla="*/ 200139 h 728856"/>
              <a:gd name="connsiteX4" fmla="*/ 0 w 1790163"/>
              <a:gd name="connsiteY4" fmla="*/ 206578 h 728856"/>
              <a:gd name="connsiteX0" fmla="*/ 0 w 1790163"/>
              <a:gd name="connsiteY0" fmla="*/ 206578 h 833158"/>
              <a:gd name="connsiteX1" fmla="*/ 242296 w 1790163"/>
              <a:gd name="connsiteY1" fmla="*/ 833158 h 833158"/>
              <a:gd name="connsiteX2" fmla="*/ 1790163 w 1790163"/>
              <a:gd name="connsiteY2" fmla="*/ 554308 h 833158"/>
              <a:gd name="connsiteX3" fmla="*/ 1674253 w 1790163"/>
              <a:gd name="connsiteY3" fmla="*/ 200139 h 833158"/>
              <a:gd name="connsiteX4" fmla="*/ 0 w 1790163"/>
              <a:gd name="connsiteY4" fmla="*/ 206578 h 833158"/>
              <a:gd name="connsiteX0" fmla="*/ 0 w 1790163"/>
              <a:gd name="connsiteY0" fmla="*/ 206578 h 713210"/>
              <a:gd name="connsiteX1" fmla="*/ 195360 w 1790163"/>
              <a:gd name="connsiteY1" fmla="*/ 713210 h 713210"/>
              <a:gd name="connsiteX2" fmla="*/ 1790163 w 1790163"/>
              <a:gd name="connsiteY2" fmla="*/ 554308 h 713210"/>
              <a:gd name="connsiteX3" fmla="*/ 1674253 w 1790163"/>
              <a:gd name="connsiteY3" fmla="*/ 200139 h 713210"/>
              <a:gd name="connsiteX4" fmla="*/ 0 w 1790163"/>
              <a:gd name="connsiteY4" fmla="*/ 206578 h 713210"/>
              <a:gd name="connsiteX0" fmla="*/ 0 w 1790163"/>
              <a:gd name="connsiteY0" fmla="*/ 222206 h 728838"/>
              <a:gd name="connsiteX1" fmla="*/ 195360 w 1790163"/>
              <a:gd name="connsiteY1" fmla="*/ 728838 h 728838"/>
              <a:gd name="connsiteX2" fmla="*/ 1790163 w 1790163"/>
              <a:gd name="connsiteY2" fmla="*/ 569936 h 728838"/>
              <a:gd name="connsiteX3" fmla="*/ 1674253 w 1790163"/>
              <a:gd name="connsiteY3" fmla="*/ 215767 h 728838"/>
              <a:gd name="connsiteX4" fmla="*/ 0 w 1790163"/>
              <a:gd name="connsiteY4" fmla="*/ 222206 h 728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0163" h="728838">
                <a:moveTo>
                  <a:pt x="0" y="222206"/>
                </a:moveTo>
                <a:lnTo>
                  <a:pt x="195360" y="728838"/>
                </a:lnTo>
                <a:cubicBezTo>
                  <a:pt x="756614" y="408227"/>
                  <a:pt x="1585518" y="332868"/>
                  <a:pt x="1790163" y="569936"/>
                </a:cubicBezTo>
                <a:lnTo>
                  <a:pt x="1674253" y="215767"/>
                </a:lnTo>
                <a:cubicBezTo>
                  <a:pt x="1608807" y="6124"/>
                  <a:pt x="726678" y="-143483"/>
                  <a:pt x="0" y="222206"/>
                </a:cubicBezTo>
                <a:close/>
              </a:path>
            </a:pathLst>
          </a:custGeom>
          <a:gradFill flip="none" rotWithShape="1">
            <a:gsLst>
              <a:gs pos="0">
                <a:srgbClr val="11DDAC"/>
              </a:gs>
              <a:gs pos="100000">
                <a:srgbClr val="0B937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6046469" y="1924841"/>
            <a:ext cx="812632" cy="557203"/>
          </a:xfrm>
          <a:custGeom>
            <a:avLst/>
            <a:gdLst>
              <a:gd name="connsiteX0" fmla="*/ 0 w 875764"/>
              <a:gd name="connsiteY0" fmla="*/ 0 h 585989"/>
              <a:gd name="connsiteX1" fmla="*/ 753414 w 875764"/>
              <a:gd name="connsiteY1" fmla="*/ 238260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75764"/>
              <a:gd name="connsiteY0" fmla="*/ 0 h 585989"/>
              <a:gd name="connsiteX1" fmla="*/ 746691 w 875764"/>
              <a:gd name="connsiteY1" fmla="*/ 224812 h 585989"/>
              <a:gd name="connsiteX2" fmla="*/ 875764 w 875764"/>
              <a:gd name="connsiteY2" fmla="*/ 585989 h 585989"/>
              <a:gd name="connsiteX3" fmla="*/ 122350 w 875764"/>
              <a:gd name="connsiteY3" fmla="*/ 367048 h 585989"/>
              <a:gd name="connsiteX4" fmla="*/ 0 w 875764"/>
              <a:gd name="connsiteY4" fmla="*/ 0 h 585989"/>
              <a:gd name="connsiteX0" fmla="*/ 0 w 885492"/>
              <a:gd name="connsiteY0" fmla="*/ 0 h 600580"/>
              <a:gd name="connsiteX1" fmla="*/ 756419 w 885492"/>
              <a:gd name="connsiteY1" fmla="*/ 239403 h 600580"/>
              <a:gd name="connsiteX2" fmla="*/ 885492 w 885492"/>
              <a:gd name="connsiteY2" fmla="*/ 600580 h 600580"/>
              <a:gd name="connsiteX3" fmla="*/ 132078 w 885492"/>
              <a:gd name="connsiteY3" fmla="*/ 381639 h 600580"/>
              <a:gd name="connsiteX4" fmla="*/ 0 w 885492"/>
              <a:gd name="connsiteY4" fmla="*/ 0 h 600580"/>
              <a:gd name="connsiteX0" fmla="*/ 0 w 880628"/>
              <a:gd name="connsiteY0" fmla="*/ 0 h 600580"/>
              <a:gd name="connsiteX1" fmla="*/ 751555 w 880628"/>
              <a:gd name="connsiteY1" fmla="*/ 239403 h 600580"/>
              <a:gd name="connsiteX2" fmla="*/ 880628 w 880628"/>
              <a:gd name="connsiteY2" fmla="*/ 600580 h 600580"/>
              <a:gd name="connsiteX3" fmla="*/ 127214 w 880628"/>
              <a:gd name="connsiteY3" fmla="*/ 381639 h 600580"/>
              <a:gd name="connsiteX4" fmla="*/ 0 w 880628"/>
              <a:gd name="connsiteY4" fmla="*/ 0 h 600580"/>
              <a:gd name="connsiteX0" fmla="*/ 0 w 871233"/>
              <a:gd name="connsiteY0" fmla="*/ 0 h 597448"/>
              <a:gd name="connsiteX1" fmla="*/ 742160 w 871233"/>
              <a:gd name="connsiteY1" fmla="*/ 236271 h 597448"/>
              <a:gd name="connsiteX2" fmla="*/ 871233 w 871233"/>
              <a:gd name="connsiteY2" fmla="*/ 597448 h 597448"/>
              <a:gd name="connsiteX3" fmla="*/ 117819 w 871233"/>
              <a:gd name="connsiteY3" fmla="*/ 378507 h 597448"/>
              <a:gd name="connsiteX4" fmla="*/ 0 w 871233"/>
              <a:gd name="connsiteY4" fmla="*/ 0 h 597448"/>
              <a:gd name="connsiteX0" fmla="*/ 108 w 871341"/>
              <a:gd name="connsiteY0" fmla="*/ 0 h 597448"/>
              <a:gd name="connsiteX1" fmla="*/ 742268 w 871341"/>
              <a:gd name="connsiteY1" fmla="*/ 236271 h 597448"/>
              <a:gd name="connsiteX2" fmla="*/ 871341 w 871341"/>
              <a:gd name="connsiteY2" fmla="*/ 597448 h 597448"/>
              <a:gd name="connsiteX3" fmla="*/ 117927 w 871341"/>
              <a:gd name="connsiteY3" fmla="*/ 378507 h 597448"/>
              <a:gd name="connsiteX4" fmla="*/ 108 w 871341"/>
              <a:gd name="connsiteY4" fmla="*/ 0 h 597448"/>
              <a:gd name="connsiteX0" fmla="*/ 108 w 871341"/>
              <a:gd name="connsiteY0" fmla="*/ 0 h 597448"/>
              <a:gd name="connsiteX1" fmla="*/ 742268 w 871341"/>
              <a:gd name="connsiteY1" fmla="*/ 236271 h 597448"/>
              <a:gd name="connsiteX2" fmla="*/ 871341 w 871341"/>
              <a:gd name="connsiteY2" fmla="*/ 597448 h 597448"/>
              <a:gd name="connsiteX3" fmla="*/ 117927 w 871341"/>
              <a:gd name="connsiteY3" fmla="*/ 378507 h 597448"/>
              <a:gd name="connsiteX4" fmla="*/ 108 w 871341"/>
              <a:gd name="connsiteY4" fmla="*/ 0 h 597448"/>
              <a:gd name="connsiteX0" fmla="*/ 108 w 871341"/>
              <a:gd name="connsiteY0" fmla="*/ 0 h 597448"/>
              <a:gd name="connsiteX1" fmla="*/ 742268 w 871341"/>
              <a:gd name="connsiteY1" fmla="*/ 236271 h 597448"/>
              <a:gd name="connsiteX2" fmla="*/ 871341 w 871341"/>
              <a:gd name="connsiteY2" fmla="*/ 597448 h 597448"/>
              <a:gd name="connsiteX3" fmla="*/ 117927 w 871341"/>
              <a:gd name="connsiteY3" fmla="*/ 378507 h 597448"/>
              <a:gd name="connsiteX4" fmla="*/ 108 w 871341"/>
              <a:gd name="connsiteY4" fmla="*/ 0 h 597448"/>
              <a:gd name="connsiteX0" fmla="*/ 108 w 871341"/>
              <a:gd name="connsiteY0" fmla="*/ 0 h 597448"/>
              <a:gd name="connsiteX1" fmla="*/ 742268 w 871341"/>
              <a:gd name="connsiteY1" fmla="*/ 236271 h 597448"/>
              <a:gd name="connsiteX2" fmla="*/ 871341 w 871341"/>
              <a:gd name="connsiteY2" fmla="*/ 597448 h 597448"/>
              <a:gd name="connsiteX3" fmla="*/ 117927 w 871341"/>
              <a:gd name="connsiteY3" fmla="*/ 378507 h 597448"/>
              <a:gd name="connsiteX4" fmla="*/ 108 w 871341"/>
              <a:gd name="connsiteY4" fmla="*/ 0 h 597448"/>
              <a:gd name="connsiteX0" fmla="*/ 85 w 871318"/>
              <a:gd name="connsiteY0" fmla="*/ 0 h 597448"/>
              <a:gd name="connsiteX1" fmla="*/ 742245 w 871318"/>
              <a:gd name="connsiteY1" fmla="*/ 236271 h 597448"/>
              <a:gd name="connsiteX2" fmla="*/ 871318 w 871318"/>
              <a:gd name="connsiteY2" fmla="*/ 597448 h 597448"/>
              <a:gd name="connsiteX3" fmla="*/ 137443 w 871318"/>
              <a:gd name="connsiteY3" fmla="*/ 394138 h 597448"/>
              <a:gd name="connsiteX4" fmla="*/ 85 w 871318"/>
              <a:gd name="connsiteY4" fmla="*/ 0 h 597448"/>
              <a:gd name="connsiteX0" fmla="*/ 92 w 871325"/>
              <a:gd name="connsiteY0" fmla="*/ 0 h 597448"/>
              <a:gd name="connsiteX1" fmla="*/ 742252 w 871325"/>
              <a:gd name="connsiteY1" fmla="*/ 236271 h 597448"/>
              <a:gd name="connsiteX2" fmla="*/ 871325 w 871325"/>
              <a:gd name="connsiteY2" fmla="*/ 597448 h 597448"/>
              <a:gd name="connsiteX3" fmla="*/ 129635 w 871325"/>
              <a:gd name="connsiteY3" fmla="*/ 386322 h 597448"/>
              <a:gd name="connsiteX4" fmla="*/ 92 w 871325"/>
              <a:gd name="connsiteY4" fmla="*/ 0 h 597448"/>
              <a:gd name="connsiteX0" fmla="*/ 92 w 871325"/>
              <a:gd name="connsiteY0" fmla="*/ 0 h 597448"/>
              <a:gd name="connsiteX1" fmla="*/ 742252 w 871325"/>
              <a:gd name="connsiteY1" fmla="*/ 126754 h 597448"/>
              <a:gd name="connsiteX2" fmla="*/ 871325 w 871325"/>
              <a:gd name="connsiteY2" fmla="*/ 597448 h 597448"/>
              <a:gd name="connsiteX3" fmla="*/ 129635 w 871325"/>
              <a:gd name="connsiteY3" fmla="*/ 386322 h 597448"/>
              <a:gd name="connsiteX4" fmla="*/ 92 w 871325"/>
              <a:gd name="connsiteY4" fmla="*/ 0 h 597448"/>
              <a:gd name="connsiteX0" fmla="*/ 92 w 871325"/>
              <a:gd name="connsiteY0" fmla="*/ 8839 h 606287"/>
              <a:gd name="connsiteX1" fmla="*/ 742252 w 871325"/>
              <a:gd name="connsiteY1" fmla="*/ 0 h 606287"/>
              <a:gd name="connsiteX2" fmla="*/ 871325 w 871325"/>
              <a:gd name="connsiteY2" fmla="*/ 606287 h 606287"/>
              <a:gd name="connsiteX3" fmla="*/ 129635 w 871325"/>
              <a:gd name="connsiteY3" fmla="*/ 395161 h 606287"/>
              <a:gd name="connsiteX4" fmla="*/ 92 w 871325"/>
              <a:gd name="connsiteY4" fmla="*/ 8839 h 606287"/>
              <a:gd name="connsiteX0" fmla="*/ 92 w 871325"/>
              <a:gd name="connsiteY0" fmla="*/ 0 h 597448"/>
              <a:gd name="connsiteX1" fmla="*/ 773542 w 871325"/>
              <a:gd name="connsiteY1" fmla="*/ 111109 h 597448"/>
              <a:gd name="connsiteX2" fmla="*/ 871325 w 871325"/>
              <a:gd name="connsiteY2" fmla="*/ 597448 h 597448"/>
              <a:gd name="connsiteX3" fmla="*/ 129635 w 871325"/>
              <a:gd name="connsiteY3" fmla="*/ 386322 h 597448"/>
              <a:gd name="connsiteX4" fmla="*/ 92 w 871325"/>
              <a:gd name="connsiteY4" fmla="*/ 0 h 597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1325" h="597448">
                <a:moveTo>
                  <a:pt x="92" y="0"/>
                </a:moveTo>
                <a:cubicBezTo>
                  <a:pt x="13174" y="102501"/>
                  <a:pt x="547113" y="130109"/>
                  <a:pt x="773542" y="111109"/>
                </a:cubicBezTo>
                <a:lnTo>
                  <a:pt x="871325" y="597448"/>
                </a:lnTo>
                <a:cubicBezTo>
                  <a:pt x="620187" y="588264"/>
                  <a:pt x="324953" y="533730"/>
                  <a:pt x="129635" y="386322"/>
                </a:cubicBezTo>
                <a:cubicBezTo>
                  <a:pt x="75562" y="333085"/>
                  <a:pt x="-3074" y="101084"/>
                  <a:pt x="92" y="0"/>
                </a:cubicBezTo>
                <a:close/>
              </a:path>
            </a:pathLst>
          </a:custGeom>
          <a:gradFill flip="none" rotWithShape="1">
            <a:gsLst>
              <a:gs pos="0">
                <a:srgbClr val="11DDAC"/>
              </a:gs>
              <a:gs pos="100000">
                <a:srgbClr val="0B937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12360" y="5233764"/>
            <a:ext cx="10743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只为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设计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235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4009628"/>
            <a:ext cx="6336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选一条对角线，可将两个矩形分为两部分</a:t>
            </a:r>
          </a:p>
        </p:txBody>
      </p:sp>
      <p:sp>
        <p:nvSpPr>
          <p:cNvPr id="9" name="矩形 8"/>
          <p:cNvSpPr/>
          <p:nvPr/>
        </p:nvSpPr>
        <p:spPr>
          <a:xfrm>
            <a:off x="2194132" y="1747377"/>
            <a:ext cx="4593530" cy="540060"/>
          </a:xfrm>
          <a:prstGeom prst="rect">
            <a:avLst/>
          </a:pr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19966860">
            <a:off x="2194132" y="1747377"/>
            <a:ext cx="4593530" cy="540060"/>
          </a:xfrm>
          <a:prstGeom prst="rect">
            <a:avLst/>
          </a:prstGeom>
          <a:solidFill>
            <a:schemeClr val="accent5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691679" y="1345332"/>
            <a:ext cx="5472609" cy="1368152"/>
          </a:xfrm>
          <a:custGeom>
            <a:avLst/>
            <a:gdLst>
              <a:gd name="connsiteX0" fmla="*/ 0 w 2086708"/>
              <a:gd name="connsiteY0" fmla="*/ 550985 h 550985"/>
              <a:gd name="connsiteX1" fmla="*/ 2086708 w 2086708"/>
              <a:gd name="connsiteY1" fmla="*/ 0 h 55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86708" h="550985">
                <a:moveTo>
                  <a:pt x="0" y="550985"/>
                </a:moveTo>
                <a:lnTo>
                  <a:pt x="2086708" y="0"/>
                </a:lnTo>
              </a:path>
            </a:pathLst>
          </a:custGeom>
          <a:ln w="38100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上箭头 5"/>
          <p:cNvSpPr/>
          <p:nvPr/>
        </p:nvSpPr>
        <p:spPr>
          <a:xfrm rot="20837798">
            <a:off x="4193842" y="1581441"/>
            <a:ext cx="312967" cy="362100"/>
          </a:xfrm>
          <a:prstGeom prst="upArrow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上箭头 13"/>
          <p:cNvSpPr/>
          <p:nvPr/>
        </p:nvSpPr>
        <p:spPr>
          <a:xfrm rot="9940347">
            <a:off x="4348598" y="2145247"/>
            <a:ext cx="312967" cy="362100"/>
          </a:xfrm>
          <a:prstGeom prst="up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143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4009628"/>
            <a:ext cx="6336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能做出方向相反的两种折纸</a:t>
            </a:r>
          </a:p>
        </p:txBody>
      </p:sp>
      <p:sp>
        <p:nvSpPr>
          <p:cNvPr id="9" name="矩形 8"/>
          <p:cNvSpPr/>
          <p:nvPr/>
        </p:nvSpPr>
        <p:spPr>
          <a:xfrm>
            <a:off x="2194132" y="1739285"/>
            <a:ext cx="3361742" cy="548152"/>
          </a:xfrm>
          <a:custGeom>
            <a:avLst/>
            <a:gdLst>
              <a:gd name="connsiteX0" fmla="*/ 0 w 4593530"/>
              <a:gd name="connsiteY0" fmla="*/ 0 h 540060"/>
              <a:gd name="connsiteX1" fmla="*/ 4593530 w 4593530"/>
              <a:gd name="connsiteY1" fmla="*/ 0 h 540060"/>
              <a:gd name="connsiteX2" fmla="*/ 4593530 w 4593530"/>
              <a:gd name="connsiteY2" fmla="*/ 540060 h 540060"/>
              <a:gd name="connsiteX3" fmla="*/ 0 w 4593530"/>
              <a:gd name="connsiteY3" fmla="*/ 540060 h 540060"/>
              <a:gd name="connsiteX4" fmla="*/ 0 w 4593530"/>
              <a:gd name="connsiteY4" fmla="*/ 0 h 540060"/>
              <a:gd name="connsiteX0" fmla="*/ 0 w 4593530"/>
              <a:gd name="connsiteY0" fmla="*/ 0 h 540060"/>
              <a:gd name="connsiteX1" fmla="*/ 3272730 w 4593530"/>
              <a:gd name="connsiteY1" fmla="*/ 0 h 540060"/>
              <a:gd name="connsiteX2" fmla="*/ 4593530 w 4593530"/>
              <a:gd name="connsiteY2" fmla="*/ 540060 h 540060"/>
              <a:gd name="connsiteX3" fmla="*/ 0 w 4593530"/>
              <a:gd name="connsiteY3" fmla="*/ 540060 h 540060"/>
              <a:gd name="connsiteX4" fmla="*/ 0 w 4593530"/>
              <a:gd name="connsiteY4" fmla="*/ 0 h 540060"/>
              <a:gd name="connsiteX0" fmla="*/ 0 w 4593530"/>
              <a:gd name="connsiteY0" fmla="*/ 8092 h 548152"/>
              <a:gd name="connsiteX1" fmla="*/ 3361742 w 4593530"/>
              <a:gd name="connsiteY1" fmla="*/ 0 h 548152"/>
              <a:gd name="connsiteX2" fmla="*/ 4593530 w 4593530"/>
              <a:gd name="connsiteY2" fmla="*/ 548152 h 548152"/>
              <a:gd name="connsiteX3" fmla="*/ 0 w 4593530"/>
              <a:gd name="connsiteY3" fmla="*/ 548152 h 548152"/>
              <a:gd name="connsiteX4" fmla="*/ 0 w 4593530"/>
              <a:gd name="connsiteY4" fmla="*/ 8092 h 548152"/>
              <a:gd name="connsiteX0" fmla="*/ 0 w 3361742"/>
              <a:gd name="connsiteY0" fmla="*/ 8092 h 548152"/>
              <a:gd name="connsiteX1" fmla="*/ 3361742 w 3361742"/>
              <a:gd name="connsiteY1" fmla="*/ 0 h 548152"/>
              <a:gd name="connsiteX2" fmla="*/ 2311576 w 3361742"/>
              <a:gd name="connsiteY2" fmla="*/ 540060 h 548152"/>
              <a:gd name="connsiteX3" fmla="*/ 0 w 3361742"/>
              <a:gd name="connsiteY3" fmla="*/ 548152 h 548152"/>
              <a:gd name="connsiteX4" fmla="*/ 0 w 3361742"/>
              <a:gd name="connsiteY4" fmla="*/ 8092 h 548152"/>
              <a:gd name="connsiteX0" fmla="*/ 0 w 3361742"/>
              <a:gd name="connsiteY0" fmla="*/ 8092 h 548152"/>
              <a:gd name="connsiteX1" fmla="*/ 3361742 w 3361742"/>
              <a:gd name="connsiteY1" fmla="*/ 0 h 548152"/>
              <a:gd name="connsiteX2" fmla="*/ 1259611 w 3361742"/>
              <a:gd name="connsiteY2" fmla="*/ 548152 h 548152"/>
              <a:gd name="connsiteX3" fmla="*/ 0 w 3361742"/>
              <a:gd name="connsiteY3" fmla="*/ 548152 h 548152"/>
              <a:gd name="connsiteX4" fmla="*/ 0 w 3361742"/>
              <a:gd name="connsiteY4" fmla="*/ 8092 h 54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1742" h="548152">
                <a:moveTo>
                  <a:pt x="0" y="8092"/>
                </a:moveTo>
                <a:lnTo>
                  <a:pt x="3361742" y="0"/>
                </a:lnTo>
                <a:lnTo>
                  <a:pt x="1259611" y="548152"/>
                </a:lnTo>
                <a:lnTo>
                  <a:pt x="0" y="548152"/>
                </a:lnTo>
                <a:lnTo>
                  <a:pt x="0" y="8092"/>
                </a:ln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19966860">
            <a:off x="3318863" y="1475078"/>
            <a:ext cx="3402875" cy="540060"/>
          </a:xfrm>
          <a:custGeom>
            <a:avLst/>
            <a:gdLst>
              <a:gd name="connsiteX0" fmla="*/ 0 w 4593530"/>
              <a:gd name="connsiteY0" fmla="*/ 0 h 540060"/>
              <a:gd name="connsiteX1" fmla="*/ 4593530 w 4593530"/>
              <a:gd name="connsiteY1" fmla="*/ 0 h 540060"/>
              <a:gd name="connsiteX2" fmla="*/ 4593530 w 4593530"/>
              <a:gd name="connsiteY2" fmla="*/ 540060 h 540060"/>
              <a:gd name="connsiteX3" fmla="*/ 0 w 4593530"/>
              <a:gd name="connsiteY3" fmla="*/ 540060 h 540060"/>
              <a:gd name="connsiteX4" fmla="*/ 0 w 4593530"/>
              <a:gd name="connsiteY4" fmla="*/ 0 h 540060"/>
              <a:gd name="connsiteX0" fmla="*/ 1190655 w 4593530"/>
              <a:gd name="connsiteY0" fmla="*/ 2733 h 540060"/>
              <a:gd name="connsiteX1" fmla="*/ 4593530 w 4593530"/>
              <a:gd name="connsiteY1" fmla="*/ 0 h 540060"/>
              <a:gd name="connsiteX2" fmla="*/ 4593530 w 4593530"/>
              <a:gd name="connsiteY2" fmla="*/ 540060 h 540060"/>
              <a:gd name="connsiteX3" fmla="*/ 0 w 4593530"/>
              <a:gd name="connsiteY3" fmla="*/ 540060 h 540060"/>
              <a:gd name="connsiteX4" fmla="*/ 1190655 w 4593530"/>
              <a:gd name="connsiteY4" fmla="*/ 2733 h 540060"/>
              <a:gd name="connsiteX0" fmla="*/ 0 w 3402875"/>
              <a:gd name="connsiteY0" fmla="*/ 2733 h 540060"/>
              <a:gd name="connsiteX1" fmla="*/ 3402875 w 3402875"/>
              <a:gd name="connsiteY1" fmla="*/ 0 h 540060"/>
              <a:gd name="connsiteX2" fmla="*/ 3402875 w 3402875"/>
              <a:gd name="connsiteY2" fmla="*/ 540060 h 540060"/>
              <a:gd name="connsiteX3" fmla="*/ 2204283 w 3402875"/>
              <a:gd name="connsiteY3" fmla="*/ 520904 h 540060"/>
              <a:gd name="connsiteX4" fmla="*/ 0 w 3402875"/>
              <a:gd name="connsiteY4" fmla="*/ 2733 h 540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2875" h="540060">
                <a:moveTo>
                  <a:pt x="0" y="2733"/>
                </a:moveTo>
                <a:lnTo>
                  <a:pt x="3402875" y="0"/>
                </a:lnTo>
                <a:lnTo>
                  <a:pt x="3402875" y="540060"/>
                </a:lnTo>
                <a:lnTo>
                  <a:pt x="2204283" y="520904"/>
                </a:lnTo>
                <a:lnTo>
                  <a:pt x="0" y="2733"/>
                </a:lnTo>
                <a:close/>
              </a:path>
            </a:pathLst>
          </a:custGeom>
          <a:solidFill>
            <a:schemeClr val="accent5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706820" y="1428846"/>
            <a:ext cx="5472609" cy="1368152"/>
          </a:xfrm>
          <a:custGeom>
            <a:avLst/>
            <a:gdLst>
              <a:gd name="connsiteX0" fmla="*/ 0 w 2086708"/>
              <a:gd name="connsiteY0" fmla="*/ 550985 h 550985"/>
              <a:gd name="connsiteX1" fmla="*/ 2086708 w 2086708"/>
              <a:gd name="connsiteY1" fmla="*/ 0 h 55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86708" h="550985">
                <a:moveTo>
                  <a:pt x="0" y="550985"/>
                </a:moveTo>
                <a:lnTo>
                  <a:pt x="2086708" y="0"/>
                </a:lnTo>
              </a:path>
            </a:pathLst>
          </a:custGeom>
          <a:ln w="38100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13239" y="1921396"/>
            <a:ext cx="3392577" cy="548152"/>
          </a:xfrm>
          <a:custGeom>
            <a:avLst/>
            <a:gdLst>
              <a:gd name="connsiteX0" fmla="*/ 0 w 4593530"/>
              <a:gd name="connsiteY0" fmla="*/ 0 h 540060"/>
              <a:gd name="connsiteX1" fmla="*/ 4593530 w 4593530"/>
              <a:gd name="connsiteY1" fmla="*/ 0 h 540060"/>
              <a:gd name="connsiteX2" fmla="*/ 4593530 w 4593530"/>
              <a:gd name="connsiteY2" fmla="*/ 540060 h 540060"/>
              <a:gd name="connsiteX3" fmla="*/ 0 w 4593530"/>
              <a:gd name="connsiteY3" fmla="*/ 540060 h 540060"/>
              <a:gd name="connsiteX4" fmla="*/ 0 w 4593530"/>
              <a:gd name="connsiteY4" fmla="*/ 0 h 540060"/>
              <a:gd name="connsiteX0" fmla="*/ 3374378 w 4593530"/>
              <a:gd name="connsiteY0" fmla="*/ 0 h 548152"/>
              <a:gd name="connsiteX1" fmla="*/ 4593530 w 4593530"/>
              <a:gd name="connsiteY1" fmla="*/ 8092 h 548152"/>
              <a:gd name="connsiteX2" fmla="*/ 4593530 w 4593530"/>
              <a:gd name="connsiteY2" fmla="*/ 548152 h 548152"/>
              <a:gd name="connsiteX3" fmla="*/ 0 w 4593530"/>
              <a:gd name="connsiteY3" fmla="*/ 548152 h 548152"/>
              <a:gd name="connsiteX4" fmla="*/ 3374378 w 4593530"/>
              <a:gd name="connsiteY4" fmla="*/ 0 h 548152"/>
              <a:gd name="connsiteX0" fmla="*/ 1043872 w 2263024"/>
              <a:gd name="connsiteY0" fmla="*/ 0 h 548152"/>
              <a:gd name="connsiteX1" fmla="*/ 2263024 w 2263024"/>
              <a:gd name="connsiteY1" fmla="*/ 8092 h 548152"/>
              <a:gd name="connsiteX2" fmla="*/ 2263024 w 2263024"/>
              <a:gd name="connsiteY2" fmla="*/ 548152 h 548152"/>
              <a:gd name="connsiteX3" fmla="*/ 0 w 2263024"/>
              <a:gd name="connsiteY3" fmla="*/ 548152 h 548152"/>
              <a:gd name="connsiteX4" fmla="*/ 1043872 w 2263024"/>
              <a:gd name="connsiteY4" fmla="*/ 0 h 548152"/>
              <a:gd name="connsiteX0" fmla="*/ 2173425 w 3392577"/>
              <a:gd name="connsiteY0" fmla="*/ 0 h 548152"/>
              <a:gd name="connsiteX1" fmla="*/ 3392577 w 3392577"/>
              <a:gd name="connsiteY1" fmla="*/ 8092 h 548152"/>
              <a:gd name="connsiteX2" fmla="*/ 3392577 w 3392577"/>
              <a:gd name="connsiteY2" fmla="*/ 548152 h 548152"/>
              <a:gd name="connsiteX3" fmla="*/ 0 w 3392577"/>
              <a:gd name="connsiteY3" fmla="*/ 540468 h 548152"/>
              <a:gd name="connsiteX4" fmla="*/ 2173425 w 3392577"/>
              <a:gd name="connsiteY4" fmla="*/ 0 h 54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2577" h="548152">
                <a:moveTo>
                  <a:pt x="2173425" y="0"/>
                </a:moveTo>
                <a:lnTo>
                  <a:pt x="3392577" y="8092"/>
                </a:lnTo>
                <a:lnTo>
                  <a:pt x="3392577" y="548152"/>
                </a:lnTo>
                <a:lnTo>
                  <a:pt x="0" y="540468"/>
                </a:lnTo>
                <a:lnTo>
                  <a:pt x="2173425" y="0"/>
                </a:ln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9966860">
            <a:off x="2277209" y="2197648"/>
            <a:ext cx="3420970" cy="540060"/>
          </a:xfrm>
          <a:custGeom>
            <a:avLst/>
            <a:gdLst>
              <a:gd name="connsiteX0" fmla="*/ 0 w 4593530"/>
              <a:gd name="connsiteY0" fmla="*/ 0 h 540060"/>
              <a:gd name="connsiteX1" fmla="*/ 4593530 w 4593530"/>
              <a:gd name="connsiteY1" fmla="*/ 0 h 540060"/>
              <a:gd name="connsiteX2" fmla="*/ 4593530 w 4593530"/>
              <a:gd name="connsiteY2" fmla="*/ 540060 h 540060"/>
              <a:gd name="connsiteX3" fmla="*/ 0 w 4593530"/>
              <a:gd name="connsiteY3" fmla="*/ 540060 h 540060"/>
              <a:gd name="connsiteX4" fmla="*/ 0 w 4593530"/>
              <a:gd name="connsiteY4" fmla="*/ 0 h 540060"/>
              <a:gd name="connsiteX0" fmla="*/ 0 w 4593530"/>
              <a:gd name="connsiteY0" fmla="*/ 0 h 540060"/>
              <a:gd name="connsiteX1" fmla="*/ 4593530 w 4593530"/>
              <a:gd name="connsiteY1" fmla="*/ 0 h 540060"/>
              <a:gd name="connsiteX2" fmla="*/ 3420970 w 4593530"/>
              <a:gd name="connsiteY2" fmla="*/ 537534 h 540060"/>
              <a:gd name="connsiteX3" fmla="*/ 0 w 4593530"/>
              <a:gd name="connsiteY3" fmla="*/ 540060 h 540060"/>
              <a:gd name="connsiteX4" fmla="*/ 0 w 4593530"/>
              <a:gd name="connsiteY4" fmla="*/ 0 h 540060"/>
              <a:gd name="connsiteX0" fmla="*/ 0 w 3420970"/>
              <a:gd name="connsiteY0" fmla="*/ 0 h 540060"/>
              <a:gd name="connsiteX1" fmla="*/ 1205994 w 3420970"/>
              <a:gd name="connsiteY1" fmla="*/ 4764 h 540060"/>
              <a:gd name="connsiteX2" fmla="*/ 3420970 w 3420970"/>
              <a:gd name="connsiteY2" fmla="*/ 537534 h 540060"/>
              <a:gd name="connsiteX3" fmla="*/ 0 w 3420970"/>
              <a:gd name="connsiteY3" fmla="*/ 540060 h 540060"/>
              <a:gd name="connsiteX4" fmla="*/ 0 w 3420970"/>
              <a:gd name="connsiteY4" fmla="*/ 0 h 540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0970" h="540060">
                <a:moveTo>
                  <a:pt x="0" y="0"/>
                </a:moveTo>
                <a:lnTo>
                  <a:pt x="1205994" y="4764"/>
                </a:lnTo>
                <a:lnTo>
                  <a:pt x="3420970" y="537534"/>
                </a:lnTo>
                <a:lnTo>
                  <a:pt x="0" y="5400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894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3649588"/>
            <a:ext cx="633670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怎么做呢？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编辑顶点，将右侧的顶点移动到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对角线与矩形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的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交点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上</a:t>
            </a:r>
          </a:p>
        </p:txBody>
      </p:sp>
      <p:sp>
        <p:nvSpPr>
          <p:cNvPr id="9" name="矩形 8"/>
          <p:cNvSpPr/>
          <p:nvPr/>
        </p:nvSpPr>
        <p:spPr>
          <a:xfrm>
            <a:off x="1234016" y="2004501"/>
            <a:ext cx="2962478" cy="348298"/>
          </a:xfrm>
          <a:prstGeom prst="rect">
            <a:avLst/>
          </a:pr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19966860">
            <a:off x="1234016" y="2004501"/>
            <a:ext cx="2962478" cy="348298"/>
          </a:xfrm>
          <a:prstGeom prst="rect">
            <a:avLst/>
          </a:prstGeom>
          <a:solidFill>
            <a:schemeClr val="accent5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909972" y="1745213"/>
            <a:ext cx="3529417" cy="882354"/>
          </a:xfrm>
          <a:custGeom>
            <a:avLst/>
            <a:gdLst>
              <a:gd name="connsiteX0" fmla="*/ 0 w 2086708"/>
              <a:gd name="connsiteY0" fmla="*/ 550985 h 550985"/>
              <a:gd name="connsiteX1" fmla="*/ 2086708 w 2086708"/>
              <a:gd name="connsiteY1" fmla="*/ 0 h 55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86708" h="550985">
                <a:moveTo>
                  <a:pt x="0" y="550985"/>
                </a:moveTo>
                <a:lnTo>
                  <a:pt x="2086708" y="0"/>
                </a:lnTo>
              </a:path>
            </a:pathLst>
          </a:custGeom>
          <a:ln w="38100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112123" y="1910527"/>
            <a:ext cx="187947" cy="187947"/>
          </a:xfrm>
          <a:prstGeom prst="ellipse">
            <a:avLst/>
          </a:prstGeom>
          <a:noFill/>
          <a:ln w="666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3550032" y="1995807"/>
            <a:ext cx="557942" cy="29485"/>
          </a:xfrm>
          <a:custGeom>
            <a:avLst/>
            <a:gdLst>
              <a:gd name="connsiteX0" fmla="*/ 1008610 w 1008610"/>
              <a:gd name="connsiteY0" fmla="*/ 0 h 0"/>
              <a:gd name="connsiteX1" fmla="*/ 0 w 100861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8610">
                <a:moveTo>
                  <a:pt x="1008610" y="0"/>
                </a:moveTo>
                <a:lnTo>
                  <a:pt x="0" y="0"/>
                </a:lnTo>
              </a:path>
            </a:pathLst>
          </a:custGeom>
          <a:noFill/>
          <a:ln w="666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324836" y="1910528"/>
            <a:ext cx="187947" cy="187947"/>
          </a:xfrm>
          <a:prstGeom prst="ellipse">
            <a:avLst/>
          </a:prstGeom>
          <a:noFill/>
          <a:ln w="666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107974" y="2258825"/>
            <a:ext cx="187947" cy="187947"/>
          </a:xfrm>
          <a:prstGeom prst="ellipse">
            <a:avLst/>
          </a:prstGeom>
          <a:noFill/>
          <a:ln w="666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931646" y="2258825"/>
            <a:ext cx="187947" cy="187947"/>
          </a:xfrm>
          <a:prstGeom prst="ellipse">
            <a:avLst/>
          </a:prstGeom>
          <a:noFill/>
          <a:ln w="666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2163845" y="2348778"/>
            <a:ext cx="1940579" cy="29485"/>
          </a:xfrm>
          <a:custGeom>
            <a:avLst/>
            <a:gdLst>
              <a:gd name="connsiteX0" fmla="*/ 1008610 w 1008610"/>
              <a:gd name="connsiteY0" fmla="*/ 0 h 0"/>
              <a:gd name="connsiteX1" fmla="*/ 0 w 100861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8610">
                <a:moveTo>
                  <a:pt x="1008610" y="0"/>
                </a:moveTo>
                <a:lnTo>
                  <a:pt x="0" y="0"/>
                </a:lnTo>
              </a:path>
            </a:pathLst>
          </a:custGeom>
          <a:noFill/>
          <a:ln w="66675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99395" y="1728375"/>
            <a:ext cx="3529417" cy="882354"/>
            <a:chOff x="4413929" y="1453290"/>
            <a:chExt cx="3529417" cy="882354"/>
          </a:xfrm>
        </p:grpSpPr>
        <p:sp>
          <p:nvSpPr>
            <p:cNvPr id="19" name="矩形 18"/>
            <p:cNvSpPr/>
            <p:nvPr/>
          </p:nvSpPr>
          <p:spPr>
            <a:xfrm>
              <a:off x="4737972" y="1712578"/>
              <a:ext cx="2139085" cy="348298"/>
            </a:xfrm>
            <a:custGeom>
              <a:avLst/>
              <a:gdLst>
                <a:gd name="connsiteX0" fmla="*/ 0 w 2962478"/>
                <a:gd name="connsiteY0" fmla="*/ 0 h 348298"/>
                <a:gd name="connsiteX1" fmla="*/ 2962478 w 2962478"/>
                <a:gd name="connsiteY1" fmla="*/ 0 h 348298"/>
                <a:gd name="connsiteX2" fmla="*/ 2962478 w 2962478"/>
                <a:gd name="connsiteY2" fmla="*/ 348298 h 348298"/>
                <a:gd name="connsiteX3" fmla="*/ 0 w 2962478"/>
                <a:gd name="connsiteY3" fmla="*/ 348298 h 348298"/>
                <a:gd name="connsiteX4" fmla="*/ 0 w 2962478"/>
                <a:gd name="connsiteY4" fmla="*/ 0 h 348298"/>
                <a:gd name="connsiteX0" fmla="*/ 0 w 2962478"/>
                <a:gd name="connsiteY0" fmla="*/ 0 h 348298"/>
                <a:gd name="connsiteX1" fmla="*/ 2139085 w 2962478"/>
                <a:gd name="connsiteY1" fmla="*/ 0 h 348298"/>
                <a:gd name="connsiteX2" fmla="*/ 2962478 w 2962478"/>
                <a:gd name="connsiteY2" fmla="*/ 348298 h 348298"/>
                <a:gd name="connsiteX3" fmla="*/ 0 w 2962478"/>
                <a:gd name="connsiteY3" fmla="*/ 348298 h 348298"/>
                <a:gd name="connsiteX4" fmla="*/ 0 w 2962478"/>
                <a:gd name="connsiteY4" fmla="*/ 0 h 348298"/>
                <a:gd name="connsiteX0" fmla="*/ 0 w 2139085"/>
                <a:gd name="connsiteY0" fmla="*/ 0 h 348298"/>
                <a:gd name="connsiteX1" fmla="*/ 2139085 w 2139085"/>
                <a:gd name="connsiteY1" fmla="*/ 0 h 348298"/>
                <a:gd name="connsiteX2" fmla="*/ 799987 w 2139085"/>
                <a:gd name="connsiteY2" fmla="*/ 343964 h 348298"/>
                <a:gd name="connsiteX3" fmla="*/ 0 w 2139085"/>
                <a:gd name="connsiteY3" fmla="*/ 348298 h 348298"/>
                <a:gd name="connsiteX4" fmla="*/ 0 w 2139085"/>
                <a:gd name="connsiteY4" fmla="*/ 0 h 34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9085" h="348298">
                  <a:moveTo>
                    <a:pt x="0" y="0"/>
                  </a:moveTo>
                  <a:lnTo>
                    <a:pt x="2139085" y="0"/>
                  </a:lnTo>
                  <a:lnTo>
                    <a:pt x="799987" y="343964"/>
                  </a:lnTo>
                  <a:lnTo>
                    <a:pt x="0" y="3482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19966860">
              <a:off x="4737973" y="1712578"/>
              <a:ext cx="2962478" cy="348298"/>
            </a:xfrm>
            <a:prstGeom prst="rect">
              <a:avLst/>
            </a:prstGeom>
            <a:solidFill>
              <a:schemeClr val="accent5">
                <a:lumMod val="7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413929" y="1453290"/>
              <a:ext cx="3529417" cy="882354"/>
            </a:xfrm>
            <a:custGeom>
              <a:avLst/>
              <a:gdLst>
                <a:gd name="connsiteX0" fmla="*/ 0 w 2086708"/>
                <a:gd name="connsiteY0" fmla="*/ 550985 h 550985"/>
                <a:gd name="connsiteX1" fmla="*/ 2086708 w 2086708"/>
                <a:gd name="connsiteY1" fmla="*/ 0 h 550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86708" h="550985">
                  <a:moveTo>
                    <a:pt x="0" y="550985"/>
                  </a:moveTo>
                  <a:lnTo>
                    <a:pt x="2086708" y="0"/>
                  </a:lnTo>
                </a:path>
              </a:pathLst>
            </a:custGeom>
            <a:ln w="38100">
              <a:solidFill>
                <a:schemeClr val="accent2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椭圆 21"/>
          <p:cNvSpPr/>
          <p:nvPr/>
        </p:nvSpPr>
        <p:spPr>
          <a:xfrm>
            <a:off x="7168549" y="1896852"/>
            <a:ext cx="187947" cy="187947"/>
          </a:xfrm>
          <a:prstGeom prst="ellipse">
            <a:avLst/>
          </a:prstGeom>
          <a:noFill/>
          <a:ln w="666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775359" y="2245149"/>
            <a:ext cx="187947" cy="187947"/>
          </a:xfrm>
          <a:prstGeom prst="ellipse">
            <a:avLst/>
          </a:prstGeom>
          <a:noFill/>
          <a:ln w="666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604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4009628"/>
            <a:ext cx="6336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然后将右侧的另一个矩形的顶点也这样移动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34016" y="2004501"/>
            <a:ext cx="2195694" cy="348298"/>
          </a:xfrm>
          <a:custGeom>
            <a:avLst/>
            <a:gdLst>
              <a:gd name="connsiteX0" fmla="*/ 0 w 2962478"/>
              <a:gd name="connsiteY0" fmla="*/ 0 h 348298"/>
              <a:gd name="connsiteX1" fmla="*/ 2962478 w 2962478"/>
              <a:gd name="connsiteY1" fmla="*/ 0 h 348298"/>
              <a:gd name="connsiteX2" fmla="*/ 2962478 w 2962478"/>
              <a:gd name="connsiteY2" fmla="*/ 348298 h 348298"/>
              <a:gd name="connsiteX3" fmla="*/ 0 w 2962478"/>
              <a:gd name="connsiteY3" fmla="*/ 348298 h 348298"/>
              <a:gd name="connsiteX4" fmla="*/ 0 w 2962478"/>
              <a:gd name="connsiteY4" fmla="*/ 0 h 348298"/>
              <a:gd name="connsiteX0" fmla="*/ 0 w 2962478"/>
              <a:gd name="connsiteY0" fmla="*/ 0 h 348298"/>
              <a:gd name="connsiteX1" fmla="*/ 2195694 w 2962478"/>
              <a:gd name="connsiteY1" fmla="*/ 0 h 348298"/>
              <a:gd name="connsiteX2" fmla="*/ 2962478 w 2962478"/>
              <a:gd name="connsiteY2" fmla="*/ 348298 h 348298"/>
              <a:gd name="connsiteX3" fmla="*/ 0 w 2962478"/>
              <a:gd name="connsiteY3" fmla="*/ 348298 h 348298"/>
              <a:gd name="connsiteX4" fmla="*/ 0 w 2962478"/>
              <a:gd name="connsiteY4" fmla="*/ 0 h 348298"/>
              <a:gd name="connsiteX0" fmla="*/ 0 w 2195694"/>
              <a:gd name="connsiteY0" fmla="*/ 0 h 348298"/>
              <a:gd name="connsiteX1" fmla="*/ 2195694 w 2195694"/>
              <a:gd name="connsiteY1" fmla="*/ 0 h 348298"/>
              <a:gd name="connsiteX2" fmla="*/ 1531421 w 2195694"/>
              <a:gd name="connsiteY2" fmla="*/ 335996 h 348298"/>
              <a:gd name="connsiteX3" fmla="*/ 0 w 2195694"/>
              <a:gd name="connsiteY3" fmla="*/ 348298 h 348298"/>
              <a:gd name="connsiteX4" fmla="*/ 0 w 2195694"/>
              <a:gd name="connsiteY4" fmla="*/ 0 h 348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5694" h="348298">
                <a:moveTo>
                  <a:pt x="0" y="0"/>
                </a:moveTo>
                <a:lnTo>
                  <a:pt x="2195694" y="0"/>
                </a:lnTo>
                <a:lnTo>
                  <a:pt x="1531421" y="335996"/>
                </a:lnTo>
                <a:lnTo>
                  <a:pt x="0" y="348298"/>
                </a:lnTo>
                <a:lnTo>
                  <a:pt x="0" y="0"/>
                </a:ln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19966860">
            <a:off x="1234016" y="2004501"/>
            <a:ext cx="2962478" cy="348298"/>
          </a:xfrm>
          <a:prstGeom prst="rect">
            <a:avLst/>
          </a:prstGeom>
          <a:solidFill>
            <a:schemeClr val="accent5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909972" y="1745213"/>
            <a:ext cx="3529417" cy="882354"/>
          </a:xfrm>
          <a:custGeom>
            <a:avLst/>
            <a:gdLst>
              <a:gd name="connsiteX0" fmla="*/ 0 w 2086708"/>
              <a:gd name="connsiteY0" fmla="*/ 550985 h 550985"/>
              <a:gd name="connsiteX1" fmla="*/ 2086708 w 2086708"/>
              <a:gd name="connsiteY1" fmla="*/ 0 h 55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86708" h="550985">
                <a:moveTo>
                  <a:pt x="0" y="550985"/>
                </a:moveTo>
                <a:lnTo>
                  <a:pt x="2086708" y="0"/>
                </a:lnTo>
              </a:path>
            </a:pathLst>
          </a:custGeom>
          <a:ln w="38100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381682" y="2900211"/>
            <a:ext cx="187947" cy="187947"/>
          </a:xfrm>
          <a:prstGeom prst="ellipse">
            <a:avLst/>
          </a:prstGeom>
          <a:noFill/>
          <a:ln w="666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1524424" y="2041949"/>
            <a:ext cx="1770741" cy="938785"/>
          </a:xfrm>
          <a:custGeom>
            <a:avLst/>
            <a:gdLst>
              <a:gd name="connsiteX0" fmla="*/ 1008610 w 1008610"/>
              <a:gd name="connsiteY0" fmla="*/ 0 h 0"/>
              <a:gd name="connsiteX1" fmla="*/ 0 w 1008610"/>
              <a:gd name="connsiteY1" fmla="*/ 0 h 0"/>
              <a:gd name="connsiteX0" fmla="*/ 0 w 31737"/>
              <a:gd name="connsiteY0" fmla="*/ 318394 h 318394"/>
              <a:gd name="connsiteX1" fmla="*/ 31737 w 31737"/>
              <a:gd name="connsiteY1" fmla="*/ 0 h 31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37" h="318394">
                <a:moveTo>
                  <a:pt x="0" y="318394"/>
                </a:moveTo>
                <a:lnTo>
                  <a:pt x="31737" y="0"/>
                </a:lnTo>
              </a:path>
            </a:pathLst>
          </a:custGeom>
          <a:noFill/>
          <a:ln w="666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324836" y="1910528"/>
            <a:ext cx="187947" cy="187947"/>
          </a:xfrm>
          <a:prstGeom prst="ellipse">
            <a:avLst/>
          </a:prstGeom>
          <a:noFill/>
          <a:ln w="666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274929" y="2611552"/>
            <a:ext cx="187947" cy="187947"/>
          </a:xfrm>
          <a:prstGeom prst="ellipse">
            <a:avLst/>
          </a:prstGeom>
          <a:noFill/>
          <a:ln w="666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931646" y="2258825"/>
            <a:ext cx="187947" cy="187947"/>
          </a:xfrm>
          <a:prstGeom prst="ellipse">
            <a:avLst/>
          </a:prstGeom>
          <a:noFill/>
          <a:ln w="666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454051" y="2420693"/>
            <a:ext cx="497759" cy="231649"/>
          </a:xfrm>
          <a:custGeom>
            <a:avLst/>
            <a:gdLst>
              <a:gd name="connsiteX0" fmla="*/ 1008610 w 1008610"/>
              <a:gd name="connsiteY0" fmla="*/ 0 h 0"/>
              <a:gd name="connsiteX1" fmla="*/ 0 w 1008610"/>
              <a:gd name="connsiteY1" fmla="*/ 0 h 0"/>
              <a:gd name="connsiteX0" fmla="*/ 0 w 2565"/>
              <a:gd name="connsiteY0" fmla="*/ 78565 h 78565"/>
              <a:gd name="connsiteX1" fmla="*/ 2565 w 2565"/>
              <a:gd name="connsiteY1" fmla="*/ 0 h 78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65" h="78565">
                <a:moveTo>
                  <a:pt x="0" y="78565"/>
                </a:moveTo>
                <a:lnTo>
                  <a:pt x="2565" y="0"/>
                </a:lnTo>
              </a:path>
            </a:pathLst>
          </a:custGeom>
          <a:noFill/>
          <a:ln w="66675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23438" y="1987663"/>
            <a:ext cx="2139085" cy="348298"/>
          </a:xfrm>
          <a:custGeom>
            <a:avLst/>
            <a:gdLst>
              <a:gd name="connsiteX0" fmla="*/ 0 w 2962478"/>
              <a:gd name="connsiteY0" fmla="*/ 0 h 348298"/>
              <a:gd name="connsiteX1" fmla="*/ 2962478 w 2962478"/>
              <a:gd name="connsiteY1" fmla="*/ 0 h 348298"/>
              <a:gd name="connsiteX2" fmla="*/ 2962478 w 2962478"/>
              <a:gd name="connsiteY2" fmla="*/ 348298 h 348298"/>
              <a:gd name="connsiteX3" fmla="*/ 0 w 2962478"/>
              <a:gd name="connsiteY3" fmla="*/ 348298 h 348298"/>
              <a:gd name="connsiteX4" fmla="*/ 0 w 2962478"/>
              <a:gd name="connsiteY4" fmla="*/ 0 h 348298"/>
              <a:gd name="connsiteX0" fmla="*/ 0 w 2962478"/>
              <a:gd name="connsiteY0" fmla="*/ 0 h 348298"/>
              <a:gd name="connsiteX1" fmla="*/ 2139085 w 2962478"/>
              <a:gd name="connsiteY1" fmla="*/ 0 h 348298"/>
              <a:gd name="connsiteX2" fmla="*/ 2962478 w 2962478"/>
              <a:gd name="connsiteY2" fmla="*/ 348298 h 348298"/>
              <a:gd name="connsiteX3" fmla="*/ 0 w 2962478"/>
              <a:gd name="connsiteY3" fmla="*/ 348298 h 348298"/>
              <a:gd name="connsiteX4" fmla="*/ 0 w 2962478"/>
              <a:gd name="connsiteY4" fmla="*/ 0 h 348298"/>
              <a:gd name="connsiteX0" fmla="*/ 0 w 2139085"/>
              <a:gd name="connsiteY0" fmla="*/ 0 h 348298"/>
              <a:gd name="connsiteX1" fmla="*/ 2139085 w 2139085"/>
              <a:gd name="connsiteY1" fmla="*/ 0 h 348298"/>
              <a:gd name="connsiteX2" fmla="*/ 799987 w 2139085"/>
              <a:gd name="connsiteY2" fmla="*/ 343964 h 348298"/>
              <a:gd name="connsiteX3" fmla="*/ 0 w 2139085"/>
              <a:gd name="connsiteY3" fmla="*/ 348298 h 348298"/>
              <a:gd name="connsiteX4" fmla="*/ 0 w 2139085"/>
              <a:gd name="connsiteY4" fmla="*/ 0 h 348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9085" h="348298">
                <a:moveTo>
                  <a:pt x="0" y="0"/>
                </a:moveTo>
                <a:lnTo>
                  <a:pt x="2139085" y="0"/>
                </a:lnTo>
                <a:lnTo>
                  <a:pt x="799987" y="343964"/>
                </a:lnTo>
                <a:lnTo>
                  <a:pt x="0" y="348298"/>
                </a:lnTo>
                <a:lnTo>
                  <a:pt x="0" y="0"/>
                </a:lnTo>
                <a:close/>
              </a:path>
            </a:pathLst>
          </a:custGeom>
          <a:solidFill>
            <a:srgbClr val="11DD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19966860">
            <a:off x="5844774" y="1813027"/>
            <a:ext cx="2198863" cy="348298"/>
          </a:xfrm>
          <a:custGeom>
            <a:avLst/>
            <a:gdLst>
              <a:gd name="connsiteX0" fmla="*/ 0 w 2962478"/>
              <a:gd name="connsiteY0" fmla="*/ 0 h 348298"/>
              <a:gd name="connsiteX1" fmla="*/ 2962478 w 2962478"/>
              <a:gd name="connsiteY1" fmla="*/ 0 h 348298"/>
              <a:gd name="connsiteX2" fmla="*/ 2962478 w 2962478"/>
              <a:gd name="connsiteY2" fmla="*/ 348298 h 348298"/>
              <a:gd name="connsiteX3" fmla="*/ 0 w 2962478"/>
              <a:gd name="connsiteY3" fmla="*/ 348298 h 348298"/>
              <a:gd name="connsiteX4" fmla="*/ 0 w 2962478"/>
              <a:gd name="connsiteY4" fmla="*/ 0 h 348298"/>
              <a:gd name="connsiteX0" fmla="*/ 763615 w 2962478"/>
              <a:gd name="connsiteY0" fmla="*/ 2902 h 348298"/>
              <a:gd name="connsiteX1" fmla="*/ 2962478 w 2962478"/>
              <a:gd name="connsiteY1" fmla="*/ 0 h 348298"/>
              <a:gd name="connsiteX2" fmla="*/ 2962478 w 2962478"/>
              <a:gd name="connsiteY2" fmla="*/ 348298 h 348298"/>
              <a:gd name="connsiteX3" fmla="*/ 0 w 2962478"/>
              <a:gd name="connsiteY3" fmla="*/ 348298 h 348298"/>
              <a:gd name="connsiteX4" fmla="*/ 763615 w 2962478"/>
              <a:gd name="connsiteY4" fmla="*/ 2902 h 348298"/>
              <a:gd name="connsiteX0" fmla="*/ 0 w 2198863"/>
              <a:gd name="connsiteY0" fmla="*/ 2902 h 348298"/>
              <a:gd name="connsiteX1" fmla="*/ 2198863 w 2198863"/>
              <a:gd name="connsiteY1" fmla="*/ 0 h 348298"/>
              <a:gd name="connsiteX2" fmla="*/ 2198863 w 2198863"/>
              <a:gd name="connsiteY2" fmla="*/ 348298 h 348298"/>
              <a:gd name="connsiteX3" fmla="*/ 1418993 w 2198863"/>
              <a:gd name="connsiteY3" fmla="*/ 330571 h 348298"/>
              <a:gd name="connsiteX4" fmla="*/ 0 w 2198863"/>
              <a:gd name="connsiteY4" fmla="*/ 2902 h 348298"/>
              <a:gd name="connsiteX0" fmla="*/ 0 w 2198863"/>
              <a:gd name="connsiteY0" fmla="*/ 2902 h 348298"/>
              <a:gd name="connsiteX1" fmla="*/ 2198863 w 2198863"/>
              <a:gd name="connsiteY1" fmla="*/ 0 h 348298"/>
              <a:gd name="connsiteX2" fmla="*/ 2198863 w 2198863"/>
              <a:gd name="connsiteY2" fmla="*/ 348298 h 348298"/>
              <a:gd name="connsiteX3" fmla="*/ 1397743 w 2198863"/>
              <a:gd name="connsiteY3" fmla="*/ 324514 h 348298"/>
              <a:gd name="connsiteX4" fmla="*/ 0 w 2198863"/>
              <a:gd name="connsiteY4" fmla="*/ 2902 h 348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8863" h="348298">
                <a:moveTo>
                  <a:pt x="0" y="2902"/>
                </a:moveTo>
                <a:lnTo>
                  <a:pt x="2198863" y="0"/>
                </a:lnTo>
                <a:lnTo>
                  <a:pt x="2198863" y="348298"/>
                </a:lnTo>
                <a:lnTo>
                  <a:pt x="1397743" y="324514"/>
                </a:lnTo>
                <a:lnTo>
                  <a:pt x="0" y="2902"/>
                </a:lnTo>
                <a:close/>
              </a:path>
            </a:pathLst>
          </a:custGeom>
          <a:solidFill>
            <a:schemeClr val="accent5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4799395" y="1728375"/>
            <a:ext cx="3529417" cy="882354"/>
          </a:xfrm>
          <a:custGeom>
            <a:avLst/>
            <a:gdLst>
              <a:gd name="connsiteX0" fmla="*/ 0 w 2086708"/>
              <a:gd name="connsiteY0" fmla="*/ 550985 h 550985"/>
              <a:gd name="connsiteX1" fmla="*/ 2086708 w 2086708"/>
              <a:gd name="connsiteY1" fmla="*/ 0 h 55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86708" h="550985">
                <a:moveTo>
                  <a:pt x="0" y="550985"/>
                </a:moveTo>
                <a:lnTo>
                  <a:pt x="2086708" y="0"/>
                </a:lnTo>
              </a:path>
            </a:pathLst>
          </a:custGeom>
          <a:ln w="38100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168549" y="1896852"/>
            <a:ext cx="187947" cy="187947"/>
          </a:xfrm>
          <a:prstGeom prst="ellipse">
            <a:avLst/>
          </a:prstGeom>
          <a:noFill/>
          <a:ln w="666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775359" y="2245149"/>
            <a:ext cx="187947" cy="187947"/>
          </a:xfrm>
          <a:prstGeom prst="ellipse">
            <a:avLst/>
          </a:prstGeom>
          <a:noFill/>
          <a:ln w="666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832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1512" y="3785215"/>
            <a:ext cx="7220976" cy="728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其他方向的折纸的方法类似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</a:t>
            </a:r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只是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选取的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对角线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与折纸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方向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不同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332541" y="1577236"/>
            <a:ext cx="1816856" cy="766762"/>
            <a:chOff x="6109948" y="1225840"/>
            <a:chExt cx="1816856" cy="766762"/>
          </a:xfrm>
        </p:grpSpPr>
        <p:sp>
          <p:nvSpPr>
            <p:cNvPr id="14" name="矩形 13"/>
            <p:cNvSpPr/>
            <p:nvPr/>
          </p:nvSpPr>
          <p:spPr>
            <a:xfrm>
              <a:off x="6205786" y="1598179"/>
              <a:ext cx="1721018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1633785 w 3354803"/>
                <a:gd name="connsiteY0" fmla="*/ 4334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1633785 w 3354803"/>
                <a:gd name="connsiteY4" fmla="*/ 4334 h 394423"/>
                <a:gd name="connsiteX0" fmla="*/ 0 w 1721018"/>
                <a:gd name="connsiteY0" fmla="*/ 4334 h 394423"/>
                <a:gd name="connsiteX1" fmla="*/ 1721018 w 1721018"/>
                <a:gd name="connsiteY1" fmla="*/ 0 h 394423"/>
                <a:gd name="connsiteX2" fmla="*/ 1721018 w 1721018"/>
                <a:gd name="connsiteY2" fmla="*/ 394423 h 394423"/>
                <a:gd name="connsiteX3" fmla="*/ 86674 w 1721018"/>
                <a:gd name="connsiteY3" fmla="*/ 385756 h 394423"/>
                <a:gd name="connsiteX4" fmla="*/ 0 w 1721018"/>
                <a:gd name="connsiteY4" fmla="*/ 4334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018" h="394423">
                  <a:moveTo>
                    <a:pt x="0" y="4334"/>
                  </a:moveTo>
                  <a:lnTo>
                    <a:pt x="1721018" y="0"/>
                  </a:lnTo>
                  <a:lnTo>
                    <a:pt x="1721018" y="394423"/>
                  </a:lnTo>
                  <a:lnTo>
                    <a:pt x="86674" y="385756"/>
                  </a:lnTo>
                  <a:lnTo>
                    <a:pt x="0" y="4334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19966860">
              <a:off x="6109948" y="1225840"/>
              <a:ext cx="1726711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1717170 w 3354803"/>
                <a:gd name="connsiteY0" fmla="*/ 6032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1717170 w 3354803"/>
                <a:gd name="connsiteY4" fmla="*/ 6032 h 394423"/>
                <a:gd name="connsiteX0" fmla="*/ 89078 w 1726711"/>
                <a:gd name="connsiteY0" fmla="*/ 6032 h 394423"/>
                <a:gd name="connsiteX1" fmla="*/ 1726711 w 1726711"/>
                <a:gd name="connsiteY1" fmla="*/ 0 h 394423"/>
                <a:gd name="connsiteX2" fmla="*/ 1726711 w 1726711"/>
                <a:gd name="connsiteY2" fmla="*/ 394423 h 394423"/>
                <a:gd name="connsiteX3" fmla="*/ 0 w 1726711"/>
                <a:gd name="connsiteY3" fmla="*/ 393624 h 394423"/>
                <a:gd name="connsiteX4" fmla="*/ 89078 w 1726711"/>
                <a:gd name="connsiteY4" fmla="*/ 6032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6711" h="394423">
                  <a:moveTo>
                    <a:pt x="89078" y="6032"/>
                  </a:moveTo>
                  <a:lnTo>
                    <a:pt x="1726711" y="0"/>
                  </a:lnTo>
                  <a:lnTo>
                    <a:pt x="1726711" y="394423"/>
                  </a:lnTo>
                  <a:lnTo>
                    <a:pt x="0" y="393624"/>
                  </a:lnTo>
                  <a:lnTo>
                    <a:pt x="89078" y="6032"/>
                  </a:lnTo>
                  <a:close/>
                </a:path>
              </a:pathLst>
            </a:custGeom>
            <a:solidFill>
              <a:schemeClr val="accent5">
                <a:lumMod val="7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6202962" y="1351766"/>
            <a:ext cx="420718" cy="178805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649331" y="2012206"/>
            <a:ext cx="1803705" cy="769945"/>
            <a:chOff x="7065398" y="2757950"/>
            <a:chExt cx="1803705" cy="769945"/>
          </a:xfrm>
        </p:grpSpPr>
        <p:sp>
          <p:nvSpPr>
            <p:cNvPr id="18" name="矩形 17"/>
            <p:cNvSpPr/>
            <p:nvPr/>
          </p:nvSpPr>
          <p:spPr>
            <a:xfrm>
              <a:off x="7065398" y="2757950"/>
              <a:ext cx="1713455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3354803"/>
                <a:gd name="connsiteY0" fmla="*/ 0 h 394423"/>
                <a:gd name="connsiteX1" fmla="*/ 1617443 w 3354803"/>
                <a:gd name="connsiteY1" fmla="*/ 4572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1713455"/>
                <a:gd name="connsiteY0" fmla="*/ 0 h 394423"/>
                <a:gd name="connsiteX1" fmla="*/ 1617443 w 1713455"/>
                <a:gd name="connsiteY1" fmla="*/ 4572 h 394423"/>
                <a:gd name="connsiteX2" fmla="*/ 1713455 w 1713455"/>
                <a:gd name="connsiteY2" fmla="*/ 389851 h 394423"/>
                <a:gd name="connsiteX3" fmla="*/ 0 w 1713455"/>
                <a:gd name="connsiteY3" fmla="*/ 394423 h 394423"/>
                <a:gd name="connsiteX4" fmla="*/ 0 w 1713455"/>
                <a:gd name="connsiteY4" fmla="*/ 0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3455" h="394423">
                  <a:moveTo>
                    <a:pt x="0" y="0"/>
                  </a:moveTo>
                  <a:lnTo>
                    <a:pt x="1617443" y="4572"/>
                  </a:lnTo>
                  <a:lnTo>
                    <a:pt x="1713455" y="389851"/>
                  </a:lnTo>
                  <a:lnTo>
                    <a:pt x="0" y="3944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19966860">
              <a:off x="7156312" y="3133472"/>
              <a:ext cx="1712791" cy="394423"/>
            </a:xfrm>
            <a:custGeom>
              <a:avLst/>
              <a:gdLst>
                <a:gd name="connsiteX0" fmla="*/ 0 w 3354803"/>
                <a:gd name="connsiteY0" fmla="*/ 0 h 394423"/>
                <a:gd name="connsiteX1" fmla="*/ 3354803 w 3354803"/>
                <a:gd name="connsiteY1" fmla="*/ 0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3354803"/>
                <a:gd name="connsiteY0" fmla="*/ 0 h 394423"/>
                <a:gd name="connsiteX1" fmla="*/ 1712791 w 3354803"/>
                <a:gd name="connsiteY1" fmla="*/ 3751 h 394423"/>
                <a:gd name="connsiteX2" fmla="*/ 3354803 w 3354803"/>
                <a:gd name="connsiteY2" fmla="*/ 394423 h 394423"/>
                <a:gd name="connsiteX3" fmla="*/ 0 w 3354803"/>
                <a:gd name="connsiteY3" fmla="*/ 394423 h 394423"/>
                <a:gd name="connsiteX4" fmla="*/ 0 w 3354803"/>
                <a:gd name="connsiteY4" fmla="*/ 0 h 394423"/>
                <a:gd name="connsiteX0" fmla="*/ 0 w 1712791"/>
                <a:gd name="connsiteY0" fmla="*/ 0 h 394423"/>
                <a:gd name="connsiteX1" fmla="*/ 1712791 w 1712791"/>
                <a:gd name="connsiteY1" fmla="*/ 3751 h 394423"/>
                <a:gd name="connsiteX2" fmla="*/ 1612656 w 1712791"/>
                <a:gd name="connsiteY2" fmla="*/ 392942 h 394423"/>
                <a:gd name="connsiteX3" fmla="*/ 0 w 1712791"/>
                <a:gd name="connsiteY3" fmla="*/ 394423 h 394423"/>
                <a:gd name="connsiteX4" fmla="*/ 0 w 1712791"/>
                <a:gd name="connsiteY4" fmla="*/ 0 h 39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2791" h="394423">
                  <a:moveTo>
                    <a:pt x="0" y="0"/>
                  </a:moveTo>
                  <a:lnTo>
                    <a:pt x="1712791" y="3751"/>
                  </a:lnTo>
                  <a:lnTo>
                    <a:pt x="1612656" y="392942"/>
                  </a:lnTo>
                  <a:lnTo>
                    <a:pt x="0" y="3944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1512" y="1674008"/>
            <a:ext cx="2833816" cy="644966"/>
            <a:chOff x="573633" y="1190293"/>
            <a:chExt cx="2768974" cy="518834"/>
          </a:xfrm>
        </p:grpSpPr>
        <p:sp>
          <p:nvSpPr>
            <p:cNvPr id="9" name="矩形 8"/>
            <p:cNvSpPr/>
            <p:nvPr/>
          </p:nvSpPr>
          <p:spPr>
            <a:xfrm>
              <a:off x="573633" y="1373204"/>
              <a:ext cx="2060169" cy="335923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4593530"/>
                <a:gd name="connsiteY0" fmla="*/ 0 h 540060"/>
                <a:gd name="connsiteX1" fmla="*/ 32727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4593530"/>
                <a:gd name="connsiteY0" fmla="*/ 8092 h 548152"/>
                <a:gd name="connsiteX1" fmla="*/ 3361742 w 4593530"/>
                <a:gd name="connsiteY1" fmla="*/ 0 h 548152"/>
                <a:gd name="connsiteX2" fmla="*/ 4593530 w 4593530"/>
                <a:gd name="connsiteY2" fmla="*/ 548152 h 548152"/>
                <a:gd name="connsiteX3" fmla="*/ 0 w 4593530"/>
                <a:gd name="connsiteY3" fmla="*/ 548152 h 548152"/>
                <a:gd name="connsiteX4" fmla="*/ 0 w 4593530"/>
                <a:gd name="connsiteY4" fmla="*/ 8092 h 548152"/>
                <a:gd name="connsiteX0" fmla="*/ 0 w 3361742"/>
                <a:gd name="connsiteY0" fmla="*/ 8092 h 548152"/>
                <a:gd name="connsiteX1" fmla="*/ 3361742 w 3361742"/>
                <a:gd name="connsiteY1" fmla="*/ 0 h 548152"/>
                <a:gd name="connsiteX2" fmla="*/ 2311576 w 3361742"/>
                <a:gd name="connsiteY2" fmla="*/ 540060 h 548152"/>
                <a:gd name="connsiteX3" fmla="*/ 0 w 3361742"/>
                <a:gd name="connsiteY3" fmla="*/ 548152 h 548152"/>
                <a:gd name="connsiteX4" fmla="*/ 0 w 3361742"/>
                <a:gd name="connsiteY4" fmla="*/ 8092 h 548152"/>
                <a:gd name="connsiteX0" fmla="*/ 0 w 3361742"/>
                <a:gd name="connsiteY0" fmla="*/ 8092 h 548152"/>
                <a:gd name="connsiteX1" fmla="*/ 3361742 w 3361742"/>
                <a:gd name="connsiteY1" fmla="*/ 0 h 548152"/>
                <a:gd name="connsiteX2" fmla="*/ 1259611 w 3361742"/>
                <a:gd name="connsiteY2" fmla="*/ 548152 h 548152"/>
                <a:gd name="connsiteX3" fmla="*/ 0 w 3361742"/>
                <a:gd name="connsiteY3" fmla="*/ 548152 h 548152"/>
                <a:gd name="connsiteX4" fmla="*/ 0 w 3361742"/>
                <a:gd name="connsiteY4" fmla="*/ 8092 h 54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1742" h="548152">
                  <a:moveTo>
                    <a:pt x="0" y="8092"/>
                  </a:moveTo>
                  <a:lnTo>
                    <a:pt x="3361742" y="0"/>
                  </a:lnTo>
                  <a:lnTo>
                    <a:pt x="1259611" y="548152"/>
                  </a:lnTo>
                  <a:lnTo>
                    <a:pt x="0" y="548152"/>
                  </a:lnTo>
                  <a:lnTo>
                    <a:pt x="0" y="8092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19966860">
              <a:off x="1225669" y="1190293"/>
              <a:ext cx="2116938" cy="330964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1190655 w 4593530"/>
                <a:gd name="connsiteY0" fmla="*/ 2733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1190655 w 4593530"/>
                <a:gd name="connsiteY4" fmla="*/ 2733 h 540060"/>
                <a:gd name="connsiteX0" fmla="*/ 0 w 3402875"/>
                <a:gd name="connsiteY0" fmla="*/ 2733 h 540060"/>
                <a:gd name="connsiteX1" fmla="*/ 3402875 w 3402875"/>
                <a:gd name="connsiteY1" fmla="*/ 0 h 540060"/>
                <a:gd name="connsiteX2" fmla="*/ 3402875 w 3402875"/>
                <a:gd name="connsiteY2" fmla="*/ 540060 h 540060"/>
                <a:gd name="connsiteX3" fmla="*/ 2204283 w 3402875"/>
                <a:gd name="connsiteY3" fmla="*/ 520904 h 540060"/>
                <a:gd name="connsiteX4" fmla="*/ 0 w 3402875"/>
                <a:gd name="connsiteY4" fmla="*/ 2733 h 540060"/>
                <a:gd name="connsiteX0" fmla="*/ 0 w 3454377"/>
                <a:gd name="connsiteY0" fmla="*/ 190138 h 540060"/>
                <a:gd name="connsiteX1" fmla="*/ 3454377 w 3454377"/>
                <a:gd name="connsiteY1" fmla="*/ 0 h 540060"/>
                <a:gd name="connsiteX2" fmla="*/ 3454377 w 3454377"/>
                <a:gd name="connsiteY2" fmla="*/ 540060 h 540060"/>
                <a:gd name="connsiteX3" fmla="*/ 2255785 w 3454377"/>
                <a:gd name="connsiteY3" fmla="*/ 520904 h 540060"/>
                <a:gd name="connsiteX4" fmla="*/ 0 w 3454377"/>
                <a:gd name="connsiteY4" fmla="*/ 190138 h 54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4377" h="540060">
                  <a:moveTo>
                    <a:pt x="0" y="190138"/>
                  </a:moveTo>
                  <a:lnTo>
                    <a:pt x="3454377" y="0"/>
                  </a:lnTo>
                  <a:lnTo>
                    <a:pt x="3454377" y="540060"/>
                  </a:lnTo>
                  <a:lnTo>
                    <a:pt x="2255785" y="520904"/>
                  </a:lnTo>
                  <a:lnTo>
                    <a:pt x="0" y="190138"/>
                  </a:lnTo>
                  <a:close/>
                </a:path>
              </a:pathLst>
            </a:custGeom>
            <a:solidFill>
              <a:schemeClr val="accent5">
                <a:lumMod val="7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48297" y="2181058"/>
            <a:ext cx="2839663" cy="659374"/>
            <a:chOff x="625113" y="1484807"/>
            <a:chExt cx="2774688" cy="530423"/>
          </a:xfrm>
        </p:grpSpPr>
        <p:sp>
          <p:nvSpPr>
            <p:cNvPr id="8" name="矩形 7"/>
            <p:cNvSpPr/>
            <p:nvPr/>
          </p:nvSpPr>
          <p:spPr>
            <a:xfrm>
              <a:off x="1320736" y="1484807"/>
              <a:ext cx="2079065" cy="335923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3374378 w 4593530"/>
                <a:gd name="connsiteY0" fmla="*/ 0 h 548152"/>
                <a:gd name="connsiteX1" fmla="*/ 4593530 w 4593530"/>
                <a:gd name="connsiteY1" fmla="*/ 8092 h 548152"/>
                <a:gd name="connsiteX2" fmla="*/ 4593530 w 4593530"/>
                <a:gd name="connsiteY2" fmla="*/ 548152 h 548152"/>
                <a:gd name="connsiteX3" fmla="*/ 0 w 4593530"/>
                <a:gd name="connsiteY3" fmla="*/ 548152 h 548152"/>
                <a:gd name="connsiteX4" fmla="*/ 3374378 w 4593530"/>
                <a:gd name="connsiteY4" fmla="*/ 0 h 548152"/>
                <a:gd name="connsiteX0" fmla="*/ 1043872 w 2263024"/>
                <a:gd name="connsiteY0" fmla="*/ 0 h 548152"/>
                <a:gd name="connsiteX1" fmla="*/ 2263024 w 2263024"/>
                <a:gd name="connsiteY1" fmla="*/ 8092 h 548152"/>
                <a:gd name="connsiteX2" fmla="*/ 2263024 w 2263024"/>
                <a:gd name="connsiteY2" fmla="*/ 548152 h 548152"/>
                <a:gd name="connsiteX3" fmla="*/ 0 w 2263024"/>
                <a:gd name="connsiteY3" fmla="*/ 548152 h 548152"/>
                <a:gd name="connsiteX4" fmla="*/ 1043872 w 2263024"/>
                <a:gd name="connsiteY4" fmla="*/ 0 h 548152"/>
                <a:gd name="connsiteX0" fmla="*/ 2173425 w 3392577"/>
                <a:gd name="connsiteY0" fmla="*/ 0 h 548152"/>
                <a:gd name="connsiteX1" fmla="*/ 3392577 w 3392577"/>
                <a:gd name="connsiteY1" fmla="*/ 8092 h 548152"/>
                <a:gd name="connsiteX2" fmla="*/ 3392577 w 3392577"/>
                <a:gd name="connsiteY2" fmla="*/ 548152 h 548152"/>
                <a:gd name="connsiteX3" fmla="*/ 0 w 3392577"/>
                <a:gd name="connsiteY3" fmla="*/ 540468 h 548152"/>
                <a:gd name="connsiteX4" fmla="*/ 2173425 w 3392577"/>
                <a:gd name="connsiteY4" fmla="*/ 0 h 54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2577" h="548152">
                  <a:moveTo>
                    <a:pt x="2173425" y="0"/>
                  </a:moveTo>
                  <a:lnTo>
                    <a:pt x="3392577" y="8092"/>
                  </a:lnTo>
                  <a:lnTo>
                    <a:pt x="3392577" y="548152"/>
                  </a:lnTo>
                  <a:lnTo>
                    <a:pt x="0" y="540468"/>
                  </a:lnTo>
                  <a:lnTo>
                    <a:pt x="2173425" y="0"/>
                  </a:lnTo>
                  <a:close/>
                </a:path>
              </a:pathLst>
            </a:custGeom>
            <a:solidFill>
              <a:srgbClr val="11DD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19966860">
              <a:off x="625113" y="1684266"/>
              <a:ext cx="2086259" cy="330964"/>
            </a:xfrm>
            <a:custGeom>
              <a:avLst/>
              <a:gdLst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4593530 w 4593530"/>
                <a:gd name="connsiteY2" fmla="*/ 540060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4593530"/>
                <a:gd name="connsiteY0" fmla="*/ 0 h 540060"/>
                <a:gd name="connsiteX1" fmla="*/ 4593530 w 4593530"/>
                <a:gd name="connsiteY1" fmla="*/ 0 h 540060"/>
                <a:gd name="connsiteX2" fmla="*/ 3420970 w 4593530"/>
                <a:gd name="connsiteY2" fmla="*/ 537534 h 540060"/>
                <a:gd name="connsiteX3" fmla="*/ 0 w 4593530"/>
                <a:gd name="connsiteY3" fmla="*/ 540060 h 540060"/>
                <a:gd name="connsiteX4" fmla="*/ 0 w 4593530"/>
                <a:gd name="connsiteY4" fmla="*/ 0 h 540060"/>
                <a:gd name="connsiteX0" fmla="*/ 0 w 3420970"/>
                <a:gd name="connsiteY0" fmla="*/ 0 h 540060"/>
                <a:gd name="connsiteX1" fmla="*/ 1205994 w 3420970"/>
                <a:gd name="connsiteY1" fmla="*/ 4764 h 540060"/>
                <a:gd name="connsiteX2" fmla="*/ 3420970 w 3420970"/>
                <a:gd name="connsiteY2" fmla="*/ 537534 h 540060"/>
                <a:gd name="connsiteX3" fmla="*/ 0 w 3420970"/>
                <a:gd name="connsiteY3" fmla="*/ 540060 h 540060"/>
                <a:gd name="connsiteX4" fmla="*/ 0 w 3420970"/>
                <a:gd name="connsiteY4" fmla="*/ 0 h 540060"/>
                <a:gd name="connsiteX0" fmla="*/ 0 w 3419868"/>
                <a:gd name="connsiteY0" fmla="*/ 0 h 540060"/>
                <a:gd name="connsiteX1" fmla="*/ 1205994 w 3419868"/>
                <a:gd name="connsiteY1" fmla="*/ 4764 h 540060"/>
                <a:gd name="connsiteX2" fmla="*/ 3419869 w 3419868"/>
                <a:gd name="connsiteY2" fmla="*/ 381846 h 540060"/>
                <a:gd name="connsiteX3" fmla="*/ 0 w 3419868"/>
                <a:gd name="connsiteY3" fmla="*/ 540060 h 540060"/>
                <a:gd name="connsiteX4" fmla="*/ 0 w 3419868"/>
                <a:gd name="connsiteY4" fmla="*/ 0 h 540060"/>
                <a:gd name="connsiteX0" fmla="*/ 0 w 3364861"/>
                <a:gd name="connsiteY0" fmla="*/ 0 h 540060"/>
                <a:gd name="connsiteX1" fmla="*/ 1205994 w 3364861"/>
                <a:gd name="connsiteY1" fmla="*/ 4764 h 540060"/>
                <a:gd name="connsiteX2" fmla="*/ 3364861 w 3364861"/>
                <a:gd name="connsiteY2" fmla="*/ 351804 h 540060"/>
                <a:gd name="connsiteX3" fmla="*/ 0 w 3364861"/>
                <a:gd name="connsiteY3" fmla="*/ 540060 h 540060"/>
                <a:gd name="connsiteX4" fmla="*/ 0 w 3364861"/>
                <a:gd name="connsiteY4" fmla="*/ 0 h 540060"/>
                <a:gd name="connsiteX0" fmla="*/ 0 w 3404314"/>
                <a:gd name="connsiteY0" fmla="*/ 0 h 540060"/>
                <a:gd name="connsiteX1" fmla="*/ 1205994 w 3404314"/>
                <a:gd name="connsiteY1" fmla="*/ 4764 h 540060"/>
                <a:gd name="connsiteX2" fmla="*/ 3404314 w 3404314"/>
                <a:gd name="connsiteY2" fmla="*/ 328019 h 540060"/>
                <a:gd name="connsiteX3" fmla="*/ 0 w 3404314"/>
                <a:gd name="connsiteY3" fmla="*/ 540060 h 540060"/>
                <a:gd name="connsiteX4" fmla="*/ 0 w 3404314"/>
                <a:gd name="connsiteY4" fmla="*/ 0 h 54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4314" h="540060">
                  <a:moveTo>
                    <a:pt x="0" y="0"/>
                  </a:moveTo>
                  <a:lnTo>
                    <a:pt x="1205994" y="4764"/>
                  </a:lnTo>
                  <a:lnTo>
                    <a:pt x="3404314" y="328019"/>
                  </a:lnTo>
                  <a:lnTo>
                    <a:pt x="0" y="5400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任意多边形 20"/>
          <p:cNvSpPr/>
          <p:nvPr/>
        </p:nvSpPr>
        <p:spPr>
          <a:xfrm>
            <a:off x="705550" y="1687999"/>
            <a:ext cx="3612067" cy="1096862"/>
          </a:xfrm>
          <a:custGeom>
            <a:avLst/>
            <a:gdLst>
              <a:gd name="connsiteX0" fmla="*/ 0 w 2086708"/>
              <a:gd name="connsiteY0" fmla="*/ 550985 h 550985"/>
              <a:gd name="connsiteX1" fmla="*/ 2086708 w 2086708"/>
              <a:gd name="connsiteY1" fmla="*/ 0 h 55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86708" h="550985">
                <a:moveTo>
                  <a:pt x="0" y="550985"/>
                </a:moveTo>
                <a:lnTo>
                  <a:pt x="2086708" y="0"/>
                </a:lnTo>
              </a:path>
            </a:pathLst>
          </a:custGeom>
          <a:ln w="38100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99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PROJECT_OPEN" val="0"/>
  <p:tag name="ARTICULATE_SLIDE_COUNT" val="4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</TotalTime>
  <Words>1011</Words>
  <Application>Microsoft Office PowerPoint</Application>
  <PresentationFormat>全屏显示(16:10)</PresentationFormat>
  <Paragraphs>156</Paragraphs>
  <Slides>46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3" baseType="lpstr">
      <vt:lpstr>宋体</vt:lpstr>
      <vt:lpstr>微软雅黑</vt:lpstr>
      <vt:lpstr>Arial</vt:lpstr>
      <vt:lpstr>Britannic Bold</vt:lpstr>
      <vt:lpstr>Calibri</vt:lpstr>
      <vt:lpstr>Segoe UI</vt:lpstr>
      <vt:lpstr>Office 主题​​</vt:lpstr>
      <vt:lpstr>折纸如此多娇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折纸如此多娇</dc:title>
  <dc:creator>Only for Design</dc:creator>
  <cp:lastModifiedBy>Slibe</cp:lastModifiedBy>
  <cp:revision>111</cp:revision>
  <dcterms:created xsi:type="dcterms:W3CDTF">2014-02-10T05:30:45Z</dcterms:created>
  <dcterms:modified xsi:type="dcterms:W3CDTF">2014-12-17T04:39:15Z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D5A83074-EE1F-4241-0053-0063247F2A71</vt:lpwstr>
  </property>
  <property fmtid="{D5CDD505-2E9C-101B-9397-08002B2CF9AE}" pid="3" name="ArticulatePath">
    <vt:lpwstr>演示文稿1</vt:lpwstr>
  </property>
</Properties>
</file>