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6"/>
      <p:bold r:id="rId7"/>
    </p:embeddedFont>
    <p:embeddedFont>
      <p:font typeface="Verdana" panose="020B0604030504040204" pitchFamily="34" charset="0"/>
      <p:regular r:id="rId8"/>
      <p:bold r:id="rId9"/>
      <p:italic r:id="rId10"/>
      <p:boldItalic r:id="rId11"/>
    </p:embeddedFont>
    <p:embeddedFont>
      <p:font typeface="张海山锐谐体" panose="02000000000000000000" pitchFamily="2" charset="-122"/>
      <p:regular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300"/>
      </p:cViewPr>
      <p:guideLst>
        <p:guide orient="horz" pos="1620"/>
        <p:guide pos="2880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942312" y="334513"/>
            <a:ext cx="1313246" cy="2516192"/>
            <a:chOff x="1280163" y="618906"/>
            <a:chExt cx="1556692" cy="298263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280163" y="1629138"/>
              <a:ext cx="1556692" cy="15566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 rot="2711797">
              <a:off x="868947" y="2213142"/>
              <a:ext cx="2383620" cy="3931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" name="矩形 21"/>
            <p:cNvSpPr/>
            <p:nvPr/>
          </p:nvSpPr>
          <p:spPr>
            <a:xfrm rot="2700000">
              <a:off x="665975" y="1805596"/>
              <a:ext cx="2923611" cy="55023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681892" y="465998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@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</a:rPr>
              <a:t>大猫菲菲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52665" y="1421818"/>
            <a:ext cx="1313246" cy="2516192"/>
            <a:chOff x="1280163" y="618906"/>
            <a:chExt cx="1556692" cy="298263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280163" y="1629138"/>
              <a:ext cx="1556692" cy="15566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rot="2711797">
              <a:off x="868947" y="2213142"/>
              <a:ext cx="2383620" cy="3931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0" name="矩形 29"/>
            <p:cNvSpPr/>
            <p:nvPr/>
          </p:nvSpPr>
          <p:spPr>
            <a:xfrm rot="2700000">
              <a:off x="665975" y="1805596"/>
              <a:ext cx="2923611" cy="55023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331640" y="1792436"/>
            <a:ext cx="6287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B050"/>
                </a:solidFill>
                <a:latin typeface="张海山锐谐体" pitchFamily="2" charset="-122"/>
                <a:ea typeface="张海山锐谐体" pitchFamily="2" charset="-122"/>
              </a:rPr>
              <a:t>两步</a:t>
            </a: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教你如何制作阴影</a:t>
            </a:r>
            <a:endParaRPr lang="zh-CN" altLang="en-US" sz="4400" dirty="0">
              <a:solidFill>
                <a:schemeClr val="accent6">
                  <a:lumMod val="75000"/>
                </a:schemeClr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02041" y="2643758"/>
            <a:ext cx="45464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巧用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幻灯片背景填充（补充教程）</a:t>
            </a:r>
          </a:p>
        </p:txBody>
      </p:sp>
    </p:spTree>
    <p:extLst>
      <p:ext uri="{BB962C8B-B14F-4D97-AF65-F5344CB8AC3E}">
        <p14:creationId xmlns:p14="http://schemas.microsoft.com/office/powerpoint/2010/main" val="249881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0753" y="411510"/>
            <a:ext cx="4288353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第一步：插入一个椭圆形，无轮廓。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60155" y="267494"/>
            <a:ext cx="2380192" cy="6491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00753" y="1635646"/>
            <a:ext cx="4283171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第二步：对椭圆进行渐变填充设置：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2637574" y="1059582"/>
            <a:ext cx="629418" cy="43204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6935542" y="1059582"/>
            <a:ext cx="629418" cy="43204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91232" y="4462176"/>
            <a:ext cx="3029240" cy="576064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69828" y="2355726"/>
            <a:ext cx="43192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渐变填充类型：路径填充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渐变光圈：两个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光圈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：颜色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黑色、深灰或者其他颜色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         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位置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-0%</a:t>
            </a:r>
          </a:p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         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透明度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-0%</a:t>
            </a:r>
          </a:p>
          <a:p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光圈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颜色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黑色、深灰或者其他颜色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          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位置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-100%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          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透明度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-100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%         </a:t>
            </a:r>
          </a:p>
        </p:txBody>
      </p:sp>
      <p:pic>
        <p:nvPicPr>
          <p:cNvPr id="1025" name="Picture 1" descr="D:\Users\zyf\AppData\Roaming\Tencent\Users\258608786\QQ\WinTemp\RichOle\$`A79}%]G1LTSD)ANOC~BR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" t="4540" r="2974" b="11834"/>
          <a:stretch/>
        </p:blipFill>
        <p:spPr bwMode="auto">
          <a:xfrm>
            <a:off x="5968340" y="1635646"/>
            <a:ext cx="2671968" cy="226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下箭头 11"/>
          <p:cNvSpPr/>
          <p:nvPr/>
        </p:nvSpPr>
        <p:spPr>
          <a:xfrm>
            <a:off x="6989615" y="4011910"/>
            <a:ext cx="629418" cy="43204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683568" cy="5143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7870" y="1232922"/>
            <a:ext cx="4878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阴影制作教程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1147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930" y="1061323"/>
            <a:ext cx="4275137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设置两个椭圆阴影，一个矩形。矩形置于阴影顶层。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54098" y="267494"/>
            <a:ext cx="3276364" cy="5888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454098" y="1576399"/>
            <a:ext cx="3276364" cy="5888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6096" y="485724"/>
            <a:ext cx="3312368" cy="1457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08930" y="3365579"/>
            <a:ext cx="4275137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利用幻灯片背景填充功能，对矩形进行背景填充。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54098" y="2762252"/>
            <a:ext cx="3276364" cy="5888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54098" y="4071157"/>
            <a:ext cx="3276364" cy="588825"/>
          </a:xfrm>
          <a:prstGeom prst="ellipse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36096" y="2980482"/>
            <a:ext cx="3312368" cy="1457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2637718" y="2283718"/>
            <a:ext cx="629418" cy="43204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6647654" y="2283718"/>
            <a:ext cx="629418" cy="43204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683568" cy="5143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7870" y="1232922"/>
            <a:ext cx="4878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阴影制作教程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6804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81259" y="3209990"/>
            <a:ext cx="6912768" cy="57606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81259" y="1069414"/>
            <a:ext cx="6912768" cy="57606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65000"/>
                  <a:lumOff val="35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>
          <a:xfrm>
            <a:off x="971600" y="1347614"/>
            <a:ext cx="7272808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31771" y="3867894"/>
            <a:ext cx="30804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新浪微博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</a:rPr>
              <a:t>@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</a:rPr>
              <a:t>大猫菲菲</a:t>
            </a:r>
            <a:endParaRPr lang="en-US" altLang="zh-CN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</a:rPr>
              <a:t>每周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1-3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</a:rPr>
              <a:t>个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</a:rPr>
              <a:t>微教程</a:t>
            </a:r>
            <a:endParaRPr lang="en-US" altLang="zh-CN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altLang="zh-CN" sz="16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</a:rPr>
              <a:t>演界小店：</a:t>
            </a:r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</a:rPr>
              <a:t>http://fei.yanj.cn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/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792436"/>
            <a:ext cx="6287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B050"/>
                </a:solidFill>
                <a:latin typeface="张海山锐谐体" pitchFamily="2" charset="-122"/>
                <a:ea typeface="张海山锐谐体" pitchFamily="2" charset="-122"/>
              </a:rPr>
              <a:t>两步</a:t>
            </a: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教你如何制作阴影</a:t>
            </a:r>
            <a:endParaRPr lang="zh-CN" altLang="en-US" sz="4400" dirty="0">
              <a:solidFill>
                <a:schemeClr val="accent6">
                  <a:lumMod val="75000"/>
                </a:schemeClr>
              </a:solidFill>
              <a:latin typeface="张海山锐谐体" pitchFamily="2" charset="-122"/>
              <a:ea typeface="张海山锐谐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2041" y="2643758"/>
            <a:ext cx="45464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巧用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谐体" pitchFamily="2" charset="-122"/>
                <a:ea typeface="张海山锐谐体" pitchFamily="2" charset="-122"/>
              </a:rPr>
              <a:t>幻灯片背景填充（补充教程）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69386" y="5443140"/>
            <a:ext cx="3405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778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170</Words>
  <Application>Microsoft Office PowerPoint</Application>
  <PresentationFormat>全屏显示(16:9)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宋体</vt:lpstr>
      <vt:lpstr>微软雅黑</vt:lpstr>
      <vt:lpstr>Verdana</vt:lpstr>
      <vt:lpstr>张海山锐谐体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郑仪菲</dc:creator>
  <cp:lastModifiedBy>YANGS</cp:lastModifiedBy>
  <cp:revision>29</cp:revision>
  <dcterms:created xsi:type="dcterms:W3CDTF">2014-04-07T01:32:40Z</dcterms:created>
  <dcterms:modified xsi:type="dcterms:W3CDTF">2014-12-28T12:38:51Z</dcterms:modified>
</cp:coreProperties>
</file>