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74" r:id="rId3"/>
    <p:sldId id="287" r:id="rId4"/>
    <p:sldId id="286" r:id="rId5"/>
    <p:sldId id="277" r:id="rId6"/>
    <p:sldId id="275" r:id="rId7"/>
    <p:sldId id="284" r:id="rId8"/>
    <p:sldId id="258" r:id="rId9"/>
    <p:sldId id="265" r:id="rId10"/>
    <p:sldId id="266" r:id="rId11"/>
    <p:sldId id="288" r:id="rId12"/>
    <p:sldId id="257" r:id="rId13"/>
    <p:sldId id="282" r:id="rId14"/>
    <p:sldId id="280" r:id="rId15"/>
    <p:sldId id="285" r:id="rId16"/>
    <p:sldId id="267" r:id="rId17"/>
    <p:sldId id="268" r:id="rId18"/>
    <p:sldId id="261" r:id="rId19"/>
    <p:sldId id="262" r:id="rId20"/>
    <p:sldId id="289" r:id="rId21"/>
    <p:sldId id="290" r:id="rId22"/>
    <p:sldId id="279" r:id="rId23"/>
    <p:sldId id="278" r:id="rId24"/>
    <p:sldId id="281" r:id="rId25"/>
    <p:sldId id="264" r:id="rId26"/>
    <p:sldId id="271" r:id="rId27"/>
    <p:sldId id="283" r:id="rId28"/>
    <p:sldId id="273" r:id="rId29"/>
    <p:sldId id="259" r:id="rId30"/>
  </p:sldIdLst>
  <p:sldSz cx="12192000" cy="6858000"/>
  <p:notesSz cx="6858000" cy="9144000"/>
  <p:embeddedFontLst>
    <p:embeddedFont>
      <p:font typeface="Calibri Light" panose="020F0302020204030204" pitchFamily="34" charset="0"/>
      <p:regular r:id="rId31"/>
      <p:italic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Aharoni" panose="02010803020104030203" pitchFamily="2" charset="-79"/>
      <p:bold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FC000"/>
    <a:srgbClr val="F7F7F7"/>
    <a:srgbClr val="595959"/>
    <a:srgbClr val="B7BB33"/>
    <a:srgbClr val="EED14E"/>
    <a:srgbClr val="FFDB69"/>
    <a:srgbClr val="C4222B"/>
    <a:srgbClr val="E72A44"/>
    <a:srgbClr val="967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4660"/>
  </p:normalViewPr>
  <p:slideViewPr>
    <p:cSldViewPr snapToGrid="0">
      <p:cViewPr>
        <p:scale>
          <a:sx n="50" d="100"/>
          <a:sy n="50" d="100"/>
        </p:scale>
        <p:origin x="-1506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04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64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876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792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16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5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35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380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167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3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008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F85FD-CC41-4461-A817-8E241962BDEB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AF79D-E636-440F-9798-30E098549F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453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937549" y="1741461"/>
            <a:ext cx="1749921" cy="174992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41181" y="2805791"/>
            <a:ext cx="64091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FLAT DESIGN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3146" y="1983729"/>
            <a:ext cx="13244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3D</a:t>
            </a:r>
            <a:endParaRPr lang="zh-CN" altLang="en-US" sz="80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3621" y="4641312"/>
            <a:ext cx="188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Simon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41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</a:p>
        </p:txBody>
      </p:sp>
      <p:sp>
        <p:nvSpPr>
          <p:cNvPr id="2" name="矩形 1"/>
          <p:cNvSpPr/>
          <p:nvPr/>
        </p:nvSpPr>
        <p:spPr>
          <a:xfrm>
            <a:off x="1487180" y="2783114"/>
            <a:ext cx="2030186" cy="20301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2797" y="2783114"/>
            <a:ext cx="2030186" cy="20301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58414" y="2783114"/>
            <a:ext cx="2030186" cy="20301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856921" y="3489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透视型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268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</a:p>
        </p:txBody>
      </p:sp>
      <p:sp>
        <p:nvSpPr>
          <p:cNvPr id="5" name="椭圆 4"/>
          <p:cNvSpPr/>
          <p:nvPr/>
        </p:nvSpPr>
        <p:spPr>
          <a:xfrm>
            <a:off x="2053318" y="2220686"/>
            <a:ext cx="2126796" cy="2126796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dist="317500" dir="5400000" sx="90000" sy="-19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086804" y="2220686"/>
            <a:ext cx="2126796" cy="2126796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dist="317500" dir="5400000" sx="90000" sy="-19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120290" y="2220686"/>
            <a:ext cx="2126796" cy="2126796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dist="317500" dir="5400000" sx="90000" sy="-19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56921" y="348961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透视型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83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4696" y="5727877"/>
            <a:ext cx="2790829" cy="369332"/>
          </a:xfrm>
          <a:prstGeom prst="rect">
            <a:avLst/>
          </a:prstGeom>
          <a:solidFill>
            <a:srgbClr val="595959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PULL THE DOOR</a:t>
            </a:r>
            <a:endParaRPr lang="en-US" altLang="zh-CN" sz="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4700" y="2114550"/>
            <a:ext cx="2790825" cy="27908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234036" y="2739370"/>
            <a:ext cx="233108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TEXT</a:t>
            </a:r>
            <a:r>
              <a:rPr lang="en-US" altLang="zh-CN" sz="32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YOUR TEXT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平行四边形 6"/>
          <p:cNvSpPr/>
          <p:nvPr/>
        </p:nvSpPr>
        <p:spPr>
          <a:xfrm rot="5400000">
            <a:off x="873575" y="3276145"/>
            <a:ext cx="3580495" cy="1238253"/>
          </a:xfrm>
          <a:prstGeom prst="parallelogram">
            <a:avLst>
              <a:gd name="adj" fmla="val 57787"/>
            </a:avLst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rot="5400000">
            <a:off x="946942" y="3212308"/>
            <a:ext cx="3067052" cy="871537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</a:p>
        </p:txBody>
      </p:sp>
      <p:sp>
        <p:nvSpPr>
          <p:cNvPr id="11" name="矩形 10"/>
          <p:cNvSpPr/>
          <p:nvPr/>
        </p:nvSpPr>
        <p:spPr>
          <a:xfrm>
            <a:off x="7696200" y="2114550"/>
            <a:ext cx="2790825" cy="279082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innerShdw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6829424" y="2981327"/>
            <a:ext cx="2790825" cy="1057275"/>
          </a:xfrm>
          <a:prstGeom prst="trapezoid">
            <a:avLst>
              <a:gd name="adj" fmla="val 23959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96196" y="5727877"/>
            <a:ext cx="2790829" cy="369332"/>
          </a:xfrm>
          <a:prstGeom prst="rect">
            <a:avLst/>
          </a:prstGeom>
          <a:solidFill>
            <a:srgbClr val="595959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PUSH THE DOOR</a:t>
            </a:r>
            <a:endParaRPr lang="en-US" altLang="zh-CN" sz="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56921" y="348961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透视型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286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37322" y="2031475"/>
            <a:ext cx="2578017" cy="2544537"/>
            <a:chOff x="4391024" y="2247900"/>
            <a:chExt cx="3300413" cy="3257551"/>
          </a:xfrm>
          <a:effectLst/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5312" y="2247900"/>
              <a:ext cx="3286125" cy="32575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4391024" y="2247901"/>
              <a:ext cx="219075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472362" y="2257425"/>
              <a:ext cx="219075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5208446" y="4474413"/>
            <a:ext cx="2235769" cy="461665"/>
          </a:xfrm>
          <a:prstGeom prst="rect">
            <a:avLst/>
          </a:prstGeom>
          <a:solidFill>
            <a:srgbClr val="40404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20660464">
            <a:off x="1020384" y="834631"/>
            <a:ext cx="3540134" cy="3532776"/>
            <a:chOff x="798309" y="580572"/>
            <a:chExt cx="3540134" cy="3532776"/>
          </a:xfrm>
          <a:solidFill>
            <a:srgbClr val="404040"/>
          </a:solidFill>
        </p:grpSpPr>
        <p:sp>
          <p:nvSpPr>
            <p:cNvPr id="10" name="椭圆 9"/>
            <p:cNvSpPr/>
            <p:nvPr/>
          </p:nvSpPr>
          <p:spPr>
            <a:xfrm>
              <a:off x="798309" y="580572"/>
              <a:ext cx="3532776" cy="35327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7826490">
              <a:off x="3446062" y="2944531"/>
              <a:ext cx="779555" cy="10052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499835" y="1858110"/>
            <a:ext cx="2945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我会告诉你这里有很多精彩的阴影教程么？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1630" y="1326262"/>
            <a:ext cx="1639478" cy="2203242"/>
            <a:chOff x="7921628" y="1268204"/>
            <a:chExt cx="1639478" cy="2203242"/>
          </a:xfrm>
        </p:grpSpPr>
        <p:grpSp>
          <p:nvGrpSpPr>
            <p:cNvPr id="14" name="组合 13"/>
            <p:cNvGrpSpPr/>
            <p:nvPr/>
          </p:nvGrpSpPr>
          <p:grpSpPr>
            <a:xfrm rot="6506064">
              <a:off x="7639746" y="1550086"/>
              <a:ext cx="2203242" cy="1639478"/>
              <a:chOff x="798309" y="580572"/>
              <a:chExt cx="4747584" cy="353277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798309" y="580572"/>
                <a:ext cx="3532776" cy="353277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7371279">
                <a:off x="3979789" y="2347982"/>
                <a:ext cx="779555" cy="2352653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8456759" y="1829684"/>
              <a:ext cx="834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Hi~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5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45400" y="3268113"/>
            <a:ext cx="20918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利用颜色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COLOUR</a:t>
            </a:r>
            <a:endParaRPr lang="en-US" altLang="zh-CN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18050" y="1093032"/>
            <a:ext cx="2927350" cy="4508927"/>
            <a:chOff x="4718050" y="1093032"/>
            <a:chExt cx="2927350" cy="4508927"/>
          </a:xfrm>
          <a:effectLst>
            <a:outerShdw dist="215900" dir="8040000" algn="t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grpSpPr>
        <p:sp>
          <p:nvSpPr>
            <p:cNvPr id="2" name="文本框 1"/>
            <p:cNvSpPr txBox="1"/>
            <p:nvPr/>
          </p:nvSpPr>
          <p:spPr>
            <a:xfrm>
              <a:off x="4718050" y="1093032"/>
              <a:ext cx="2927350" cy="4508927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87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87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29213" y="1888507"/>
              <a:ext cx="966787" cy="2759213"/>
            </a:xfrm>
            <a:custGeom>
              <a:avLst/>
              <a:gdLst/>
              <a:ahLst/>
              <a:cxnLst/>
              <a:rect l="l" t="t" r="r" b="b"/>
              <a:pathLst>
                <a:path w="945892" h="2759213">
                  <a:moveTo>
                    <a:pt x="0" y="0"/>
                  </a:moveTo>
                  <a:lnTo>
                    <a:pt x="945892" y="0"/>
                  </a:lnTo>
                  <a:lnTo>
                    <a:pt x="945892" y="443173"/>
                  </a:lnTo>
                  <a:lnTo>
                    <a:pt x="945752" y="443151"/>
                  </a:lnTo>
                  <a:cubicBezTo>
                    <a:pt x="911982" y="439848"/>
                    <a:pt x="875799" y="438197"/>
                    <a:pt x="837205" y="438197"/>
                  </a:cubicBezTo>
                  <a:lnTo>
                    <a:pt x="587825" y="438197"/>
                  </a:lnTo>
                  <a:lnTo>
                    <a:pt x="587825" y="1120430"/>
                  </a:lnTo>
                  <a:lnTo>
                    <a:pt x="867487" y="1120430"/>
                  </a:lnTo>
                  <a:lnTo>
                    <a:pt x="945892" y="1115484"/>
                  </a:lnTo>
                  <a:lnTo>
                    <a:pt x="945892" y="1564762"/>
                  </a:lnTo>
                  <a:lnTo>
                    <a:pt x="931613" y="1563970"/>
                  </a:lnTo>
                  <a:lnTo>
                    <a:pt x="587825" y="1563970"/>
                  </a:lnTo>
                  <a:lnTo>
                    <a:pt x="587825" y="2321016"/>
                  </a:lnTo>
                  <a:lnTo>
                    <a:pt x="936957" y="2321016"/>
                  </a:lnTo>
                  <a:lnTo>
                    <a:pt x="945892" y="2320468"/>
                  </a:lnTo>
                  <a:lnTo>
                    <a:pt x="945892" y="2759213"/>
                  </a:lnTo>
                  <a:lnTo>
                    <a:pt x="0" y="2759213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744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6235" y="1562100"/>
            <a:ext cx="10508005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巧用</a:t>
            </a:r>
            <a:r>
              <a:rPr lang="zh-CN" altLang="en-US" sz="1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15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制造折叠空间感</a:t>
            </a:r>
            <a:endParaRPr lang="zh-CN" altLang="en-US" sz="115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41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6200000">
            <a:off x="-2787651" y="3092448"/>
            <a:ext cx="6858002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434781" y="1295471"/>
            <a:ext cx="1016579" cy="2642527"/>
            <a:chOff x="2636155" y="1727200"/>
            <a:chExt cx="1556119" cy="4045023"/>
          </a:xfrm>
        </p:grpSpPr>
        <p:sp>
          <p:nvSpPr>
            <p:cNvPr id="2" name="五边形 1"/>
            <p:cNvSpPr/>
            <p:nvPr/>
          </p:nvSpPr>
          <p:spPr>
            <a:xfrm rot="5400000">
              <a:off x="1725079" y="3305028"/>
              <a:ext cx="3378271" cy="1556119"/>
            </a:xfrm>
            <a:prstGeom prst="homePlat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梯形 2"/>
            <p:cNvSpPr/>
            <p:nvPr/>
          </p:nvSpPr>
          <p:spPr>
            <a:xfrm>
              <a:off x="2636155" y="1727200"/>
              <a:ext cx="1556119" cy="666752"/>
            </a:xfrm>
            <a:prstGeom prst="trapezoid">
              <a:avLst>
                <a:gd name="adj" fmla="val 52676"/>
              </a:avLst>
            </a:pr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44450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793" y="1654178"/>
            <a:ext cx="677108" cy="2062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21122" y="4961465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其实就是两个不同颜色的形状。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69520" y="4756154"/>
            <a:ext cx="9319634" cy="165995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83481" y="5762368"/>
            <a:ext cx="5432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其实是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个不同颜色的形状组合。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7321836" y="4984259"/>
            <a:ext cx="1492789" cy="687617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>
            <a:off x="5058729" y="5180754"/>
            <a:ext cx="687617" cy="294624"/>
          </a:xfrm>
          <a:prstGeom prst="trapezoid">
            <a:avLst>
              <a:gd name="adj" fmla="val 52676"/>
            </a:avLst>
          </a:prstGeom>
          <a:solidFill>
            <a:srgbClr val="FFD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295958" y="4943346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345057" y="1295472"/>
            <a:ext cx="1481560" cy="2642526"/>
            <a:chOff x="7834935" y="1059327"/>
            <a:chExt cx="1481560" cy="2642526"/>
          </a:xfrm>
        </p:grpSpPr>
        <p:sp>
          <p:nvSpPr>
            <p:cNvPr id="22" name="五边形 21"/>
            <p:cNvSpPr/>
            <p:nvPr/>
          </p:nvSpPr>
          <p:spPr>
            <a:xfrm rot="16200000">
              <a:off x="7473043" y="1654513"/>
              <a:ext cx="2206952" cy="1016579"/>
            </a:xfrm>
            <a:prstGeom prst="homePlat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 rot="10800000" flipV="1">
              <a:off x="7834935" y="3266278"/>
              <a:ext cx="1481560" cy="435575"/>
            </a:xfrm>
            <a:prstGeom prst="trapezoid">
              <a:avLst>
                <a:gd name="adj" fmla="val 52676"/>
              </a:avLst>
            </a:pr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298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77901" y="1081963"/>
            <a:ext cx="11214099" cy="3206532"/>
            <a:chOff x="0" y="1825726"/>
            <a:chExt cx="12192000" cy="3486151"/>
          </a:xfrm>
        </p:grpSpPr>
        <p:sp>
          <p:nvSpPr>
            <p:cNvPr id="2" name="矩形 1"/>
            <p:cNvSpPr/>
            <p:nvPr/>
          </p:nvSpPr>
          <p:spPr>
            <a:xfrm>
              <a:off x="0" y="2746477"/>
              <a:ext cx="3238500" cy="1651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梯形 2"/>
            <p:cNvSpPr/>
            <p:nvPr/>
          </p:nvSpPr>
          <p:spPr>
            <a:xfrm rot="16200000">
              <a:off x="2238375" y="2825852"/>
              <a:ext cx="3486150" cy="1485900"/>
            </a:xfrm>
            <a:prstGeom prst="trapezoid">
              <a:avLst>
                <a:gd name="adj" fmla="val 60762"/>
              </a:avLst>
            </a:prstGeom>
            <a:solidFill>
              <a:srgbClr val="E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724400" y="1825726"/>
              <a:ext cx="7467600" cy="3486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 rot="16200000">
            <a:off x="-2787651" y="3092448"/>
            <a:ext cx="6858002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4450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0793" y="1654178"/>
            <a:ext cx="677108" cy="2062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69520" y="4920342"/>
            <a:ext cx="9319634" cy="172869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73388" y="5328015"/>
            <a:ext cx="677496" cy="3453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 rot="16200000">
            <a:off x="6177850" y="5344620"/>
            <a:ext cx="729305" cy="310851"/>
          </a:xfrm>
          <a:prstGeom prst="trapezoid">
            <a:avLst>
              <a:gd name="adj" fmla="val 60762"/>
            </a:avLst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93788" y="5135393"/>
            <a:ext cx="1562227" cy="7293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528624" y="6016650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两种颜色制造出明暗的空间感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611845" y="5135392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58889" y="5135392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61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2069520" y="1963258"/>
            <a:ext cx="9319634" cy="969543"/>
            <a:chOff x="3" y="1"/>
            <a:chExt cx="3441" cy="30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" y="52"/>
              <a:ext cx="438" cy="254"/>
            </a:xfrm>
            <a:custGeom>
              <a:avLst/>
              <a:gdLst>
                <a:gd name="T0" fmla="*/ 341 w 438"/>
                <a:gd name="T1" fmla="*/ 0 h 254"/>
                <a:gd name="T2" fmla="*/ 0 w 438"/>
                <a:gd name="T3" fmla="*/ 0 h 254"/>
                <a:gd name="T4" fmla="*/ 150 w 438"/>
                <a:gd name="T5" fmla="*/ 128 h 254"/>
                <a:gd name="T6" fmla="*/ 0 w 438"/>
                <a:gd name="T7" fmla="*/ 254 h 254"/>
                <a:gd name="T8" fmla="*/ 341 w 438"/>
                <a:gd name="T9" fmla="*/ 254 h 254"/>
                <a:gd name="T10" fmla="*/ 438 w 438"/>
                <a:gd name="T11" fmla="*/ 254 h 254"/>
                <a:gd name="T12" fmla="*/ 438 w 438"/>
                <a:gd name="T13" fmla="*/ 0 h 254"/>
                <a:gd name="T14" fmla="*/ 341 w 438"/>
                <a:gd name="T1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8" h="254">
                  <a:moveTo>
                    <a:pt x="341" y="0"/>
                  </a:moveTo>
                  <a:lnTo>
                    <a:pt x="0" y="0"/>
                  </a:lnTo>
                  <a:lnTo>
                    <a:pt x="150" y="128"/>
                  </a:lnTo>
                  <a:lnTo>
                    <a:pt x="0" y="254"/>
                  </a:lnTo>
                  <a:lnTo>
                    <a:pt x="341" y="254"/>
                  </a:lnTo>
                  <a:lnTo>
                    <a:pt x="438" y="254"/>
                  </a:lnTo>
                  <a:lnTo>
                    <a:pt x="438" y="0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24" y="255"/>
              <a:ext cx="217" cy="51"/>
            </a:xfrm>
            <a:custGeom>
              <a:avLst/>
              <a:gdLst>
                <a:gd name="T0" fmla="*/ 217 w 217"/>
                <a:gd name="T1" fmla="*/ 51 h 51"/>
                <a:gd name="T2" fmla="*/ 0 w 217"/>
                <a:gd name="T3" fmla="*/ 0 h 51"/>
                <a:gd name="T4" fmla="*/ 217 w 217"/>
                <a:gd name="T5" fmla="*/ 0 h 51"/>
                <a:gd name="T6" fmla="*/ 217 w 217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51">
                  <a:moveTo>
                    <a:pt x="217" y="51"/>
                  </a:moveTo>
                  <a:lnTo>
                    <a:pt x="0" y="0"/>
                  </a:lnTo>
                  <a:lnTo>
                    <a:pt x="217" y="0"/>
                  </a:lnTo>
                  <a:lnTo>
                    <a:pt x="217" y="51"/>
                  </a:lnTo>
                  <a:close/>
                </a:path>
              </a:pathLst>
            </a:custGeom>
            <a:solidFill>
              <a:srgbClr val="9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008" y="52"/>
              <a:ext cx="436" cy="254"/>
            </a:xfrm>
            <a:custGeom>
              <a:avLst/>
              <a:gdLst>
                <a:gd name="T0" fmla="*/ 97 w 436"/>
                <a:gd name="T1" fmla="*/ 0 h 254"/>
                <a:gd name="T2" fmla="*/ 436 w 436"/>
                <a:gd name="T3" fmla="*/ 0 h 254"/>
                <a:gd name="T4" fmla="*/ 289 w 436"/>
                <a:gd name="T5" fmla="*/ 128 h 254"/>
                <a:gd name="T6" fmla="*/ 436 w 436"/>
                <a:gd name="T7" fmla="*/ 254 h 254"/>
                <a:gd name="T8" fmla="*/ 97 w 436"/>
                <a:gd name="T9" fmla="*/ 254 h 254"/>
                <a:gd name="T10" fmla="*/ 0 w 436"/>
                <a:gd name="T11" fmla="*/ 254 h 254"/>
                <a:gd name="T12" fmla="*/ 0 w 436"/>
                <a:gd name="T13" fmla="*/ 0 h 254"/>
                <a:gd name="T14" fmla="*/ 97 w 436"/>
                <a:gd name="T1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254">
                  <a:moveTo>
                    <a:pt x="97" y="0"/>
                  </a:moveTo>
                  <a:lnTo>
                    <a:pt x="436" y="0"/>
                  </a:lnTo>
                  <a:lnTo>
                    <a:pt x="289" y="128"/>
                  </a:lnTo>
                  <a:lnTo>
                    <a:pt x="436" y="254"/>
                  </a:lnTo>
                  <a:lnTo>
                    <a:pt x="97" y="254"/>
                  </a:lnTo>
                  <a:lnTo>
                    <a:pt x="0" y="254"/>
                  </a:lnTo>
                  <a:lnTo>
                    <a:pt x="0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24" y="1"/>
              <a:ext cx="3002" cy="254"/>
            </a:xfrm>
            <a:custGeom>
              <a:avLst/>
              <a:gdLst>
                <a:gd name="T0" fmla="*/ 1595 w 3002"/>
                <a:gd name="T1" fmla="*/ 0 h 254"/>
                <a:gd name="T2" fmla="*/ 1406 w 3002"/>
                <a:gd name="T3" fmla="*/ 0 h 254"/>
                <a:gd name="T4" fmla="*/ 0 w 3002"/>
                <a:gd name="T5" fmla="*/ 0 h 254"/>
                <a:gd name="T6" fmla="*/ 0 w 3002"/>
                <a:gd name="T7" fmla="*/ 254 h 254"/>
                <a:gd name="T8" fmla="*/ 1406 w 3002"/>
                <a:gd name="T9" fmla="*/ 254 h 254"/>
                <a:gd name="T10" fmla="*/ 1595 w 3002"/>
                <a:gd name="T11" fmla="*/ 254 h 254"/>
                <a:gd name="T12" fmla="*/ 3002 w 3002"/>
                <a:gd name="T13" fmla="*/ 254 h 254"/>
                <a:gd name="T14" fmla="*/ 3002 w 3002"/>
                <a:gd name="T15" fmla="*/ 0 h 254"/>
                <a:gd name="T16" fmla="*/ 1595 w 3002"/>
                <a:gd name="T1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2" h="254">
                  <a:moveTo>
                    <a:pt x="1595" y="0"/>
                  </a:moveTo>
                  <a:lnTo>
                    <a:pt x="1406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06" y="254"/>
                  </a:lnTo>
                  <a:lnTo>
                    <a:pt x="1595" y="254"/>
                  </a:lnTo>
                  <a:lnTo>
                    <a:pt x="3002" y="254"/>
                  </a:lnTo>
                  <a:lnTo>
                    <a:pt x="3002" y="0"/>
                  </a:lnTo>
                  <a:lnTo>
                    <a:pt x="1595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008" y="255"/>
              <a:ext cx="218" cy="51"/>
            </a:xfrm>
            <a:custGeom>
              <a:avLst/>
              <a:gdLst>
                <a:gd name="T0" fmla="*/ 0 w 218"/>
                <a:gd name="T1" fmla="*/ 51 h 51"/>
                <a:gd name="T2" fmla="*/ 218 w 218"/>
                <a:gd name="T3" fmla="*/ 0 h 51"/>
                <a:gd name="T4" fmla="*/ 0 w 218"/>
                <a:gd name="T5" fmla="*/ 0 h 51"/>
                <a:gd name="T6" fmla="*/ 0 w 218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51">
                  <a:moveTo>
                    <a:pt x="0" y="51"/>
                  </a:moveTo>
                  <a:lnTo>
                    <a:pt x="218" y="0"/>
                  </a:lnTo>
                  <a:lnTo>
                    <a:pt x="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9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rot="16200000">
            <a:off x="-2787651" y="3092448"/>
            <a:ext cx="6858002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44450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0793" y="1654178"/>
            <a:ext cx="677108" cy="2062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9520" y="4257228"/>
            <a:ext cx="9319634" cy="2158878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59357" y="4802001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22224" y="5762368"/>
            <a:ext cx="5432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其实是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个不同颜色的形状组合。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672793" y="5042781"/>
            <a:ext cx="449431" cy="305897"/>
          </a:xfrm>
          <a:custGeom>
            <a:avLst/>
            <a:gdLst>
              <a:gd name="T0" fmla="*/ 341 w 438"/>
              <a:gd name="T1" fmla="*/ 0 h 254"/>
              <a:gd name="T2" fmla="*/ 0 w 438"/>
              <a:gd name="T3" fmla="*/ 0 h 254"/>
              <a:gd name="T4" fmla="*/ 150 w 438"/>
              <a:gd name="T5" fmla="*/ 128 h 254"/>
              <a:gd name="T6" fmla="*/ 0 w 438"/>
              <a:gd name="T7" fmla="*/ 254 h 254"/>
              <a:gd name="T8" fmla="*/ 341 w 438"/>
              <a:gd name="T9" fmla="*/ 254 h 254"/>
              <a:gd name="T10" fmla="*/ 438 w 438"/>
              <a:gd name="T11" fmla="*/ 254 h 254"/>
              <a:gd name="T12" fmla="*/ 438 w 438"/>
              <a:gd name="T13" fmla="*/ 0 h 254"/>
              <a:gd name="T14" fmla="*/ 341 w 438"/>
              <a:gd name="T15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8" h="254">
                <a:moveTo>
                  <a:pt x="341" y="0"/>
                </a:moveTo>
                <a:lnTo>
                  <a:pt x="0" y="0"/>
                </a:lnTo>
                <a:lnTo>
                  <a:pt x="150" y="128"/>
                </a:lnTo>
                <a:lnTo>
                  <a:pt x="0" y="254"/>
                </a:lnTo>
                <a:lnTo>
                  <a:pt x="341" y="254"/>
                </a:lnTo>
                <a:lnTo>
                  <a:pt x="438" y="254"/>
                </a:lnTo>
                <a:lnTo>
                  <a:pt x="438" y="0"/>
                </a:lnTo>
                <a:lnTo>
                  <a:pt x="341" y="0"/>
                </a:lnTo>
                <a:close/>
              </a:path>
            </a:pathLst>
          </a:custGeom>
          <a:solidFill>
            <a:srgbClr val="FFDB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8978867" y="5155693"/>
            <a:ext cx="503954" cy="139012"/>
          </a:xfrm>
          <a:custGeom>
            <a:avLst/>
            <a:gdLst>
              <a:gd name="T0" fmla="*/ 217 w 217"/>
              <a:gd name="T1" fmla="*/ 51 h 51"/>
              <a:gd name="T2" fmla="*/ 0 w 217"/>
              <a:gd name="T3" fmla="*/ 0 h 51"/>
              <a:gd name="T4" fmla="*/ 217 w 217"/>
              <a:gd name="T5" fmla="*/ 0 h 51"/>
              <a:gd name="T6" fmla="*/ 217 w 217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51">
                <a:moveTo>
                  <a:pt x="217" y="51"/>
                </a:moveTo>
                <a:lnTo>
                  <a:pt x="0" y="0"/>
                </a:lnTo>
                <a:lnTo>
                  <a:pt x="217" y="0"/>
                </a:lnTo>
                <a:lnTo>
                  <a:pt x="217" y="51"/>
                </a:lnTo>
                <a:close/>
              </a:path>
            </a:pathLst>
          </a:custGeom>
          <a:solidFill>
            <a:srgbClr val="9E7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5010761" y="5058258"/>
            <a:ext cx="3080344" cy="305897"/>
          </a:xfrm>
          <a:custGeom>
            <a:avLst/>
            <a:gdLst>
              <a:gd name="T0" fmla="*/ 1595 w 3002"/>
              <a:gd name="T1" fmla="*/ 0 h 254"/>
              <a:gd name="T2" fmla="*/ 1406 w 3002"/>
              <a:gd name="T3" fmla="*/ 0 h 254"/>
              <a:gd name="T4" fmla="*/ 0 w 3002"/>
              <a:gd name="T5" fmla="*/ 0 h 254"/>
              <a:gd name="T6" fmla="*/ 0 w 3002"/>
              <a:gd name="T7" fmla="*/ 254 h 254"/>
              <a:gd name="T8" fmla="*/ 1406 w 3002"/>
              <a:gd name="T9" fmla="*/ 254 h 254"/>
              <a:gd name="T10" fmla="*/ 1595 w 3002"/>
              <a:gd name="T11" fmla="*/ 254 h 254"/>
              <a:gd name="T12" fmla="*/ 3002 w 3002"/>
              <a:gd name="T13" fmla="*/ 254 h 254"/>
              <a:gd name="T14" fmla="*/ 3002 w 3002"/>
              <a:gd name="T15" fmla="*/ 0 h 254"/>
              <a:gd name="T16" fmla="*/ 1595 w 3002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2" h="254">
                <a:moveTo>
                  <a:pt x="1595" y="0"/>
                </a:moveTo>
                <a:lnTo>
                  <a:pt x="1406" y="0"/>
                </a:lnTo>
                <a:lnTo>
                  <a:pt x="0" y="0"/>
                </a:lnTo>
                <a:lnTo>
                  <a:pt x="0" y="254"/>
                </a:lnTo>
                <a:lnTo>
                  <a:pt x="1406" y="254"/>
                </a:lnTo>
                <a:lnTo>
                  <a:pt x="1595" y="254"/>
                </a:lnTo>
                <a:lnTo>
                  <a:pt x="3002" y="254"/>
                </a:lnTo>
                <a:lnTo>
                  <a:pt x="3002" y="0"/>
                </a:lnTo>
                <a:lnTo>
                  <a:pt x="159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28238" y="4802001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63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1937" y="1533523"/>
            <a:ext cx="4114800" cy="1895475"/>
            <a:chOff x="4591957" y="1415142"/>
            <a:chExt cx="4114800" cy="1895475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4706257" y="2110467"/>
              <a:ext cx="1085850" cy="1314450"/>
            </a:xfrm>
            <a:prstGeom prst="triangle">
              <a:avLst/>
            </a:prstGeom>
            <a:solidFill>
              <a:srgbClr val="9E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591957" y="1415142"/>
              <a:ext cx="4114800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 rot="16200000">
            <a:off x="-2787651" y="3092448"/>
            <a:ext cx="6858002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4450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793" y="1654178"/>
            <a:ext cx="677108" cy="2062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折叠型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9520" y="4474468"/>
            <a:ext cx="9319634" cy="2158878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57248" y="5061539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22224" y="5979608"/>
            <a:ext cx="5432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个不同颜色的形状组合。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>
            <a:off x="4301584" y="5094755"/>
            <a:ext cx="580747" cy="703010"/>
          </a:xfrm>
          <a:prstGeom prst="triangle">
            <a:avLst/>
          </a:prstGeom>
          <a:solidFill>
            <a:srgbClr val="9E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75871" y="5189892"/>
            <a:ext cx="1663329" cy="5467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29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0800000">
            <a:off x="5701319" y="1001486"/>
            <a:ext cx="869188" cy="493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28157" y="2601686"/>
            <a:ext cx="2264228" cy="2264228"/>
          </a:xfrm>
          <a:prstGeom prst="ellipse">
            <a:avLst/>
          </a:prstGeom>
          <a:gradFill>
            <a:gsLst>
              <a:gs pos="0">
                <a:srgbClr val="FFDB69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endParaRPr lang="zh-CN" altLang="en-US" sz="3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18315" y="2601686"/>
            <a:ext cx="2264228" cy="2264228"/>
          </a:xfrm>
          <a:prstGeom prst="ellipse">
            <a:avLst/>
          </a:prstGeom>
          <a:gradFill>
            <a:gsLst>
              <a:gs pos="43000">
                <a:schemeClr val="accent4">
                  <a:lumMod val="20000"/>
                  <a:lumOff val="80000"/>
                </a:schemeClr>
              </a:gs>
              <a:gs pos="0">
                <a:schemeClr val="bg1"/>
              </a:gs>
              <a:gs pos="100000">
                <a:srgbClr val="FFC000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高光</a:t>
            </a:r>
            <a:endParaRPr lang="zh-CN" altLang="en-US" sz="3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908473" y="2601686"/>
            <a:ext cx="2264228" cy="2264228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2286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阴影</a:t>
            </a:r>
            <a:endParaRPr lang="zh-CN" altLang="en-US" sz="3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00148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44556" y="221055"/>
            <a:ext cx="100335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在拟物化的环境中，立体感主要通过以下三方面实现：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47185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24000"/>
            <a:ext cx="12192000" cy="38027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05054" y="2436825"/>
            <a:ext cx="1172628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折叠的形状需要折叠的文字配合，</a:t>
            </a:r>
            <a:endParaRPr lang="en-US" altLang="zh-CN" sz="6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立体效果才会明显。</a:t>
            </a:r>
            <a:endParaRPr lang="zh-CN" altLang="en-US" sz="6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78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37322" y="2031475"/>
            <a:ext cx="2578017" cy="2544537"/>
            <a:chOff x="4391024" y="2247900"/>
            <a:chExt cx="3300413" cy="3257551"/>
          </a:xfrm>
          <a:effectLst/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5312" y="2247900"/>
              <a:ext cx="3286125" cy="32575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4391024" y="2247901"/>
              <a:ext cx="219075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472362" y="2257425"/>
              <a:ext cx="219075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5208446" y="4474413"/>
            <a:ext cx="2235769" cy="461665"/>
          </a:xfrm>
          <a:prstGeom prst="rect">
            <a:avLst/>
          </a:prstGeom>
          <a:solidFill>
            <a:srgbClr val="40404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660464">
            <a:off x="1020384" y="834631"/>
            <a:ext cx="3540134" cy="3532776"/>
            <a:chOff x="798309" y="580572"/>
            <a:chExt cx="3540134" cy="3532776"/>
          </a:xfrm>
          <a:solidFill>
            <a:srgbClr val="404040"/>
          </a:solidFill>
        </p:grpSpPr>
        <p:sp>
          <p:nvSpPr>
            <p:cNvPr id="8" name="椭圆 7"/>
            <p:cNvSpPr/>
            <p:nvPr/>
          </p:nvSpPr>
          <p:spPr>
            <a:xfrm>
              <a:off x="798309" y="580572"/>
              <a:ext cx="3532776" cy="35327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826490">
              <a:off x="3446062" y="2944531"/>
              <a:ext cx="779555" cy="10052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11630" y="1326262"/>
            <a:ext cx="1639478" cy="2203242"/>
            <a:chOff x="7921628" y="1268204"/>
            <a:chExt cx="1639478" cy="2203242"/>
          </a:xfrm>
        </p:grpSpPr>
        <p:grpSp>
          <p:nvGrpSpPr>
            <p:cNvPr id="12" name="组合 11"/>
            <p:cNvGrpSpPr/>
            <p:nvPr/>
          </p:nvGrpSpPr>
          <p:grpSpPr>
            <a:xfrm rot="6506064">
              <a:off x="7639746" y="1550086"/>
              <a:ext cx="2203242" cy="1639478"/>
              <a:chOff x="798309" y="580572"/>
              <a:chExt cx="4747584" cy="353277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98309" y="580572"/>
                <a:ext cx="3532776" cy="353277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7371279">
                <a:off x="3979789" y="2347982"/>
                <a:ext cx="779555" cy="2352653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8456759" y="1829684"/>
              <a:ext cx="834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Hi~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617476" y="2160465"/>
            <a:ext cx="226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折叠字</a:t>
            </a:r>
            <a:r>
              <a:rPr lang="zh-CN" altLang="en-US" sz="3200" b="1" dirty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我们</a:t>
            </a:r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也很会喔</a:t>
            </a:r>
            <a:r>
              <a:rPr lang="en-US" altLang="zh-CN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~~</a:t>
            </a:r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！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3252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75134" y="1635277"/>
            <a:ext cx="3532776" cy="3540134"/>
            <a:chOff x="7812277" y="1475013"/>
            <a:chExt cx="3532776" cy="3540134"/>
          </a:xfrm>
        </p:grpSpPr>
        <p:grpSp>
          <p:nvGrpSpPr>
            <p:cNvPr id="9" name="组合 8"/>
            <p:cNvGrpSpPr/>
            <p:nvPr/>
          </p:nvGrpSpPr>
          <p:grpSpPr>
            <a:xfrm rot="6942931">
              <a:off x="7808598" y="1478692"/>
              <a:ext cx="3540134" cy="3532776"/>
              <a:chOff x="798309" y="580572"/>
              <a:chExt cx="3540134" cy="3532776"/>
            </a:xfrm>
            <a:solidFill>
              <a:srgbClr val="404040"/>
            </a:solidFill>
          </p:grpSpPr>
          <p:sp>
            <p:nvSpPr>
              <p:cNvPr id="10" name="椭圆 9"/>
              <p:cNvSpPr/>
              <p:nvPr/>
            </p:nvSpPr>
            <p:spPr>
              <a:xfrm>
                <a:off x="798309" y="580572"/>
                <a:ext cx="3532776" cy="35327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7826490">
                <a:off x="3446062" y="2944531"/>
                <a:ext cx="779555" cy="10052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8031382" y="2727707"/>
              <a:ext cx="318186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“秋叶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PPT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”</a:t>
              </a:r>
              <a:endParaRPr lang="en-US" altLang="zh-CN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三分钟教程系列</a:t>
              </a:r>
              <a:endParaRPr lang="zh-CN" altLang="en-US" sz="3200" b="1" dirty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818" y="465429"/>
            <a:ext cx="3973522" cy="596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17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02505" y="345172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举些栗子</a:t>
            </a:r>
            <a:endParaRPr lang="zh-CN" altLang="en-US" sz="44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0340" y="4218673"/>
            <a:ext cx="29803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C00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EXAMPLES</a:t>
            </a:r>
            <a:endParaRPr lang="zh-CN" altLang="en-US" sz="4400" b="1" dirty="0">
              <a:solidFill>
                <a:srgbClr val="FFC00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5155" y="1345048"/>
            <a:ext cx="2927350" cy="4508927"/>
          </a:xfrm>
          <a:prstGeom prst="rect">
            <a:avLst/>
          </a:prstGeom>
          <a:noFill/>
          <a:effectLst>
            <a:outerShdw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7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7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666692" y="2110890"/>
            <a:ext cx="713144" cy="109795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12714">
            <a:off x="4464505" y="1077843"/>
            <a:ext cx="1117519" cy="111426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0926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矩形 483"/>
          <p:cNvSpPr/>
          <p:nvPr/>
        </p:nvSpPr>
        <p:spPr>
          <a:xfrm>
            <a:off x="0" y="0"/>
            <a:ext cx="12192000" cy="440582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5459441" y="491738"/>
            <a:ext cx="1273118" cy="1273118"/>
            <a:chOff x="6476" y="248"/>
            <a:chExt cx="665" cy="665"/>
          </a:xfrm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6476" y="248"/>
              <a:ext cx="665" cy="665"/>
            </a:xfrm>
            <a:custGeom>
              <a:avLst/>
              <a:gdLst>
                <a:gd name="T0" fmla="*/ 344 w 428"/>
                <a:gd name="T1" fmla="*/ 139 h 428"/>
                <a:gd name="T2" fmla="*/ 370 w 428"/>
                <a:gd name="T3" fmla="*/ 58 h 428"/>
                <a:gd name="T4" fmla="*/ 289 w 428"/>
                <a:gd name="T5" fmla="*/ 84 h 428"/>
                <a:gd name="T6" fmla="*/ 271 w 428"/>
                <a:gd name="T7" fmla="*/ 0 h 428"/>
                <a:gd name="T8" fmla="*/ 214 w 428"/>
                <a:gd name="T9" fmla="*/ 64 h 428"/>
                <a:gd name="T10" fmla="*/ 157 w 428"/>
                <a:gd name="T11" fmla="*/ 0 h 428"/>
                <a:gd name="T12" fmla="*/ 139 w 428"/>
                <a:gd name="T13" fmla="*/ 84 h 428"/>
                <a:gd name="T14" fmla="*/ 57 w 428"/>
                <a:gd name="T15" fmla="*/ 58 h 428"/>
                <a:gd name="T16" fmla="*/ 84 w 428"/>
                <a:gd name="T17" fmla="*/ 139 h 428"/>
                <a:gd name="T18" fmla="*/ 0 w 428"/>
                <a:gd name="T19" fmla="*/ 157 h 428"/>
                <a:gd name="T20" fmla="*/ 64 w 428"/>
                <a:gd name="T21" fmla="*/ 214 h 428"/>
                <a:gd name="T22" fmla="*/ 0 w 428"/>
                <a:gd name="T23" fmla="*/ 272 h 428"/>
                <a:gd name="T24" fmla="*/ 84 w 428"/>
                <a:gd name="T25" fmla="*/ 289 h 428"/>
                <a:gd name="T26" fmla="*/ 57 w 428"/>
                <a:gd name="T27" fmla="*/ 371 h 428"/>
                <a:gd name="T28" fmla="*/ 139 w 428"/>
                <a:gd name="T29" fmla="*/ 344 h 428"/>
                <a:gd name="T30" fmla="*/ 157 w 428"/>
                <a:gd name="T31" fmla="*/ 428 h 428"/>
                <a:gd name="T32" fmla="*/ 214 w 428"/>
                <a:gd name="T33" fmla="*/ 365 h 428"/>
                <a:gd name="T34" fmla="*/ 271 w 428"/>
                <a:gd name="T35" fmla="*/ 428 h 428"/>
                <a:gd name="T36" fmla="*/ 289 w 428"/>
                <a:gd name="T37" fmla="*/ 344 h 428"/>
                <a:gd name="T38" fmla="*/ 370 w 428"/>
                <a:gd name="T39" fmla="*/ 371 h 428"/>
                <a:gd name="T40" fmla="*/ 344 w 428"/>
                <a:gd name="T41" fmla="*/ 289 h 428"/>
                <a:gd name="T42" fmla="*/ 428 w 428"/>
                <a:gd name="T43" fmla="*/ 272 h 428"/>
                <a:gd name="T44" fmla="*/ 364 w 428"/>
                <a:gd name="T45" fmla="*/ 214 h 428"/>
                <a:gd name="T46" fmla="*/ 428 w 428"/>
                <a:gd name="T47" fmla="*/ 157 h 428"/>
                <a:gd name="T48" fmla="*/ 344 w 428"/>
                <a:gd name="T49" fmla="*/ 139 h 428"/>
                <a:gd name="T50" fmla="*/ 214 w 428"/>
                <a:gd name="T51" fmla="*/ 337 h 428"/>
                <a:gd name="T52" fmla="*/ 91 w 428"/>
                <a:gd name="T53" fmla="*/ 214 h 428"/>
                <a:gd name="T54" fmla="*/ 214 w 428"/>
                <a:gd name="T55" fmla="*/ 92 h 428"/>
                <a:gd name="T56" fmla="*/ 337 w 428"/>
                <a:gd name="T57" fmla="*/ 214 h 428"/>
                <a:gd name="T58" fmla="*/ 214 w 428"/>
                <a:gd name="T59" fmla="*/ 33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8" h="428">
                  <a:moveTo>
                    <a:pt x="344" y="139"/>
                  </a:moveTo>
                  <a:cubicBezTo>
                    <a:pt x="370" y="58"/>
                    <a:pt x="370" y="58"/>
                    <a:pt x="370" y="58"/>
                  </a:cubicBezTo>
                  <a:cubicBezTo>
                    <a:pt x="289" y="84"/>
                    <a:pt x="289" y="84"/>
                    <a:pt x="289" y="84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14" y="64"/>
                    <a:pt x="214" y="64"/>
                    <a:pt x="214" y="64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84" y="139"/>
                    <a:pt x="84" y="139"/>
                    <a:pt x="84" y="13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64" y="214"/>
                    <a:pt x="64" y="214"/>
                    <a:pt x="64" y="214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57" y="371"/>
                    <a:pt x="57" y="371"/>
                    <a:pt x="57" y="371"/>
                  </a:cubicBezTo>
                  <a:cubicBezTo>
                    <a:pt x="139" y="344"/>
                    <a:pt x="139" y="344"/>
                    <a:pt x="139" y="344"/>
                  </a:cubicBezTo>
                  <a:cubicBezTo>
                    <a:pt x="157" y="428"/>
                    <a:pt x="157" y="428"/>
                    <a:pt x="157" y="428"/>
                  </a:cubicBezTo>
                  <a:cubicBezTo>
                    <a:pt x="214" y="365"/>
                    <a:pt x="214" y="365"/>
                    <a:pt x="214" y="365"/>
                  </a:cubicBezTo>
                  <a:cubicBezTo>
                    <a:pt x="271" y="428"/>
                    <a:pt x="271" y="428"/>
                    <a:pt x="271" y="428"/>
                  </a:cubicBezTo>
                  <a:cubicBezTo>
                    <a:pt x="289" y="344"/>
                    <a:pt x="289" y="344"/>
                    <a:pt x="289" y="344"/>
                  </a:cubicBezTo>
                  <a:cubicBezTo>
                    <a:pt x="370" y="371"/>
                    <a:pt x="370" y="371"/>
                    <a:pt x="370" y="371"/>
                  </a:cubicBezTo>
                  <a:cubicBezTo>
                    <a:pt x="344" y="289"/>
                    <a:pt x="344" y="289"/>
                    <a:pt x="344" y="289"/>
                  </a:cubicBezTo>
                  <a:cubicBezTo>
                    <a:pt x="428" y="272"/>
                    <a:pt x="428" y="272"/>
                    <a:pt x="428" y="272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428" y="157"/>
                    <a:pt x="428" y="157"/>
                    <a:pt x="428" y="157"/>
                  </a:cubicBezTo>
                  <a:lnTo>
                    <a:pt x="344" y="139"/>
                  </a:lnTo>
                  <a:close/>
                  <a:moveTo>
                    <a:pt x="214" y="337"/>
                  </a:moveTo>
                  <a:cubicBezTo>
                    <a:pt x="146" y="337"/>
                    <a:pt x="91" y="282"/>
                    <a:pt x="91" y="214"/>
                  </a:cubicBezTo>
                  <a:cubicBezTo>
                    <a:pt x="91" y="147"/>
                    <a:pt x="146" y="92"/>
                    <a:pt x="214" y="92"/>
                  </a:cubicBezTo>
                  <a:cubicBezTo>
                    <a:pt x="282" y="92"/>
                    <a:pt x="337" y="147"/>
                    <a:pt x="337" y="214"/>
                  </a:cubicBezTo>
                  <a:cubicBezTo>
                    <a:pt x="337" y="282"/>
                    <a:pt x="282" y="337"/>
                    <a:pt x="214" y="337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6"/>
            <p:cNvSpPr>
              <a:spLocks noChangeArrowheads="1"/>
            </p:cNvSpPr>
            <p:nvPr/>
          </p:nvSpPr>
          <p:spPr bwMode="auto">
            <a:xfrm>
              <a:off x="6636" y="409"/>
              <a:ext cx="345" cy="3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4" name="任意多边形 493"/>
          <p:cNvSpPr/>
          <p:nvPr/>
        </p:nvSpPr>
        <p:spPr>
          <a:xfrm>
            <a:off x="1567202" y="4705319"/>
            <a:ext cx="8883333" cy="1178787"/>
          </a:xfrm>
          <a:custGeom>
            <a:avLst/>
            <a:gdLst>
              <a:gd name="connsiteX0" fmla="*/ 2534897 w 8883333"/>
              <a:gd name="connsiteY0" fmla="*/ 0 h 1178787"/>
              <a:gd name="connsiteX1" fmla="*/ 2992097 w 8883333"/>
              <a:gd name="connsiteY1" fmla="*/ 0 h 1178787"/>
              <a:gd name="connsiteX2" fmla="*/ 2754686 w 8883333"/>
              <a:gd name="connsiteY2" fmla="*/ 376146 h 1178787"/>
              <a:gd name="connsiteX3" fmla="*/ 6106285 w 8883333"/>
              <a:gd name="connsiteY3" fmla="*/ 376146 h 1178787"/>
              <a:gd name="connsiteX4" fmla="*/ 5868874 w 8883333"/>
              <a:gd name="connsiteY4" fmla="*/ 0 h 1178787"/>
              <a:gd name="connsiteX5" fmla="*/ 6326074 w 8883333"/>
              <a:gd name="connsiteY5" fmla="*/ 0 h 1178787"/>
              <a:gd name="connsiteX6" fmla="*/ 6735168 w 8883333"/>
              <a:gd name="connsiteY6" fmla="*/ 376146 h 1178787"/>
              <a:gd name="connsiteX7" fmla="*/ 7550588 w 8883333"/>
              <a:gd name="connsiteY7" fmla="*/ 376146 h 1178787"/>
              <a:gd name="connsiteX8" fmla="*/ 8883333 w 8883333"/>
              <a:gd name="connsiteY8" fmla="*/ 1178787 h 1178787"/>
              <a:gd name="connsiteX9" fmla="*/ 0 w 8883333"/>
              <a:gd name="connsiteY9" fmla="*/ 1178787 h 1178787"/>
              <a:gd name="connsiteX10" fmla="*/ 1332746 w 8883333"/>
              <a:gd name="connsiteY10" fmla="*/ 376146 h 1178787"/>
              <a:gd name="connsiteX11" fmla="*/ 2125803 w 8883333"/>
              <a:gd name="connsiteY11" fmla="*/ 376146 h 117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83333" h="1178787">
                <a:moveTo>
                  <a:pt x="2534897" y="0"/>
                </a:moveTo>
                <a:lnTo>
                  <a:pt x="2992097" y="0"/>
                </a:lnTo>
                <a:lnTo>
                  <a:pt x="2754686" y="376146"/>
                </a:lnTo>
                <a:lnTo>
                  <a:pt x="6106285" y="376146"/>
                </a:lnTo>
                <a:lnTo>
                  <a:pt x="5868874" y="0"/>
                </a:lnTo>
                <a:lnTo>
                  <a:pt x="6326074" y="0"/>
                </a:lnTo>
                <a:lnTo>
                  <a:pt x="6735168" y="376146"/>
                </a:lnTo>
                <a:lnTo>
                  <a:pt x="7550588" y="376146"/>
                </a:lnTo>
                <a:lnTo>
                  <a:pt x="8883333" y="1178787"/>
                </a:lnTo>
                <a:lnTo>
                  <a:pt x="0" y="1178787"/>
                </a:lnTo>
                <a:lnTo>
                  <a:pt x="1332746" y="376146"/>
                </a:lnTo>
                <a:lnTo>
                  <a:pt x="2125803" y="37614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85" name="文本框 484"/>
          <p:cNvSpPr txBox="1"/>
          <p:nvPr/>
        </p:nvSpPr>
        <p:spPr>
          <a:xfrm flipV="1">
            <a:off x="3285218" y="5313786"/>
            <a:ext cx="5523502" cy="270823"/>
          </a:xfrm>
          <a:custGeom>
            <a:avLst/>
            <a:gdLst>
              <a:gd name="connsiteX0" fmla="*/ 0 w 6680200"/>
              <a:gd name="connsiteY0" fmla="*/ 0 h 647103"/>
              <a:gd name="connsiteX1" fmla="*/ 6680200 w 6680200"/>
              <a:gd name="connsiteY1" fmla="*/ 0 h 647103"/>
              <a:gd name="connsiteX2" fmla="*/ 6680200 w 6680200"/>
              <a:gd name="connsiteY2" fmla="*/ 647103 h 647103"/>
              <a:gd name="connsiteX3" fmla="*/ 0 w 6680200"/>
              <a:gd name="connsiteY3" fmla="*/ 647103 h 647103"/>
              <a:gd name="connsiteX4" fmla="*/ 0 w 6680200"/>
              <a:gd name="connsiteY4" fmla="*/ 0 h 647103"/>
              <a:gd name="connsiteX0" fmla="*/ 0 w 7472680"/>
              <a:gd name="connsiteY0" fmla="*/ 0 h 657263"/>
              <a:gd name="connsiteX1" fmla="*/ 6680200 w 7472680"/>
              <a:gd name="connsiteY1" fmla="*/ 0 h 657263"/>
              <a:gd name="connsiteX2" fmla="*/ 7472680 w 7472680"/>
              <a:gd name="connsiteY2" fmla="*/ 657263 h 657263"/>
              <a:gd name="connsiteX3" fmla="*/ 0 w 7472680"/>
              <a:gd name="connsiteY3" fmla="*/ 647103 h 657263"/>
              <a:gd name="connsiteX4" fmla="*/ 0 w 7472680"/>
              <a:gd name="connsiteY4" fmla="*/ 0 h 657263"/>
              <a:gd name="connsiteX0" fmla="*/ 0 w 7472680"/>
              <a:gd name="connsiteY0" fmla="*/ 0 h 657263"/>
              <a:gd name="connsiteX1" fmla="*/ 6680200 w 7472680"/>
              <a:gd name="connsiteY1" fmla="*/ 0 h 657263"/>
              <a:gd name="connsiteX2" fmla="*/ 7472680 w 7472680"/>
              <a:gd name="connsiteY2" fmla="*/ 657263 h 657263"/>
              <a:gd name="connsiteX3" fmla="*/ 731520 w 7472680"/>
              <a:gd name="connsiteY3" fmla="*/ 657263 h 657263"/>
              <a:gd name="connsiteX4" fmla="*/ 0 w 7472680"/>
              <a:gd name="connsiteY4" fmla="*/ 0 h 657263"/>
              <a:gd name="connsiteX0" fmla="*/ 0 w 7472680"/>
              <a:gd name="connsiteY0" fmla="*/ 0 h 657263"/>
              <a:gd name="connsiteX1" fmla="*/ 6680200 w 7472680"/>
              <a:gd name="connsiteY1" fmla="*/ 0 h 657263"/>
              <a:gd name="connsiteX2" fmla="*/ 7472680 w 7472680"/>
              <a:gd name="connsiteY2" fmla="*/ 657263 h 657263"/>
              <a:gd name="connsiteX3" fmla="*/ 1554480 w 7472680"/>
              <a:gd name="connsiteY3" fmla="*/ 657263 h 657263"/>
              <a:gd name="connsiteX4" fmla="*/ 0 w 7472680"/>
              <a:gd name="connsiteY4" fmla="*/ 0 h 657263"/>
              <a:gd name="connsiteX0" fmla="*/ 0 w 8498840"/>
              <a:gd name="connsiteY0" fmla="*/ 0 h 667423"/>
              <a:gd name="connsiteX1" fmla="*/ 6680200 w 8498840"/>
              <a:gd name="connsiteY1" fmla="*/ 0 h 667423"/>
              <a:gd name="connsiteX2" fmla="*/ 8498840 w 8498840"/>
              <a:gd name="connsiteY2" fmla="*/ 667423 h 667423"/>
              <a:gd name="connsiteX3" fmla="*/ 1554480 w 8498840"/>
              <a:gd name="connsiteY3" fmla="*/ 657263 h 667423"/>
              <a:gd name="connsiteX4" fmla="*/ 0 w 8498840"/>
              <a:gd name="connsiteY4" fmla="*/ 0 h 667423"/>
              <a:gd name="connsiteX0" fmla="*/ 0 w 6680199"/>
              <a:gd name="connsiteY0" fmla="*/ 0 h 657263"/>
              <a:gd name="connsiteX1" fmla="*/ 6680200 w 6680199"/>
              <a:gd name="connsiteY1" fmla="*/ 0 h 657263"/>
              <a:gd name="connsiteX2" fmla="*/ 6599099 w 6680199"/>
              <a:gd name="connsiteY2" fmla="*/ 654302 h 657263"/>
              <a:gd name="connsiteX3" fmla="*/ 1554480 w 6680199"/>
              <a:gd name="connsiteY3" fmla="*/ 657263 h 657263"/>
              <a:gd name="connsiteX4" fmla="*/ 0 w 6680199"/>
              <a:gd name="connsiteY4" fmla="*/ 0 h 657263"/>
              <a:gd name="connsiteX0" fmla="*/ 0 w 6680201"/>
              <a:gd name="connsiteY0" fmla="*/ 0 h 670384"/>
              <a:gd name="connsiteX1" fmla="*/ 6680200 w 6680201"/>
              <a:gd name="connsiteY1" fmla="*/ 0 h 670384"/>
              <a:gd name="connsiteX2" fmla="*/ 6599099 w 6680201"/>
              <a:gd name="connsiteY2" fmla="*/ 654302 h 670384"/>
              <a:gd name="connsiteX3" fmla="*/ 1829442 w 6680201"/>
              <a:gd name="connsiteY3" fmla="*/ 670384 h 670384"/>
              <a:gd name="connsiteX4" fmla="*/ 0 w 6680201"/>
              <a:gd name="connsiteY4" fmla="*/ 0 h 6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0201" h="670384">
                <a:moveTo>
                  <a:pt x="0" y="0"/>
                </a:moveTo>
                <a:lnTo>
                  <a:pt x="6680200" y="0"/>
                </a:lnTo>
                <a:lnTo>
                  <a:pt x="6599099" y="654302"/>
                </a:lnTo>
                <a:lnTo>
                  <a:pt x="1829442" y="67038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prstTxWarp prst="textFadeDown">
              <a:avLst>
                <a:gd name="adj" fmla="val 7201"/>
              </a:avLst>
            </a:prstTxWarp>
            <a:spAutoFit/>
          </a:bodyPr>
          <a:lstStyle/>
          <a:p>
            <a:r>
              <a:rPr lang="en-US" altLang="zh-CN" sz="4400" b="1" dirty="0" smtClean="0">
                <a:solidFill>
                  <a:srgbClr val="FFF2CC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FLAT DESIGN</a:t>
            </a:r>
            <a:endParaRPr lang="zh-CN" altLang="en-US" sz="4400" b="1" dirty="0">
              <a:solidFill>
                <a:srgbClr val="FFF2CC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87" name="矩形 486"/>
          <p:cNvSpPr/>
          <p:nvPr/>
        </p:nvSpPr>
        <p:spPr>
          <a:xfrm>
            <a:off x="4102100" y="3633823"/>
            <a:ext cx="457200" cy="107149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dist="38100" dir="18360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矩形 487"/>
          <p:cNvSpPr/>
          <p:nvPr/>
        </p:nvSpPr>
        <p:spPr>
          <a:xfrm>
            <a:off x="7444014" y="3633823"/>
            <a:ext cx="457200" cy="107149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dist="38100" dir="135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34418" y="2256593"/>
            <a:ext cx="5621563" cy="194533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文本框 496"/>
          <p:cNvSpPr txBox="1"/>
          <p:nvPr/>
        </p:nvSpPr>
        <p:spPr>
          <a:xfrm>
            <a:off x="3670496" y="2780382"/>
            <a:ext cx="48510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FLAT DESIGN</a:t>
            </a:r>
            <a:endParaRPr lang="zh-CN" altLang="en-US" sz="6000" b="1" dirty="0">
              <a:solidFill>
                <a:schemeClr val="accent4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10475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5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8479002">
            <a:off x="8676914" y="1775926"/>
            <a:ext cx="2513149" cy="2512292"/>
            <a:chOff x="408708" y="597490"/>
            <a:chExt cx="2513149" cy="2512292"/>
          </a:xfrm>
        </p:grpSpPr>
        <p:sp>
          <p:nvSpPr>
            <p:cNvPr id="10" name="等腰三角形 9"/>
            <p:cNvSpPr/>
            <p:nvPr/>
          </p:nvSpPr>
          <p:spPr>
            <a:xfrm rot="7388066">
              <a:off x="2128107" y="2105656"/>
              <a:ext cx="736600" cy="8509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08708" y="597490"/>
              <a:ext cx="2512292" cy="25122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183872" y="2431741"/>
            <a:ext cx="162095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C00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参考</a:t>
            </a:r>
            <a:endParaRPr lang="en-US" altLang="zh-CN" sz="2800" b="1" dirty="0" smtClean="0">
              <a:solidFill>
                <a:srgbClr val="FFC00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algn="ctr"/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疯狂猜图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598423" y="3484574"/>
            <a:ext cx="4988264" cy="3373426"/>
          </a:xfrm>
          <a:custGeom>
            <a:avLst/>
            <a:gdLst>
              <a:gd name="connsiteX0" fmla="*/ 1149029 w 4988264"/>
              <a:gd name="connsiteY0" fmla="*/ 0 h 3087677"/>
              <a:gd name="connsiteX1" fmla="*/ 3826586 w 4988264"/>
              <a:gd name="connsiteY1" fmla="*/ 0 h 3087677"/>
              <a:gd name="connsiteX2" fmla="*/ 3850689 w 4988264"/>
              <a:gd name="connsiteY2" fmla="*/ 181096 h 3087677"/>
              <a:gd name="connsiteX3" fmla="*/ 4346428 w 4988264"/>
              <a:gd name="connsiteY3" fmla="*/ 167451 h 3087677"/>
              <a:gd name="connsiteX4" fmla="*/ 4988264 w 4988264"/>
              <a:gd name="connsiteY4" fmla="*/ 3087677 h 3087677"/>
              <a:gd name="connsiteX5" fmla="*/ 0 w 4988264"/>
              <a:gd name="connsiteY5" fmla="*/ 3087677 h 3087677"/>
              <a:gd name="connsiteX6" fmla="*/ 600391 w 4988264"/>
              <a:gd name="connsiteY6" fmla="*/ 140209 h 3087677"/>
              <a:gd name="connsiteX7" fmla="*/ 1133508 w 4988264"/>
              <a:gd name="connsiteY7" fmla="*/ 154818 h 308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88264" h="3087677">
                <a:moveTo>
                  <a:pt x="1149029" y="0"/>
                </a:moveTo>
                <a:lnTo>
                  <a:pt x="3826586" y="0"/>
                </a:lnTo>
                <a:lnTo>
                  <a:pt x="3850689" y="181096"/>
                </a:lnTo>
                <a:lnTo>
                  <a:pt x="4346428" y="167451"/>
                </a:lnTo>
                <a:lnTo>
                  <a:pt x="4988264" y="3087677"/>
                </a:lnTo>
                <a:lnTo>
                  <a:pt x="0" y="3087677"/>
                </a:lnTo>
                <a:lnTo>
                  <a:pt x="600391" y="140209"/>
                </a:lnTo>
                <a:lnTo>
                  <a:pt x="1133508" y="154818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195608" y="1788013"/>
            <a:ext cx="3819833" cy="38198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195608" y="1611033"/>
            <a:ext cx="3819833" cy="38198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591411" y="3108850"/>
            <a:ext cx="3047275" cy="2498997"/>
          </a:xfrm>
          <a:custGeom>
            <a:avLst/>
            <a:gdLst>
              <a:gd name="connsiteX0" fmla="*/ 168441 w 3047275"/>
              <a:gd name="connsiteY0" fmla="*/ 0 h 2498997"/>
              <a:gd name="connsiteX1" fmla="*/ 2881008 w 3047275"/>
              <a:gd name="connsiteY1" fmla="*/ 0 h 2498997"/>
              <a:gd name="connsiteX2" fmla="*/ 3047275 w 3047275"/>
              <a:gd name="connsiteY2" fmla="*/ 1726015 h 2498997"/>
              <a:gd name="connsiteX3" fmla="*/ 2988985 w 3047275"/>
              <a:gd name="connsiteY3" fmla="*/ 1803965 h 2498997"/>
              <a:gd name="connsiteX4" fmla="*/ 1515200 w 3047275"/>
              <a:gd name="connsiteY4" fmla="*/ 2498997 h 2498997"/>
              <a:gd name="connsiteX5" fmla="*/ 41415 w 3047275"/>
              <a:gd name="connsiteY5" fmla="*/ 1803965 h 2498997"/>
              <a:gd name="connsiteX6" fmla="*/ 0 w 3047275"/>
              <a:gd name="connsiteY6" fmla="*/ 1748582 h 249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7275" h="2498997">
                <a:moveTo>
                  <a:pt x="168441" y="0"/>
                </a:moveTo>
                <a:lnTo>
                  <a:pt x="2881008" y="0"/>
                </a:lnTo>
                <a:lnTo>
                  <a:pt x="3047275" y="1726015"/>
                </a:lnTo>
                <a:lnTo>
                  <a:pt x="2988985" y="1803965"/>
                </a:lnTo>
                <a:cubicBezTo>
                  <a:pt x="2638678" y="2228439"/>
                  <a:pt x="2108535" y="2498997"/>
                  <a:pt x="1515200" y="2498997"/>
                </a:cubicBezTo>
                <a:cubicBezTo>
                  <a:pt x="921865" y="2498997"/>
                  <a:pt x="391722" y="2228439"/>
                  <a:pt x="41415" y="1803965"/>
                </a:cubicBezTo>
                <a:lnTo>
                  <a:pt x="0" y="1748582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24400" y="2035765"/>
            <a:ext cx="2762250" cy="2762250"/>
          </a:xfrm>
          <a:prstGeom prst="ellipse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724400" y="1775415"/>
            <a:ext cx="2762250" cy="2762250"/>
            <a:chOff x="4724400" y="1775415"/>
            <a:chExt cx="2762250" cy="2762250"/>
          </a:xfrm>
        </p:grpSpPr>
        <p:sp>
          <p:nvSpPr>
            <p:cNvPr id="3" name="椭圆 2"/>
            <p:cNvSpPr/>
            <p:nvPr/>
          </p:nvSpPr>
          <p:spPr>
            <a:xfrm>
              <a:off x="4724400" y="1775415"/>
              <a:ext cx="2762250" cy="27622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746969" y="2429504"/>
              <a:ext cx="1193510" cy="1474579"/>
              <a:chOff x="5746969" y="2429504"/>
              <a:chExt cx="1193510" cy="1474579"/>
            </a:xfrm>
          </p:grpSpPr>
          <p:sp>
            <p:nvSpPr>
              <p:cNvPr id="32" name="等腰三角形 31"/>
              <p:cNvSpPr/>
              <p:nvPr/>
            </p:nvSpPr>
            <p:spPr>
              <a:xfrm rot="5400000">
                <a:off x="5662189" y="2625793"/>
                <a:ext cx="1372978" cy="1183602"/>
              </a:xfrm>
              <a:prstGeom prst="triangle">
                <a:avLst/>
              </a:pr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6200000">
                <a:off x="6856944" y="3118367"/>
                <a:ext cx="79081" cy="6817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5652281" y="2596428"/>
                <a:ext cx="1372978" cy="1183602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654662" y="2524192"/>
                <a:ext cx="1372978" cy="118360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0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22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5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4137890" y="2010431"/>
            <a:ext cx="971187" cy="2780179"/>
          </a:xfrm>
          <a:prstGeom prst="triangle">
            <a:avLst/>
          </a:prstGeom>
          <a:solidFill>
            <a:srgbClr val="A19E7E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4786" y="1612900"/>
            <a:ext cx="3614994" cy="3164114"/>
          </a:xfrm>
          <a:custGeom>
            <a:avLst/>
            <a:gdLst>
              <a:gd name="connsiteX0" fmla="*/ 0 w 3541486"/>
              <a:gd name="connsiteY0" fmla="*/ 0 h 3048000"/>
              <a:gd name="connsiteX1" fmla="*/ 3541486 w 3541486"/>
              <a:gd name="connsiteY1" fmla="*/ 0 h 3048000"/>
              <a:gd name="connsiteX2" fmla="*/ 3541486 w 3541486"/>
              <a:gd name="connsiteY2" fmla="*/ 3048000 h 3048000"/>
              <a:gd name="connsiteX3" fmla="*/ 0 w 3541486"/>
              <a:gd name="connsiteY3" fmla="*/ 3048000 h 3048000"/>
              <a:gd name="connsiteX4" fmla="*/ 0 w 3541486"/>
              <a:gd name="connsiteY4" fmla="*/ 0 h 3048000"/>
              <a:gd name="connsiteX0" fmla="*/ 0 w 3556000"/>
              <a:gd name="connsiteY0" fmla="*/ 0 h 3164114"/>
              <a:gd name="connsiteX1" fmla="*/ 3556000 w 3556000"/>
              <a:gd name="connsiteY1" fmla="*/ 116114 h 3164114"/>
              <a:gd name="connsiteX2" fmla="*/ 3556000 w 3556000"/>
              <a:gd name="connsiteY2" fmla="*/ 3164114 h 3164114"/>
              <a:gd name="connsiteX3" fmla="*/ 14514 w 3556000"/>
              <a:gd name="connsiteY3" fmla="*/ 3164114 h 3164114"/>
              <a:gd name="connsiteX4" fmla="*/ 0 w 3556000"/>
              <a:gd name="connsiteY4" fmla="*/ 0 h 3164114"/>
              <a:gd name="connsiteX0" fmla="*/ 0 w 3556000"/>
              <a:gd name="connsiteY0" fmla="*/ 0 h 3164114"/>
              <a:gd name="connsiteX1" fmla="*/ 3556000 w 3556000"/>
              <a:gd name="connsiteY1" fmla="*/ 116114 h 3164114"/>
              <a:gd name="connsiteX2" fmla="*/ 3556000 w 3556000"/>
              <a:gd name="connsiteY2" fmla="*/ 3164114 h 3164114"/>
              <a:gd name="connsiteX3" fmla="*/ 72571 w 3556000"/>
              <a:gd name="connsiteY3" fmla="*/ 3164114 h 3164114"/>
              <a:gd name="connsiteX4" fmla="*/ 0 w 3556000"/>
              <a:gd name="connsiteY4" fmla="*/ 0 h 3164114"/>
              <a:gd name="connsiteX0" fmla="*/ 0 w 3614994"/>
              <a:gd name="connsiteY0" fmla="*/ 60866 h 3224980"/>
              <a:gd name="connsiteX1" fmla="*/ 3614994 w 3614994"/>
              <a:gd name="connsiteY1" fmla="*/ 0 h 3224980"/>
              <a:gd name="connsiteX2" fmla="*/ 3556000 w 3614994"/>
              <a:gd name="connsiteY2" fmla="*/ 3224980 h 3224980"/>
              <a:gd name="connsiteX3" fmla="*/ 72571 w 3614994"/>
              <a:gd name="connsiteY3" fmla="*/ 3224980 h 3224980"/>
              <a:gd name="connsiteX4" fmla="*/ 0 w 3614994"/>
              <a:gd name="connsiteY4" fmla="*/ 60866 h 3224980"/>
              <a:gd name="connsiteX0" fmla="*/ 0 w 3614994"/>
              <a:gd name="connsiteY0" fmla="*/ 0 h 3164114"/>
              <a:gd name="connsiteX1" fmla="*/ 3614994 w 3614994"/>
              <a:gd name="connsiteY1" fmla="*/ 12876 h 3164114"/>
              <a:gd name="connsiteX2" fmla="*/ 3556000 w 3614994"/>
              <a:gd name="connsiteY2" fmla="*/ 3164114 h 3164114"/>
              <a:gd name="connsiteX3" fmla="*/ 72571 w 3614994"/>
              <a:gd name="connsiteY3" fmla="*/ 3164114 h 3164114"/>
              <a:gd name="connsiteX4" fmla="*/ 0 w 3614994"/>
              <a:gd name="connsiteY4" fmla="*/ 0 h 316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994" h="3164114">
                <a:moveTo>
                  <a:pt x="0" y="0"/>
                </a:moveTo>
                <a:lnTo>
                  <a:pt x="3614994" y="12876"/>
                </a:lnTo>
                <a:lnTo>
                  <a:pt x="3556000" y="3164114"/>
                </a:lnTo>
                <a:lnTo>
                  <a:pt x="72571" y="316411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993123">
            <a:off x="5875434" y="4486269"/>
            <a:ext cx="1237613" cy="581490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363319">
            <a:off x="5292915" y="2754155"/>
            <a:ext cx="24026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FLAT.</a:t>
            </a:r>
            <a:endParaRPr lang="zh-CN" altLang="en-US" sz="6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310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3243099" y="694871"/>
            <a:ext cx="5733558" cy="5628609"/>
            <a:chOff x="62" y="-56"/>
            <a:chExt cx="2677" cy="2628"/>
          </a:xfrm>
          <a:solidFill>
            <a:srgbClr val="FFC000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382" y="661"/>
              <a:ext cx="357" cy="298"/>
            </a:xfrm>
            <a:custGeom>
              <a:avLst/>
              <a:gdLst>
                <a:gd name="T0" fmla="*/ 1 w 6"/>
                <a:gd name="T1" fmla="*/ 1 h 5"/>
                <a:gd name="T2" fmla="*/ 1 w 6"/>
                <a:gd name="T3" fmla="*/ 2 h 5"/>
                <a:gd name="T4" fmla="*/ 0 w 6"/>
                <a:gd name="T5" fmla="*/ 3 h 5"/>
                <a:gd name="T6" fmla="*/ 1 w 6"/>
                <a:gd name="T7" fmla="*/ 3 h 5"/>
                <a:gd name="T8" fmla="*/ 3 w 6"/>
                <a:gd name="T9" fmla="*/ 3 h 5"/>
                <a:gd name="T10" fmla="*/ 4 w 6"/>
                <a:gd name="T11" fmla="*/ 4 h 5"/>
                <a:gd name="T12" fmla="*/ 5 w 6"/>
                <a:gd name="T13" fmla="*/ 5 h 5"/>
                <a:gd name="T14" fmla="*/ 6 w 6"/>
                <a:gd name="T15" fmla="*/ 5 h 5"/>
                <a:gd name="T16" fmla="*/ 5 w 6"/>
                <a:gd name="T17" fmla="*/ 4 h 5"/>
                <a:gd name="T18" fmla="*/ 2 w 6"/>
                <a:gd name="T19" fmla="*/ 1 h 5"/>
                <a:gd name="T20" fmla="*/ 1 w 6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3" y="1"/>
                    <a:pt x="2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62" y="-56"/>
              <a:ext cx="2558" cy="2628"/>
            </a:xfrm>
            <a:custGeom>
              <a:avLst/>
              <a:gdLst>
                <a:gd name="T0" fmla="*/ 41 w 43"/>
                <a:gd name="T1" fmla="*/ 25 h 44"/>
                <a:gd name="T2" fmla="*/ 36 w 43"/>
                <a:gd name="T3" fmla="*/ 22 h 44"/>
                <a:gd name="T4" fmla="*/ 38 w 43"/>
                <a:gd name="T5" fmla="*/ 16 h 44"/>
                <a:gd name="T6" fmla="*/ 38 w 43"/>
                <a:gd name="T7" fmla="*/ 12 h 44"/>
                <a:gd name="T8" fmla="*/ 39 w 43"/>
                <a:gd name="T9" fmla="*/ 10 h 44"/>
                <a:gd name="T10" fmla="*/ 33 w 43"/>
                <a:gd name="T11" fmla="*/ 2 h 44"/>
                <a:gd name="T12" fmla="*/ 31 w 43"/>
                <a:gd name="T13" fmla="*/ 3 h 44"/>
                <a:gd name="T14" fmla="*/ 30 w 43"/>
                <a:gd name="T15" fmla="*/ 5 h 44"/>
                <a:gd name="T16" fmla="*/ 29 w 43"/>
                <a:gd name="T17" fmla="*/ 5 h 44"/>
                <a:gd name="T18" fmla="*/ 25 w 43"/>
                <a:gd name="T19" fmla="*/ 2 h 44"/>
                <a:gd name="T20" fmla="*/ 22 w 43"/>
                <a:gd name="T21" fmla="*/ 0 h 44"/>
                <a:gd name="T22" fmla="*/ 9 w 43"/>
                <a:gd name="T23" fmla="*/ 5 h 44"/>
                <a:gd name="T24" fmla="*/ 14 w 43"/>
                <a:gd name="T25" fmla="*/ 4 h 44"/>
                <a:gd name="T26" fmla="*/ 15 w 43"/>
                <a:gd name="T27" fmla="*/ 4 h 44"/>
                <a:gd name="T28" fmla="*/ 14 w 43"/>
                <a:gd name="T29" fmla="*/ 8 h 44"/>
                <a:gd name="T30" fmla="*/ 17 w 43"/>
                <a:gd name="T31" fmla="*/ 10 h 44"/>
                <a:gd name="T32" fmla="*/ 18 w 43"/>
                <a:gd name="T33" fmla="*/ 7 h 44"/>
                <a:gd name="T34" fmla="*/ 21 w 43"/>
                <a:gd name="T35" fmla="*/ 7 h 44"/>
                <a:gd name="T36" fmla="*/ 24 w 43"/>
                <a:gd name="T37" fmla="*/ 8 h 44"/>
                <a:gd name="T38" fmla="*/ 26 w 43"/>
                <a:gd name="T39" fmla="*/ 11 h 44"/>
                <a:gd name="T40" fmla="*/ 24 w 43"/>
                <a:gd name="T41" fmla="*/ 11 h 44"/>
                <a:gd name="T42" fmla="*/ 20 w 43"/>
                <a:gd name="T43" fmla="*/ 12 h 44"/>
                <a:gd name="T44" fmla="*/ 23 w 43"/>
                <a:gd name="T45" fmla="*/ 12 h 44"/>
                <a:gd name="T46" fmla="*/ 19 w 43"/>
                <a:gd name="T47" fmla="*/ 15 h 44"/>
                <a:gd name="T48" fmla="*/ 17 w 43"/>
                <a:gd name="T49" fmla="*/ 20 h 44"/>
                <a:gd name="T50" fmla="*/ 13 w 43"/>
                <a:gd name="T51" fmla="*/ 19 h 44"/>
                <a:gd name="T52" fmla="*/ 13 w 43"/>
                <a:gd name="T53" fmla="*/ 23 h 44"/>
                <a:gd name="T54" fmla="*/ 15 w 43"/>
                <a:gd name="T55" fmla="*/ 24 h 44"/>
                <a:gd name="T56" fmla="*/ 17 w 43"/>
                <a:gd name="T57" fmla="*/ 27 h 44"/>
                <a:gd name="T58" fmla="*/ 14 w 43"/>
                <a:gd name="T59" fmla="*/ 25 h 44"/>
                <a:gd name="T60" fmla="*/ 9 w 43"/>
                <a:gd name="T61" fmla="*/ 23 h 44"/>
                <a:gd name="T62" fmla="*/ 6 w 43"/>
                <a:gd name="T63" fmla="*/ 18 h 44"/>
                <a:gd name="T64" fmla="*/ 4 w 43"/>
                <a:gd name="T65" fmla="*/ 11 h 44"/>
                <a:gd name="T66" fmla="*/ 18 w 43"/>
                <a:gd name="T67" fmla="*/ 44 h 44"/>
                <a:gd name="T68" fmla="*/ 19 w 43"/>
                <a:gd name="T69" fmla="*/ 37 h 44"/>
                <a:gd name="T70" fmla="*/ 16 w 43"/>
                <a:gd name="T71" fmla="*/ 31 h 44"/>
                <a:gd name="T72" fmla="*/ 18 w 43"/>
                <a:gd name="T73" fmla="*/ 28 h 44"/>
                <a:gd name="T74" fmla="*/ 22 w 43"/>
                <a:gd name="T75" fmla="*/ 28 h 44"/>
                <a:gd name="T76" fmla="*/ 26 w 43"/>
                <a:gd name="T77" fmla="*/ 31 h 44"/>
                <a:gd name="T78" fmla="*/ 28 w 43"/>
                <a:gd name="T79" fmla="*/ 33 h 44"/>
                <a:gd name="T80" fmla="*/ 30 w 43"/>
                <a:gd name="T81" fmla="*/ 35 h 44"/>
                <a:gd name="T82" fmla="*/ 25 w 43"/>
                <a:gd name="T83" fmla="*/ 40 h 44"/>
                <a:gd name="T84" fmla="*/ 22 w 43"/>
                <a:gd name="T85" fmla="*/ 42 h 44"/>
                <a:gd name="T86" fmla="*/ 23 w 43"/>
                <a:gd name="T87" fmla="*/ 44 h 44"/>
                <a:gd name="T88" fmla="*/ 42 w 43"/>
                <a:gd name="T89" fmla="*/ 28 h 44"/>
                <a:gd name="T90" fmla="*/ 23 w 43"/>
                <a:gd name="T91" fmla="*/ 12 h 44"/>
                <a:gd name="T92" fmla="*/ 22 w 43"/>
                <a:gd name="T93" fmla="*/ 14 h 44"/>
                <a:gd name="T94" fmla="*/ 32 w 43"/>
                <a:gd name="T95" fmla="*/ 4 h 44"/>
                <a:gd name="T96" fmla="*/ 35 w 43"/>
                <a:gd name="T9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" h="44">
                  <a:moveTo>
                    <a:pt x="42" y="28"/>
                  </a:moveTo>
                  <a:cubicBezTo>
                    <a:pt x="42" y="27"/>
                    <a:pt x="42" y="26"/>
                    <a:pt x="42" y="26"/>
                  </a:cubicBezTo>
                  <a:cubicBezTo>
                    <a:pt x="42" y="26"/>
                    <a:pt x="41" y="25"/>
                    <a:pt x="41" y="25"/>
                  </a:cubicBezTo>
                  <a:cubicBezTo>
                    <a:pt x="41" y="24"/>
                    <a:pt x="40" y="26"/>
                    <a:pt x="40" y="26"/>
                  </a:cubicBezTo>
                  <a:cubicBezTo>
                    <a:pt x="39" y="26"/>
                    <a:pt x="39" y="26"/>
                    <a:pt x="38" y="26"/>
                  </a:cubicBezTo>
                  <a:cubicBezTo>
                    <a:pt x="38" y="26"/>
                    <a:pt x="36" y="22"/>
                    <a:pt x="36" y="22"/>
                  </a:cubicBezTo>
                  <a:cubicBezTo>
                    <a:pt x="36" y="22"/>
                    <a:pt x="36" y="21"/>
                    <a:pt x="36" y="20"/>
                  </a:cubicBezTo>
                  <a:cubicBezTo>
                    <a:pt x="36" y="19"/>
                    <a:pt x="37" y="18"/>
                    <a:pt x="37" y="18"/>
                  </a:cubicBezTo>
                  <a:cubicBezTo>
                    <a:pt x="37" y="18"/>
                    <a:pt x="37" y="17"/>
                    <a:pt x="38" y="16"/>
                  </a:cubicBezTo>
                  <a:cubicBezTo>
                    <a:pt x="38" y="15"/>
                    <a:pt x="39" y="15"/>
                    <a:pt x="39" y="15"/>
                  </a:cubicBezTo>
                  <a:cubicBezTo>
                    <a:pt x="39" y="15"/>
                    <a:pt x="39" y="14"/>
                    <a:pt x="38" y="14"/>
                  </a:cubicBezTo>
                  <a:cubicBezTo>
                    <a:pt x="37" y="13"/>
                    <a:pt x="37" y="13"/>
                    <a:pt x="38" y="12"/>
                  </a:cubicBezTo>
                  <a:cubicBezTo>
                    <a:pt x="38" y="12"/>
                    <a:pt x="38" y="11"/>
                    <a:pt x="38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0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0" y="10"/>
                    <a:pt x="41" y="10"/>
                    <a:pt x="41" y="10"/>
                  </a:cubicBezTo>
                  <a:cubicBezTo>
                    <a:pt x="39" y="7"/>
                    <a:pt x="36" y="4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2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29" y="6"/>
                    <a:pt x="29" y="5"/>
                  </a:cubicBezTo>
                  <a:cubicBezTo>
                    <a:pt x="28" y="5"/>
                    <a:pt x="28" y="5"/>
                    <a:pt x="27" y="5"/>
                  </a:cubicBezTo>
                  <a:cubicBezTo>
                    <a:pt x="27" y="5"/>
                    <a:pt x="25" y="3"/>
                    <a:pt x="25" y="3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6" y="2"/>
                    <a:pt x="24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3" y="1"/>
                    <a:pt x="10" y="4"/>
                  </a:cubicBezTo>
                  <a:cubicBezTo>
                    <a:pt x="11" y="4"/>
                    <a:pt x="12" y="3"/>
                    <a:pt x="11" y="4"/>
                  </a:cubicBezTo>
                  <a:cubicBezTo>
                    <a:pt x="10" y="4"/>
                    <a:pt x="9" y="5"/>
                    <a:pt x="9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5" y="2"/>
                    <a:pt x="15" y="2"/>
                  </a:cubicBezTo>
                  <a:cubicBezTo>
                    <a:pt x="15" y="2"/>
                    <a:pt x="14" y="3"/>
                    <a:pt x="15" y="4"/>
                  </a:cubicBezTo>
                  <a:cubicBezTo>
                    <a:pt x="15" y="5"/>
                    <a:pt x="17" y="5"/>
                    <a:pt x="16" y="5"/>
                  </a:cubicBezTo>
                  <a:cubicBezTo>
                    <a:pt x="14" y="6"/>
                    <a:pt x="12" y="7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6" y="9"/>
                    <a:pt x="16" y="9"/>
                  </a:cubicBezTo>
                  <a:cubicBezTo>
                    <a:pt x="16" y="9"/>
                    <a:pt x="16" y="9"/>
                    <a:pt x="17" y="10"/>
                  </a:cubicBezTo>
                  <a:cubicBezTo>
                    <a:pt x="18" y="10"/>
                    <a:pt x="18" y="9"/>
                    <a:pt x="18" y="9"/>
                  </a:cubicBezTo>
                  <a:cubicBezTo>
                    <a:pt x="18" y="8"/>
                    <a:pt x="19" y="9"/>
                    <a:pt x="18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9" y="5"/>
                    <a:pt x="20" y="6"/>
                  </a:cubicBezTo>
                  <a:cubicBezTo>
                    <a:pt x="20" y="6"/>
                    <a:pt x="20" y="7"/>
                    <a:pt x="21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3" y="6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9"/>
                    <a:pt x="25" y="8"/>
                    <a:pt x="25" y="9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7" y="11"/>
                    <a:pt x="27" y="12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5" y="10"/>
                    <a:pt x="24" y="10"/>
                  </a:cubicBezTo>
                  <a:cubicBezTo>
                    <a:pt x="24" y="10"/>
                    <a:pt x="22" y="10"/>
                    <a:pt x="22" y="10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20" y="12"/>
                    <a:pt x="22" y="11"/>
                    <a:pt x="22" y="11"/>
                  </a:cubicBezTo>
                  <a:cubicBezTo>
                    <a:pt x="22" y="12"/>
                    <a:pt x="22" y="11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3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4"/>
                    <a:pt x="19" y="14"/>
                    <a:pt x="19" y="15"/>
                  </a:cubicBezTo>
                  <a:cubicBezTo>
                    <a:pt x="18" y="16"/>
                    <a:pt x="19" y="16"/>
                    <a:pt x="18" y="16"/>
                  </a:cubicBezTo>
                  <a:cubicBezTo>
                    <a:pt x="18" y="17"/>
                    <a:pt x="16" y="18"/>
                    <a:pt x="16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19"/>
                    <a:pt x="15" y="19"/>
                  </a:cubicBezTo>
                  <a:cubicBezTo>
                    <a:pt x="14" y="19"/>
                    <a:pt x="13" y="19"/>
                    <a:pt x="13" y="19"/>
                  </a:cubicBezTo>
                  <a:cubicBezTo>
                    <a:pt x="13" y="19"/>
                    <a:pt x="11" y="19"/>
                    <a:pt x="11" y="20"/>
                  </a:cubicBezTo>
                  <a:cubicBezTo>
                    <a:pt x="11" y="20"/>
                    <a:pt x="10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4" y="22"/>
                    <a:pt x="14" y="22"/>
                  </a:cubicBezTo>
                  <a:cubicBezTo>
                    <a:pt x="14" y="22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5" y="24"/>
                    <a:pt x="16" y="25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6" y="27"/>
                    <a:pt x="15" y="27"/>
                  </a:cubicBezTo>
                  <a:cubicBezTo>
                    <a:pt x="15" y="26"/>
                    <a:pt x="14" y="25"/>
                    <a:pt x="14" y="25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2" y="24"/>
                    <a:pt x="13" y="24"/>
                    <a:pt x="12" y="24"/>
                  </a:cubicBezTo>
                  <a:cubicBezTo>
                    <a:pt x="11" y="24"/>
                    <a:pt x="10" y="24"/>
                    <a:pt x="9" y="23"/>
                  </a:cubicBezTo>
                  <a:cubicBezTo>
                    <a:pt x="9" y="23"/>
                    <a:pt x="8" y="22"/>
                    <a:pt x="8" y="22"/>
                  </a:cubicBezTo>
                  <a:cubicBezTo>
                    <a:pt x="8" y="22"/>
                    <a:pt x="7" y="21"/>
                    <a:pt x="7" y="20"/>
                  </a:cubicBezTo>
                  <a:cubicBezTo>
                    <a:pt x="6" y="19"/>
                    <a:pt x="6" y="19"/>
                    <a:pt x="6" y="18"/>
                  </a:cubicBezTo>
                  <a:cubicBezTo>
                    <a:pt x="5" y="18"/>
                    <a:pt x="5" y="18"/>
                    <a:pt x="4" y="17"/>
                  </a:cubicBezTo>
                  <a:cubicBezTo>
                    <a:pt x="4" y="15"/>
                    <a:pt x="5" y="13"/>
                    <a:pt x="5" y="13"/>
                  </a:cubicBezTo>
                  <a:cubicBezTo>
                    <a:pt x="4" y="12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1" y="14"/>
                    <a:pt x="0" y="18"/>
                    <a:pt x="0" y="22"/>
                  </a:cubicBezTo>
                  <a:cubicBezTo>
                    <a:pt x="0" y="33"/>
                    <a:pt x="8" y="42"/>
                    <a:pt x="18" y="44"/>
                  </a:cubicBezTo>
                  <a:cubicBezTo>
                    <a:pt x="18" y="44"/>
                    <a:pt x="18" y="44"/>
                    <a:pt x="18" y="43"/>
                  </a:cubicBezTo>
                  <a:cubicBezTo>
                    <a:pt x="18" y="42"/>
                    <a:pt x="18" y="41"/>
                    <a:pt x="19" y="39"/>
                  </a:cubicBezTo>
                  <a:cubicBezTo>
                    <a:pt x="19" y="38"/>
                    <a:pt x="19" y="37"/>
                    <a:pt x="19" y="37"/>
                  </a:cubicBezTo>
                  <a:cubicBezTo>
                    <a:pt x="19" y="37"/>
                    <a:pt x="17" y="37"/>
                    <a:pt x="17" y="36"/>
                  </a:cubicBezTo>
                  <a:cubicBezTo>
                    <a:pt x="17" y="36"/>
                    <a:pt x="15" y="33"/>
                    <a:pt x="15" y="32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20" y="28"/>
                    <a:pt x="21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3" y="29"/>
                    <a:pt x="24" y="29"/>
                  </a:cubicBezTo>
                  <a:cubicBezTo>
                    <a:pt x="24" y="30"/>
                    <a:pt x="26" y="30"/>
                    <a:pt x="26" y="30"/>
                  </a:cubicBezTo>
                  <a:cubicBezTo>
                    <a:pt x="26" y="30"/>
                    <a:pt x="26" y="31"/>
                    <a:pt x="26" y="31"/>
                  </a:cubicBezTo>
                  <a:cubicBezTo>
                    <a:pt x="26" y="31"/>
                    <a:pt x="26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2"/>
                    <a:pt x="28" y="33"/>
                  </a:cubicBezTo>
                  <a:cubicBezTo>
                    <a:pt x="28" y="33"/>
                    <a:pt x="30" y="33"/>
                    <a:pt x="30" y="33"/>
                  </a:cubicBezTo>
                  <a:cubicBezTo>
                    <a:pt x="30" y="33"/>
                    <a:pt x="31" y="33"/>
                    <a:pt x="31" y="34"/>
                  </a:cubicBezTo>
                  <a:cubicBezTo>
                    <a:pt x="30" y="34"/>
                    <a:pt x="30" y="35"/>
                    <a:pt x="30" y="35"/>
                  </a:cubicBezTo>
                  <a:cubicBezTo>
                    <a:pt x="30" y="35"/>
                    <a:pt x="29" y="37"/>
                    <a:pt x="28" y="38"/>
                  </a:cubicBezTo>
                  <a:cubicBezTo>
                    <a:pt x="28" y="39"/>
                    <a:pt x="28" y="38"/>
                    <a:pt x="27" y="39"/>
                  </a:cubicBezTo>
                  <a:cubicBezTo>
                    <a:pt x="26" y="39"/>
                    <a:pt x="26" y="39"/>
                    <a:pt x="25" y="40"/>
                  </a:cubicBezTo>
                  <a:cubicBezTo>
                    <a:pt x="25" y="41"/>
                    <a:pt x="24" y="41"/>
                    <a:pt x="23" y="41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1" y="43"/>
                    <a:pt x="21" y="44"/>
                  </a:cubicBezTo>
                  <a:cubicBezTo>
                    <a:pt x="21" y="44"/>
                    <a:pt x="20" y="44"/>
                    <a:pt x="20" y="44"/>
                  </a:cubicBezTo>
                  <a:cubicBezTo>
                    <a:pt x="21" y="44"/>
                    <a:pt x="22" y="44"/>
                    <a:pt x="23" y="44"/>
                  </a:cubicBezTo>
                  <a:cubicBezTo>
                    <a:pt x="30" y="44"/>
                    <a:pt x="37" y="40"/>
                    <a:pt x="41" y="34"/>
                  </a:cubicBezTo>
                  <a:cubicBezTo>
                    <a:pt x="41" y="34"/>
                    <a:pt x="42" y="32"/>
                    <a:pt x="42" y="31"/>
                  </a:cubicBezTo>
                  <a:cubicBezTo>
                    <a:pt x="42" y="30"/>
                    <a:pt x="43" y="28"/>
                    <a:pt x="42" y="28"/>
                  </a:cubicBezTo>
                  <a:close/>
                  <a:moveTo>
                    <a:pt x="22" y="14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3" y="13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3" y="13"/>
                    <a:pt x="22" y="14"/>
                  </a:cubicBezTo>
                  <a:close/>
                  <a:moveTo>
                    <a:pt x="33" y="5"/>
                  </a:moveTo>
                  <a:cubicBezTo>
                    <a:pt x="33" y="5"/>
                    <a:pt x="33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3" y="4"/>
                    <a:pt x="33" y="4"/>
                  </a:cubicBezTo>
                  <a:cubicBezTo>
                    <a:pt x="33" y="4"/>
                    <a:pt x="34" y="4"/>
                    <a:pt x="35" y="5"/>
                  </a:cubicBezTo>
                  <a:cubicBezTo>
                    <a:pt x="35" y="5"/>
                    <a:pt x="34" y="5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五边形 1"/>
          <p:cNvSpPr/>
          <p:nvPr/>
        </p:nvSpPr>
        <p:spPr>
          <a:xfrm rot="5400000">
            <a:off x="663741" y="3612366"/>
            <a:ext cx="2480957" cy="1142793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>
            <a:off x="1332823" y="2656830"/>
            <a:ext cx="1142793" cy="286454"/>
          </a:xfrm>
          <a:prstGeom prst="trapezoid">
            <a:avLst>
              <a:gd name="adj" fmla="val 75533"/>
            </a:avLst>
          </a:prstGeom>
          <a:solidFill>
            <a:srgbClr val="FFD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 rot="5400000">
            <a:off x="9395351" y="3438897"/>
            <a:ext cx="1781455" cy="1142793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梯形 21"/>
          <p:cNvSpPr/>
          <p:nvPr/>
        </p:nvSpPr>
        <p:spPr>
          <a:xfrm flipH="1">
            <a:off x="9714682" y="2833112"/>
            <a:ext cx="1142793" cy="286454"/>
          </a:xfrm>
          <a:prstGeom prst="trapezoid">
            <a:avLst>
              <a:gd name="adj" fmla="val 75533"/>
            </a:avLst>
          </a:prstGeom>
          <a:solidFill>
            <a:srgbClr val="967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416745" y="5424241"/>
            <a:ext cx="974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-70</a:t>
            </a:r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%</a:t>
            </a:r>
            <a:endParaRPr lang="zh-CN" altLang="en-US" sz="1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98604" y="4901021"/>
            <a:ext cx="974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-40</a:t>
            </a:r>
            <a:r>
              <a:rPr lang="en-US" altLang="zh-CN" sz="1600" b="1" dirty="0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%</a:t>
            </a:r>
            <a:endParaRPr lang="zh-CN" altLang="en-US" sz="1200" b="1" dirty="0">
              <a:solidFill>
                <a:srgbClr val="9672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85166" y="2011369"/>
            <a:ext cx="225763" cy="545320"/>
            <a:chOff x="2181541" y="1516532"/>
            <a:chExt cx="427209" cy="1031903"/>
          </a:xfrm>
          <a:solidFill>
            <a:srgbClr val="FFC000"/>
          </a:solidFill>
        </p:grpSpPr>
        <p:sp>
          <p:nvSpPr>
            <p:cNvPr id="30" name="Oval 111"/>
            <p:cNvSpPr>
              <a:spLocks noChangeArrowheads="1"/>
            </p:cNvSpPr>
            <p:nvPr/>
          </p:nvSpPr>
          <p:spPr bwMode="auto">
            <a:xfrm>
              <a:off x="2305370" y="1516532"/>
              <a:ext cx="179552" cy="18367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12"/>
            <p:cNvSpPr>
              <a:spLocks/>
            </p:cNvSpPr>
            <p:nvPr/>
          </p:nvSpPr>
          <p:spPr bwMode="auto">
            <a:xfrm>
              <a:off x="2181541" y="1718785"/>
              <a:ext cx="427209" cy="829650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735963" y="2183288"/>
            <a:ext cx="245530" cy="549683"/>
            <a:chOff x="3170770" y="1516532"/>
            <a:chExt cx="464613" cy="1040158"/>
          </a:xfrm>
          <a:solidFill>
            <a:srgbClr val="967200"/>
          </a:solidFill>
        </p:grpSpPr>
        <p:sp>
          <p:nvSpPr>
            <p:cNvPr id="33" name="Oval 5"/>
            <p:cNvSpPr>
              <a:spLocks noChangeArrowheads="1"/>
            </p:cNvSpPr>
            <p:nvPr/>
          </p:nvSpPr>
          <p:spPr bwMode="auto">
            <a:xfrm>
              <a:off x="3313888" y="1516532"/>
              <a:ext cx="180453" cy="18161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170770" y="1718785"/>
              <a:ext cx="464613" cy="837905"/>
            </a:xfrm>
            <a:custGeom>
              <a:avLst/>
              <a:gdLst>
                <a:gd name="T0" fmla="*/ 94 w 95"/>
                <a:gd name="T1" fmla="*/ 63 h 166"/>
                <a:gd name="T2" fmla="*/ 80 w 95"/>
                <a:gd name="T3" fmla="*/ 18 h 166"/>
                <a:gd name="T4" fmla="*/ 79 w 95"/>
                <a:gd name="T5" fmla="*/ 18 h 166"/>
                <a:gd name="T6" fmla="*/ 56 w 95"/>
                <a:gd name="T7" fmla="*/ 0 h 166"/>
                <a:gd name="T8" fmla="*/ 49 w 95"/>
                <a:gd name="T9" fmla="*/ 0 h 166"/>
                <a:gd name="T10" fmla="*/ 46 w 95"/>
                <a:gd name="T11" fmla="*/ 0 h 166"/>
                <a:gd name="T12" fmla="*/ 39 w 95"/>
                <a:gd name="T13" fmla="*/ 0 h 166"/>
                <a:gd name="T14" fmla="*/ 16 w 95"/>
                <a:gd name="T15" fmla="*/ 18 h 166"/>
                <a:gd name="T16" fmla="*/ 15 w 95"/>
                <a:gd name="T17" fmla="*/ 18 h 166"/>
                <a:gd name="T18" fmla="*/ 1 w 95"/>
                <a:gd name="T19" fmla="*/ 63 h 166"/>
                <a:gd name="T20" fmla="*/ 5 w 95"/>
                <a:gd name="T21" fmla="*/ 73 h 166"/>
                <a:gd name="T22" fmla="*/ 15 w 95"/>
                <a:gd name="T23" fmla="*/ 68 h 166"/>
                <a:gd name="T24" fmla="*/ 28 w 95"/>
                <a:gd name="T25" fmla="*/ 25 h 166"/>
                <a:gd name="T26" fmla="*/ 32 w 95"/>
                <a:gd name="T27" fmla="*/ 25 h 166"/>
                <a:gd name="T28" fmla="*/ 8 w 95"/>
                <a:gd name="T29" fmla="*/ 99 h 166"/>
                <a:gd name="T30" fmla="*/ 27 w 95"/>
                <a:gd name="T31" fmla="*/ 99 h 166"/>
                <a:gd name="T32" fmla="*/ 27 w 95"/>
                <a:gd name="T33" fmla="*/ 158 h 166"/>
                <a:gd name="T34" fmla="*/ 36 w 95"/>
                <a:gd name="T35" fmla="*/ 166 h 166"/>
                <a:gd name="T36" fmla="*/ 44 w 95"/>
                <a:gd name="T37" fmla="*/ 158 h 166"/>
                <a:gd name="T38" fmla="*/ 44 w 95"/>
                <a:gd name="T39" fmla="*/ 99 h 166"/>
                <a:gd name="T40" fmla="*/ 51 w 95"/>
                <a:gd name="T41" fmla="*/ 99 h 166"/>
                <a:gd name="T42" fmla="*/ 51 w 95"/>
                <a:gd name="T43" fmla="*/ 158 h 166"/>
                <a:gd name="T44" fmla="*/ 59 w 95"/>
                <a:gd name="T45" fmla="*/ 166 h 166"/>
                <a:gd name="T46" fmla="*/ 68 w 95"/>
                <a:gd name="T47" fmla="*/ 158 h 166"/>
                <a:gd name="T48" fmla="*/ 68 w 95"/>
                <a:gd name="T49" fmla="*/ 99 h 166"/>
                <a:gd name="T50" fmla="*/ 87 w 95"/>
                <a:gd name="T51" fmla="*/ 99 h 166"/>
                <a:gd name="T52" fmla="*/ 63 w 95"/>
                <a:gd name="T53" fmla="*/ 25 h 166"/>
                <a:gd name="T54" fmla="*/ 67 w 95"/>
                <a:gd name="T55" fmla="*/ 25 h 166"/>
                <a:gd name="T56" fmla="*/ 80 w 95"/>
                <a:gd name="T57" fmla="*/ 68 h 166"/>
                <a:gd name="T58" fmla="*/ 90 w 95"/>
                <a:gd name="T59" fmla="*/ 73 h 166"/>
                <a:gd name="T60" fmla="*/ 94 w 95"/>
                <a:gd name="T6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79" y="18"/>
                    <a:pt x="79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5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1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574703" y="2287498"/>
            <a:ext cx="780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C00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MALE</a:t>
            </a:r>
            <a:endParaRPr lang="zh-CN" altLang="en-US" sz="1000" b="1" dirty="0">
              <a:solidFill>
                <a:schemeClr val="accent4">
                  <a:lumMod val="50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700383" y="246378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96720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FEMALE</a:t>
            </a:r>
            <a:endParaRPr lang="zh-CN" altLang="en-US" sz="1000" b="1" dirty="0">
              <a:solidFill>
                <a:srgbClr val="96720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92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418597" y="0"/>
            <a:ext cx="3289012" cy="6664438"/>
            <a:chOff x="2612102" y="-6562598"/>
            <a:chExt cx="6952343" cy="14087348"/>
          </a:xfrm>
        </p:grpSpPr>
        <p:sp>
          <p:nvSpPr>
            <p:cNvPr id="6" name="梯形 5"/>
            <p:cNvSpPr/>
            <p:nvPr/>
          </p:nvSpPr>
          <p:spPr>
            <a:xfrm>
              <a:off x="2671096" y="-6562598"/>
              <a:ext cx="6893349" cy="10407069"/>
            </a:xfrm>
            <a:prstGeom prst="trapezoid">
              <a:avLst>
                <a:gd name="adj" fmla="val 48498"/>
              </a:avLst>
            </a:prstGeom>
            <a:solidFill>
              <a:srgbClr val="A19E7E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612102" y="572407"/>
              <a:ext cx="6952343" cy="695234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68740" y="4286553"/>
            <a:ext cx="2420855" cy="1569660"/>
          </a:xfrm>
          <a:prstGeom prst="rect">
            <a:avLst/>
          </a:prstGeom>
          <a:noFill/>
          <a:scene3d>
            <a:camera prst="isometricTopUp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</a:p>
          <a:p>
            <a:pPr algn="ctr"/>
            <a:r>
              <a:rPr lang="en-US" altLang="zh-CN" sz="4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169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843773" y="2715687"/>
            <a:ext cx="674397" cy="888596"/>
            <a:chOff x="747" y="939"/>
            <a:chExt cx="1124" cy="1481"/>
          </a:xfrm>
          <a:solidFill>
            <a:srgbClr val="FFC000"/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1117" y="939"/>
              <a:ext cx="300" cy="299"/>
            </a:xfrm>
            <a:custGeom>
              <a:avLst/>
              <a:gdLst>
                <a:gd name="T0" fmla="*/ 18 w 43"/>
                <a:gd name="T1" fmla="*/ 3 h 43"/>
                <a:gd name="T2" fmla="*/ 40 w 43"/>
                <a:gd name="T3" fmla="*/ 23 h 43"/>
                <a:gd name="T4" fmla="*/ 8 w 43"/>
                <a:gd name="T5" fmla="*/ 31 h 43"/>
                <a:gd name="T6" fmla="*/ 18 w 43"/>
                <a:gd name="T7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3">
                  <a:moveTo>
                    <a:pt x="18" y="3"/>
                  </a:moveTo>
                  <a:cubicBezTo>
                    <a:pt x="30" y="0"/>
                    <a:pt x="43" y="11"/>
                    <a:pt x="40" y="23"/>
                  </a:cubicBezTo>
                  <a:cubicBezTo>
                    <a:pt x="39" y="39"/>
                    <a:pt x="16" y="43"/>
                    <a:pt x="8" y="31"/>
                  </a:cubicBezTo>
                  <a:cubicBezTo>
                    <a:pt x="0" y="22"/>
                    <a:pt x="6" y="5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747" y="995"/>
              <a:ext cx="1124" cy="1425"/>
            </a:xfrm>
            <a:custGeom>
              <a:avLst/>
              <a:gdLst>
                <a:gd name="T0" fmla="*/ 125 w 161"/>
                <a:gd name="T1" fmla="*/ 22 h 205"/>
                <a:gd name="T2" fmla="*/ 145 w 161"/>
                <a:gd name="T3" fmla="*/ 1 h 205"/>
                <a:gd name="T4" fmla="*/ 158 w 161"/>
                <a:gd name="T5" fmla="*/ 5 h 205"/>
                <a:gd name="T6" fmla="*/ 152 w 161"/>
                <a:gd name="T7" fmla="*/ 20 h 205"/>
                <a:gd name="T8" fmla="*/ 132 w 161"/>
                <a:gd name="T9" fmla="*/ 40 h 205"/>
                <a:gd name="T10" fmla="*/ 99 w 161"/>
                <a:gd name="T11" fmla="*/ 53 h 205"/>
                <a:gd name="T12" fmla="*/ 99 w 161"/>
                <a:gd name="T13" fmla="*/ 116 h 205"/>
                <a:gd name="T14" fmla="*/ 131 w 161"/>
                <a:gd name="T15" fmla="*/ 188 h 205"/>
                <a:gd name="T16" fmla="*/ 117 w 161"/>
                <a:gd name="T17" fmla="*/ 201 h 205"/>
                <a:gd name="T18" fmla="*/ 108 w 161"/>
                <a:gd name="T19" fmla="*/ 189 h 205"/>
                <a:gd name="T20" fmla="*/ 77 w 161"/>
                <a:gd name="T21" fmla="*/ 121 h 205"/>
                <a:gd name="T22" fmla="*/ 73 w 161"/>
                <a:gd name="T23" fmla="*/ 121 h 205"/>
                <a:gd name="T24" fmla="*/ 40 w 161"/>
                <a:gd name="T25" fmla="*/ 191 h 205"/>
                <a:gd name="T26" fmla="*/ 30 w 161"/>
                <a:gd name="T27" fmla="*/ 202 h 205"/>
                <a:gd name="T28" fmla="*/ 18 w 161"/>
                <a:gd name="T29" fmla="*/ 189 h 205"/>
                <a:gd name="T30" fmla="*/ 52 w 161"/>
                <a:gd name="T31" fmla="*/ 118 h 205"/>
                <a:gd name="T32" fmla="*/ 52 w 161"/>
                <a:gd name="T33" fmla="*/ 57 h 205"/>
                <a:gd name="T34" fmla="*/ 18 w 161"/>
                <a:gd name="T35" fmla="*/ 96 h 205"/>
                <a:gd name="T36" fmla="*/ 5 w 161"/>
                <a:gd name="T37" fmla="*/ 95 h 205"/>
                <a:gd name="T38" fmla="*/ 7 w 161"/>
                <a:gd name="T39" fmla="*/ 82 h 205"/>
                <a:gd name="T40" fmla="*/ 41 w 161"/>
                <a:gd name="T41" fmla="*/ 41 h 205"/>
                <a:gd name="T42" fmla="*/ 53 w 161"/>
                <a:gd name="T43" fmla="*/ 34 h 205"/>
                <a:gd name="T44" fmla="*/ 94 w 161"/>
                <a:gd name="T45" fmla="*/ 34 h 205"/>
                <a:gd name="T46" fmla="*/ 112 w 161"/>
                <a:gd name="T47" fmla="*/ 29 h 205"/>
                <a:gd name="T48" fmla="*/ 125 w 161"/>
                <a:gd name="T49" fmla="*/ 2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1" h="205">
                  <a:moveTo>
                    <a:pt x="125" y="22"/>
                  </a:moveTo>
                  <a:cubicBezTo>
                    <a:pt x="132" y="15"/>
                    <a:pt x="138" y="7"/>
                    <a:pt x="145" y="1"/>
                  </a:cubicBezTo>
                  <a:cubicBezTo>
                    <a:pt x="150" y="1"/>
                    <a:pt x="155" y="0"/>
                    <a:pt x="158" y="5"/>
                  </a:cubicBezTo>
                  <a:cubicBezTo>
                    <a:pt x="161" y="11"/>
                    <a:pt x="155" y="16"/>
                    <a:pt x="152" y="20"/>
                  </a:cubicBezTo>
                  <a:cubicBezTo>
                    <a:pt x="145" y="26"/>
                    <a:pt x="139" y="34"/>
                    <a:pt x="132" y="40"/>
                  </a:cubicBezTo>
                  <a:cubicBezTo>
                    <a:pt x="121" y="46"/>
                    <a:pt x="110" y="49"/>
                    <a:pt x="99" y="53"/>
                  </a:cubicBezTo>
                  <a:cubicBezTo>
                    <a:pt x="99" y="74"/>
                    <a:pt x="98" y="95"/>
                    <a:pt x="99" y="116"/>
                  </a:cubicBezTo>
                  <a:cubicBezTo>
                    <a:pt x="109" y="141"/>
                    <a:pt x="121" y="164"/>
                    <a:pt x="131" y="188"/>
                  </a:cubicBezTo>
                  <a:cubicBezTo>
                    <a:pt x="135" y="197"/>
                    <a:pt x="124" y="205"/>
                    <a:pt x="117" y="201"/>
                  </a:cubicBezTo>
                  <a:cubicBezTo>
                    <a:pt x="112" y="198"/>
                    <a:pt x="110" y="193"/>
                    <a:pt x="108" y="189"/>
                  </a:cubicBezTo>
                  <a:cubicBezTo>
                    <a:pt x="98" y="166"/>
                    <a:pt x="87" y="144"/>
                    <a:pt x="77" y="121"/>
                  </a:cubicBezTo>
                  <a:cubicBezTo>
                    <a:pt x="76" y="121"/>
                    <a:pt x="74" y="121"/>
                    <a:pt x="73" y="121"/>
                  </a:cubicBezTo>
                  <a:cubicBezTo>
                    <a:pt x="62" y="145"/>
                    <a:pt x="51" y="168"/>
                    <a:pt x="40" y="191"/>
                  </a:cubicBezTo>
                  <a:cubicBezTo>
                    <a:pt x="38" y="195"/>
                    <a:pt x="35" y="200"/>
                    <a:pt x="30" y="202"/>
                  </a:cubicBezTo>
                  <a:cubicBezTo>
                    <a:pt x="24" y="203"/>
                    <a:pt x="15" y="197"/>
                    <a:pt x="18" y="189"/>
                  </a:cubicBezTo>
                  <a:cubicBezTo>
                    <a:pt x="29" y="165"/>
                    <a:pt x="41" y="142"/>
                    <a:pt x="52" y="118"/>
                  </a:cubicBezTo>
                  <a:cubicBezTo>
                    <a:pt x="52" y="97"/>
                    <a:pt x="52" y="77"/>
                    <a:pt x="52" y="57"/>
                  </a:cubicBezTo>
                  <a:cubicBezTo>
                    <a:pt x="40" y="69"/>
                    <a:pt x="30" y="83"/>
                    <a:pt x="18" y="96"/>
                  </a:cubicBezTo>
                  <a:cubicBezTo>
                    <a:pt x="15" y="100"/>
                    <a:pt x="8" y="100"/>
                    <a:pt x="5" y="95"/>
                  </a:cubicBezTo>
                  <a:cubicBezTo>
                    <a:pt x="0" y="91"/>
                    <a:pt x="4" y="85"/>
                    <a:pt x="7" y="82"/>
                  </a:cubicBezTo>
                  <a:cubicBezTo>
                    <a:pt x="18" y="68"/>
                    <a:pt x="30" y="55"/>
                    <a:pt x="41" y="41"/>
                  </a:cubicBezTo>
                  <a:cubicBezTo>
                    <a:pt x="44" y="38"/>
                    <a:pt x="48" y="34"/>
                    <a:pt x="53" y="34"/>
                  </a:cubicBezTo>
                  <a:cubicBezTo>
                    <a:pt x="66" y="34"/>
                    <a:pt x="80" y="34"/>
                    <a:pt x="94" y="34"/>
                  </a:cubicBezTo>
                  <a:cubicBezTo>
                    <a:pt x="100" y="34"/>
                    <a:pt x="106" y="31"/>
                    <a:pt x="112" y="29"/>
                  </a:cubicBezTo>
                  <a:cubicBezTo>
                    <a:pt x="116" y="27"/>
                    <a:pt x="122" y="26"/>
                    <a:pt x="1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弧形 5"/>
          <p:cNvSpPr/>
          <p:nvPr/>
        </p:nvSpPr>
        <p:spPr>
          <a:xfrm rot="462014">
            <a:off x="3524801" y="324297"/>
            <a:ext cx="5528065" cy="4847277"/>
          </a:xfrm>
          <a:prstGeom prst="arc">
            <a:avLst>
              <a:gd name="adj1" fmla="val 10872618"/>
              <a:gd name="adj2" fmla="val 19528680"/>
            </a:avLst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71040" y="3180699"/>
            <a:ext cx="725230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40404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THANKS</a:t>
            </a:r>
            <a:endParaRPr lang="zh-CN" altLang="en-US" sz="13800" b="1" dirty="0">
              <a:solidFill>
                <a:srgbClr val="40404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7" name="矩形 6"/>
          <p:cNvSpPr/>
          <p:nvPr/>
        </p:nvSpPr>
        <p:spPr>
          <a:xfrm rot="3330765">
            <a:off x="8608294" y="1815729"/>
            <a:ext cx="677597" cy="3426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73170" y="518177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40404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抛砖引玉</a:t>
            </a:r>
            <a:endParaRPr lang="zh-CN" altLang="en-US" sz="3600" b="1" dirty="0">
              <a:solidFill>
                <a:srgbClr val="40404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9235016" y="2745275"/>
            <a:ext cx="425187" cy="859008"/>
            <a:chOff x="575" y="12"/>
            <a:chExt cx="394" cy="796"/>
          </a:xfrm>
          <a:solidFill>
            <a:srgbClr val="404040"/>
          </a:solid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75" y="143"/>
              <a:ext cx="394" cy="665"/>
            </a:xfrm>
            <a:custGeom>
              <a:avLst/>
              <a:gdLst>
                <a:gd name="T0" fmla="*/ 116 w 166"/>
                <a:gd name="T1" fmla="*/ 71 h 279"/>
                <a:gd name="T2" fmla="*/ 147 w 166"/>
                <a:gd name="T3" fmla="*/ 124 h 279"/>
                <a:gd name="T4" fmla="*/ 161 w 166"/>
                <a:gd name="T5" fmla="*/ 118 h 279"/>
                <a:gd name="T6" fmla="*/ 119 w 166"/>
                <a:gd name="T7" fmla="*/ 24 h 279"/>
                <a:gd name="T8" fmla="*/ 81 w 166"/>
                <a:gd name="T9" fmla="*/ 4 h 279"/>
                <a:gd name="T10" fmla="*/ 53 w 166"/>
                <a:gd name="T11" fmla="*/ 19 h 279"/>
                <a:gd name="T12" fmla="*/ 44 w 166"/>
                <a:gd name="T13" fmla="*/ 63 h 279"/>
                <a:gd name="T14" fmla="*/ 44 w 166"/>
                <a:gd name="T15" fmla="*/ 67 h 279"/>
                <a:gd name="T16" fmla="*/ 0 w 166"/>
                <a:gd name="T17" fmla="*/ 120 h 279"/>
                <a:gd name="T18" fmla="*/ 11 w 166"/>
                <a:gd name="T19" fmla="*/ 129 h 279"/>
                <a:gd name="T20" fmla="*/ 44 w 166"/>
                <a:gd name="T21" fmla="*/ 99 h 279"/>
                <a:gd name="T22" fmla="*/ 44 w 166"/>
                <a:gd name="T23" fmla="*/ 136 h 279"/>
                <a:gd name="T24" fmla="*/ 24 w 166"/>
                <a:gd name="T25" fmla="*/ 279 h 279"/>
                <a:gd name="T26" fmla="*/ 40 w 166"/>
                <a:gd name="T27" fmla="*/ 279 h 279"/>
                <a:gd name="T28" fmla="*/ 59 w 166"/>
                <a:gd name="T29" fmla="*/ 227 h 279"/>
                <a:gd name="T30" fmla="*/ 78 w 166"/>
                <a:gd name="T31" fmla="*/ 179 h 279"/>
                <a:gd name="T32" fmla="*/ 103 w 166"/>
                <a:gd name="T33" fmla="*/ 227 h 279"/>
                <a:gd name="T34" fmla="*/ 153 w 166"/>
                <a:gd name="T35" fmla="*/ 276 h 279"/>
                <a:gd name="T36" fmla="*/ 166 w 166"/>
                <a:gd name="T37" fmla="*/ 263 h 279"/>
                <a:gd name="T38" fmla="*/ 126 w 166"/>
                <a:gd name="T39" fmla="*/ 211 h 279"/>
                <a:gd name="T40" fmla="*/ 117 w 166"/>
                <a:gd name="T41" fmla="*/ 133 h 279"/>
                <a:gd name="T42" fmla="*/ 116 w 166"/>
                <a:gd name="T43" fmla="*/ 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279">
                  <a:moveTo>
                    <a:pt x="116" y="71"/>
                  </a:moveTo>
                  <a:cubicBezTo>
                    <a:pt x="147" y="124"/>
                    <a:pt x="147" y="124"/>
                    <a:pt x="147" y="124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1" y="118"/>
                    <a:pt x="135" y="52"/>
                    <a:pt x="119" y="24"/>
                  </a:cubicBezTo>
                  <a:cubicBezTo>
                    <a:pt x="106" y="0"/>
                    <a:pt x="81" y="4"/>
                    <a:pt x="81" y="4"/>
                  </a:cubicBezTo>
                  <a:cubicBezTo>
                    <a:pt x="81" y="4"/>
                    <a:pt x="63" y="4"/>
                    <a:pt x="53" y="19"/>
                  </a:cubicBezTo>
                  <a:cubicBezTo>
                    <a:pt x="48" y="27"/>
                    <a:pt x="44" y="40"/>
                    <a:pt x="44" y="63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24" y="279"/>
                    <a:pt x="24" y="279"/>
                    <a:pt x="24" y="279"/>
                  </a:cubicBezTo>
                  <a:cubicBezTo>
                    <a:pt x="40" y="279"/>
                    <a:pt x="40" y="279"/>
                    <a:pt x="40" y="279"/>
                  </a:cubicBezTo>
                  <a:cubicBezTo>
                    <a:pt x="59" y="227"/>
                    <a:pt x="59" y="227"/>
                    <a:pt x="59" y="227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103" y="227"/>
                    <a:pt x="103" y="227"/>
                    <a:pt x="103" y="227"/>
                  </a:cubicBezTo>
                  <a:cubicBezTo>
                    <a:pt x="153" y="276"/>
                    <a:pt x="153" y="276"/>
                    <a:pt x="153" y="276"/>
                  </a:cubicBezTo>
                  <a:cubicBezTo>
                    <a:pt x="166" y="263"/>
                    <a:pt x="166" y="263"/>
                    <a:pt x="166" y="263"/>
                  </a:cubicBezTo>
                  <a:cubicBezTo>
                    <a:pt x="126" y="211"/>
                    <a:pt x="126" y="211"/>
                    <a:pt x="126" y="211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6" y="71"/>
                    <a:pt x="116" y="71"/>
                    <a:pt x="116" y="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752" y="12"/>
              <a:ext cx="121" cy="1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7702237">
            <a:off x="9828946" y="2298655"/>
            <a:ext cx="834348" cy="834062"/>
            <a:chOff x="408706" y="597492"/>
            <a:chExt cx="2513151" cy="2512289"/>
          </a:xfrm>
          <a:solidFill>
            <a:schemeClr val="bg1">
              <a:lumMod val="95000"/>
            </a:schemeClr>
          </a:solidFill>
        </p:grpSpPr>
        <p:sp>
          <p:nvSpPr>
            <p:cNvPr id="16" name="等腰三角形 15"/>
            <p:cNvSpPr/>
            <p:nvPr/>
          </p:nvSpPr>
          <p:spPr>
            <a:xfrm rot="7388066">
              <a:off x="2128107" y="2105656"/>
              <a:ext cx="736600" cy="850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4086867">
              <a:off x="408708" y="597490"/>
              <a:ext cx="2512289" cy="25122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!!?</a:t>
              </a:r>
              <a:endPara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2843773" y="5051081"/>
            <a:ext cx="705473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72000" y="8191500"/>
            <a:ext cx="2966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280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8048731" y="4501661"/>
            <a:ext cx="2100106" cy="211016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0800000">
            <a:off x="5701319" y="1001486"/>
            <a:ext cx="869188" cy="493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100148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99979" y="266411"/>
            <a:ext cx="8392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但在扁平化环境中，以上三方面都被弱化了：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5701319" y="3320954"/>
            <a:ext cx="1182081" cy="937986"/>
          </a:xfrm>
          <a:prstGeom prst="rightArrow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108200"/>
            <a:ext cx="3251200" cy="325120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 rot="488224">
            <a:off x="8058110" y="2322214"/>
            <a:ext cx="2513339" cy="2490806"/>
            <a:chOff x="8001491" y="2483128"/>
            <a:chExt cx="2450406" cy="2203163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 rot="1264706">
              <a:off x="8001491" y="2483128"/>
              <a:ext cx="2337789" cy="2203163"/>
            </a:xfrm>
            <a:custGeom>
              <a:avLst/>
              <a:gdLst>
                <a:gd name="T0" fmla="*/ 123 w 133"/>
                <a:gd name="T1" fmla="*/ 20 h 146"/>
                <a:gd name="T2" fmla="*/ 129 w 133"/>
                <a:gd name="T3" fmla="*/ 8 h 146"/>
                <a:gd name="T4" fmla="*/ 129 w 133"/>
                <a:gd name="T5" fmla="*/ 2 h 146"/>
                <a:gd name="T6" fmla="*/ 120 w 133"/>
                <a:gd name="T7" fmla="*/ 0 h 146"/>
                <a:gd name="T8" fmla="*/ 121 w 133"/>
                <a:gd name="T9" fmla="*/ 20 h 146"/>
                <a:gd name="T10" fmla="*/ 0 w 133"/>
                <a:gd name="T11" fmla="*/ 138 h 146"/>
                <a:gd name="T12" fmla="*/ 9 w 133"/>
                <a:gd name="T13" fmla="*/ 144 h 146"/>
                <a:gd name="T14" fmla="*/ 52 w 133"/>
                <a:gd name="T15" fmla="*/ 140 h 146"/>
                <a:gd name="T16" fmla="*/ 99 w 133"/>
                <a:gd name="T17" fmla="*/ 116 h 146"/>
                <a:gd name="T18" fmla="*/ 129 w 133"/>
                <a:gd name="T19" fmla="*/ 70 h 146"/>
                <a:gd name="T20" fmla="*/ 123 w 133"/>
                <a:gd name="T21" fmla="*/ 20 h 146"/>
                <a:gd name="connsiteX0" fmla="*/ 9248 w 9849"/>
                <a:gd name="connsiteY0" fmla="*/ 1370 h 9907"/>
                <a:gd name="connsiteX1" fmla="*/ 9699 w 9849"/>
                <a:gd name="connsiteY1" fmla="*/ 548 h 9907"/>
                <a:gd name="connsiteX2" fmla="*/ 9699 w 9849"/>
                <a:gd name="connsiteY2" fmla="*/ 137 h 9907"/>
                <a:gd name="connsiteX3" fmla="*/ 9023 w 9849"/>
                <a:gd name="connsiteY3" fmla="*/ 0 h 9907"/>
                <a:gd name="connsiteX4" fmla="*/ 9098 w 9849"/>
                <a:gd name="connsiteY4" fmla="*/ 1370 h 9907"/>
                <a:gd name="connsiteX5" fmla="*/ 0 w 9849"/>
                <a:gd name="connsiteY5" fmla="*/ 9452 h 9907"/>
                <a:gd name="connsiteX6" fmla="*/ 677 w 9849"/>
                <a:gd name="connsiteY6" fmla="*/ 9863 h 9907"/>
                <a:gd name="connsiteX7" fmla="*/ 3910 w 9849"/>
                <a:gd name="connsiteY7" fmla="*/ 9589 h 9907"/>
                <a:gd name="connsiteX8" fmla="*/ 7444 w 9849"/>
                <a:gd name="connsiteY8" fmla="*/ 7945 h 9907"/>
                <a:gd name="connsiteX9" fmla="*/ 9699 w 9849"/>
                <a:gd name="connsiteY9" fmla="*/ 4795 h 9907"/>
                <a:gd name="connsiteX10" fmla="*/ 9248 w 9849"/>
                <a:gd name="connsiteY10" fmla="*/ 1370 h 9907"/>
                <a:gd name="connsiteX0" fmla="*/ 9390 w 10000"/>
                <a:gd name="connsiteY0" fmla="*/ 1383 h 10000"/>
                <a:gd name="connsiteX1" fmla="*/ 9848 w 10000"/>
                <a:gd name="connsiteY1" fmla="*/ 553 h 10000"/>
                <a:gd name="connsiteX2" fmla="*/ 9848 w 10000"/>
                <a:gd name="connsiteY2" fmla="*/ 138 h 10000"/>
                <a:gd name="connsiteX3" fmla="*/ 9161 w 10000"/>
                <a:gd name="connsiteY3" fmla="*/ 0 h 10000"/>
                <a:gd name="connsiteX4" fmla="*/ 9237 w 10000"/>
                <a:gd name="connsiteY4" fmla="*/ 1383 h 10000"/>
                <a:gd name="connsiteX5" fmla="*/ 0 w 10000"/>
                <a:gd name="connsiteY5" fmla="*/ 9541 h 10000"/>
                <a:gd name="connsiteX6" fmla="*/ 687 w 10000"/>
                <a:gd name="connsiteY6" fmla="*/ 9956 h 10000"/>
                <a:gd name="connsiteX7" fmla="*/ 3970 w 10000"/>
                <a:gd name="connsiteY7" fmla="*/ 9679 h 10000"/>
                <a:gd name="connsiteX8" fmla="*/ 8312 w 10000"/>
                <a:gd name="connsiteY8" fmla="*/ 8376 h 10000"/>
                <a:gd name="connsiteX9" fmla="*/ 9848 w 10000"/>
                <a:gd name="connsiteY9" fmla="*/ 4840 h 10000"/>
                <a:gd name="connsiteX10" fmla="*/ 9390 w 10000"/>
                <a:gd name="connsiteY10" fmla="*/ 1383 h 10000"/>
                <a:gd name="connsiteX0" fmla="*/ 9390 w 10608"/>
                <a:gd name="connsiteY0" fmla="*/ 1383 h 10000"/>
                <a:gd name="connsiteX1" fmla="*/ 9848 w 10608"/>
                <a:gd name="connsiteY1" fmla="*/ 553 h 10000"/>
                <a:gd name="connsiteX2" fmla="*/ 9848 w 10608"/>
                <a:gd name="connsiteY2" fmla="*/ 138 h 10000"/>
                <a:gd name="connsiteX3" fmla="*/ 9161 w 10608"/>
                <a:gd name="connsiteY3" fmla="*/ 0 h 10000"/>
                <a:gd name="connsiteX4" fmla="*/ 9237 w 10608"/>
                <a:gd name="connsiteY4" fmla="*/ 1383 h 10000"/>
                <a:gd name="connsiteX5" fmla="*/ 0 w 10608"/>
                <a:gd name="connsiteY5" fmla="*/ 9541 h 10000"/>
                <a:gd name="connsiteX6" fmla="*/ 687 w 10608"/>
                <a:gd name="connsiteY6" fmla="*/ 9956 h 10000"/>
                <a:gd name="connsiteX7" fmla="*/ 3970 w 10608"/>
                <a:gd name="connsiteY7" fmla="*/ 9679 h 10000"/>
                <a:gd name="connsiteX8" fmla="*/ 8312 w 10608"/>
                <a:gd name="connsiteY8" fmla="*/ 8376 h 10000"/>
                <a:gd name="connsiteX9" fmla="*/ 10544 w 10608"/>
                <a:gd name="connsiteY9" fmla="*/ 5077 h 10000"/>
                <a:gd name="connsiteX10" fmla="*/ 9390 w 10608"/>
                <a:gd name="connsiteY10" fmla="*/ 1383 h 10000"/>
                <a:gd name="connsiteX0" fmla="*/ 9390 w 10608"/>
                <a:gd name="connsiteY0" fmla="*/ 1383 h 10229"/>
                <a:gd name="connsiteX1" fmla="*/ 9848 w 10608"/>
                <a:gd name="connsiteY1" fmla="*/ 553 h 10229"/>
                <a:gd name="connsiteX2" fmla="*/ 9848 w 10608"/>
                <a:gd name="connsiteY2" fmla="*/ 138 h 10229"/>
                <a:gd name="connsiteX3" fmla="*/ 9161 w 10608"/>
                <a:gd name="connsiteY3" fmla="*/ 0 h 10229"/>
                <a:gd name="connsiteX4" fmla="*/ 9237 w 10608"/>
                <a:gd name="connsiteY4" fmla="*/ 1383 h 10229"/>
                <a:gd name="connsiteX5" fmla="*/ 0 w 10608"/>
                <a:gd name="connsiteY5" fmla="*/ 9541 h 10229"/>
                <a:gd name="connsiteX6" fmla="*/ 687 w 10608"/>
                <a:gd name="connsiteY6" fmla="*/ 9956 h 10229"/>
                <a:gd name="connsiteX7" fmla="*/ 4260 w 10608"/>
                <a:gd name="connsiteY7" fmla="*/ 10153 h 10229"/>
                <a:gd name="connsiteX8" fmla="*/ 8312 w 10608"/>
                <a:gd name="connsiteY8" fmla="*/ 8376 h 10229"/>
                <a:gd name="connsiteX9" fmla="*/ 10544 w 10608"/>
                <a:gd name="connsiteY9" fmla="*/ 5077 h 10229"/>
                <a:gd name="connsiteX10" fmla="*/ 9390 w 10608"/>
                <a:gd name="connsiteY10" fmla="*/ 1383 h 10229"/>
                <a:gd name="connsiteX0" fmla="*/ 9390 w 10608"/>
                <a:gd name="connsiteY0" fmla="*/ 1383 h 10229"/>
                <a:gd name="connsiteX1" fmla="*/ 9848 w 10608"/>
                <a:gd name="connsiteY1" fmla="*/ 553 h 10229"/>
                <a:gd name="connsiteX2" fmla="*/ 9848 w 10608"/>
                <a:gd name="connsiteY2" fmla="*/ 138 h 10229"/>
                <a:gd name="connsiteX3" fmla="*/ 9161 w 10608"/>
                <a:gd name="connsiteY3" fmla="*/ 0 h 10229"/>
                <a:gd name="connsiteX4" fmla="*/ 9237 w 10608"/>
                <a:gd name="connsiteY4" fmla="*/ 1383 h 10229"/>
                <a:gd name="connsiteX5" fmla="*/ 0 w 10608"/>
                <a:gd name="connsiteY5" fmla="*/ 9541 h 10229"/>
                <a:gd name="connsiteX6" fmla="*/ 687 w 10608"/>
                <a:gd name="connsiteY6" fmla="*/ 9956 h 10229"/>
                <a:gd name="connsiteX7" fmla="*/ 4260 w 10608"/>
                <a:gd name="connsiteY7" fmla="*/ 10153 h 10229"/>
                <a:gd name="connsiteX8" fmla="*/ 8312 w 10608"/>
                <a:gd name="connsiteY8" fmla="*/ 8376 h 10229"/>
                <a:gd name="connsiteX9" fmla="*/ 10544 w 10608"/>
                <a:gd name="connsiteY9" fmla="*/ 5077 h 10229"/>
                <a:gd name="connsiteX10" fmla="*/ 9390 w 10608"/>
                <a:gd name="connsiteY10" fmla="*/ 1383 h 10229"/>
                <a:gd name="connsiteX0" fmla="*/ 9658 w 10876"/>
                <a:gd name="connsiteY0" fmla="*/ 1383 h 10229"/>
                <a:gd name="connsiteX1" fmla="*/ 10116 w 10876"/>
                <a:gd name="connsiteY1" fmla="*/ 553 h 10229"/>
                <a:gd name="connsiteX2" fmla="*/ 10116 w 10876"/>
                <a:gd name="connsiteY2" fmla="*/ 138 h 10229"/>
                <a:gd name="connsiteX3" fmla="*/ 9429 w 10876"/>
                <a:gd name="connsiteY3" fmla="*/ 0 h 10229"/>
                <a:gd name="connsiteX4" fmla="*/ 9505 w 10876"/>
                <a:gd name="connsiteY4" fmla="*/ 1383 h 10229"/>
                <a:gd name="connsiteX5" fmla="*/ 0 w 10876"/>
                <a:gd name="connsiteY5" fmla="*/ 8442 h 10229"/>
                <a:gd name="connsiteX6" fmla="*/ 955 w 10876"/>
                <a:gd name="connsiteY6" fmla="*/ 9956 h 10229"/>
                <a:gd name="connsiteX7" fmla="*/ 4528 w 10876"/>
                <a:gd name="connsiteY7" fmla="*/ 10153 h 10229"/>
                <a:gd name="connsiteX8" fmla="*/ 8580 w 10876"/>
                <a:gd name="connsiteY8" fmla="*/ 8376 h 10229"/>
                <a:gd name="connsiteX9" fmla="*/ 10812 w 10876"/>
                <a:gd name="connsiteY9" fmla="*/ 5077 h 10229"/>
                <a:gd name="connsiteX10" fmla="*/ 9658 w 10876"/>
                <a:gd name="connsiteY10" fmla="*/ 1383 h 10229"/>
                <a:gd name="connsiteX0" fmla="*/ 9658 w 10876"/>
                <a:gd name="connsiteY0" fmla="*/ 1383 h 10229"/>
                <a:gd name="connsiteX1" fmla="*/ 10116 w 10876"/>
                <a:gd name="connsiteY1" fmla="*/ 553 h 10229"/>
                <a:gd name="connsiteX2" fmla="*/ 10116 w 10876"/>
                <a:gd name="connsiteY2" fmla="*/ 138 h 10229"/>
                <a:gd name="connsiteX3" fmla="*/ 9429 w 10876"/>
                <a:gd name="connsiteY3" fmla="*/ 0 h 10229"/>
                <a:gd name="connsiteX4" fmla="*/ 9505 w 10876"/>
                <a:gd name="connsiteY4" fmla="*/ 1383 h 10229"/>
                <a:gd name="connsiteX5" fmla="*/ 0 w 10876"/>
                <a:gd name="connsiteY5" fmla="*/ 8442 h 10229"/>
                <a:gd name="connsiteX6" fmla="*/ 955 w 10876"/>
                <a:gd name="connsiteY6" fmla="*/ 9956 h 10229"/>
                <a:gd name="connsiteX7" fmla="*/ 4528 w 10876"/>
                <a:gd name="connsiteY7" fmla="*/ 10153 h 10229"/>
                <a:gd name="connsiteX8" fmla="*/ 8580 w 10876"/>
                <a:gd name="connsiteY8" fmla="*/ 8376 h 10229"/>
                <a:gd name="connsiteX9" fmla="*/ 10812 w 10876"/>
                <a:gd name="connsiteY9" fmla="*/ 5077 h 10229"/>
                <a:gd name="connsiteX10" fmla="*/ 9658 w 10876"/>
                <a:gd name="connsiteY10" fmla="*/ 1383 h 10229"/>
                <a:gd name="connsiteX0" fmla="*/ 9037 w 10255"/>
                <a:gd name="connsiteY0" fmla="*/ 1383 h 10229"/>
                <a:gd name="connsiteX1" fmla="*/ 9495 w 10255"/>
                <a:gd name="connsiteY1" fmla="*/ 553 h 10229"/>
                <a:gd name="connsiteX2" fmla="*/ 9495 w 10255"/>
                <a:gd name="connsiteY2" fmla="*/ 138 h 10229"/>
                <a:gd name="connsiteX3" fmla="*/ 8808 w 10255"/>
                <a:gd name="connsiteY3" fmla="*/ 0 h 10229"/>
                <a:gd name="connsiteX4" fmla="*/ 8884 w 10255"/>
                <a:gd name="connsiteY4" fmla="*/ 1383 h 10229"/>
                <a:gd name="connsiteX5" fmla="*/ 23 w 10255"/>
                <a:gd name="connsiteY5" fmla="*/ 8665 h 10229"/>
                <a:gd name="connsiteX6" fmla="*/ 334 w 10255"/>
                <a:gd name="connsiteY6" fmla="*/ 9956 h 10229"/>
                <a:gd name="connsiteX7" fmla="*/ 3907 w 10255"/>
                <a:gd name="connsiteY7" fmla="*/ 10153 h 10229"/>
                <a:gd name="connsiteX8" fmla="*/ 7959 w 10255"/>
                <a:gd name="connsiteY8" fmla="*/ 8376 h 10229"/>
                <a:gd name="connsiteX9" fmla="*/ 10191 w 10255"/>
                <a:gd name="connsiteY9" fmla="*/ 5077 h 10229"/>
                <a:gd name="connsiteX10" fmla="*/ 9037 w 10255"/>
                <a:gd name="connsiteY10" fmla="*/ 1383 h 10229"/>
                <a:gd name="connsiteX0" fmla="*/ 9105 w 10323"/>
                <a:gd name="connsiteY0" fmla="*/ 1383 h 10229"/>
                <a:gd name="connsiteX1" fmla="*/ 9563 w 10323"/>
                <a:gd name="connsiteY1" fmla="*/ 553 h 10229"/>
                <a:gd name="connsiteX2" fmla="*/ 9563 w 10323"/>
                <a:gd name="connsiteY2" fmla="*/ 138 h 10229"/>
                <a:gd name="connsiteX3" fmla="*/ 8876 w 10323"/>
                <a:gd name="connsiteY3" fmla="*/ 0 h 10229"/>
                <a:gd name="connsiteX4" fmla="*/ 8952 w 10323"/>
                <a:gd name="connsiteY4" fmla="*/ 1383 h 10229"/>
                <a:gd name="connsiteX5" fmla="*/ 91 w 10323"/>
                <a:gd name="connsiteY5" fmla="*/ 8665 h 10229"/>
                <a:gd name="connsiteX6" fmla="*/ 402 w 10323"/>
                <a:gd name="connsiteY6" fmla="*/ 9956 h 10229"/>
                <a:gd name="connsiteX7" fmla="*/ 3975 w 10323"/>
                <a:gd name="connsiteY7" fmla="*/ 10153 h 10229"/>
                <a:gd name="connsiteX8" fmla="*/ 8027 w 10323"/>
                <a:gd name="connsiteY8" fmla="*/ 8376 h 10229"/>
                <a:gd name="connsiteX9" fmla="*/ 10259 w 10323"/>
                <a:gd name="connsiteY9" fmla="*/ 5077 h 10229"/>
                <a:gd name="connsiteX10" fmla="*/ 9105 w 10323"/>
                <a:gd name="connsiteY10" fmla="*/ 1383 h 10229"/>
                <a:gd name="connsiteX0" fmla="*/ 9105 w 10323"/>
                <a:gd name="connsiteY0" fmla="*/ 1383 h 10289"/>
                <a:gd name="connsiteX1" fmla="*/ 9563 w 10323"/>
                <a:gd name="connsiteY1" fmla="*/ 553 h 10289"/>
                <a:gd name="connsiteX2" fmla="*/ 9563 w 10323"/>
                <a:gd name="connsiteY2" fmla="*/ 138 h 10289"/>
                <a:gd name="connsiteX3" fmla="*/ 8876 w 10323"/>
                <a:gd name="connsiteY3" fmla="*/ 0 h 10289"/>
                <a:gd name="connsiteX4" fmla="*/ 8952 w 10323"/>
                <a:gd name="connsiteY4" fmla="*/ 1383 h 10289"/>
                <a:gd name="connsiteX5" fmla="*/ 91 w 10323"/>
                <a:gd name="connsiteY5" fmla="*/ 8665 h 10289"/>
                <a:gd name="connsiteX6" fmla="*/ 402 w 10323"/>
                <a:gd name="connsiteY6" fmla="*/ 9956 h 10289"/>
                <a:gd name="connsiteX7" fmla="*/ 3975 w 10323"/>
                <a:gd name="connsiteY7" fmla="*/ 10153 h 10289"/>
                <a:gd name="connsiteX8" fmla="*/ 8027 w 10323"/>
                <a:gd name="connsiteY8" fmla="*/ 8376 h 10289"/>
                <a:gd name="connsiteX9" fmla="*/ 10259 w 10323"/>
                <a:gd name="connsiteY9" fmla="*/ 5077 h 10289"/>
                <a:gd name="connsiteX10" fmla="*/ 9105 w 10323"/>
                <a:gd name="connsiteY10" fmla="*/ 1383 h 10289"/>
                <a:gd name="connsiteX0" fmla="*/ 9105 w 10323"/>
                <a:gd name="connsiteY0" fmla="*/ 1383 h 10289"/>
                <a:gd name="connsiteX1" fmla="*/ 9563 w 10323"/>
                <a:gd name="connsiteY1" fmla="*/ 553 h 10289"/>
                <a:gd name="connsiteX2" fmla="*/ 9563 w 10323"/>
                <a:gd name="connsiteY2" fmla="*/ 138 h 10289"/>
                <a:gd name="connsiteX3" fmla="*/ 8876 w 10323"/>
                <a:gd name="connsiteY3" fmla="*/ 0 h 10289"/>
                <a:gd name="connsiteX4" fmla="*/ 8952 w 10323"/>
                <a:gd name="connsiteY4" fmla="*/ 1383 h 10289"/>
                <a:gd name="connsiteX5" fmla="*/ 91 w 10323"/>
                <a:gd name="connsiteY5" fmla="*/ 8665 h 10289"/>
                <a:gd name="connsiteX6" fmla="*/ 402 w 10323"/>
                <a:gd name="connsiteY6" fmla="*/ 9956 h 10289"/>
                <a:gd name="connsiteX7" fmla="*/ 3975 w 10323"/>
                <a:gd name="connsiteY7" fmla="*/ 10153 h 10289"/>
                <a:gd name="connsiteX8" fmla="*/ 8027 w 10323"/>
                <a:gd name="connsiteY8" fmla="*/ 8376 h 10289"/>
                <a:gd name="connsiteX9" fmla="*/ 10259 w 10323"/>
                <a:gd name="connsiteY9" fmla="*/ 5077 h 10289"/>
                <a:gd name="connsiteX10" fmla="*/ 9105 w 10323"/>
                <a:gd name="connsiteY10" fmla="*/ 1383 h 10289"/>
                <a:gd name="connsiteX0" fmla="*/ 9462 w 10680"/>
                <a:gd name="connsiteY0" fmla="*/ 1383 h 10289"/>
                <a:gd name="connsiteX1" fmla="*/ 9920 w 10680"/>
                <a:gd name="connsiteY1" fmla="*/ 553 h 10289"/>
                <a:gd name="connsiteX2" fmla="*/ 9920 w 10680"/>
                <a:gd name="connsiteY2" fmla="*/ 138 h 10289"/>
                <a:gd name="connsiteX3" fmla="*/ 9233 w 10680"/>
                <a:gd name="connsiteY3" fmla="*/ 0 h 10289"/>
                <a:gd name="connsiteX4" fmla="*/ 9309 w 10680"/>
                <a:gd name="connsiteY4" fmla="*/ 1383 h 10289"/>
                <a:gd name="connsiteX5" fmla="*/ 0 w 10680"/>
                <a:gd name="connsiteY5" fmla="*/ 8714 h 10289"/>
                <a:gd name="connsiteX6" fmla="*/ 759 w 10680"/>
                <a:gd name="connsiteY6" fmla="*/ 9956 h 10289"/>
                <a:gd name="connsiteX7" fmla="*/ 4332 w 10680"/>
                <a:gd name="connsiteY7" fmla="*/ 10153 h 10289"/>
                <a:gd name="connsiteX8" fmla="*/ 8384 w 10680"/>
                <a:gd name="connsiteY8" fmla="*/ 8376 h 10289"/>
                <a:gd name="connsiteX9" fmla="*/ 10616 w 10680"/>
                <a:gd name="connsiteY9" fmla="*/ 5077 h 10289"/>
                <a:gd name="connsiteX10" fmla="*/ 9462 w 10680"/>
                <a:gd name="connsiteY10" fmla="*/ 1383 h 10289"/>
                <a:gd name="connsiteX0" fmla="*/ 9462 w 10680"/>
                <a:gd name="connsiteY0" fmla="*/ 1383 h 10289"/>
                <a:gd name="connsiteX1" fmla="*/ 9920 w 10680"/>
                <a:gd name="connsiteY1" fmla="*/ 553 h 10289"/>
                <a:gd name="connsiteX2" fmla="*/ 9920 w 10680"/>
                <a:gd name="connsiteY2" fmla="*/ 138 h 10289"/>
                <a:gd name="connsiteX3" fmla="*/ 9233 w 10680"/>
                <a:gd name="connsiteY3" fmla="*/ 0 h 10289"/>
                <a:gd name="connsiteX4" fmla="*/ 9309 w 10680"/>
                <a:gd name="connsiteY4" fmla="*/ 1383 h 10289"/>
                <a:gd name="connsiteX5" fmla="*/ 0 w 10680"/>
                <a:gd name="connsiteY5" fmla="*/ 8714 h 10289"/>
                <a:gd name="connsiteX6" fmla="*/ 759 w 10680"/>
                <a:gd name="connsiteY6" fmla="*/ 9956 h 10289"/>
                <a:gd name="connsiteX7" fmla="*/ 4332 w 10680"/>
                <a:gd name="connsiteY7" fmla="*/ 10153 h 10289"/>
                <a:gd name="connsiteX8" fmla="*/ 8384 w 10680"/>
                <a:gd name="connsiteY8" fmla="*/ 8376 h 10289"/>
                <a:gd name="connsiteX9" fmla="*/ 10616 w 10680"/>
                <a:gd name="connsiteY9" fmla="*/ 5077 h 10289"/>
                <a:gd name="connsiteX10" fmla="*/ 9462 w 10680"/>
                <a:gd name="connsiteY10" fmla="*/ 1383 h 10289"/>
                <a:gd name="connsiteX0" fmla="*/ 9462 w 10680"/>
                <a:gd name="connsiteY0" fmla="*/ 1383 h 10289"/>
                <a:gd name="connsiteX1" fmla="*/ 9920 w 10680"/>
                <a:gd name="connsiteY1" fmla="*/ 553 h 10289"/>
                <a:gd name="connsiteX2" fmla="*/ 9920 w 10680"/>
                <a:gd name="connsiteY2" fmla="*/ 138 h 10289"/>
                <a:gd name="connsiteX3" fmla="*/ 9233 w 10680"/>
                <a:gd name="connsiteY3" fmla="*/ 0 h 10289"/>
                <a:gd name="connsiteX4" fmla="*/ 9309 w 10680"/>
                <a:gd name="connsiteY4" fmla="*/ 1383 h 10289"/>
                <a:gd name="connsiteX5" fmla="*/ 0 w 10680"/>
                <a:gd name="connsiteY5" fmla="*/ 8714 h 10289"/>
                <a:gd name="connsiteX6" fmla="*/ 759 w 10680"/>
                <a:gd name="connsiteY6" fmla="*/ 9956 h 10289"/>
                <a:gd name="connsiteX7" fmla="*/ 4332 w 10680"/>
                <a:gd name="connsiteY7" fmla="*/ 10153 h 10289"/>
                <a:gd name="connsiteX8" fmla="*/ 8384 w 10680"/>
                <a:gd name="connsiteY8" fmla="*/ 8376 h 10289"/>
                <a:gd name="connsiteX9" fmla="*/ 10616 w 10680"/>
                <a:gd name="connsiteY9" fmla="*/ 5077 h 10289"/>
                <a:gd name="connsiteX10" fmla="*/ 9462 w 10680"/>
                <a:gd name="connsiteY10" fmla="*/ 1383 h 1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80" h="10289">
                  <a:moveTo>
                    <a:pt x="9462" y="1383"/>
                  </a:moveTo>
                  <a:lnTo>
                    <a:pt x="9920" y="553"/>
                  </a:lnTo>
                  <a:lnTo>
                    <a:pt x="9920" y="138"/>
                  </a:lnTo>
                  <a:lnTo>
                    <a:pt x="9233" y="0"/>
                  </a:lnTo>
                  <a:cubicBezTo>
                    <a:pt x="9258" y="461"/>
                    <a:pt x="10848" y="-69"/>
                    <a:pt x="9309" y="1383"/>
                  </a:cubicBezTo>
                  <a:cubicBezTo>
                    <a:pt x="7770" y="2835"/>
                    <a:pt x="10572" y="6434"/>
                    <a:pt x="0" y="8714"/>
                  </a:cubicBezTo>
                  <a:cubicBezTo>
                    <a:pt x="0" y="8714"/>
                    <a:pt x="101" y="9934"/>
                    <a:pt x="759" y="9956"/>
                  </a:cubicBezTo>
                  <a:cubicBezTo>
                    <a:pt x="1704" y="10358"/>
                    <a:pt x="3492" y="10361"/>
                    <a:pt x="4332" y="10153"/>
                  </a:cubicBezTo>
                  <a:cubicBezTo>
                    <a:pt x="5630" y="9876"/>
                    <a:pt x="6329" y="9917"/>
                    <a:pt x="8384" y="8376"/>
                  </a:cubicBezTo>
                  <a:cubicBezTo>
                    <a:pt x="9452" y="7546"/>
                    <a:pt x="10234" y="6321"/>
                    <a:pt x="10616" y="5077"/>
                  </a:cubicBezTo>
                  <a:cubicBezTo>
                    <a:pt x="10921" y="3901"/>
                    <a:pt x="10073" y="2420"/>
                    <a:pt x="9462" y="1383"/>
                  </a:cubicBezTo>
                  <a:close/>
                </a:path>
              </a:pathLst>
            </a:custGeom>
            <a:solidFill>
              <a:srgbClr val="EED1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 rot="12442771">
              <a:off x="10266817" y="2877091"/>
              <a:ext cx="185080" cy="377360"/>
            </a:xfrm>
            <a:prstGeom prst="trapezoid">
              <a:avLst>
                <a:gd name="adj" fmla="val 11373"/>
              </a:avLst>
            </a:prstGeom>
            <a:solidFill>
              <a:srgbClr val="B7B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929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5457038" y="5752606"/>
            <a:ext cx="1301793" cy="1105394"/>
            <a:chOff x="-44" y="4"/>
            <a:chExt cx="749" cy="636"/>
          </a:xfrm>
          <a:solidFill>
            <a:srgbClr val="404040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57" y="227"/>
              <a:ext cx="448" cy="413"/>
            </a:xfrm>
            <a:custGeom>
              <a:avLst/>
              <a:gdLst>
                <a:gd name="T0" fmla="*/ 108 w 188"/>
                <a:gd name="T1" fmla="*/ 0 h 173"/>
                <a:gd name="T2" fmla="*/ 48 w 188"/>
                <a:gd name="T3" fmla="*/ 57 h 173"/>
                <a:gd name="T4" fmla="*/ 41 w 188"/>
                <a:gd name="T5" fmla="*/ 72 h 173"/>
                <a:gd name="T6" fmla="*/ 23 w 188"/>
                <a:gd name="T7" fmla="*/ 81 h 173"/>
                <a:gd name="T8" fmla="*/ 0 w 188"/>
                <a:gd name="T9" fmla="*/ 173 h 173"/>
                <a:gd name="T10" fmla="*/ 155 w 188"/>
                <a:gd name="T11" fmla="*/ 173 h 173"/>
                <a:gd name="T12" fmla="*/ 146 w 188"/>
                <a:gd name="T13" fmla="*/ 28 h 173"/>
                <a:gd name="T14" fmla="*/ 108 w 188"/>
                <a:gd name="T1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73">
                  <a:moveTo>
                    <a:pt x="108" y="0"/>
                  </a:moveTo>
                  <a:cubicBezTo>
                    <a:pt x="100" y="28"/>
                    <a:pt x="77" y="50"/>
                    <a:pt x="48" y="57"/>
                  </a:cubicBezTo>
                  <a:cubicBezTo>
                    <a:pt x="47" y="62"/>
                    <a:pt x="45" y="67"/>
                    <a:pt x="41" y="72"/>
                  </a:cubicBezTo>
                  <a:cubicBezTo>
                    <a:pt x="36" y="77"/>
                    <a:pt x="30" y="81"/>
                    <a:pt x="23" y="81"/>
                  </a:cubicBezTo>
                  <a:cubicBezTo>
                    <a:pt x="22" y="86"/>
                    <a:pt x="7" y="144"/>
                    <a:pt x="0" y="173"/>
                  </a:cubicBezTo>
                  <a:cubicBezTo>
                    <a:pt x="155" y="173"/>
                    <a:pt x="155" y="173"/>
                    <a:pt x="155" y="173"/>
                  </a:cubicBezTo>
                  <a:cubicBezTo>
                    <a:pt x="155" y="173"/>
                    <a:pt x="188" y="75"/>
                    <a:pt x="146" y="28"/>
                  </a:cubicBezTo>
                  <a:cubicBezTo>
                    <a:pt x="134" y="15"/>
                    <a:pt x="121" y="6"/>
                    <a:pt x="1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-44" y="227"/>
              <a:ext cx="258" cy="413"/>
            </a:xfrm>
            <a:custGeom>
              <a:avLst/>
              <a:gdLst>
                <a:gd name="T0" fmla="*/ 80 w 108"/>
                <a:gd name="T1" fmla="*/ 0 h 173"/>
                <a:gd name="T2" fmla="*/ 42 w 108"/>
                <a:gd name="T3" fmla="*/ 28 h 173"/>
                <a:gd name="T4" fmla="*/ 32 w 108"/>
                <a:gd name="T5" fmla="*/ 173 h 173"/>
                <a:gd name="T6" fmla="*/ 59 w 108"/>
                <a:gd name="T7" fmla="*/ 173 h 173"/>
                <a:gd name="T8" fmla="*/ 108 w 108"/>
                <a:gd name="T9" fmla="*/ 42 h 173"/>
                <a:gd name="T10" fmla="*/ 80 w 108"/>
                <a:gd name="T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73">
                  <a:moveTo>
                    <a:pt x="80" y="0"/>
                  </a:moveTo>
                  <a:cubicBezTo>
                    <a:pt x="66" y="6"/>
                    <a:pt x="54" y="15"/>
                    <a:pt x="42" y="28"/>
                  </a:cubicBezTo>
                  <a:cubicBezTo>
                    <a:pt x="0" y="75"/>
                    <a:pt x="32" y="173"/>
                    <a:pt x="32" y="173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65" y="144"/>
                    <a:pt x="82" y="76"/>
                    <a:pt x="108" y="42"/>
                  </a:cubicBezTo>
                  <a:cubicBezTo>
                    <a:pt x="94" y="31"/>
                    <a:pt x="84" y="17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16" y="286"/>
              <a:ext cx="236" cy="354"/>
            </a:xfrm>
            <a:custGeom>
              <a:avLst/>
              <a:gdLst>
                <a:gd name="T0" fmla="*/ 98 w 99"/>
                <a:gd name="T1" fmla="*/ 20 h 148"/>
                <a:gd name="T2" fmla="*/ 83 w 99"/>
                <a:gd name="T3" fmla="*/ 3 h 148"/>
                <a:gd name="T4" fmla="*/ 60 w 99"/>
                <a:gd name="T5" fmla="*/ 8 h 148"/>
                <a:gd name="T6" fmla="*/ 25 w 99"/>
                <a:gd name="T7" fmla="*/ 66 h 148"/>
                <a:gd name="T8" fmla="*/ 0 w 99"/>
                <a:gd name="T9" fmla="*/ 148 h 148"/>
                <a:gd name="T10" fmla="*/ 51 w 99"/>
                <a:gd name="T11" fmla="*/ 148 h 148"/>
                <a:gd name="T12" fmla="*/ 69 w 99"/>
                <a:gd name="T13" fmla="*/ 73 h 148"/>
                <a:gd name="T14" fmla="*/ 75 w 99"/>
                <a:gd name="T15" fmla="*/ 48 h 148"/>
                <a:gd name="T16" fmla="*/ 78 w 99"/>
                <a:gd name="T17" fmla="*/ 48 h 148"/>
                <a:gd name="T18" fmla="*/ 79 w 99"/>
                <a:gd name="T19" fmla="*/ 48 h 148"/>
                <a:gd name="T20" fmla="*/ 93 w 99"/>
                <a:gd name="T21" fmla="*/ 41 h 148"/>
                <a:gd name="T22" fmla="*/ 95 w 99"/>
                <a:gd name="T23" fmla="*/ 38 h 148"/>
                <a:gd name="T24" fmla="*/ 98 w 99"/>
                <a:gd name="T25" fmla="*/ 2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48">
                  <a:moveTo>
                    <a:pt x="98" y="20"/>
                  </a:moveTo>
                  <a:cubicBezTo>
                    <a:pt x="97" y="16"/>
                    <a:pt x="92" y="7"/>
                    <a:pt x="83" y="3"/>
                  </a:cubicBezTo>
                  <a:cubicBezTo>
                    <a:pt x="76" y="0"/>
                    <a:pt x="68" y="2"/>
                    <a:pt x="60" y="8"/>
                  </a:cubicBezTo>
                  <a:cubicBezTo>
                    <a:pt x="46" y="18"/>
                    <a:pt x="34" y="41"/>
                    <a:pt x="25" y="66"/>
                  </a:cubicBezTo>
                  <a:cubicBezTo>
                    <a:pt x="13" y="96"/>
                    <a:pt x="5" y="129"/>
                    <a:pt x="0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8"/>
                  </a:cubicBezTo>
                  <a:cubicBezTo>
                    <a:pt x="85" y="48"/>
                    <a:pt x="90" y="46"/>
                    <a:pt x="93" y="41"/>
                  </a:cubicBezTo>
                  <a:cubicBezTo>
                    <a:pt x="94" y="40"/>
                    <a:pt x="95" y="39"/>
                    <a:pt x="95" y="38"/>
                  </a:cubicBezTo>
                  <a:cubicBezTo>
                    <a:pt x="99" y="33"/>
                    <a:pt x="99" y="25"/>
                    <a:pt x="9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59" y="4"/>
              <a:ext cx="341" cy="337"/>
            </a:xfrm>
            <a:custGeom>
              <a:avLst/>
              <a:gdLst>
                <a:gd name="T0" fmla="*/ 72 w 143"/>
                <a:gd name="T1" fmla="*/ 0 h 141"/>
                <a:gd name="T2" fmla="*/ 0 w 143"/>
                <a:gd name="T3" fmla="*/ 72 h 141"/>
                <a:gd name="T4" fmla="*/ 28 w 143"/>
                <a:gd name="T5" fmla="*/ 128 h 141"/>
                <a:gd name="T6" fmla="*/ 28 w 143"/>
                <a:gd name="T7" fmla="*/ 128 h 141"/>
                <a:gd name="T8" fmla="*/ 37 w 143"/>
                <a:gd name="T9" fmla="*/ 119 h 141"/>
                <a:gd name="T10" fmla="*/ 68 w 143"/>
                <a:gd name="T11" fmla="*/ 113 h 141"/>
                <a:gd name="T12" fmla="*/ 86 w 143"/>
                <a:gd name="T13" fmla="*/ 130 h 141"/>
                <a:gd name="T14" fmla="*/ 89 w 143"/>
                <a:gd name="T15" fmla="*/ 136 h 141"/>
                <a:gd name="T16" fmla="*/ 89 w 143"/>
                <a:gd name="T17" fmla="*/ 141 h 141"/>
                <a:gd name="T18" fmla="*/ 143 w 143"/>
                <a:gd name="T19" fmla="*/ 72 h 141"/>
                <a:gd name="T20" fmla="*/ 72 w 143"/>
                <a:gd name="T21" fmla="*/ 0 h 141"/>
                <a:gd name="T22" fmla="*/ 64 w 143"/>
                <a:gd name="T23" fmla="*/ 99 h 141"/>
                <a:gd name="T24" fmla="*/ 72 w 143"/>
                <a:gd name="T25" fmla="*/ 91 h 141"/>
                <a:gd name="T26" fmla="*/ 79 w 143"/>
                <a:gd name="T27" fmla="*/ 99 h 141"/>
                <a:gd name="T28" fmla="*/ 72 w 143"/>
                <a:gd name="T29" fmla="*/ 106 h 141"/>
                <a:gd name="T30" fmla="*/ 64 w 143"/>
                <a:gd name="T31" fmla="*/ 99 h 141"/>
                <a:gd name="T32" fmla="*/ 81 w 143"/>
                <a:gd name="T33" fmla="*/ 63 h 141"/>
                <a:gd name="T34" fmla="*/ 76 w 143"/>
                <a:gd name="T35" fmla="*/ 72 h 141"/>
                <a:gd name="T36" fmla="*/ 76 w 143"/>
                <a:gd name="T37" fmla="*/ 80 h 141"/>
                <a:gd name="T38" fmla="*/ 72 w 143"/>
                <a:gd name="T39" fmla="*/ 85 h 141"/>
                <a:gd name="T40" fmla="*/ 67 w 143"/>
                <a:gd name="T41" fmla="*/ 80 h 141"/>
                <a:gd name="T42" fmla="*/ 67 w 143"/>
                <a:gd name="T43" fmla="*/ 68 h 141"/>
                <a:gd name="T44" fmla="*/ 74 w 143"/>
                <a:gd name="T45" fmla="*/ 56 h 141"/>
                <a:gd name="T46" fmla="*/ 86 w 143"/>
                <a:gd name="T47" fmla="*/ 44 h 141"/>
                <a:gd name="T48" fmla="*/ 70 w 143"/>
                <a:gd name="T49" fmla="*/ 32 h 141"/>
                <a:gd name="T50" fmla="*/ 55 w 143"/>
                <a:gd name="T51" fmla="*/ 48 h 141"/>
                <a:gd name="T52" fmla="*/ 50 w 143"/>
                <a:gd name="T53" fmla="*/ 55 h 141"/>
                <a:gd name="T54" fmla="*/ 45 w 143"/>
                <a:gd name="T55" fmla="*/ 48 h 141"/>
                <a:gd name="T56" fmla="*/ 50 w 143"/>
                <a:gd name="T57" fmla="*/ 31 h 141"/>
                <a:gd name="T58" fmla="*/ 70 w 143"/>
                <a:gd name="T59" fmla="*/ 22 h 141"/>
                <a:gd name="T60" fmla="*/ 96 w 143"/>
                <a:gd name="T61" fmla="*/ 44 h 141"/>
                <a:gd name="T62" fmla="*/ 81 w 143"/>
                <a:gd name="T6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3" h="141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94"/>
                    <a:pt x="11" y="115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31" y="124"/>
                    <a:pt x="34" y="122"/>
                    <a:pt x="37" y="119"/>
                  </a:cubicBezTo>
                  <a:cubicBezTo>
                    <a:pt x="50" y="110"/>
                    <a:pt x="61" y="111"/>
                    <a:pt x="68" y="113"/>
                  </a:cubicBezTo>
                  <a:cubicBezTo>
                    <a:pt x="76" y="117"/>
                    <a:pt x="83" y="124"/>
                    <a:pt x="86" y="130"/>
                  </a:cubicBezTo>
                  <a:cubicBezTo>
                    <a:pt x="87" y="132"/>
                    <a:pt x="88" y="134"/>
                    <a:pt x="89" y="136"/>
                  </a:cubicBezTo>
                  <a:cubicBezTo>
                    <a:pt x="89" y="138"/>
                    <a:pt x="89" y="139"/>
                    <a:pt x="89" y="141"/>
                  </a:cubicBezTo>
                  <a:cubicBezTo>
                    <a:pt x="120" y="133"/>
                    <a:pt x="143" y="105"/>
                    <a:pt x="143" y="72"/>
                  </a:cubicBezTo>
                  <a:cubicBezTo>
                    <a:pt x="143" y="32"/>
                    <a:pt x="111" y="0"/>
                    <a:pt x="72" y="0"/>
                  </a:cubicBezTo>
                  <a:close/>
                  <a:moveTo>
                    <a:pt x="64" y="99"/>
                  </a:moveTo>
                  <a:cubicBezTo>
                    <a:pt x="64" y="95"/>
                    <a:pt x="68" y="91"/>
                    <a:pt x="72" y="91"/>
                  </a:cubicBezTo>
                  <a:cubicBezTo>
                    <a:pt x="76" y="91"/>
                    <a:pt x="79" y="95"/>
                    <a:pt x="79" y="99"/>
                  </a:cubicBezTo>
                  <a:cubicBezTo>
                    <a:pt x="79" y="103"/>
                    <a:pt x="76" y="106"/>
                    <a:pt x="72" y="106"/>
                  </a:cubicBezTo>
                  <a:cubicBezTo>
                    <a:pt x="68" y="106"/>
                    <a:pt x="64" y="103"/>
                    <a:pt x="64" y="99"/>
                  </a:cubicBezTo>
                  <a:close/>
                  <a:moveTo>
                    <a:pt x="81" y="63"/>
                  </a:moveTo>
                  <a:cubicBezTo>
                    <a:pt x="77" y="64"/>
                    <a:pt x="76" y="67"/>
                    <a:pt x="76" y="72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6" y="80"/>
                    <a:pt x="76" y="85"/>
                    <a:pt x="72" y="85"/>
                  </a:cubicBezTo>
                  <a:cubicBezTo>
                    <a:pt x="68" y="85"/>
                    <a:pt x="67" y="80"/>
                    <a:pt x="67" y="80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3"/>
                    <a:pt x="68" y="58"/>
                    <a:pt x="74" y="56"/>
                  </a:cubicBezTo>
                  <a:cubicBezTo>
                    <a:pt x="79" y="53"/>
                    <a:pt x="86" y="52"/>
                    <a:pt x="86" y="44"/>
                  </a:cubicBezTo>
                  <a:cubicBezTo>
                    <a:pt x="86" y="36"/>
                    <a:pt x="78" y="32"/>
                    <a:pt x="70" y="32"/>
                  </a:cubicBezTo>
                  <a:cubicBezTo>
                    <a:pt x="58" y="32"/>
                    <a:pt x="55" y="43"/>
                    <a:pt x="55" y="48"/>
                  </a:cubicBezTo>
                  <a:cubicBezTo>
                    <a:pt x="55" y="48"/>
                    <a:pt x="55" y="55"/>
                    <a:pt x="50" y="55"/>
                  </a:cubicBezTo>
                  <a:cubicBezTo>
                    <a:pt x="45" y="55"/>
                    <a:pt x="45" y="48"/>
                    <a:pt x="45" y="48"/>
                  </a:cubicBezTo>
                  <a:cubicBezTo>
                    <a:pt x="45" y="41"/>
                    <a:pt x="47" y="34"/>
                    <a:pt x="50" y="31"/>
                  </a:cubicBezTo>
                  <a:cubicBezTo>
                    <a:pt x="55" y="26"/>
                    <a:pt x="61" y="22"/>
                    <a:pt x="70" y="22"/>
                  </a:cubicBezTo>
                  <a:cubicBezTo>
                    <a:pt x="92" y="22"/>
                    <a:pt x="96" y="37"/>
                    <a:pt x="96" y="44"/>
                  </a:cubicBezTo>
                  <a:cubicBezTo>
                    <a:pt x="96" y="54"/>
                    <a:pt x="89" y="59"/>
                    <a:pt x="8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245860"/>
            <a:ext cx="12192000" cy="38128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650614" y="1306615"/>
            <a:ext cx="7771107" cy="31547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endParaRPr lang="zh-CN" altLang="en-US" sz="19900" b="1" dirty="0">
              <a:solidFill>
                <a:srgbClr val="C3DF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1978186">
            <a:off x="6514193" y="4898905"/>
            <a:ext cx="323933" cy="707099"/>
          </a:xfrm>
          <a:prstGeom prst="triangle">
            <a:avLst>
              <a:gd name="adj" fmla="val 5130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762339">
            <a:off x="9712603" y="1877007"/>
            <a:ext cx="119455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6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2454" y="4041554"/>
            <a:ext cx="7547429" cy="646331"/>
          </a:xfrm>
          <a:prstGeom prst="rect">
            <a:avLst/>
          </a:prstGeom>
          <a:solidFill>
            <a:srgbClr val="4040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那么怎样在扁平化环境实现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3D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呢？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982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73335" y="1072918"/>
            <a:ext cx="2927350" cy="4508927"/>
          </a:xfrm>
          <a:prstGeom prst="rect">
            <a:avLst/>
          </a:prstGeom>
          <a:noFill/>
          <a:effectLst>
            <a:outerShdw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700" b="1" dirty="0" smtClean="0">
                <a:solidFill>
                  <a:srgbClr val="FFC000"/>
                </a:solidFill>
                <a:effectLst>
                  <a:outerShdw dist="304800" dir="2700000" algn="tl" rotWithShape="0">
                    <a:prstClr val="black">
                      <a:alpha val="1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700" b="1" dirty="0">
              <a:solidFill>
                <a:srgbClr val="FFC000"/>
              </a:solidFill>
              <a:effectLst>
                <a:outerShdw dist="304800" dir="2700000" algn="tl" rotWithShape="0">
                  <a:prstClr val="black">
                    <a:alpha val="1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13601" y="3715254"/>
            <a:ext cx="20918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dist="1600200" dir="2700000" algn="tl" rotWithShape="0">
                    <a:prstClr val="black">
                      <a:alpha val="1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利用阴影</a:t>
            </a:r>
            <a:endParaRPr lang="en-US" altLang="zh-CN" sz="3600" b="1" dirty="0" smtClean="0">
              <a:solidFill>
                <a:schemeClr val="bg1"/>
              </a:solidFill>
              <a:effectLst>
                <a:outerShdw dist="1600200" dir="2700000" algn="tl" rotWithShape="0">
                  <a:prstClr val="black">
                    <a:alpha val="1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effectLst>
                  <a:outerShdw dist="1600200" dir="2700000" algn="tl" rotWithShape="0">
                    <a:prstClr val="black">
                      <a:alpha val="1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SHADOW</a:t>
            </a:r>
            <a:endParaRPr lang="en-US" altLang="zh-CN" sz="3600" b="1" dirty="0">
              <a:solidFill>
                <a:srgbClr val="FFC000"/>
              </a:solidFill>
              <a:effectLst>
                <a:outerShdw dist="1600200" dir="2700000" algn="tl" rotWithShape="0">
                  <a:prstClr val="black">
                    <a:alpha val="1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404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7070" y="1313411"/>
            <a:ext cx="2938236" cy="293823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310" y="5007605"/>
            <a:ext cx="4675755" cy="954107"/>
          </a:xfrm>
          <a:prstGeom prst="rect">
            <a:avLst/>
          </a:prstGeom>
          <a:solidFill>
            <a:srgbClr val="595959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在扁平化的设计中，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已经很少使用写实的阴影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36045" y="1313410"/>
            <a:ext cx="2938236" cy="293823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5687717" y="2467430"/>
            <a:ext cx="1079569" cy="937986"/>
          </a:xfrm>
          <a:prstGeom prst="rightArrow">
            <a:avLst/>
          </a:prstGeom>
          <a:solidFill>
            <a:srgbClr val="967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67286" y="5007604"/>
            <a:ext cx="4675755" cy="954107"/>
          </a:xfrm>
          <a:prstGeom prst="rect">
            <a:avLst/>
          </a:prstGeom>
          <a:solidFill>
            <a:srgbClr val="595959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取而代之的是这种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模糊度低，透明度高的阴影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900226" y="4494760"/>
            <a:ext cx="371921" cy="5128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8919204" y="4494760"/>
            <a:ext cx="371921" cy="5128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49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5121" y="1593850"/>
            <a:ext cx="755847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巧用阴影，</a:t>
            </a:r>
            <a:endParaRPr lang="en-US" altLang="zh-CN" sz="115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制造</a:t>
            </a:r>
            <a:r>
              <a:rPr lang="zh-CN" altLang="en-US" sz="1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</a:t>
            </a:r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endParaRPr lang="zh-CN" altLang="en-US" sz="115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02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5093" y="2501900"/>
            <a:ext cx="2952750" cy="2952750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10793" y="2378075"/>
            <a:ext cx="2952750" cy="29527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6921" y="3489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3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93409" y="2965618"/>
            <a:ext cx="8205182" cy="1695282"/>
            <a:chOff x="3112169" y="2902118"/>
            <a:chExt cx="6112042" cy="1262816"/>
          </a:xfrm>
        </p:grpSpPr>
        <p:sp>
          <p:nvSpPr>
            <p:cNvPr id="4" name="等腰三角形 3"/>
            <p:cNvSpPr/>
            <p:nvPr/>
          </p:nvSpPr>
          <p:spPr>
            <a:xfrm rot="16200000" flipH="1">
              <a:off x="7527760" y="2616872"/>
              <a:ext cx="256672" cy="2839451"/>
            </a:xfrm>
            <a:prstGeom prst="triangl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539918" y="2616871"/>
              <a:ext cx="256672" cy="2839451"/>
            </a:xfrm>
            <a:prstGeom prst="triangl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12169" y="2902118"/>
              <a:ext cx="6112042" cy="116656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56921" y="348961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608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</TotalTime>
  <Words>280</Words>
  <Application>Microsoft Office PowerPoint</Application>
  <PresentationFormat>自定义</PresentationFormat>
  <Paragraphs>91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Calibri Light</vt:lpstr>
      <vt:lpstr>微软雅黑</vt:lpstr>
      <vt:lpstr>Aharoni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YANGS</cp:lastModifiedBy>
  <cp:revision>91</cp:revision>
  <dcterms:created xsi:type="dcterms:W3CDTF">2013-06-18T15:09:23Z</dcterms:created>
  <dcterms:modified xsi:type="dcterms:W3CDTF">2014-12-29T13:15:26Z</dcterms:modified>
</cp:coreProperties>
</file>