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715000" type="screen16x10"/>
  <p:notesSz cx="6858000" cy="9144000"/>
  <p:embeddedFontLst>
    <p:embeddedFont>
      <p:font typeface="Segoe UI" panose="020B0502040204020203" pitchFamily="34" charset="0"/>
      <p:regular r:id="rId10"/>
      <p:bold r:id="rId11"/>
      <p:italic r:id="rId12"/>
      <p:boldItalic r:id="rId13"/>
    </p:embeddedFont>
    <p:embeddedFont>
      <p:font typeface="微软雅黑" panose="020B0503020204020204" pitchFamily="34" charset="-122"/>
      <p:regular r:id="rId14"/>
      <p:bold r:id="rId1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2C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1075" y="4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25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528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34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713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724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72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670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17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4572000" y="0"/>
            <a:ext cx="0" cy="572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dist="12700" dir="2700000" algn="t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363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313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66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609DB-EB0F-409B-A9EC-FBE5A54E28E5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71932-9532-48F7-AD49-11226109E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33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827584" y="2912662"/>
            <a:ext cx="3600400" cy="880942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从动漫学习</a:t>
            </a:r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2411760" y="4081636"/>
            <a:ext cx="4238738" cy="537734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</a:rPr>
              <a:t>@</a:t>
            </a:r>
            <a:r>
              <a:rPr lang="zh-CN" altLang="en-US" sz="2400" dirty="0" smtClean="0">
                <a:solidFill>
                  <a:srgbClr val="C00000"/>
                </a:solidFill>
              </a:rPr>
              <a:t>只为</a:t>
            </a:r>
            <a:r>
              <a:rPr lang="zh-CN" altLang="en-US" sz="2400" dirty="0" smtClean="0">
                <a:solidFill>
                  <a:srgbClr val="C00000"/>
                </a:solidFill>
              </a:rPr>
              <a:t>设计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716016" y="2912662"/>
            <a:ext cx="3600400" cy="880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从聊天表情学习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955" y="929621"/>
            <a:ext cx="1676522" cy="188490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29621"/>
            <a:ext cx="2560122" cy="189547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054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5293"/>
            <a:ext cx="2971800" cy="220027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343000" y="3289549"/>
            <a:ext cx="3940968" cy="88094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七龙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珠为例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4879504" y="3289549"/>
            <a:ext cx="3940968" cy="88094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罗罗布为例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85292"/>
            <a:ext cx="1957028" cy="220027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5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1" y="347988"/>
            <a:ext cx="902811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分析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2" r="53519" b="36123"/>
          <a:stretch/>
        </p:blipFill>
        <p:spPr bwMode="auto">
          <a:xfrm>
            <a:off x="899858" y="1201316"/>
            <a:ext cx="896549" cy="171323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96367" y="1110607"/>
            <a:ext cx="2435282" cy="1458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头发</a:t>
            </a:r>
            <a:endParaRPr lang="en-US" altLang="zh-CN" b="1" dirty="0" smtClean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线条：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粗、深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填充：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阴影：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硬阴影（虚化值为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其他：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有纯色高光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2985" r="15917" b="40364"/>
          <a:stretch/>
        </p:blipFill>
        <p:spPr bwMode="auto">
          <a:xfrm>
            <a:off x="179512" y="3217541"/>
            <a:ext cx="1616895" cy="93610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96367" y="3088988"/>
            <a:ext cx="2435282" cy="1458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眼眉</a:t>
            </a:r>
            <a:endParaRPr lang="en-US" altLang="zh-CN" b="1" dirty="0" smtClean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线条：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粗、深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填充：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阴影：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硬阴影（虚化值为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其他：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有纯色高光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1" t="73418" r="23358" b="6138"/>
          <a:stretch/>
        </p:blipFill>
        <p:spPr bwMode="auto">
          <a:xfrm>
            <a:off x="4788025" y="3163693"/>
            <a:ext cx="1656183" cy="860438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43302" y="1201316"/>
            <a:ext cx="2339102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772C15"/>
                </a:solidFill>
                <a:latin typeface="+mj-lt"/>
                <a:ea typeface="+mj-ea"/>
                <a:cs typeface="+mj-cs"/>
              </a:rPr>
              <a:t>头冠和星星</a:t>
            </a:r>
            <a:endParaRPr lang="en-US" altLang="zh-CN" b="1" dirty="0">
              <a:solidFill>
                <a:srgbClr val="772C15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线条：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粗、深、曲线居多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填充：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53378" y="3128263"/>
            <a:ext cx="2339102" cy="1458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772C15"/>
                </a:solidFill>
                <a:latin typeface="+mj-lt"/>
                <a:ea typeface="+mj-ea"/>
                <a:cs typeface="+mj-cs"/>
              </a:rPr>
              <a:t>腿部</a:t>
            </a:r>
            <a:endParaRPr lang="en-US" altLang="zh-CN" b="1" dirty="0">
              <a:solidFill>
                <a:srgbClr val="772C15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线条：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粗、深、曲线居多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填充：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阴影：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外部和内部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硬阴影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（虚化值为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9" t="2859" r="39179" b="76697"/>
          <a:stretch/>
        </p:blipFill>
        <p:spPr bwMode="auto">
          <a:xfrm>
            <a:off x="4788024" y="1226557"/>
            <a:ext cx="1656183" cy="860438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71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4" t="5990" r="10921" b="64609"/>
          <a:stretch/>
        </p:blipFill>
        <p:spPr bwMode="auto">
          <a:xfrm>
            <a:off x="393326" y="956964"/>
            <a:ext cx="1543431" cy="853467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1720" y="841276"/>
            <a:ext cx="2435282" cy="1458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暗</a:t>
            </a:r>
            <a:r>
              <a:rPr lang="zh-CN" altLang="en-US" b="1" dirty="0" smtClean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部肌肤</a:t>
            </a:r>
            <a:endParaRPr lang="en-US" altLang="zh-CN" b="1" dirty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线条：无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填充：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阴影：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硬阴影（虚化值为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其他：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部分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纯色高光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0" t="73349" r="40217"/>
          <a:stretch/>
        </p:blipFill>
        <p:spPr bwMode="auto">
          <a:xfrm>
            <a:off x="809460" y="2941361"/>
            <a:ext cx="1127298" cy="65265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1720" y="2864582"/>
            <a:ext cx="2435282" cy="1458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亮</a:t>
            </a:r>
            <a:r>
              <a:rPr lang="zh-CN" altLang="en-US" b="1" dirty="0" smtClean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部肌肤</a:t>
            </a:r>
            <a:endParaRPr lang="en-US" altLang="zh-CN" b="1" dirty="0" smtClean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线条：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粗、深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填充：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阴影：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硬阴影（虚化值为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其他：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有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纯色高光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5" t="68340" r="1854" b="9179"/>
          <a:stretch/>
        </p:blipFill>
        <p:spPr bwMode="auto">
          <a:xfrm>
            <a:off x="4831095" y="2964806"/>
            <a:ext cx="1685122" cy="121014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73222" y="841276"/>
            <a:ext cx="2435282" cy="1458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772C15"/>
                </a:solidFill>
                <a:latin typeface="+mj-lt"/>
                <a:ea typeface="+mj-ea"/>
                <a:cs typeface="+mj-cs"/>
              </a:rPr>
              <a:t>眼睛</a:t>
            </a:r>
            <a:endParaRPr lang="en-US" altLang="zh-CN" b="1" dirty="0">
              <a:solidFill>
                <a:srgbClr val="772C15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线条：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无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填充：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阴影：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硬阴影（虚化值为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其他：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稍微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纯色高光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73222" y="2864582"/>
            <a:ext cx="1082348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772C15"/>
                </a:solidFill>
                <a:latin typeface="+mj-lt"/>
                <a:ea typeface="+mj-ea"/>
                <a:cs typeface="+mj-cs"/>
              </a:rPr>
              <a:t>文字</a:t>
            </a:r>
            <a:endParaRPr lang="en-US" altLang="zh-CN" b="1" dirty="0">
              <a:solidFill>
                <a:srgbClr val="772C15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字体：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卡通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填充：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6" t="19460" r="31703" b="60096"/>
          <a:stretch/>
        </p:blipFill>
        <p:spPr bwMode="auto">
          <a:xfrm>
            <a:off x="4867990" y="956964"/>
            <a:ext cx="1685122" cy="875472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919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3217247"/>
            <a:ext cx="2834430" cy="1800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线条</a:t>
            </a:r>
            <a:r>
              <a:rPr lang="zh-CN" altLang="en-US" b="1" dirty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：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粗、深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填充：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阴影：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硬阴影（虚化值为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0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）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其他：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有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纯色高光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6168"/>
            <a:ext cx="2971800" cy="220027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09978" y="3217247"/>
            <a:ext cx="2834430" cy="1800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772C15"/>
                </a:solidFill>
                <a:latin typeface="+mj-lt"/>
                <a:ea typeface="+mj-ea"/>
                <a:cs typeface="+mj-cs"/>
              </a:rPr>
              <a:t>线条：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很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粗、深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填充：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纯色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772C15"/>
                </a:solidFill>
                <a:latin typeface="+mj-lt"/>
                <a:ea typeface="+mj-ea"/>
                <a:cs typeface="+mj-cs"/>
              </a:rPr>
              <a:t>阴影：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硬阴影（虚化值为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0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）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文字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卡通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06168"/>
            <a:ext cx="1957029" cy="220027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39950" y="330104"/>
            <a:ext cx="902812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总结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439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0" y="331411"/>
            <a:ext cx="902812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9254" y="1167925"/>
            <a:ext cx="2477473" cy="1069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rgbClr val="E28C1B"/>
                </a:solidFill>
                <a:latin typeface="+mn-ea"/>
                <a:cs typeface="+mj-cs"/>
              </a:rPr>
              <a:t>线条：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线性宽度：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磅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线条颜色：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RGB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（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51520" y="1251518"/>
            <a:ext cx="960186" cy="986315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>
            <a:innerShdw dist="101600" dir="2520000">
              <a:srgbClr val="F0B68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9254" y="3139723"/>
            <a:ext cx="3160737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rgbClr val="E28C1B"/>
                </a:solidFill>
                <a:latin typeface="+mn-ea"/>
                <a:cs typeface="+mj-cs"/>
              </a:rPr>
              <a:t>填充：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填充类型：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线性填充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方向：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线性向下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色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块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1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：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位置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3%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RGB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（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255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，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255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，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255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）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色块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：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位置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4%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RGB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249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225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181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）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51520" y="3243619"/>
            <a:ext cx="960186" cy="986315"/>
          </a:xfrm>
          <a:prstGeom prst="roundRect">
            <a:avLst/>
          </a:prstGeom>
          <a:gradFill flip="none" rotWithShape="1">
            <a:gsLst>
              <a:gs pos="3000">
                <a:schemeClr val="bg1"/>
              </a:gs>
              <a:gs pos="4000">
                <a:srgbClr val="F9E1B5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152" y="1167925"/>
            <a:ext cx="29006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rgbClr val="772C15"/>
                </a:solidFill>
                <a:latin typeface="+mn-ea"/>
                <a:cs typeface="+mj-cs"/>
              </a:rPr>
              <a:t>线条：</a:t>
            </a:r>
            <a:endParaRPr lang="en-US" altLang="zh-CN" sz="1600" b="1" dirty="0">
              <a:solidFill>
                <a:srgbClr val="772C15"/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线性宽度：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磅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线条颜色：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RGB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（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119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44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21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88024" y="1251518"/>
            <a:ext cx="960187" cy="986315"/>
          </a:xfrm>
          <a:prstGeom prst="roundRect">
            <a:avLst/>
          </a:prstGeom>
          <a:noFill/>
          <a:ln w="38100">
            <a:solidFill>
              <a:srgbClr val="772C15"/>
            </a:solidFill>
          </a:ln>
          <a:effectLst>
            <a:innerShdw dist="101600" dir="2520000">
              <a:srgbClr val="F0B68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54931" y="3139723"/>
            <a:ext cx="3112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rgbClr val="772C15"/>
                </a:solidFill>
                <a:latin typeface="+mn-ea"/>
                <a:cs typeface="+mj-cs"/>
              </a:rPr>
              <a:t>填充：</a:t>
            </a:r>
            <a:endParaRPr lang="en-US" altLang="zh-CN" sz="1600" b="1" dirty="0">
              <a:solidFill>
                <a:srgbClr val="772C15"/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填充类型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纯色填充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线条颜色：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RGB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（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255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255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255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）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802803" y="3243619"/>
            <a:ext cx="960187" cy="986315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772C1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392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73225"/>
            <a:ext cx="3195105" cy="143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rgbClr val="E28C1B"/>
                </a:solidFill>
                <a:latin typeface="+mn-ea"/>
                <a:cs typeface="+mj-cs"/>
              </a:rPr>
              <a:t>阴影：</a:t>
            </a:r>
            <a:endParaRPr lang="en-US" altLang="zh-CN" sz="1600" b="1" dirty="0">
              <a:solidFill>
                <a:srgbClr val="E28C1B"/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阴影类型：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内部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内部右下角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阴影颜色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RGB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（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240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182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138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其他设置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透明度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、虚化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、距离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8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磅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0340" y="4081636"/>
            <a:ext cx="4746812" cy="8771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E28C1B"/>
                </a:solidFill>
                <a:latin typeface="+mn-ea"/>
                <a:cs typeface="+mj-cs"/>
              </a:rPr>
              <a:t>颜色深浅特点：</a:t>
            </a:r>
            <a:endParaRPr lang="en-US" altLang="zh-CN" b="1" dirty="0" smtClean="0">
              <a:solidFill>
                <a:srgbClr val="E28C1B"/>
              </a:solidFill>
              <a:latin typeface="+mn-ea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高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光（色块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）＜主体色（色块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）＜阴影＜线条色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1520" y="592245"/>
            <a:ext cx="960186" cy="986315"/>
          </a:xfrm>
          <a:prstGeom prst="roundRect">
            <a:avLst/>
          </a:prstGeom>
          <a:gradFill>
            <a:gsLst>
              <a:gs pos="3000">
                <a:schemeClr val="bg1"/>
              </a:gs>
              <a:gs pos="4000">
                <a:srgbClr val="F9E1B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F0B68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824028" y="2432292"/>
            <a:ext cx="960187" cy="986315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772C15"/>
            </a:solidFill>
          </a:ln>
          <a:effectLst>
            <a:innerShdw dist="101600" dir="2700000">
              <a:srgbClr val="DFD0C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solidFill>
                  <a:srgbClr val="772C15"/>
                </a:solidFill>
                <a:latin typeface="华康勘亭流W9" pitchFamily="65" charset="-122"/>
                <a:ea typeface="华康勘亭流W9" pitchFamily="65" charset="-122"/>
              </a:rPr>
              <a:t>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68144" y="473225"/>
            <a:ext cx="3195105" cy="143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rgbClr val="772C15"/>
                </a:solidFill>
                <a:latin typeface="+mn-ea"/>
                <a:cs typeface="+mj-cs"/>
              </a:rPr>
              <a:t>内部阴影：</a:t>
            </a:r>
            <a:endParaRPr lang="en-US" altLang="zh-CN" sz="1600" b="1" dirty="0">
              <a:solidFill>
                <a:srgbClr val="772C15"/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阴影类型：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内部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内部右下角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阴影颜色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RGB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（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223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208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203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其他设置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透明度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、虚化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、距离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8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磅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824028" y="592245"/>
            <a:ext cx="960187" cy="986315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772C15"/>
            </a:solidFill>
          </a:ln>
          <a:effectLst>
            <a:innerShdw dist="101600" dir="2700000">
              <a:srgbClr val="DFD0C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2353444"/>
            <a:ext cx="3006464" cy="143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rgbClr val="772C15"/>
                </a:solidFill>
                <a:latin typeface="+mn-ea"/>
                <a:cs typeface="+mj-cs"/>
              </a:rPr>
              <a:t>文字</a:t>
            </a:r>
            <a:endParaRPr lang="en-US" altLang="zh-CN" sz="1600" b="1" dirty="0">
              <a:solidFill>
                <a:srgbClr val="772C15"/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字体：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以“华康勘亭流”为例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填充类型：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纯色填充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文字颜色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RGB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119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44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21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91471" y="2432292"/>
            <a:ext cx="960186" cy="986315"/>
          </a:xfrm>
          <a:prstGeom prst="roundRect">
            <a:avLst/>
          </a:prstGeom>
          <a:gradFill>
            <a:gsLst>
              <a:gs pos="3000">
                <a:schemeClr val="bg1"/>
              </a:gs>
              <a:gs pos="4000">
                <a:srgbClr val="F9E1B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F0B68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solidFill>
                  <a:srgbClr val="772C15"/>
                </a:solidFill>
                <a:latin typeface="华康勘亭流W9" pitchFamily="65" charset="-122"/>
                <a:ea typeface="华康勘亭流W9" pitchFamily="65" charset="-122"/>
              </a:rPr>
              <a:t>正</a:t>
            </a:r>
            <a:endParaRPr lang="zh-CN" altLang="en-US" sz="4800" dirty="0">
              <a:solidFill>
                <a:srgbClr val="772C15"/>
              </a:solidFill>
              <a:latin typeface="华康勘亭流W9" pitchFamily="65" charset="-122"/>
              <a:ea typeface="华康勘亭流W9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2353444"/>
            <a:ext cx="3006464" cy="143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rgbClr val="E28C1B"/>
                </a:solidFill>
                <a:latin typeface="+mn-ea"/>
                <a:cs typeface="+mj-cs"/>
              </a:rPr>
              <a:t>文字</a:t>
            </a:r>
            <a:endParaRPr lang="en-US" altLang="zh-CN" sz="1600" b="1" dirty="0">
              <a:solidFill>
                <a:srgbClr val="E28C1B"/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字体：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以“华康勘亭流”为例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填充类型：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纯色填充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文字颜色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RGB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119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44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21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j-cs"/>
              </a:rPr>
              <a:t>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717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0" y="318056"/>
            <a:ext cx="902812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示例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16073" y="1129308"/>
            <a:ext cx="610134" cy="626738"/>
          </a:xfrm>
          <a:prstGeom prst="roundRect">
            <a:avLst/>
          </a:prstGeom>
          <a:gradFill>
            <a:gsLst>
              <a:gs pos="3000">
                <a:schemeClr val="bg1"/>
              </a:gs>
              <a:gs pos="4000">
                <a:srgbClr val="F9E1B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F0B68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363959" y="1129308"/>
            <a:ext cx="610134" cy="626738"/>
          </a:xfrm>
          <a:prstGeom prst="roundRect">
            <a:avLst/>
          </a:prstGeom>
          <a:gradFill>
            <a:gsLst>
              <a:gs pos="3000">
                <a:schemeClr val="bg1"/>
              </a:gs>
              <a:gs pos="4000">
                <a:srgbClr val="DFF9B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C9F08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81155" y="1129308"/>
            <a:ext cx="610134" cy="626738"/>
          </a:xfrm>
          <a:prstGeom prst="roundRect">
            <a:avLst/>
          </a:prstGeom>
          <a:gradFill>
            <a:gsLst>
              <a:gs pos="3000">
                <a:schemeClr val="bg1"/>
              </a:gs>
              <a:gs pos="4000">
                <a:srgbClr val="B5D2F9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8AB6F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359882" y="1129308"/>
            <a:ext cx="610134" cy="626738"/>
          </a:xfrm>
          <a:prstGeom prst="roundRect">
            <a:avLst/>
          </a:prstGeom>
          <a:gradFill>
            <a:gsLst>
              <a:gs pos="3000">
                <a:schemeClr val="bg1"/>
              </a:gs>
              <a:gs pos="4000">
                <a:srgbClr val="F9B5C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F08AA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16073" y="1962550"/>
            <a:ext cx="610134" cy="626738"/>
          </a:xfrm>
          <a:prstGeom prst="roundRect">
            <a:avLst>
              <a:gd name="adj" fmla="val 50000"/>
            </a:avLst>
          </a:prstGeom>
          <a:gradFill>
            <a:gsLst>
              <a:gs pos="3000">
                <a:schemeClr val="bg1"/>
              </a:gs>
              <a:gs pos="4000">
                <a:srgbClr val="F9E1B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F0B68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燕尾形箭头 7"/>
          <p:cNvSpPr/>
          <p:nvPr/>
        </p:nvSpPr>
        <p:spPr>
          <a:xfrm>
            <a:off x="1363959" y="1962550"/>
            <a:ext cx="610134" cy="626738"/>
          </a:xfrm>
          <a:prstGeom prst="notchedRightArrow">
            <a:avLst/>
          </a:prstGeom>
          <a:gradFill>
            <a:gsLst>
              <a:gs pos="3000">
                <a:schemeClr val="bg1"/>
              </a:gs>
              <a:gs pos="4000">
                <a:srgbClr val="DFF9B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C9F08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2356220" y="2052551"/>
            <a:ext cx="660004" cy="446737"/>
          </a:xfrm>
          <a:prstGeom prst="homePlate">
            <a:avLst>
              <a:gd name="adj" fmla="val 30788"/>
            </a:avLst>
          </a:prstGeom>
          <a:gradFill>
            <a:gsLst>
              <a:gs pos="3000">
                <a:schemeClr val="bg1"/>
              </a:gs>
              <a:gs pos="4000">
                <a:srgbClr val="B5D2F9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8AB6F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心形 9"/>
          <p:cNvSpPr/>
          <p:nvPr/>
        </p:nvSpPr>
        <p:spPr>
          <a:xfrm>
            <a:off x="3319261" y="1962550"/>
            <a:ext cx="691376" cy="626738"/>
          </a:xfrm>
          <a:prstGeom prst="heart">
            <a:avLst/>
          </a:prstGeom>
          <a:gradFill>
            <a:gsLst>
              <a:gs pos="3000">
                <a:schemeClr val="bg1"/>
              </a:gs>
              <a:gs pos="4000">
                <a:srgbClr val="F9B5C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F08AA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右箭头 10"/>
          <p:cNvSpPr/>
          <p:nvPr/>
        </p:nvSpPr>
        <p:spPr>
          <a:xfrm>
            <a:off x="416073" y="2812718"/>
            <a:ext cx="610134" cy="626738"/>
          </a:xfrm>
          <a:prstGeom prst="bentArrow">
            <a:avLst/>
          </a:prstGeom>
          <a:gradFill>
            <a:gsLst>
              <a:gs pos="3000">
                <a:schemeClr val="bg1"/>
              </a:gs>
              <a:gs pos="4000">
                <a:srgbClr val="F9E1B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F0B68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1363959" y="2812718"/>
            <a:ext cx="610134" cy="626738"/>
          </a:xfrm>
          <a:prstGeom prst="wedgeEllipseCallout">
            <a:avLst>
              <a:gd name="adj1" fmla="val -44478"/>
              <a:gd name="adj2" fmla="val 39481"/>
            </a:avLst>
          </a:prstGeom>
          <a:gradFill>
            <a:gsLst>
              <a:gs pos="3000">
                <a:schemeClr val="bg1"/>
              </a:gs>
              <a:gs pos="4000">
                <a:srgbClr val="DFF9B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C9F08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十角星 12"/>
          <p:cNvSpPr/>
          <p:nvPr/>
        </p:nvSpPr>
        <p:spPr>
          <a:xfrm>
            <a:off x="2356220" y="2810185"/>
            <a:ext cx="660004" cy="631804"/>
          </a:xfrm>
          <a:prstGeom prst="star10">
            <a:avLst/>
          </a:prstGeom>
          <a:gradFill>
            <a:gsLst>
              <a:gs pos="3000">
                <a:schemeClr val="bg1"/>
              </a:gs>
              <a:gs pos="4000">
                <a:srgbClr val="B5D2F9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8AB6F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波形 13"/>
          <p:cNvSpPr/>
          <p:nvPr/>
        </p:nvSpPr>
        <p:spPr>
          <a:xfrm>
            <a:off x="3319261" y="2812718"/>
            <a:ext cx="691376" cy="626738"/>
          </a:xfrm>
          <a:prstGeom prst="wave">
            <a:avLst/>
          </a:prstGeom>
          <a:gradFill>
            <a:gsLst>
              <a:gs pos="3000">
                <a:schemeClr val="bg1"/>
              </a:gs>
              <a:gs pos="4000">
                <a:srgbClr val="F9B5C5"/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innerShdw dist="101600" dir="2700000">
              <a:srgbClr val="F08AA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932040" y="1129308"/>
            <a:ext cx="717924" cy="737461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772C15"/>
            </a:solidFill>
          </a:ln>
          <a:effectLst>
            <a:innerShdw dist="101600" dir="2700000">
              <a:srgbClr val="DFD0C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772C15"/>
                </a:solidFill>
                <a:latin typeface="华康勘亭流W9" pitchFamily="65" charset="-122"/>
                <a:ea typeface="华康勘亭流W9" pitchFamily="65" charset="-122"/>
              </a:rPr>
              <a:t>支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983187" y="1129308"/>
            <a:ext cx="717924" cy="737461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567715"/>
            </a:solidFill>
          </a:ln>
          <a:effectLst>
            <a:innerShdw dist="101600" dir="2700000">
              <a:srgbClr val="D8DFC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567715"/>
                </a:solidFill>
                <a:latin typeface="华康勘亭流W9" pitchFamily="65" charset="-122"/>
                <a:ea typeface="华康勘亭流W9" pitchFamily="65" charset="-122"/>
              </a:rPr>
              <a:t>持</a:t>
            </a:r>
            <a:endParaRPr lang="zh-CN" altLang="en-US" sz="3200" dirty="0">
              <a:solidFill>
                <a:srgbClr val="567715"/>
              </a:solidFill>
              <a:latin typeface="华康勘亭流W9" pitchFamily="65" charset="-122"/>
              <a:ea typeface="华康勘亭流W9" pitchFamily="65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7034334" y="1129308"/>
            <a:ext cx="717924" cy="737461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154677"/>
            </a:solidFill>
          </a:ln>
          <a:effectLst>
            <a:innerShdw dist="101600" dir="2700000">
              <a:srgbClr val="CBD5D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154677"/>
                </a:solidFill>
                <a:latin typeface="华康勘亭流W9" pitchFamily="65" charset="-122"/>
                <a:ea typeface="华康勘亭流W9" pitchFamily="65" charset="-122"/>
              </a:rPr>
              <a:t>正</a:t>
            </a:r>
            <a:endParaRPr lang="zh-CN" altLang="en-US" sz="3200" dirty="0">
              <a:solidFill>
                <a:srgbClr val="154677"/>
              </a:solidFill>
              <a:latin typeface="华康勘亭流W9" pitchFamily="65" charset="-122"/>
              <a:ea typeface="华康勘亭流W9" pitchFamily="65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085481" y="1129308"/>
            <a:ext cx="717924" cy="737461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776415"/>
            </a:solidFill>
          </a:ln>
          <a:effectLst>
            <a:innerShdw dist="101600" dir="2700000">
              <a:srgbClr val="DFDBC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776415"/>
                </a:solidFill>
                <a:latin typeface="华康勘亭流W9" pitchFamily="65" charset="-122"/>
                <a:ea typeface="华康勘亭流W9" pitchFamily="65" charset="-122"/>
              </a:rPr>
              <a:t>版</a:t>
            </a:r>
            <a:endParaRPr lang="zh-CN" altLang="en-US" sz="3200" dirty="0">
              <a:solidFill>
                <a:srgbClr val="776415"/>
              </a:solidFill>
              <a:latin typeface="华康勘亭流W9" pitchFamily="65" charset="-122"/>
              <a:ea typeface="华康勘亭流W9" pitchFamily="65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932040" y="2191216"/>
            <a:ext cx="717924" cy="73746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8100">
            <a:solidFill>
              <a:srgbClr val="772C15"/>
            </a:solidFill>
          </a:ln>
          <a:effectLst>
            <a:innerShdw dist="101600" dir="2700000">
              <a:srgbClr val="DFD0C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772C15"/>
                </a:solidFill>
                <a:latin typeface="华康勘亭流W9" pitchFamily="65" charset="-122"/>
                <a:ea typeface="华康勘亭流W9" pitchFamily="65" charset="-122"/>
              </a:rPr>
              <a:t>欢</a:t>
            </a:r>
          </a:p>
        </p:txBody>
      </p:sp>
      <p:sp>
        <p:nvSpPr>
          <p:cNvPr id="21" name="椭圆形标注 20"/>
          <p:cNvSpPr/>
          <p:nvPr/>
        </p:nvSpPr>
        <p:spPr>
          <a:xfrm>
            <a:off x="5968164" y="2188502"/>
            <a:ext cx="717924" cy="737461"/>
          </a:xfrm>
          <a:prstGeom prst="wedgeEllipseCallout">
            <a:avLst>
              <a:gd name="adj1" fmla="val -44478"/>
              <a:gd name="adj2" fmla="val 39481"/>
            </a:avLst>
          </a:prstGeom>
          <a:solidFill>
            <a:srgbClr val="FFFFFF"/>
          </a:solidFill>
          <a:ln w="38100">
            <a:solidFill>
              <a:srgbClr val="567715"/>
            </a:solidFill>
          </a:ln>
          <a:effectLst>
            <a:innerShdw dist="101600" dir="2700000">
              <a:srgbClr val="D8DFC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567715"/>
                </a:solidFill>
                <a:latin typeface="华康勘亭流W9" pitchFamily="65" charset="-122"/>
                <a:ea typeface="华康勘亭流W9" pitchFamily="65" charset="-122"/>
              </a:rPr>
              <a:t>度</a:t>
            </a:r>
          </a:p>
        </p:txBody>
      </p:sp>
      <p:sp>
        <p:nvSpPr>
          <p:cNvPr id="22" name="十角星 21"/>
          <p:cNvSpPr/>
          <p:nvPr/>
        </p:nvSpPr>
        <p:spPr>
          <a:xfrm>
            <a:off x="6993209" y="2185522"/>
            <a:ext cx="776605" cy="743422"/>
          </a:xfrm>
          <a:prstGeom prst="star10">
            <a:avLst/>
          </a:prstGeom>
          <a:solidFill>
            <a:srgbClr val="FFFFFF"/>
          </a:solidFill>
          <a:ln w="38100">
            <a:solidFill>
              <a:srgbClr val="154677"/>
            </a:solidFill>
          </a:ln>
          <a:effectLst>
            <a:innerShdw dist="101600" dir="2700000">
              <a:srgbClr val="CBD5D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154677"/>
                </a:solidFill>
                <a:latin typeface="华康勘亭流W9" pitchFamily="65" charset="-122"/>
                <a:ea typeface="华康勘亭流W9" pitchFamily="65" charset="-122"/>
              </a:rPr>
              <a:t>六</a:t>
            </a:r>
          </a:p>
        </p:txBody>
      </p:sp>
      <p:sp>
        <p:nvSpPr>
          <p:cNvPr id="23" name="云形 22"/>
          <p:cNvSpPr/>
          <p:nvPr/>
        </p:nvSpPr>
        <p:spPr>
          <a:xfrm>
            <a:off x="8037683" y="2179481"/>
            <a:ext cx="813520" cy="746483"/>
          </a:xfrm>
          <a:prstGeom prst="cloud">
            <a:avLst/>
          </a:prstGeom>
          <a:solidFill>
            <a:srgbClr val="FFFFFF"/>
          </a:solidFill>
          <a:ln w="38100">
            <a:solidFill>
              <a:srgbClr val="776415"/>
            </a:solidFill>
          </a:ln>
          <a:effectLst>
            <a:innerShdw dist="101600" dir="2700000">
              <a:srgbClr val="DFDBC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776415"/>
                </a:solidFill>
                <a:latin typeface="华康勘亭流W9" pitchFamily="65" charset="-122"/>
                <a:ea typeface="华康勘亭流W9" pitchFamily="65" charset="-122"/>
              </a:rPr>
              <a:t>一</a:t>
            </a:r>
          </a:p>
        </p:txBody>
      </p:sp>
      <p:sp>
        <p:nvSpPr>
          <p:cNvPr id="24" name="任意多边形 23"/>
          <p:cNvSpPr/>
          <p:nvPr/>
        </p:nvSpPr>
        <p:spPr>
          <a:xfrm rot="20554228">
            <a:off x="7327879" y="2114646"/>
            <a:ext cx="281547" cy="227049"/>
          </a:xfrm>
          <a:custGeom>
            <a:avLst/>
            <a:gdLst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90367"/>
              <a:gd name="connsiteX1" fmla="*/ 636423 w 870509"/>
              <a:gd name="connsiteY1" fmla="*/ 651053 h 690367"/>
              <a:gd name="connsiteX2" fmla="*/ 870509 w 870509"/>
              <a:gd name="connsiteY2" fmla="*/ 175565 h 690367"/>
              <a:gd name="connsiteX3" fmla="*/ 526695 w 870509"/>
              <a:gd name="connsiteY3" fmla="*/ 0 h 690367"/>
              <a:gd name="connsiteX4" fmla="*/ 131674 w 870509"/>
              <a:gd name="connsiteY4" fmla="*/ 29261 h 690367"/>
              <a:gd name="connsiteX5" fmla="*/ 0 w 870509"/>
              <a:gd name="connsiteY5" fmla="*/ 548640 h 690367"/>
              <a:gd name="connsiteX0" fmla="*/ 0 w 870509"/>
              <a:gd name="connsiteY0" fmla="*/ 548640 h 711316"/>
              <a:gd name="connsiteX1" fmla="*/ 636423 w 870509"/>
              <a:gd name="connsiteY1" fmla="*/ 651053 h 711316"/>
              <a:gd name="connsiteX2" fmla="*/ 870509 w 870509"/>
              <a:gd name="connsiteY2" fmla="*/ 175565 h 711316"/>
              <a:gd name="connsiteX3" fmla="*/ 526695 w 870509"/>
              <a:gd name="connsiteY3" fmla="*/ 0 h 711316"/>
              <a:gd name="connsiteX4" fmla="*/ 131674 w 870509"/>
              <a:gd name="connsiteY4" fmla="*/ 29261 h 711316"/>
              <a:gd name="connsiteX5" fmla="*/ 0 w 870509"/>
              <a:gd name="connsiteY5" fmla="*/ 548640 h 711316"/>
              <a:gd name="connsiteX0" fmla="*/ 2522 w 873031"/>
              <a:gd name="connsiteY0" fmla="*/ 548640 h 703803"/>
              <a:gd name="connsiteX1" fmla="*/ 638945 w 873031"/>
              <a:gd name="connsiteY1" fmla="*/ 651053 h 703803"/>
              <a:gd name="connsiteX2" fmla="*/ 873031 w 873031"/>
              <a:gd name="connsiteY2" fmla="*/ 175565 h 703803"/>
              <a:gd name="connsiteX3" fmla="*/ 529217 w 873031"/>
              <a:gd name="connsiteY3" fmla="*/ 0 h 703803"/>
              <a:gd name="connsiteX4" fmla="*/ 134196 w 873031"/>
              <a:gd name="connsiteY4" fmla="*/ 29261 h 703803"/>
              <a:gd name="connsiteX5" fmla="*/ 2522 w 873031"/>
              <a:gd name="connsiteY5" fmla="*/ 548640 h 703803"/>
              <a:gd name="connsiteX0" fmla="*/ 2232 w 872741"/>
              <a:gd name="connsiteY0" fmla="*/ 548640 h 728457"/>
              <a:gd name="connsiteX1" fmla="*/ 638655 w 872741"/>
              <a:gd name="connsiteY1" fmla="*/ 651053 h 728457"/>
              <a:gd name="connsiteX2" fmla="*/ 872741 w 872741"/>
              <a:gd name="connsiteY2" fmla="*/ 175565 h 728457"/>
              <a:gd name="connsiteX3" fmla="*/ 528927 w 872741"/>
              <a:gd name="connsiteY3" fmla="*/ 0 h 728457"/>
              <a:gd name="connsiteX4" fmla="*/ 133906 w 872741"/>
              <a:gd name="connsiteY4" fmla="*/ 29261 h 728457"/>
              <a:gd name="connsiteX5" fmla="*/ 2232 w 872741"/>
              <a:gd name="connsiteY5" fmla="*/ 548640 h 72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2741" h="728457">
                <a:moveTo>
                  <a:pt x="2232" y="548640"/>
                </a:moveTo>
                <a:cubicBezTo>
                  <a:pt x="-40751" y="665610"/>
                  <a:pt x="550418" y="826128"/>
                  <a:pt x="638655" y="651053"/>
                </a:cubicBezTo>
                <a:lnTo>
                  <a:pt x="872741" y="175565"/>
                </a:lnTo>
                <a:cubicBezTo>
                  <a:pt x="692299" y="299923"/>
                  <a:pt x="563065" y="175565"/>
                  <a:pt x="528927" y="0"/>
                </a:cubicBezTo>
                <a:cubicBezTo>
                  <a:pt x="448460" y="97537"/>
                  <a:pt x="287526" y="224333"/>
                  <a:pt x="133906" y="29261"/>
                </a:cubicBezTo>
                <a:lnTo>
                  <a:pt x="2232" y="548640"/>
                </a:lnTo>
                <a:close/>
              </a:path>
            </a:pathLst>
          </a:custGeom>
          <a:solidFill>
            <a:srgbClr val="D3BCE6"/>
          </a:solidFill>
          <a:ln w="38100">
            <a:solidFill>
              <a:srgbClr val="15467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772C15"/>
              </a:solidFill>
              <a:latin typeface="华康勘亭流W9" pitchFamily="65" charset="-122"/>
              <a:ea typeface="华康勘亭流W9" pitchFamily="65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327126" y="2077691"/>
            <a:ext cx="281547" cy="227049"/>
          </a:xfrm>
          <a:custGeom>
            <a:avLst/>
            <a:gdLst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90367"/>
              <a:gd name="connsiteX1" fmla="*/ 636423 w 870509"/>
              <a:gd name="connsiteY1" fmla="*/ 651053 h 690367"/>
              <a:gd name="connsiteX2" fmla="*/ 870509 w 870509"/>
              <a:gd name="connsiteY2" fmla="*/ 175565 h 690367"/>
              <a:gd name="connsiteX3" fmla="*/ 526695 w 870509"/>
              <a:gd name="connsiteY3" fmla="*/ 0 h 690367"/>
              <a:gd name="connsiteX4" fmla="*/ 131674 w 870509"/>
              <a:gd name="connsiteY4" fmla="*/ 29261 h 690367"/>
              <a:gd name="connsiteX5" fmla="*/ 0 w 870509"/>
              <a:gd name="connsiteY5" fmla="*/ 548640 h 690367"/>
              <a:gd name="connsiteX0" fmla="*/ 0 w 870509"/>
              <a:gd name="connsiteY0" fmla="*/ 548640 h 711316"/>
              <a:gd name="connsiteX1" fmla="*/ 636423 w 870509"/>
              <a:gd name="connsiteY1" fmla="*/ 651053 h 711316"/>
              <a:gd name="connsiteX2" fmla="*/ 870509 w 870509"/>
              <a:gd name="connsiteY2" fmla="*/ 175565 h 711316"/>
              <a:gd name="connsiteX3" fmla="*/ 526695 w 870509"/>
              <a:gd name="connsiteY3" fmla="*/ 0 h 711316"/>
              <a:gd name="connsiteX4" fmla="*/ 131674 w 870509"/>
              <a:gd name="connsiteY4" fmla="*/ 29261 h 711316"/>
              <a:gd name="connsiteX5" fmla="*/ 0 w 870509"/>
              <a:gd name="connsiteY5" fmla="*/ 548640 h 711316"/>
              <a:gd name="connsiteX0" fmla="*/ 2522 w 873031"/>
              <a:gd name="connsiteY0" fmla="*/ 548640 h 703803"/>
              <a:gd name="connsiteX1" fmla="*/ 638945 w 873031"/>
              <a:gd name="connsiteY1" fmla="*/ 651053 h 703803"/>
              <a:gd name="connsiteX2" fmla="*/ 873031 w 873031"/>
              <a:gd name="connsiteY2" fmla="*/ 175565 h 703803"/>
              <a:gd name="connsiteX3" fmla="*/ 529217 w 873031"/>
              <a:gd name="connsiteY3" fmla="*/ 0 h 703803"/>
              <a:gd name="connsiteX4" fmla="*/ 134196 w 873031"/>
              <a:gd name="connsiteY4" fmla="*/ 29261 h 703803"/>
              <a:gd name="connsiteX5" fmla="*/ 2522 w 873031"/>
              <a:gd name="connsiteY5" fmla="*/ 548640 h 703803"/>
              <a:gd name="connsiteX0" fmla="*/ 2232 w 872741"/>
              <a:gd name="connsiteY0" fmla="*/ 548640 h 728457"/>
              <a:gd name="connsiteX1" fmla="*/ 638655 w 872741"/>
              <a:gd name="connsiteY1" fmla="*/ 651053 h 728457"/>
              <a:gd name="connsiteX2" fmla="*/ 872741 w 872741"/>
              <a:gd name="connsiteY2" fmla="*/ 175565 h 728457"/>
              <a:gd name="connsiteX3" fmla="*/ 528927 w 872741"/>
              <a:gd name="connsiteY3" fmla="*/ 0 h 728457"/>
              <a:gd name="connsiteX4" fmla="*/ 133906 w 872741"/>
              <a:gd name="connsiteY4" fmla="*/ 29261 h 728457"/>
              <a:gd name="connsiteX5" fmla="*/ 2232 w 872741"/>
              <a:gd name="connsiteY5" fmla="*/ 548640 h 72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2741" h="728457">
                <a:moveTo>
                  <a:pt x="2232" y="548640"/>
                </a:moveTo>
                <a:cubicBezTo>
                  <a:pt x="-40751" y="665610"/>
                  <a:pt x="550418" y="826128"/>
                  <a:pt x="638655" y="651053"/>
                </a:cubicBezTo>
                <a:lnTo>
                  <a:pt x="872741" y="175565"/>
                </a:lnTo>
                <a:cubicBezTo>
                  <a:pt x="692299" y="299923"/>
                  <a:pt x="563065" y="175565"/>
                  <a:pt x="528927" y="0"/>
                </a:cubicBezTo>
                <a:cubicBezTo>
                  <a:pt x="448460" y="97537"/>
                  <a:pt x="287526" y="224333"/>
                  <a:pt x="133906" y="29261"/>
                </a:cubicBezTo>
                <a:lnTo>
                  <a:pt x="2232" y="548640"/>
                </a:lnTo>
                <a:close/>
              </a:path>
            </a:pathLst>
          </a:custGeom>
          <a:solidFill>
            <a:srgbClr val="BBE6DC"/>
          </a:solidFill>
          <a:ln w="38100">
            <a:solidFill>
              <a:srgbClr val="56771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772C15"/>
              </a:solidFill>
              <a:latin typeface="华康勘亭流W9" pitchFamily="65" charset="-122"/>
              <a:ea typeface="华康勘亭流W9" pitchFamily="65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 rot="20700000" flipH="1">
            <a:off x="4985861" y="2091923"/>
            <a:ext cx="238969" cy="227049"/>
          </a:xfrm>
          <a:custGeom>
            <a:avLst/>
            <a:gdLst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90367"/>
              <a:gd name="connsiteX1" fmla="*/ 636423 w 870509"/>
              <a:gd name="connsiteY1" fmla="*/ 651053 h 690367"/>
              <a:gd name="connsiteX2" fmla="*/ 870509 w 870509"/>
              <a:gd name="connsiteY2" fmla="*/ 175565 h 690367"/>
              <a:gd name="connsiteX3" fmla="*/ 526695 w 870509"/>
              <a:gd name="connsiteY3" fmla="*/ 0 h 690367"/>
              <a:gd name="connsiteX4" fmla="*/ 131674 w 870509"/>
              <a:gd name="connsiteY4" fmla="*/ 29261 h 690367"/>
              <a:gd name="connsiteX5" fmla="*/ 0 w 870509"/>
              <a:gd name="connsiteY5" fmla="*/ 548640 h 690367"/>
              <a:gd name="connsiteX0" fmla="*/ 0 w 870509"/>
              <a:gd name="connsiteY0" fmla="*/ 548640 h 711316"/>
              <a:gd name="connsiteX1" fmla="*/ 636423 w 870509"/>
              <a:gd name="connsiteY1" fmla="*/ 651053 h 711316"/>
              <a:gd name="connsiteX2" fmla="*/ 870509 w 870509"/>
              <a:gd name="connsiteY2" fmla="*/ 175565 h 711316"/>
              <a:gd name="connsiteX3" fmla="*/ 526695 w 870509"/>
              <a:gd name="connsiteY3" fmla="*/ 0 h 711316"/>
              <a:gd name="connsiteX4" fmla="*/ 131674 w 870509"/>
              <a:gd name="connsiteY4" fmla="*/ 29261 h 711316"/>
              <a:gd name="connsiteX5" fmla="*/ 0 w 870509"/>
              <a:gd name="connsiteY5" fmla="*/ 548640 h 711316"/>
              <a:gd name="connsiteX0" fmla="*/ 2522 w 873031"/>
              <a:gd name="connsiteY0" fmla="*/ 548640 h 703803"/>
              <a:gd name="connsiteX1" fmla="*/ 638945 w 873031"/>
              <a:gd name="connsiteY1" fmla="*/ 651053 h 703803"/>
              <a:gd name="connsiteX2" fmla="*/ 873031 w 873031"/>
              <a:gd name="connsiteY2" fmla="*/ 175565 h 703803"/>
              <a:gd name="connsiteX3" fmla="*/ 529217 w 873031"/>
              <a:gd name="connsiteY3" fmla="*/ 0 h 703803"/>
              <a:gd name="connsiteX4" fmla="*/ 134196 w 873031"/>
              <a:gd name="connsiteY4" fmla="*/ 29261 h 703803"/>
              <a:gd name="connsiteX5" fmla="*/ 2522 w 873031"/>
              <a:gd name="connsiteY5" fmla="*/ 548640 h 703803"/>
              <a:gd name="connsiteX0" fmla="*/ 2232 w 872741"/>
              <a:gd name="connsiteY0" fmla="*/ 548640 h 728457"/>
              <a:gd name="connsiteX1" fmla="*/ 638655 w 872741"/>
              <a:gd name="connsiteY1" fmla="*/ 651053 h 728457"/>
              <a:gd name="connsiteX2" fmla="*/ 872741 w 872741"/>
              <a:gd name="connsiteY2" fmla="*/ 175565 h 728457"/>
              <a:gd name="connsiteX3" fmla="*/ 528927 w 872741"/>
              <a:gd name="connsiteY3" fmla="*/ 0 h 728457"/>
              <a:gd name="connsiteX4" fmla="*/ 133906 w 872741"/>
              <a:gd name="connsiteY4" fmla="*/ 29261 h 728457"/>
              <a:gd name="connsiteX5" fmla="*/ 2232 w 872741"/>
              <a:gd name="connsiteY5" fmla="*/ 548640 h 72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2741" h="728457">
                <a:moveTo>
                  <a:pt x="2232" y="548640"/>
                </a:moveTo>
                <a:cubicBezTo>
                  <a:pt x="-40751" y="665610"/>
                  <a:pt x="550418" y="826128"/>
                  <a:pt x="638655" y="651053"/>
                </a:cubicBezTo>
                <a:lnTo>
                  <a:pt x="872741" y="175565"/>
                </a:lnTo>
                <a:cubicBezTo>
                  <a:pt x="692299" y="299923"/>
                  <a:pt x="563065" y="175565"/>
                  <a:pt x="528927" y="0"/>
                </a:cubicBezTo>
                <a:cubicBezTo>
                  <a:pt x="448460" y="97537"/>
                  <a:pt x="287526" y="224333"/>
                  <a:pt x="133906" y="29261"/>
                </a:cubicBezTo>
                <a:lnTo>
                  <a:pt x="2232" y="548640"/>
                </a:lnTo>
                <a:close/>
              </a:path>
            </a:pathLst>
          </a:custGeom>
          <a:solidFill>
            <a:srgbClr val="BBCD45"/>
          </a:solidFill>
          <a:ln w="38100">
            <a:solidFill>
              <a:srgbClr val="772C1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772C15"/>
              </a:solidFill>
              <a:latin typeface="华康勘亭流W9" pitchFamily="65" charset="-122"/>
              <a:ea typeface="华康勘亭流W9" pitchFamily="65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20700000" flipH="1">
            <a:off x="8087281" y="2081627"/>
            <a:ext cx="238969" cy="227049"/>
          </a:xfrm>
          <a:custGeom>
            <a:avLst/>
            <a:gdLst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51053"/>
              <a:gd name="connsiteX1" fmla="*/ 636423 w 870509"/>
              <a:gd name="connsiteY1" fmla="*/ 651053 h 651053"/>
              <a:gd name="connsiteX2" fmla="*/ 870509 w 870509"/>
              <a:gd name="connsiteY2" fmla="*/ 175565 h 651053"/>
              <a:gd name="connsiteX3" fmla="*/ 526695 w 870509"/>
              <a:gd name="connsiteY3" fmla="*/ 0 h 651053"/>
              <a:gd name="connsiteX4" fmla="*/ 131674 w 870509"/>
              <a:gd name="connsiteY4" fmla="*/ 29261 h 651053"/>
              <a:gd name="connsiteX5" fmla="*/ 0 w 870509"/>
              <a:gd name="connsiteY5" fmla="*/ 548640 h 651053"/>
              <a:gd name="connsiteX0" fmla="*/ 0 w 870509"/>
              <a:gd name="connsiteY0" fmla="*/ 548640 h 690367"/>
              <a:gd name="connsiteX1" fmla="*/ 636423 w 870509"/>
              <a:gd name="connsiteY1" fmla="*/ 651053 h 690367"/>
              <a:gd name="connsiteX2" fmla="*/ 870509 w 870509"/>
              <a:gd name="connsiteY2" fmla="*/ 175565 h 690367"/>
              <a:gd name="connsiteX3" fmla="*/ 526695 w 870509"/>
              <a:gd name="connsiteY3" fmla="*/ 0 h 690367"/>
              <a:gd name="connsiteX4" fmla="*/ 131674 w 870509"/>
              <a:gd name="connsiteY4" fmla="*/ 29261 h 690367"/>
              <a:gd name="connsiteX5" fmla="*/ 0 w 870509"/>
              <a:gd name="connsiteY5" fmla="*/ 548640 h 690367"/>
              <a:gd name="connsiteX0" fmla="*/ 0 w 870509"/>
              <a:gd name="connsiteY0" fmla="*/ 548640 h 711316"/>
              <a:gd name="connsiteX1" fmla="*/ 636423 w 870509"/>
              <a:gd name="connsiteY1" fmla="*/ 651053 h 711316"/>
              <a:gd name="connsiteX2" fmla="*/ 870509 w 870509"/>
              <a:gd name="connsiteY2" fmla="*/ 175565 h 711316"/>
              <a:gd name="connsiteX3" fmla="*/ 526695 w 870509"/>
              <a:gd name="connsiteY3" fmla="*/ 0 h 711316"/>
              <a:gd name="connsiteX4" fmla="*/ 131674 w 870509"/>
              <a:gd name="connsiteY4" fmla="*/ 29261 h 711316"/>
              <a:gd name="connsiteX5" fmla="*/ 0 w 870509"/>
              <a:gd name="connsiteY5" fmla="*/ 548640 h 711316"/>
              <a:gd name="connsiteX0" fmla="*/ 2522 w 873031"/>
              <a:gd name="connsiteY0" fmla="*/ 548640 h 703803"/>
              <a:gd name="connsiteX1" fmla="*/ 638945 w 873031"/>
              <a:gd name="connsiteY1" fmla="*/ 651053 h 703803"/>
              <a:gd name="connsiteX2" fmla="*/ 873031 w 873031"/>
              <a:gd name="connsiteY2" fmla="*/ 175565 h 703803"/>
              <a:gd name="connsiteX3" fmla="*/ 529217 w 873031"/>
              <a:gd name="connsiteY3" fmla="*/ 0 h 703803"/>
              <a:gd name="connsiteX4" fmla="*/ 134196 w 873031"/>
              <a:gd name="connsiteY4" fmla="*/ 29261 h 703803"/>
              <a:gd name="connsiteX5" fmla="*/ 2522 w 873031"/>
              <a:gd name="connsiteY5" fmla="*/ 548640 h 703803"/>
              <a:gd name="connsiteX0" fmla="*/ 2232 w 872741"/>
              <a:gd name="connsiteY0" fmla="*/ 548640 h 728457"/>
              <a:gd name="connsiteX1" fmla="*/ 638655 w 872741"/>
              <a:gd name="connsiteY1" fmla="*/ 651053 h 728457"/>
              <a:gd name="connsiteX2" fmla="*/ 872741 w 872741"/>
              <a:gd name="connsiteY2" fmla="*/ 175565 h 728457"/>
              <a:gd name="connsiteX3" fmla="*/ 528927 w 872741"/>
              <a:gd name="connsiteY3" fmla="*/ 0 h 728457"/>
              <a:gd name="connsiteX4" fmla="*/ 133906 w 872741"/>
              <a:gd name="connsiteY4" fmla="*/ 29261 h 728457"/>
              <a:gd name="connsiteX5" fmla="*/ 2232 w 872741"/>
              <a:gd name="connsiteY5" fmla="*/ 548640 h 72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2741" h="728457">
                <a:moveTo>
                  <a:pt x="2232" y="548640"/>
                </a:moveTo>
                <a:cubicBezTo>
                  <a:pt x="-40751" y="665610"/>
                  <a:pt x="550418" y="826128"/>
                  <a:pt x="638655" y="651053"/>
                </a:cubicBezTo>
                <a:lnTo>
                  <a:pt x="872741" y="175565"/>
                </a:lnTo>
                <a:cubicBezTo>
                  <a:pt x="692299" y="299923"/>
                  <a:pt x="563065" y="175565"/>
                  <a:pt x="528927" y="0"/>
                </a:cubicBezTo>
                <a:cubicBezTo>
                  <a:pt x="448460" y="97537"/>
                  <a:pt x="287526" y="224333"/>
                  <a:pt x="133906" y="29261"/>
                </a:cubicBezTo>
                <a:lnTo>
                  <a:pt x="2232" y="548640"/>
                </a:lnTo>
                <a:close/>
              </a:path>
            </a:pathLst>
          </a:custGeom>
          <a:solidFill>
            <a:srgbClr val="E6E5BC"/>
          </a:solidFill>
          <a:ln w="38100">
            <a:solidFill>
              <a:srgbClr val="77641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772C15"/>
              </a:solidFill>
              <a:latin typeface="华康勘亭流W9" pitchFamily="65" charset="-122"/>
              <a:ea typeface="华康勘亭流W9" pitchFamily="65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27348" y="3937620"/>
            <a:ext cx="3672800" cy="6582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j-cs"/>
              </a:rPr>
              <a:t>注意形状大小不同，</a:t>
            </a:r>
            <a:endParaRPr lang="en-US" altLang="zh-CN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j-cs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j-cs"/>
              </a:rPr>
              <a:t>线条的宽度、阴影的距离需要适应调整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539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RISFANGPPTTOOLSMARK" val="Only for Desig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RISFANGPPTTOOLSMARK" val="Only for Desig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RISFANGPPTTOOLSMARK" val="Only for Desig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RISFANGPPTTOOLSMARK" val="Only for Desig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RISFANGPPTTOOLSMARK" val="Only for Desig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RISFANGPPTTOOLSMARK" val="Only for Design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RISFANGPPTTOOLSMARK" val="Only for Design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RISFANGPPTTOOLSMARK" val="Only for Design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500</Words>
  <Application>Microsoft Office PowerPoint</Application>
  <PresentationFormat>全屏显示(16:10)</PresentationFormat>
  <Paragraphs>97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华康勘亭流W9</vt:lpstr>
      <vt:lpstr>Segoe UI</vt:lpstr>
      <vt:lpstr>微软雅黑</vt:lpstr>
      <vt:lpstr>Arial</vt:lpstr>
      <vt:lpstr>Office 主题​​</vt:lpstr>
      <vt:lpstr>从动漫学习PPT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从动漫学习PPT</dc:title>
  <dc:creator>Only for Design</dc:creator>
  <cp:lastModifiedBy>Slibe</cp:lastModifiedBy>
  <cp:revision>11</cp:revision>
  <dcterms:created xsi:type="dcterms:W3CDTF">2014-05-31T10:34:20Z</dcterms:created>
  <dcterms:modified xsi:type="dcterms:W3CDTF">2014-12-17T04:41:47Z</dcterms:modified>
</cp:coreProperties>
</file>