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58" r:id="rId4"/>
    <p:sldId id="257" r:id="rId5"/>
    <p:sldId id="259" r:id="rId6"/>
    <p:sldId id="260" r:id="rId7"/>
    <p:sldId id="264" r:id="rId8"/>
    <p:sldId id="269" r:id="rId9"/>
    <p:sldId id="270" r:id="rId10"/>
    <p:sldId id="268" r:id="rId11"/>
    <p:sldId id="261" r:id="rId12"/>
    <p:sldId id="262" r:id="rId13"/>
    <p:sldId id="263" r:id="rId14"/>
    <p:sldId id="272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2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321"/>
    <a:srgbClr val="A1D11B"/>
    <a:srgbClr val="B4E42E"/>
    <a:srgbClr val="2EE0E4"/>
    <a:srgbClr val="E4B42E"/>
    <a:srgbClr val="E459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" d="100"/>
          <a:sy n="10" d="100"/>
        </p:scale>
        <p:origin x="-3084" y="-1290"/>
      </p:cViewPr>
      <p:guideLst>
        <p:guide orient="horz" pos="152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BEDD8-9C08-4831-B44B-F6FCFB81020C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2D48C-B3AE-43FD-A188-983355CDAD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423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2D48C-B3AE-43FD-A188-983355CDAD6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97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95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42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1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19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567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48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93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6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07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71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15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2C71E-7959-49CF-B2B8-9FCFB570C5A5}" type="datetimeFigureOut">
              <a:rPr lang="zh-CN" altLang="en-US" smtClean="0"/>
              <a:t>2015/1/7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5C1BA-525F-4BB6-AB8B-DFE6318B2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8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对齐指南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548608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@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只为设计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95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907704" y="1603631"/>
            <a:ext cx="2204968" cy="1656184"/>
            <a:chOff x="683568" y="1592796"/>
            <a:chExt cx="2204968" cy="1656184"/>
          </a:xfrm>
        </p:grpSpPr>
        <p:sp>
          <p:nvSpPr>
            <p:cNvPr id="24" name="矩形 23"/>
            <p:cNvSpPr/>
            <p:nvPr/>
          </p:nvSpPr>
          <p:spPr>
            <a:xfrm>
              <a:off x="683568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23868" y="1952836"/>
              <a:ext cx="814452" cy="216024"/>
            </a:xfrm>
            <a:prstGeom prst="rect">
              <a:avLst/>
            </a:prstGeom>
            <a:solidFill>
              <a:srgbClr val="A1D11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23868" y="2348880"/>
              <a:ext cx="56175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23868" y="2744924"/>
              <a:ext cx="814452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77052" y="1700808"/>
            <a:ext cx="502040" cy="1440000"/>
            <a:chOff x="3377052" y="1700808"/>
            <a:chExt cx="502040" cy="1440000"/>
          </a:xfrm>
        </p:grpSpPr>
        <p:sp>
          <p:nvSpPr>
            <p:cNvPr id="22" name="矩形 21"/>
            <p:cNvSpPr/>
            <p:nvPr/>
          </p:nvSpPr>
          <p:spPr>
            <a:xfrm>
              <a:off x="3377052" y="1963671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3" name="直接连接符 62"/>
            <p:cNvCxnSpPr/>
            <p:nvPr/>
          </p:nvCxnSpPr>
          <p:spPr>
            <a:xfrm rot="5400000">
              <a:off x="2908072" y="2420808"/>
              <a:ext cx="144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222331" y="1844984"/>
            <a:ext cx="560462" cy="1440000"/>
            <a:chOff x="3222331" y="1844984"/>
            <a:chExt cx="560462" cy="1440000"/>
          </a:xfrm>
        </p:grpSpPr>
        <p:sp>
          <p:nvSpPr>
            <p:cNvPr id="23" name="矩形 22"/>
            <p:cNvSpPr/>
            <p:nvPr/>
          </p:nvSpPr>
          <p:spPr>
            <a:xfrm>
              <a:off x="3222331" y="2116688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2" name="直接连接符 61"/>
            <p:cNvCxnSpPr/>
            <p:nvPr/>
          </p:nvCxnSpPr>
          <p:spPr>
            <a:xfrm rot="5400000">
              <a:off x="2782562" y="2564984"/>
              <a:ext cx="144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834379" y="1603631"/>
            <a:ext cx="2204968" cy="1656184"/>
            <a:chOff x="4834379" y="1108857"/>
            <a:chExt cx="2204968" cy="1656184"/>
          </a:xfrm>
        </p:grpSpPr>
        <p:grpSp>
          <p:nvGrpSpPr>
            <p:cNvPr id="64" name="组合 63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923868" y="1952836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923868" y="2348880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923868" y="2744924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6303727" y="1468897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矩形 69"/>
            <p:cNvSpPr/>
            <p:nvPr/>
          </p:nvSpPr>
          <p:spPr>
            <a:xfrm>
              <a:off x="6149006" y="1621914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矩形 70"/>
            <p:cNvSpPr/>
            <p:nvPr/>
          </p:nvSpPr>
          <p:spPr>
            <a:xfrm>
              <a:off x="5994285" y="1774931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9" name="矩形 58"/>
          <p:cNvSpPr/>
          <p:nvPr/>
        </p:nvSpPr>
        <p:spPr>
          <a:xfrm>
            <a:off x="3067610" y="2269705"/>
            <a:ext cx="560462" cy="7020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35696" y="352365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横向分布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6016" y="352365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纵向分布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32040" y="2071683"/>
            <a:ext cx="1116000" cy="792088"/>
            <a:chOff x="4932040" y="2071683"/>
            <a:chExt cx="1116000" cy="79208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4932040" y="2863771"/>
              <a:ext cx="1116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932040" y="2467727"/>
              <a:ext cx="1116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932040" y="2071683"/>
              <a:ext cx="1116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1" name="直接连接符 60"/>
          <p:cNvCxnSpPr/>
          <p:nvPr/>
        </p:nvCxnSpPr>
        <p:spPr>
          <a:xfrm rot="5400000">
            <a:off x="2627864" y="2636992"/>
            <a:ext cx="1440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28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81384" y="1623276"/>
            <a:ext cx="4581232" cy="1656184"/>
            <a:chOff x="2295024" y="1623276"/>
            <a:chExt cx="4581232" cy="1656184"/>
          </a:xfrm>
        </p:grpSpPr>
        <p:grpSp>
          <p:nvGrpSpPr>
            <p:cNvPr id="12" name="组合 11"/>
            <p:cNvGrpSpPr/>
            <p:nvPr/>
          </p:nvGrpSpPr>
          <p:grpSpPr>
            <a:xfrm>
              <a:off x="2295024" y="1623276"/>
              <a:ext cx="2204968" cy="1656184"/>
              <a:chOff x="652508" y="2585634"/>
              <a:chExt cx="2204968" cy="165618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52508" y="2585634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 rot="5400000">
                <a:off x="1076484" y="2909670"/>
                <a:ext cx="1357016" cy="1008112"/>
                <a:chOff x="3844188" y="1952836"/>
                <a:chExt cx="1357016" cy="1008112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3844188" y="1952836"/>
                  <a:ext cx="1357016" cy="2160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4054644" y="2348880"/>
                  <a:ext cx="936104" cy="216024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3844188" y="2744924"/>
                  <a:ext cx="1357016" cy="216024"/>
                </a:xfrm>
                <a:prstGeom prst="rect">
                  <a:avLst/>
                </a:prstGeom>
                <a:solidFill>
                  <a:srgbClr val="E4B42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4671288" y="1623276"/>
              <a:ext cx="2204968" cy="1656184"/>
              <a:chOff x="3028772" y="2585634"/>
              <a:chExt cx="2204968" cy="1656184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028772" y="2585634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5400000">
                <a:off x="4203300" y="3305714"/>
                <a:ext cx="6480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 rot="5400000">
                <a:off x="3717256" y="3305714"/>
                <a:ext cx="8280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 rot="5400000">
                <a:off x="3195212" y="3305714"/>
                <a:ext cx="10800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255119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solidFill>
                  <a:srgbClr val="E4B42E"/>
                </a:solidFill>
              </a:rPr>
              <a:t>跨页对齐</a:t>
            </a:r>
            <a:endParaRPr lang="zh-CN" altLang="en-US" sz="7200" b="1" dirty="0">
              <a:solidFill>
                <a:srgbClr val="E4B42E"/>
              </a:solidFill>
            </a:endParaRP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2483768" y="4509517"/>
            <a:ext cx="4176464" cy="57566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实际是多页遵循相同的对齐方式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26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190054" y="1196752"/>
            <a:ext cx="2204968" cy="1656184"/>
            <a:chOff x="6190054" y="1592796"/>
            <a:chExt cx="2204968" cy="1656184"/>
          </a:xfrm>
        </p:grpSpPr>
        <p:sp>
          <p:nvSpPr>
            <p:cNvPr id="60" name="矩形 59"/>
            <p:cNvSpPr/>
            <p:nvPr/>
          </p:nvSpPr>
          <p:spPr>
            <a:xfrm>
              <a:off x="6190054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764960" y="1952836"/>
              <a:ext cx="1357200" cy="216024"/>
            </a:xfrm>
            <a:prstGeom prst="rect">
              <a:avLst/>
            </a:prstGeom>
            <a:solidFill>
              <a:srgbClr val="E4B4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186056" y="234888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76496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90054" y="3032956"/>
            <a:ext cx="2204968" cy="1656184"/>
            <a:chOff x="6190054" y="3429000"/>
            <a:chExt cx="2204968" cy="1656184"/>
          </a:xfrm>
        </p:grpSpPr>
        <p:sp>
          <p:nvSpPr>
            <p:cNvPr id="64" name="矩形 63"/>
            <p:cNvSpPr/>
            <p:nvPr/>
          </p:nvSpPr>
          <p:spPr>
            <a:xfrm>
              <a:off x="6190054" y="3429000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7042040" y="3789040"/>
              <a:ext cx="108012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6898024" y="4185084"/>
              <a:ext cx="122413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7186056" y="4581128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47334" y="4927811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左对齐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83568" y="1196752"/>
            <a:ext cx="2204968" cy="1656184"/>
            <a:chOff x="683568" y="1592796"/>
            <a:chExt cx="2204968" cy="1656184"/>
          </a:xfrm>
        </p:grpSpPr>
        <p:sp>
          <p:nvSpPr>
            <p:cNvPr id="8" name="矩形 7"/>
            <p:cNvSpPr/>
            <p:nvPr/>
          </p:nvSpPr>
          <p:spPr>
            <a:xfrm>
              <a:off x="683568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71600" y="1952836"/>
              <a:ext cx="1357200" cy="216024"/>
            </a:xfrm>
            <a:prstGeom prst="rect">
              <a:avLst/>
            </a:prstGeom>
            <a:solidFill>
              <a:srgbClr val="E4B4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7160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301849" y="4927811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353820" y="4927811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83568" y="3032956"/>
            <a:ext cx="2204968" cy="1656184"/>
            <a:chOff x="683568" y="1592796"/>
            <a:chExt cx="2204968" cy="1656184"/>
          </a:xfrm>
        </p:grpSpPr>
        <p:sp>
          <p:nvSpPr>
            <p:cNvPr id="33" name="矩形 32"/>
            <p:cNvSpPr/>
            <p:nvPr/>
          </p:nvSpPr>
          <p:spPr>
            <a:xfrm>
              <a:off x="683568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71600" y="1952836"/>
              <a:ext cx="108012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71600" y="2348880"/>
              <a:ext cx="122413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71600" y="2744924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971600" y="1376772"/>
            <a:ext cx="0" cy="316835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122160" y="1376772"/>
            <a:ext cx="0" cy="316835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373363" y="1196752"/>
            <a:ext cx="2204968" cy="1656184"/>
            <a:chOff x="3373363" y="1592796"/>
            <a:chExt cx="2204968" cy="1656184"/>
          </a:xfrm>
        </p:grpSpPr>
        <p:sp>
          <p:nvSpPr>
            <p:cNvPr id="51" name="矩形 50"/>
            <p:cNvSpPr/>
            <p:nvPr/>
          </p:nvSpPr>
          <p:spPr>
            <a:xfrm>
              <a:off x="3373363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797247" y="1952836"/>
              <a:ext cx="1357200" cy="216024"/>
            </a:xfrm>
            <a:prstGeom prst="rect">
              <a:avLst/>
            </a:prstGeom>
            <a:solidFill>
              <a:srgbClr val="E4B4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007795" y="234888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797247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73363" y="3032956"/>
            <a:ext cx="2204968" cy="1656184"/>
            <a:chOff x="3373363" y="3429000"/>
            <a:chExt cx="2204968" cy="1656184"/>
          </a:xfrm>
        </p:grpSpPr>
        <p:sp>
          <p:nvSpPr>
            <p:cNvPr id="56" name="矩形 55"/>
            <p:cNvSpPr/>
            <p:nvPr/>
          </p:nvSpPr>
          <p:spPr>
            <a:xfrm>
              <a:off x="3373363" y="3429000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935787" y="3789040"/>
              <a:ext cx="108012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3863779" y="4185084"/>
              <a:ext cx="122413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007795" y="4581128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4475847" y="1376772"/>
            <a:ext cx="0" cy="316835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15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34762" y="1196752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顶对齐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9592" y="656692"/>
            <a:ext cx="2204968" cy="1656184"/>
            <a:chOff x="683568" y="656692"/>
            <a:chExt cx="2204968" cy="1656184"/>
          </a:xfrm>
        </p:grpSpPr>
        <p:sp>
          <p:nvSpPr>
            <p:cNvPr id="8" name="矩形 7"/>
            <p:cNvSpPr/>
            <p:nvPr/>
          </p:nvSpPr>
          <p:spPr>
            <a:xfrm>
              <a:off x="683568" y="656692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 rot="5400000">
              <a:off x="1107452" y="1016732"/>
              <a:ext cx="1357200" cy="1008112"/>
              <a:chOff x="971600" y="1952836"/>
              <a:chExt cx="1357200" cy="100811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71600" y="1952836"/>
                <a:ext cx="13572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71600" y="2348880"/>
                <a:ext cx="93610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71600" y="2744924"/>
                <a:ext cx="1357200" cy="216024"/>
              </a:xfrm>
              <a:prstGeom prst="rect">
                <a:avLst/>
              </a:prstGeom>
              <a:solidFill>
                <a:srgbClr val="E4B4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6234762" y="314096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上下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68532" y="2585634"/>
            <a:ext cx="2204968" cy="1656184"/>
            <a:chOff x="652508" y="2585634"/>
            <a:chExt cx="2204968" cy="1656184"/>
          </a:xfrm>
        </p:grpSpPr>
        <p:sp>
          <p:nvSpPr>
            <p:cNvPr id="21" name="矩形 20"/>
            <p:cNvSpPr/>
            <p:nvPr/>
          </p:nvSpPr>
          <p:spPr>
            <a:xfrm>
              <a:off x="652508" y="2585634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5400000">
              <a:off x="1076484" y="2909670"/>
              <a:ext cx="1357016" cy="1008112"/>
              <a:chOff x="3844188" y="1952836"/>
              <a:chExt cx="1357016" cy="100811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3844188" y="1952836"/>
                <a:ext cx="1357016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054644" y="2348880"/>
                <a:ext cx="93610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844188" y="2744924"/>
                <a:ext cx="1357016" cy="216024"/>
              </a:xfrm>
              <a:prstGeom prst="rect">
                <a:avLst/>
              </a:prstGeom>
              <a:solidFill>
                <a:srgbClr val="E4B4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6234762" y="5085184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底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9592" y="4507203"/>
            <a:ext cx="2204968" cy="1656184"/>
            <a:chOff x="683568" y="4507203"/>
            <a:chExt cx="2204968" cy="1656184"/>
          </a:xfrm>
        </p:grpSpPr>
        <p:sp>
          <p:nvSpPr>
            <p:cNvPr id="29" name="矩形 28"/>
            <p:cNvSpPr/>
            <p:nvPr/>
          </p:nvSpPr>
          <p:spPr>
            <a:xfrm>
              <a:off x="683568" y="4507203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 rot="5400000">
              <a:off x="1107452" y="4827680"/>
              <a:ext cx="1357200" cy="1008112"/>
              <a:chOff x="6764960" y="1952836"/>
              <a:chExt cx="1357200" cy="100811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764960" y="1952836"/>
                <a:ext cx="13572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186056" y="2348880"/>
                <a:ext cx="93610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764960" y="2744924"/>
                <a:ext cx="1357200" cy="216024"/>
              </a:xfrm>
              <a:prstGeom prst="rect">
                <a:avLst/>
              </a:prstGeom>
              <a:solidFill>
                <a:srgbClr val="E4B4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275856" y="656692"/>
            <a:ext cx="2204968" cy="1656184"/>
            <a:chOff x="3059832" y="656692"/>
            <a:chExt cx="2204968" cy="1656184"/>
          </a:xfrm>
        </p:grpSpPr>
        <p:sp>
          <p:nvSpPr>
            <p:cNvPr id="25" name="矩形 24"/>
            <p:cNvSpPr/>
            <p:nvPr/>
          </p:nvSpPr>
          <p:spPr>
            <a:xfrm>
              <a:off x="3059832" y="656692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5400000">
              <a:off x="4234360" y="1058176"/>
              <a:ext cx="64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5400000">
              <a:off x="3748316" y="1148176"/>
              <a:ext cx="82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5400000">
              <a:off x="3226272" y="1274176"/>
              <a:ext cx="1080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44796" y="2585634"/>
            <a:ext cx="2204968" cy="1656184"/>
            <a:chOff x="3028772" y="2585634"/>
            <a:chExt cx="2204968" cy="1656184"/>
          </a:xfrm>
        </p:grpSpPr>
        <p:sp>
          <p:nvSpPr>
            <p:cNvPr id="35" name="矩形 34"/>
            <p:cNvSpPr/>
            <p:nvPr/>
          </p:nvSpPr>
          <p:spPr>
            <a:xfrm>
              <a:off x="3028772" y="2585634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5400000">
              <a:off x="4203300" y="3305714"/>
              <a:ext cx="64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5400000">
              <a:off x="3717256" y="3305714"/>
              <a:ext cx="82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5400000">
              <a:off x="3195212" y="3305714"/>
              <a:ext cx="1080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75856" y="4507203"/>
            <a:ext cx="2204968" cy="1656184"/>
            <a:chOff x="3059832" y="4507203"/>
            <a:chExt cx="2204968" cy="1656184"/>
          </a:xfrm>
        </p:grpSpPr>
        <p:sp>
          <p:nvSpPr>
            <p:cNvPr id="40" name="矩形 39"/>
            <p:cNvSpPr/>
            <p:nvPr/>
          </p:nvSpPr>
          <p:spPr>
            <a:xfrm>
              <a:off x="3059832" y="4507203"/>
              <a:ext cx="2204968" cy="165618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5400000">
              <a:off x="4234360" y="5578324"/>
              <a:ext cx="64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5400000">
              <a:off x="3748316" y="5488324"/>
              <a:ext cx="82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5400000">
              <a:off x="3226272" y="5362324"/>
              <a:ext cx="1080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683568" y="842188"/>
            <a:ext cx="5112568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83568" y="3413726"/>
            <a:ext cx="5112568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19572" y="6010336"/>
            <a:ext cx="5112568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98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8136" y="481979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横向分布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46499" y="839751"/>
            <a:ext cx="2204968" cy="1656184"/>
            <a:chOff x="683568" y="656692"/>
            <a:chExt cx="2204968" cy="1656184"/>
          </a:xfrm>
        </p:grpSpPr>
        <p:sp>
          <p:nvSpPr>
            <p:cNvPr id="31" name="矩形 30"/>
            <p:cNvSpPr/>
            <p:nvPr/>
          </p:nvSpPr>
          <p:spPr>
            <a:xfrm>
              <a:off x="683568" y="656692"/>
              <a:ext cx="2204968" cy="16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 rot="5400000">
              <a:off x="1107452" y="1016732"/>
              <a:ext cx="1357200" cy="1008112"/>
              <a:chOff x="971600" y="1952836"/>
              <a:chExt cx="1357200" cy="1008112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971600" y="1952836"/>
                <a:ext cx="13572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71600" y="2348880"/>
                <a:ext cx="93610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71600" y="2744924"/>
                <a:ext cx="1357200" cy="216024"/>
              </a:xfrm>
              <a:prstGeom prst="rect">
                <a:avLst/>
              </a:prstGeom>
              <a:solidFill>
                <a:srgbClr val="E4B4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946499" y="2760606"/>
            <a:ext cx="2204968" cy="1656184"/>
            <a:chOff x="3059832" y="656692"/>
            <a:chExt cx="2204968" cy="1656184"/>
          </a:xfrm>
        </p:grpSpPr>
        <p:sp>
          <p:nvSpPr>
            <p:cNvPr id="37" name="矩形 36"/>
            <p:cNvSpPr/>
            <p:nvPr/>
          </p:nvSpPr>
          <p:spPr>
            <a:xfrm>
              <a:off x="3059832" y="656692"/>
              <a:ext cx="2204968" cy="16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5400000">
              <a:off x="4234360" y="1058176"/>
              <a:ext cx="64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5400000">
              <a:off x="3748316" y="1148176"/>
              <a:ext cx="828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5400000">
              <a:off x="3226272" y="1274176"/>
              <a:ext cx="10800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924104" y="481979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纵向分布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638425" y="620688"/>
            <a:ext cx="0" cy="4149911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2041726" y="620688"/>
            <a:ext cx="0" cy="4149911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445027" y="620688"/>
            <a:ext cx="0" cy="4149911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3823206" y="1861909"/>
            <a:ext cx="2204968" cy="1656184"/>
            <a:chOff x="683568" y="1592796"/>
            <a:chExt cx="2204968" cy="1656184"/>
          </a:xfrm>
        </p:grpSpPr>
        <p:sp>
          <p:nvSpPr>
            <p:cNvPr id="94" name="矩形 93"/>
            <p:cNvSpPr/>
            <p:nvPr/>
          </p:nvSpPr>
          <p:spPr>
            <a:xfrm>
              <a:off x="683568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971600" y="1952836"/>
              <a:ext cx="1357200" cy="216024"/>
            </a:xfrm>
            <a:prstGeom prst="rect">
              <a:avLst/>
            </a:prstGeom>
            <a:solidFill>
              <a:srgbClr val="E4B4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971600" y="234888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97160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6264900" y="1861909"/>
            <a:ext cx="2204968" cy="1656184"/>
            <a:chOff x="683568" y="1592796"/>
            <a:chExt cx="2204968" cy="1656184"/>
          </a:xfrm>
        </p:grpSpPr>
        <p:sp>
          <p:nvSpPr>
            <p:cNvPr id="99" name="矩形 98"/>
            <p:cNvSpPr/>
            <p:nvPr/>
          </p:nvSpPr>
          <p:spPr>
            <a:xfrm>
              <a:off x="683568" y="1592796"/>
              <a:ext cx="2204968" cy="16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971600" y="1952836"/>
              <a:ext cx="108012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971600" y="2348880"/>
              <a:ext cx="122413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971600" y="2744924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3636448" y="2329961"/>
            <a:ext cx="4968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3636448" y="2729066"/>
            <a:ext cx="4968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3636448" y="3128170"/>
            <a:ext cx="4968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500389" y="11421888"/>
            <a:ext cx="305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4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009664" y="1182800"/>
            <a:ext cx="826032" cy="421944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常用对齐方法</a:t>
            </a:r>
            <a:endParaRPr lang="zh-CN" alt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218956" y="3230744"/>
            <a:ext cx="2952328" cy="57566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参考线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标尺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网格线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024" y="1340768"/>
            <a:ext cx="1728192" cy="1817968"/>
          </a:xfrm>
          <a:prstGeom prst="rect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3093898" y="3230744"/>
            <a:ext cx="1476164" cy="57566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对齐功能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2751860" y="3705915"/>
            <a:ext cx="2160240" cy="803205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lnSpc>
                <a:spcPct val="140000"/>
              </a:lnSpc>
              <a:buFont typeface="Wingdings" pitchFamily="2" charset="2"/>
              <a:buChar char="n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开始→排列→对齐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>
              <a:lnSpc>
                <a:spcPct val="140000"/>
              </a:lnSpc>
              <a:buFont typeface="Wingdings" pitchFamily="2" charset="2"/>
              <a:buChar char="n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格式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→对齐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217840" y="3705916"/>
            <a:ext cx="2954560" cy="509614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视图→标尺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网格线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参考线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53631" y="1340768"/>
            <a:ext cx="2156699" cy="1817969"/>
            <a:chOff x="1551205" y="1628800"/>
            <a:chExt cx="2156699" cy="1817969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29" t="6826" r="10530" b="57264"/>
            <a:stretch/>
          </p:blipFill>
          <p:spPr bwMode="auto">
            <a:xfrm>
              <a:off x="2781187" y="1628800"/>
              <a:ext cx="926717" cy="181796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1205" y="2587410"/>
              <a:ext cx="1114481" cy="859359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32"/>
            <a:stretch/>
          </p:blipFill>
          <p:spPr bwMode="auto">
            <a:xfrm>
              <a:off x="1551205" y="1628800"/>
              <a:ext cx="1114481" cy="881864"/>
            </a:xfrm>
            <a:prstGeom prst="rect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6195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183111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>
                <a:solidFill>
                  <a:srgbClr val="E4592E"/>
                </a:solidFill>
              </a:rPr>
              <a:t>元素</a:t>
            </a:r>
            <a:r>
              <a:rPr lang="zh-CN" altLang="en-US" sz="7200" b="1" dirty="0" smtClean="0">
                <a:solidFill>
                  <a:srgbClr val="E4592E"/>
                </a:solidFill>
              </a:rPr>
              <a:t>对齐</a:t>
            </a:r>
            <a:endParaRPr lang="zh-CN" altLang="en-US" sz="7200" b="1" dirty="0">
              <a:solidFill>
                <a:srgbClr val="E4592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44188" y="1947312"/>
            <a:ext cx="1357016" cy="1008112"/>
            <a:chOff x="3915856" y="1232756"/>
            <a:chExt cx="1357016" cy="1008112"/>
          </a:xfrm>
        </p:grpSpPr>
        <p:sp>
          <p:nvSpPr>
            <p:cNvPr id="15" name="矩形 14"/>
            <p:cNvSpPr/>
            <p:nvPr/>
          </p:nvSpPr>
          <p:spPr>
            <a:xfrm>
              <a:off x="3915856" y="1232756"/>
              <a:ext cx="1357016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126312" y="162880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915856" y="2024844"/>
              <a:ext cx="135701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标题 1"/>
          <p:cNvSpPr txBox="1">
            <a:spLocks/>
          </p:cNvSpPr>
          <p:nvPr/>
        </p:nvSpPr>
        <p:spPr>
          <a:xfrm>
            <a:off x="2717794" y="4509517"/>
            <a:ext cx="3708412" cy="57566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同种元素之间的对齐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5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7334" y="337963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左对齐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971600" y="1952836"/>
            <a:ext cx="1357200" cy="1008112"/>
            <a:chOff x="971600" y="1952836"/>
            <a:chExt cx="1357200" cy="1008112"/>
          </a:xfrm>
        </p:grpSpPr>
        <p:sp>
          <p:nvSpPr>
            <p:cNvPr id="10" name="矩形 9"/>
            <p:cNvSpPr/>
            <p:nvPr/>
          </p:nvSpPr>
          <p:spPr>
            <a:xfrm>
              <a:off x="971600" y="1952836"/>
              <a:ext cx="1357200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7160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301849" y="337963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844188" y="1952836"/>
            <a:ext cx="1357016" cy="1008112"/>
            <a:chOff x="3915856" y="1232756"/>
            <a:chExt cx="1357016" cy="1008112"/>
          </a:xfrm>
        </p:grpSpPr>
        <p:sp>
          <p:nvSpPr>
            <p:cNvPr id="22" name="矩形 21"/>
            <p:cNvSpPr/>
            <p:nvPr/>
          </p:nvSpPr>
          <p:spPr>
            <a:xfrm>
              <a:off x="3915856" y="1232756"/>
              <a:ext cx="1357016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126312" y="162880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915856" y="2024844"/>
              <a:ext cx="135701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353820" y="337963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764960" y="1952836"/>
            <a:ext cx="1357200" cy="1008112"/>
            <a:chOff x="4066786" y="1232756"/>
            <a:chExt cx="1357200" cy="1008112"/>
          </a:xfrm>
        </p:grpSpPr>
        <p:sp>
          <p:nvSpPr>
            <p:cNvPr id="30" name="矩形 29"/>
            <p:cNvSpPr/>
            <p:nvPr/>
          </p:nvSpPr>
          <p:spPr>
            <a:xfrm>
              <a:off x="4066786" y="1232756"/>
              <a:ext cx="1357200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487882" y="1628800"/>
              <a:ext cx="936104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066786" y="202484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999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47334" y="337963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顶对齐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1"/>
          <p:cNvGrpSpPr/>
          <p:nvPr/>
        </p:nvGrpSpPr>
        <p:grpSpPr>
          <a:xfrm rot="5400000">
            <a:off x="1107452" y="1952836"/>
            <a:ext cx="1357200" cy="1008112"/>
            <a:chOff x="971600" y="1952836"/>
            <a:chExt cx="1357200" cy="1008112"/>
          </a:xfrm>
        </p:grpSpPr>
        <p:sp>
          <p:nvSpPr>
            <p:cNvPr id="10" name="矩形 9"/>
            <p:cNvSpPr/>
            <p:nvPr/>
          </p:nvSpPr>
          <p:spPr>
            <a:xfrm>
              <a:off x="971600" y="1952836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936104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7160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301849" y="337963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上下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3844188" y="1952836"/>
            <a:ext cx="1357016" cy="1008112"/>
            <a:chOff x="3844188" y="1952836"/>
            <a:chExt cx="1357016" cy="1008112"/>
          </a:xfrm>
        </p:grpSpPr>
        <p:sp>
          <p:nvSpPr>
            <p:cNvPr id="22" name="矩形 21"/>
            <p:cNvSpPr/>
            <p:nvPr/>
          </p:nvSpPr>
          <p:spPr>
            <a:xfrm>
              <a:off x="3844188" y="1952836"/>
              <a:ext cx="135701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054644" y="2348880"/>
              <a:ext cx="936104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844188" y="2744924"/>
              <a:ext cx="1357016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353820" y="337963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底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4" name="组合 3"/>
          <p:cNvGrpSpPr/>
          <p:nvPr/>
        </p:nvGrpSpPr>
        <p:grpSpPr>
          <a:xfrm rot="5400000">
            <a:off x="6613938" y="1952836"/>
            <a:ext cx="1357200" cy="1008112"/>
            <a:chOff x="6764960" y="1952836"/>
            <a:chExt cx="1357200" cy="1008112"/>
          </a:xfrm>
        </p:grpSpPr>
        <p:sp>
          <p:nvSpPr>
            <p:cNvPr id="30" name="矩形 29"/>
            <p:cNvSpPr/>
            <p:nvPr/>
          </p:nvSpPr>
          <p:spPr>
            <a:xfrm>
              <a:off x="6764960" y="1952836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7186056" y="2348880"/>
              <a:ext cx="936104" cy="216024"/>
            </a:xfrm>
            <a:prstGeom prst="rect">
              <a:avLst/>
            </a:prstGeom>
            <a:solidFill>
              <a:srgbClr val="E459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764960" y="2744924"/>
              <a:ext cx="1357200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81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35696" y="337963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横向分布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16016" y="3379639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纵向分布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339752" y="1778292"/>
            <a:ext cx="1440159" cy="1357200"/>
            <a:chOff x="2339752" y="1778292"/>
            <a:chExt cx="1440159" cy="1357200"/>
          </a:xfrm>
        </p:grpSpPr>
        <p:grpSp>
          <p:nvGrpSpPr>
            <p:cNvPr id="5" name="组合 4"/>
            <p:cNvGrpSpPr/>
            <p:nvPr/>
          </p:nvGrpSpPr>
          <p:grpSpPr>
            <a:xfrm>
              <a:off x="2339752" y="1778292"/>
              <a:ext cx="1440159" cy="1357200"/>
              <a:chOff x="2339752" y="1778292"/>
              <a:chExt cx="1440159" cy="1357200"/>
            </a:xfrm>
          </p:grpSpPr>
          <p:sp>
            <p:nvSpPr>
              <p:cNvPr id="10" name="矩形 9"/>
              <p:cNvSpPr/>
              <p:nvPr/>
            </p:nvSpPr>
            <p:spPr>
              <a:xfrm rot="5400000">
                <a:off x="2993299" y="2348880"/>
                <a:ext cx="13572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 rot="5400000">
                <a:off x="1769164" y="2348880"/>
                <a:ext cx="1357200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2381277" y="2348880"/>
              <a:ext cx="1357108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53304" y="1855660"/>
            <a:ext cx="1537472" cy="1152128"/>
            <a:chOff x="5153304" y="1855660"/>
            <a:chExt cx="1537472" cy="1152128"/>
          </a:xfrm>
        </p:grpSpPr>
        <p:sp>
          <p:nvSpPr>
            <p:cNvPr id="37" name="矩形 36"/>
            <p:cNvSpPr/>
            <p:nvPr/>
          </p:nvSpPr>
          <p:spPr>
            <a:xfrm>
              <a:off x="5153304" y="2791764"/>
              <a:ext cx="1537472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153304" y="1855660"/>
              <a:ext cx="1537472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153356" y="2323712"/>
              <a:ext cx="1537368" cy="216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932040" y="1963671"/>
            <a:ext cx="1980000" cy="936104"/>
            <a:chOff x="4932040" y="1963671"/>
            <a:chExt cx="1980000" cy="936104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4932040" y="2899775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932040" y="2431723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32040" y="1963671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 rot="5400000">
            <a:off x="2231831" y="1844916"/>
            <a:ext cx="1656000" cy="1224135"/>
            <a:chOff x="4932040" y="1963671"/>
            <a:chExt cx="1980000" cy="936104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4932040" y="2899775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932040" y="2431723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932040" y="1963671"/>
              <a:ext cx="1980000" cy="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138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419872" y="1587272"/>
            <a:ext cx="2204968" cy="1656184"/>
            <a:chOff x="4834379" y="1108857"/>
            <a:chExt cx="2204968" cy="1656184"/>
          </a:xfrm>
        </p:grpSpPr>
        <p:grpSp>
          <p:nvGrpSpPr>
            <p:cNvPr id="18" name="组合 17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255119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>
                <a:solidFill>
                  <a:srgbClr val="A1D11B"/>
                </a:solidFill>
              </a:rPr>
              <a:t>单页</a:t>
            </a:r>
            <a:r>
              <a:rPr lang="zh-CN" altLang="en-US" sz="7200" b="1" dirty="0" smtClean="0">
                <a:solidFill>
                  <a:srgbClr val="A1D11B"/>
                </a:solidFill>
              </a:rPr>
              <a:t>对齐</a:t>
            </a:r>
            <a:endParaRPr lang="zh-CN" altLang="en-US" sz="7200" b="1" dirty="0">
              <a:solidFill>
                <a:srgbClr val="A1D11B"/>
              </a:solidFill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2717794" y="4509517"/>
            <a:ext cx="3708412" cy="57566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多种元素之间的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对齐</a:t>
            </a:r>
          </a:p>
        </p:txBody>
      </p:sp>
    </p:spTree>
    <p:extLst>
      <p:ext uri="{BB962C8B-B14F-4D97-AF65-F5344CB8AC3E}">
        <p14:creationId xmlns:p14="http://schemas.microsoft.com/office/powerpoint/2010/main" val="402948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3430484" y="1592796"/>
            <a:ext cx="2204968" cy="1656184"/>
            <a:chOff x="4834379" y="1108857"/>
            <a:chExt cx="2204968" cy="1656184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190054" y="1592796"/>
            <a:ext cx="2204968" cy="1656184"/>
            <a:chOff x="4834379" y="1108857"/>
            <a:chExt cx="2204968" cy="1656184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83568" y="1592796"/>
            <a:ext cx="2204968" cy="1656184"/>
            <a:chOff x="4834379" y="1108857"/>
            <a:chExt cx="2204968" cy="1656184"/>
          </a:xfrm>
        </p:grpSpPr>
        <p:grpSp>
          <p:nvGrpSpPr>
            <p:cNvPr id="91" name="组合 90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95" name="矩形 94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3" name="矩形 92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矩形 93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47334" y="35236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左对齐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01849" y="352365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左右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53820" y="35236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右</a:t>
            </a:r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931960" y="1412776"/>
            <a:ext cx="0" cy="208823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3430484" y="1899100"/>
            <a:ext cx="230028" cy="1023376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直接连接符 60"/>
          <p:cNvCxnSpPr/>
          <p:nvPr/>
        </p:nvCxnSpPr>
        <p:spPr>
          <a:xfrm>
            <a:off x="8161442" y="1448780"/>
            <a:ext cx="0" cy="208823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5391600" y="1899100"/>
            <a:ext cx="230028" cy="1023376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9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3430484" y="1592796"/>
            <a:ext cx="2204968" cy="1656184"/>
            <a:chOff x="4834379" y="1108857"/>
            <a:chExt cx="2204968" cy="1656184"/>
          </a:xfrm>
        </p:grpSpPr>
        <p:grpSp>
          <p:nvGrpSpPr>
            <p:cNvPr id="88" name="组合 87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1" name="矩形 90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190054" y="1592796"/>
            <a:ext cx="2204968" cy="1656184"/>
            <a:chOff x="4834379" y="1108857"/>
            <a:chExt cx="2204968" cy="1656184"/>
          </a:xfrm>
        </p:grpSpPr>
        <p:grpSp>
          <p:nvGrpSpPr>
            <p:cNvPr id="97" name="组合 96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矩形 97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9" name="矩形 98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83568" y="1592796"/>
            <a:ext cx="2204968" cy="1656184"/>
            <a:chOff x="4834379" y="1108857"/>
            <a:chExt cx="2204968" cy="1656184"/>
          </a:xfrm>
        </p:grpSpPr>
        <p:grpSp>
          <p:nvGrpSpPr>
            <p:cNvPr id="106" name="组合 105"/>
            <p:cNvGrpSpPr/>
            <p:nvPr/>
          </p:nvGrpSpPr>
          <p:grpSpPr>
            <a:xfrm>
              <a:off x="4834379" y="1108857"/>
              <a:ext cx="2204968" cy="1656184"/>
              <a:chOff x="683568" y="1592796"/>
              <a:chExt cx="2204968" cy="1656184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683568" y="1592796"/>
                <a:ext cx="2204968" cy="165618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923868" y="1914202"/>
                <a:ext cx="814452" cy="216024"/>
              </a:xfrm>
              <a:prstGeom prst="rect">
                <a:avLst/>
              </a:prstGeom>
              <a:solidFill>
                <a:srgbClr val="A1D1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923868" y="2310246"/>
                <a:ext cx="561754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923868" y="2706290"/>
                <a:ext cx="814452" cy="2160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6303727" y="1430263"/>
              <a:ext cx="502040" cy="702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6149006" y="1583280"/>
              <a:ext cx="560462" cy="702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5994285" y="1736297"/>
              <a:ext cx="560462" cy="70207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47334" y="35236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顶对齐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1849" y="352365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上下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居中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3820" y="352365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底</a:t>
            </a:r>
            <a:r>
              <a:rPr lang="zh-CN" alt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对齐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60512" y="1596980"/>
            <a:ext cx="1731088" cy="317222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395536" y="1937596"/>
            <a:ext cx="2834305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935799" y="2924944"/>
            <a:ext cx="2834305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660512" y="2900756"/>
            <a:ext cx="1731088" cy="348224"/>
          </a:xfrm>
          <a:prstGeom prst="rect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0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115</Words>
  <Application>Microsoft Office PowerPoint</Application>
  <PresentationFormat>全屏显示(4:3)</PresentationFormat>
  <Paragraphs>46</Paragraphs>
  <Slides>14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对齐指南</vt:lpstr>
      <vt:lpstr>PowerPoint 演示文稿</vt:lpstr>
      <vt:lpstr>元素对齐</vt:lpstr>
      <vt:lpstr>PowerPoint 演示文稿</vt:lpstr>
      <vt:lpstr>PowerPoint 演示文稿</vt:lpstr>
      <vt:lpstr>PowerPoint 演示文稿</vt:lpstr>
      <vt:lpstr>单页对齐</vt:lpstr>
      <vt:lpstr>PowerPoint 演示文稿</vt:lpstr>
      <vt:lpstr>PowerPoint 演示文稿</vt:lpstr>
      <vt:lpstr>PowerPoint 演示文稿</vt:lpstr>
      <vt:lpstr>跨页对齐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神对齐</dc:title>
  <dc:creator>Only for Design</dc:creator>
  <cp:lastModifiedBy>YANGS</cp:lastModifiedBy>
  <cp:revision>23</cp:revision>
  <dcterms:created xsi:type="dcterms:W3CDTF">2014-05-25T01:57:48Z</dcterms:created>
  <dcterms:modified xsi:type="dcterms:W3CDTF">2015-01-07T13:07:02Z</dcterms:modified>
</cp:coreProperties>
</file>