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7" d="100"/>
          <a:sy n="87" d="100"/>
        </p:scale>
        <p:origin x="126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6" name="Picture 2" descr="D:\桌面\三维效果箭头.png"/>
          <p:cNvPicPr>
            <a:picLocks noChangeAspect="1" noChangeArrowheads="1"/>
          </p:cNvPicPr>
          <p:nvPr/>
        </p:nvPicPr>
        <p:blipFill>
          <a:blip r:embed="rId3" cstate="print"/>
          <a:srcRect b="17538"/>
          <a:stretch>
            <a:fillRect/>
          </a:stretch>
        </p:blipFill>
        <p:spPr bwMode="auto">
          <a:xfrm>
            <a:off x="2000232" y="1206607"/>
            <a:ext cx="5033967" cy="369478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7" name="TextBox 11"/>
          <p:cNvSpPr txBox="1">
            <a:spLocks noChangeArrowheads="1"/>
          </p:cNvSpPr>
          <p:nvPr/>
        </p:nvSpPr>
        <p:spPr bwMode="auto">
          <a:xfrm flipH="1">
            <a:off x="6189685" y="5186115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11"/>
          <p:cNvSpPr txBox="1">
            <a:spLocks noChangeArrowheads="1"/>
          </p:cNvSpPr>
          <p:nvPr/>
        </p:nvSpPr>
        <p:spPr bwMode="auto">
          <a:xfrm flipH="1">
            <a:off x="6000760" y="4800781"/>
            <a:ext cx="1591518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b="1" kern="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b="1" kern="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11"/>
          <p:cNvSpPr txBox="1">
            <a:spLocks noChangeArrowheads="1"/>
          </p:cNvSpPr>
          <p:nvPr/>
        </p:nvSpPr>
        <p:spPr bwMode="auto">
          <a:xfrm flipH="1">
            <a:off x="6189685" y="5413586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11"/>
          <p:cNvSpPr txBox="1">
            <a:spLocks noChangeArrowheads="1"/>
          </p:cNvSpPr>
          <p:nvPr/>
        </p:nvSpPr>
        <p:spPr bwMode="auto">
          <a:xfrm flipH="1">
            <a:off x="6189685" y="5656154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189685" y="5101882"/>
            <a:ext cx="2298312" cy="45719"/>
          </a:xfrm>
          <a:prstGeom prst="rect">
            <a:avLst/>
          </a:prstGeom>
          <a:solidFill>
            <a:srgbClr val="00B05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sp>
        <p:nvSpPr>
          <p:cNvPr id="62" name="TextBox 11"/>
          <p:cNvSpPr txBox="1">
            <a:spLocks noChangeArrowheads="1"/>
          </p:cNvSpPr>
          <p:nvPr/>
        </p:nvSpPr>
        <p:spPr bwMode="auto">
          <a:xfrm flipH="1">
            <a:off x="7308304" y="5186115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11"/>
          <p:cNvSpPr txBox="1">
            <a:spLocks noChangeArrowheads="1"/>
          </p:cNvSpPr>
          <p:nvPr/>
        </p:nvSpPr>
        <p:spPr bwMode="auto">
          <a:xfrm flipH="1">
            <a:off x="7308304" y="5413586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11"/>
          <p:cNvSpPr txBox="1">
            <a:spLocks noChangeArrowheads="1"/>
          </p:cNvSpPr>
          <p:nvPr/>
        </p:nvSpPr>
        <p:spPr bwMode="auto">
          <a:xfrm flipH="1">
            <a:off x="7308304" y="5656154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 flipH="1">
            <a:off x="524423" y="5202242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 flipH="1">
            <a:off x="1408846" y="4816908"/>
            <a:ext cx="1591518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TextBox 11"/>
          <p:cNvSpPr txBox="1">
            <a:spLocks noChangeArrowheads="1"/>
          </p:cNvSpPr>
          <p:nvPr/>
        </p:nvSpPr>
        <p:spPr bwMode="auto">
          <a:xfrm flipH="1">
            <a:off x="524423" y="5429713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11"/>
          <p:cNvSpPr txBox="1">
            <a:spLocks noChangeArrowheads="1"/>
          </p:cNvSpPr>
          <p:nvPr/>
        </p:nvSpPr>
        <p:spPr bwMode="auto">
          <a:xfrm flipH="1">
            <a:off x="524423" y="5672281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24423" y="5118009"/>
            <a:ext cx="2298312" cy="45719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sp>
        <p:nvSpPr>
          <p:cNvPr id="105" name="TextBox 11"/>
          <p:cNvSpPr txBox="1">
            <a:spLocks noChangeArrowheads="1"/>
          </p:cNvSpPr>
          <p:nvPr/>
        </p:nvSpPr>
        <p:spPr bwMode="auto">
          <a:xfrm flipH="1">
            <a:off x="1643042" y="5202242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TextBox 11"/>
          <p:cNvSpPr txBox="1">
            <a:spLocks noChangeArrowheads="1"/>
          </p:cNvSpPr>
          <p:nvPr/>
        </p:nvSpPr>
        <p:spPr bwMode="auto">
          <a:xfrm flipH="1">
            <a:off x="1643042" y="5429713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TextBox 11"/>
          <p:cNvSpPr txBox="1">
            <a:spLocks noChangeArrowheads="1"/>
          </p:cNvSpPr>
          <p:nvPr/>
        </p:nvSpPr>
        <p:spPr bwMode="auto">
          <a:xfrm flipH="1">
            <a:off x="1643042" y="5672281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椭圆 10"/>
          <p:cNvSpPr>
            <a:spLocks noChangeArrowheads="1"/>
          </p:cNvSpPr>
          <p:nvPr/>
        </p:nvSpPr>
        <p:spPr bwMode="auto">
          <a:xfrm>
            <a:off x="2428860" y="4615644"/>
            <a:ext cx="4214842" cy="876064"/>
          </a:xfrm>
          <a:prstGeom prst="ellipse">
            <a:avLst/>
          </a:prstGeom>
          <a:gradFill rotWithShape="1">
            <a:gsLst>
              <a:gs pos="0">
                <a:srgbClr val="000000">
                  <a:lumMod val="93000"/>
                  <a:lumOff val="7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19406</TotalTime>
  <Words>92</Words>
  <Application>Microsoft Office PowerPoint</Application>
  <PresentationFormat>全屏显示(4:3)</PresentationFormat>
  <Paragraphs>16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宋体</vt:lpstr>
      <vt:lpstr>微软雅黑</vt:lpstr>
      <vt:lpstr>Arial</vt:lpstr>
      <vt:lpstr>Calibri</vt:lpstr>
      <vt:lpstr>Verdana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Administrator</cp:lastModifiedBy>
  <cp:revision>888</cp:revision>
  <dcterms:created xsi:type="dcterms:W3CDTF">2009-02-11T05:37:22Z</dcterms:created>
  <dcterms:modified xsi:type="dcterms:W3CDTF">2015-03-10T14:17:49Z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