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65" r:id="rId4"/>
    <p:sldId id="257" r:id="rId5"/>
    <p:sldId id="264" r:id="rId6"/>
    <p:sldId id="258" r:id="rId7"/>
    <p:sldId id="259" r:id="rId8"/>
    <p:sldId id="260" r:id="rId9"/>
    <p:sldId id="261" r:id="rId10"/>
    <p:sldId id="262" r:id="rId11"/>
    <p:sldId id="263" r:id="rId12"/>
    <p:sldId id="266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字迹-童体毛笔字体" panose="02010600030101010101" charset="-122"/>
      <p:regular r:id="rId21"/>
    </p:embeddedFont>
    <p:embeddedFont>
      <p:font typeface="Meiryo" panose="020B0604030504040204" pitchFamily="34" charset="-128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D315"/>
    <a:srgbClr val="BDA40B"/>
    <a:srgbClr val="CE3C5B"/>
    <a:srgbClr val="4D4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58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9826080"/>
        <c:axId val="299826640"/>
      </c:barChart>
      <c:catAx>
        <c:axId val="299826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9826640"/>
        <c:crosses val="autoZero"/>
        <c:auto val="1"/>
        <c:lblAlgn val="ctr"/>
        <c:lblOffset val="100"/>
        <c:noMultiLvlLbl val="0"/>
      </c:catAx>
      <c:valAx>
        <c:axId val="299826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98260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D4B47-41CE-4A1E-BA45-5AF0DE6CBC53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DD27A-765A-4DEE-AFB3-A682D4D43D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9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38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0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277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107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197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92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87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57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9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18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9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3309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460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300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2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9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18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22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1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321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55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85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41509-151D-4CAD-B348-4E72CF57544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90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9" b="48941"/>
          <a:stretch/>
        </p:blipFill>
        <p:spPr>
          <a:xfrm>
            <a:off x="3717000" y="2566971"/>
            <a:ext cx="4758000" cy="1724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799857" y="2705725"/>
            <a:ext cx="3240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800" dirty="0"/>
              <a:t>主题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86771" y="5733257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字迹-童体毛笔字体" pitchFamily="2" charset="-122"/>
                <a:ea typeface="方正字迹-童体毛笔字体" pitchFamily="2" charset="-122"/>
              </a:rPr>
              <a:t>By Dingo</a:t>
            </a:r>
            <a:endParaRPr lang="zh-CN" altLang="en-US" sz="3200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28" b="100000" l="200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8314" y="494070"/>
            <a:ext cx="6912768" cy="48200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28" b="100000" l="200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4595" y="801648"/>
            <a:ext cx="6030528" cy="4204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28" b="100000" l="200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648" y="1597141"/>
            <a:ext cx="4353352" cy="3035443"/>
          </a:xfrm>
          <a:prstGeom prst="rect">
            <a:avLst/>
          </a:prstGeom>
        </p:spPr>
      </p:pic>
      <p:pic>
        <p:nvPicPr>
          <p:cNvPr id="11" name="图片 10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11199040" y="5856404"/>
            <a:ext cx="988141" cy="1017640"/>
          </a:xfrm>
          <a:prstGeom prst="rect">
            <a:avLst/>
          </a:prstGeom>
        </p:spPr>
      </p:pic>
      <p:pic>
        <p:nvPicPr>
          <p:cNvPr id="12" name="图片 11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11213789" y="-14750"/>
            <a:ext cx="988141" cy="1017640"/>
          </a:xfrm>
          <a:prstGeom prst="rect">
            <a:avLst/>
          </a:prstGeom>
        </p:spPr>
      </p:pic>
      <p:pic>
        <p:nvPicPr>
          <p:cNvPr id="13" name="图片 12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16395" y="-14750"/>
            <a:ext cx="988141" cy="1017640"/>
          </a:xfrm>
          <a:prstGeom prst="rect">
            <a:avLst/>
          </a:prstGeom>
        </p:spPr>
      </p:pic>
      <p:pic>
        <p:nvPicPr>
          <p:cNvPr id="14" name="图片 13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1645" y="5871154"/>
            <a:ext cx="988141" cy="101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5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68" y="0"/>
            <a:ext cx="2572665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519936" y="1196752"/>
            <a:ext cx="11521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000" dirty="0"/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val="33740296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536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1" r="15693"/>
          <a:stretch/>
        </p:blipFill>
        <p:spPr>
          <a:xfrm>
            <a:off x="2927649" y="740771"/>
            <a:ext cx="6499273" cy="5479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684183" y="2228967"/>
            <a:ext cx="3877985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latin typeface="方正字迹-童体毛笔字体" pitchFamily="2" charset="-122"/>
                <a:ea typeface="方正字迹-童体毛笔字体" pitchFamily="2" charset="-122"/>
              </a:rPr>
              <a:t>组员</a:t>
            </a:r>
            <a:endParaRPr lang="en-US" altLang="zh-CN" sz="4800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  <a:endParaRPr lang="zh-CN" altLang="en-US" sz="4800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pic>
        <p:nvPicPr>
          <p:cNvPr id="8" name="图片 7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11199040" y="5856404"/>
            <a:ext cx="988141" cy="1017640"/>
          </a:xfrm>
          <a:prstGeom prst="rect">
            <a:avLst/>
          </a:prstGeom>
        </p:spPr>
      </p:pic>
      <p:pic>
        <p:nvPicPr>
          <p:cNvPr id="9" name="图片 8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11213789" y="-14750"/>
            <a:ext cx="988141" cy="1017640"/>
          </a:xfrm>
          <a:prstGeom prst="rect">
            <a:avLst/>
          </a:prstGeom>
        </p:spPr>
      </p:pic>
      <p:pic>
        <p:nvPicPr>
          <p:cNvPr id="10" name="图片 9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-4709" y="-14750"/>
            <a:ext cx="988141" cy="1017640"/>
          </a:xfrm>
          <a:prstGeom prst="rect">
            <a:avLst/>
          </a:prstGeom>
        </p:spPr>
      </p:pic>
      <p:pic>
        <p:nvPicPr>
          <p:cNvPr id="11" name="图片 10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-9930" y="5871154"/>
            <a:ext cx="988141" cy="101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3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8513132" y="1196753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8759788" y="1196753"/>
            <a:ext cx="190821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目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录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3982" y="-68907"/>
            <a:ext cx="1512168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11500" dirty="0">
                <a:solidFill>
                  <a:srgbClr val="C00000"/>
                </a:solidFill>
              </a:rPr>
              <a:t>壹</a:t>
            </a:r>
            <a:endParaRPr lang="en-US" altLang="zh-CN" sz="11500" dirty="0">
              <a:solidFill>
                <a:srgbClr val="C00000"/>
              </a:solidFill>
            </a:endParaRPr>
          </a:p>
          <a:p>
            <a:r>
              <a:rPr lang="en-US" altLang="zh-CN" sz="11500" dirty="0"/>
              <a:t>##</a:t>
            </a:r>
          </a:p>
          <a:p>
            <a:endParaRPr lang="zh-CN" altLang="en-US" sz="11500" dirty="0"/>
          </a:p>
        </p:txBody>
      </p:sp>
      <p:sp>
        <p:nvSpPr>
          <p:cNvPr id="9" name="TextBox 8"/>
          <p:cNvSpPr txBox="1"/>
          <p:nvPr/>
        </p:nvSpPr>
        <p:spPr>
          <a:xfrm>
            <a:off x="3071664" y="728261"/>
            <a:ext cx="115212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11500" dirty="0">
                <a:solidFill>
                  <a:srgbClr val="C00000"/>
                </a:solidFill>
              </a:rPr>
              <a:t>贰</a:t>
            </a:r>
            <a:endParaRPr lang="en-US" altLang="zh-CN" sz="11500" dirty="0">
              <a:solidFill>
                <a:srgbClr val="C00000"/>
              </a:solidFill>
            </a:endParaRPr>
          </a:p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sp>
        <p:nvSpPr>
          <p:cNvPr id="10" name="TextBox 9"/>
          <p:cNvSpPr txBox="1"/>
          <p:nvPr/>
        </p:nvSpPr>
        <p:spPr>
          <a:xfrm>
            <a:off x="4511824" y="1580207"/>
            <a:ext cx="115212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11500" dirty="0">
                <a:solidFill>
                  <a:srgbClr val="C00000"/>
                </a:solidFill>
              </a:rPr>
              <a:t>叁</a:t>
            </a:r>
            <a:r>
              <a:rPr lang="en-US" altLang="zh-CN" sz="11500" dirty="0"/>
              <a:t>##</a:t>
            </a:r>
            <a:endParaRPr lang="zh-CN" altLang="en-US" sz="11500" dirty="0"/>
          </a:p>
        </p:txBody>
      </p:sp>
      <p:sp>
        <p:nvSpPr>
          <p:cNvPr id="11" name="TextBox 10"/>
          <p:cNvSpPr txBox="1"/>
          <p:nvPr/>
        </p:nvSpPr>
        <p:spPr>
          <a:xfrm>
            <a:off x="6384032" y="116633"/>
            <a:ext cx="115212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800" dirty="0">
                <a:solidFill>
                  <a:srgbClr val="C00000"/>
                </a:solidFill>
              </a:rPr>
              <a:t>肆</a:t>
            </a:r>
            <a:r>
              <a:rPr lang="en-US" altLang="zh-CN" sz="8800" dirty="0"/>
              <a:t>####</a:t>
            </a:r>
            <a:endParaRPr lang="zh-CN" altLang="en-US" sz="88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123826" y="1536470"/>
            <a:ext cx="0" cy="3960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11824" y="2300725"/>
            <a:ext cx="0" cy="3960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31967" y="912110"/>
            <a:ext cx="0" cy="527999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8087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8513132" y="1196753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8745436" y="1196752"/>
            <a:ext cx="190821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目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录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7568" y="-3089"/>
            <a:ext cx="1512168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800" dirty="0">
                <a:solidFill>
                  <a:srgbClr val="C00000"/>
                </a:solidFill>
              </a:rPr>
              <a:t>伍</a:t>
            </a:r>
            <a:r>
              <a:rPr lang="en-US" altLang="zh-CN" sz="8800" dirty="0"/>
              <a:t>#</a:t>
            </a:r>
          </a:p>
          <a:p>
            <a:r>
              <a:rPr lang="en-US" altLang="zh-CN" sz="8800" dirty="0"/>
              <a:t>#</a:t>
            </a:r>
          </a:p>
          <a:p>
            <a:r>
              <a:rPr lang="en-US" altLang="zh-CN" sz="8800" dirty="0"/>
              <a:t>#</a:t>
            </a:r>
          </a:p>
          <a:p>
            <a:r>
              <a:rPr lang="en-US" altLang="zh-CN" sz="8800" dirty="0"/>
              <a:t>#</a:t>
            </a:r>
          </a:p>
          <a:p>
            <a:endParaRPr lang="zh-CN" altLang="en-US" sz="8800" dirty="0"/>
          </a:p>
        </p:txBody>
      </p:sp>
      <p:sp>
        <p:nvSpPr>
          <p:cNvPr id="2" name="圆角矩形 1"/>
          <p:cNvSpPr/>
          <p:nvPr/>
        </p:nvSpPr>
        <p:spPr>
          <a:xfrm>
            <a:off x="3719736" y="768619"/>
            <a:ext cx="4608512" cy="5328592"/>
          </a:xfrm>
          <a:prstGeom prst="round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931 2.22222E-6 L -4.44444E-6 2.2222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847528" y="1340769"/>
            <a:ext cx="11521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pic>
        <p:nvPicPr>
          <p:cNvPr id="7" name="图片 6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9413590" y="5284180"/>
            <a:ext cx="988141" cy="1017640"/>
          </a:xfrm>
          <a:prstGeom prst="rect">
            <a:avLst/>
          </a:prstGeom>
        </p:spPr>
      </p:pic>
      <p:pic>
        <p:nvPicPr>
          <p:cNvPr id="8" name="图片 7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9413591" y="528205"/>
            <a:ext cx="988141" cy="1017640"/>
          </a:xfrm>
          <a:prstGeom prst="rect">
            <a:avLst/>
          </a:prstGeom>
        </p:spPr>
      </p:pic>
      <p:pic>
        <p:nvPicPr>
          <p:cNvPr id="9" name="图片 8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3935761" y="500751"/>
            <a:ext cx="988141" cy="1017640"/>
          </a:xfrm>
          <a:prstGeom prst="rect">
            <a:avLst/>
          </a:prstGeom>
        </p:spPr>
      </p:pic>
      <p:pic>
        <p:nvPicPr>
          <p:cNvPr id="10" name="图片 9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3950511" y="5298930"/>
            <a:ext cx="988141" cy="10176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35760" y="531805"/>
            <a:ext cx="6480720" cy="5760640"/>
          </a:xfrm>
          <a:prstGeom prst="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2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0.35301 L 1.66667E-6 -7.40741E-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-1766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24 0.34884 L -2.77778E-7 2.59259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-1745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24 -0.34468 L -2.77778E-7 4.07407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1722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 -0.34676 L -4.44444E-6 7.40741E-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733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78167037"/>
              </p:ext>
            </p:extLst>
          </p:nvPr>
        </p:nvGraphicFramePr>
        <p:xfrm>
          <a:off x="5591944" y="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3935760" y="4077072"/>
            <a:ext cx="6480720" cy="2215373"/>
          </a:xfrm>
          <a:prstGeom prst="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9413590" y="5284180"/>
            <a:ext cx="988141" cy="1017640"/>
          </a:xfrm>
          <a:prstGeom prst="rect">
            <a:avLst/>
          </a:prstGeom>
        </p:spPr>
      </p:pic>
      <p:pic>
        <p:nvPicPr>
          <p:cNvPr id="9" name="图片 8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9428338" y="4062322"/>
            <a:ext cx="988141" cy="1017640"/>
          </a:xfrm>
          <a:prstGeom prst="rect">
            <a:avLst/>
          </a:prstGeom>
        </p:spPr>
      </p:pic>
      <p:pic>
        <p:nvPicPr>
          <p:cNvPr id="10" name="图片 9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3935761" y="4077071"/>
            <a:ext cx="988141" cy="1017640"/>
          </a:xfrm>
          <a:prstGeom prst="rect">
            <a:avLst/>
          </a:prstGeom>
        </p:spPr>
      </p:pic>
      <p:pic>
        <p:nvPicPr>
          <p:cNvPr id="11" name="图片 10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3950511" y="5298930"/>
            <a:ext cx="988141" cy="1017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919536" y="1052737"/>
            <a:ext cx="11521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sp>
        <p:nvSpPr>
          <p:cNvPr id="3" name="TextBox 2"/>
          <p:cNvSpPr txBox="1"/>
          <p:nvPr/>
        </p:nvSpPr>
        <p:spPr>
          <a:xfrm>
            <a:off x="4923901" y="486159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#########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176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11 0.07285 L 1.66667E-6 -9.25069E-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56" y="-365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77 0.07493 L -2.77778E-6 1.313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0" y="-374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21 -0.10314 L -2.77778E-7 -4.54209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515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38 -0.10523 L -4.44444E-6 4.0518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9" y="525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7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775520" y="1167368"/>
            <a:ext cx="11521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835067165"/>
              </p:ext>
            </p:extLst>
          </p:nvPr>
        </p:nvGraphicFramePr>
        <p:xfrm>
          <a:off x="4295800" y="1406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12"/>
          <p:cNvSpPr/>
          <p:nvPr/>
        </p:nvSpPr>
        <p:spPr>
          <a:xfrm>
            <a:off x="3935760" y="4077072"/>
            <a:ext cx="6480720" cy="2215373"/>
          </a:xfrm>
          <a:prstGeom prst="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9413590" y="5284180"/>
            <a:ext cx="988141" cy="1017640"/>
          </a:xfrm>
          <a:prstGeom prst="rect">
            <a:avLst/>
          </a:prstGeom>
        </p:spPr>
      </p:pic>
      <p:pic>
        <p:nvPicPr>
          <p:cNvPr id="15" name="图片 14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9428338" y="4062322"/>
            <a:ext cx="988141" cy="1017640"/>
          </a:xfrm>
          <a:prstGeom prst="rect">
            <a:avLst/>
          </a:prstGeom>
        </p:spPr>
      </p:pic>
      <p:pic>
        <p:nvPicPr>
          <p:cNvPr id="16" name="图片 15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3935761" y="4077071"/>
            <a:ext cx="988141" cy="1017640"/>
          </a:xfrm>
          <a:prstGeom prst="rect">
            <a:avLst/>
          </a:prstGeom>
        </p:spPr>
      </p:pic>
      <p:pic>
        <p:nvPicPr>
          <p:cNvPr id="17" name="图片 16" descr="未命名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3950511" y="5298930"/>
            <a:ext cx="988141" cy="10176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923901" y="486159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#########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16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11 0.07285 L 1.66667E-6 -9.25069E-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56" y="-365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77 0.07493 L -2.77778E-6 1.3136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0" y="-374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21 -0.10314 L -2.77778E-7 -4.54209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515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38 -0.10523 L -4.44444E-6 4.0518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9" y="525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3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05767" y="1412777"/>
            <a:ext cx="6488545" cy="403514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919536" y="1140848"/>
            <a:ext cx="11521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  <a:endParaRPr lang="zh-CN" altLang="en-US" sz="7200" dirty="0"/>
          </a:p>
        </p:txBody>
      </p:sp>
      <p:pic>
        <p:nvPicPr>
          <p:cNvPr id="7" name="图片 6" descr="未命名-5.jpg"/>
          <p:cNvPicPr>
            <a:picLocks noChangeAspect="1"/>
          </p:cNvPicPr>
          <p:nvPr/>
        </p:nvPicPr>
        <p:blipFill rotWithShape="1">
          <a:blip r:embed="rId4"/>
          <a:srcRect l="-42" b="86438"/>
          <a:stretch/>
        </p:blipFill>
        <p:spPr>
          <a:xfrm>
            <a:off x="3855927" y="1298243"/>
            <a:ext cx="6588224" cy="930097"/>
          </a:xfrm>
          <a:prstGeom prst="rect">
            <a:avLst/>
          </a:prstGeom>
        </p:spPr>
      </p:pic>
      <p:pic>
        <p:nvPicPr>
          <p:cNvPr id="8" name="图片 7" descr="未命名-5.jpg"/>
          <p:cNvPicPr>
            <a:picLocks noChangeAspect="1"/>
          </p:cNvPicPr>
          <p:nvPr/>
        </p:nvPicPr>
        <p:blipFill rotWithShape="1">
          <a:blip r:embed="rId4"/>
          <a:srcRect l="1692" t="98615" r="26286" b="718"/>
          <a:stretch/>
        </p:blipFill>
        <p:spPr>
          <a:xfrm>
            <a:off x="3855928" y="5231897"/>
            <a:ext cx="6585567" cy="4320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56040" y="324568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视频文件</a:t>
            </a:r>
          </a:p>
        </p:txBody>
      </p:sp>
    </p:spTree>
    <p:extLst>
      <p:ext uri="{BB962C8B-B14F-4D97-AF65-F5344CB8AC3E}">
        <p14:creationId xmlns:p14="http://schemas.microsoft.com/office/powerpoint/2010/main" val="389394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28149 L 4.44444E-6 -4.8148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20995 L 4.44444E-6 0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8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135560" y="1166843"/>
            <a:ext cx="11521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  <a:endParaRPr lang="zh-CN" altLang="en-US" sz="7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3259">
            <a:off x="4734312" y="686056"/>
            <a:ext cx="3038475" cy="2286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9436">
            <a:off x="5174034" y="1562193"/>
            <a:ext cx="4857750" cy="32385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4576">
            <a:off x="4817136" y="2869505"/>
            <a:ext cx="3475117" cy="348907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802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125</Words>
  <Application>Microsoft Office PowerPoint</Application>
  <PresentationFormat>宽屏</PresentationFormat>
  <Paragraphs>45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Calibri</vt:lpstr>
      <vt:lpstr>微软雅黑</vt:lpstr>
      <vt:lpstr>方正字迹-童体毛笔字体</vt:lpstr>
      <vt:lpstr>Meiryo</vt:lpstr>
      <vt:lpstr>Arial</vt:lpstr>
      <vt:lpstr>宋体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49</cp:revision>
  <dcterms:created xsi:type="dcterms:W3CDTF">2011-10-30T12:59:52Z</dcterms:created>
  <dcterms:modified xsi:type="dcterms:W3CDTF">2017-02-14T08:33:31Z</dcterms:modified>
</cp:coreProperties>
</file>