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3" r:id="rId5"/>
    <p:sldId id="261" r:id="rId6"/>
    <p:sldId id="264" r:id="rId7"/>
    <p:sldId id="265" r:id="rId8"/>
    <p:sldId id="26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11D"/>
    <a:srgbClr val="55C6D8"/>
    <a:srgbClr val="57B948"/>
    <a:srgbClr val="DC3A6B"/>
    <a:srgbClr val="F4EC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03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21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856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57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200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26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6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67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790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9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75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354C9-FE9F-4AA9-A4A1-D11EFB881CD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164AE-0A38-4673-9DA2-2982AC0013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mall.php?user=885717" TargetMode="External"/><Relationship Id="rId2" Type="http://schemas.openxmlformats.org/officeDocument/2006/relationships/hyperlink" Target="http://weibo.com/txmin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docer.wps.cn/index.php?mod=moban&amp;act=member&amp;mid=%E6%B1%A4%E6%98%AF%E4%B8%80%E9%97%A8PPT&amp;O=t" TargetMode="External"/><Relationship Id="rId4" Type="http://schemas.openxmlformats.org/officeDocument/2006/relationships/hyperlink" Target="http://www.yanj.cn/index.php?act=show_store&amp;id=3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900000">
            <a:off x="3413235" y="2937684"/>
            <a:ext cx="2510972" cy="511682"/>
          </a:xfrm>
          <a:custGeom>
            <a:avLst/>
            <a:gdLst>
              <a:gd name="connsiteX0" fmla="*/ 2510972 w 2510972"/>
              <a:gd name="connsiteY0" fmla="*/ 0 h 511682"/>
              <a:gd name="connsiteX1" fmla="*/ 1306286 w 2510972"/>
              <a:gd name="connsiteY1" fmla="*/ 508000 h 511682"/>
              <a:gd name="connsiteX2" fmla="*/ 43543 w 2510972"/>
              <a:gd name="connsiteY2" fmla="*/ 188685 h 511682"/>
              <a:gd name="connsiteX3" fmla="*/ 246743 w 2510972"/>
              <a:gd name="connsiteY3" fmla="*/ 435428 h 511682"/>
              <a:gd name="connsiteX4" fmla="*/ 0 w 2510972"/>
              <a:gd name="connsiteY4" fmla="*/ 174171 h 511682"/>
              <a:gd name="connsiteX5" fmla="*/ 348343 w 2510972"/>
              <a:gd name="connsiteY5" fmla="*/ 188685 h 5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972" h="511682">
                <a:moveTo>
                  <a:pt x="2510972" y="0"/>
                </a:moveTo>
                <a:cubicBezTo>
                  <a:pt x="2114248" y="238276"/>
                  <a:pt x="1717524" y="476553"/>
                  <a:pt x="1306286" y="508000"/>
                </a:cubicBezTo>
                <a:cubicBezTo>
                  <a:pt x="895048" y="539448"/>
                  <a:pt x="469295" y="364066"/>
                  <a:pt x="43543" y="188685"/>
                </a:cubicBezTo>
                <a:lnTo>
                  <a:pt x="246743" y="435428"/>
                </a:lnTo>
                <a:lnTo>
                  <a:pt x="0" y="174171"/>
                </a:lnTo>
                <a:lnTo>
                  <a:pt x="348343" y="188685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1700000">
            <a:off x="6355415" y="1580844"/>
            <a:ext cx="2510972" cy="511682"/>
          </a:xfrm>
          <a:custGeom>
            <a:avLst/>
            <a:gdLst>
              <a:gd name="connsiteX0" fmla="*/ 2510972 w 2510972"/>
              <a:gd name="connsiteY0" fmla="*/ 0 h 511682"/>
              <a:gd name="connsiteX1" fmla="*/ 1306286 w 2510972"/>
              <a:gd name="connsiteY1" fmla="*/ 508000 h 511682"/>
              <a:gd name="connsiteX2" fmla="*/ 43543 w 2510972"/>
              <a:gd name="connsiteY2" fmla="*/ 188685 h 511682"/>
              <a:gd name="connsiteX3" fmla="*/ 246743 w 2510972"/>
              <a:gd name="connsiteY3" fmla="*/ 435428 h 511682"/>
              <a:gd name="connsiteX4" fmla="*/ 0 w 2510972"/>
              <a:gd name="connsiteY4" fmla="*/ 174171 h 511682"/>
              <a:gd name="connsiteX5" fmla="*/ 348343 w 2510972"/>
              <a:gd name="connsiteY5" fmla="*/ 188685 h 5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972" h="511682">
                <a:moveTo>
                  <a:pt x="2510972" y="0"/>
                </a:moveTo>
                <a:cubicBezTo>
                  <a:pt x="2114248" y="238276"/>
                  <a:pt x="1717524" y="476553"/>
                  <a:pt x="1306286" y="508000"/>
                </a:cubicBezTo>
                <a:cubicBezTo>
                  <a:pt x="895048" y="539448"/>
                  <a:pt x="469295" y="364066"/>
                  <a:pt x="43543" y="188685"/>
                </a:cubicBezTo>
                <a:lnTo>
                  <a:pt x="246743" y="435428"/>
                </a:lnTo>
                <a:lnTo>
                  <a:pt x="0" y="174171"/>
                </a:lnTo>
                <a:lnTo>
                  <a:pt x="348343" y="188685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81098" y="1064527"/>
            <a:ext cx="3029803" cy="3029803"/>
          </a:xfrm>
          <a:prstGeom prst="ellipse">
            <a:avLst/>
          </a:prstGeom>
          <a:solidFill>
            <a:srgbClr val="57B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205" y="361693"/>
            <a:ext cx="5767316" cy="551126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3922" y="2120535"/>
            <a:ext cx="1121761" cy="10729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6273" y="2120536"/>
            <a:ext cx="871804" cy="107298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08627" y="4667535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6059" y="5331800"/>
            <a:ext cx="18998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urriculum </a:t>
            </a:r>
            <a:r>
              <a:rPr lang="en-US" altLang="zh-CN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V</a:t>
            </a:r>
            <a:r>
              <a:rPr lang="zh-CN" altLang="en-US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itae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860256" y="2408752"/>
            <a:ext cx="1207294" cy="1100906"/>
          </a:xfrm>
          <a:custGeom>
            <a:avLst/>
            <a:gdLst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66725 w 828675"/>
              <a:gd name="connsiteY2" fmla="*/ 152400 h 755650"/>
              <a:gd name="connsiteX3" fmla="*/ 403225 w 828675"/>
              <a:gd name="connsiteY3" fmla="*/ 298450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250825 w 828675"/>
              <a:gd name="connsiteY10" fmla="*/ 95250 h 755650"/>
              <a:gd name="connsiteX11" fmla="*/ 247650 w 828675"/>
              <a:gd name="connsiteY11" fmla="*/ 196850 h 755650"/>
              <a:gd name="connsiteX12" fmla="*/ 276225 w 828675"/>
              <a:gd name="connsiteY12" fmla="*/ 279400 h 755650"/>
              <a:gd name="connsiteX13" fmla="*/ 336550 w 828675"/>
              <a:gd name="connsiteY13" fmla="*/ 168275 h 755650"/>
              <a:gd name="connsiteX14" fmla="*/ 365125 w 828675"/>
              <a:gd name="connsiteY14" fmla="*/ 123825 h 755650"/>
              <a:gd name="connsiteX15" fmla="*/ 330200 w 828675"/>
              <a:gd name="connsiteY15" fmla="*/ 104775 h 755650"/>
              <a:gd name="connsiteX16" fmla="*/ 387350 w 828675"/>
              <a:gd name="connsiteY16" fmla="*/ 0 h 755650"/>
              <a:gd name="connsiteX17" fmla="*/ 447675 w 828675"/>
              <a:gd name="connsiteY17" fmla="*/ 38100 h 755650"/>
              <a:gd name="connsiteX18" fmla="*/ 517525 w 828675"/>
              <a:gd name="connsiteY18" fmla="*/ 28575 h 755650"/>
              <a:gd name="connsiteX19" fmla="*/ 635000 w 828675"/>
              <a:gd name="connsiteY19" fmla="*/ 53975 h 755650"/>
              <a:gd name="connsiteX20" fmla="*/ 774700 w 828675"/>
              <a:gd name="connsiteY20" fmla="*/ 107950 h 755650"/>
              <a:gd name="connsiteX21" fmla="*/ 819150 w 828675"/>
              <a:gd name="connsiteY21" fmla="*/ 174625 h 755650"/>
              <a:gd name="connsiteX22" fmla="*/ 828675 w 828675"/>
              <a:gd name="connsiteY22" fmla="*/ 244475 h 755650"/>
              <a:gd name="connsiteX23" fmla="*/ 781050 w 828675"/>
              <a:gd name="connsiteY23" fmla="*/ 349250 h 755650"/>
              <a:gd name="connsiteX24" fmla="*/ 679450 w 828675"/>
              <a:gd name="connsiteY24" fmla="*/ 473075 h 755650"/>
              <a:gd name="connsiteX25" fmla="*/ 568325 w 828675"/>
              <a:gd name="connsiteY25" fmla="*/ 561975 h 755650"/>
              <a:gd name="connsiteX26" fmla="*/ 438150 w 828675"/>
              <a:gd name="connsiteY26" fmla="*/ 609600 h 755650"/>
              <a:gd name="connsiteX27" fmla="*/ 361950 w 828675"/>
              <a:gd name="connsiteY27" fmla="*/ 568325 h 755650"/>
              <a:gd name="connsiteX28" fmla="*/ 295275 w 828675"/>
              <a:gd name="connsiteY28" fmla="*/ 488950 h 755650"/>
              <a:gd name="connsiteX29" fmla="*/ 228600 w 828675"/>
              <a:gd name="connsiteY29" fmla="*/ 565150 h 755650"/>
              <a:gd name="connsiteX30" fmla="*/ 152400 w 828675"/>
              <a:gd name="connsiteY30" fmla="*/ 676275 h 755650"/>
              <a:gd name="connsiteX31" fmla="*/ 85725 w 828675"/>
              <a:gd name="connsiteY31" fmla="*/ 752475 h 755650"/>
              <a:gd name="connsiteX32" fmla="*/ 9525 w 828675"/>
              <a:gd name="connsiteY32" fmla="*/ 755650 h 755650"/>
              <a:gd name="connsiteX33" fmla="*/ 0 w 828675"/>
              <a:gd name="connsiteY33" fmla="*/ 701675 h 755650"/>
              <a:gd name="connsiteX34" fmla="*/ 12700 w 828675"/>
              <a:gd name="connsiteY34" fmla="*/ 644525 h 755650"/>
              <a:gd name="connsiteX35" fmla="*/ 53975 w 828675"/>
              <a:gd name="connsiteY35" fmla="*/ 609600 h 755650"/>
              <a:gd name="connsiteX36" fmla="*/ 174625 w 828675"/>
              <a:gd name="connsiteY36" fmla="*/ 444500 h 755650"/>
              <a:gd name="connsiteX37" fmla="*/ 187325 w 828675"/>
              <a:gd name="connsiteY37" fmla="*/ 393700 h 755650"/>
              <a:gd name="connsiteX38" fmla="*/ 244475 w 828675"/>
              <a:gd name="connsiteY38" fmla="*/ 323850 h 755650"/>
              <a:gd name="connsiteX39" fmla="*/ 190500 w 828675"/>
              <a:gd name="connsiteY39" fmla="*/ 133350 h 755650"/>
              <a:gd name="connsiteX40" fmla="*/ 196850 w 828675"/>
              <a:gd name="connsiteY40" fmla="*/ 69850 h 755650"/>
              <a:gd name="connsiteX41" fmla="*/ 269875 w 828675"/>
              <a:gd name="connsiteY41" fmla="*/ 38100 h 755650"/>
              <a:gd name="connsiteX42" fmla="*/ 374650 w 828675"/>
              <a:gd name="connsiteY42" fmla="*/ 47625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03225 w 828675"/>
              <a:gd name="connsiteY3" fmla="*/ 298450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79204 w 828675"/>
              <a:gd name="connsiteY13" fmla="*/ 27344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8344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8344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9719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9719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37283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9719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9719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28675" h="755650">
                <a:moveTo>
                  <a:pt x="628650" y="133350"/>
                </a:moveTo>
                <a:lnTo>
                  <a:pt x="537283" y="138015"/>
                </a:lnTo>
                <a:lnTo>
                  <a:pt x="480133" y="156869"/>
                </a:lnTo>
                <a:lnTo>
                  <a:pt x="410674" y="293981"/>
                </a:lnTo>
                <a:lnTo>
                  <a:pt x="346075" y="393700"/>
                </a:lnTo>
                <a:lnTo>
                  <a:pt x="385469" y="419491"/>
                </a:lnTo>
                <a:lnTo>
                  <a:pt x="468410" y="409770"/>
                </a:lnTo>
                <a:lnTo>
                  <a:pt x="581025" y="327025"/>
                </a:lnTo>
                <a:lnTo>
                  <a:pt x="663771" y="240005"/>
                </a:lnTo>
                <a:lnTo>
                  <a:pt x="695716" y="156869"/>
                </a:lnTo>
                <a:lnTo>
                  <a:pt x="628650" y="133350"/>
                </a:lnTo>
                <a:close/>
                <a:moveTo>
                  <a:pt x="250825" y="99719"/>
                </a:moveTo>
                <a:cubicBezTo>
                  <a:pt x="249767" y="133586"/>
                  <a:pt x="254667" y="161493"/>
                  <a:pt x="253609" y="195360"/>
                </a:cubicBezTo>
                <a:lnTo>
                  <a:pt x="280694" y="274931"/>
                </a:lnTo>
                <a:lnTo>
                  <a:pt x="336550" y="168275"/>
                </a:lnTo>
                <a:lnTo>
                  <a:pt x="365125" y="123825"/>
                </a:lnTo>
                <a:cubicBezTo>
                  <a:pt x="349511" y="118965"/>
                  <a:pt x="342835" y="112614"/>
                  <a:pt x="318282" y="109244"/>
                </a:cubicBezTo>
                <a:lnTo>
                  <a:pt x="250825" y="99719"/>
                </a:lnTo>
                <a:close/>
                <a:moveTo>
                  <a:pt x="387350" y="0"/>
                </a:moveTo>
                <a:lnTo>
                  <a:pt x="447675" y="38100"/>
                </a:lnTo>
                <a:lnTo>
                  <a:pt x="517525" y="28575"/>
                </a:lnTo>
                <a:lnTo>
                  <a:pt x="635000" y="53975"/>
                </a:lnTo>
                <a:lnTo>
                  <a:pt x="774700" y="107950"/>
                </a:lnTo>
                <a:lnTo>
                  <a:pt x="819150" y="174625"/>
                </a:lnTo>
                <a:lnTo>
                  <a:pt x="828675" y="244475"/>
                </a:lnTo>
                <a:lnTo>
                  <a:pt x="781050" y="349250"/>
                </a:lnTo>
                <a:lnTo>
                  <a:pt x="679450" y="473075"/>
                </a:lnTo>
                <a:lnTo>
                  <a:pt x="568325" y="561975"/>
                </a:lnTo>
                <a:lnTo>
                  <a:pt x="438150" y="609600"/>
                </a:lnTo>
                <a:lnTo>
                  <a:pt x="361950" y="568325"/>
                </a:lnTo>
                <a:lnTo>
                  <a:pt x="295275" y="488950"/>
                </a:lnTo>
                <a:lnTo>
                  <a:pt x="228600" y="565150"/>
                </a:lnTo>
                <a:lnTo>
                  <a:pt x="152400" y="676275"/>
                </a:lnTo>
                <a:lnTo>
                  <a:pt x="85725" y="752475"/>
                </a:lnTo>
                <a:lnTo>
                  <a:pt x="9525" y="755650"/>
                </a:lnTo>
                <a:lnTo>
                  <a:pt x="0" y="701675"/>
                </a:lnTo>
                <a:lnTo>
                  <a:pt x="12700" y="644525"/>
                </a:lnTo>
                <a:lnTo>
                  <a:pt x="53975" y="609600"/>
                </a:lnTo>
                <a:lnTo>
                  <a:pt x="174625" y="444500"/>
                </a:lnTo>
                <a:lnTo>
                  <a:pt x="187325" y="393700"/>
                </a:lnTo>
                <a:lnTo>
                  <a:pt x="244475" y="323850"/>
                </a:lnTo>
                <a:lnTo>
                  <a:pt x="190500" y="133350"/>
                </a:lnTo>
                <a:lnTo>
                  <a:pt x="196850" y="69850"/>
                </a:lnTo>
                <a:lnTo>
                  <a:pt x="269875" y="38100"/>
                </a:lnTo>
                <a:lnTo>
                  <a:pt x="374650" y="47625"/>
                </a:lnTo>
                <a:lnTo>
                  <a:pt x="38735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苏醒-想念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75249" y="61579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3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909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55C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252" y="2339352"/>
            <a:ext cx="3582722" cy="357555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4" name="组合 3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5" name="椭圆 4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rgbClr val="55C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87362" y="315345"/>
            <a:ext cx="49698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5C6D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Personal Information</a:t>
            </a:r>
            <a:endParaRPr lang="zh-CN" altLang="en-US" sz="4000" dirty="0">
              <a:solidFill>
                <a:srgbClr val="55C6D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31837" y="1447347"/>
            <a:ext cx="1364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广东商学院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39174" y="1338576"/>
            <a:ext cx="1435008" cy="510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2009.9-</a:t>
            </a:r>
            <a:r>
              <a:rPr lang="zh-CN" altLang="en-US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4904" y="2283107"/>
            <a:ext cx="157927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2010.9-2011.6</a:t>
            </a:r>
            <a:endParaRPr lang="zh-CN" altLang="en-US" sz="20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9174" y="1810841"/>
            <a:ext cx="143500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2012.5-</a:t>
            </a:r>
            <a:r>
              <a:rPr lang="zh-CN" altLang="en-US" sz="2000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60517" y="1441509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国际经济与贸易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2967232" y="1441509"/>
            <a:ext cx="0" cy="1987491"/>
          </a:xfrm>
          <a:prstGeom prst="line">
            <a:avLst/>
          </a:prstGeom>
          <a:ln>
            <a:solidFill>
              <a:srgbClr val="55C6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031837" y="194671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预备党员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031837" y="242378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校三等奖学金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294904" y="3536741"/>
            <a:ext cx="44165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国际贸易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91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；国际金融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88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；商务函电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89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国际贸易实务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85</a:t>
            </a:r>
            <a:r>
              <a:rPr lang="zh-CN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；国际商务谈判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85</a:t>
            </a:r>
            <a:endParaRPr lang="zh-CN" altLang="en-US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94904" y="6031468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座右铭：钢铁男儿，金子心肠。</a:t>
            </a:r>
          </a:p>
        </p:txBody>
      </p:sp>
      <p:sp>
        <p:nvSpPr>
          <p:cNvPr id="25" name="半闭框 24"/>
          <p:cNvSpPr/>
          <p:nvPr/>
        </p:nvSpPr>
        <p:spPr>
          <a:xfrm rot="5400000">
            <a:off x="10244536" y="2042205"/>
            <a:ext cx="600202" cy="409218"/>
          </a:xfrm>
          <a:prstGeom prst="halfFrame">
            <a:avLst>
              <a:gd name="adj1" fmla="val 12730"/>
              <a:gd name="adj2" fmla="val 10689"/>
            </a:avLst>
          </a:prstGeom>
          <a:solidFill>
            <a:srgbClr val="55C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半闭框 27"/>
          <p:cNvSpPr/>
          <p:nvPr/>
        </p:nvSpPr>
        <p:spPr>
          <a:xfrm rot="16200000">
            <a:off x="7034290" y="5826858"/>
            <a:ext cx="600202" cy="409218"/>
          </a:xfrm>
          <a:prstGeom prst="halfFrame">
            <a:avLst>
              <a:gd name="adj1" fmla="val 12730"/>
              <a:gd name="adj2" fmla="val 106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788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7582850" y="5251422"/>
            <a:ext cx="2305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学院文艺团团长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国标队模特队队员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54566" y="4462218"/>
            <a:ext cx="738844" cy="738844"/>
            <a:chOff x="315638" y="4462218"/>
            <a:chExt cx="738844" cy="738844"/>
          </a:xfrm>
        </p:grpSpPr>
        <p:sp>
          <p:nvSpPr>
            <p:cNvPr id="18" name="矩形 17"/>
            <p:cNvSpPr/>
            <p:nvPr/>
          </p:nvSpPr>
          <p:spPr>
            <a:xfrm>
              <a:off x="315638" y="4462218"/>
              <a:ext cx="738844" cy="738844"/>
            </a:xfrm>
            <a:prstGeom prst="rect">
              <a:avLst/>
            </a:prstGeom>
            <a:solidFill>
              <a:srgbClr val="DC3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7827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模</a:t>
              </a:r>
              <a:endPara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07785" y="4462218"/>
            <a:ext cx="738844" cy="738844"/>
            <a:chOff x="2942724" y="4462218"/>
            <a:chExt cx="738844" cy="738844"/>
          </a:xfrm>
        </p:grpSpPr>
        <p:sp>
          <p:nvSpPr>
            <p:cNvPr id="19" name="矩形 18"/>
            <p:cNvSpPr/>
            <p:nvPr/>
          </p:nvSpPr>
          <p:spPr>
            <a:xfrm>
              <a:off x="2942724" y="4462218"/>
              <a:ext cx="738844" cy="738844"/>
            </a:xfrm>
            <a:prstGeom prst="rect">
              <a:avLst/>
            </a:prstGeom>
            <a:solidFill>
              <a:srgbClr val="DC3A6B">
                <a:alpha val="20000"/>
              </a:srgbClr>
            </a:solidFill>
            <a:ln>
              <a:solidFill>
                <a:srgbClr val="DC3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34913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C3A6B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国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245524" y="4465945"/>
            <a:ext cx="0" cy="4484522"/>
          </a:xfrm>
          <a:prstGeom prst="line">
            <a:avLst/>
          </a:prstGeom>
          <a:ln>
            <a:solidFill>
              <a:srgbClr val="DC3A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786941" y="4462218"/>
            <a:ext cx="738844" cy="738844"/>
            <a:chOff x="315638" y="4462218"/>
            <a:chExt cx="738844" cy="738844"/>
          </a:xfrm>
        </p:grpSpPr>
        <p:sp>
          <p:nvSpPr>
            <p:cNvPr id="29" name="矩形 28"/>
            <p:cNvSpPr/>
            <p:nvPr/>
          </p:nvSpPr>
          <p:spPr>
            <a:xfrm>
              <a:off x="315638" y="4462218"/>
              <a:ext cx="738844" cy="738844"/>
            </a:xfrm>
            <a:prstGeom prst="rect">
              <a:avLst/>
            </a:prstGeom>
            <a:solidFill>
              <a:srgbClr val="DC3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7827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书</a:t>
              </a:r>
              <a:endPara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9316" y="4462218"/>
            <a:ext cx="738844" cy="738844"/>
            <a:chOff x="2942724" y="4462218"/>
            <a:chExt cx="738844" cy="738844"/>
          </a:xfrm>
        </p:grpSpPr>
        <p:sp>
          <p:nvSpPr>
            <p:cNvPr id="32" name="矩形 31"/>
            <p:cNvSpPr/>
            <p:nvPr/>
          </p:nvSpPr>
          <p:spPr>
            <a:xfrm>
              <a:off x="2942724" y="4462218"/>
              <a:ext cx="738844" cy="738844"/>
            </a:xfrm>
            <a:prstGeom prst="rect">
              <a:avLst/>
            </a:prstGeom>
            <a:solidFill>
              <a:srgbClr val="DC3A6B">
                <a:alpha val="20000"/>
              </a:srgbClr>
            </a:solidFill>
            <a:ln>
              <a:solidFill>
                <a:srgbClr val="DC3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34913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DC3A6B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运</a:t>
              </a:r>
              <a:endParaRPr lang="zh-CN" altLang="en-US" sz="2800" dirty="0">
                <a:solidFill>
                  <a:srgbClr val="DC3A6B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683458" y="5251422"/>
            <a:ext cx="2305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阅读爱好者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读书笔记记录者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5254" y="5251422"/>
            <a:ext cx="19053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健身爱好者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33767"/>
          </a:xfrm>
          <a:prstGeom prst="rect">
            <a:avLst/>
          </a:prstGeom>
          <a:solidFill>
            <a:srgbClr val="DC3A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5" name="椭圆 4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rgbClr val="DC3A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87362" y="315345"/>
            <a:ext cx="2100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Interests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87362" y="2609344"/>
            <a:ext cx="5196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DC3A6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Words that define me</a:t>
            </a:r>
            <a:endParaRPr lang="zh-CN" altLang="en-US" sz="4000" dirty="0">
              <a:solidFill>
                <a:srgbClr val="DC3A6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7362" y="3317230"/>
            <a:ext cx="97460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对待工作认真负责，善于沟通、协调有较强的组织能力与团队精神；活泼开朗、乐观上进、有爱心并善于施教并行；上进心强、勤于学习能不断提高自身的能力与综合素质。 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175410" y="4462218"/>
            <a:ext cx="738844" cy="738844"/>
            <a:chOff x="5332978" y="4462218"/>
            <a:chExt cx="738844" cy="738844"/>
          </a:xfrm>
        </p:grpSpPr>
        <p:sp>
          <p:nvSpPr>
            <p:cNvPr id="21" name="矩形 20"/>
            <p:cNvSpPr/>
            <p:nvPr/>
          </p:nvSpPr>
          <p:spPr>
            <a:xfrm>
              <a:off x="5332978" y="4462218"/>
              <a:ext cx="738844" cy="738844"/>
            </a:xfrm>
            <a:prstGeom prst="rect">
              <a:avLst/>
            </a:prstGeom>
            <a:solidFill>
              <a:srgbClr val="DC3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425167" y="45700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篮</a:t>
              </a:r>
              <a:endPara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161799" y="5251422"/>
            <a:ext cx="21241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学校模特队队员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61191" y="5251422"/>
            <a:ext cx="23050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街头篮球实践者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班级篮球队队员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635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57B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5" name="椭圆 4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rgbClr val="57B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87362" y="315345"/>
            <a:ext cx="2475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57B94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Education</a:t>
            </a:r>
            <a:endParaRPr lang="zh-CN" altLang="en-US" sz="4000" dirty="0">
              <a:solidFill>
                <a:srgbClr val="57B94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4520" y="3658479"/>
            <a:ext cx="2682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Internships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87362" y="4348203"/>
            <a:ext cx="10819859" cy="2509797"/>
            <a:chOff x="1387362" y="4348203"/>
            <a:chExt cx="10819859" cy="2509797"/>
          </a:xfrm>
        </p:grpSpPr>
        <p:sp>
          <p:nvSpPr>
            <p:cNvPr id="13" name="矩形 12"/>
            <p:cNvSpPr/>
            <p:nvPr/>
          </p:nvSpPr>
          <p:spPr>
            <a:xfrm>
              <a:off x="3124294" y="4456974"/>
              <a:ext cx="37193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乐昌市“五·一”模特商业演出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51482" y="4348203"/>
              <a:ext cx="1515158" cy="510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2012.4.30-5.1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507587" y="4764690"/>
              <a:ext cx="1459053" cy="510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2012.1.10-20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221" y="4775634"/>
              <a:ext cx="5415265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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维护店内珠宝，接待客户，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天销售额为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5000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元</a:t>
              </a:r>
              <a:r>
                <a:rPr lang="zh-CN" altLang="en-US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；</a:t>
              </a:r>
              <a:endPara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093360" y="4603208"/>
              <a:ext cx="0" cy="22547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3124295" y="4764690"/>
              <a:ext cx="30123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广州三百六度珠宝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首饰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</a:t>
              </a:r>
              <a:endPara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有限公司见习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24295" y="5534329"/>
              <a:ext cx="30123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深圳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世界大学生运动会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</a:t>
              </a:r>
              <a:endPara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可口可乐运营人员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11221" y="5550918"/>
              <a:ext cx="6096000" cy="8811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457325" algn="l"/>
                  <a:tab pos="3060700" algn="l"/>
                </a:tabLst>
              </a:pP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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可口可乐公司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实习证明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；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457325" algn="l"/>
                  <a:tab pos="3060700" algn="l"/>
                </a:tabLst>
              </a:pP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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全国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50000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名选拔者，</a:t>
              </a:r>
              <a:r>
                <a:rPr lang="en-US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500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名运营人员之一。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387362" y="5515014"/>
              <a:ext cx="2031325" cy="510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2011.7-2011.8	</a:t>
              </a:r>
              <a:endParaRPr lang="zh-CN" altLang="en-US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84058" y="1071729"/>
            <a:ext cx="8227042" cy="2109456"/>
            <a:chOff x="1387362" y="4348203"/>
            <a:chExt cx="8227042" cy="2109456"/>
          </a:xfrm>
        </p:grpSpPr>
        <p:sp>
          <p:nvSpPr>
            <p:cNvPr id="41" name="矩形 40"/>
            <p:cNvSpPr/>
            <p:nvPr/>
          </p:nvSpPr>
          <p:spPr>
            <a:xfrm>
              <a:off x="3124294" y="4456974"/>
              <a:ext cx="37193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乐昌市“五·一”模特商业演出</a:t>
              </a: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51482" y="4348203"/>
              <a:ext cx="1515158" cy="510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2012.4.30-5.1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124295" y="4764690"/>
              <a:ext cx="608623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广州三百六度珠宝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首饰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有限公司见习</a:t>
              </a:r>
              <a:endPara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广州三百六度珠宝首饰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有限公司见习</a:t>
              </a:r>
              <a:endPara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endPara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124295" y="5534329"/>
              <a:ext cx="649010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深圳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世界大学生运动会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</a:t>
              </a:r>
              <a:r>
                <a:rPr lang="zh-CN" altLang="zh-CN" dirty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运营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人员</a:t>
              </a:r>
              <a:endPara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tabLst>
                  <a:tab pos="1457325" algn="l"/>
                  <a:tab pos="3060700" algn="l"/>
                </a:tabLst>
              </a:pP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深圳世界大学生运动会</a:t>
              </a:r>
              <a:r>
                <a:rPr lang="en-US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 —— </a:t>
              </a:r>
              <a:r>
                <a:rPr lang="zh-CN" altLang="zh-CN" dirty="0" smtClean="0"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 pitchFamily="18" charset="0"/>
                </a:rPr>
                <a:t>可口可乐运营人员</a:t>
              </a:r>
              <a:endPara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387362" y="5515014"/>
              <a:ext cx="2031325" cy="510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2011.7-2011.8	</a:t>
              </a:r>
              <a:endPara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146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3020"/>
            <a:ext cx="12192000" cy="4822246"/>
          </a:xfrm>
          <a:prstGeom prst="rect">
            <a:avLst/>
          </a:prstGeom>
          <a:solidFill>
            <a:srgbClr val="F5A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6" name="椭圆 5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rgbClr val="F5A1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8" name="任意多边形 7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87362" y="315345"/>
            <a:ext cx="26853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5A11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Experience</a:t>
            </a:r>
            <a:endParaRPr lang="zh-CN" altLang="en-US" sz="4000" dirty="0">
              <a:solidFill>
                <a:srgbClr val="F5A11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1837" y="1826581"/>
            <a:ext cx="1364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班长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39174" y="1717810"/>
            <a:ext cx="14350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2011.9-</a:t>
            </a:r>
            <a:r>
              <a:rPr lang="zh-CN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9174" y="2473377"/>
            <a:ext cx="143500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2011.9-</a:t>
            </a:r>
            <a:r>
              <a:rPr lang="zh-CN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9833" y="1732580"/>
            <a:ext cx="5742278" cy="8811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带领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班级学院品牌 “模拟广交会”取得最佳摊位奖；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协助团队参加学院品牌“模拟商务谈判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取得亚军；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967232" y="1820743"/>
            <a:ext cx="0" cy="44845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031837" y="2609249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校艺术团模特队队员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31837" y="3027055"/>
            <a:ext cx="30123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经济学院文艺团副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团长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——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兼艺术总监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34465" y="3027055"/>
            <a:ext cx="6096000" cy="17121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校级比赛“新生形象设计大赛”决赛十强选手，篮球表演。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经济学院文艺团司仪、礼仪培训师；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学院品牌“地球村”及“经英之星”男主持；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校级比赛“司仪大赛”复赛国标表演者。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94904" y="4667597"/>
            <a:ext cx="157927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2009.9-2010.6</a:t>
            </a:r>
          </a:p>
        </p:txBody>
      </p:sp>
      <p:sp>
        <p:nvSpPr>
          <p:cNvPr id="23" name="矩形 22"/>
          <p:cNvSpPr/>
          <p:nvPr/>
        </p:nvSpPr>
        <p:spPr>
          <a:xfrm>
            <a:off x="1294904" y="2884621"/>
            <a:ext cx="1579278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2010.9-2011.6</a:t>
            </a:r>
            <a:endParaRPr lang="zh-CN" altLang="en-US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1837" y="4795546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校广播台广告部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干事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———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34465" y="473919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校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广播台海报、立体宣传专用制作者；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457325" algn="l"/>
                <a:tab pos="3060700" algn="l"/>
              </a:tabLst>
            </a:pP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</a:t>
            </a:r>
            <a:r>
              <a:rPr lang="zh-CN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三年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手工立体宣传经验。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294904" y="5460840"/>
            <a:ext cx="2031325" cy="51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2010.9-2011.6	</a:t>
            </a:r>
            <a:endParaRPr lang="zh-CN" altLang="en-US" sz="20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31837" y="56015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班宣传委员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573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8100" y="0"/>
            <a:ext cx="12192000" cy="2715904"/>
          </a:xfrm>
          <a:prstGeom prst="rect">
            <a:avLst/>
          </a:prstGeom>
          <a:solidFill>
            <a:srgbClr val="F4E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38100" y="38101"/>
            <a:ext cx="1641427" cy="1568552"/>
            <a:chOff x="3338205" y="361693"/>
            <a:chExt cx="5767316" cy="5511262"/>
          </a:xfrm>
        </p:grpSpPr>
        <p:sp>
          <p:nvSpPr>
            <p:cNvPr id="6" name="椭圆 5"/>
            <p:cNvSpPr/>
            <p:nvPr/>
          </p:nvSpPr>
          <p:spPr>
            <a:xfrm>
              <a:off x="4581098" y="1064527"/>
              <a:ext cx="3029803" cy="30298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8205" y="361693"/>
              <a:ext cx="5767316" cy="5511262"/>
            </a:xfrm>
            <a:prstGeom prst="rect">
              <a:avLst/>
            </a:prstGeom>
          </p:spPr>
        </p:pic>
        <p:sp>
          <p:nvSpPr>
            <p:cNvPr id="8" name="任意多边形 7"/>
            <p:cNvSpPr/>
            <p:nvPr/>
          </p:nvSpPr>
          <p:spPr>
            <a:xfrm>
              <a:off x="5860256" y="2408752"/>
              <a:ext cx="1207294" cy="1100906"/>
            </a:xfrm>
            <a:custGeom>
              <a:avLst/>
              <a:gdLst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66725 w 828675"/>
                <a:gd name="connsiteY2" fmla="*/ 152400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250825 w 828675"/>
                <a:gd name="connsiteY10" fmla="*/ 95250 h 755650"/>
                <a:gd name="connsiteX11" fmla="*/ 247650 w 828675"/>
                <a:gd name="connsiteY11" fmla="*/ 196850 h 755650"/>
                <a:gd name="connsiteX12" fmla="*/ 276225 w 828675"/>
                <a:gd name="connsiteY12" fmla="*/ 279400 h 755650"/>
                <a:gd name="connsiteX13" fmla="*/ 336550 w 828675"/>
                <a:gd name="connsiteY13" fmla="*/ 168275 h 755650"/>
                <a:gd name="connsiteX14" fmla="*/ 365125 w 828675"/>
                <a:gd name="connsiteY14" fmla="*/ 123825 h 755650"/>
                <a:gd name="connsiteX15" fmla="*/ 330200 w 828675"/>
                <a:gd name="connsiteY15" fmla="*/ 104775 h 755650"/>
                <a:gd name="connsiteX16" fmla="*/ 387350 w 828675"/>
                <a:gd name="connsiteY16" fmla="*/ 0 h 755650"/>
                <a:gd name="connsiteX17" fmla="*/ 447675 w 828675"/>
                <a:gd name="connsiteY17" fmla="*/ 38100 h 755650"/>
                <a:gd name="connsiteX18" fmla="*/ 517525 w 828675"/>
                <a:gd name="connsiteY18" fmla="*/ 28575 h 755650"/>
                <a:gd name="connsiteX19" fmla="*/ 635000 w 828675"/>
                <a:gd name="connsiteY19" fmla="*/ 53975 h 755650"/>
                <a:gd name="connsiteX20" fmla="*/ 774700 w 828675"/>
                <a:gd name="connsiteY20" fmla="*/ 107950 h 755650"/>
                <a:gd name="connsiteX21" fmla="*/ 819150 w 828675"/>
                <a:gd name="connsiteY21" fmla="*/ 174625 h 755650"/>
                <a:gd name="connsiteX22" fmla="*/ 828675 w 828675"/>
                <a:gd name="connsiteY22" fmla="*/ 244475 h 755650"/>
                <a:gd name="connsiteX23" fmla="*/ 781050 w 828675"/>
                <a:gd name="connsiteY23" fmla="*/ 349250 h 755650"/>
                <a:gd name="connsiteX24" fmla="*/ 679450 w 828675"/>
                <a:gd name="connsiteY24" fmla="*/ 473075 h 755650"/>
                <a:gd name="connsiteX25" fmla="*/ 568325 w 828675"/>
                <a:gd name="connsiteY25" fmla="*/ 561975 h 755650"/>
                <a:gd name="connsiteX26" fmla="*/ 438150 w 828675"/>
                <a:gd name="connsiteY26" fmla="*/ 609600 h 755650"/>
                <a:gd name="connsiteX27" fmla="*/ 361950 w 828675"/>
                <a:gd name="connsiteY27" fmla="*/ 568325 h 755650"/>
                <a:gd name="connsiteX28" fmla="*/ 295275 w 828675"/>
                <a:gd name="connsiteY28" fmla="*/ 488950 h 755650"/>
                <a:gd name="connsiteX29" fmla="*/ 228600 w 828675"/>
                <a:gd name="connsiteY29" fmla="*/ 565150 h 755650"/>
                <a:gd name="connsiteX30" fmla="*/ 152400 w 828675"/>
                <a:gd name="connsiteY30" fmla="*/ 676275 h 755650"/>
                <a:gd name="connsiteX31" fmla="*/ 85725 w 828675"/>
                <a:gd name="connsiteY31" fmla="*/ 752475 h 755650"/>
                <a:gd name="connsiteX32" fmla="*/ 9525 w 828675"/>
                <a:gd name="connsiteY32" fmla="*/ 755650 h 755650"/>
                <a:gd name="connsiteX33" fmla="*/ 0 w 828675"/>
                <a:gd name="connsiteY33" fmla="*/ 701675 h 755650"/>
                <a:gd name="connsiteX34" fmla="*/ 12700 w 828675"/>
                <a:gd name="connsiteY34" fmla="*/ 644525 h 755650"/>
                <a:gd name="connsiteX35" fmla="*/ 53975 w 828675"/>
                <a:gd name="connsiteY35" fmla="*/ 609600 h 755650"/>
                <a:gd name="connsiteX36" fmla="*/ 174625 w 828675"/>
                <a:gd name="connsiteY36" fmla="*/ 444500 h 755650"/>
                <a:gd name="connsiteX37" fmla="*/ 187325 w 828675"/>
                <a:gd name="connsiteY37" fmla="*/ 393700 h 755650"/>
                <a:gd name="connsiteX38" fmla="*/ 244475 w 828675"/>
                <a:gd name="connsiteY38" fmla="*/ 323850 h 755650"/>
                <a:gd name="connsiteX39" fmla="*/ 190500 w 828675"/>
                <a:gd name="connsiteY39" fmla="*/ 133350 h 755650"/>
                <a:gd name="connsiteX40" fmla="*/ 196850 w 828675"/>
                <a:gd name="connsiteY40" fmla="*/ 69850 h 755650"/>
                <a:gd name="connsiteX41" fmla="*/ 269875 w 828675"/>
                <a:gd name="connsiteY41" fmla="*/ 38100 h 755650"/>
                <a:gd name="connsiteX42" fmla="*/ 374650 w 828675"/>
                <a:gd name="connsiteY42" fmla="*/ 47625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03225 w 828675"/>
                <a:gd name="connsiteY3" fmla="*/ 298450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1000 w 828675"/>
                <a:gd name="connsiteY5" fmla="*/ 425450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9900 w 828675"/>
                <a:gd name="connsiteY6" fmla="*/ 41275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30200 w 828675"/>
                <a:gd name="connsiteY16" fmla="*/ 104775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47650 w 828675"/>
                <a:gd name="connsiteY12" fmla="*/ 19685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6225 w 828675"/>
                <a:gd name="connsiteY13" fmla="*/ 279400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79204 w 828675"/>
                <a:gd name="connsiteY13" fmla="*/ 27344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6750 w 828675"/>
                <a:gd name="connsiteY8" fmla="*/ 24447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701675 w 828675"/>
                <a:gd name="connsiteY9" fmla="*/ 152400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3875 w 828675"/>
                <a:gd name="connsiteY1" fmla="*/ 13652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5250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5250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28344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  <a:gd name="connsiteX0" fmla="*/ 628650 w 828675"/>
                <a:gd name="connsiteY0" fmla="*/ 133350 h 755650"/>
                <a:gd name="connsiteX1" fmla="*/ 537283 w 828675"/>
                <a:gd name="connsiteY1" fmla="*/ 138015 h 755650"/>
                <a:gd name="connsiteX2" fmla="*/ 480133 w 828675"/>
                <a:gd name="connsiteY2" fmla="*/ 156869 h 755650"/>
                <a:gd name="connsiteX3" fmla="*/ 410674 w 828675"/>
                <a:gd name="connsiteY3" fmla="*/ 293981 h 755650"/>
                <a:gd name="connsiteX4" fmla="*/ 346075 w 828675"/>
                <a:gd name="connsiteY4" fmla="*/ 393700 h 755650"/>
                <a:gd name="connsiteX5" fmla="*/ 385469 w 828675"/>
                <a:gd name="connsiteY5" fmla="*/ 419491 h 755650"/>
                <a:gd name="connsiteX6" fmla="*/ 468410 w 828675"/>
                <a:gd name="connsiteY6" fmla="*/ 409770 h 755650"/>
                <a:gd name="connsiteX7" fmla="*/ 581025 w 828675"/>
                <a:gd name="connsiteY7" fmla="*/ 327025 h 755650"/>
                <a:gd name="connsiteX8" fmla="*/ 663771 w 828675"/>
                <a:gd name="connsiteY8" fmla="*/ 240005 h 755650"/>
                <a:gd name="connsiteX9" fmla="*/ 695716 w 828675"/>
                <a:gd name="connsiteY9" fmla="*/ 156869 h 755650"/>
                <a:gd name="connsiteX10" fmla="*/ 628650 w 828675"/>
                <a:gd name="connsiteY10" fmla="*/ 133350 h 755650"/>
                <a:gd name="connsiteX11" fmla="*/ 250825 w 828675"/>
                <a:gd name="connsiteY11" fmla="*/ 99719 h 755650"/>
                <a:gd name="connsiteX12" fmla="*/ 253609 w 828675"/>
                <a:gd name="connsiteY12" fmla="*/ 195360 h 755650"/>
                <a:gd name="connsiteX13" fmla="*/ 280694 w 828675"/>
                <a:gd name="connsiteY13" fmla="*/ 274931 h 755650"/>
                <a:gd name="connsiteX14" fmla="*/ 336550 w 828675"/>
                <a:gd name="connsiteY14" fmla="*/ 168275 h 755650"/>
                <a:gd name="connsiteX15" fmla="*/ 365125 w 828675"/>
                <a:gd name="connsiteY15" fmla="*/ 123825 h 755650"/>
                <a:gd name="connsiteX16" fmla="*/ 318282 w 828675"/>
                <a:gd name="connsiteY16" fmla="*/ 109244 h 755650"/>
                <a:gd name="connsiteX17" fmla="*/ 250825 w 828675"/>
                <a:gd name="connsiteY17" fmla="*/ 99719 h 755650"/>
                <a:gd name="connsiteX18" fmla="*/ 387350 w 828675"/>
                <a:gd name="connsiteY18" fmla="*/ 0 h 755650"/>
                <a:gd name="connsiteX19" fmla="*/ 447675 w 828675"/>
                <a:gd name="connsiteY19" fmla="*/ 38100 h 755650"/>
                <a:gd name="connsiteX20" fmla="*/ 517525 w 828675"/>
                <a:gd name="connsiteY20" fmla="*/ 28575 h 755650"/>
                <a:gd name="connsiteX21" fmla="*/ 635000 w 828675"/>
                <a:gd name="connsiteY21" fmla="*/ 53975 h 755650"/>
                <a:gd name="connsiteX22" fmla="*/ 774700 w 828675"/>
                <a:gd name="connsiteY22" fmla="*/ 107950 h 755650"/>
                <a:gd name="connsiteX23" fmla="*/ 819150 w 828675"/>
                <a:gd name="connsiteY23" fmla="*/ 174625 h 755650"/>
                <a:gd name="connsiteX24" fmla="*/ 828675 w 828675"/>
                <a:gd name="connsiteY24" fmla="*/ 244475 h 755650"/>
                <a:gd name="connsiteX25" fmla="*/ 781050 w 828675"/>
                <a:gd name="connsiteY25" fmla="*/ 349250 h 755650"/>
                <a:gd name="connsiteX26" fmla="*/ 679450 w 828675"/>
                <a:gd name="connsiteY26" fmla="*/ 473075 h 755650"/>
                <a:gd name="connsiteX27" fmla="*/ 568325 w 828675"/>
                <a:gd name="connsiteY27" fmla="*/ 561975 h 755650"/>
                <a:gd name="connsiteX28" fmla="*/ 438150 w 828675"/>
                <a:gd name="connsiteY28" fmla="*/ 609600 h 755650"/>
                <a:gd name="connsiteX29" fmla="*/ 361950 w 828675"/>
                <a:gd name="connsiteY29" fmla="*/ 568325 h 755650"/>
                <a:gd name="connsiteX30" fmla="*/ 295275 w 828675"/>
                <a:gd name="connsiteY30" fmla="*/ 488950 h 755650"/>
                <a:gd name="connsiteX31" fmla="*/ 228600 w 828675"/>
                <a:gd name="connsiteY31" fmla="*/ 565150 h 755650"/>
                <a:gd name="connsiteX32" fmla="*/ 152400 w 828675"/>
                <a:gd name="connsiteY32" fmla="*/ 676275 h 755650"/>
                <a:gd name="connsiteX33" fmla="*/ 85725 w 828675"/>
                <a:gd name="connsiteY33" fmla="*/ 752475 h 755650"/>
                <a:gd name="connsiteX34" fmla="*/ 9525 w 828675"/>
                <a:gd name="connsiteY34" fmla="*/ 755650 h 755650"/>
                <a:gd name="connsiteX35" fmla="*/ 0 w 828675"/>
                <a:gd name="connsiteY35" fmla="*/ 701675 h 755650"/>
                <a:gd name="connsiteX36" fmla="*/ 12700 w 828675"/>
                <a:gd name="connsiteY36" fmla="*/ 644525 h 755650"/>
                <a:gd name="connsiteX37" fmla="*/ 53975 w 828675"/>
                <a:gd name="connsiteY37" fmla="*/ 609600 h 755650"/>
                <a:gd name="connsiteX38" fmla="*/ 174625 w 828675"/>
                <a:gd name="connsiteY38" fmla="*/ 444500 h 755650"/>
                <a:gd name="connsiteX39" fmla="*/ 187325 w 828675"/>
                <a:gd name="connsiteY39" fmla="*/ 393700 h 755650"/>
                <a:gd name="connsiteX40" fmla="*/ 244475 w 828675"/>
                <a:gd name="connsiteY40" fmla="*/ 323850 h 755650"/>
                <a:gd name="connsiteX41" fmla="*/ 190500 w 828675"/>
                <a:gd name="connsiteY41" fmla="*/ 133350 h 755650"/>
                <a:gd name="connsiteX42" fmla="*/ 196850 w 828675"/>
                <a:gd name="connsiteY42" fmla="*/ 69850 h 755650"/>
                <a:gd name="connsiteX43" fmla="*/ 269875 w 828675"/>
                <a:gd name="connsiteY43" fmla="*/ 38100 h 755650"/>
                <a:gd name="connsiteX44" fmla="*/ 374650 w 828675"/>
                <a:gd name="connsiteY44" fmla="*/ 47625 h 755650"/>
                <a:gd name="connsiteX45" fmla="*/ 387350 w 828675"/>
                <a:gd name="connsiteY45" fmla="*/ 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28675" h="755650">
                  <a:moveTo>
                    <a:pt x="628650" y="133350"/>
                  </a:moveTo>
                  <a:lnTo>
                    <a:pt x="537283" y="138015"/>
                  </a:lnTo>
                  <a:lnTo>
                    <a:pt x="480133" y="156869"/>
                  </a:lnTo>
                  <a:lnTo>
                    <a:pt x="410674" y="293981"/>
                  </a:lnTo>
                  <a:lnTo>
                    <a:pt x="346075" y="393700"/>
                  </a:lnTo>
                  <a:lnTo>
                    <a:pt x="385469" y="419491"/>
                  </a:lnTo>
                  <a:lnTo>
                    <a:pt x="468410" y="409770"/>
                  </a:lnTo>
                  <a:lnTo>
                    <a:pt x="581025" y="327025"/>
                  </a:lnTo>
                  <a:lnTo>
                    <a:pt x="663771" y="240005"/>
                  </a:lnTo>
                  <a:lnTo>
                    <a:pt x="695716" y="156869"/>
                  </a:lnTo>
                  <a:lnTo>
                    <a:pt x="628650" y="133350"/>
                  </a:lnTo>
                  <a:close/>
                  <a:moveTo>
                    <a:pt x="250825" y="99719"/>
                  </a:moveTo>
                  <a:cubicBezTo>
                    <a:pt x="249767" y="133586"/>
                    <a:pt x="254667" y="161493"/>
                    <a:pt x="253609" y="195360"/>
                  </a:cubicBezTo>
                  <a:lnTo>
                    <a:pt x="280694" y="274931"/>
                  </a:lnTo>
                  <a:lnTo>
                    <a:pt x="336550" y="168275"/>
                  </a:lnTo>
                  <a:lnTo>
                    <a:pt x="365125" y="123825"/>
                  </a:lnTo>
                  <a:cubicBezTo>
                    <a:pt x="349511" y="118965"/>
                    <a:pt x="342835" y="112614"/>
                    <a:pt x="318282" y="109244"/>
                  </a:cubicBezTo>
                  <a:lnTo>
                    <a:pt x="250825" y="99719"/>
                  </a:lnTo>
                  <a:close/>
                  <a:moveTo>
                    <a:pt x="387350" y="0"/>
                  </a:moveTo>
                  <a:lnTo>
                    <a:pt x="447675" y="38100"/>
                  </a:lnTo>
                  <a:lnTo>
                    <a:pt x="517525" y="28575"/>
                  </a:lnTo>
                  <a:lnTo>
                    <a:pt x="635000" y="53975"/>
                  </a:lnTo>
                  <a:lnTo>
                    <a:pt x="774700" y="107950"/>
                  </a:lnTo>
                  <a:lnTo>
                    <a:pt x="819150" y="174625"/>
                  </a:lnTo>
                  <a:lnTo>
                    <a:pt x="828675" y="244475"/>
                  </a:lnTo>
                  <a:lnTo>
                    <a:pt x="781050" y="349250"/>
                  </a:lnTo>
                  <a:lnTo>
                    <a:pt x="679450" y="473075"/>
                  </a:lnTo>
                  <a:lnTo>
                    <a:pt x="568325" y="561975"/>
                  </a:lnTo>
                  <a:lnTo>
                    <a:pt x="438150" y="609600"/>
                  </a:lnTo>
                  <a:lnTo>
                    <a:pt x="361950" y="568325"/>
                  </a:lnTo>
                  <a:lnTo>
                    <a:pt x="295275" y="488950"/>
                  </a:lnTo>
                  <a:lnTo>
                    <a:pt x="228600" y="565150"/>
                  </a:lnTo>
                  <a:lnTo>
                    <a:pt x="152400" y="676275"/>
                  </a:lnTo>
                  <a:lnTo>
                    <a:pt x="85725" y="752475"/>
                  </a:lnTo>
                  <a:lnTo>
                    <a:pt x="9525" y="755650"/>
                  </a:lnTo>
                  <a:lnTo>
                    <a:pt x="0" y="701675"/>
                  </a:lnTo>
                  <a:lnTo>
                    <a:pt x="12700" y="644525"/>
                  </a:lnTo>
                  <a:lnTo>
                    <a:pt x="53975" y="609600"/>
                  </a:lnTo>
                  <a:lnTo>
                    <a:pt x="174625" y="444500"/>
                  </a:lnTo>
                  <a:lnTo>
                    <a:pt x="187325" y="393700"/>
                  </a:lnTo>
                  <a:lnTo>
                    <a:pt x="244475" y="323850"/>
                  </a:lnTo>
                  <a:lnTo>
                    <a:pt x="190500" y="133350"/>
                  </a:lnTo>
                  <a:lnTo>
                    <a:pt x="196850" y="69850"/>
                  </a:lnTo>
                  <a:lnTo>
                    <a:pt x="269875" y="38100"/>
                  </a:lnTo>
                  <a:lnTo>
                    <a:pt x="374650" y="47625"/>
                  </a:lnTo>
                  <a:lnTo>
                    <a:pt x="387350" y="0"/>
                  </a:lnTo>
                  <a:close/>
                </a:path>
              </a:pathLst>
            </a:custGeom>
            <a:solidFill>
              <a:srgbClr val="F4EC59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87362" y="315345"/>
            <a:ext cx="12618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Skills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204856" y="2956921"/>
            <a:ext cx="5901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英语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六级证书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523/710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，口语能力优秀；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5638" y="2848150"/>
            <a:ext cx="1731564" cy="510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2012.4.30-</a:t>
            </a:r>
            <a:r>
              <a:rPr lang="zh-CN" altLang="en-US" sz="2000" dirty="0" smtClean="0">
                <a:solidFill>
                  <a:srgbClr val="FFC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至今</a:t>
            </a:r>
            <a:endParaRPr lang="en-US" altLang="zh-CN" sz="2000" dirty="0">
              <a:solidFill>
                <a:srgbClr val="FFC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04857" y="3258846"/>
            <a:ext cx="145424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计算机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—— 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04857" y="4455385"/>
            <a:ext cx="326884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普通话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——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二级乙等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87/100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；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40252" y="3068276"/>
            <a:ext cx="0" cy="218946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568779" y="3258846"/>
            <a:ext cx="4828566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熟练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Word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排版、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Excel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计算；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熟练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PPT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制作、创新和动画； </a:t>
            </a:r>
          </a:p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 三年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CorelDraw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自学发烧友，班级突出人员。</a:t>
            </a:r>
          </a:p>
        </p:txBody>
      </p:sp>
      <p:sp>
        <p:nvSpPr>
          <p:cNvPr id="43" name="矩形 42"/>
          <p:cNvSpPr/>
          <p:nvPr/>
        </p:nvSpPr>
        <p:spPr>
          <a:xfrm>
            <a:off x="2204857" y="4851507"/>
            <a:ext cx="28632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tabLst>
                <a:tab pos="1457325" algn="l"/>
                <a:tab pos="3060700" algn="l"/>
              </a:tabLst>
            </a:pP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汽车 </a:t>
            </a:r>
            <a:r>
              <a:rPr lang="en-US" altLang="zh-CN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——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C1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汽车驾驶证。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0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581098" y="1064527"/>
            <a:ext cx="3029803" cy="3029803"/>
          </a:xfrm>
          <a:prstGeom prst="ellipse">
            <a:avLst/>
          </a:prstGeom>
          <a:solidFill>
            <a:srgbClr val="DC3A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205" y="361693"/>
            <a:ext cx="5767316" cy="5511262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900000">
            <a:off x="3413235" y="2937684"/>
            <a:ext cx="2510972" cy="511682"/>
          </a:xfrm>
          <a:custGeom>
            <a:avLst/>
            <a:gdLst>
              <a:gd name="connsiteX0" fmla="*/ 2510972 w 2510972"/>
              <a:gd name="connsiteY0" fmla="*/ 0 h 511682"/>
              <a:gd name="connsiteX1" fmla="*/ 1306286 w 2510972"/>
              <a:gd name="connsiteY1" fmla="*/ 508000 h 511682"/>
              <a:gd name="connsiteX2" fmla="*/ 43543 w 2510972"/>
              <a:gd name="connsiteY2" fmla="*/ 188685 h 511682"/>
              <a:gd name="connsiteX3" fmla="*/ 246743 w 2510972"/>
              <a:gd name="connsiteY3" fmla="*/ 435428 h 511682"/>
              <a:gd name="connsiteX4" fmla="*/ 0 w 2510972"/>
              <a:gd name="connsiteY4" fmla="*/ 174171 h 511682"/>
              <a:gd name="connsiteX5" fmla="*/ 348343 w 2510972"/>
              <a:gd name="connsiteY5" fmla="*/ 188685 h 5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972" h="511682">
                <a:moveTo>
                  <a:pt x="2510972" y="0"/>
                </a:moveTo>
                <a:cubicBezTo>
                  <a:pt x="2114248" y="238276"/>
                  <a:pt x="1717524" y="476553"/>
                  <a:pt x="1306286" y="508000"/>
                </a:cubicBezTo>
                <a:cubicBezTo>
                  <a:pt x="895048" y="539448"/>
                  <a:pt x="469295" y="364066"/>
                  <a:pt x="43543" y="188685"/>
                </a:cubicBezTo>
                <a:lnTo>
                  <a:pt x="246743" y="435428"/>
                </a:lnTo>
                <a:lnTo>
                  <a:pt x="0" y="174171"/>
                </a:lnTo>
                <a:lnTo>
                  <a:pt x="348343" y="188685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1700000">
            <a:off x="6355415" y="1580844"/>
            <a:ext cx="2510972" cy="511682"/>
          </a:xfrm>
          <a:custGeom>
            <a:avLst/>
            <a:gdLst>
              <a:gd name="connsiteX0" fmla="*/ 2510972 w 2510972"/>
              <a:gd name="connsiteY0" fmla="*/ 0 h 511682"/>
              <a:gd name="connsiteX1" fmla="*/ 1306286 w 2510972"/>
              <a:gd name="connsiteY1" fmla="*/ 508000 h 511682"/>
              <a:gd name="connsiteX2" fmla="*/ 43543 w 2510972"/>
              <a:gd name="connsiteY2" fmla="*/ 188685 h 511682"/>
              <a:gd name="connsiteX3" fmla="*/ 246743 w 2510972"/>
              <a:gd name="connsiteY3" fmla="*/ 435428 h 511682"/>
              <a:gd name="connsiteX4" fmla="*/ 0 w 2510972"/>
              <a:gd name="connsiteY4" fmla="*/ 174171 h 511682"/>
              <a:gd name="connsiteX5" fmla="*/ 348343 w 2510972"/>
              <a:gd name="connsiteY5" fmla="*/ 188685 h 5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972" h="511682">
                <a:moveTo>
                  <a:pt x="2510972" y="0"/>
                </a:moveTo>
                <a:cubicBezTo>
                  <a:pt x="2114248" y="238276"/>
                  <a:pt x="1717524" y="476553"/>
                  <a:pt x="1306286" y="508000"/>
                </a:cubicBezTo>
                <a:cubicBezTo>
                  <a:pt x="895048" y="539448"/>
                  <a:pt x="469295" y="364066"/>
                  <a:pt x="43543" y="188685"/>
                </a:cubicBezTo>
                <a:lnTo>
                  <a:pt x="246743" y="435428"/>
                </a:lnTo>
                <a:lnTo>
                  <a:pt x="0" y="174171"/>
                </a:lnTo>
                <a:lnTo>
                  <a:pt x="348343" y="188685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922" y="2120535"/>
            <a:ext cx="1121761" cy="10729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6273" y="2120536"/>
            <a:ext cx="871804" cy="107298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08627" y="4667535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860256" y="2408752"/>
            <a:ext cx="1207294" cy="1100906"/>
          </a:xfrm>
          <a:custGeom>
            <a:avLst/>
            <a:gdLst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66725 w 828675"/>
              <a:gd name="connsiteY2" fmla="*/ 152400 h 755650"/>
              <a:gd name="connsiteX3" fmla="*/ 403225 w 828675"/>
              <a:gd name="connsiteY3" fmla="*/ 298450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250825 w 828675"/>
              <a:gd name="connsiteY10" fmla="*/ 95250 h 755650"/>
              <a:gd name="connsiteX11" fmla="*/ 247650 w 828675"/>
              <a:gd name="connsiteY11" fmla="*/ 196850 h 755650"/>
              <a:gd name="connsiteX12" fmla="*/ 276225 w 828675"/>
              <a:gd name="connsiteY12" fmla="*/ 279400 h 755650"/>
              <a:gd name="connsiteX13" fmla="*/ 336550 w 828675"/>
              <a:gd name="connsiteY13" fmla="*/ 168275 h 755650"/>
              <a:gd name="connsiteX14" fmla="*/ 365125 w 828675"/>
              <a:gd name="connsiteY14" fmla="*/ 123825 h 755650"/>
              <a:gd name="connsiteX15" fmla="*/ 330200 w 828675"/>
              <a:gd name="connsiteY15" fmla="*/ 104775 h 755650"/>
              <a:gd name="connsiteX16" fmla="*/ 387350 w 828675"/>
              <a:gd name="connsiteY16" fmla="*/ 0 h 755650"/>
              <a:gd name="connsiteX17" fmla="*/ 447675 w 828675"/>
              <a:gd name="connsiteY17" fmla="*/ 38100 h 755650"/>
              <a:gd name="connsiteX18" fmla="*/ 517525 w 828675"/>
              <a:gd name="connsiteY18" fmla="*/ 28575 h 755650"/>
              <a:gd name="connsiteX19" fmla="*/ 635000 w 828675"/>
              <a:gd name="connsiteY19" fmla="*/ 53975 h 755650"/>
              <a:gd name="connsiteX20" fmla="*/ 774700 w 828675"/>
              <a:gd name="connsiteY20" fmla="*/ 107950 h 755650"/>
              <a:gd name="connsiteX21" fmla="*/ 819150 w 828675"/>
              <a:gd name="connsiteY21" fmla="*/ 174625 h 755650"/>
              <a:gd name="connsiteX22" fmla="*/ 828675 w 828675"/>
              <a:gd name="connsiteY22" fmla="*/ 244475 h 755650"/>
              <a:gd name="connsiteX23" fmla="*/ 781050 w 828675"/>
              <a:gd name="connsiteY23" fmla="*/ 349250 h 755650"/>
              <a:gd name="connsiteX24" fmla="*/ 679450 w 828675"/>
              <a:gd name="connsiteY24" fmla="*/ 473075 h 755650"/>
              <a:gd name="connsiteX25" fmla="*/ 568325 w 828675"/>
              <a:gd name="connsiteY25" fmla="*/ 561975 h 755650"/>
              <a:gd name="connsiteX26" fmla="*/ 438150 w 828675"/>
              <a:gd name="connsiteY26" fmla="*/ 609600 h 755650"/>
              <a:gd name="connsiteX27" fmla="*/ 361950 w 828675"/>
              <a:gd name="connsiteY27" fmla="*/ 568325 h 755650"/>
              <a:gd name="connsiteX28" fmla="*/ 295275 w 828675"/>
              <a:gd name="connsiteY28" fmla="*/ 488950 h 755650"/>
              <a:gd name="connsiteX29" fmla="*/ 228600 w 828675"/>
              <a:gd name="connsiteY29" fmla="*/ 565150 h 755650"/>
              <a:gd name="connsiteX30" fmla="*/ 152400 w 828675"/>
              <a:gd name="connsiteY30" fmla="*/ 676275 h 755650"/>
              <a:gd name="connsiteX31" fmla="*/ 85725 w 828675"/>
              <a:gd name="connsiteY31" fmla="*/ 752475 h 755650"/>
              <a:gd name="connsiteX32" fmla="*/ 9525 w 828675"/>
              <a:gd name="connsiteY32" fmla="*/ 755650 h 755650"/>
              <a:gd name="connsiteX33" fmla="*/ 0 w 828675"/>
              <a:gd name="connsiteY33" fmla="*/ 701675 h 755650"/>
              <a:gd name="connsiteX34" fmla="*/ 12700 w 828675"/>
              <a:gd name="connsiteY34" fmla="*/ 644525 h 755650"/>
              <a:gd name="connsiteX35" fmla="*/ 53975 w 828675"/>
              <a:gd name="connsiteY35" fmla="*/ 609600 h 755650"/>
              <a:gd name="connsiteX36" fmla="*/ 174625 w 828675"/>
              <a:gd name="connsiteY36" fmla="*/ 444500 h 755650"/>
              <a:gd name="connsiteX37" fmla="*/ 187325 w 828675"/>
              <a:gd name="connsiteY37" fmla="*/ 393700 h 755650"/>
              <a:gd name="connsiteX38" fmla="*/ 244475 w 828675"/>
              <a:gd name="connsiteY38" fmla="*/ 323850 h 755650"/>
              <a:gd name="connsiteX39" fmla="*/ 190500 w 828675"/>
              <a:gd name="connsiteY39" fmla="*/ 133350 h 755650"/>
              <a:gd name="connsiteX40" fmla="*/ 196850 w 828675"/>
              <a:gd name="connsiteY40" fmla="*/ 69850 h 755650"/>
              <a:gd name="connsiteX41" fmla="*/ 269875 w 828675"/>
              <a:gd name="connsiteY41" fmla="*/ 38100 h 755650"/>
              <a:gd name="connsiteX42" fmla="*/ 374650 w 828675"/>
              <a:gd name="connsiteY42" fmla="*/ 47625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03225 w 828675"/>
              <a:gd name="connsiteY3" fmla="*/ 298450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1000 w 828675"/>
              <a:gd name="connsiteY5" fmla="*/ 425450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9900 w 828675"/>
              <a:gd name="connsiteY6" fmla="*/ 41275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30200 w 828675"/>
              <a:gd name="connsiteY16" fmla="*/ 104775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47650 w 828675"/>
              <a:gd name="connsiteY12" fmla="*/ 19685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76225 w 828675"/>
              <a:gd name="connsiteY13" fmla="*/ 279400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79204 w 828675"/>
              <a:gd name="connsiteY13" fmla="*/ 27344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6750 w 828675"/>
              <a:gd name="connsiteY8" fmla="*/ 24447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701675 w 828675"/>
              <a:gd name="connsiteY9" fmla="*/ 152400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3875 w 828675"/>
              <a:gd name="connsiteY1" fmla="*/ 13652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8344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5250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5250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28344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9719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9719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  <a:gd name="connsiteX0" fmla="*/ 628650 w 828675"/>
              <a:gd name="connsiteY0" fmla="*/ 133350 h 755650"/>
              <a:gd name="connsiteX1" fmla="*/ 537283 w 828675"/>
              <a:gd name="connsiteY1" fmla="*/ 138015 h 755650"/>
              <a:gd name="connsiteX2" fmla="*/ 480133 w 828675"/>
              <a:gd name="connsiteY2" fmla="*/ 156869 h 755650"/>
              <a:gd name="connsiteX3" fmla="*/ 410674 w 828675"/>
              <a:gd name="connsiteY3" fmla="*/ 293981 h 755650"/>
              <a:gd name="connsiteX4" fmla="*/ 346075 w 828675"/>
              <a:gd name="connsiteY4" fmla="*/ 393700 h 755650"/>
              <a:gd name="connsiteX5" fmla="*/ 385469 w 828675"/>
              <a:gd name="connsiteY5" fmla="*/ 419491 h 755650"/>
              <a:gd name="connsiteX6" fmla="*/ 468410 w 828675"/>
              <a:gd name="connsiteY6" fmla="*/ 409770 h 755650"/>
              <a:gd name="connsiteX7" fmla="*/ 581025 w 828675"/>
              <a:gd name="connsiteY7" fmla="*/ 327025 h 755650"/>
              <a:gd name="connsiteX8" fmla="*/ 663771 w 828675"/>
              <a:gd name="connsiteY8" fmla="*/ 240005 h 755650"/>
              <a:gd name="connsiteX9" fmla="*/ 695716 w 828675"/>
              <a:gd name="connsiteY9" fmla="*/ 156869 h 755650"/>
              <a:gd name="connsiteX10" fmla="*/ 628650 w 828675"/>
              <a:gd name="connsiteY10" fmla="*/ 133350 h 755650"/>
              <a:gd name="connsiteX11" fmla="*/ 250825 w 828675"/>
              <a:gd name="connsiteY11" fmla="*/ 99719 h 755650"/>
              <a:gd name="connsiteX12" fmla="*/ 253609 w 828675"/>
              <a:gd name="connsiteY12" fmla="*/ 195360 h 755650"/>
              <a:gd name="connsiteX13" fmla="*/ 280694 w 828675"/>
              <a:gd name="connsiteY13" fmla="*/ 274931 h 755650"/>
              <a:gd name="connsiteX14" fmla="*/ 336550 w 828675"/>
              <a:gd name="connsiteY14" fmla="*/ 168275 h 755650"/>
              <a:gd name="connsiteX15" fmla="*/ 365125 w 828675"/>
              <a:gd name="connsiteY15" fmla="*/ 123825 h 755650"/>
              <a:gd name="connsiteX16" fmla="*/ 318282 w 828675"/>
              <a:gd name="connsiteY16" fmla="*/ 109244 h 755650"/>
              <a:gd name="connsiteX17" fmla="*/ 250825 w 828675"/>
              <a:gd name="connsiteY17" fmla="*/ 99719 h 755650"/>
              <a:gd name="connsiteX18" fmla="*/ 387350 w 828675"/>
              <a:gd name="connsiteY18" fmla="*/ 0 h 755650"/>
              <a:gd name="connsiteX19" fmla="*/ 447675 w 828675"/>
              <a:gd name="connsiteY19" fmla="*/ 38100 h 755650"/>
              <a:gd name="connsiteX20" fmla="*/ 517525 w 828675"/>
              <a:gd name="connsiteY20" fmla="*/ 28575 h 755650"/>
              <a:gd name="connsiteX21" fmla="*/ 635000 w 828675"/>
              <a:gd name="connsiteY21" fmla="*/ 53975 h 755650"/>
              <a:gd name="connsiteX22" fmla="*/ 774700 w 828675"/>
              <a:gd name="connsiteY22" fmla="*/ 107950 h 755650"/>
              <a:gd name="connsiteX23" fmla="*/ 819150 w 828675"/>
              <a:gd name="connsiteY23" fmla="*/ 174625 h 755650"/>
              <a:gd name="connsiteX24" fmla="*/ 828675 w 828675"/>
              <a:gd name="connsiteY24" fmla="*/ 244475 h 755650"/>
              <a:gd name="connsiteX25" fmla="*/ 781050 w 828675"/>
              <a:gd name="connsiteY25" fmla="*/ 349250 h 755650"/>
              <a:gd name="connsiteX26" fmla="*/ 679450 w 828675"/>
              <a:gd name="connsiteY26" fmla="*/ 473075 h 755650"/>
              <a:gd name="connsiteX27" fmla="*/ 568325 w 828675"/>
              <a:gd name="connsiteY27" fmla="*/ 561975 h 755650"/>
              <a:gd name="connsiteX28" fmla="*/ 438150 w 828675"/>
              <a:gd name="connsiteY28" fmla="*/ 609600 h 755650"/>
              <a:gd name="connsiteX29" fmla="*/ 361950 w 828675"/>
              <a:gd name="connsiteY29" fmla="*/ 568325 h 755650"/>
              <a:gd name="connsiteX30" fmla="*/ 295275 w 828675"/>
              <a:gd name="connsiteY30" fmla="*/ 488950 h 755650"/>
              <a:gd name="connsiteX31" fmla="*/ 228600 w 828675"/>
              <a:gd name="connsiteY31" fmla="*/ 565150 h 755650"/>
              <a:gd name="connsiteX32" fmla="*/ 152400 w 828675"/>
              <a:gd name="connsiteY32" fmla="*/ 676275 h 755650"/>
              <a:gd name="connsiteX33" fmla="*/ 85725 w 828675"/>
              <a:gd name="connsiteY33" fmla="*/ 752475 h 755650"/>
              <a:gd name="connsiteX34" fmla="*/ 9525 w 828675"/>
              <a:gd name="connsiteY34" fmla="*/ 755650 h 755650"/>
              <a:gd name="connsiteX35" fmla="*/ 0 w 828675"/>
              <a:gd name="connsiteY35" fmla="*/ 701675 h 755650"/>
              <a:gd name="connsiteX36" fmla="*/ 12700 w 828675"/>
              <a:gd name="connsiteY36" fmla="*/ 644525 h 755650"/>
              <a:gd name="connsiteX37" fmla="*/ 53975 w 828675"/>
              <a:gd name="connsiteY37" fmla="*/ 609600 h 755650"/>
              <a:gd name="connsiteX38" fmla="*/ 174625 w 828675"/>
              <a:gd name="connsiteY38" fmla="*/ 444500 h 755650"/>
              <a:gd name="connsiteX39" fmla="*/ 187325 w 828675"/>
              <a:gd name="connsiteY39" fmla="*/ 393700 h 755650"/>
              <a:gd name="connsiteX40" fmla="*/ 244475 w 828675"/>
              <a:gd name="connsiteY40" fmla="*/ 323850 h 755650"/>
              <a:gd name="connsiteX41" fmla="*/ 190500 w 828675"/>
              <a:gd name="connsiteY41" fmla="*/ 133350 h 755650"/>
              <a:gd name="connsiteX42" fmla="*/ 196850 w 828675"/>
              <a:gd name="connsiteY42" fmla="*/ 69850 h 755650"/>
              <a:gd name="connsiteX43" fmla="*/ 269875 w 828675"/>
              <a:gd name="connsiteY43" fmla="*/ 38100 h 755650"/>
              <a:gd name="connsiteX44" fmla="*/ 374650 w 828675"/>
              <a:gd name="connsiteY44" fmla="*/ 47625 h 755650"/>
              <a:gd name="connsiteX45" fmla="*/ 387350 w 828675"/>
              <a:gd name="connsiteY45" fmla="*/ 0 h 75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28675" h="755650">
                <a:moveTo>
                  <a:pt x="628650" y="133350"/>
                </a:moveTo>
                <a:lnTo>
                  <a:pt x="537283" y="138015"/>
                </a:lnTo>
                <a:lnTo>
                  <a:pt x="480133" y="156869"/>
                </a:lnTo>
                <a:lnTo>
                  <a:pt x="410674" y="293981"/>
                </a:lnTo>
                <a:lnTo>
                  <a:pt x="346075" y="393700"/>
                </a:lnTo>
                <a:lnTo>
                  <a:pt x="385469" y="419491"/>
                </a:lnTo>
                <a:lnTo>
                  <a:pt x="468410" y="409770"/>
                </a:lnTo>
                <a:lnTo>
                  <a:pt x="581025" y="327025"/>
                </a:lnTo>
                <a:lnTo>
                  <a:pt x="663771" y="240005"/>
                </a:lnTo>
                <a:lnTo>
                  <a:pt x="695716" y="156869"/>
                </a:lnTo>
                <a:lnTo>
                  <a:pt x="628650" y="133350"/>
                </a:lnTo>
                <a:close/>
                <a:moveTo>
                  <a:pt x="250825" y="99719"/>
                </a:moveTo>
                <a:cubicBezTo>
                  <a:pt x="249767" y="133586"/>
                  <a:pt x="254667" y="161493"/>
                  <a:pt x="253609" y="195360"/>
                </a:cubicBezTo>
                <a:lnTo>
                  <a:pt x="280694" y="274931"/>
                </a:lnTo>
                <a:lnTo>
                  <a:pt x="336550" y="168275"/>
                </a:lnTo>
                <a:lnTo>
                  <a:pt x="365125" y="123825"/>
                </a:lnTo>
                <a:cubicBezTo>
                  <a:pt x="349511" y="118965"/>
                  <a:pt x="342835" y="112614"/>
                  <a:pt x="318282" y="109244"/>
                </a:cubicBezTo>
                <a:lnTo>
                  <a:pt x="250825" y="99719"/>
                </a:lnTo>
                <a:close/>
                <a:moveTo>
                  <a:pt x="387350" y="0"/>
                </a:moveTo>
                <a:lnTo>
                  <a:pt x="447675" y="38100"/>
                </a:lnTo>
                <a:lnTo>
                  <a:pt x="517525" y="28575"/>
                </a:lnTo>
                <a:lnTo>
                  <a:pt x="635000" y="53975"/>
                </a:lnTo>
                <a:lnTo>
                  <a:pt x="774700" y="107950"/>
                </a:lnTo>
                <a:lnTo>
                  <a:pt x="819150" y="174625"/>
                </a:lnTo>
                <a:lnTo>
                  <a:pt x="828675" y="244475"/>
                </a:lnTo>
                <a:lnTo>
                  <a:pt x="781050" y="349250"/>
                </a:lnTo>
                <a:lnTo>
                  <a:pt x="679450" y="473075"/>
                </a:lnTo>
                <a:lnTo>
                  <a:pt x="568325" y="561975"/>
                </a:lnTo>
                <a:lnTo>
                  <a:pt x="438150" y="609600"/>
                </a:lnTo>
                <a:lnTo>
                  <a:pt x="361950" y="568325"/>
                </a:lnTo>
                <a:lnTo>
                  <a:pt x="295275" y="488950"/>
                </a:lnTo>
                <a:lnTo>
                  <a:pt x="228600" y="565150"/>
                </a:lnTo>
                <a:lnTo>
                  <a:pt x="152400" y="676275"/>
                </a:lnTo>
                <a:lnTo>
                  <a:pt x="85725" y="752475"/>
                </a:lnTo>
                <a:lnTo>
                  <a:pt x="9525" y="755650"/>
                </a:lnTo>
                <a:lnTo>
                  <a:pt x="0" y="701675"/>
                </a:lnTo>
                <a:lnTo>
                  <a:pt x="12700" y="644525"/>
                </a:lnTo>
                <a:lnTo>
                  <a:pt x="53975" y="609600"/>
                </a:lnTo>
                <a:lnTo>
                  <a:pt x="174625" y="444500"/>
                </a:lnTo>
                <a:lnTo>
                  <a:pt x="187325" y="393700"/>
                </a:lnTo>
                <a:lnTo>
                  <a:pt x="244475" y="323850"/>
                </a:lnTo>
                <a:lnTo>
                  <a:pt x="190500" y="133350"/>
                </a:lnTo>
                <a:lnTo>
                  <a:pt x="196850" y="69850"/>
                </a:lnTo>
                <a:lnTo>
                  <a:pt x="269875" y="38100"/>
                </a:lnTo>
                <a:lnTo>
                  <a:pt x="374650" y="47625"/>
                </a:lnTo>
                <a:lnTo>
                  <a:pt x="38735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56290" y="5258280"/>
            <a:ext cx="2079416" cy="11651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Tel: 13929520390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QQ: 1643445567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Website: toming.yanj.cn</a:t>
            </a:r>
          </a:p>
        </p:txBody>
      </p:sp>
    </p:spTree>
    <p:extLst>
      <p:ext uri="{BB962C8B-B14F-4D97-AF65-F5344CB8AC3E}">
        <p14:creationId xmlns:p14="http://schemas.microsoft.com/office/powerpoint/2010/main" val="297202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569492"/>
            <a:ext cx="12192000" cy="54591"/>
          </a:xfrm>
          <a:prstGeom prst="rect">
            <a:avLst/>
          </a:prstGeom>
          <a:solidFill>
            <a:srgbClr val="57B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C3A6B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3929" y="667390"/>
            <a:ext cx="2473754" cy="7005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rgbClr val="57B94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模 板 说 明</a:t>
            </a:r>
            <a:endParaRPr lang="zh-CN" altLang="en-US" sz="3600" dirty="0">
              <a:solidFill>
                <a:srgbClr val="57B94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376" y="1916832"/>
            <a:ext cx="11233248" cy="4265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感谢您购买</a:t>
            </a:r>
            <a:r>
              <a:rPr lang="en-US" altLang="zh-CN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【@</a:t>
            </a:r>
            <a:r>
              <a:rPr lang="zh-CN" altLang="en-US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PPT】</a:t>
            </a:r>
            <a:r>
              <a:rPr lang="zh-CN" altLang="en-US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en-US" altLang="zh-CN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b="1" dirty="0">
                <a:solidFill>
                  <a:srgbClr val="F5A11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模板作品！</a:t>
            </a:r>
            <a:endParaRPr lang="en-US" altLang="zh-CN" b="1" dirty="0">
              <a:solidFill>
                <a:srgbClr val="F5A11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、本素材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由微博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ID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  <a:hlinkClick r:id="rId2"/>
              </a:rPr>
              <a:t>http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  <a:hlinkClick r:id="rId2"/>
              </a:rPr>
              <a:t>://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  <a:hlinkClick r:id="rId2"/>
              </a:rPr>
              <a:t>weibo.com/txming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）创作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，版权受国家法律保护，仅授权购买者本人使用，为了您个人和创作者的利益，请勿复制、传播、销售，否则将承担法律责任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1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①锐普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市场合辑：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1600" u="sng" dirty="0">
                <a:latin typeface="华文楷体" panose="02010600040101010101" pitchFamily="2" charset="-122"/>
                <a:ea typeface="华文楷体" panose="02010600040101010101" pitchFamily="2" charset="-122"/>
                <a:hlinkClick r:id="rId3"/>
              </a:rPr>
              <a:t>http://www.rapidbbs.cn/mall.php?user=885717</a:t>
            </a:r>
            <a:endParaRPr lang="en-US" altLang="zh-CN" sz="1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②演界网合辑：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  <a:hlinkClick r:id="rId4"/>
              </a:rPr>
              <a:t>http://www.yanj.cn/index.php?act=show_store&amp;id=33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WPS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在线模板合辑：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  <a:hlinkClick r:id="rId5"/>
              </a:rPr>
              <a:t>http://docer.wps.cn/index.php?mod=moban&amp;act=member&amp;mid=%E6%B1%A4%E6%98%AF%E4%B8%80%E9%97%A8PPT&amp;O=t 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、为达到理想效果，本素材中可能采用了一些特殊字体，如方正字库。如您在打开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文件时被提醒安装字体，请到相关网站下载，并解压到电脑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C:\WINDOWS\Fonts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路径下并重启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软件。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、为实现最方便修改，推荐您使用最新的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PowerPoint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版本如：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PowerPoint2007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2010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2013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制作的专业化要求越来越高，推荐学习一些专业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教程如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演义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》《PPT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动画传奇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》《PPT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，要你好看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演说之禅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演说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、在使用本产品过程中，如有问题，欢迎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联系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【@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PPT】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Email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1643445567@qq.com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QQ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1643445567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，电话：</a:t>
            </a:r>
            <a:r>
              <a:rPr lang="en-US" altLang="zh-CN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13929520390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139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697</Words>
  <Application>Microsoft Office PowerPoint</Application>
  <PresentationFormat>宽屏</PresentationFormat>
  <Paragraphs>91</Paragraphs>
  <Slides>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华文楷体</vt:lpstr>
      <vt:lpstr>华文中宋</vt:lpstr>
      <vt:lpstr>宋体</vt:lpstr>
      <vt:lpstr>微软雅黑 Light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汤旭铭</dc:creator>
  <cp:lastModifiedBy>汤旭铭</cp:lastModifiedBy>
  <cp:revision>66</cp:revision>
  <dcterms:created xsi:type="dcterms:W3CDTF">2014-02-20T12:50:15Z</dcterms:created>
  <dcterms:modified xsi:type="dcterms:W3CDTF">2014-02-24T10:50:06Z</dcterms:modified>
</cp:coreProperties>
</file>