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9" r:id="rId5"/>
    <p:sldId id="260" r:id="rId6"/>
    <p:sldId id="261" r:id="rId7"/>
    <p:sldId id="262" r:id="rId8"/>
  </p:sldIdLst>
  <p:sldSz cx="10160000" cy="5715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528" y="126"/>
      </p:cViewPr>
      <p:guideLst>
        <p:guide orient="horz" pos="1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234C-DDE2-47A9-8923-6A92912D8663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B9605-8AD0-4BAC-A53B-D5FB6196E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607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764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60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5C728-F758-4DE5-AD6C-8864C59FFE39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416DC-77D3-4DE1-9E97-0C10B22231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0FCB2-BC7A-46AF-814E-D946E534CD7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3F52B-0C1E-4106-8C81-369BA03C8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171979"/>
            <a:ext cx="2286000" cy="36565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1" y="171979"/>
            <a:ext cx="6688667" cy="36565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A9CA8-6DDA-435C-9DD1-4E19A0FEEBA6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8AC9-9C25-45BE-BD1B-3B89D51F6C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4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35" indent="0" algn="ctr">
              <a:buNone/>
              <a:defRPr sz="1666"/>
            </a:lvl2pPr>
            <a:lvl3pPr marL="761871" indent="0" algn="ctr">
              <a:buNone/>
              <a:defRPr sz="1500"/>
            </a:lvl3pPr>
            <a:lvl4pPr marL="1142806" indent="0" algn="ctr">
              <a:buNone/>
              <a:defRPr sz="1333"/>
            </a:lvl4pPr>
            <a:lvl5pPr marL="1523741" indent="0" algn="ctr">
              <a:buNone/>
              <a:defRPr sz="1333"/>
            </a:lvl5pPr>
            <a:lvl6pPr marL="1904676" indent="0" algn="ctr">
              <a:buNone/>
              <a:defRPr sz="1333"/>
            </a:lvl6pPr>
            <a:lvl7pPr marL="2285611" indent="0" algn="ctr">
              <a:buNone/>
              <a:defRPr sz="1333"/>
            </a:lvl7pPr>
            <a:lvl8pPr marL="2666547" indent="0" algn="ctr">
              <a:buNone/>
              <a:defRPr sz="1333"/>
            </a:lvl8pPr>
            <a:lvl9pPr marL="3047482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688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015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9" y="1424782"/>
            <a:ext cx="8763000" cy="2377281"/>
          </a:xfrm>
        </p:spPr>
        <p:txBody>
          <a:bodyPr anchor="b"/>
          <a:lstStyle>
            <a:lvl1pPr>
              <a:defRPr sz="4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9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35" indent="0">
              <a:buNone/>
              <a:defRPr sz="1666">
                <a:solidFill>
                  <a:schemeClr val="tx1">
                    <a:tint val="75000"/>
                  </a:schemeClr>
                </a:solidFill>
              </a:defRPr>
            </a:lvl2pPr>
            <a:lvl3pPr marL="7618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806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74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676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61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547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482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020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167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3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35" indent="0">
              <a:buNone/>
              <a:defRPr sz="1666" b="1"/>
            </a:lvl2pPr>
            <a:lvl3pPr marL="761871" indent="0">
              <a:buNone/>
              <a:defRPr sz="1500" b="1"/>
            </a:lvl3pPr>
            <a:lvl4pPr marL="1142806" indent="0">
              <a:buNone/>
              <a:defRPr sz="1333" b="1"/>
            </a:lvl4pPr>
            <a:lvl5pPr marL="1523741" indent="0">
              <a:buNone/>
              <a:defRPr sz="1333" b="1"/>
            </a:lvl5pPr>
            <a:lvl6pPr marL="1904676" indent="0">
              <a:buNone/>
              <a:defRPr sz="1333" b="1"/>
            </a:lvl6pPr>
            <a:lvl7pPr marL="2285611" indent="0">
              <a:buNone/>
              <a:defRPr sz="1333" b="1"/>
            </a:lvl7pPr>
            <a:lvl8pPr marL="2666547" indent="0">
              <a:buNone/>
              <a:defRPr sz="1333" b="1"/>
            </a:lvl8pPr>
            <a:lvl9pPr marL="3047482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3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35" indent="0">
              <a:buNone/>
              <a:defRPr sz="1666" b="1"/>
            </a:lvl2pPr>
            <a:lvl3pPr marL="761871" indent="0">
              <a:buNone/>
              <a:defRPr sz="1500" b="1"/>
            </a:lvl3pPr>
            <a:lvl4pPr marL="1142806" indent="0">
              <a:buNone/>
              <a:defRPr sz="1333" b="1"/>
            </a:lvl4pPr>
            <a:lvl5pPr marL="1523741" indent="0">
              <a:buNone/>
              <a:defRPr sz="1333" b="1"/>
            </a:lvl5pPr>
            <a:lvl6pPr marL="1904676" indent="0">
              <a:buNone/>
              <a:defRPr sz="1333" b="1"/>
            </a:lvl6pPr>
            <a:lvl7pPr marL="2285611" indent="0">
              <a:buNone/>
              <a:defRPr sz="1333" b="1"/>
            </a:lvl7pPr>
            <a:lvl8pPr marL="2666547" indent="0">
              <a:buNone/>
              <a:defRPr sz="1333" b="1"/>
            </a:lvl8pPr>
            <a:lvl9pPr marL="3047482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1429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638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424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4" y="822855"/>
            <a:ext cx="5143500" cy="4061354"/>
          </a:xfrm>
        </p:spPr>
        <p:txBody>
          <a:bodyPr/>
          <a:lstStyle>
            <a:lvl1pPr>
              <a:defRPr sz="2666"/>
            </a:lvl1pPr>
            <a:lvl2pPr>
              <a:defRPr sz="2333"/>
            </a:lvl2pPr>
            <a:lvl3pPr>
              <a:defRPr sz="2000"/>
            </a:lvl3pPr>
            <a:lvl4pPr>
              <a:defRPr sz="1666"/>
            </a:lvl4pPr>
            <a:lvl5pPr>
              <a:defRPr sz="1666"/>
            </a:lvl5pPr>
            <a:lvl6pPr>
              <a:defRPr sz="1666"/>
            </a:lvl6pPr>
            <a:lvl7pPr>
              <a:defRPr sz="1666"/>
            </a:lvl7pPr>
            <a:lvl8pPr>
              <a:defRPr sz="1666"/>
            </a:lvl8pPr>
            <a:lvl9pPr>
              <a:defRPr sz="166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35" indent="0">
              <a:buNone/>
              <a:defRPr sz="1166"/>
            </a:lvl2pPr>
            <a:lvl3pPr marL="761871" indent="0">
              <a:buNone/>
              <a:defRPr sz="1000"/>
            </a:lvl3pPr>
            <a:lvl4pPr marL="1142806" indent="0">
              <a:buNone/>
              <a:defRPr sz="833"/>
            </a:lvl4pPr>
            <a:lvl5pPr marL="1523741" indent="0">
              <a:buNone/>
              <a:defRPr sz="833"/>
            </a:lvl5pPr>
            <a:lvl6pPr marL="1904676" indent="0">
              <a:buNone/>
              <a:defRPr sz="833"/>
            </a:lvl6pPr>
            <a:lvl7pPr marL="2285611" indent="0">
              <a:buNone/>
              <a:defRPr sz="833"/>
            </a:lvl7pPr>
            <a:lvl8pPr marL="2666547" indent="0">
              <a:buNone/>
              <a:defRPr sz="833"/>
            </a:lvl8pPr>
            <a:lvl9pPr marL="3047482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01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0BA6C-A51E-43B7-AC65-965728BD8E40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06C19-DDF0-4DFE-9BF9-0B59D1571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4" y="822855"/>
            <a:ext cx="5143500" cy="4061354"/>
          </a:xfrm>
        </p:spPr>
        <p:txBody>
          <a:bodyPr anchor="t"/>
          <a:lstStyle>
            <a:lvl1pPr marL="0" indent="0">
              <a:buNone/>
              <a:defRPr sz="2666"/>
            </a:lvl1pPr>
            <a:lvl2pPr marL="380935" indent="0">
              <a:buNone/>
              <a:defRPr sz="2333"/>
            </a:lvl2pPr>
            <a:lvl3pPr marL="761871" indent="0">
              <a:buNone/>
              <a:defRPr sz="2000"/>
            </a:lvl3pPr>
            <a:lvl4pPr marL="1142806" indent="0">
              <a:buNone/>
              <a:defRPr sz="1666"/>
            </a:lvl4pPr>
            <a:lvl5pPr marL="1523741" indent="0">
              <a:buNone/>
              <a:defRPr sz="1666"/>
            </a:lvl5pPr>
            <a:lvl6pPr marL="1904676" indent="0">
              <a:buNone/>
              <a:defRPr sz="1666"/>
            </a:lvl6pPr>
            <a:lvl7pPr marL="2285611" indent="0">
              <a:buNone/>
              <a:defRPr sz="1666"/>
            </a:lvl7pPr>
            <a:lvl8pPr marL="2666547" indent="0">
              <a:buNone/>
              <a:defRPr sz="1666"/>
            </a:lvl8pPr>
            <a:lvl9pPr marL="3047482" indent="0">
              <a:buNone/>
              <a:defRPr sz="1666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35" indent="0">
              <a:buNone/>
              <a:defRPr sz="1166"/>
            </a:lvl2pPr>
            <a:lvl3pPr marL="761871" indent="0">
              <a:buNone/>
              <a:defRPr sz="1000"/>
            </a:lvl3pPr>
            <a:lvl4pPr marL="1142806" indent="0">
              <a:buNone/>
              <a:defRPr sz="833"/>
            </a:lvl4pPr>
            <a:lvl5pPr marL="1523741" indent="0">
              <a:buNone/>
              <a:defRPr sz="833"/>
            </a:lvl5pPr>
            <a:lvl6pPr marL="1904676" indent="0">
              <a:buNone/>
              <a:defRPr sz="833"/>
            </a:lvl6pPr>
            <a:lvl7pPr marL="2285611" indent="0">
              <a:buNone/>
              <a:defRPr sz="833"/>
            </a:lvl7pPr>
            <a:lvl8pPr marL="2666547" indent="0">
              <a:buNone/>
              <a:defRPr sz="833"/>
            </a:lvl8pPr>
            <a:lvl9pPr marL="3047482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38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130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069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18"/>
            <a:ext cx="86360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4DCF2-9162-4C6E-9206-E0CA353A5314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7B19-1A18-430A-8DE3-F5E58725A6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000125"/>
            <a:ext cx="4487333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8" y="1000125"/>
            <a:ext cx="4487333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12D04-367A-4491-B576-E936C694606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40B82-695E-4DC7-AF46-A9768B4629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0" y="228866"/>
            <a:ext cx="91440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1"/>
            <a:ext cx="448909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7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8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7" y="1279261"/>
            <a:ext cx="4490861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7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8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7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D508F-0027-4971-A2CC-0E60DE0D9FAF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E1153-9799-4A65-9BB7-0B048E1D84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EC7A2-4C8C-484F-B22F-164B0134D42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5B3C8-BD12-45F1-A69D-9ACBCF3FB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B7D3-D7CD-498E-87A2-14077A0408C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A0BF5-DB71-4411-A074-D5E13794E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7" y="227541"/>
            <a:ext cx="3342570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5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7" y="1195920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196" indent="0">
              <a:buNone/>
              <a:defRPr sz="1200"/>
            </a:lvl2pPr>
            <a:lvl3pPr marL="914391" indent="0">
              <a:buNone/>
              <a:defRPr sz="1000"/>
            </a:lvl3pPr>
            <a:lvl4pPr marL="1371587" indent="0">
              <a:buNone/>
              <a:defRPr sz="900"/>
            </a:lvl4pPr>
            <a:lvl5pPr marL="1828782" indent="0">
              <a:buNone/>
              <a:defRPr sz="900"/>
            </a:lvl5pPr>
            <a:lvl6pPr marL="2285978" indent="0">
              <a:buNone/>
              <a:defRPr sz="900"/>
            </a:lvl6pPr>
            <a:lvl7pPr marL="2743173" indent="0">
              <a:buNone/>
              <a:defRPr sz="900"/>
            </a:lvl7pPr>
            <a:lvl8pPr marL="3200368" indent="0">
              <a:buNone/>
              <a:defRPr sz="900"/>
            </a:lvl8pPr>
            <a:lvl9pPr marL="365756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8508-3548-43F2-BC04-F13F3C9C032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EC32C-4502-49F5-8B19-8468BF9B9C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6" indent="0">
              <a:buNone/>
              <a:defRPr sz="2800"/>
            </a:lvl2pPr>
            <a:lvl3pPr marL="914391" indent="0">
              <a:buNone/>
              <a:defRPr sz="2400"/>
            </a:lvl3pPr>
            <a:lvl4pPr marL="1371587" indent="0">
              <a:buNone/>
              <a:defRPr sz="2000"/>
            </a:lvl4pPr>
            <a:lvl5pPr marL="1828782" indent="0">
              <a:buNone/>
              <a:defRPr sz="2000"/>
            </a:lvl5pPr>
            <a:lvl6pPr marL="2285978" indent="0">
              <a:buNone/>
              <a:defRPr sz="2000"/>
            </a:lvl6pPr>
            <a:lvl7pPr marL="2743173" indent="0">
              <a:buNone/>
              <a:defRPr sz="2000"/>
            </a:lvl7pPr>
            <a:lvl8pPr marL="3200368" indent="0">
              <a:buNone/>
              <a:defRPr sz="2000"/>
            </a:lvl8pPr>
            <a:lvl9pPr marL="3657563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7"/>
            <a:ext cx="60960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196" indent="0">
              <a:buNone/>
              <a:defRPr sz="1200"/>
            </a:lvl2pPr>
            <a:lvl3pPr marL="914391" indent="0">
              <a:buNone/>
              <a:defRPr sz="1000"/>
            </a:lvl3pPr>
            <a:lvl4pPr marL="1371587" indent="0">
              <a:buNone/>
              <a:defRPr sz="900"/>
            </a:lvl4pPr>
            <a:lvl5pPr marL="1828782" indent="0">
              <a:buNone/>
              <a:defRPr sz="900"/>
            </a:lvl5pPr>
            <a:lvl6pPr marL="2285978" indent="0">
              <a:buNone/>
              <a:defRPr sz="900"/>
            </a:lvl6pPr>
            <a:lvl7pPr marL="2743173" indent="0">
              <a:buNone/>
              <a:defRPr sz="900"/>
            </a:lvl7pPr>
            <a:lvl8pPr marL="3200368" indent="0">
              <a:buNone/>
              <a:defRPr sz="900"/>
            </a:lvl8pPr>
            <a:lvl9pPr marL="365756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1B284-AF45-4EBE-8D1E-23F5346C24D4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A7B9A-4207-451F-9A64-996B80941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508000" y="22860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8000" y="1333500"/>
            <a:ext cx="91440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1" y="5297488"/>
            <a:ext cx="2370667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353938-A4B8-4E1B-9DBE-180758D5A93B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5" y="5297488"/>
            <a:ext cx="3217333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zh-CN" altLang="en-US"/>
              <a:t>非凡图库</a:t>
            </a:r>
            <a:r>
              <a:rPr lang="en-US" altLang="zh-CN"/>
              <a:t>www.ffpic.com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7488"/>
            <a:ext cx="2370667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08FD84-466C-4AFF-B330-8C11048031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19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39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58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78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896" indent="-34289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3" indent="-28574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88" indent="-228597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4" indent="-22859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79" indent="-228597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75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0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66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1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1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7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2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defTabSz="761871" fontAlgn="auto">
                <a:spcBef>
                  <a:spcPts val="0"/>
                </a:spcBef>
                <a:spcAft>
                  <a:spcPts val="0"/>
                </a:spcAft>
              </a:pPr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defTabSz="76187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74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61871" rtl="0" eaLnBrk="1" latinLnBrk="0" hangingPunct="1">
        <a:lnSpc>
          <a:spcPct val="90000"/>
        </a:lnSpc>
        <a:spcBef>
          <a:spcPct val="0"/>
        </a:spcBef>
        <a:buNone/>
        <a:defRPr sz="36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68" indent="-190468" algn="l" defTabSz="761871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03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338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6" kern="1200">
          <a:solidFill>
            <a:schemeClr val="tx1"/>
          </a:solidFill>
          <a:latin typeface="+mn-lt"/>
          <a:ea typeface="+mn-ea"/>
          <a:cs typeface="+mn-cs"/>
        </a:defRPr>
      </a:lvl3pPr>
      <a:lvl4pPr marL="1333273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208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144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079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14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7949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35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87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806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4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676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61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547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482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513" y="3258145"/>
            <a:ext cx="5112568" cy="73025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自我介绍</a:t>
            </a:r>
            <a:r>
              <a:rPr lang="en-US" altLang="zh-CN" sz="36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PowerPoint</a:t>
            </a:r>
            <a:endParaRPr lang="zh-CN" altLang="en-US" sz="3600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759526" y="4050237"/>
            <a:ext cx="5425231" cy="28751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适用于竞聘，会议及相关类别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的幻灯片制作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0160" y="4650326"/>
            <a:ext cx="648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模板下载：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www.1ppt.com/moban/     </a:t>
            </a:r>
            <a:r>
              <a:rPr lang="zh-CN" altLang="en-US" sz="100" dirty="0">
                <a:solidFill>
                  <a:srgbClr val="162A4A"/>
                </a:solidFill>
              </a:rPr>
              <a:t>行业</a:t>
            </a:r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模板：</a:t>
            </a:r>
            <a:r>
              <a:rPr lang="en-US" altLang="zh-CN" sz="100" dirty="0">
                <a:solidFill>
                  <a:srgbClr val="162A4A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节日</a:t>
            </a:r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模板：</a:t>
            </a:r>
            <a:r>
              <a:rPr lang="en-US" altLang="zh-CN" sz="100" dirty="0">
                <a:solidFill>
                  <a:srgbClr val="162A4A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162A4A"/>
                </a:solidFill>
              </a:rPr>
              <a:t>素材下载：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背景图片：</a:t>
            </a:r>
            <a:r>
              <a:rPr lang="en-US" altLang="zh-CN" sz="100" dirty="0">
                <a:solidFill>
                  <a:srgbClr val="162A4A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162A4A"/>
                </a:solidFill>
              </a:rPr>
              <a:t>图表下载：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优秀</a:t>
            </a:r>
            <a:r>
              <a:rPr lang="en-US" altLang="zh-CN" sz="100" dirty="0">
                <a:solidFill>
                  <a:srgbClr val="162A4A"/>
                </a:solidFill>
              </a:rPr>
              <a:t>PPT</a:t>
            </a:r>
            <a:r>
              <a:rPr lang="zh-CN" altLang="en-US" sz="100" dirty="0">
                <a:solidFill>
                  <a:srgbClr val="162A4A"/>
                </a:solidFill>
              </a:rPr>
              <a:t>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162A4A"/>
                </a:solidFill>
              </a:rPr>
              <a:t>教程： </a:t>
            </a:r>
            <a:r>
              <a:rPr lang="en-US" altLang="zh-CN" sz="100" dirty="0">
                <a:solidFill>
                  <a:srgbClr val="162A4A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Word</a:t>
            </a:r>
            <a:r>
              <a:rPr lang="zh-CN" altLang="en-US" sz="100" dirty="0">
                <a:solidFill>
                  <a:srgbClr val="162A4A"/>
                </a:solidFill>
              </a:rPr>
              <a:t>教程： </a:t>
            </a:r>
            <a:r>
              <a:rPr lang="en-US" altLang="zh-CN" sz="100" dirty="0">
                <a:solidFill>
                  <a:srgbClr val="162A4A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162A4A"/>
                </a:solidFill>
              </a:rPr>
              <a:t>教程：</a:t>
            </a:r>
            <a:r>
              <a:rPr lang="en-US" altLang="zh-CN" sz="100" dirty="0">
                <a:solidFill>
                  <a:srgbClr val="162A4A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资料下载：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162A4A"/>
                </a:solidFill>
              </a:rPr>
              <a:t>课件下载：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范文下载：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162A4A"/>
                </a:solidFill>
              </a:rPr>
              <a:t>试卷下载：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162A4A"/>
                </a:solidFill>
              </a:rPr>
              <a:t>教案下载：</a:t>
            </a:r>
            <a:r>
              <a:rPr lang="en-US" altLang="zh-CN" sz="100" dirty="0">
                <a:solidFill>
                  <a:srgbClr val="162A4A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rgbClr val="162A4A"/>
                </a:solidFill>
              </a:rPr>
              <a:t> </a:t>
            </a:r>
            <a:endParaRPr lang="zh-CN" altLang="en-US" sz="100" dirty="0">
              <a:solidFill>
                <a:srgbClr val="162A4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327472" y="179389"/>
            <a:ext cx="1428750" cy="357187"/>
          </a:xfrm>
        </p:spPr>
        <p:txBody>
          <a:bodyPr/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14339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3939" y="1571625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3937000" y="1643063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4341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3939" y="2286000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3939" y="3032125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C:\Users\lidan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3939" y="3779838"/>
            <a:ext cx="53276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3937000" y="2344738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4345" name="TextBox 9"/>
          <p:cNvSpPr txBox="1">
            <a:spLocks noChangeArrowheads="1"/>
          </p:cNvSpPr>
          <p:nvPr/>
        </p:nvSpPr>
        <p:spPr bwMode="auto">
          <a:xfrm>
            <a:off x="3937000" y="3087688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4346" name="TextBox 10"/>
          <p:cNvSpPr txBox="1">
            <a:spLocks noChangeArrowheads="1"/>
          </p:cNvSpPr>
          <p:nvPr/>
        </p:nvSpPr>
        <p:spPr bwMode="auto">
          <a:xfrm>
            <a:off x="3937000" y="3844925"/>
            <a:ext cx="203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71488" y="173038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个人简介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1365256" y="857251"/>
            <a:ext cx="6715125" cy="4214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endParaRPr lang="en-US" altLang="zh-CN" sz="1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None/>
              <a:defRPr/>
            </a:pPr>
            <a:endParaRPr lang="en-US" altLang="zh-CN" sz="1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altLang="zh-CN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本人刘</a:t>
            </a:r>
            <a:r>
              <a:rPr lang="en-US" altLang="zh-CN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，性别男，汉族人，于</a:t>
            </a:r>
            <a:r>
              <a:rPr lang="en-US" altLang="zh-CN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1979</a:t>
            </a: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日出生在柳州市的一个干部小家庭。系湖南商学院信息工程与信息管理系九八级自考班的学生，现担任本系自考部的团总支书记。</a:t>
            </a:r>
            <a:endParaRPr lang="en-US" altLang="zh-CN" sz="1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None/>
              <a:defRPr/>
            </a:pPr>
            <a:endParaRPr lang="en-US" altLang="zh-CN" sz="1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800" dirty="0"/>
              <a:t>       Proficiency in AutoCAD drawing software, Pro / E software, Photoshop software, to use word, excel and software to operate independently and in a timely and efficient completion</a:t>
            </a:r>
            <a:endParaRPr lang="zh-CN" altLang="en-US" sz="18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255464" y="173038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8" name="内容占位符 7" descr="2476235_231918247241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9934" y="1357305"/>
            <a:ext cx="3771900" cy="28289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2" descr="C:\Users\lidan\Desktop\未标题-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767" y="1084264"/>
            <a:ext cx="4105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10"/>
          <p:cNvSpPr txBox="1">
            <a:spLocks noChangeArrowheads="1"/>
          </p:cNvSpPr>
          <p:nvPr/>
        </p:nvSpPr>
        <p:spPr bwMode="auto">
          <a:xfrm>
            <a:off x="1185542" y="1084263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572750" y="-8952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tx2">
                    <a:lumMod val="50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zh-CN" altLang="en-US" sz="1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 txBox="1">
            <a:spLocks/>
          </p:cNvSpPr>
          <p:nvPr/>
        </p:nvSpPr>
        <p:spPr>
          <a:xfrm>
            <a:off x="665163" y="3429000"/>
            <a:ext cx="3986212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896" indent="-342896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6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itchFamily="49" charset="-122"/>
                <a:ea typeface="迷你简汉真广标" pitchFamily="49" charset="-122"/>
              </a:rPr>
              <a:t>THE ENG THANKS</a:t>
            </a:r>
            <a:endParaRPr lang="zh-CN" altLang="en-US" sz="3600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itchFamily="49" charset="-122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9601" y="2455320"/>
            <a:ext cx="497287" cy="54718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792" y="2458325"/>
            <a:ext cx="7797885" cy="54754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61" tIns="0" rIns="149961" bIns="0"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3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4" y="1818681"/>
            <a:ext cx="7758209" cy="6458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6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59532" y="1815315"/>
            <a:ext cx="711232" cy="64926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2288" y="3267412"/>
            <a:ext cx="5753842" cy="1410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61871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61871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61871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7967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482</Words>
  <Application>Microsoft Office PowerPoint</Application>
  <PresentationFormat>自定义</PresentationFormat>
  <Paragraphs>41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汉真广标</vt:lpstr>
      <vt:lpstr>迷你简汉真广标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40</cp:revision>
  <dcterms:created xsi:type="dcterms:W3CDTF">2012-03-26T03:37:13Z</dcterms:created>
  <dcterms:modified xsi:type="dcterms:W3CDTF">2017-02-12T13:31:30Z</dcterms:modified>
</cp:coreProperties>
</file>