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  <p:sldMasterId id="2147483709" r:id="rId2"/>
  </p:sldMasterIdLst>
  <p:notesMasterIdLst>
    <p:notesMasterId r:id="rId7"/>
  </p:notesMasterIdLst>
  <p:sldIdLst>
    <p:sldId id="293" r:id="rId3"/>
    <p:sldId id="294" r:id="rId4"/>
    <p:sldId id="295" r:id="rId5"/>
    <p:sldId id="296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楷体_GB2312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楷体_GB2312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楷体_GB2312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楷体_GB2312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楷体_GB2312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D28A"/>
    <a:srgbClr val="E73727"/>
    <a:srgbClr val="2BB4A4"/>
    <a:srgbClr val="FFB53A"/>
    <a:srgbClr val="E8670C"/>
    <a:srgbClr val="FFC000"/>
    <a:srgbClr val="FFFFFF"/>
    <a:srgbClr val="5D5D82"/>
    <a:srgbClr val="4E4E6E"/>
    <a:srgbClr val="B50C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2" autoAdjust="0"/>
    <p:restoredTop sz="91313" autoAdjust="0"/>
  </p:normalViewPr>
  <p:slideViewPr>
    <p:cSldViewPr snapToGrid="0">
      <p:cViewPr varScale="1">
        <p:scale>
          <a:sx n="81" d="100"/>
          <a:sy n="81" d="100"/>
        </p:scale>
        <p:origin x="44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2172" y="55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D0D42935-733E-41D2-B0F5-977DCE58DD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59655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9CF214-5827-41CB-80E0-712623BF0B87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117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9pPr>
          </a:lstStyle>
          <a:p>
            <a:pPr eaLnBrk="1" hangingPunct="1"/>
            <a:fld id="{95AB530B-1A00-4BE8-8BAC-C7250DF13D92}" type="slidenum">
              <a:rPr lang="en-US" altLang="zh-CN" sz="1200" smtClean="0">
                <a:solidFill>
                  <a:prstClr val="black"/>
                </a:solidFill>
                <a:ea typeface="宋体" charset="-122"/>
              </a:rPr>
              <a:pPr eaLnBrk="1" hangingPunct="1"/>
              <a:t>2</a:t>
            </a:fld>
            <a:endParaRPr lang="en-US" altLang="zh-CN" sz="1200" smtClean="0">
              <a:solidFill>
                <a:prstClr val="black"/>
              </a:solidFill>
              <a:ea typeface="宋体" charset="-122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1670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9pPr>
          </a:lstStyle>
          <a:p>
            <a:pPr eaLnBrk="1" hangingPunct="1"/>
            <a:fld id="{95AB530B-1A00-4BE8-8BAC-C7250DF13D92}" type="slidenum">
              <a:rPr lang="en-US" altLang="zh-CN" sz="1200" smtClean="0">
                <a:solidFill>
                  <a:prstClr val="black"/>
                </a:solidFill>
                <a:ea typeface="宋体" charset="-122"/>
              </a:rPr>
              <a:pPr eaLnBrk="1" hangingPunct="1"/>
              <a:t>3</a:t>
            </a:fld>
            <a:endParaRPr lang="en-US" altLang="zh-CN" sz="1200" smtClean="0">
              <a:solidFill>
                <a:prstClr val="black"/>
              </a:solidFill>
              <a:ea typeface="宋体" charset="-122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00403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8917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21F6C-EBC0-4D10-B739-8ED2D5B3F2E9}" type="datetimeFigureOut">
              <a:rPr lang="en-US" altLang="zh-CN">
                <a:solidFill>
                  <a:srgbClr val="000000"/>
                </a:solidFill>
              </a:rPr>
              <a:pPr>
                <a:defRPr/>
              </a:pPr>
              <a:t>2/16/2017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1F5136-7ADA-4150-9B9E-BB5C890D5AB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363361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6182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9888235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786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4596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7373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1698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9276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265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3288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841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631ED-DC65-4EE2-8910-A38290BA48B9}" type="datetimeFigureOut">
              <a:rPr lang="en-US" altLang="zh-CN">
                <a:solidFill>
                  <a:srgbClr val="000000"/>
                </a:solidFill>
              </a:rPr>
              <a:pPr>
                <a:defRPr/>
              </a:pPr>
              <a:t>2/16/2017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00CE7-9367-44F0-B7F6-4544F56B69F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122474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4103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9758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81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DEBC-F681-4F4D-892F-2B2F50DA3619}" type="datetimeFigureOut">
              <a:rPr lang="en-US" altLang="zh-CN">
                <a:solidFill>
                  <a:srgbClr val="000000"/>
                </a:solidFill>
              </a:rPr>
              <a:pPr>
                <a:defRPr/>
              </a:pPr>
              <a:t>2/16/2017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25CA34-999E-4662-AED4-E21F1C3F26E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140095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43519-F819-4FA9-B882-D86AA5B74736}" type="datetimeFigureOut">
              <a:rPr lang="en-US" altLang="zh-CN">
                <a:solidFill>
                  <a:srgbClr val="000000"/>
                </a:solidFill>
              </a:rPr>
              <a:pPr>
                <a:defRPr/>
              </a:pPr>
              <a:t>2/16/2017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2C8EC-41E7-4718-A50F-13FE406BE9B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792072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D2B2B0-5CAE-4471-BE00-C4E5202922C5}" type="datetimeFigureOut">
              <a:rPr lang="en-US" altLang="zh-CN">
                <a:solidFill>
                  <a:srgbClr val="000000"/>
                </a:solidFill>
              </a:rPr>
              <a:pPr>
                <a:defRPr/>
              </a:pPr>
              <a:t>2/16/2017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29E40-F0F2-4F5E-BF36-71DB07CABD3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285135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4158D0-2EDD-4451-8C33-B03E98AA475F}" type="datetimeFigureOut">
              <a:rPr lang="en-US" altLang="zh-CN">
                <a:solidFill>
                  <a:srgbClr val="000000"/>
                </a:solidFill>
              </a:rPr>
              <a:pPr>
                <a:defRPr/>
              </a:pPr>
              <a:t>2/16/2017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76193-085B-4817-9965-5D27D0AD977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424699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CC56D5-3558-4636-96C0-5C87BB33F6C8}" type="datetimeFigureOut">
              <a:rPr lang="en-US" altLang="zh-CN">
                <a:solidFill>
                  <a:srgbClr val="000000"/>
                </a:solidFill>
              </a:rPr>
              <a:pPr>
                <a:defRPr/>
              </a:pPr>
              <a:t>2/16/2017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38175-8E09-42E7-BE7C-F7B8DCA13FF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1130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D7D4C6-F89D-4044-A83F-1E8366220A81}" type="datetimeFigureOut">
              <a:rPr lang="en-US" altLang="zh-CN">
                <a:solidFill>
                  <a:srgbClr val="000000"/>
                </a:solidFill>
              </a:rPr>
              <a:pPr>
                <a:defRPr/>
              </a:pPr>
              <a:t>2/16/2017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B6744-9BC2-42A6-A988-2EDDADBC85F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571413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09A7A8-0F3E-46E0-9D19-776E16D2A16B}" type="datetimeFigureOut">
              <a:rPr lang="en-US" altLang="zh-CN">
                <a:solidFill>
                  <a:srgbClr val="000000"/>
                </a:solidFill>
              </a:rPr>
              <a:pPr>
                <a:defRPr/>
              </a:pPr>
              <a:t>2/16/2017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1B254D-CB6E-4C9F-84C2-3548C49883B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8470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B58CC7EF-F323-470A-A4AC-B4FE1763BC04}" type="datetimeFigureOut">
              <a:rPr lang="en-US" altLang="zh-CN">
                <a:solidFill>
                  <a:srgbClr val="000000"/>
                </a:solidFill>
              </a:rPr>
              <a:pPr>
                <a:defRPr/>
              </a:pPr>
              <a:t>2/16/2017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</a:defRPr>
            </a:lvl1pPr>
          </a:lstStyle>
          <a:p>
            <a:pPr>
              <a:defRPr/>
            </a:pPr>
            <a:fld id="{A852DFBD-19A6-4F74-9CFE-6991D8204F3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81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695" r:id="rId10"/>
    <p:sldLayoutId id="2147483696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2288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14" descr="1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pic>
        <p:nvPicPr>
          <p:cNvPr id="39" name="图片 38" descr="1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626" y="11532"/>
            <a:ext cx="1224268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6" descr="guoq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89" y="-13242"/>
            <a:ext cx="9681119" cy="4251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3" descr="09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626" y="0"/>
            <a:ext cx="1226006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557" y="3554440"/>
            <a:ext cx="9318675" cy="23771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69" r="24203"/>
          <a:stretch/>
        </p:blipFill>
        <p:spPr>
          <a:xfrm>
            <a:off x="4800877" y="5486395"/>
            <a:ext cx="2586083" cy="9189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5" name="Oval 4"/>
          <p:cNvSpPr>
            <a:spLocks noChangeArrowheads="1"/>
          </p:cNvSpPr>
          <p:nvPr/>
        </p:nvSpPr>
        <p:spPr bwMode="auto">
          <a:xfrm>
            <a:off x="5312334" y="1343034"/>
            <a:ext cx="69850" cy="504031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Text" lastClr="000000"/>
              </a:solidFill>
            </a:endParaRPr>
          </a:p>
        </p:txBody>
      </p:sp>
      <p:sp>
        <p:nvSpPr>
          <p:cNvPr id="46" name="Oval 5"/>
          <p:cNvSpPr>
            <a:spLocks noChangeArrowheads="1"/>
          </p:cNvSpPr>
          <p:nvPr/>
        </p:nvSpPr>
        <p:spPr bwMode="auto">
          <a:xfrm>
            <a:off x="6679172" y="1558934"/>
            <a:ext cx="69850" cy="5040313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Text" lastClr="000000"/>
              </a:solidFill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43147" y="1971455"/>
            <a:ext cx="2088000" cy="1309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椭圆 49"/>
          <p:cNvSpPr/>
          <p:nvPr/>
        </p:nvSpPr>
        <p:spPr>
          <a:xfrm>
            <a:off x="3688014" y="2847791"/>
            <a:ext cx="1008112" cy="1008112"/>
          </a:xfrm>
          <a:prstGeom prst="ellipse">
            <a:avLst/>
          </a:prstGeom>
          <a:solidFill>
            <a:srgbClr val="FFC000">
              <a:alpha val="30000"/>
            </a:srgbClr>
          </a:solidFill>
          <a:ln w="25400" cap="flat" cmpd="sng" algn="ctr">
            <a:noFill/>
            <a:prstDash val="solid"/>
          </a:ln>
          <a:effectLst>
            <a:outerShdw blurRad="647700" dist="711200" dir="14220000" sx="104000" sy="104000" algn="ctr" rotWithShape="0">
              <a:srgbClr val="FFC000"/>
            </a:outerShdw>
          </a:effectLst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416206" y="2602356"/>
            <a:ext cx="1008112" cy="1008112"/>
          </a:xfrm>
          <a:prstGeom prst="ellipse">
            <a:avLst/>
          </a:prstGeom>
          <a:solidFill>
            <a:srgbClr val="FFC000">
              <a:alpha val="30000"/>
            </a:srgbClr>
          </a:solidFill>
          <a:ln w="25400" cap="flat" cmpd="sng" algn="ctr">
            <a:noFill/>
            <a:prstDash val="solid"/>
          </a:ln>
          <a:effectLst>
            <a:outerShdw blurRad="647700" dist="711200" dir="14220000" sx="104000" sy="104000" algn="ctr" rotWithShape="0">
              <a:srgbClr val="FFC000"/>
            </a:outerShdw>
          </a:effectLst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5331012" y="3993326"/>
            <a:ext cx="733266" cy="733267"/>
          </a:xfrm>
          <a:prstGeom prst="ellipse">
            <a:avLst/>
          </a:prstGeom>
          <a:solidFill>
            <a:srgbClr val="FFC000">
              <a:alpha val="30000"/>
            </a:srgbClr>
          </a:solidFill>
          <a:ln w="25400" cap="flat" cmpd="sng" algn="ctr">
            <a:noFill/>
            <a:prstDash val="solid"/>
          </a:ln>
          <a:effectLst>
            <a:outerShdw blurRad="647700" dist="711200" dir="14220000" sx="104000" sy="104000" algn="ctr" rotWithShape="0">
              <a:srgbClr val="FFC000"/>
            </a:outerShdw>
          </a:effectLst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124592" y="3454763"/>
            <a:ext cx="659769" cy="659769"/>
          </a:xfrm>
          <a:prstGeom prst="ellipse">
            <a:avLst/>
          </a:prstGeom>
          <a:solidFill>
            <a:srgbClr val="FFC000">
              <a:alpha val="30000"/>
            </a:srgbClr>
          </a:solidFill>
          <a:ln w="25400" cap="flat" cmpd="sng" algn="ctr">
            <a:noFill/>
            <a:prstDash val="solid"/>
          </a:ln>
          <a:effectLst>
            <a:outerShdw blurRad="647700" dist="711200" dir="14220000" sx="104000" sy="104000" algn="ctr" rotWithShape="0">
              <a:srgbClr val="FFC000"/>
            </a:outerShdw>
          </a:effectLst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7132701" y="3855903"/>
            <a:ext cx="1008112" cy="1008112"/>
          </a:xfrm>
          <a:prstGeom prst="ellipse">
            <a:avLst/>
          </a:prstGeom>
          <a:solidFill>
            <a:srgbClr val="FFC000">
              <a:alpha val="30000"/>
            </a:srgbClr>
          </a:solidFill>
          <a:ln w="25400" cap="flat" cmpd="sng" algn="ctr">
            <a:noFill/>
            <a:prstDash val="solid"/>
          </a:ln>
          <a:effectLst>
            <a:outerShdw blurRad="647700" dist="711200" dir="14220000" sx="104000" sy="104000" algn="ctr" rotWithShape="0">
              <a:srgbClr val="FFC000"/>
            </a:outerShdw>
          </a:effectLst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8632474" y="3351847"/>
            <a:ext cx="1008112" cy="1008112"/>
          </a:xfrm>
          <a:prstGeom prst="ellipse">
            <a:avLst/>
          </a:prstGeom>
          <a:solidFill>
            <a:srgbClr val="FFC000">
              <a:alpha val="30000"/>
            </a:srgbClr>
          </a:solidFill>
          <a:ln w="25400" cap="flat" cmpd="sng" algn="ctr">
            <a:noFill/>
            <a:prstDash val="solid"/>
          </a:ln>
          <a:effectLst>
            <a:outerShdw blurRad="647700" dist="711200" dir="14220000" sx="104000" sy="104000" algn="ctr" rotWithShape="0">
              <a:srgbClr val="FFC000"/>
            </a:outerShdw>
          </a:effectLst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6628645" y="3578923"/>
            <a:ext cx="1008112" cy="1008112"/>
          </a:xfrm>
          <a:prstGeom prst="ellipse">
            <a:avLst/>
          </a:prstGeom>
          <a:solidFill>
            <a:srgbClr val="FFC000">
              <a:alpha val="30000"/>
            </a:srgbClr>
          </a:solidFill>
          <a:ln w="25400" cap="flat" cmpd="sng" algn="ctr">
            <a:noFill/>
            <a:prstDash val="solid"/>
          </a:ln>
          <a:effectLst>
            <a:outerShdw blurRad="647700" dist="711200" dir="14220000" sx="104000" sy="104000" algn="ctr" rotWithShape="0">
              <a:srgbClr val="FFC000"/>
            </a:outerShdw>
          </a:effectLst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936486" y="3501711"/>
            <a:ext cx="695988" cy="695988"/>
          </a:xfrm>
          <a:prstGeom prst="ellipse">
            <a:avLst/>
          </a:prstGeom>
          <a:solidFill>
            <a:srgbClr val="FFC000">
              <a:alpha val="30000"/>
            </a:srgbClr>
          </a:solidFill>
          <a:ln w="25400" cap="flat" cmpd="sng" algn="ctr">
            <a:noFill/>
            <a:prstDash val="solid"/>
          </a:ln>
          <a:effectLst>
            <a:outerShdw blurRad="647700" dist="711200" dir="14220000" sx="104000" sy="104000" algn="ctr" rotWithShape="0">
              <a:srgbClr val="FFC000"/>
            </a:outerShdw>
          </a:effectLst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8944598" y="3855903"/>
            <a:ext cx="1008112" cy="1008112"/>
          </a:xfrm>
          <a:prstGeom prst="ellipse">
            <a:avLst/>
          </a:prstGeom>
          <a:solidFill>
            <a:srgbClr val="FFC000">
              <a:alpha val="30000"/>
            </a:srgbClr>
          </a:solidFill>
          <a:ln w="25400" cap="flat" cmpd="sng" algn="ctr">
            <a:noFill/>
            <a:prstDash val="solid"/>
          </a:ln>
          <a:effectLst>
            <a:outerShdw blurRad="647700" dist="711200" dir="14220000" sx="104000" sy="104000" algn="ctr" rotWithShape="0">
              <a:srgbClr val="FFC000"/>
            </a:outerShdw>
          </a:effectLst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688014" y="3693643"/>
            <a:ext cx="1008112" cy="1008112"/>
          </a:xfrm>
          <a:prstGeom prst="ellipse">
            <a:avLst/>
          </a:prstGeom>
          <a:solidFill>
            <a:srgbClr val="FFC000">
              <a:alpha val="30000"/>
            </a:srgbClr>
          </a:solidFill>
          <a:ln w="25400" cap="flat" cmpd="sng" algn="ctr">
            <a:noFill/>
            <a:prstDash val="solid"/>
          </a:ln>
          <a:effectLst>
            <a:outerShdw blurRad="647700" dist="711200" dir="14220000" sx="104000" sy="104000" algn="ctr" rotWithShape="0">
              <a:srgbClr val="FFC000"/>
            </a:outerShdw>
          </a:effectLst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293232" y="4497383"/>
            <a:ext cx="504056" cy="504056"/>
          </a:xfrm>
          <a:prstGeom prst="ellipse">
            <a:avLst/>
          </a:prstGeom>
          <a:solidFill>
            <a:srgbClr val="FFC000">
              <a:alpha val="30000"/>
            </a:srgbClr>
          </a:solidFill>
          <a:ln w="25400" cap="flat" cmpd="sng" algn="ctr">
            <a:noFill/>
            <a:prstDash val="solid"/>
          </a:ln>
          <a:effectLst>
            <a:outerShdw blurRad="647700" dist="711200" dir="14220000" sx="104000" sy="104000" algn="ctr" rotWithShape="0">
              <a:srgbClr val="FFC000"/>
            </a:outerShdw>
          </a:effectLst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4257463" y="2602357"/>
            <a:ext cx="629405" cy="629405"/>
          </a:xfrm>
          <a:prstGeom prst="ellipse">
            <a:avLst/>
          </a:prstGeom>
          <a:solidFill>
            <a:srgbClr val="FFC000">
              <a:alpha val="30000"/>
            </a:srgbClr>
          </a:solidFill>
          <a:ln w="25400" cap="flat" cmpd="sng" algn="ctr">
            <a:noFill/>
            <a:prstDash val="solid"/>
          </a:ln>
          <a:effectLst>
            <a:outerShdw blurRad="647700" dist="711200" dir="14220000" sx="104000" sy="104000" algn="ctr" rotWithShape="0">
              <a:srgbClr val="FFC000"/>
            </a:outerShdw>
          </a:effectLst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5625604" y="3303738"/>
            <a:ext cx="798714" cy="798715"/>
          </a:xfrm>
          <a:prstGeom prst="ellipse">
            <a:avLst/>
          </a:prstGeom>
          <a:solidFill>
            <a:srgbClr val="FFC000">
              <a:alpha val="30000"/>
            </a:srgbClr>
          </a:solidFill>
          <a:ln w="25400" cap="flat" cmpd="sng" algn="ctr">
            <a:noFill/>
            <a:prstDash val="solid"/>
          </a:ln>
          <a:effectLst>
            <a:outerShdw blurRad="647700" dist="711200" dir="14220000" sx="104000" sy="104000" algn="ctr" rotWithShape="0">
              <a:srgbClr val="FFC000"/>
            </a:outerShdw>
          </a:effectLst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4257452" y="3350910"/>
            <a:ext cx="726706" cy="726707"/>
          </a:xfrm>
          <a:prstGeom prst="ellipse">
            <a:avLst/>
          </a:prstGeom>
          <a:solidFill>
            <a:srgbClr val="FFC000">
              <a:alpha val="30000"/>
            </a:srgbClr>
          </a:solidFill>
          <a:ln w="25400" cap="flat" cmpd="sng" algn="ctr">
            <a:noFill/>
            <a:prstDash val="solid"/>
          </a:ln>
          <a:effectLst>
            <a:outerShdw blurRad="647700" dist="711200" dir="14220000" sx="104000" sy="104000" algn="ctr" rotWithShape="0">
              <a:srgbClr val="FFC000"/>
            </a:outerShdw>
          </a:effectLst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957189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33333E-6 L 0.00104 -0.15439 " pathEditMode="relative" rAng="0" ptsTypes="AA">
                                      <p:cBhvr>
                                        <p:cTn id="15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773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4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299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rand(1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rand(1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rand(1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rand(1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repeatCount="indefinite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repeatCount="indefinite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repeatCount="indefinite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repeatCount="indefinite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repeatCount="indefinite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repeatCount="indefinite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repeatCount="indefinite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mph" presetSubtype="0" repeatCount="indefinite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88" dur="2000" fill="hold"/>
                                        <p:tgtEl>
                                          <p:spTgt spid="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repeatCount="indefinite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90" dur="2000" fill="hold"/>
                                        <p:tgtEl>
                                          <p:spTgt spid="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2000" fill="hold"/>
                                        <p:tgtEl>
                                          <p:spTgt spid="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repeatCount="indefinite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Scale>
                                      <p:cBhvr>
                                        <p:cTn id="94" dur="2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96" dur="2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98" dur="2000" fill="hold"/>
                                        <p:tgtEl>
                                          <p:spTgt spid="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repeatCount="indefinite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00" dur="2000" fill="hold"/>
                                        <p:tgtEl>
                                          <p:spTgt spid="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repeatCount="indefinite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Scale>
                                      <p:cBhvr>
                                        <p:cTn id="102" dur="2000" fill="hold"/>
                                        <p:tgtEl>
                                          <p:spTgt spid="5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04" dur="2000" fill="hold"/>
                                        <p:tgtEl>
                                          <p:spTgt spid="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repeatCount="indefinite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106" dur="2000" fill="hold"/>
                                        <p:tgtEl>
                                          <p:spTgt spid="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repeatCount="indefinite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08" dur="2000" fill="hold"/>
                                        <p:tgtEl>
                                          <p:spTgt spid="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10" dur="2000" fill="hold"/>
                                        <p:tgtEl>
                                          <p:spTgt spid="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2" dur="2000" fill="hold"/>
                                        <p:tgtEl>
                                          <p:spTgt spid="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14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086" y="-50100"/>
            <a:ext cx="12508173" cy="702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 Box 13"/>
          <p:cNvSpPr txBox="1">
            <a:spLocks noChangeArrowheads="1"/>
          </p:cNvSpPr>
          <p:nvPr/>
        </p:nvSpPr>
        <p:spPr bwMode="auto">
          <a:xfrm>
            <a:off x="2705100" y="270961"/>
            <a:ext cx="7962900" cy="584784"/>
          </a:xfrm>
          <a:prstGeom prst="rect">
            <a:avLst/>
          </a:prstGeom>
          <a:noFill/>
          <a:extLst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3200" b="1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defRPr>
            </a:lvl1pPr>
            <a:lvl2pPr>
              <a:defRPr>
                <a:latin typeface="Calibri" pitchFamily="34" charset="0"/>
                <a:ea typeface="宋体" pitchFamily="2" charset="-122"/>
              </a:defRPr>
            </a:lvl2pPr>
            <a:lvl3pPr>
              <a:defRPr>
                <a:latin typeface="Calibri" pitchFamily="34" charset="0"/>
                <a:ea typeface="宋体" pitchFamily="2" charset="-122"/>
              </a:defRPr>
            </a:lvl3pPr>
            <a:lvl4pPr>
              <a:defRPr>
                <a:latin typeface="Calibri" pitchFamily="34" charset="0"/>
                <a:ea typeface="宋体" pitchFamily="2" charset="-122"/>
              </a:defRPr>
            </a:lvl4pPr>
            <a:lvl5pPr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汇报提纲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756224" y="1685246"/>
            <a:ext cx="8063819" cy="376404"/>
            <a:chOff x="216181" y="1396490"/>
            <a:chExt cx="8063819" cy="376404"/>
          </a:xfrm>
        </p:grpSpPr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845873" y="1396490"/>
              <a:ext cx="6672140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班子整体功能、单位和谐稳定</a:t>
              </a:r>
              <a:endParaRPr lang="zh-CN" altLang="zh-CN" sz="24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Freeform 90"/>
            <p:cNvSpPr>
              <a:spLocks/>
            </p:cNvSpPr>
            <p:nvPr/>
          </p:nvSpPr>
          <p:spPr bwMode="auto">
            <a:xfrm>
              <a:off x="779657" y="1740000"/>
              <a:ext cx="6727439" cy="0"/>
            </a:xfrm>
            <a:custGeom>
              <a:avLst/>
              <a:gdLst>
                <a:gd name="T0" fmla="*/ 0 w 2133"/>
                <a:gd name="T1" fmla="*/ 2133 w 2133"/>
                <a:gd name="T2" fmla="*/ 0 w 2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133">
                  <a:moveTo>
                    <a:pt x="0" y="0"/>
                  </a:moveTo>
                  <a:lnTo>
                    <a:pt x="213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Line 91"/>
            <p:cNvSpPr>
              <a:spLocks noChangeShapeType="1"/>
            </p:cNvSpPr>
            <p:nvPr/>
          </p:nvSpPr>
          <p:spPr bwMode="auto">
            <a:xfrm>
              <a:off x="779657" y="1740000"/>
              <a:ext cx="6727439" cy="0"/>
            </a:xfrm>
            <a:prstGeom prst="line">
              <a:avLst/>
            </a:prstGeom>
            <a:noFill/>
            <a:ln w="2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Rectangle 100"/>
            <p:cNvSpPr>
              <a:spLocks noChangeArrowheads="1"/>
            </p:cNvSpPr>
            <p:nvPr/>
          </p:nvSpPr>
          <p:spPr bwMode="auto">
            <a:xfrm>
              <a:off x="7936209" y="1465117"/>
              <a:ext cx="152286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 Rounded MT Bold" pitchFamily="34" charset="0"/>
                  <a:ea typeface="Arial Unicode MS" pitchFamily="34" charset="-122"/>
                  <a:cs typeface="Arial Unicode MS" pitchFamily="34" charset="-122"/>
                </a:rPr>
                <a:t>0</a:t>
              </a:r>
            </a:p>
          </p:txBody>
        </p:sp>
        <p:sp>
          <p:nvSpPr>
            <p:cNvPr id="10" name="Rectangle 101"/>
            <p:cNvSpPr>
              <a:spLocks noChangeArrowheads="1"/>
            </p:cNvSpPr>
            <p:nvPr/>
          </p:nvSpPr>
          <p:spPr bwMode="auto">
            <a:xfrm>
              <a:off x="8103369" y="1465117"/>
              <a:ext cx="152286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 Rounded MT Bold" pitchFamily="34" charset="0"/>
                  <a:ea typeface="Arial Unicode MS" pitchFamily="34" charset="-122"/>
                  <a:cs typeface="Arial Unicode MS" pitchFamily="34" charset="-122"/>
                </a:rPr>
                <a:t>1</a:t>
              </a:r>
              <a:endParaRPr lang="zh-CN" altLang="zh-CN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 Rounded MT Bol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 bwMode="auto">
            <a:xfrm>
              <a:off x="2880000" y="1740953"/>
              <a:ext cx="5400000" cy="0"/>
            </a:xfrm>
            <a:prstGeom prst="line">
              <a:avLst/>
            </a:prstGeom>
            <a:noFill/>
            <a:ln w="12700" cap="flat" cmpd="sng" algn="ctr">
              <a:solidFill>
                <a:srgbClr val="F79646">
                  <a:lumMod val="75000"/>
                </a:srgbClr>
              </a:solidFill>
              <a:prstDash val="dash"/>
            </a:ln>
            <a:effectLst/>
          </p:spPr>
        </p:cxnSp>
        <p:grpSp>
          <p:nvGrpSpPr>
            <p:cNvPr id="12" name="组合 11"/>
            <p:cNvGrpSpPr/>
            <p:nvPr/>
          </p:nvGrpSpPr>
          <p:grpSpPr>
            <a:xfrm>
              <a:off x="216181" y="1439803"/>
              <a:ext cx="429097" cy="286064"/>
              <a:chOff x="2429928" y="1923678"/>
              <a:chExt cx="360040" cy="288032"/>
            </a:xfrm>
          </p:grpSpPr>
          <p:sp>
            <p:nvSpPr>
              <p:cNvPr id="13" name="燕尾形 12"/>
              <p:cNvSpPr/>
              <p:nvPr/>
            </p:nvSpPr>
            <p:spPr>
              <a:xfrm>
                <a:off x="2573944" y="1923678"/>
                <a:ext cx="216024" cy="288032"/>
              </a:xfrm>
              <a:prstGeom prst="chevron">
                <a:avLst/>
              </a:prstGeom>
              <a:solidFill>
                <a:sysClr val="window" lastClr="FFFFFF">
                  <a:lumMod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2429928" y="1923678"/>
                <a:ext cx="216024" cy="288032"/>
              </a:xfrm>
              <a:prstGeom prst="chevron">
                <a:avLst/>
              </a:prstGeom>
              <a:solidFill>
                <a:sysClr val="window" lastClr="FFFFFF">
                  <a:lumMod val="6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756224" y="2516964"/>
            <a:ext cx="8053859" cy="376404"/>
            <a:chOff x="216181" y="2340502"/>
            <a:chExt cx="8053859" cy="376404"/>
          </a:xfrm>
        </p:grpSpPr>
        <p:sp>
          <p:nvSpPr>
            <p:cNvPr id="16" name="Rectangle 6"/>
            <p:cNvSpPr>
              <a:spLocks noChangeArrowheads="1"/>
            </p:cNvSpPr>
            <p:nvPr/>
          </p:nvSpPr>
          <p:spPr bwMode="auto">
            <a:xfrm>
              <a:off x="845873" y="2340502"/>
              <a:ext cx="6672140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三会一课</a:t>
              </a:r>
              <a:endParaRPr lang="zh-CN" altLang="zh-CN" sz="24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Freeform 90"/>
            <p:cNvSpPr>
              <a:spLocks/>
            </p:cNvSpPr>
            <p:nvPr/>
          </p:nvSpPr>
          <p:spPr bwMode="auto">
            <a:xfrm>
              <a:off x="779657" y="2684012"/>
              <a:ext cx="6727439" cy="0"/>
            </a:xfrm>
            <a:custGeom>
              <a:avLst/>
              <a:gdLst>
                <a:gd name="T0" fmla="*/ 0 w 2133"/>
                <a:gd name="T1" fmla="*/ 2133 w 2133"/>
                <a:gd name="T2" fmla="*/ 0 w 2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133">
                  <a:moveTo>
                    <a:pt x="0" y="0"/>
                  </a:moveTo>
                  <a:lnTo>
                    <a:pt x="213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Line 91"/>
            <p:cNvSpPr>
              <a:spLocks noChangeShapeType="1"/>
            </p:cNvSpPr>
            <p:nvPr/>
          </p:nvSpPr>
          <p:spPr bwMode="auto">
            <a:xfrm>
              <a:off x="779657" y="2684012"/>
              <a:ext cx="6727439" cy="0"/>
            </a:xfrm>
            <a:prstGeom prst="line">
              <a:avLst/>
            </a:prstGeom>
            <a:noFill/>
            <a:ln w="2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Rectangle 100"/>
            <p:cNvSpPr>
              <a:spLocks noChangeArrowheads="1"/>
            </p:cNvSpPr>
            <p:nvPr/>
          </p:nvSpPr>
          <p:spPr bwMode="auto">
            <a:xfrm>
              <a:off x="7936209" y="2409129"/>
              <a:ext cx="152286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 Rounded MT Bold" pitchFamily="34" charset="0"/>
                  <a:ea typeface="Arial Unicode MS" pitchFamily="34" charset="-122"/>
                  <a:cs typeface="Arial Unicode MS" pitchFamily="34" charset="-122"/>
                </a:rPr>
                <a:t>0</a:t>
              </a:r>
            </a:p>
          </p:txBody>
        </p:sp>
        <p:sp>
          <p:nvSpPr>
            <p:cNvPr id="21" name="Rectangle 101"/>
            <p:cNvSpPr>
              <a:spLocks noChangeArrowheads="1"/>
            </p:cNvSpPr>
            <p:nvPr/>
          </p:nvSpPr>
          <p:spPr bwMode="auto">
            <a:xfrm>
              <a:off x="8103369" y="2409129"/>
              <a:ext cx="152286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 Rounded MT Bold" pitchFamily="34" charset="0"/>
                  <a:ea typeface="Arial Unicode MS" pitchFamily="34" charset="-122"/>
                  <a:cs typeface="Arial Unicode MS" pitchFamily="34" charset="-122"/>
                </a:rPr>
                <a:t>2</a:t>
              </a:r>
              <a:endParaRPr lang="zh-CN" altLang="zh-CN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 Rounded MT Bol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 bwMode="auto">
            <a:xfrm>
              <a:off x="1934040" y="2684965"/>
              <a:ext cx="6336000" cy="0"/>
            </a:xfrm>
            <a:prstGeom prst="line">
              <a:avLst/>
            </a:prstGeom>
            <a:noFill/>
            <a:ln w="12700" cap="flat" cmpd="sng" algn="ctr">
              <a:solidFill>
                <a:srgbClr val="F79646">
                  <a:lumMod val="75000"/>
                </a:srgbClr>
              </a:solidFill>
              <a:prstDash val="dash"/>
            </a:ln>
            <a:effectLst/>
          </p:spPr>
        </p:cxnSp>
        <p:grpSp>
          <p:nvGrpSpPr>
            <p:cNvPr id="23" name="组合 22"/>
            <p:cNvGrpSpPr/>
            <p:nvPr/>
          </p:nvGrpSpPr>
          <p:grpSpPr>
            <a:xfrm>
              <a:off x="216181" y="2383815"/>
              <a:ext cx="429097" cy="286064"/>
              <a:chOff x="2429928" y="1923678"/>
              <a:chExt cx="360040" cy="288032"/>
            </a:xfrm>
          </p:grpSpPr>
          <p:sp>
            <p:nvSpPr>
              <p:cNvPr id="24" name="燕尾形 23"/>
              <p:cNvSpPr/>
              <p:nvPr/>
            </p:nvSpPr>
            <p:spPr>
              <a:xfrm>
                <a:off x="2573944" y="1923678"/>
                <a:ext cx="216024" cy="288032"/>
              </a:xfrm>
              <a:prstGeom prst="chevron">
                <a:avLst/>
              </a:prstGeom>
              <a:solidFill>
                <a:sysClr val="window" lastClr="FFFFFF">
                  <a:lumMod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2429928" y="1923678"/>
                <a:ext cx="216024" cy="288032"/>
              </a:xfrm>
              <a:prstGeom prst="chevron">
                <a:avLst/>
              </a:prstGeom>
              <a:solidFill>
                <a:sysClr val="window" lastClr="FFFFFF">
                  <a:lumMod val="6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1756223" y="3348681"/>
            <a:ext cx="8039474" cy="376404"/>
            <a:chOff x="216181" y="3284513"/>
            <a:chExt cx="8039474" cy="376404"/>
          </a:xfrm>
        </p:grpSpPr>
        <p:sp>
          <p:nvSpPr>
            <p:cNvPr id="27" name="Rectangle 6"/>
            <p:cNvSpPr>
              <a:spLocks noChangeArrowheads="1"/>
            </p:cNvSpPr>
            <p:nvPr/>
          </p:nvSpPr>
          <p:spPr bwMode="auto">
            <a:xfrm>
              <a:off x="845873" y="3284513"/>
              <a:ext cx="6672140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创先争优活动</a:t>
              </a:r>
              <a:endParaRPr lang="zh-CN" altLang="zh-CN" sz="24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Freeform 90"/>
            <p:cNvSpPr>
              <a:spLocks/>
            </p:cNvSpPr>
            <p:nvPr/>
          </p:nvSpPr>
          <p:spPr bwMode="auto">
            <a:xfrm>
              <a:off x="779657" y="3628023"/>
              <a:ext cx="6727439" cy="0"/>
            </a:xfrm>
            <a:custGeom>
              <a:avLst/>
              <a:gdLst>
                <a:gd name="T0" fmla="*/ 0 w 2133"/>
                <a:gd name="T1" fmla="*/ 2133 w 2133"/>
                <a:gd name="T2" fmla="*/ 0 w 2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133">
                  <a:moveTo>
                    <a:pt x="0" y="0"/>
                  </a:moveTo>
                  <a:lnTo>
                    <a:pt x="213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Line 91"/>
            <p:cNvSpPr>
              <a:spLocks noChangeShapeType="1"/>
            </p:cNvSpPr>
            <p:nvPr/>
          </p:nvSpPr>
          <p:spPr bwMode="auto">
            <a:xfrm>
              <a:off x="779657" y="3628023"/>
              <a:ext cx="6727439" cy="0"/>
            </a:xfrm>
            <a:prstGeom prst="line">
              <a:avLst/>
            </a:prstGeom>
            <a:noFill/>
            <a:ln w="2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Rectangle 100"/>
            <p:cNvSpPr>
              <a:spLocks noChangeArrowheads="1"/>
            </p:cNvSpPr>
            <p:nvPr/>
          </p:nvSpPr>
          <p:spPr bwMode="auto">
            <a:xfrm>
              <a:off x="7936209" y="3353140"/>
              <a:ext cx="152286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 Rounded MT Bold" pitchFamily="34" charset="0"/>
                  <a:ea typeface="Arial Unicode MS" pitchFamily="34" charset="-122"/>
                  <a:cs typeface="Arial Unicode MS" pitchFamily="34" charset="-122"/>
                </a:rPr>
                <a:t>0</a:t>
              </a:r>
            </a:p>
          </p:txBody>
        </p:sp>
        <p:sp>
          <p:nvSpPr>
            <p:cNvPr id="31" name="Rectangle 101"/>
            <p:cNvSpPr>
              <a:spLocks noChangeArrowheads="1"/>
            </p:cNvSpPr>
            <p:nvPr/>
          </p:nvSpPr>
          <p:spPr bwMode="auto">
            <a:xfrm>
              <a:off x="8103369" y="3353140"/>
              <a:ext cx="152286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 Rounded MT Bold" pitchFamily="34" charset="0"/>
                  <a:ea typeface="Arial Unicode MS" pitchFamily="34" charset="-122"/>
                  <a:cs typeface="Arial Unicode MS" pitchFamily="34" charset="-122"/>
                </a:rPr>
                <a:t>3</a:t>
              </a:r>
              <a:endParaRPr lang="zh-CN" altLang="zh-CN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 Rounded MT Bol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 bwMode="auto">
            <a:xfrm>
              <a:off x="2564680" y="3628976"/>
              <a:ext cx="5688000" cy="0"/>
            </a:xfrm>
            <a:prstGeom prst="line">
              <a:avLst/>
            </a:prstGeom>
            <a:noFill/>
            <a:ln w="12700" cap="flat" cmpd="sng" algn="ctr">
              <a:solidFill>
                <a:srgbClr val="F79646">
                  <a:lumMod val="75000"/>
                </a:srgbClr>
              </a:solidFill>
              <a:prstDash val="dash"/>
            </a:ln>
            <a:effectLst/>
          </p:spPr>
        </p:cxnSp>
        <p:grpSp>
          <p:nvGrpSpPr>
            <p:cNvPr id="33" name="组合 32"/>
            <p:cNvGrpSpPr/>
            <p:nvPr/>
          </p:nvGrpSpPr>
          <p:grpSpPr>
            <a:xfrm>
              <a:off x="216181" y="3327826"/>
              <a:ext cx="429097" cy="286064"/>
              <a:chOff x="2429928" y="1923678"/>
              <a:chExt cx="360040" cy="288032"/>
            </a:xfrm>
          </p:grpSpPr>
          <p:sp>
            <p:nvSpPr>
              <p:cNvPr id="34" name="燕尾形 33"/>
              <p:cNvSpPr/>
              <p:nvPr/>
            </p:nvSpPr>
            <p:spPr>
              <a:xfrm>
                <a:off x="2573944" y="1923678"/>
                <a:ext cx="216024" cy="288032"/>
              </a:xfrm>
              <a:prstGeom prst="chevron">
                <a:avLst/>
              </a:prstGeom>
              <a:solidFill>
                <a:sysClr val="window" lastClr="FFFFFF">
                  <a:lumMod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2429928" y="1923678"/>
                <a:ext cx="216024" cy="288032"/>
              </a:xfrm>
              <a:prstGeom prst="chevron">
                <a:avLst/>
              </a:prstGeom>
              <a:solidFill>
                <a:sysClr val="window" lastClr="FFFFFF">
                  <a:lumMod val="6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1756224" y="4180399"/>
            <a:ext cx="8063819" cy="376404"/>
            <a:chOff x="216181" y="4228525"/>
            <a:chExt cx="8063819" cy="376404"/>
          </a:xfrm>
        </p:grpSpPr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>
              <a:off x="845873" y="4228525"/>
              <a:ext cx="6672140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加强领导班子和职工队伍建设</a:t>
              </a:r>
              <a:endParaRPr lang="zh-CN" altLang="zh-CN" sz="24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Freeform 90"/>
            <p:cNvSpPr>
              <a:spLocks/>
            </p:cNvSpPr>
            <p:nvPr/>
          </p:nvSpPr>
          <p:spPr bwMode="auto">
            <a:xfrm>
              <a:off x="779657" y="4572035"/>
              <a:ext cx="6727439" cy="0"/>
            </a:xfrm>
            <a:custGeom>
              <a:avLst/>
              <a:gdLst>
                <a:gd name="T0" fmla="*/ 0 w 2133"/>
                <a:gd name="T1" fmla="*/ 2133 w 2133"/>
                <a:gd name="T2" fmla="*/ 0 w 2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133">
                  <a:moveTo>
                    <a:pt x="0" y="0"/>
                  </a:moveTo>
                  <a:lnTo>
                    <a:pt x="213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Line 91"/>
            <p:cNvSpPr>
              <a:spLocks noChangeShapeType="1"/>
            </p:cNvSpPr>
            <p:nvPr/>
          </p:nvSpPr>
          <p:spPr bwMode="auto">
            <a:xfrm>
              <a:off x="779657" y="4572035"/>
              <a:ext cx="6727439" cy="0"/>
            </a:xfrm>
            <a:prstGeom prst="line">
              <a:avLst/>
            </a:prstGeom>
            <a:noFill/>
            <a:ln w="2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Rectangle 100"/>
            <p:cNvSpPr>
              <a:spLocks noChangeArrowheads="1"/>
            </p:cNvSpPr>
            <p:nvPr/>
          </p:nvSpPr>
          <p:spPr bwMode="auto">
            <a:xfrm>
              <a:off x="7936209" y="4297152"/>
              <a:ext cx="152286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 Rounded MT Bold" pitchFamily="34" charset="0"/>
                  <a:ea typeface="Arial Unicode MS" pitchFamily="34" charset="-122"/>
                  <a:cs typeface="Arial Unicode MS" pitchFamily="34" charset="-122"/>
                </a:rPr>
                <a:t>0</a:t>
              </a:r>
            </a:p>
          </p:txBody>
        </p:sp>
        <p:sp>
          <p:nvSpPr>
            <p:cNvPr id="42" name="Rectangle 101"/>
            <p:cNvSpPr>
              <a:spLocks noChangeArrowheads="1"/>
            </p:cNvSpPr>
            <p:nvPr/>
          </p:nvSpPr>
          <p:spPr bwMode="auto">
            <a:xfrm>
              <a:off x="8103369" y="4297152"/>
              <a:ext cx="152286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 Rounded MT Bold" pitchFamily="34" charset="0"/>
                  <a:ea typeface="Arial Unicode MS" pitchFamily="34" charset="-122"/>
                  <a:cs typeface="Arial Unicode MS" pitchFamily="34" charset="-122"/>
                </a:rPr>
                <a:t>4</a:t>
              </a:r>
              <a:endParaRPr lang="zh-CN" altLang="zh-CN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 Rounded MT Bol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 bwMode="auto">
            <a:xfrm>
              <a:off x="2880000" y="4572988"/>
              <a:ext cx="5400000" cy="0"/>
            </a:xfrm>
            <a:prstGeom prst="line">
              <a:avLst/>
            </a:prstGeom>
            <a:noFill/>
            <a:ln w="12700" cap="flat" cmpd="sng" algn="ctr">
              <a:solidFill>
                <a:srgbClr val="F79646">
                  <a:lumMod val="75000"/>
                </a:srgbClr>
              </a:solidFill>
              <a:prstDash val="dash"/>
            </a:ln>
            <a:effectLst/>
          </p:spPr>
        </p:cxnSp>
        <p:grpSp>
          <p:nvGrpSpPr>
            <p:cNvPr id="44" name="组合 43"/>
            <p:cNvGrpSpPr/>
            <p:nvPr/>
          </p:nvGrpSpPr>
          <p:grpSpPr>
            <a:xfrm>
              <a:off x="216181" y="4271838"/>
              <a:ext cx="429097" cy="286064"/>
              <a:chOff x="2429928" y="1923678"/>
              <a:chExt cx="360040" cy="288032"/>
            </a:xfrm>
          </p:grpSpPr>
          <p:sp>
            <p:nvSpPr>
              <p:cNvPr id="45" name="燕尾形 44"/>
              <p:cNvSpPr/>
              <p:nvPr/>
            </p:nvSpPr>
            <p:spPr>
              <a:xfrm>
                <a:off x="2573944" y="1923678"/>
                <a:ext cx="216024" cy="288032"/>
              </a:xfrm>
              <a:prstGeom prst="chevron">
                <a:avLst/>
              </a:prstGeom>
              <a:solidFill>
                <a:sysClr val="window" lastClr="FFFFFF">
                  <a:lumMod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2429928" y="1923678"/>
                <a:ext cx="216024" cy="288032"/>
              </a:xfrm>
              <a:prstGeom prst="chevron">
                <a:avLst/>
              </a:prstGeom>
              <a:solidFill>
                <a:sysClr val="window" lastClr="FFFFFF">
                  <a:lumMod val="6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1756224" y="5012116"/>
            <a:ext cx="8063819" cy="376404"/>
            <a:chOff x="216181" y="5172536"/>
            <a:chExt cx="8063819" cy="376404"/>
          </a:xfrm>
        </p:grpSpPr>
        <p:sp>
          <p:nvSpPr>
            <p:cNvPr id="48" name="Rectangle 6"/>
            <p:cNvSpPr>
              <a:spLocks noChangeArrowheads="1"/>
            </p:cNvSpPr>
            <p:nvPr/>
          </p:nvSpPr>
          <p:spPr bwMode="auto">
            <a:xfrm>
              <a:off x="845873" y="5172536"/>
              <a:ext cx="6672140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推进生产经营中的思想政治工作</a:t>
              </a:r>
              <a:endParaRPr lang="zh-CN" altLang="zh-CN" sz="24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Freeform 90"/>
            <p:cNvSpPr>
              <a:spLocks/>
            </p:cNvSpPr>
            <p:nvPr/>
          </p:nvSpPr>
          <p:spPr bwMode="auto">
            <a:xfrm>
              <a:off x="779657" y="5516046"/>
              <a:ext cx="6727439" cy="0"/>
            </a:xfrm>
            <a:custGeom>
              <a:avLst/>
              <a:gdLst>
                <a:gd name="T0" fmla="*/ 0 w 2133"/>
                <a:gd name="T1" fmla="*/ 2133 w 2133"/>
                <a:gd name="T2" fmla="*/ 0 w 2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133">
                  <a:moveTo>
                    <a:pt x="0" y="0"/>
                  </a:moveTo>
                  <a:lnTo>
                    <a:pt x="213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Line 91"/>
            <p:cNvSpPr>
              <a:spLocks noChangeShapeType="1"/>
            </p:cNvSpPr>
            <p:nvPr/>
          </p:nvSpPr>
          <p:spPr bwMode="auto">
            <a:xfrm>
              <a:off x="779657" y="5516046"/>
              <a:ext cx="6727439" cy="0"/>
            </a:xfrm>
            <a:prstGeom prst="line">
              <a:avLst/>
            </a:prstGeom>
            <a:noFill/>
            <a:ln w="2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Rectangle 100"/>
            <p:cNvSpPr>
              <a:spLocks noChangeArrowheads="1"/>
            </p:cNvSpPr>
            <p:nvPr/>
          </p:nvSpPr>
          <p:spPr bwMode="auto">
            <a:xfrm>
              <a:off x="7936209" y="5241163"/>
              <a:ext cx="152286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 Rounded MT Bold" pitchFamily="34" charset="0"/>
                  <a:ea typeface="Arial Unicode MS" pitchFamily="34" charset="-122"/>
                  <a:cs typeface="Arial Unicode MS" pitchFamily="34" charset="-122"/>
                </a:rPr>
                <a:t>0</a:t>
              </a:r>
            </a:p>
          </p:txBody>
        </p:sp>
        <p:sp>
          <p:nvSpPr>
            <p:cNvPr id="52" name="Rectangle 101"/>
            <p:cNvSpPr>
              <a:spLocks noChangeArrowheads="1"/>
            </p:cNvSpPr>
            <p:nvPr/>
          </p:nvSpPr>
          <p:spPr bwMode="auto">
            <a:xfrm>
              <a:off x="8103369" y="5241163"/>
              <a:ext cx="152286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 Rounded MT Bold" pitchFamily="34" charset="0"/>
                  <a:ea typeface="Arial Unicode MS" pitchFamily="34" charset="-122"/>
                  <a:cs typeface="Arial Unicode MS" pitchFamily="34" charset="-122"/>
                </a:rPr>
                <a:t>5</a:t>
              </a:r>
              <a:endParaRPr lang="zh-CN" altLang="zh-CN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 Rounded MT Bol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 bwMode="auto">
            <a:xfrm>
              <a:off x="2880000" y="5516999"/>
              <a:ext cx="5400000" cy="0"/>
            </a:xfrm>
            <a:prstGeom prst="line">
              <a:avLst/>
            </a:prstGeom>
            <a:noFill/>
            <a:ln w="12700" cap="flat" cmpd="sng" algn="ctr">
              <a:solidFill>
                <a:srgbClr val="F79646">
                  <a:lumMod val="75000"/>
                </a:srgbClr>
              </a:solidFill>
              <a:prstDash val="dash"/>
            </a:ln>
            <a:effectLst/>
          </p:spPr>
        </p:cxnSp>
        <p:grpSp>
          <p:nvGrpSpPr>
            <p:cNvPr id="54" name="组合 53"/>
            <p:cNvGrpSpPr/>
            <p:nvPr/>
          </p:nvGrpSpPr>
          <p:grpSpPr>
            <a:xfrm>
              <a:off x="216181" y="5215849"/>
              <a:ext cx="429097" cy="286064"/>
              <a:chOff x="2429928" y="1923678"/>
              <a:chExt cx="360040" cy="288032"/>
            </a:xfrm>
          </p:grpSpPr>
          <p:sp>
            <p:nvSpPr>
              <p:cNvPr id="55" name="燕尾形 54"/>
              <p:cNvSpPr/>
              <p:nvPr/>
            </p:nvSpPr>
            <p:spPr>
              <a:xfrm>
                <a:off x="2573944" y="1923678"/>
                <a:ext cx="216024" cy="288032"/>
              </a:xfrm>
              <a:prstGeom prst="chevron">
                <a:avLst/>
              </a:prstGeom>
              <a:solidFill>
                <a:sysClr val="window" lastClr="FFFFFF">
                  <a:lumMod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6" name="燕尾形 55"/>
              <p:cNvSpPr/>
              <p:nvPr/>
            </p:nvSpPr>
            <p:spPr>
              <a:xfrm>
                <a:off x="2429928" y="1923678"/>
                <a:ext cx="216024" cy="288032"/>
              </a:xfrm>
              <a:prstGeom prst="chevron">
                <a:avLst/>
              </a:prstGeom>
              <a:solidFill>
                <a:sysClr val="window" lastClr="FFFFFF">
                  <a:lumMod val="6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1756224" y="5843832"/>
            <a:ext cx="8063819" cy="376404"/>
            <a:chOff x="216181" y="6116546"/>
            <a:chExt cx="8063819" cy="376404"/>
          </a:xfrm>
        </p:grpSpPr>
        <p:sp>
          <p:nvSpPr>
            <p:cNvPr id="58" name="Rectangle 6"/>
            <p:cNvSpPr>
              <a:spLocks noChangeArrowheads="1"/>
            </p:cNvSpPr>
            <p:nvPr/>
          </p:nvSpPr>
          <p:spPr bwMode="auto">
            <a:xfrm>
              <a:off x="845873" y="6116546"/>
              <a:ext cx="6672140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深入开展学习型党组织建设</a:t>
              </a:r>
              <a:endParaRPr lang="zh-CN" altLang="zh-CN" sz="24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79657" y="6460056"/>
              <a:ext cx="6727439" cy="0"/>
            </a:xfrm>
            <a:custGeom>
              <a:avLst/>
              <a:gdLst>
                <a:gd name="T0" fmla="*/ 0 w 2133"/>
                <a:gd name="T1" fmla="*/ 2133 w 2133"/>
                <a:gd name="T2" fmla="*/ 0 w 2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133">
                  <a:moveTo>
                    <a:pt x="0" y="0"/>
                  </a:moveTo>
                  <a:lnTo>
                    <a:pt x="213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Line 91"/>
            <p:cNvSpPr>
              <a:spLocks noChangeShapeType="1"/>
            </p:cNvSpPr>
            <p:nvPr/>
          </p:nvSpPr>
          <p:spPr bwMode="auto">
            <a:xfrm>
              <a:off x="779657" y="6460056"/>
              <a:ext cx="6727439" cy="0"/>
            </a:xfrm>
            <a:prstGeom prst="line">
              <a:avLst/>
            </a:prstGeom>
            <a:noFill/>
            <a:ln w="2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Rectangle 100"/>
            <p:cNvSpPr>
              <a:spLocks noChangeArrowheads="1"/>
            </p:cNvSpPr>
            <p:nvPr/>
          </p:nvSpPr>
          <p:spPr bwMode="auto">
            <a:xfrm>
              <a:off x="7936209" y="6185173"/>
              <a:ext cx="152286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 Rounded MT Bold" pitchFamily="34" charset="0"/>
                  <a:ea typeface="Arial Unicode MS" pitchFamily="34" charset="-122"/>
                  <a:cs typeface="Arial Unicode MS" pitchFamily="34" charset="-122"/>
                </a:rPr>
                <a:t>0</a:t>
              </a:r>
            </a:p>
          </p:txBody>
        </p:sp>
        <p:sp>
          <p:nvSpPr>
            <p:cNvPr id="62" name="Rectangle 101"/>
            <p:cNvSpPr>
              <a:spLocks noChangeArrowheads="1"/>
            </p:cNvSpPr>
            <p:nvPr/>
          </p:nvSpPr>
          <p:spPr bwMode="auto">
            <a:xfrm>
              <a:off x="8103369" y="6185173"/>
              <a:ext cx="152286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 Rounded MT Bold" pitchFamily="34" charset="0"/>
                  <a:ea typeface="Arial Unicode MS" pitchFamily="34" charset="-122"/>
                  <a:cs typeface="Arial Unicode MS" pitchFamily="34" charset="-122"/>
                </a:rPr>
                <a:t>6</a:t>
              </a:r>
              <a:endParaRPr lang="zh-CN" altLang="zh-CN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 Rounded MT Bold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 bwMode="auto">
            <a:xfrm>
              <a:off x="2880000" y="6461009"/>
              <a:ext cx="5400000" cy="0"/>
            </a:xfrm>
            <a:prstGeom prst="line">
              <a:avLst/>
            </a:prstGeom>
            <a:noFill/>
            <a:ln w="12700" cap="flat" cmpd="sng" algn="ctr">
              <a:solidFill>
                <a:srgbClr val="F79646">
                  <a:lumMod val="75000"/>
                </a:srgbClr>
              </a:solidFill>
              <a:prstDash val="dash"/>
            </a:ln>
            <a:effectLst/>
          </p:spPr>
        </p:cxnSp>
        <p:grpSp>
          <p:nvGrpSpPr>
            <p:cNvPr id="64" name="组合 63"/>
            <p:cNvGrpSpPr/>
            <p:nvPr/>
          </p:nvGrpSpPr>
          <p:grpSpPr>
            <a:xfrm>
              <a:off x="216181" y="6159859"/>
              <a:ext cx="429097" cy="286064"/>
              <a:chOff x="2429928" y="1923678"/>
              <a:chExt cx="360040" cy="288032"/>
            </a:xfrm>
          </p:grpSpPr>
          <p:sp>
            <p:nvSpPr>
              <p:cNvPr id="65" name="燕尾形 64"/>
              <p:cNvSpPr/>
              <p:nvPr/>
            </p:nvSpPr>
            <p:spPr>
              <a:xfrm>
                <a:off x="2573944" y="1923678"/>
                <a:ext cx="216024" cy="288032"/>
              </a:xfrm>
              <a:prstGeom prst="chevron">
                <a:avLst/>
              </a:prstGeom>
              <a:solidFill>
                <a:sysClr val="window" lastClr="FFFFFF">
                  <a:lumMod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6" name="燕尾形 65"/>
              <p:cNvSpPr/>
              <p:nvPr/>
            </p:nvSpPr>
            <p:spPr>
              <a:xfrm>
                <a:off x="2429928" y="1923678"/>
                <a:ext cx="216024" cy="288032"/>
              </a:xfrm>
              <a:prstGeom prst="chevron">
                <a:avLst/>
              </a:prstGeom>
              <a:solidFill>
                <a:sysClr val="window" lastClr="FFFFFF">
                  <a:lumMod val="6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550872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129" y="-22661"/>
            <a:ext cx="12540342" cy="702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 Box 13"/>
          <p:cNvSpPr txBox="1">
            <a:spLocks noChangeArrowheads="1"/>
          </p:cNvSpPr>
          <p:nvPr/>
        </p:nvSpPr>
        <p:spPr bwMode="auto">
          <a:xfrm>
            <a:off x="2705100" y="270962"/>
            <a:ext cx="7962900" cy="584775"/>
          </a:xfrm>
          <a:prstGeom prst="rect">
            <a:avLst/>
          </a:prstGeom>
          <a:noFill/>
          <a:extLst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6000" b="1">
                <a:ln w="9525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chemeClr val="bg1"/>
                    </a:gs>
                    <a:gs pos="45000">
                      <a:srgbClr val="FF9900"/>
                    </a:gs>
                    <a:gs pos="47000">
                      <a:srgbClr val="FF6600"/>
                    </a:gs>
                    <a:gs pos="95000">
                      <a:srgbClr val="C00000"/>
                    </a:gs>
                    <a:gs pos="100000">
                      <a:srgbClr val="D10000"/>
                    </a:gs>
                  </a:gsLst>
                  <a:lin ang="5400000"/>
                </a:gradFill>
                <a:effectLst>
                  <a:outerShdw blurRad="50800" dist="38100" dir="3360000" sx="101000" sy="101000" algn="bl" rotWithShape="0">
                    <a:prstClr val="black">
                      <a:alpha val="25000"/>
                    </a:prstClr>
                  </a:outerShdw>
                </a:effectLst>
                <a:latin typeface="方正粗宋简体" pitchFamily="65" charset="-122"/>
                <a:ea typeface="方正粗宋简体" pitchFamily="65" charset="-122"/>
              </a:defRPr>
            </a:lvl1pPr>
            <a:lvl2pPr>
              <a:defRPr>
                <a:latin typeface="Calibri" pitchFamily="34" charset="0"/>
                <a:ea typeface="宋体" pitchFamily="2" charset="-122"/>
              </a:defRPr>
            </a:lvl2pPr>
            <a:lvl3pPr>
              <a:defRPr>
                <a:latin typeface="Calibri" pitchFamily="34" charset="0"/>
                <a:ea typeface="宋体" pitchFamily="2" charset="-122"/>
              </a:defRPr>
            </a:lvl3pPr>
            <a:lvl4pPr>
              <a:defRPr>
                <a:latin typeface="Calibri" pitchFamily="34" charset="0"/>
                <a:ea typeface="宋体" pitchFamily="2" charset="-122"/>
              </a:defRPr>
            </a:lvl4pPr>
            <a:lvl5pPr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algn="l"/>
            <a:r>
              <a:rPr lang="en-US" altLang="zh-CN" sz="3200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01</a:t>
            </a:r>
            <a:r>
              <a:rPr lang="en-US" altLang="zh-CN" sz="3200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</a:t>
            </a:r>
            <a:r>
              <a:rPr lang="zh-CN" altLang="en-US" sz="3200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班子整体功能、单位和谐稳定</a:t>
            </a:r>
          </a:p>
        </p:txBody>
      </p:sp>
      <p:sp>
        <p:nvSpPr>
          <p:cNvPr id="67" name="内容占位符 2"/>
          <p:cNvSpPr txBox="1">
            <a:spLocks/>
          </p:cNvSpPr>
          <p:nvPr/>
        </p:nvSpPr>
        <p:spPr>
          <a:xfrm>
            <a:off x="1636848" y="1324300"/>
            <a:ext cx="8922173" cy="53287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 eaLnBrk="1" hangingPunct="1">
              <a:lnSpc>
                <a:spcPct val="150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zh-CN" altLang="en-US" sz="2400" dirty="0">
                <a:latin typeface="方正粗圆简体" pitchFamily="65" charset="-122"/>
                <a:ea typeface="方正粗圆简体" pitchFamily="65" charset="-122"/>
              </a:rPr>
              <a:t>支部充分认识到新形势下加强党建工作的重要性和紧迫性：</a:t>
            </a:r>
            <a:endParaRPr lang="en-US" altLang="zh-CN" sz="2400" dirty="0">
              <a:latin typeface="方正粗圆简体" pitchFamily="65" charset="-122"/>
              <a:ea typeface="方正粗圆简体" pitchFamily="65" charset="-122"/>
            </a:endParaRPr>
          </a:p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>
                <a:srgbClr val="E8670C"/>
              </a:buClr>
              <a:buFont typeface="Arial" pitchFamily="34" charset="0"/>
              <a:buChar char="•"/>
            </a:pP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贯彻落实</a:t>
            </a:r>
            <a:r>
              <a:rPr lang="en-US" altLang="zh-CN" sz="2200" dirty="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年创先争优活动总结表彰大会精神。</a:t>
            </a:r>
            <a:endParaRPr lang="en-US" altLang="zh-CN" sz="2200" dirty="0"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>
                <a:srgbClr val="E8670C"/>
              </a:buClr>
              <a:buFont typeface="Arial" pitchFamily="34" charset="0"/>
              <a:buChar char="•"/>
            </a:pP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大力弘扬宣传单位先进集体和优秀党员事迹。</a:t>
            </a:r>
            <a:endParaRPr lang="en-US" altLang="zh-CN" sz="2200" dirty="0"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>
                <a:srgbClr val="E8670C"/>
              </a:buClr>
              <a:buFont typeface="Arial" pitchFamily="34" charset="0"/>
              <a:buChar char="•"/>
            </a:pP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召开班子民主生活会，解决公司管理中存在的问题，查找自身差距，认真开展批评与自我批评。</a:t>
            </a:r>
            <a:endParaRPr lang="en-US" altLang="zh-CN" sz="2200" dirty="0"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>
                <a:srgbClr val="E8670C"/>
              </a:buClr>
              <a:buFont typeface="Arial" pitchFamily="34" charset="0"/>
              <a:buChar char="•"/>
            </a:pP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注重强基础，增强组织凝聚力，注重强实效，强化制度执行力。</a:t>
            </a:r>
          </a:p>
        </p:txBody>
      </p:sp>
      <p:pic>
        <p:nvPicPr>
          <p:cNvPr id="9" name="Picture 3" descr="下云"/>
          <p:cNvPicPr>
            <a:picLocks noChangeAspect="1" noChangeArrowheads="1"/>
          </p:cNvPicPr>
          <p:nvPr/>
        </p:nvPicPr>
        <p:blipFill rotWithShape="1">
          <a:blip r:embed="rId5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92"/>
          <a:stretch/>
        </p:blipFill>
        <p:spPr bwMode="auto">
          <a:xfrm>
            <a:off x="-6026" y="5411346"/>
            <a:ext cx="12198026" cy="1456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华表1"/>
          <p:cNvPicPr>
            <a:picLocks noChangeAspect="1" noChangeArrowheads="1"/>
          </p:cNvPicPr>
          <p:nvPr/>
        </p:nvPicPr>
        <p:blipFill>
          <a:blip r:embed="rId6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47" y="5797551"/>
            <a:ext cx="758825" cy="1069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48143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243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rgbClr val="64BE46"/>
        </a:solidFill>
        <a:ln>
          <a:noFill/>
        </a:ln>
        <a:effectLst>
          <a:outerShdw blurRad="558800" dir="5400000" sx="90000" sy="-19000" rotWithShape="0">
            <a:prstClr val="black">
              <a:alpha val="20000"/>
            </a:prstClr>
          </a:outerShdw>
        </a:effectLst>
      </a:spPr>
      <a:bodyPr vert="horz" wrap="square" lIns="68586" tIns="34294" rIns="68586" bIns="34294" numCol="1" anchor="t" anchorCtr="0" compatLnSpc="1">
        <a:prstTxWarp prst="textNoShape">
          <a:avLst/>
        </a:prstTxWarp>
      </a:bodyPr>
      <a:lstStyle>
        <a:defPPr marL="0" marR="0" indent="0" defTabSz="685862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kern="0" cap="none" spc="0" normalizeH="0" baseline="0" noProof="0">
            <a:ln>
              <a:noFill/>
            </a:ln>
            <a:solidFill>
              <a:sysClr val="windowText" lastClr="000000"/>
            </a:solidFill>
            <a:effectLst/>
            <a:uLnTx/>
            <a:uFillTx/>
          </a:defRPr>
        </a:defPPr>
      </a:lst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8126</TotalTime>
  <Words>305</Words>
  <Application>Microsoft Office PowerPoint</Application>
  <PresentationFormat>宽屏</PresentationFormat>
  <Paragraphs>35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8" baseType="lpstr">
      <vt:lpstr>Arial Unicode MS</vt:lpstr>
      <vt:lpstr>Meiryo</vt:lpstr>
      <vt:lpstr>方正粗宋简体</vt:lpstr>
      <vt:lpstr>方正粗圆简体</vt:lpstr>
      <vt:lpstr>楷体_GB2312</vt:lpstr>
      <vt:lpstr>宋体</vt:lpstr>
      <vt:lpstr>微软雅黑</vt:lpstr>
      <vt:lpstr>Arial</vt:lpstr>
      <vt:lpstr>Arial Black</vt:lpstr>
      <vt:lpstr>Arial Rounded MT Bold</vt:lpstr>
      <vt:lpstr>Calibri</vt:lpstr>
      <vt:lpstr>Calibri Light</vt:lpstr>
      <vt:lpstr>1_默认设计模板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300</cp:revision>
  <dcterms:created xsi:type="dcterms:W3CDTF">2007-12-23T06:51:21Z</dcterms:created>
  <dcterms:modified xsi:type="dcterms:W3CDTF">2017-02-15T17:48:05Z</dcterms:modified>
  <cp:category/>
</cp:coreProperties>
</file>