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56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1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4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05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522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8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5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43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21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4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089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69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1E680-D6B5-4D74-B358-7A55DEB0AE06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23C86-2DDD-4A1F-B89F-9621F82CB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3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141938"/>
            <a:ext cx="7055635" cy="440977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267834"/>
            <a:ext cx="9144000" cy="2590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691680" y="5445224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xiangeiweidademuqin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GungsuhChe" pitchFamily="49" charset="-127"/>
              <a:ea typeface="GungsuhChe" pitchFamily="49" charset="-127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5896" y="6269250"/>
            <a:ext cx="2228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10000"/>
                  </a:schemeClr>
                </a:solidFill>
              </a:rPr>
              <a:t>2014.5/</a:t>
            </a:r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</a:rPr>
              <a:t>陈华创意出品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7378"/>
            <a:ext cx="1437862" cy="43030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739950" y="5445224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xiangeiweidademuqin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GungsuhChe" pitchFamily="49" charset="-127"/>
              <a:ea typeface="GungsuhChe" pitchFamily="49" charset="-127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830897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0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2954" cy="66556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7384"/>
            <a:ext cx="5796136" cy="6885384"/>
          </a:xfrm>
          <a:prstGeom prst="rect">
            <a:avLst/>
          </a:prstGeom>
          <a:gradFill flip="none" rotWithShape="1">
            <a:gsLst>
              <a:gs pos="16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67544" y="1268760"/>
            <a:ext cx="2698175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我总是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把这一切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都当成理所当然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你养育了我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还要继续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帮着我带孩子</a:t>
            </a:r>
            <a:endParaRPr lang="en-US" altLang="zh-CN" sz="2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过程 2"/>
          <p:cNvSpPr/>
          <p:nvPr/>
        </p:nvSpPr>
        <p:spPr>
          <a:xfrm>
            <a:off x="6311388" y="6453336"/>
            <a:ext cx="2832612" cy="2818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27">
                <a:moveTo>
                  <a:pt x="1745" y="0"/>
                </a:moveTo>
                <a:lnTo>
                  <a:pt x="11745" y="0"/>
                </a:lnTo>
                <a:lnTo>
                  <a:pt x="11745" y="10000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8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H="1">
            <a:off x="0" y="0"/>
            <a:ext cx="9153381" cy="6858000"/>
            <a:chOff x="0" y="0"/>
            <a:chExt cx="9153381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486" y="0"/>
              <a:ext cx="5062895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0459"/>
            <a:stretch/>
          </p:blipFill>
          <p:spPr>
            <a:xfrm>
              <a:off x="0" y="0"/>
              <a:ext cx="5057295" cy="6858000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4517000" y="1045929"/>
            <a:ext cx="387798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未来的日子</a:t>
            </a:r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会更加孝顺</a:t>
            </a:r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像</a:t>
            </a:r>
            <a:r>
              <a:rPr lang="zh-CN" altLang="zh-CN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您爱我们一样爱</a:t>
            </a:r>
            <a:r>
              <a:rPr lang="zh-CN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en-US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祝愿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</a:t>
            </a:r>
            <a:r>
              <a:rPr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天下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母亲们健康</a:t>
            </a:r>
            <a:r>
              <a:rPr lang="zh-CN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</a:t>
            </a:r>
            <a:endParaRPr lang="zh-CN" altLang="zh-CN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过程 2"/>
          <p:cNvSpPr/>
          <p:nvPr/>
        </p:nvSpPr>
        <p:spPr>
          <a:xfrm>
            <a:off x="6311388" y="6453336"/>
            <a:ext cx="2832612" cy="28188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27">
                <a:moveTo>
                  <a:pt x="1745" y="0"/>
                </a:moveTo>
                <a:lnTo>
                  <a:pt x="11745" y="0"/>
                </a:lnTo>
                <a:lnTo>
                  <a:pt x="11745" y="10000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77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-141938"/>
            <a:ext cx="7055635" cy="440977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267834"/>
            <a:ext cx="9144000" cy="2590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691680" y="544522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Ganen</a:t>
            </a:r>
            <a:r>
              <a:rPr lang="en-US" altLang="zh-CN" sz="2400" dirty="0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 </a:t>
            </a:r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weidademuqin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GungsuhChe" pitchFamily="49" charset="-127"/>
              <a:ea typeface="GungsuhChe" pitchFamily="49" charset="-127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5896" y="6269250"/>
            <a:ext cx="22284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10000"/>
                  </a:schemeClr>
                </a:solidFill>
              </a:rPr>
              <a:t>2014.5/</a:t>
            </a:r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</a:rPr>
              <a:t>陈华创意出品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7378"/>
            <a:ext cx="1437862" cy="430308"/>
          </a:xfrm>
          <a:prstGeom prst="rect">
            <a:avLst/>
          </a:prstGeom>
        </p:spPr>
      </p:pic>
      <p:sp>
        <p:nvSpPr>
          <p:cNvPr id="23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36" y="3945979"/>
            <a:ext cx="843121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683150" y="544522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Ganen</a:t>
            </a:r>
            <a:r>
              <a:rPr lang="en-US" altLang="zh-CN" sz="2400" dirty="0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 </a:t>
            </a:r>
            <a:r>
              <a:rPr lang="en-US" altLang="zh-CN" sz="2400" dirty="0" err="1" smtClean="0">
                <a:solidFill>
                  <a:schemeClr val="bg2">
                    <a:lumMod val="10000"/>
                  </a:schemeClr>
                </a:solidFill>
                <a:latin typeface="GungsuhChe" pitchFamily="49" charset="-127"/>
                <a:ea typeface="GungsuhChe" pitchFamily="49" charset="-127"/>
                <a:cs typeface="Aharoni" pitchFamily="2" charset="-79"/>
              </a:rPr>
              <a:t>weidademuqin</a:t>
            </a:r>
            <a:endParaRPr lang="zh-CN" altLang="en-US" sz="2400" dirty="0">
              <a:solidFill>
                <a:schemeClr val="bg2">
                  <a:lumMod val="10000"/>
                </a:schemeClr>
              </a:solidFill>
              <a:latin typeface="GungsuhChe" pitchFamily="49" charset="-127"/>
              <a:ea typeface="GungsuhChe" pitchFamily="49" charset="-127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7882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8" y="1158965"/>
            <a:ext cx="2024944" cy="15187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68" y="1158965"/>
            <a:ext cx="2024944" cy="1518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98" y="1158965"/>
            <a:ext cx="2024944" cy="15187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528" y="1158965"/>
            <a:ext cx="2024944" cy="15187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8" y="3000698"/>
            <a:ext cx="2024944" cy="15187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68" y="3000698"/>
            <a:ext cx="2024944" cy="15187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98" y="3000698"/>
            <a:ext cx="2024944" cy="15187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528" y="3000698"/>
            <a:ext cx="2024944" cy="15187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8" y="4862620"/>
            <a:ext cx="2024944" cy="15187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68" y="4862620"/>
            <a:ext cx="2024944" cy="15187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98" y="4862620"/>
            <a:ext cx="2024944" cy="1518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528" y="4862620"/>
            <a:ext cx="2024944" cy="15187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16241" y="308789"/>
            <a:ext cx="5444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感恩伟大的母亲（公益</a:t>
            </a:r>
            <a:r>
              <a:rPr lang="en-US" altLang="zh-CN" sz="2800" dirty="0" err="1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）预览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72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r="10117" b="11951"/>
          <a:stretch/>
        </p:blipFill>
        <p:spPr>
          <a:xfrm>
            <a:off x="16469" y="-27384"/>
            <a:ext cx="9127531" cy="66967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7384"/>
            <a:ext cx="5220072" cy="6885384"/>
          </a:xfrm>
          <a:prstGeom prst="rect">
            <a:avLst/>
          </a:prstGeom>
          <a:gradFill flip="none" rotWithShape="1">
            <a:gsLst>
              <a:gs pos="25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06170" y="4941168"/>
            <a:ext cx="2441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人间</a:t>
            </a:r>
            <a:r>
              <a:rPr lang="zh-CN" altLang="zh-CN" sz="3200" dirty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zh-CN" sz="4800" b="1" dirty="0">
                <a:latin typeface="微软雅黑" pitchFamily="34" charset="-122"/>
                <a:ea typeface="微软雅黑" pitchFamily="34" charset="-122"/>
              </a:rPr>
              <a:t>亲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611560" y="3645024"/>
            <a:ext cx="1521860" cy="1423905"/>
          </a:xfrm>
          <a:prstGeom prst="wedgeEllipseCallout">
            <a:avLst>
              <a:gd name="adj1" fmla="val 38056"/>
              <a:gd name="adj2" fmla="val 57059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11560" y="386104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母亲</a:t>
            </a:r>
            <a:endParaRPr lang="zh-CN" altLang="en-US" sz="5400" dirty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0" name="矩形 9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0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7384"/>
            <a:ext cx="5220072" cy="6885384"/>
          </a:xfrm>
          <a:prstGeom prst="rect">
            <a:avLst/>
          </a:prstGeom>
          <a:gradFill flip="none" rotWithShape="1">
            <a:gsLst>
              <a:gs pos="25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 rot="20771530">
            <a:off x="484569" y="3493528"/>
            <a:ext cx="1921184" cy="1664725"/>
          </a:xfrm>
          <a:prstGeom prst="hear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11560" y="386104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54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母</a:t>
            </a:r>
            <a:r>
              <a:rPr lang="zh-CN" altLang="en-US" sz="5400" dirty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爱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1" name="矩形 10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906170" y="4941168"/>
            <a:ext cx="2390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天下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爱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7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"/>
          <a:stretch/>
        </p:blipFill>
        <p:spPr>
          <a:xfrm>
            <a:off x="0" y="0"/>
            <a:ext cx="9144000" cy="6669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30179" y="4942909"/>
            <a:ext cx="3262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没有母亲的爱</a:t>
            </a:r>
            <a:r>
              <a:rPr lang="zh-CN" altLang="zh-CN" sz="36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温暖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4960" y="414908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太阳</a:t>
            </a:r>
            <a:endParaRPr lang="zh-CN" altLang="en-US" sz="6000" dirty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3641891"/>
            <a:ext cx="1686872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u="sng" dirty="0" smtClean="0">
                <a:solidFill>
                  <a:schemeClr val="bg1"/>
                </a:solidFill>
              </a:rPr>
              <a:t>Tai yang</a:t>
            </a:r>
            <a:endParaRPr lang="zh-CN" altLang="en-US" sz="3600" u="sng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3" name="矩形 12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4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4"/>
          <a:stretch/>
        </p:blipFill>
        <p:spPr>
          <a:xfrm>
            <a:off x="0" y="-27384"/>
            <a:ext cx="9144000" cy="6696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214" y="2789639"/>
            <a:ext cx="1620957" cy="95410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母亲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的爱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2547" y="1849759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天空</a:t>
            </a:r>
            <a:endParaRPr lang="zh-CN" altLang="en-US" sz="6000" dirty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1537628"/>
            <a:ext cx="158158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2800" u="sng" dirty="0" err="1" smtClean="0">
                <a:solidFill>
                  <a:schemeClr val="bg1"/>
                </a:solidFill>
              </a:rPr>
              <a:t>Tian</a:t>
            </a:r>
            <a:r>
              <a:rPr lang="en-US" altLang="zh-CN" sz="2800" u="sng" dirty="0" smtClean="0">
                <a:solidFill>
                  <a:schemeClr val="bg1"/>
                </a:solidFill>
              </a:rPr>
              <a:t> </a:t>
            </a:r>
            <a:r>
              <a:rPr lang="en-US" altLang="zh-CN" sz="2800" u="sng" dirty="0" err="1" smtClean="0">
                <a:solidFill>
                  <a:schemeClr val="bg1"/>
                </a:solidFill>
              </a:rPr>
              <a:t>kong</a:t>
            </a:r>
            <a:endParaRPr lang="zh-CN" altLang="en-US" sz="2800" u="sng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375497">
            <a:off x="4425578" y="3215307"/>
            <a:ext cx="849913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</a:t>
            </a:r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阔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3" name="矩形 12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14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3999" cy="6696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168" y="1492915"/>
            <a:ext cx="3303262" cy="113877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母亲的爱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16735" y="116632"/>
            <a:ext cx="95410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高</a:t>
            </a:r>
            <a:endParaRPr lang="en-US" altLang="zh-CN" sz="6000" dirty="0" smtClean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  <a:p>
            <a:r>
              <a:rPr lang="zh-CN" altLang="en-US" sz="60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山</a:t>
            </a:r>
            <a:endParaRPr lang="zh-CN" altLang="en-US" sz="6000" dirty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8344" y="260648"/>
            <a:ext cx="677108" cy="164884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200" u="sng" dirty="0" err="1" smtClean="0">
                <a:solidFill>
                  <a:schemeClr val="bg1"/>
                </a:solidFill>
              </a:rPr>
              <a:t>Gao</a:t>
            </a:r>
            <a:r>
              <a:rPr lang="en-US" altLang="zh-CN" sz="3200" u="sng" dirty="0" smtClean="0">
                <a:solidFill>
                  <a:schemeClr val="bg1"/>
                </a:solidFill>
              </a:rPr>
              <a:t> </a:t>
            </a:r>
            <a:r>
              <a:rPr lang="en-US" altLang="zh-CN" sz="3200" u="sng" dirty="0" err="1" smtClean="0">
                <a:solidFill>
                  <a:schemeClr val="bg1"/>
                </a:solidFill>
              </a:rPr>
              <a:t>shan</a:t>
            </a:r>
            <a:endParaRPr lang="zh-CN" altLang="en-US" sz="3200" u="sng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1" name="矩形 10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50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11"/>
          <a:stretch/>
        </p:blipFill>
        <p:spPr>
          <a:xfrm>
            <a:off x="0" y="-27384"/>
            <a:ext cx="9144000" cy="6696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60032" y="3801234"/>
            <a:ext cx="388843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没有母亲的爱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包容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4675" y="3073603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汉仪琥珀体简" pitchFamily="49" charset="-122"/>
                <a:ea typeface="汉仪琥珀体简" pitchFamily="49" charset="-122"/>
              </a:rPr>
              <a:t>大地</a:t>
            </a:r>
            <a:endParaRPr lang="zh-CN" altLang="en-US" sz="6000" dirty="0">
              <a:solidFill>
                <a:schemeClr val="bg1"/>
              </a:solidFill>
              <a:latin typeface="汉仪琥珀体简" pitchFamily="49" charset="-122"/>
              <a:ea typeface="汉仪琥珀体简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2577098"/>
            <a:ext cx="129614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3600" u="sng" dirty="0" smtClean="0">
                <a:solidFill>
                  <a:schemeClr val="bg1"/>
                </a:solidFill>
              </a:rPr>
              <a:t>Da di</a:t>
            </a:r>
            <a:endParaRPr lang="zh-CN" altLang="en-US" sz="3600" u="sng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1" name="矩形 10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18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390"/>
            <a:ext cx="9144000" cy="669405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7384"/>
            <a:ext cx="4932040" cy="6885384"/>
          </a:xfrm>
          <a:prstGeom prst="rect">
            <a:avLst/>
          </a:prstGeom>
          <a:gradFill flip="none" rotWithShape="1">
            <a:gsLst>
              <a:gs pos="25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83567" y="1052736"/>
            <a:ext cx="413446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很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容易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却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忽略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了母亲的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需要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比如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她们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是不是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zh-CN" sz="2800" dirty="0">
                <a:latin typeface="微软雅黑" pitchFamily="34" charset="-122"/>
                <a:ea typeface="微软雅黑" pitchFamily="34" charset="-122"/>
              </a:rPr>
              <a:t>想着子女的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关怀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21412464">
            <a:off x="698548" y="3242152"/>
            <a:ext cx="264687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32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母亲的</a:t>
            </a:r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身边</a:t>
            </a:r>
            <a:endParaRPr lang="en-US" altLang="zh-CN" sz="3200" b="1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zh-CN" sz="32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永远</a:t>
            </a:r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3200" b="1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长</a:t>
            </a:r>
            <a:r>
              <a:rPr lang="zh-CN" altLang="zh-CN" sz="32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不大的</a:t>
            </a:r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孩子</a:t>
            </a:r>
            <a:endParaRPr lang="en-US" altLang="zh-CN" sz="3200" b="1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索取</a:t>
            </a:r>
            <a:r>
              <a:rPr lang="zh-CN" altLang="zh-CN" sz="32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成了</a:t>
            </a:r>
            <a:r>
              <a:rPr lang="zh-CN" altLang="zh-CN" sz="3200" b="1" dirty="0" smtClean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习惯</a:t>
            </a:r>
            <a:endParaRPr lang="en-US" altLang="zh-CN" sz="3200" b="1" dirty="0" smtClean="0">
              <a:solidFill>
                <a:schemeClr val="accent6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15" name="矩形 14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流程图: 过程 2"/>
          <p:cNvSpPr/>
          <p:nvPr/>
        </p:nvSpPr>
        <p:spPr>
          <a:xfrm flipH="1" flipV="1">
            <a:off x="0" y="-2881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0"/>
          <a:stretch/>
        </p:blipFill>
        <p:spPr>
          <a:xfrm>
            <a:off x="2098408" y="15832"/>
            <a:ext cx="7045592" cy="66535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89"/>
          <a:stretch/>
        </p:blipFill>
        <p:spPr>
          <a:xfrm>
            <a:off x="0" y="15832"/>
            <a:ext cx="2883721" cy="66535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74969" y="789959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初夏的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阳光还不是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那么刺眼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却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把你耳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鬓的白发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照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得格外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清楚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rot="20973639">
            <a:off x="892357" y="2864161"/>
            <a:ext cx="274947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母亲</a:t>
            </a:r>
            <a:r>
              <a:rPr lang="zh-CN" altLang="zh-CN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黑发</a:t>
            </a:r>
            <a:endParaRPr lang="en-US" altLang="zh-CN" sz="40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曾是儿女心中</a:t>
            </a:r>
            <a:endParaRPr lang="en-US" altLang="zh-CN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zh-CN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zh-CN" sz="4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美的</a:t>
            </a:r>
            <a:r>
              <a:rPr lang="zh-CN" altLang="zh-CN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风景</a:t>
            </a:r>
            <a:endParaRPr lang="zh-CN" altLang="en-US" sz="4000" b="1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0" y="6453336"/>
            <a:ext cx="9144000" cy="404664"/>
            <a:chOff x="0" y="6453336"/>
            <a:chExt cx="9144000" cy="404664"/>
          </a:xfrm>
        </p:grpSpPr>
        <p:sp>
          <p:nvSpPr>
            <p:cNvPr id="28" name="矩形 27"/>
            <p:cNvSpPr/>
            <p:nvPr/>
          </p:nvSpPr>
          <p:spPr>
            <a:xfrm>
              <a:off x="0" y="6669360"/>
              <a:ext cx="9144000" cy="1886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过程 2"/>
            <p:cNvSpPr/>
            <p:nvPr/>
          </p:nvSpPr>
          <p:spPr>
            <a:xfrm>
              <a:off x="6311388" y="6453336"/>
              <a:ext cx="2832612" cy="28188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0 h 10000"/>
                <a:gd name="connsiteX0" fmla="*/ 1745 w 11745"/>
                <a:gd name="connsiteY0" fmla="*/ 0 h 11827"/>
                <a:gd name="connsiteX1" fmla="*/ 11745 w 11745"/>
                <a:gd name="connsiteY1" fmla="*/ 0 h 11827"/>
                <a:gd name="connsiteX2" fmla="*/ 11745 w 11745"/>
                <a:gd name="connsiteY2" fmla="*/ 10000 h 11827"/>
                <a:gd name="connsiteX3" fmla="*/ 0 w 11745"/>
                <a:gd name="connsiteY3" fmla="*/ 11827 h 11827"/>
                <a:gd name="connsiteX4" fmla="*/ 1745 w 11745"/>
                <a:gd name="connsiteY4" fmla="*/ 0 h 1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45" h="11827">
                  <a:moveTo>
                    <a:pt x="1745" y="0"/>
                  </a:moveTo>
                  <a:lnTo>
                    <a:pt x="11745" y="0"/>
                  </a:lnTo>
                  <a:lnTo>
                    <a:pt x="11745" y="10000"/>
                  </a:lnTo>
                  <a:lnTo>
                    <a:pt x="0" y="11827"/>
                  </a:lnTo>
                  <a:lnTo>
                    <a:pt x="174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流程图: 过程 2"/>
          <p:cNvSpPr/>
          <p:nvPr/>
        </p:nvSpPr>
        <p:spPr>
          <a:xfrm flipH="1" flipV="1">
            <a:off x="0" y="-27384"/>
            <a:ext cx="2411760" cy="28331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1745 w 11745"/>
              <a:gd name="connsiteY0" fmla="*/ 0 h 11827"/>
              <a:gd name="connsiteX1" fmla="*/ 11745 w 11745"/>
              <a:gd name="connsiteY1" fmla="*/ 0 h 11827"/>
              <a:gd name="connsiteX2" fmla="*/ 11745 w 11745"/>
              <a:gd name="connsiteY2" fmla="*/ 10000 h 11827"/>
              <a:gd name="connsiteX3" fmla="*/ 0 w 11745"/>
              <a:gd name="connsiteY3" fmla="*/ 11827 h 11827"/>
              <a:gd name="connsiteX4" fmla="*/ 1745 w 11745"/>
              <a:gd name="connsiteY4" fmla="*/ 0 h 11827"/>
              <a:gd name="connsiteX0" fmla="*/ 1745 w 11745"/>
              <a:gd name="connsiteY0" fmla="*/ 0 h 11887"/>
              <a:gd name="connsiteX1" fmla="*/ 11745 w 11745"/>
              <a:gd name="connsiteY1" fmla="*/ 0 h 11887"/>
              <a:gd name="connsiteX2" fmla="*/ 11745 w 11745"/>
              <a:gd name="connsiteY2" fmla="*/ 11887 h 11887"/>
              <a:gd name="connsiteX3" fmla="*/ 0 w 11745"/>
              <a:gd name="connsiteY3" fmla="*/ 11827 h 11887"/>
              <a:gd name="connsiteX4" fmla="*/ 1745 w 11745"/>
              <a:gd name="connsiteY4" fmla="*/ 0 h 1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45" h="11887">
                <a:moveTo>
                  <a:pt x="1745" y="0"/>
                </a:moveTo>
                <a:lnTo>
                  <a:pt x="11745" y="0"/>
                </a:lnTo>
                <a:lnTo>
                  <a:pt x="11745" y="11887"/>
                </a:lnTo>
                <a:lnTo>
                  <a:pt x="0" y="11827"/>
                </a:lnTo>
                <a:lnTo>
                  <a:pt x="1745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51520" y="-31248"/>
            <a:ext cx="1418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</a:rPr>
              <a:t>2014</a:t>
            </a:r>
            <a:r>
              <a:rPr lang="zh-CN" altLang="en-US" sz="1200" dirty="0" smtClean="0">
                <a:solidFill>
                  <a:schemeClr val="bg1"/>
                </a:solidFill>
              </a:rPr>
              <a:t>感恩母亲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48264" y="6474822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</a:rPr>
              <a:t>2014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Ganen</a:t>
            </a:r>
            <a:r>
              <a:rPr lang="en-US" altLang="zh-CN" sz="1600" dirty="0" smtClean="0">
                <a:solidFill>
                  <a:schemeClr val="bg1"/>
                </a:solidFill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</a:rPr>
              <a:t>muqin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6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351</Words>
  <Application>Microsoft Office PowerPoint</Application>
  <PresentationFormat>全屏显示(4:3)</PresentationFormat>
  <Paragraphs>80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GungsuhChe</vt:lpstr>
      <vt:lpstr>汉仪琥珀体简</vt:lpstr>
      <vt:lpstr>宋体</vt:lpstr>
      <vt:lpstr>微软雅黑</vt:lpstr>
      <vt:lpstr>Aharoni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30</cp:revision>
  <dcterms:created xsi:type="dcterms:W3CDTF">2014-05-14T05:37:15Z</dcterms:created>
  <dcterms:modified xsi:type="dcterms:W3CDTF">2015-05-05T06:58:33Z</dcterms:modified>
</cp:coreProperties>
</file>