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1867" userDrawn="1">
          <p15:clr>
            <a:srgbClr val="A4A3A4"/>
          </p15:clr>
        </p15:guide>
        <p15:guide id="3" orient="horz" pos="1117" userDrawn="1">
          <p15:clr>
            <a:srgbClr val="A4A3A4"/>
          </p15:clr>
        </p15:guide>
        <p15:guide id="4" orient="horz" pos="2478" userDrawn="1">
          <p15:clr>
            <a:srgbClr val="A4A3A4"/>
          </p15:clr>
        </p15:guide>
        <p15:guide id="5" orient="horz" pos="3498" userDrawn="1">
          <p15:clr>
            <a:srgbClr val="A4A3A4"/>
          </p15:clr>
        </p15:guide>
        <p15:guide id="6" pos="393" userDrawn="1">
          <p15:clr>
            <a:srgbClr val="A4A3A4"/>
          </p15:clr>
        </p15:guide>
        <p15:guide id="7" pos="2139" userDrawn="1">
          <p15:clr>
            <a:srgbClr val="A4A3A4"/>
          </p15:clr>
        </p15:guide>
        <p15:guide id="8" pos="3568" userDrawn="1">
          <p15:clr>
            <a:srgbClr val="A4A3A4"/>
          </p15:clr>
        </p15:guide>
        <p15:guide id="9" pos="3885" userDrawn="1">
          <p15:clr>
            <a:srgbClr val="A4A3A4"/>
          </p15:clr>
        </p15:guide>
        <p15:guide id="10" pos="52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CFE2"/>
    <a:srgbClr val="2B85AD"/>
    <a:srgbClr val="FFB51C"/>
    <a:srgbClr val="89AF3D"/>
    <a:srgbClr val="C9D52A"/>
    <a:srgbClr val="ED6926"/>
    <a:srgbClr val="41BEE3"/>
    <a:srgbClr val="C8D433"/>
    <a:srgbClr val="027FB9"/>
    <a:srgbClr val="EE68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7" autoAdjust="0"/>
    <p:restoredTop sz="91037" autoAdjust="0"/>
  </p:normalViewPr>
  <p:slideViewPr>
    <p:cSldViewPr snapToGrid="0" showGuides="1">
      <p:cViewPr varScale="1">
        <p:scale>
          <a:sx n="81" d="100"/>
          <a:sy n="81" d="100"/>
        </p:scale>
        <p:origin x="468" y="132"/>
      </p:cViewPr>
      <p:guideLst>
        <p:guide orient="horz" pos="2183"/>
        <p:guide pos="1867"/>
        <p:guide orient="horz" pos="1117"/>
        <p:guide orient="horz" pos="2478"/>
        <p:guide orient="horz" pos="3498"/>
        <p:guide pos="393"/>
        <p:guide pos="2139"/>
        <p:guide pos="3568"/>
        <p:guide pos="3885"/>
        <p:guide pos="52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359F-1CB0-479E-91C2-91E334515D2E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FB885-8B26-4BA7-9EAB-B599CC7147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107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/>
        </p:nvPicPr>
        <p:blipFill rotWithShape="1">
          <a:blip r:embed="rId2"/>
          <a:srcRect l="56871" t="-8054" r="6333" b="43113"/>
          <a:stretch/>
        </p:blipFill>
        <p:spPr>
          <a:xfrm>
            <a:off x="6993194" y="-571500"/>
            <a:ext cx="4360606" cy="4467336"/>
          </a:xfrm>
          <a:prstGeom prst="ellipse">
            <a:avLst/>
          </a:prstGeom>
        </p:spPr>
      </p:pic>
      <p:grpSp>
        <p:nvGrpSpPr>
          <p:cNvPr id="28" name="组合 27"/>
          <p:cNvGrpSpPr/>
          <p:nvPr userDrawn="1"/>
        </p:nvGrpSpPr>
        <p:grpSpPr>
          <a:xfrm>
            <a:off x="278201" y="352063"/>
            <a:ext cx="2675070" cy="868815"/>
            <a:chOff x="278201" y="352063"/>
            <a:chExt cx="2675070" cy="868815"/>
          </a:xfrm>
        </p:grpSpPr>
        <p:sp>
          <p:nvSpPr>
            <p:cNvPr id="29" name="文本框 28"/>
            <p:cNvSpPr txBox="1"/>
            <p:nvPr userDrawn="1"/>
          </p:nvSpPr>
          <p:spPr>
            <a:xfrm>
              <a:off x="278201" y="481240"/>
              <a:ext cx="17173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40BDE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</a:t>
              </a:r>
              <a:r>
                <a:rPr lang="en-US" altLang="zh-CN" sz="40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endParaRPr lang="zh-CN" altLang="en-US" sz="40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 userDrawn="1"/>
          </p:nvSpPr>
          <p:spPr>
            <a:xfrm>
              <a:off x="1872286" y="451437"/>
              <a:ext cx="62650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G</a:t>
              </a:r>
              <a:endParaRPr lang="zh-CN" altLang="en-US" sz="44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1" name="组合 30"/>
            <p:cNvGrpSpPr/>
            <p:nvPr userDrawn="1"/>
          </p:nvGrpSpPr>
          <p:grpSpPr>
            <a:xfrm>
              <a:off x="2757388" y="464505"/>
              <a:ext cx="185158" cy="184722"/>
              <a:chOff x="1741796" y="6241414"/>
              <a:chExt cx="100152" cy="99916"/>
            </a:xfrm>
          </p:grpSpPr>
          <p:sp>
            <p:nvSpPr>
              <p:cNvPr id="40" name="Oval 10"/>
              <p:cNvSpPr>
                <a:spLocks noChangeArrowheads="1"/>
              </p:cNvSpPr>
              <p:nvPr userDrawn="1"/>
            </p:nvSpPr>
            <p:spPr bwMode="auto">
              <a:xfrm rot="2700000">
                <a:off x="1741914" y="6241296"/>
                <a:ext cx="99916" cy="100152"/>
              </a:xfrm>
              <a:prstGeom prst="ellipse">
                <a:avLst/>
              </a:prstGeom>
              <a:solidFill>
                <a:srgbClr val="DF73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1"/>
              <p:cNvSpPr>
                <a:spLocks/>
              </p:cNvSpPr>
              <p:nvPr userDrawn="1"/>
            </p:nvSpPr>
            <p:spPr bwMode="auto">
              <a:xfrm rot="2700000">
                <a:off x="1752257" y="6259166"/>
                <a:ext cx="79898" cy="66417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" name="椭圆 31"/>
            <p:cNvSpPr/>
            <p:nvPr userDrawn="1"/>
          </p:nvSpPr>
          <p:spPr>
            <a:xfrm>
              <a:off x="2868745" y="352063"/>
              <a:ext cx="84526" cy="84526"/>
            </a:xfrm>
            <a:prstGeom prst="ellipse">
              <a:avLst/>
            </a:prstGeom>
            <a:gradFill flip="none" rotWithShape="1">
              <a:gsLst>
                <a:gs pos="41000">
                  <a:srgbClr val="ECC278"/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 rot="13661478">
              <a:off x="1602674" y="657099"/>
              <a:ext cx="381710" cy="31730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4" name="组合 33"/>
            <p:cNvGrpSpPr/>
            <p:nvPr userDrawn="1"/>
          </p:nvGrpSpPr>
          <p:grpSpPr>
            <a:xfrm rot="13661478">
              <a:off x="1503453" y="600318"/>
              <a:ext cx="436199" cy="437231"/>
              <a:chOff x="4241525" y="1221684"/>
              <a:chExt cx="625135" cy="626611"/>
            </a:xfrm>
          </p:grpSpPr>
          <p:sp>
            <p:nvSpPr>
              <p:cNvPr id="38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13661478">
              <a:off x="2410488" y="600318"/>
              <a:ext cx="436199" cy="437231"/>
              <a:chOff x="4241525" y="1221684"/>
              <a:chExt cx="625135" cy="626611"/>
            </a:xfrm>
          </p:grpSpPr>
          <p:sp>
            <p:nvSpPr>
              <p:cNvPr id="36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2" name="任意多边形 41"/>
          <p:cNvSpPr/>
          <p:nvPr userDrawn="1"/>
        </p:nvSpPr>
        <p:spPr>
          <a:xfrm>
            <a:off x="-1257305" y="2965295"/>
            <a:ext cx="5573492" cy="5573492"/>
          </a:xfrm>
          <a:custGeom>
            <a:avLst/>
            <a:gdLst>
              <a:gd name="connsiteX0" fmla="*/ 2786746 w 5573492"/>
              <a:gd name="connsiteY0" fmla="*/ 1074060 h 5573492"/>
              <a:gd name="connsiteX1" fmla="*/ 1074060 w 5573492"/>
              <a:gd name="connsiteY1" fmla="*/ 2786746 h 5573492"/>
              <a:gd name="connsiteX2" fmla="*/ 2786746 w 5573492"/>
              <a:gd name="connsiteY2" fmla="*/ 4499432 h 5573492"/>
              <a:gd name="connsiteX3" fmla="*/ 4499432 w 5573492"/>
              <a:gd name="connsiteY3" fmla="*/ 2786746 h 5573492"/>
              <a:gd name="connsiteX4" fmla="*/ 2786746 w 5573492"/>
              <a:gd name="connsiteY4" fmla="*/ 1074060 h 5573492"/>
              <a:gd name="connsiteX5" fmla="*/ 2786746 w 5573492"/>
              <a:gd name="connsiteY5" fmla="*/ 0 h 5573492"/>
              <a:gd name="connsiteX6" fmla="*/ 5573492 w 5573492"/>
              <a:gd name="connsiteY6" fmla="*/ 2786746 h 5573492"/>
              <a:gd name="connsiteX7" fmla="*/ 2786746 w 5573492"/>
              <a:gd name="connsiteY7" fmla="*/ 5573492 h 5573492"/>
              <a:gd name="connsiteX8" fmla="*/ 0 w 5573492"/>
              <a:gd name="connsiteY8" fmla="*/ 2786746 h 5573492"/>
              <a:gd name="connsiteX9" fmla="*/ 2786746 w 5573492"/>
              <a:gd name="connsiteY9" fmla="*/ 0 h 5573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73492" h="5573492">
                <a:moveTo>
                  <a:pt x="2786746" y="1074060"/>
                </a:moveTo>
                <a:cubicBezTo>
                  <a:pt x="1840856" y="1074060"/>
                  <a:pt x="1074060" y="1840856"/>
                  <a:pt x="1074060" y="2786746"/>
                </a:cubicBezTo>
                <a:cubicBezTo>
                  <a:pt x="1074060" y="3732636"/>
                  <a:pt x="1840856" y="4499432"/>
                  <a:pt x="2786746" y="4499432"/>
                </a:cubicBezTo>
                <a:cubicBezTo>
                  <a:pt x="3732636" y="4499432"/>
                  <a:pt x="4499432" y="3732636"/>
                  <a:pt x="4499432" y="2786746"/>
                </a:cubicBezTo>
                <a:cubicBezTo>
                  <a:pt x="4499432" y="1840856"/>
                  <a:pt x="3732636" y="1074060"/>
                  <a:pt x="2786746" y="1074060"/>
                </a:cubicBezTo>
                <a:close/>
                <a:moveTo>
                  <a:pt x="2786746" y="0"/>
                </a:moveTo>
                <a:cubicBezTo>
                  <a:pt x="4325823" y="0"/>
                  <a:pt x="5573492" y="1247669"/>
                  <a:pt x="5573492" y="2786746"/>
                </a:cubicBezTo>
                <a:cubicBezTo>
                  <a:pt x="5573492" y="4325823"/>
                  <a:pt x="4325823" y="5573492"/>
                  <a:pt x="2786746" y="5573492"/>
                </a:cubicBezTo>
                <a:cubicBezTo>
                  <a:pt x="1247669" y="5573492"/>
                  <a:pt x="0" y="4325823"/>
                  <a:pt x="0" y="2786746"/>
                </a:cubicBezTo>
                <a:cubicBezTo>
                  <a:pt x="0" y="1247669"/>
                  <a:pt x="1247669" y="0"/>
                  <a:pt x="2786746" y="0"/>
                </a:cubicBezTo>
                <a:close/>
              </a:path>
            </a:pathLst>
          </a:custGeom>
          <a:solidFill>
            <a:srgbClr val="8FD7F1">
              <a:alpha val="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 userDrawn="1"/>
        </p:nvSpPr>
        <p:spPr>
          <a:xfrm>
            <a:off x="5692878" y="-1895358"/>
            <a:ext cx="6961238" cy="6961238"/>
          </a:xfrm>
          <a:custGeom>
            <a:avLst/>
            <a:gdLst>
              <a:gd name="connsiteX0" fmla="*/ 3480619 w 6961238"/>
              <a:gd name="connsiteY0" fmla="*/ 1268359 h 6961238"/>
              <a:gd name="connsiteX1" fmla="*/ 1209367 w 6961238"/>
              <a:gd name="connsiteY1" fmla="*/ 3539611 h 6961238"/>
              <a:gd name="connsiteX2" fmla="*/ 3480619 w 6961238"/>
              <a:gd name="connsiteY2" fmla="*/ 5810863 h 6961238"/>
              <a:gd name="connsiteX3" fmla="*/ 5751871 w 6961238"/>
              <a:gd name="connsiteY3" fmla="*/ 3539611 h 6961238"/>
              <a:gd name="connsiteX4" fmla="*/ 3480619 w 6961238"/>
              <a:gd name="connsiteY4" fmla="*/ 1268359 h 6961238"/>
              <a:gd name="connsiteX5" fmla="*/ 3480619 w 6961238"/>
              <a:gd name="connsiteY5" fmla="*/ 0 h 6961238"/>
              <a:gd name="connsiteX6" fmla="*/ 6961238 w 6961238"/>
              <a:gd name="connsiteY6" fmla="*/ 3480619 h 6961238"/>
              <a:gd name="connsiteX7" fmla="*/ 3480619 w 6961238"/>
              <a:gd name="connsiteY7" fmla="*/ 6961238 h 6961238"/>
              <a:gd name="connsiteX8" fmla="*/ 0 w 6961238"/>
              <a:gd name="connsiteY8" fmla="*/ 3480619 h 6961238"/>
              <a:gd name="connsiteX9" fmla="*/ 3480619 w 6961238"/>
              <a:gd name="connsiteY9" fmla="*/ 0 h 696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61238" h="6961238">
                <a:moveTo>
                  <a:pt x="3480619" y="1268359"/>
                </a:moveTo>
                <a:cubicBezTo>
                  <a:pt x="2226241" y="1268359"/>
                  <a:pt x="1209367" y="2285233"/>
                  <a:pt x="1209367" y="3539611"/>
                </a:cubicBezTo>
                <a:cubicBezTo>
                  <a:pt x="1209367" y="4793989"/>
                  <a:pt x="2226241" y="5810863"/>
                  <a:pt x="3480619" y="5810863"/>
                </a:cubicBezTo>
                <a:cubicBezTo>
                  <a:pt x="4734997" y="5810863"/>
                  <a:pt x="5751871" y="4793989"/>
                  <a:pt x="5751871" y="3539611"/>
                </a:cubicBezTo>
                <a:cubicBezTo>
                  <a:pt x="5751871" y="2285233"/>
                  <a:pt x="4734997" y="1268359"/>
                  <a:pt x="3480619" y="1268359"/>
                </a:cubicBezTo>
                <a:close/>
                <a:moveTo>
                  <a:pt x="3480619" y="0"/>
                </a:moveTo>
                <a:cubicBezTo>
                  <a:pt x="5402912" y="0"/>
                  <a:pt x="6961238" y="1558326"/>
                  <a:pt x="6961238" y="3480619"/>
                </a:cubicBezTo>
                <a:cubicBezTo>
                  <a:pt x="6961238" y="5402912"/>
                  <a:pt x="5402912" y="6961238"/>
                  <a:pt x="3480619" y="6961238"/>
                </a:cubicBezTo>
                <a:cubicBezTo>
                  <a:pt x="1558326" y="6961238"/>
                  <a:pt x="0" y="5402912"/>
                  <a:pt x="0" y="3480619"/>
                </a:cubicBezTo>
                <a:cubicBezTo>
                  <a:pt x="0" y="1558326"/>
                  <a:pt x="1558326" y="0"/>
                  <a:pt x="3480619" y="0"/>
                </a:cubicBezTo>
                <a:close/>
              </a:path>
            </a:pathLst>
          </a:custGeom>
          <a:solidFill>
            <a:srgbClr val="E0F7F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 userDrawn="1"/>
        </p:nvSpPr>
        <p:spPr>
          <a:xfrm>
            <a:off x="7923741" y="3654787"/>
            <a:ext cx="6208730" cy="6208730"/>
          </a:xfrm>
          <a:custGeom>
            <a:avLst/>
            <a:gdLst>
              <a:gd name="connsiteX0" fmla="*/ 3104365 w 6208730"/>
              <a:gd name="connsiteY0" fmla="*/ 1040115 h 6208730"/>
              <a:gd name="connsiteX1" fmla="*/ 1044508 w 6208730"/>
              <a:gd name="connsiteY1" fmla="*/ 3099972 h 6208730"/>
              <a:gd name="connsiteX2" fmla="*/ 3104365 w 6208730"/>
              <a:gd name="connsiteY2" fmla="*/ 5159829 h 6208730"/>
              <a:gd name="connsiteX3" fmla="*/ 5164222 w 6208730"/>
              <a:gd name="connsiteY3" fmla="*/ 3099972 h 6208730"/>
              <a:gd name="connsiteX4" fmla="*/ 3104365 w 6208730"/>
              <a:gd name="connsiteY4" fmla="*/ 1040115 h 6208730"/>
              <a:gd name="connsiteX5" fmla="*/ 3104365 w 6208730"/>
              <a:gd name="connsiteY5" fmla="*/ 0 h 6208730"/>
              <a:gd name="connsiteX6" fmla="*/ 6208730 w 6208730"/>
              <a:gd name="connsiteY6" fmla="*/ 3104365 h 6208730"/>
              <a:gd name="connsiteX7" fmla="*/ 3104365 w 6208730"/>
              <a:gd name="connsiteY7" fmla="*/ 6208730 h 6208730"/>
              <a:gd name="connsiteX8" fmla="*/ 0 w 6208730"/>
              <a:gd name="connsiteY8" fmla="*/ 3104365 h 6208730"/>
              <a:gd name="connsiteX9" fmla="*/ 3104365 w 6208730"/>
              <a:gd name="connsiteY9" fmla="*/ 0 h 6208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08730" h="6208730">
                <a:moveTo>
                  <a:pt x="3104365" y="1040115"/>
                </a:moveTo>
                <a:cubicBezTo>
                  <a:pt x="1966737" y="1040115"/>
                  <a:pt x="1044508" y="1962344"/>
                  <a:pt x="1044508" y="3099972"/>
                </a:cubicBezTo>
                <a:cubicBezTo>
                  <a:pt x="1044508" y="4237600"/>
                  <a:pt x="1966737" y="5159829"/>
                  <a:pt x="3104365" y="5159829"/>
                </a:cubicBezTo>
                <a:cubicBezTo>
                  <a:pt x="4241993" y="5159829"/>
                  <a:pt x="5164222" y="4237600"/>
                  <a:pt x="5164222" y="3099972"/>
                </a:cubicBezTo>
                <a:cubicBezTo>
                  <a:pt x="5164222" y="1962344"/>
                  <a:pt x="4241993" y="1040115"/>
                  <a:pt x="3104365" y="1040115"/>
                </a:cubicBezTo>
                <a:close/>
                <a:moveTo>
                  <a:pt x="3104365" y="0"/>
                </a:moveTo>
                <a:cubicBezTo>
                  <a:pt x="4818858" y="0"/>
                  <a:pt x="6208730" y="1389872"/>
                  <a:pt x="6208730" y="3104365"/>
                </a:cubicBezTo>
                <a:cubicBezTo>
                  <a:pt x="6208730" y="4818858"/>
                  <a:pt x="4818858" y="6208730"/>
                  <a:pt x="3104365" y="6208730"/>
                </a:cubicBezTo>
                <a:cubicBezTo>
                  <a:pt x="1389872" y="6208730"/>
                  <a:pt x="0" y="4818858"/>
                  <a:pt x="0" y="3104365"/>
                </a:cubicBezTo>
                <a:cubicBezTo>
                  <a:pt x="0" y="1389872"/>
                  <a:pt x="1389872" y="0"/>
                  <a:pt x="3104365" y="0"/>
                </a:cubicBezTo>
                <a:close/>
              </a:path>
            </a:pathLst>
          </a:custGeom>
          <a:solidFill>
            <a:srgbClr val="44BBE6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 userDrawn="1"/>
        </p:nvSpPr>
        <p:spPr>
          <a:xfrm>
            <a:off x="-941608" y="-2038930"/>
            <a:ext cx="6362700" cy="6362700"/>
          </a:xfrm>
          <a:custGeom>
            <a:avLst/>
            <a:gdLst>
              <a:gd name="connsiteX0" fmla="*/ 3105150 w 6362700"/>
              <a:gd name="connsiteY0" fmla="*/ 902280 h 6362700"/>
              <a:gd name="connsiteX1" fmla="*/ 940380 w 6362700"/>
              <a:gd name="connsiteY1" fmla="*/ 3067050 h 6362700"/>
              <a:gd name="connsiteX2" fmla="*/ 3105150 w 6362700"/>
              <a:gd name="connsiteY2" fmla="*/ 5231820 h 6362700"/>
              <a:gd name="connsiteX3" fmla="*/ 5269920 w 6362700"/>
              <a:gd name="connsiteY3" fmla="*/ 3067050 h 6362700"/>
              <a:gd name="connsiteX4" fmla="*/ 3105150 w 6362700"/>
              <a:gd name="connsiteY4" fmla="*/ 902280 h 6362700"/>
              <a:gd name="connsiteX5" fmla="*/ 3181350 w 6362700"/>
              <a:gd name="connsiteY5" fmla="*/ 0 h 6362700"/>
              <a:gd name="connsiteX6" fmla="*/ 6362700 w 6362700"/>
              <a:gd name="connsiteY6" fmla="*/ 3181350 h 6362700"/>
              <a:gd name="connsiteX7" fmla="*/ 3181350 w 6362700"/>
              <a:gd name="connsiteY7" fmla="*/ 6362700 h 6362700"/>
              <a:gd name="connsiteX8" fmla="*/ 0 w 6362700"/>
              <a:gd name="connsiteY8" fmla="*/ 3181350 h 6362700"/>
              <a:gd name="connsiteX9" fmla="*/ 3181350 w 6362700"/>
              <a:gd name="connsiteY9" fmla="*/ 0 h 636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62700" h="6362700">
                <a:moveTo>
                  <a:pt x="3105150" y="902280"/>
                </a:moveTo>
                <a:cubicBezTo>
                  <a:pt x="1909581" y="902280"/>
                  <a:pt x="940380" y="1871481"/>
                  <a:pt x="940380" y="3067050"/>
                </a:cubicBezTo>
                <a:cubicBezTo>
                  <a:pt x="940380" y="4262619"/>
                  <a:pt x="1909581" y="5231820"/>
                  <a:pt x="3105150" y="5231820"/>
                </a:cubicBezTo>
                <a:cubicBezTo>
                  <a:pt x="4300719" y="5231820"/>
                  <a:pt x="5269920" y="4262619"/>
                  <a:pt x="5269920" y="3067050"/>
                </a:cubicBezTo>
                <a:cubicBezTo>
                  <a:pt x="5269920" y="1871481"/>
                  <a:pt x="4300719" y="902280"/>
                  <a:pt x="3105150" y="902280"/>
                </a:cubicBezTo>
                <a:close/>
                <a:moveTo>
                  <a:pt x="3181350" y="0"/>
                </a:moveTo>
                <a:cubicBezTo>
                  <a:pt x="4938361" y="0"/>
                  <a:pt x="6362700" y="1424339"/>
                  <a:pt x="6362700" y="3181350"/>
                </a:cubicBezTo>
                <a:cubicBezTo>
                  <a:pt x="6362700" y="4938361"/>
                  <a:pt x="4938361" y="6362700"/>
                  <a:pt x="3181350" y="6362700"/>
                </a:cubicBezTo>
                <a:cubicBezTo>
                  <a:pt x="1424339" y="6362700"/>
                  <a:pt x="0" y="4938361"/>
                  <a:pt x="0" y="3181350"/>
                </a:cubicBezTo>
                <a:cubicBezTo>
                  <a:pt x="0" y="1424339"/>
                  <a:pt x="1424339" y="0"/>
                  <a:pt x="3181350" y="0"/>
                </a:cubicBezTo>
                <a:close/>
              </a:path>
            </a:pathLst>
          </a:custGeom>
          <a:solidFill>
            <a:srgbClr val="F1FCFE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40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251984" y="6180594"/>
            <a:ext cx="1570365" cy="509958"/>
            <a:chOff x="277384" y="6180594"/>
            <a:chExt cx="1570365" cy="509958"/>
          </a:xfrm>
        </p:grpSpPr>
        <p:sp>
          <p:nvSpPr>
            <p:cNvPr id="21" name="文本框 20"/>
            <p:cNvSpPr txBox="1"/>
            <p:nvPr userDrawn="1"/>
          </p:nvSpPr>
          <p:spPr>
            <a:xfrm>
              <a:off x="277384" y="6210940"/>
              <a:ext cx="92891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40BDE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</a:t>
              </a:r>
              <a:r>
                <a:rPr lang="en-US" altLang="zh-CN" sz="24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endParaRPr lang="zh-CN" altLang="en-US" sz="24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 userDrawn="1"/>
          </p:nvSpPr>
          <p:spPr>
            <a:xfrm>
              <a:off x="1212793" y="6213498"/>
              <a:ext cx="33887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E84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G</a:t>
              </a:r>
              <a:endParaRPr lang="zh-CN" altLang="en-US" sz="2400" b="1" dirty="0">
                <a:solidFill>
                  <a:srgbClr val="0E84B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3" name="组合 22"/>
            <p:cNvGrpSpPr/>
            <p:nvPr userDrawn="1"/>
          </p:nvGrpSpPr>
          <p:grpSpPr>
            <a:xfrm>
              <a:off x="1741796" y="6241414"/>
              <a:ext cx="100152" cy="99916"/>
              <a:chOff x="1741796" y="6241414"/>
              <a:chExt cx="100152" cy="99916"/>
            </a:xfrm>
          </p:grpSpPr>
          <p:sp>
            <p:nvSpPr>
              <p:cNvPr id="32" name="Oval 10"/>
              <p:cNvSpPr>
                <a:spLocks noChangeArrowheads="1"/>
              </p:cNvSpPr>
              <p:nvPr userDrawn="1"/>
            </p:nvSpPr>
            <p:spPr bwMode="auto">
              <a:xfrm rot="2700000">
                <a:off x="1741914" y="6241296"/>
                <a:ext cx="99916" cy="100152"/>
              </a:xfrm>
              <a:prstGeom prst="ellipse">
                <a:avLst/>
              </a:prstGeom>
              <a:solidFill>
                <a:srgbClr val="DF73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 userDrawn="1"/>
            </p:nvSpPr>
            <p:spPr bwMode="auto">
              <a:xfrm rot="2700000">
                <a:off x="1752257" y="6259166"/>
                <a:ext cx="79898" cy="66417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椭圆 23"/>
            <p:cNvSpPr/>
            <p:nvPr userDrawn="1"/>
          </p:nvSpPr>
          <p:spPr>
            <a:xfrm>
              <a:off x="1802029" y="6180594"/>
              <a:ext cx="45720" cy="45720"/>
            </a:xfrm>
            <a:prstGeom prst="ellipse">
              <a:avLst/>
            </a:prstGeom>
            <a:gradFill flip="none" rotWithShape="1">
              <a:gsLst>
                <a:gs pos="41000">
                  <a:srgbClr val="ECC278"/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 userDrawn="1"/>
          </p:nvGrpSpPr>
          <p:grpSpPr>
            <a:xfrm rot="13661478">
              <a:off x="1550022" y="6315735"/>
              <a:ext cx="235940" cy="236498"/>
              <a:chOff x="4241525" y="1221684"/>
              <a:chExt cx="625135" cy="626611"/>
            </a:xfrm>
          </p:grpSpPr>
          <p:sp>
            <p:nvSpPr>
              <p:cNvPr id="30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Freeform 6"/>
            <p:cNvSpPr>
              <a:spLocks/>
            </p:cNvSpPr>
            <p:nvPr userDrawn="1"/>
          </p:nvSpPr>
          <p:spPr bwMode="auto">
            <a:xfrm rot="13661478">
              <a:off x="1068266" y="6345588"/>
              <a:ext cx="206467" cy="171631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 userDrawn="1"/>
          </p:nvGrpSpPr>
          <p:grpSpPr>
            <a:xfrm rot="13661478">
              <a:off x="1053242" y="6315735"/>
              <a:ext cx="235940" cy="236498"/>
              <a:chOff x="4241525" y="1221684"/>
              <a:chExt cx="625135" cy="626611"/>
            </a:xfrm>
          </p:grpSpPr>
          <p:sp>
            <p:nvSpPr>
              <p:cNvPr id="28" name="Oval 5"/>
              <p:cNvSpPr>
                <a:spLocks noChangeArrowheads="1"/>
              </p:cNvSpPr>
              <p:nvPr userDrawn="1"/>
            </p:nvSpPr>
            <p:spPr bwMode="auto">
              <a:xfrm>
                <a:off x="4241525" y="1221684"/>
                <a:ext cx="625135" cy="626611"/>
              </a:xfrm>
              <a:prstGeom prst="ellipse">
                <a:avLst/>
              </a:prstGeom>
              <a:solidFill>
                <a:srgbClr val="0E84B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6"/>
              <p:cNvSpPr>
                <a:spLocks/>
              </p:cNvSpPr>
              <p:nvPr userDrawn="1"/>
            </p:nvSpPr>
            <p:spPr bwMode="auto">
              <a:xfrm>
                <a:off x="4299364" y="1322120"/>
                <a:ext cx="547044" cy="454744"/>
              </a:xfrm>
              <a:custGeom>
                <a:avLst/>
                <a:gdLst>
                  <a:gd name="T0" fmla="*/ 69 w 101"/>
                  <a:gd name="T1" fmla="*/ 51 h 84"/>
                  <a:gd name="T2" fmla="*/ 9 w 101"/>
                  <a:gd name="T3" fmla="*/ 51 h 84"/>
                  <a:gd name="T4" fmla="*/ 0 w 101"/>
                  <a:gd name="T5" fmla="*/ 42 h 84"/>
                  <a:gd name="T6" fmla="*/ 9 w 101"/>
                  <a:gd name="T7" fmla="*/ 33 h 84"/>
                  <a:gd name="T8" fmla="*/ 69 w 101"/>
                  <a:gd name="T9" fmla="*/ 33 h 84"/>
                  <a:gd name="T10" fmla="*/ 52 w 101"/>
                  <a:gd name="T11" fmla="*/ 16 h 84"/>
                  <a:gd name="T12" fmla="*/ 52 w 101"/>
                  <a:gd name="T13" fmla="*/ 4 h 84"/>
                  <a:gd name="T14" fmla="*/ 65 w 101"/>
                  <a:gd name="T15" fmla="*/ 4 h 84"/>
                  <a:gd name="T16" fmla="*/ 97 w 101"/>
                  <a:gd name="T17" fmla="*/ 36 h 84"/>
                  <a:gd name="T18" fmla="*/ 97 w 101"/>
                  <a:gd name="T19" fmla="*/ 49 h 84"/>
                  <a:gd name="T20" fmla="*/ 65 w 101"/>
                  <a:gd name="T21" fmla="*/ 80 h 84"/>
                  <a:gd name="T22" fmla="*/ 53 w 101"/>
                  <a:gd name="T23" fmla="*/ 80 h 84"/>
                  <a:gd name="T24" fmla="*/ 53 w 101"/>
                  <a:gd name="T25" fmla="*/ 68 h 84"/>
                  <a:gd name="T26" fmla="*/ 69 w 101"/>
                  <a:gd name="T27" fmla="*/ 5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84">
                    <a:moveTo>
                      <a:pt x="69" y="51"/>
                    </a:moveTo>
                    <a:cubicBezTo>
                      <a:pt x="69" y="51"/>
                      <a:pt x="28" y="51"/>
                      <a:pt x="9" y="51"/>
                    </a:cubicBezTo>
                    <a:cubicBezTo>
                      <a:pt x="4" y="51"/>
                      <a:pt x="0" y="47"/>
                      <a:pt x="0" y="42"/>
                    </a:cubicBezTo>
                    <a:cubicBezTo>
                      <a:pt x="0" y="37"/>
                      <a:pt x="4" y="33"/>
                      <a:pt x="9" y="33"/>
                    </a:cubicBezTo>
                    <a:cubicBezTo>
                      <a:pt x="25" y="33"/>
                      <a:pt x="69" y="33"/>
                      <a:pt x="69" y="33"/>
                    </a:cubicBezTo>
                    <a:cubicBezTo>
                      <a:pt x="69" y="33"/>
                      <a:pt x="66" y="30"/>
                      <a:pt x="52" y="16"/>
                    </a:cubicBezTo>
                    <a:cubicBezTo>
                      <a:pt x="49" y="13"/>
                      <a:pt x="49" y="7"/>
                      <a:pt x="52" y="4"/>
                    </a:cubicBezTo>
                    <a:cubicBezTo>
                      <a:pt x="56" y="0"/>
                      <a:pt x="62" y="0"/>
                      <a:pt x="65" y="4"/>
                    </a:cubicBezTo>
                    <a:cubicBezTo>
                      <a:pt x="76" y="15"/>
                      <a:pt x="97" y="36"/>
                      <a:pt x="97" y="36"/>
                    </a:cubicBezTo>
                    <a:cubicBezTo>
                      <a:pt x="101" y="39"/>
                      <a:pt x="101" y="45"/>
                      <a:pt x="97" y="49"/>
                    </a:cubicBezTo>
                    <a:cubicBezTo>
                      <a:pt x="97" y="49"/>
                      <a:pt x="79" y="67"/>
                      <a:pt x="65" y="80"/>
                    </a:cubicBezTo>
                    <a:cubicBezTo>
                      <a:pt x="62" y="84"/>
                      <a:pt x="56" y="84"/>
                      <a:pt x="53" y="80"/>
                    </a:cubicBezTo>
                    <a:cubicBezTo>
                      <a:pt x="49" y="77"/>
                      <a:pt x="49" y="71"/>
                      <a:pt x="53" y="68"/>
                    </a:cubicBezTo>
                    <a:cubicBezTo>
                      <a:pt x="64" y="57"/>
                      <a:pt x="69" y="51"/>
                      <a:pt x="69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7" name="任意多边形 36"/>
          <p:cNvSpPr/>
          <p:nvPr userDrawn="1"/>
        </p:nvSpPr>
        <p:spPr>
          <a:xfrm>
            <a:off x="-1091382" y="-24742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 userDrawn="1"/>
        </p:nvSpPr>
        <p:spPr>
          <a:xfrm>
            <a:off x="8901110" y="-4763"/>
            <a:ext cx="2495552" cy="2495552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 userDrawn="1"/>
        </p:nvSpPr>
        <p:spPr>
          <a:xfrm>
            <a:off x="10702290" y="-1470660"/>
            <a:ext cx="3103246" cy="3103246"/>
          </a:xfrm>
          <a:custGeom>
            <a:avLst/>
            <a:gdLst>
              <a:gd name="connsiteX0" fmla="*/ 1551623 w 3103246"/>
              <a:gd name="connsiteY0" fmla="*/ 461010 h 3103246"/>
              <a:gd name="connsiteX1" fmla="*/ 461010 w 3103246"/>
              <a:gd name="connsiteY1" fmla="*/ 1551623 h 3103246"/>
              <a:gd name="connsiteX2" fmla="*/ 1551623 w 3103246"/>
              <a:gd name="connsiteY2" fmla="*/ 2642236 h 3103246"/>
              <a:gd name="connsiteX3" fmla="*/ 2642236 w 3103246"/>
              <a:gd name="connsiteY3" fmla="*/ 1551623 h 3103246"/>
              <a:gd name="connsiteX4" fmla="*/ 1551623 w 3103246"/>
              <a:gd name="connsiteY4" fmla="*/ 461010 h 3103246"/>
              <a:gd name="connsiteX5" fmla="*/ 1551623 w 3103246"/>
              <a:gd name="connsiteY5" fmla="*/ 0 h 3103246"/>
              <a:gd name="connsiteX6" fmla="*/ 3103246 w 3103246"/>
              <a:gd name="connsiteY6" fmla="*/ 1551623 h 3103246"/>
              <a:gd name="connsiteX7" fmla="*/ 1551623 w 3103246"/>
              <a:gd name="connsiteY7" fmla="*/ 3103246 h 3103246"/>
              <a:gd name="connsiteX8" fmla="*/ 0 w 3103246"/>
              <a:gd name="connsiteY8" fmla="*/ 1551623 h 3103246"/>
              <a:gd name="connsiteX9" fmla="*/ 1551623 w 3103246"/>
              <a:gd name="connsiteY9" fmla="*/ 0 h 310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3246" h="3103246">
                <a:moveTo>
                  <a:pt x="1551623" y="461010"/>
                </a:moveTo>
                <a:cubicBezTo>
                  <a:pt x="949294" y="461010"/>
                  <a:pt x="461010" y="949294"/>
                  <a:pt x="461010" y="1551623"/>
                </a:cubicBezTo>
                <a:cubicBezTo>
                  <a:pt x="461010" y="2153952"/>
                  <a:pt x="949294" y="2642236"/>
                  <a:pt x="1551623" y="2642236"/>
                </a:cubicBezTo>
                <a:cubicBezTo>
                  <a:pt x="2153952" y="2642236"/>
                  <a:pt x="2642236" y="2153952"/>
                  <a:pt x="2642236" y="1551623"/>
                </a:cubicBezTo>
                <a:cubicBezTo>
                  <a:pt x="2642236" y="949294"/>
                  <a:pt x="2153952" y="461010"/>
                  <a:pt x="1551623" y="461010"/>
                </a:cubicBezTo>
                <a:close/>
                <a:moveTo>
                  <a:pt x="1551623" y="0"/>
                </a:moveTo>
                <a:cubicBezTo>
                  <a:pt x="2408561" y="0"/>
                  <a:pt x="3103246" y="694685"/>
                  <a:pt x="3103246" y="1551623"/>
                </a:cubicBezTo>
                <a:cubicBezTo>
                  <a:pt x="3103246" y="2408561"/>
                  <a:pt x="2408561" y="3103246"/>
                  <a:pt x="1551623" y="3103246"/>
                </a:cubicBezTo>
                <a:cubicBezTo>
                  <a:pt x="694685" y="3103246"/>
                  <a:pt x="0" y="2408561"/>
                  <a:pt x="0" y="1551623"/>
                </a:cubicBezTo>
                <a:cubicBezTo>
                  <a:pt x="0" y="694685"/>
                  <a:pt x="694685" y="0"/>
                  <a:pt x="1551623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 userDrawn="1"/>
        </p:nvGrpSpPr>
        <p:grpSpPr>
          <a:xfrm rot="3493252">
            <a:off x="11551542" y="273824"/>
            <a:ext cx="417548" cy="419522"/>
            <a:chOff x="10312401" y="-1836738"/>
            <a:chExt cx="671513" cy="674688"/>
          </a:xfrm>
        </p:grpSpPr>
        <p:sp>
          <p:nvSpPr>
            <p:cNvPr id="6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0317163" y="-1836738"/>
              <a:ext cx="66357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5"/>
            <p:cNvSpPr>
              <a:spLocks noChangeArrowheads="1"/>
            </p:cNvSpPr>
            <p:nvPr userDrawn="1"/>
          </p:nvSpPr>
          <p:spPr bwMode="auto">
            <a:xfrm>
              <a:off x="10312401" y="-1836738"/>
              <a:ext cx="671513" cy="671513"/>
            </a:xfrm>
            <a:prstGeom prst="ellipse">
              <a:avLst/>
            </a:prstGeom>
            <a:solidFill>
              <a:srgbClr val="EE66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 userDrawn="1"/>
          </p:nvSpPr>
          <p:spPr bwMode="auto">
            <a:xfrm>
              <a:off x="10393365" y="-1714094"/>
              <a:ext cx="522286" cy="43416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 userDrawn="1"/>
        </p:nvGrpSpPr>
        <p:grpSpPr>
          <a:xfrm rot="18535813" flipV="1">
            <a:off x="11536342" y="848658"/>
            <a:ext cx="301998" cy="303426"/>
            <a:chOff x="10312401" y="-849314"/>
            <a:chExt cx="671513" cy="674688"/>
          </a:xfrm>
        </p:grpSpPr>
        <p:sp>
          <p:nvSpPr>
            <p:cNvPr id="6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10317163" y="-849314"/>
              <a:ext cx="66357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5"/>
            <p:cNvSpPr>
              <a:spLocks noChangeArrowheads="1"/>
            </p:cNvSpPr>
            <p:nvPr userDrawn="1"/>
          </p:nvSpPr>
          <p:spPr bwMode="auto">
            <a:xfrm>
              <a:off x="10312401" y="-849314"/>
              <a:ext cx="671513" cy="671513"/>
            </a:xfrm>
            <a:prstGeom prst="ellipse">
              <a:avLst/>
            </a:prstGeom>
            <a:solidFill>
              <a:srgbClr val="FDB22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/>
            </p:cNvSpPr>
            <p:nvPr userDrawn="1"/>
          </p:nvSpPr>
          <p:spPr bwMode="auto">
            <a:xfrm>
              <a:off x="10373780" y="-742949"/>
              <a:ext cx="561456" cy="466722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 userDrawn="1"/>
        </p:nvGrpSpPr>
        <p:grpSpPr>
          <a:xfrm rot="13582884">
            <a:off x="10954270" y="858866"/>
            <a:ext cx="430212" cy="430210"/>
            <a:chOff x="9055101" y="-849314"/>
            <a:chExt cx="671513" cy="671513"/>
          </a:xfrm>
        </p:grpSpPr>
        <p:sp>
          <p:nvSpPr>
            <p:cNvPr id="70" name="Oval 5"/>
            <p:cNvSpPr>
              <a:spLocks noChangeArrowheads="1"/>
            </p:cNvSpPr>
            <p:nvPr userDrawn="1"/>
          </p:nvSpPr>
          <p:spPr bwMode="auto">
            <a:xfrm>
              <a:off x="9055101" y="-849314"/>
              <a:ext cx="671513" cy="671513"/>
            </a:xfrm>
            <a:prstGeom prst="ellipse">
              <a:avLst/>
            </a:prstGeom>
            <a:solidFill>
              <a:srgbClr val="027F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"/>
            <p:cNvSpPr>
              <a:spLocks/>
            </p:cNvSpPr>
            <p:nvPr userDrawn="1"/>
          </p:nvSpPr>
          <p:spPr bwMode="auto">
            <a:xfrm>
              <a:off x="9114062" y="-749682"/>
              <a:ext cx="565277" cy="469898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 userDrawn="1"/>
        </p:nvGrpSpPr>
        <p:grpSpPr>
          <a:xfrm rot="16200000">
            <a:off x="10960307" y="290358"/>
            <a:ext cx="369886" cy="369884"/>
            <a:chOff x="9055101" y="-2027238"/>
            <a:chExt cx="671513" cy="671513"/>
          </a:xfrm>
        </p:grpSpPr>
        <p:sp>
          <p:nvSpPr>
            <p:cNvPr id="73" name="Oval 5"/>
            <p:cNvSpPr>
              <a:spLocks noChangeArrowheads="1"/>
            </p:cNvSpPr>
            <p:nvPr userDrawn="1"/>
          </p:nvSpPr>
          <p:spPr bwMode="auto">
            <a:xfrm>
              <a:off x="9055101" y="-2027238"/>
              <a:ext cx="671513" cy="671513"/>
            </a:xfrm>
            <a:prstGeom prst="ellipse">
              <a:avLst/>
            </a:prstGeom>
            <a:solidFill>
              <a:srgbClr val="4EBBE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 userDrawn="1"/>
          </p:nvSpPr>
          <p:spPr bwMode="auto">
            <a:xfrm>
              <a:off x="9111887" y="-1912145"/>
              <a:ext cx="530902" cy="44132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AutoShape 3"/>
          <p:cNvSpPr>
            <a:spLocks noChangeAspect="1" noChangeArrowheads="1" noTextEdit="1"/>
          </p:cNvSpPr>
          <p:nvPr userDrawn="1"/>
        </p:nvSpPr>
        <p:spPr bwMode="auto">
          <a:xfrm>
            <a:off x="7821614" y="-1993106"/>
            <a:ext cx="66357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合 102"/>
          <p:cNvGrpSpPr/>
          <p:nvPr userDrawn="1"/>
        </p:nvGrpSpPr>
        <p:grpSpPr>
          <a:xfrm rot="14317754">
            <a:off x="10373641" y="633017"/>
            <a:ext cx="434582" cy="434580"/>
            <a:chOff x="7816852" y="-1993106"/>
            <a:chExt cx="671513" cy="671513"/>
          </a:xfrm>
        </p:grpSpPr>
        <p:sp>
          <p:nvSpPr>
            <p:cNvPr id="76" name="Oval 5"/>
            <p:cNvSpPr>
              <a:spLocks noChangeArrowheads="1"/>
            </p:cNvSpPr>
            <p:nvPr userDrawn="1"/>
          </p:nvSpPr>
          <p:spPr bwMode="auto">
            <a:xfrm>
              <a:off x="7816852" y="-1993106"/>
              <a:ext cx="671513" cy="671513"/>
            </a:xfrm>
            <a:prstGeom prst="ellipse">
              <a:avLst/>
            </a:prstGeom>
            <a:solidFill>
              <a:srgbClr val="C9D32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/>
            <p:cNvSpPr>
              <a:spLocks/>
            </p:cNvSpPr>
            <p:nvPr userDrawn="1"/>
          </p:nvSpPr>
          <p:spPr bwMode="auto">
            <a:xfrm>
              <a:off x="7907343" y="-1862542"/>
              <a:ext cx="503232" cy="41832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 userDrawn="1"/>
        </p:nvGrpSpPr>
        <p:grpSpPr>
          <a:xfrm rot="18474466">
            <a:off x="9994067" y="1415573"/>
            <a:ext cx="285224" cy="285222"/>
            <a:chOff x="7797801" y="-1005682"/>
            <a:chExt cx="671513" cy="671513"/>
          </a:xfrm>
        </p:grpSpPr>
        <p:sp>
          <p:nvSpPr>
            <p:cNvPr id="79" name="Oval 5"/>
            <p:cNvSpPr>
              <a:spLocks noChangeArrowheads="1"/>
            </p:cNvSpPr>
            <p:nvPr userDrawn="1"/>
          </p:nvSpPr>
          <p:spPr bwMode="auto">
            <a:xfrm>
              <a:off x="7797801" y="-1005682"/>
              <a:ext cx="671513" cy="671513"/>
            </a:xfrm>
            <a:prstGeom prst="ellipse">
              <a:avLst/>
            </a:prstGeom>
            <a:solidFill>
              <a:srgbClr val="FAB5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"/>
            <p:cNvSpPr>
              <a:spLocks/>
            </p:cNvSpPr>
            <p:nvPr userDrawn="1"/>
          </p:nvSpPr>
          <p:spPr bwMode="auto">
            <a:xfrm>
              <a:off x="7905921" y="-876299"/>
              <a:ext cx="506076" cy="42068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 userDrawn="1"/>
        </p:nvGrpSpPr>
        <p:grpSpPr>
          <a:xfrm rot="18467485">
            <a:off x="9984213" y="1403499"/>
            <a:ext cx="313228" cy="313224"/>
            <a:chOff x="7524753" y="-868359"/>
            <a:chExt cx="552447" cy="552447"/>
          </a:xfrm>
        </p:grpSpPr>
        <p:sp>
          <p:nvSpPr>
            <p:cNvPr id="82" name="Oval 5"/>
            <p:cNvSpPr>
              <a:spLocks noChangeArrowheads="1"/>
            </p:cNvSpPr>
            <p:nvPr userDrawn="1"/>
          </p:nvSpPr>
          <p:spPr bwMode="auto">
            <a:xfrm>
              <a:off x="7524753" y="-868359"/>
              <a:ext cx="552447" cy="552447"/>
            </a:xfrm>
            <a:prstGeom prst="ellipse">
              <a:avLst/>
            </a:prstGeom>
            <a:solidFill>
              <a:srgbClr val="FAB41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"/>
            <p:cNvSpPr>
              <a:spLocks/>
            </p:cNvSpPr>
            <p:nvPr userDrawn="1"/>
          </p:nvSpPr>
          <p:spPr bwMode="auto">
            <a:xfrm>
              <a:off x="7582826" y="-774556"/>
              <a:ext cx="446750" cy="371372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" name="组合 104"/>
          <p:cNvGrpSpPr/>
          <p:nvPr userDrawn="1"/>
        </p:nvGrpSpPr>
        <p:grpSpPr>
          <a:xfrm rot="3938448" flipV="1">
            <a:off x="9942025" y="771338"/>
            <a:ext cx="256758" cy="256758"/>
            <a:chOff x="6559552" y="-2164556"/>
            <a:chExt cx="671513" cy="671513"/>
          </a:xfrm>
        </p:grpSpPr>
        <p:sp>
          <p:nvSpPr>
            <p:cNvPr id="85" name="Oval 5"/>
            <p:cNvSpPr>
              <a:spLocks noChangeArrowheads="1"/>
            </p:cNvSpPr>
            <p:nvPr userDrawn="1"/>
          </p:nvSpPr>
          <p:spPr bwMode="auto">
            <a:xfrm>
              <a:off x="6559552" y="-2164556"/>
              <a:ext cx="671513" cy="671513"/>
            </a:xfrm>
            <a:prstGeom prst="ellipse">
              <a:avLst/>
            </a:prstGeom>
            <a:solidFill>
              <a:srgbClr val="ED69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"/>
            <p:cNvSpPr>
              <a:spLocks/>
            </p:cNvSpPr>
            <p:nvPr userDrawn="1"/>
          </p:nvSpPr>
          <p:spPr bwMode="auto">
            <a:xfrm>
              <a:off x="6631436" y="-2049460"/>
              <a:ext cx="540446" cy="4492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 userDrawn="1"/>
        </p:nvGrpSpPr>
        <p:grpSpPr>
          <a:xfrm rot="14727532">
            <a:off x="9445402" y="786818"/>
            <a:ext cx="256762" cy="256760"/>
            <a:chOff x="5024442" y="-2017714"/>
            <a:chExt cx="671513" cy="671513"/>
          </a:xfrm>
        </p:grpSpPr>
        <p:sp>
          <p:nvSpPr>
            <p:cNvPr id="88" name="Oval 5"/>
            <p:cNvSpPr>
              <a:spLocks noChangeArrowheads="1"/>
            </p:cNvSpPr>
            <p:nvPr userDrawn="1"/>
          </p:nvSpPr>
          <p:spPr bwMode="auto">
            <a:xfrm>
              <a:off x="5024442" y="-2017714"/>
              <a:ext cx="671513" cy="671513"/>
            </a:xfrm>
            <a:prstGeom prst="ellipse">
              <a:avLst/>
            </a:prstGeom>
            <a:solidFill>
              <a:srgbClr val="C7D1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/>
            <p:cNvSpPr>
              <a:spLocks/>
            </p:cNvSpPr>
            <p:nvPr userDrawn="1"/>
          </p:nvSpPr>
          <p:spPr bwMode="auto">
            <a:xfrm>
              <a:off x="5101097" y="-1898652"/>
              <a:ext cx="530904" cy="441328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 userDrawn="1"/>
        </p:nvGrpSpPr>
        <p:grpSpPr>
          <a:xfrm rot="16200000">
            <a:off x="9650028" y="1231693"/>
            <a:ext cx="309522" cy="309521"/>
            <a:chOff x="5024442" y="-1030290"/>
            <a:chExt cx="671513" cy="671513"/>
          </a:xfrm>
        </p:grpSpPr>
        <p:sp>
          <p:nvSpPr>
            <p:cNvPr id="91" name="Oval 5"/>
            <p:cNvSpPr>
              <a:spLocks noChangeArrowheads="1"/>
            </p:cNvSpPr>
            <p:nvPr userDrawn="1"/>
          </p:nvSpPr>
          <p:spPr bwMode="auto">
            <a:xfrm>
              <a:off x="5024442" y="-1030290"/>
              <a:ext cx="671513" cy="671513"/>
            </a:xfrm>
            <a:prstGeom prst="ellipse">
              <a:avLst/>
            </a:prstGeom>
            <a:solidFill>
              <a:srgbClr val="5FB2D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"/>
            <p:cNvSpPr>
              <a:spLocks/>
            </p:cNvSpPr>
            <p:nvPr userDrawn="1"/>
          </p:nvSpPr>
          <p:spPr bwMode="auto">
            <a:xfrm>
              <a:off x="5109781" y="-904010"/>
              <a:ext cx="514580" cy="4277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 userDrawn="1"/>
        </p:nvGrpSpPr>
        <p:grpSpPr>
          <a:xfrm rot="13367452">
            <a:off x="8789059" y="1163572"/>
            <a:ext cx="284924" cy="286272"/>
            <a:chOff x="3767142" y="-1030290"/>
            <a:chExt cx="671513" cy="674688"/>
          </a:xfrm>
        </p:grpSpPr>
        <p:sp>
          <p:nvSpPr>
            <p:cNvPr id="93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3771904" y="-1030290"/>
              <a:ext cx="66357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5"/>
            <p:cNvSpPr>
              <a:spLocks noChangeArrowheads="1"/>
            </p:cNvSpPr>
            <p:nvPr userDrawn="1"/>
          </p:nvSpPr>
          <p:spPr bwMode="auto">
            <a:xfrm>
              <a:off x="3767142" y="-1030290"/>
              <a:ext cx="671513" cy="671513"/>
            </a:xfrm>
            <a:prstGeom prst="ellipse">
              <a:avLst/>
            </a:prstGeom>
            <a:solidFill>
              <a:srgbClr val="1987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"/>
            <p:cNvSpPr>
              <a:spLocks/>
            </p:cNvSpPr>
            <p:nvPr userDrawn="1"/>
          </p:nvSpPr>
          <p:spPr bwMode="auto">
            <a:xfrm>
              <a:off x="3857440" y="-899885"/>
              <a:ext cx="503618" cy="418642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 userDrawn="1"/>
        </p:nvGrpSpPr>
        <p:grpSpPr>
          <a:xfrm rot="18585650">
            <a:off x="9263746" y="1290148"/>
            <a:ext cx="200590" cy="200590"/>
            <a:chOff x="5208587" y="-1218405"/>
            <a:chExt cx="1103314" cy="1103310"/>
          </a:xfrm>
        </p:grpSpPr>
        <p:sp>
          <p:nvSpPr>
            <p:cNvPr id="97" name="Oval 5"/>
            <p:cNvSpPr>
              <a:spLocks noChangeArrowheads="1"/>
            </p:cNvSpPr>
            <p:nvPr userDrawn="1"/>
          </p:nvSpPr>
          <p:spPr bwMode="auto">
            <a:xfrm>
              <a:off x="5208587" y="-1218405"/>
              <a:ext cx="1103314" cy="1103310"/>
            </a:xfrm>
            <a:prstGeom prst="ellipse">
              <a:avLst/>
            </a:prstGeom>
            <a:solidFill>
              <a:srgbClr val="8AAE4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"/>
            <p:cNvSpPr>
              <a:spLocks/>
            </p:cNvSpPr>
            <p:nvPr userDrawn="1"/>
          </p:nvSpPr>
          <p:spPr bwMode="auto">
            <a:xfrm>
              <a:off x="5327827" y="-1028358"/>
              <a:ext cx="885702" cy="736258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 userDrawn="1"/>
        </p:nvGrpSpPr>
        <p:grpSpPr>
          <a:xfrm rot="15927742" flipV="1">
            <a:off x="324878" y="521447"/>
            <a:ext cx="290844" cy="290846"/>
            <a:chOff x="11239019" y="5988055"/>
            <a:chExt cx="588379" cy="588379"/>
          </a:xfrm>
        </p:grpSpPr>
        <p:sp>
          <p:nvSpPr>
            <p:cNvPr id="60" name="Oval 5"/>
            <p:cNvSpPr>
              <a:spLocks noChangeArrowheads="1"/>
            </p:cNvSpPr>
            <p:nvPr userDrawn="1"/>
          </p:nvSpPr>
          <p:spPr bwMode="auto">
            <a:xfrm rot="13424551">
              <a:off x="11239019" y="5988055"/>
              <a:ext cx="588379" cy="588379"/>
            </a:xfrm>
            <a:prstGeom prst="ellipse">
              <a:avLst/>
            </a:prstGeom>
            <a:solidFill>
              <a:srgbClr val="1985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"/>
            <p:cNvSpPr>
              <a:spLocks/>
            </p:cNvSpPr>
            <p:nvPr userDrawn="1"/>
          </p:nvSpPr>
          <p:spPr bwMode="auto">
            <a:xfrm rot="13424551">
              <a:off x="11310661" y="6097246"/>
              <a:ext cx="445095" cy="36999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0680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E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 hidden="1"/>
          <p:cNvSpPr/>
          <p:nvPr userDrawn="1"/>
        </p:nvSpPr>
        <p:spPr>
          <a:xfrm>
            <a:off x="-1091382" y="-24742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 hidden="1"/>
          <p:cNvSpPr/>
          <p:nvPr userDrawn="1"/>
        </p:nvSpPr>
        <p:spPr>
          <a:xfrm>
            <a:off x="7871460" y="53978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 hidden="1"/>
          <p:cNvSpPr/>
          <p:nvPr userDrawn="1"/>
        </p:nvSpPr>
        <p:spPr>
          <a:xfrm>
            <a:off x="9795510" y="43691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4549" y="635682"/>
            <a:ext cx="663750" cy="67500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 rot="18246353">
            <a:off x="8545506" y="4632298"/>
            <a:ext cx="301274" cy="301272"/>
            <a:chOff x="9232360" y="7000905"/>
            <a:chExt cx="671513" cy="671513"/>
          </a:xfrm>
        </p:grpSpPr>
        <p:sp>
          <p:nvSpPr>
            <p:cNvPr id="16" name="Oval 5"/>
            <p:cNvSpPr>
              <a:spLocks noChangeArrowheads="1"/>
            </p:cNvSpPr>
            <p:nvPr userDrawn="1"/>
          </p:nvSpPr>
          <p:spPr bwMode="auto">
            <a:xfrm>
              <a:off x="9232360" y="7000905"/>
              <a:ext cx="671513" cy="671513"/>
            </a:xfrm>
            <a:prstGeom prst="ellipse">
              <a:avLst/>
            </a:prstGeom>
            <a:solidFill>
              <a:srgbClr val="F9AF1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 userDrawn="1"/>
          </p:nvSpPr>
          <p:spPr bwMode="auto">
            <a:xfrm>
              <a:off x="9320475" y="71294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 rot="16200000">
            <a:off x="10081953" y="5308601"/>
            <a:ext cx="423820" cy="423818"/>
            <a:chOff x="10908760" y="7000905"/>
            <a:chExt cx="671513" cy="671513"/>
          </a:xfrm>
        </p:grpSpPr>
        <p:sp>
          <p:nvSpPr>
            <p:cNvPr id="18" name="Oval 5"/>
            <p:cNvSpPr>
              <a:spLocks noChangeArrowheads="1"/>
            </p:cNvSpPr>
            <p:nvPr userDrawn="1"/>
          </p:nvSpPr>
          <p:spPr bwMode="auto">
            <a:xfrm>
              <a:off x="10908760" y="7000905"/>
              <a:ext cx="671513" cy="671513"/>
            </a:xfrm>
            <a:prstGeom prst="ellipse">
              <a:avLst/>
            </a:prstGeom>
            <a:solidFill>
              <a:srgbClr val="48BAD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 userDrawn="1"/>
          </p:nvSpPr>
          <p:spPr bwMode="auto">
            <a:xfrm>
              <a:off x="10990524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 rot="3672858">
            <a:off x="9242197" y="4898782"/>
            <a:ext cx="233806" cy="233804"/>
            <a:chOff x="10090397" y="7000905"/>
            <a:chExt cx="671513" cy="671513"/>
          </a:xfrm>
        </p:grpSpPr>
        <p:sp>
          <p:nvSpPr>
            <p:cNvPr id="20" name="Oval 5"/>
            <p:cNvSpPr>
              <a:spLocks noChangeArrowheads="1"/>
            </p:cNvSpPr>
            <p:nvPr userDrawn="1"/>
          </p:nvSpPr>
          <p:spPr bwMode="auto">
            <a:xfrm>
              <a:off x="10090397" y="7000905"/>
              <a:ext cx="671513" cy="671513"/>
            </a:xfrm>
            <a:prstGeom prst="ellipse">
              <a:avLst/>
            </a:prstGeom>
            <a:solidFill>
              <a:srgbClr val="EB64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10172161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 rot="14181032" flipV="1">
            <a:off x="9819233" y="4737029"/>
            <a:ext cx="412420" cy="412418"/>
            <a:chOff x="13125860" y="-335757"/>
            <a:chExt cx="671513" cy="671513"/>
          </a:xfrm>
        </p:grpSpPr>
        <p:sp>
          <p:nvSpPr>
            <p:cNvPr id="22" name="Oval 5"/>
            <p:cNvSpPr>
              <a:spLocks noChangeArrowheads="1"/>
            </p:cNvSpPr>
            <p:nvPr userDrawn="1"/>
          </p:nvSpPr>
          <p:spPr bwMode="auto">
            <a:xfrm>
              <a:off x="13125860" y="-335757"/>
              <a:ext cx="671513" cy="671513"/>
            </a:xfrm>
            <a:prstGeom prst="ellipse">
              <a:avLst/>
            </a:prstGeom>
            <a:solidFill>
              <a:srgbClr val="C6D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 userDrawn="1"/>
          </p:nvSpPr>
          <p:spPr bwMode="auto">
            <a:xfrm>
              <a:off x="13207624" y="-211138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13489091">
            <a:off x="7853803" y="4316494"/>
            <a:ext cx="292622" cy="292622"/>
            <a:chOff x="5775586" y="7000905"/>
            <a:chExt cx="671513" cy="671513"/>
          </a:xfrm>
        </p:grpSpPr>
        <p:sp>
          <p:nvSpPr>
            <p:cNvPr id="24" name="Oval 5"/>
            <p:cNvSpPr>
              <a:spLocks noChangeArrowheads="1"/>
            </p:cNvSpPr>
            <p:nvPr userDrawn="1"/>
          </p:nvSpPr>
          <p:spPr bwMode="auto">
            <a:xfrm>
              <a:off x="5775586" y="7000905"/>
              <a:ext cx="671513" cy="671513"/>
            </a:xfrm>
            <a:prstGeom prst="ellipse">
              <a:avLst/>
            </a:prstGeom>
            <a:solidFill>
              <a:srgbClr val="0481C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58573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 rot="14581029">
            <a:off x="8901326" y="4143811"/>
            <a:ext cx="250226" cy="250226"/>
            <a:chOff x="7451986" y="7000905"/>
            <a:chExt cx="671513" cy="671513"/>
          </a:xfrm>
        </p:grpSpPr>
        <p:sp>
          <p:nvSpPr>
            <p:cNvPr id="26" name="Oval 5"/>
            <p:cNvSpPr>
              <a:spLocks noChangeArrowheads="1"/>
            </p:cNvSpPr>
            <p:nvPr userDrawn="1"/>
          </p:nvSpPr>
          <p:spPr bwMode="auto">
            <a:xfrm>
              <a:off x="7451986" y="7000905"/>
              <a:ext cx="671513" cy="671513"/>
            </a:xfrm>
            <a:prstGeom prst="ellipse">
              <a:avLst/>
            </a:prstGeom>
            <a:solidFill>
              <a:srgbClr val="C9D03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75337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16200000">
            <a:off x="8312609" y="4012299"/>
            <a:ext cx="328776" cy="328776"/>
            <a:chOff x="6633623" y="7000905"/>
            <a:chExt cx="671513" cy="671513"/>
          </a:xfrm>
        </p:grpSpPr>
        <p:sp>
          <p:nvSpPr>
            <p:cNvPr id="28" name="Oval 5"/>
            <p:cNvSpPr>
              <a:spLocks noChangeArrowheads="1"/>
            </p:cNvSpPr>
            <p:nvPr userDrawn="1"/>
          </p:nvSpPr>
          <p:spPr bwMode="auto">
            <a:xfrm>
              <a:off x="6633623" y="7000905"/>
              <a:ext cx="671513" cy="671513"/>
            </a:xfrm>
            <a:prstGeom prst="ellipse">
              <a:avLst/>
            </a:prstGeom>
            <a:solidFill>
              <a:srgbClr val="44BBE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 userDrawn="1"/>
          </p:nvSpPr>
          <p:spPr bwMode="auto">
            <a:xfrm>
              <a:off x="67153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 rot="18674715">
            <a:off x="9357535" y="4319897"/>
            <a:ext cx="282236" cy="282236"/>
            <a:chOff x="8233823" y="7000905"/>
            <a:chExt cx="671513" cy="671513"/>
          </a:xfrm>
        </p:grpSpPr>
        <p:sp>
          <p:nvSpPr>
            <p:cNvPr id="30" name="Oval 5"/>
            <p:cNvSpPr>
              <a:spLocks noChangeArrowheads="1"/>
            </p:cNvSpPr>
            <p:nvPr userDrawn="1"/>
          </p:nvSpPr>
          <p:spPr bwMode="auto">
            <a:xfrm>
              <a:off x="8233823" y="7000905"/>
              <a:ext cx="671513" cy="671513"/>
            </a:xfrm>
            <a:prstGeom prst="ellipse">
              <a:avLst/>
            </a:prstGeom>
            <a:solidFill>
              <a:srgbClr val="8EB5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 userDrawn="1"/>
          </p:nvSpPr>
          <p:spPr bwMode="auto">
            <a:xfrm>
              <a:off x="83155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 userDrawn="1"/>
        </p:nvGrpSpPr>
        <p:grpSpPr>
          <a:xfrm rot="18133412" flipV="1">
            <a:off x="10576208" y="4989737"/>
            <a:ext cx="193437" cy="193436"/>
            <a:chOff x="12480333" y="5246377"/>
            <a:chExt cx="671513" cy="671513"/>
          </a:xfrm>
        </p:grpSpPr>
        <p:sp>
          <p:nvSpPr>
            <p:cNvPr id="32" name="Oval 5"/>
            <p:cNvSpPr>
              <a:spLocks noChangeArrowheads="1"/>
            </p:cNvSpPr>
            <p:nvPr userDrawn="1"/>
          </p:nvSpPr>
          <p:spPr bwMode="auto">
            <a:xfrm>
              <a:off x="12480333" y="5246377"/>
              <a:ext cx="671513" cy="671513"/>
            </a:xfrm>
            <a:prstGeom prst="ellipse">
              <a:avLst/>
            </a:prstGeom>
            <a:solidFill>
              <a:srgbClr val="88AD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>
              <a:off x="12562097" y="5370996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 userDrawn="1"/>
        </p:nvGrpSpPr>
        <p:grpSpPr>
          <a:xfrm rot="3121347" flipV="1">
            <a:off x="11021218" y="5157186"/>
            <a:ext cx="350494" cy="350492"/>
            <a:chOff x="11060154" y="-1548294"/>
            <a:chExt cx="671513" cy="671513"/>
          </a:xfrm>
        </p:grpSpPr>
        <p:sp>
          <p:nvSpPr>
            <p:cNvPr id="34" name="Oval 5"/>
            <p:cNvSpPr>
              <a:spLocks noChangeArrowheads="1"/>
            </p:cNvSpPr>
            <p:nvPr userDrawn="1"/>
          </p:nvSpPr>
          <p:spPr bwMode="auto">
            <a:xfrm>
              <a:off x="11060154" y="-1548294"/>
              <a:ext cx="671513" cy="671513"/>
            </a:xfrm>
            <a:prstGeom prst="ellipse">
              <a:avLst/>
            </a:prstGeom>
            <a:solidFill>
              <a:srgbClr val="EE68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 userDrawn="1"/>
          </p:nvSpPr>
          <p:spPr bwMode="auto">
            <a:xfrm>
              <a:off x="11141918" y="-1423675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rot="17841553">
            <a:off x="10716919" y="5548993"/>
            <a:ext cx="314994" cy="314994"/>
            <a:chOff x="9702801" y="-1370013"/>
            <a:chExt cx="671513" cy="671513"/>
          </a:xfrm>
        </p:grpSpPr>
        <p:sp>
          <p:nvSpPr>
            <p:cNvPr id="36" name="Oval 5"/>
            <p:cNvSpPr>
              <a:spLocks noChangeArrowheads="1"/>
            </p:cNvSpPr>
            <p:nvPr userDrawn="1"/>
          </p:nvSpPr>
          <p:spPr bwMode="auto">
            <a:xfrm>
              <a:off x="9702801" y="-1370013"/>
              <a:ext cx="671513" cy="671513"/>
            </a:xfrm>
            <a:prstGeom prst="ellipse">
              <a:avLst/>
            </a:prstGeom>
            <a:solidFill>
              <a:srgbClr val="F7B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 userDrawn="1"/>
          </p:nvSpPr>
          <p:spPr bwMode="auto">
            <a:xfrm>
              <a:off x="9784565" y="-12453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Oval 5"/>
          <p:cNvSpPr>
            <a:spLocks noChangeArrowheads="1"/>
          </p:cNvSpPr>
          <p:nvPr userDrawn="1"/>
        </p:nvSpPr>
        <p:spPr bwMode="auto">
          <a:xfrm rot="13424551">
            <a:off x="11239019" y="5988055"/>
            <a:ext cx="588379" cy="588379"/>
          </a:xfrm>
          <a:prstGeom prst="ellipse">
            <a:avLst/>
          </a:prstGeom>
          <a:solidFill>
            <a:srgbClr val="1985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"/>
          <p:cNvSpPr>
            <a:spLocks/>
          </p:cNvSpPr>
          <p:nvPr userDrawn="1"/>
        </p:nvSpPr>
        <p:spPr bwMode="auto">
          <a:xfrm rot="13424551">
            <a:off x="11310661" y="6097246"/>
            <a:ext cx="445095" cy="369996"/>
          </a:xfrm>
          <a:custGeom>
            <a:avLst/>
            <a:gdLst>
              <a:gd name="T0" fmla="*/ 69 w 101"/>
              <a:gd name="T1" fmla="*/ 51 h 84"/>
              <a:gd name="T2" fmla="*/ 9 w 101"/>
              <a:gd name="T3" fmla="*/ 51 h 84"/>
              <a:gd name="T4" fmla="*/ 0 w 101"/>
              <a:gd name="T5" fmla="*/ 42 h 84"/>
              <a:gd name="T6" fmla="*/ 9 w 101"/>
              <a:gd name="T7" fmla="*/ 33 h 84"/>
              <a:gd name="T8" fmla="*/ 69 w 101"/>
              <a:gd name="T9" fmla="*/ 33 h 84"/>
              <a:gd name="T10" fmla="*/ 52 w 101"/>
              <a:gd name="T11" fmla="*/ 16 h 84"/>
              <a:gd name="T12" fmla="*/ 52 w 101"/>
              <a:gd name="T13" fmla="*/ 4 h 84"/>
              <a:gd name="T14" fmla="*/ 65 w 101"/>
              <a:gd name="T15" fmla="*/ 4 h 84"/>
              <a:gd name="T16" fmla="*/ 97 w 101"/>
              <a:gd name="T17" fmla="*/ 36 h 84"/>
              <a:gd name="T18" fmla="*/ 97 w 101"/>
              <a:gd name="T19" fmla="*/ 49 h 84"/>
              <a:gd name="T20" fmla="*/ 65 w 101"/>
              <a:gd name="T21" fmla="*/ 80 h 84"/>
              <a:gd name="T22" fmla="*/ 53 w 101"/>
              <a:gd name="T23" fmla="*/ 80 h 84"/>
              <a:gd name="T24" fmla="*/ 53 w 101"/>
              <a:gd name="T25" fmla="*/ 68 h 84"/>
              <a:gd name="T26" fmla="*/ 69 w 101"/>
              <a:gd name="T27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1" h="84">
                <a:moveTo>
                  <a:pt x="69" y="51"/>
                </a:moveTo>
                <a:cubicBezTo>
                  <a:pt x="69" y="51"/>
                  <a:pt x="28" y="51"/>
                  <a:pt x="9" y="51"/>
                </a:cubicBezTo>
                <a:cubicBezTo>
                  <a:pt x="4" y="51"/>
                  <a:pt x="0" y="47"/>
                  <a:pt x="0" y="42"/>
                </a:cubicBezTo>
                <a:cubicBezTo>
                  <a:pt x="0" y="37"/>
                  <a:pt x="4" y="33"/>
                  <a:pt x="9" y="33"/>
                </a:cubicBezTo>
                <a:cubicBezTo>
                  <a:pt x="25" y="33"/>
                  <a:pt x="69" y="33"/>
                  <a:pt x="69" y="33"/>
                </a:cubicBezTo>
                <a:cubicBezTo>
                  <a:pt x="69" y="33"/>
                  <a:pt x="66" y="30"/>
                  <a:pt x="52" y="16"/>
                </a:cubicBezTo>
                <a:cubicBezTo>
                  <a:pt x="49" y="13"/>
                  <a:pt x="49" y="7"/>
                  <a:pt x="52" y="4"/>
                </a:cubicBezTo>
                <a:cubicBezTo>
                  <a:pt x="56" y="0"/>
                  <a:pt x="62" y="0"/>
                  <a:pt x="65" y="4"/>
                </a:cubicBezTo>
                <a:cubicBezTo>
                  <a:pt x="76" y="15"/>
                  <a:pt x="97" y="36"/>
                  <a:pt x="97" y="36"/>
                </a:cubicBezTo>
                <a:cubicBezTo>
                  <a:pt x="101" y="39"/>
                  <a:pt x="101" y="45"/>
                  <a:pt x="97" y="49"/>
                </a:cubicBezTo>
                <a:cubicBezTo>
                  <a:pt x="97" y="49"/>
                  <a:pt x="79" y="67"/>
                  <a:pt x="65" y="80"/>
                </a:cubicBezTo>
                <a:cubicBezTo>
                  <a:pt x="62" y="84"/>
                  <a:pt x="56" y="84"/>
                  <a:pt x="53" y="80"/>
                </a:cubicBezTo>
                <a:cubicBezTo>
                  <a:pt x="49" y="77"/>
                  <a:pt x="49" y="71"/>
                  <a:pt x="53" y="68"/>
                </a:cubicBezTo>
                <a:cubicBezTo>
                  <a:pt x="64" y="57"/>
                  <a:pt x="69" y="51"/>
                  <a:pt x="69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任意多边形 53"/>
          <p:cNvSpPr/>
          <p:nvPr userDrawn="1"/>
        </p:nvSpPr>
        <p:spPr>
          <a:xfrm>
            <a:off x="7919476" y="5466171"/>
            <a:ext cx="2729474" cy="2729474"/>
          </a:xfrm>
          <a:custGeom>
            <a:avLst/>
            <a:gdLst>
              <a:gd name="connsiteX0" fmla="*/ 1357874 w 2729474"/>
              <a:gd name="connsiteY0" fmla="*/ 344079 h 2729474"/>
              <a:gd name="connsiteX1" fmla="*/ 348224 w 2729474"/>
              <a:gd name="connsiteY1" fmla="*/ 1353729 h 2729474"/>
              <a:gd name="connsiteX2" fmla="*/ 1357874 w 2729474"/>
              <a:gd name="connsiteY2" fmla="*/ 2363379 h 2729474"/>
              <a:gd name="connsiteX3" fmla="*/ 2367524 w 2729474"/>
              <a:gd name="connsiteY3" fmla="*/ 1353729 h 2729474"/>
              <a:gd name="connsiteX4" fmla="*/ 1357874 w 2729474"/>
              <a:gd name="connsiteY4" fmla="*/ 344079 h 2729474"/>
              <a:gd name="connsiteX5" fmla="*/ 1364737 w 2729474"/>
              <a:gd name="connsiteY5" fmla="*/ 0 h 2729474"/>
              <a:gd name="connsiteX6" fmla="*/ 2729474 w 2729474"/>
              <a:gd name="connsiteY6" fmla="*/ 1364737 h 2729474"/>
              <a:gd name="connsiteX7" fmla="*/ 1364737 w 2729474"/>
              <a:gd name="connsiteY7" fmla="*/ 2729474 h 2729474"/>
              <a:gd name="connsiteX8" fmla="*/ 0 w 2729474"/>
              <a:gd name="connsiteY8" fmla="*/ 1364737 h 2729474"/>
              <a:gd name="connsiteX9" fmla="*/ 1364737 w 2729474"/>
              <a:gd name="connsiteY9" fmla="*/ 0 h 272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474" h="2729474">
                <a:moveTo>
                  <a:pt x="1357874" y="344079"/>
                </a:moveTo>
                <a:cubicBezTo>
                  <a:pt x="800260" y="344079"/>
                  <a:pt x="348224" y="796115"/>
                  <a:pt x="348224" y="1353729"/>
                </a:cubicBezTo>
                <a:cubicBezTo>
                  <a:pt x="348224" y="1911343"/>
                  <a:pt x="800260" y="2363379"/>
                  <a:pt x="1357874" y="2363379"/>
                </a:cubicBezTo>
                <a:cubicBezTo>
                  <a:pt x="1915488" y="2363379"/>
                  <a:pt x="2367524" y="1911343"/>
                  <a:pt x="2367524" y="1353729"/>
                </a:cubicBezTo>
                <a:cubicBezTo>
                  <a:pt x="2367524" y="796115"/>
                  <a:pt x="1915488" y="344079"/>
                  <a:pt x="1357874" y="344079"/>
                </a:cubicBezTo>
                <a:close/>
                <a:moveTo>
                  <a:pt x="1364737" y="0"/>
                </a:moveTo>
                <a:cubicBezTo>
                  <a:pt x="2118460" y="0"/>
                  <a:pt x="2729474" y="611014"/>
                  <a:pt x="2729474" y="1364737"/>
                </a:cubicBezTo>
                <a:cubicBezTo>
                  <a:pt x="2729474" y="2118460"/>
                  <a:pt x="2118460" y="2729474"/>
                  <a:pt x="1364737" y="2729474"/>
                </a:cubicBezTo>
                <a:cubicBezTo>
                  <a:pt x="611014" y="2729474"/>
                  <a:pt x="0" y="2118460"/>
                  <a:pt x="0" y="1364737"/>
                </a:cubicBezTo>
                <a:cubicBezTo>
                  <a:pt x="0" y="611014"/>
                  <a:pt x="611014" y="0"/>
                  <a:pt x="1364737" y="0"/>
                </a:cubicBezTo>
                <a:close/>
              </a:path>
            </a:pathLst>
          </a:custGeom>
          <a:solidFill>
            <a:srgbClr val="44BBE6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 userDrawn="1"/>
        </p:nvSpPr>
        <p:spPr>
          <a:xfrm>
            <a:off x="9867900" y="4345869"/>
            <a:ext cx="2514600" cy="2514600"/>
          </a:xfrm>
          <a:custGeom>
            <a:avLst/>
            <a:gdLst>
              <a:gd name="connsiteX0" fmla="*/ 1257300 w 2514600"/>
              <a:gd name="connsiteY0" fmla="*/ 340431 h 2514600"/>
              <a:gd name="connsiteX1" fmla="*/ 323850 w 2514600"/>
              <a:gd name="connsiteY1" fmla="*/ 1273881 h 2514600"/>
              <a:gd name="connsiteX2" fmla="*/ 1257300 w 2514600"/>
              <a:gd name="connsiteY2" fmla="*/ 2207331 h 2514600"/>
              <a:gd name="connsiteX3" fmla="*/ 2190750 w 2514600"/>
              <a:gd name="connsiteY3" fmla="*/ 1273881 h 2514600"/>
              <a:gd name="connsiteX4" fmla="*/ 1257300 w 2514600"/>
              <a:gd name="connsiteY4" fmla="*/ 340431 h 2514600"/>
              <a:gd name="connsiteX5" fmla="*/ 1257300 w 2514600"/>
              <a:gd name="connsiteY5" fmla="*/ 0 h 2514600"/>
              <a:gd name="connsiteX6" fmla="*/ 2514600 w 2514600"/>
              <a:gd name="connsiteY6" fmla="*/ 1257300 h 2514600"/>
              <a:gd name="connsiteX7" fmla="*/ 1257300 w 2514600"/>
              <a:gd name="connsiteY7" fmla="*/ 2514600 h 2514600"/>
              <a:gd name="connsiteX8" fmla="*/ 0 w 2514600"/>
              <a:gd name="connsiteY8" fmla="*/ 1257300 h 2514600"/>
              <a:gd name="connsiteX9" fmla="*/ 1257300 w 2514600"/>
              <a:gd name="connsiteY9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4600" h="2514600">
                <a:moveTo>
                  <a:pt x="1257300" y="340431"/>
                </a:moveTo>
                <a:cubicBezTo>
                  <a:pt x="741770" y="340431"/>
                  <a:pt x="323850" y="758351"/>
                  <a:pt x="323850" y="1273881"/>
                </a:cubicBezTo>
                <a:cubicBezTo>
                  <a:pt x="323850" y="1789411"/>
                  <a:pt x="741770" y="2207331"/>
                  <a:pt x="1257300" y="2207331"/>
                </a:cubicBezTo>
                <a:cubicBezTo>
                  <a:pt x="1772830" y="2207331"/>
                  <a:pt x="2190750" y="1789411"/>
                  <a:pt x="2190750" y="1273881"/>
                </a:cubicBezTo>
                <a:cubicBezTo>
                  <a:pt x="2190750" y="758351"/>
                  <a:pt x="1772830" y="340431"/>
                  <a:pt x="1257300" y="340431"/>
                </a:cubicBezTo>
                <a:close/>
                <a:moveTo>
                  <a:pt x="1257300" y="0"/>
                </a:moveTo>
                <a:cubicBezTo>
                  <a:pt x="1951688" y="0"/>
                  <a:pt x="2514600" y="562912"/>
                  <a:pt x="2514600" y="1257300"/>
                </a:cubicBezTo>
                <a:cubicBezTo>
                  <a:pt x="2514600" y="1951688"/>
                  <a:pt x="1951688" y="2514600"/>
                  <a:pt x="1257300" y="2514600"/>
                </a:cubicBezTo>
                <a:cubicBezTo>
                  <a:pt x="562912" y="2514600"/>
                  <a:pt x="0" y="1951688"/>
                  <a:pt x="0" y="1257300"/>
                </a:cubicBezTo>
                <a:cubicBezTo>
                  <a:pt x="0" y="562912"/>
                  <a:pt x="562912" y="0"/>
                  <a:pt x="1257300" y="0"/>
                </a:cubicBezTo>
                <a:close/>
              </a:path>
            </a:pathLst>
          </a:custGeom>
          <a:solidFill>
            <a:srgbClr val="44BBE6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 userDrawn="1"/>
        </p:nvSpPr>
        <p:spPr>
          <a:xfrm>
            <a:off x="-938982" y="-23218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47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E5F8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 hidden="1"/>
          <p:cNvSpPr/>
          <p:nvPr userDrawn="1"/>
        </p:nvSpPr>
        <p:spPr>
          <a:xfrm>
            <a:off x="-1091382" y="-24742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 hidden="1"/>
          <p:cNvSpPr/>
          <p:nvPr userDrawn="1"/>
        </p:nvSpPr>
        <p:spPr>
          <a:xfrm>
            <a:off x="7871460" y="53978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 hidden="1"/>
          <p:cNvSpPr/>
          <p:nvPr userDrawn="1"/>
        </p:nvSpPr>
        <p:spPr>
          <a:xfrm>
            <a:off x="9795510" y="4369118"/>
            <a:ext cx="2625090" cy="2625090"/>
          </a:xfrm>
          <a:custGeom>
            <a:avLst/>
            <a:gdLst>
              <a:gd name="connsiteX0" fmla="*/ 1247776 w 2495552"/>
              <a:gd name="connsiteY0" fmla="*/ 352426 h 2495552"/>
              <a:gd name="connsiteX1" fmla="*/ 352426 w 2495552"/>
              <a:gd name="connsiteY1" fmla="*/ 1247776 h 2495552"/>
              <a:gd name="connsiteX2" fmla="*/ 1247776 w 2495552"/>
              <a:gd name="connsiteY2" fmla="*/ 2143126 h 2495552"/>
              <a:gd name="connsiteX3" fmla="*/ 2143126 w 2495552"/>
              <a:gd name="connsiteY3" fmla="*/ 1247776 h 2495552"/>
              <a:gd name="connsiteX4" fmla="*/ 1247776 w 2495552"/>
              <a:gd name="connsiteY4" fmla="*/ 352426 h 2495552"/>
              <a:gd name="connsiteX5" fmla="*/ 1247776 w 2495552"/>
              <a:gd name="connsiteY5" fmla="*/ 0 h 2495552"/>
              <a:gd name="connsiteX6" fmla="*/ 2495552 w 2495552"/>
              <a:gd name="connsiteY6" fmla="*/ 1247776 h 2495552"/>
              <a:gd name="connsiteX7" fmla="*/ 1247776 w 2495552"/>
              <a:gd name="connsiteY7" fmla="*/ 2495552 h 2495552"/>
              <a:gd name="connsiteX8" fmla="*/ 0 w 2495552"/>
              <a:gd name="connsiteY8" fmla="*/ 1247776 h 2495552"/>
              <a:gd name="connsiteX9" fmla="*/ 1247776 w 2495552"/>
              <a:gd name="connsiteY9" fmla="*/ 0 h 2495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95552" h="2495552">
                <a:moveTo>
                  <a:pt x="1247776" y="352426"/>
                </a:moveTo>
                <a:cubicBezTo>
                  <a:pt x="753288" y="352426"/>
                  <a:pt x="352426" y="753288"/>
                  <a:pt x="352426" y="1247776"/>
                </a:cubicBezTo>
                <a:cubicBezTo>
                  <a:pt x="352426" y="1742264"/>
                  <a:pt x="753288" y="2143126"/>
                  <a:pt x="1247776" y="2143126"/>
                </a:cubicBezTo>
                <a:cubicBezTo>
                  <a:pt x="1742264" y="2143126"/>
                  <a:pt x="2143126" y="1742264"/>
                  <a:pt x="2143126" y="1247776"/>
                </a:cubicBezTo>
                <a:cubicBezTo>
                  <a:pt x="2143126" y="753288"/>
                  <a:pt x="1742264" y="352426"/>
                  <a:pt x="1247776" y="352426"/>
                </a:cubicBezTo>
                <a:close/>
                <a:moveTo>
                  <a:pt x="1247776" y="0"/>
                </a:moveTo>
                <a:cubicBezTo>
                  <a:pt x="1936904" y="0"/>
                  <a:pt x="2495552" y="558648"/>
                  <a:pt x="2495552" y="1247776"/>
                </a:cubicBezTo>
                <a:cubicBezTo>
                  <a:pt x="2495552" y="1936904"/>
                  <a:pt x="1936904" y="2495552"/>
                  <a:pt x="1247776" y="2495552"/>
                </a:cubicBezTo>
                <a:cubicBezTo>
                  <a:pt x="558648" y="2495552"/>
                  <a:pt x="0" y="1936904"/>
                  <a:pt x="0" y="1247776"/>
                </a:cubicBezTo>
                <a:cubicBezTo>
                  <a:pt x="0" y="558648"/>
                  <a:pt x="558648" y="0"/>
                  <a:pt x="1247776" y="0"/>
                </a:cubicBezTo>
                <a:close/>
              </a:path>
            </a:pathLst>
          </a:custGeom>
          <a:solidFill>
            <a:schemeClr val="accent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14549" y="635682"/>
            <a:ext cx="663750" cy="675000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 rot="18246353">
            <a:off x="8545506" y="4632298"/>
            <a:ext cx="301274" cy="301272"/>
            <a:chOff x="9232360" y="7000905"/>
            <a:chExt cx="671513" cy="671513"/>
          </a:xfrm>
        </p:grpSpPr>
        <p:sp>
          <p:nvSpPr>
            <p:cNvPr id="16" name="Oval 5"/>
            <p:cNvSpPr>
              <a:spLocks noChangeArrowheads="1"/>
            </p:cNvSpPr>
            <p:nvPr userDrawn="1"/>
          </p:nvSpPr>
          <p:spPr bwMode="auto">
            <a:xfrm>
              <a:off x="9232360" y="7000905"/>
              <a:ext cx="671513" cy="671513"/>
            </a:xfrm>
            <a:prstGeom prst="ellipse">
              <a:avLst/>
            </a:prstGeom>
            <a:solidFill>
              <a:srgbClr val="F9AF1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"/>
            <p:cNvSpPr>
              <a:spLocks/>
            </p:cNvSpPr>
            <p:nvPr userDrawn="1"/>
          </p:nvSpPr>
          <p:spPr bwMode="auto">
            <a:xfrm>
              <a:off x="9320475" y="71294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 userDrawn="1"/>
        </p:nvGrpSpPr>
        <p:grpSpPr>
          <a:xfrm rot="16200000">
            <a:off x="10081953" y="5308601"/>
            <a:ext cx="423820" cy="423818"/>
            <a:chOff x="10908760" y="7000905"/>
            <a:chExt cx="671513" cy="671513"/>
          </a:xfrm>
        </p:grpSpPr>
        <p:sp>
          <p:nvSpPr>
            <p:cNvPr id="18" name="Oval 5"/>
            <p:cNvSpPr>
              <a:spLocks noChangeArrowheads="1"/>
            </p:cNvSpPr>
            <p:nvPr userDrawn="1"/>
          </p:nvSpPr>
          <p:spPr bwMode="auto">
            <a:xfrm>
              <a:off x="10908760" y="7000905"/>
              <a:ext cx="671513" cy="671513"/>
            </a:xfrm>
            <a:prstGeom prst="ellipse">
              <a:avLst/>
            </a:prstGeom>
            <a:solidFill>
              <a:srgbClr val="48BAD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"/>
            <p:cNvSpPr>
              <a:spLocks/>
            </p:cNvSpPr>
            <p:nvPr userDrawn="1"/>
          </p:nvSpPr>
          <p:spPr bwMode="auto">
            <a:xfrm>
              <a:off x="10990524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 rot="3672858">
            <a:off x="9242197" y="4898782"/>
            <a:ext cx="233806" cy="233804"/>
            <a:chOff x="10090397" y="7000905"/>
            <a:chExt cx="671513" cy="671513"/>
          </a:xfrm>
        </p:grpSpPr>
        <p:sp>
          <p:nvSpPr>
            <p:cNvPr id="20" name="Oval 5"/>
            <p:cNvSpPr>
              <a:spLocks noChangeArrowheads="1"/>
            </p:cNvSpPr>
            <p:nvPr userDrawn="1"/>
          </p:nvSpPr>
          <p:spPr bwMode="auto">
            <a:xfrm>
              <a:off x="10090397" y="7000905"/>
              <a:ext cx="671513" cy="671513"/>
            </a:xfrm>
            <a:prstGeom prst="ellipse">
              <a:avLst/>
            </a:prstGeom>
            <a:solidFill>
              <a:srgbClr val="EB641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 userDrawn="1"/>
          </p:nvSpPr>
          <p:spPr bwMode="auto">
            <a:xfrm>
              <a:off x="10172161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 rot="14181032" flipV="1">
            <a:off x="9819233" y="4737029"/>
            <a:ext cx="412420" cy="412418"/>
            <a:chOff x="13125860" y="-335757"/>
            <a:chExt cx="671513" cy="671513"/>
          </a:xfrm>
        </p:grpSpPr>
        <p:sp>
          <p:nvSpPr>
            <p:cNvPr id="22" name="Oval 5"/>
            <p:cNvSpPr>
              <a:spLocks noChangeArrowheads="1"/>
            </p:cNvSpPr>
            <p:nvPr userDrawn="1"/>
          </p:nvSpPr>
          <p:spPr bwMode="auto">
            <a:xfrm>
              <a:off x="13125860" y="-335757"/>
              <a:ext cx="671513" cy="671513"/>
            </a:xfrm>
            <a:prstGeom prst="ellipse">
              <a:avLst/>
            </a:prstGeom>
            <a:solidFill>
              <a:srgbClr val="C6D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 userDrawn="1"/>
          </p:nvSpPr>
          <p:spPr bwMode="auto">
            <a:xfrm>
              <a:off x="13207624" y="-211138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 rot="13489091">
            <a:off x="7853803" y="4316494"/>
            <a:ext cx="292622" cy="292622"/>
            <a:chOff x="5775586" y="7000905"/>
            <a:chExt cx="671513" cy="671513"/>
          </a:xfrm>
        </p:grpSpPr>
        <p:sp>
          <p:nvSpPr>
            <p:cNvPr id="24" name="Oval 5"/>
            <p:cNvSpPr>
              <a:spLocks noChangeArrowheads="1"/>
            </p:cNvSpPr>
            <p:nvPr userDrawn="1"/>
          </p:nvSpPr>
          <p:spPr bwMode="auto">
            <a:xfrm>
              <a:off x="5775586" y="7000905"/>
              <a:ext cx="671513" cy="671513"/>
            </a:xfrm>
            <a:prstGeom prst="ellipse">
              <a:avLst/>
            </a:prstGeom>
            <a:solidFill>
              <a:srgbClr val="0481C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 userDrawn="1"/>
          </p:nvSpPr>
          <p:spPr bwMode="auto">
            <a:xfrm>
              <a:off x="58573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 rot="14581029">
            <a:off x="8901326" y="4143811"/>
            <a:ext cx="250226" cy="250226"/>
            <a:chOff x="7451986" y="7000905"/>
            <a:chExt cx="671513" cy="671513"/>
          </a:xfrm>
        </p:grpSpPr>
        <p:sp>
          <p:nvSpPr>
            <p:cNvPr id="26" name="Oval 5"/>
            <p:cNvSpPr>
              <a:spLocks noChangeArrowheads="1"/>
            </p:cNvSpPr>
            <p:nvPr userDrawn="1"/>
          </p:nvSpPr>
          <p:spPr bwMode="auto">
            <a:xfrm>
              <a:off x="7451986" y="7000905"/>
              <a:ext cx="671513" cy="671513"/>
            </a:xfrm>
            <a:prstGeom prst="ellipse">
              <a:avLst/>
            </a:prstGeom>
            <a:solidFill>
              <a:srgbClr val="C9D03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"/>
            <p:cNvSpPr>
              <a:spLocks/>
            </p:cNvSpPr>
            <p:nvPr userDrawn="1"/>
          </p:nvSpPr>
          <p:spPr bwMode="auto">
            <a:xfrm>
              <a:off x="7533750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 rot="16200000">
            <a:off x="8312609" y="4012299"/>
            <a:ext cx="328776" cy="328776"/>
            <a:chOff x="6633623" y="7000905"/>
            <a:chExt cx="671513" cy="671513"/>
          </a:xfrm>
        </p:grpSpPr>
        <p:sp>
          <p:nvSpPr>
            <p:cNvPr id="28" name="Oval 5"/>
            <p:cNvSpPr>
              <a:spLocks noChangeArrowheads="1"/>
            </p:cNvSpPr>
            <p:nvPr userDrawn="1"/>
          </p:nvSpPr>
          <p:spPr bwMode="auto">
            <a:xfrm>
              <a:off x="6633623" y="7000905"/>
              <a:ext cx="671513" cy="671513"/>
            </a:xfrm>
            <a:prstGeom prst="ellipse">
              <a:avLst/>
            </a:prstGeom>
            <a:solidFill>
              <a:srgbClr val="44BBE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 userDrawn="1"/>
          </p:nvSpPr>
          <p:spPr bwMode="auto">
            <a:xfrm>
              <a:off x="67153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 rot="18674715">
            <a:off x="9357535" y="4319897"/>
            <a:ext cx="282236" cy="282236"/>
            <a:chOff x="8233823" y="7000905"/>
            <a:chExt cx="671513" cy="671513"/>
          </a:xfrm>
        </p:grpSpPr>
        <p:sp>
          <p:nvSpPr>
            <p:cNvPr id="30" name="Oval 5"/>
            <p:cNvSpPr>
              <a:spLocks noChangeArrowheads="1"/>
            </p:cNvSpPr>
            <p:nvPr userDrawn="1"/>
          </p:nvSpPr>
          <p:spPr bwMode="auto">
            <a:xfrm>
              <a:off x="8233823" y="7000905"/>
              <a:ext cx="671513" cy="671513"/>
            </a:xfrm>
            <a:prstGeom prst="ellipse">
              <a:avLst/>
            </a:prstGeom>
            <a:solidFill>
              <a:srgbClr val="8EB5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/>
            </p:cNvSpPr>
            <p:nvPr userDrawn="1"/>
          </p:nvSpPr>
          <p:spPr bwMode="auto">
            <a:xfrm>
              <a:off x="8315587" y="712552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 userDrawn="1"/>
        </p:nvGrpSpPr>
        <p:grpSpPr>
          <a:xfrm rot="18133412" flipV="1">
            <a:off x="10576208" y="4989737"/>
            <a:ext cx="193437" cy="193436"/>
            <a:chOff x="12480333" y="5246377"/>
            <a:chExt cx="671513" cy="671513"/>
          </a:xfrm>
        </p:grpSpPr>
        <p:sp>
          <p:nvSpPr>
            <p:cNvPr id="32" name="Oval 5"/>
            <p:cNvSpPr>
              <a:spLocks noChangeArrowheads="1"/>
            </p:cNvSpPr>
            <p:nvPr userDrawn="1"/>
          </p:nvSpPr>
          <p:spPr bwMode="auto">
            <a:xfrm>
              <a:off x="12480333" y="5246377"/>
              <a:ext cx="671513" cy="671513"/>
            </a:xfrm>
            <a:prstGeom prst="ellipse">
              <a:avLst/>
            </a:prstGeom>
            <a:solidFill>
              <a:srgbClr val="88AD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/>
            </p:cNvSpPr>
            <p:nvPr userDrawn="1"/>
          </p:nvSpPr>
          <p:spPr bwMode="auto">
            <a:xfrm>
              <a:off x="12562097" y="5370996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 userDrawn="1"/>
        </p:nvGrpSpPr>
        <p:grpSpPr>
          <a:xfrm rot="3121347" flipV="1">
            <a:off x="11021218" y="5157186"/>
            <a:ext cx="350494" cy="350492"/>
            <a:chOff x="11060154" y="-1548294"/>
            <a:chExt cx="671513" cy="671513"/>
          </a:xfrm>
        </p:grpSpPr>
        <p:sp>
          <p:nvSpPr>
            <p:cNvPr id="34" name="Oval 5"/>
            <p:cNvSpPr>
              <a:spLocks noChangeArrowheads="1"/>
            </p:cNvSpPr>
            <p:nvPr userDrawn="1"/>
          </p:nvSpPr>
          <p:spPr bwMode="auto">
            <a:xfrm>
              <a:off x="11060154" y="-1548294"/>
              <a:ext cx="671513" cy="671513"/>
            </a:xfrm>
            <a:prstGeom prst="ellipse">
              <a:avLst/>
            </a:prstGeom>
            <a:solidFill>
              <a:srgbClr val="EE68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 userDrawn="1"/>
          </p:nvSpPr>
          <p:spPr bwMode="auto">
            <a:xfrm>
              <a:off x="11141918" y="-1423675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 userDrawn="1"/>
        </p:nvGrpSpPr>
        <p:grpSpPr>
          <a:xfrm rot="17841553">
            <a:off x="10716919" y="5548993"/>
            <a:ext cx="314994" cy="314994"/>
            <a:chOff x="9702801" y="-1370013"/>
            <a:chExt cx="671513" cy="671513"/>
          </a:xfrm>
        </p:grpSpPr>
        <p:sp>
          <p:nvSpPr>
            <p:cNvPr id="36" name="Oval 5"/>
            <p:cNvSpPr>
              <a:spLocks noChangeArrowheads="1"/>
            </p:cNvSpPr>
            <p:nvPr userDrawn="1"/>
          </p:nvSpPr>
          <p:spPr bwMode="auto">
            <a:xfrm>
              <a:off x="9702801" y="-1370013"/>
              <a:ext cx="671513" cy="671513"/>
            </a:xfrm>
            <a:prstGeom prst="ellipse">
              <a:avLst/>
            </a:prstGeom>
            <a:solidFill>
              <a:srgbClr val="F7B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/>
            </p:cNvSpPr>
            <p:nvPr userDrawn="1"/>
          </p:nvSpPr>
          <p:spPr bwMode="auto">
            <a:xfrm>
              <a:off x="9784565" y="-1245394"/>
              <a:ext cx="507984" cy="422274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 userDrawn="1"/>
        </p:nvGrpSpPr>
        <p:grpSpPr>
          <a:xfrm>
            <a:off x="11239019" y="5988055"/>
            <a:ext cx="588379" cy="588379"/>
            <a:chOff x="11239019" y="5988055"/>
            <a:chExt cx="588379" cy="588379"/>
          </a:xfrm>
        </p:grpSpPr>
        <p:sp>
          <p:nvSpPr>
            <p:cNvPr id="38" name="Oval 5"/>
            <p:cNvSpPr>
              <a:spLocks noChangeArrowheads="1"/>
            </p:cNvSpPr>
            <p:nvPr userDrawn="1"/>
          </p:nvSpPr>
          <p:spPr bwMode="auto">
            <a:xfrm rot="13424551">
              <a:off x="11239019" y="5988055"/>
              <a:ext cx="588379" cy="588379"/>
            </a:xfrm>
            <a:prstGeom prst="ellipse">
              <a:avLst/>
            </a:prstGeom>
            <a:solidFill>
              <a:srgbClr val="1985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"/>
            <p:cNvSpPr>
              <a:spLocks/>
            </p:cNvSpPr>
            <p:nvPr userDrawn="1"/>
          </p:nvSpPr>
          <p:spPr bwMode="auto">
            <a:xfrm rot="13424551">
              <a:off x="11310661" y="6097246"/>
              <a:ext cx="445095" cy="36999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 rot="15927742" flipV="1">
            <a:off x="324878" y="521447"/>
            <a:ext cx="290844" cy="290846"/>
            <a:chOff x="11239019" y="5988055"/>
            <a:chExt cx="588379" cy="588379"/>
          </a:xfrm>
        </p:grpSpPr>
        <p:sp>
          <p:nvSpPr>
            <p:cNvPr id="46" name="Oval 5"/>
            <p:cNvSpPr>
              <a:spLocks noChangeArrowheads="1"/>
            </p:cNvSpPr>
            <p:nvPr userDrawn="1"/>
          </p:nvSpPr>
          <p:spPr bwMode="auto">
            <a:xfrm rot="13424551">
              <a:off x="11239019" y="5988055"/>
              <a:ext cx="588379" cy="588379"/>
            </a:xfrm>
            <a:prstGeom prst="ellipse">
              <a:avLst/>
            </a:prstGeom>
            <a:solidFill>
              <a:srgbClr val="1985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"/>
            <p:cNvSpPr>
              <a:spLocks/>
            </p:cNvSpPr>
            <p:nvPr userDrawn="1"/>
          </p:nvSpPr>
          <p:spPr bwMode="auto">
            <a:xfrm rot="13424551">
              <a:off x="11310661" y="6097246"/>
              <a:ext cx="445095" cy="369996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任意多边形 48"/>
          <p:cNvSpPr/>
          <p:nvPr userDrawn="1"/>
        </p:nvSpPr>
        <p:spPr>
          <a:xfrm>
            <a:off x="7919476" y="5466171"/>
            <a:ext cx="2729474" cy="2729474"/>
          </a:xfrm>
          <a:custGeom>
            <a:avLst/>
            <a:gdLst>
              <a:gd name="connsiteX0" fmla="*/ 1357874 w 2729474"/>
              <a:gd name="connsiteY0" fmla="*/ 344079 h 2729474"/>
              <a:gd name="connsiteX1" fmla="*/ 348224 w 2729474"/>
              <a:gd name="connsiteY1" fmla="*/ 1353729 h 2729474"/>
              <a:gd name="connsiteX2" fmla="*/ 1357874 w 2729474"/>
              <a:gd name="connsiteY2" fmla="*/ 2363379 h 2729474"/>
              <a:gd name="connsiteX3" fmla="*/ 2367524 w 2729474"/>
              <a:gd name="connsiteY3" fmla="*/ 1353729 h 2729474"/>
              <a:gd name="connsiteX4" fmla="*/ 1357874 w 2729474"/>
              <a:gd name="connsiteY4" fmla="*/ 344079 h 2729474"/>
              <a:gd name="connsiteX5" fmla="*/ 1364737 w 2729474"/>
              <a:gd name="connsiteY5" fmla="*/ 0 h 2729474"/>
              <a:gd name="connsiteX6" fmla="*/ 2729474 w 2729474"/>
              <a:gd name="connsiteY6" fmla="*/ 1364737 h 2729474"/>
              <a:gd name="connsiteX7" fmla="*/ 1364737 w 2729474"/>
              <a:gd name="connsiteY7" fmla="*/ 2729474 h 2729474"/>
              <a:gd name="connsiteX8" fmla="*/ 0 w 2729474"/>
              <a:gd name="connsiteY8" fmla="*/ 1364737 h 2729474"/>
              <a:gd name="connsiteX9" fmla="*/ 1364737 w 2729474"/>
              <a:gd name="connsiteY9" fmla="*/ 0 h 2729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474" h="2729474">
                <a:moveTo>
                  <a:pt x="1357874" y="344079"/>
                </a:moveTo>
                <a:cubicBezTo>
                  <a:pt x="800260" y="344079"/>
                  <a:pt x="348224" y="796115"/>
                  <a:pt x="348224" y="1353729"/>
                </a:cubicBezTo>
                <a:cubicBezTo>
                  <a:pt x="348224" y="1911343"/>
                  <a:pt x="800260" y="2363379"/>
                  <a:pt x="1357874" y="2363379"/>
                </a:cubicBezTo>
                <a:cubicBezTo>
                  <a:pt x="1915488" y="2363379"/>
                  <a:pt x="2367524" y="1911343"/>
                  <a:pt x="2367524" y="1353729"/>
                </a:cubicBezTo>
                <a:cubicBezTo>
                  <a:pt x="2367524" y="796115"/>
                  <a:pt x="1915488" y="344079"/>
                  <a:pt x="1357874" y="344079"/>
                </a:cubicBezTo>
                <a:close/>
                <a:moveTo>
                  <a:pt x="1364737" y="0"/>
                </a:moveTo>
                <a:cubicBezTo>
                  <a:pt x="2118460" y="0"/>
                  <a:pt x="2729474" y="611014"/>
                  <a:pt x="2729474" y="1364737"/>
                </a:cubicBezTo>
                <a:cubicBezTo>
                  <a:pt x="2729474" y="2118460"/>
                  <a:pt x="2118460" y="2729474"/>
                  <a:pt x="1364737" y="2729474"/>
                </a:cubicBezTo>
                <a:cubicBezTo>
                  <a:pt x="611014" y="2729474"/>
                  <a:pt x="0" y="2118460"/>
                  <a:pt x="0" y="1364737"/>
                </a:cubicBezTo>
                <a:cubicBezTo>
                  <a:pt x="0" y="611014"/>
                  <a:pt x="611014" y="0"/>
                  <a:pt x="1364737" y="0"/>
                </a:cubicBezTo>
                <a:close/>
              </a:path>
            </a:pathLst>
          </a:custGeom>
          <a:solidFill>
            <a:srgbClr val="44BBE6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 userDrawn="1"/>
        </p:nvSpPr>
        <p:spPr>
          <a:xfrm>
            <a:off x="9867900" y="4345869"/>
            <a:ext cx="2514600" cy="2514600"/>
          </a:xfrm>
          <a:custGeom>
            <a:avLst/>
            <a:gdLst>
              <a:gd name="connsiteX0" fmla="*/ 1257300 w 2514600"/>
              <a:gd name="connsiteY0" fmla="*/ 340431 h 2514600"/>
              <a:gd name="connsiteX1" fmla="*/ 323850 w 2514600"/>
              <a:gd name="connsiteY1" fmla="*/ 1273881 h 2514600"/>
              <a:gd name="connsiteX2" fmla="*/ 1257300 w 2514600"/>
              <a:gd name="connsiteY2" fmla="*/ 2207331 h 2514600"/>
              <a:gd name="connsiteX3" fmla="*/ 2190750 w 2514600"/>
              <a:gd name="connsiteY3" fmla="*/ 1273881 h 2514600"/>
              <a:gd name="connsiteX4" fmla="*/ 1257300 w 2514600"/>
              <a:gd name="connsiteY4" fmla="*/ 340431 h 2514600"/>
              <a:gd name="connsiteX5" fmla="*/ 1257300 w 2514600"/>
              <a:gd name="connsiteY5" fmla="*/ 0 h 2514600"/>
              <a:gd name="connsiteX6" fmla="*/ 2514600 w 2514600"/>
              <a:gd name="connsiteY6" fmla="*/ 1257300 h 2514600"/>
              <a:gd name="connsiteX7" fmla="*/ 1257300 w 2514600"/>
              <a:gd name="connsiteY7" fmla="*/ 2514600 h 2514600"/>
              <a:gd name="connsiteX8" fmla="*/ 0 w 2514600"/>
              <a:gd name="connsiteY8" fmla="*/ 1257300 h 2514600"/>
              <a:gd name="connsiteX9" fmla="*/ 1257300 w 2514600"/>
              <a:gd name="connsiteY9" fmla="*/ 0 h 25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14600" h="2514600">
                <a:moveTo>
                  <a:pt x="1257300" y="340431"/>
                </a:moveTo>
                <a:cubicBezTo>
                  <a:pt x="741770" y="340431"/>
                  <a:pt x="323850" y="758351"/>
                  <a:pt x="323850" y="1273881"/>
                </a:cubicBezTo>
                <a:cubicBezTo>
                  <a:pt x="323850" y="1789411"/>
                  <a:pt x="741770" y="2207331"/>
                  <a:pt x="1257300" y="2207331"/>
                </a:cubicBezTo>
                <a:cubicBezTo>
                  <a:pt x="1772830" y="2207331"/>
                  <a:pt x="2190750" y="1789411"/>
                  <a:pt x="2190750" y="1273881"/>
                </a:cubicBezTo>
                <a:cubicBezTo>
                  <a:pt x="2190750" y="758351"/>
                  <a:pt x="1772830" y="340431"/>
                  <a:pt x="1257300" y="340431"/>
                </a:cubicBezTo>
                <a:close/>
                <a:moveTo>
                  <a:pt x="1257300" y="0"/>
                </a:moveTo>
                <a:cubicBezTo>
                  <a:pt x="1951688" y="0"/>
                  <a:pt x="2514600" y="562912"/>
                  <a:pt x="2514600" y="1257300"/>
                </a:cubicBezTo>
                <a:cubicBezTo>
                  <a:pt x="2514600" y="1951688"/>
                  <a:pt x="1951688" y="2514600"/>
                  <a:pt x="1257300" y="2514600"/>
                </a:cubicBezTo>
                <a:cubicBezTo>
                  <a:pt x="562912" y="2514600"/>
                  <a:pt x="0" y="1951688"/>
                  <a:pt x="0" y="1257300"/>
                </a:cubicBezTo>
                <a:cubicBezTo>
                  <a:pt x="0" y="562912"/>
                  <a:pt x="562912" y="0"/>
                  <a:pt x="1257300" y="0"/>
                </a:cubicBezTo>
                <a:close/>
              </a:path>
            </a:pathLst>
          </a:custGeom>
          <a:solidFill>
            <a:srgbClr val="44BBE6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 userDrawn="1"/>
        </p:nvSpPr>
        <p:spPr>
          <a:xfrm>
            <a:off x="-938982" y="-2321870"/>
            <a:ext cx="6574322" cy="6574322"/>
          </a:xfrm>
          <a:custGeom>
            <a:avLst/>
            <a:gdLst>
              <a:gd name="connsiteX0" fmla="*/ 3215149 w 6574322"/>
              <a:gd name="connsiteY0" fmla="*/ 1179871 h 6574322"/>
              <a:gd name="connsiteX1" fmla="*/ 1179871 w 6574322"/>
              <a:gd name="connsiteY1" fmla="*/ 3215149 h 6574322"/>
              <a:gd name="connsiteX2" fmla="*/ 3215149 w 6574322"/>
              <a:gd name="connsiteY2" fmla="*/ 5250427 h 6574322"/>
              <a:gd name="connsiteX3" fmla="*/ 5250427 w 6574322"/>
              <a:gd name="connsiteY3" fmla="*/ 3215149 h 6574322"/>
              <a:gd name="connsiteX4" fmla="*/ 3215149 w 6574322"/>
              <a:gd name="connsiteY4" fmla="*/ 1179871 h 6574322"/>
              <a:gd name="connsiteX5" fmla="*/ 3287161 w 6574322"/>
              <a:gd name="connsiteY5" fmla="*/ 0 h 6574322"/>
              <a:gd name="connsiteX6" fmla="*/ 6574322 w 6574322"/>
              <a:gd name="connsiteY6" fmla="*/ 3287161 h 6574322"/>
              <a:gd name="connsiteX7" fmla="*/ 3287161 w 6574322"/>
              <a:gd name="connsiteY7" fmla="*/ 6574322 h 6574322"/>
              <a:gd name="connsiteX8" fmla="*/ 0 w 6574322"/>
              <a:gd name="connsiteY8" fmla="*/ 3287161 h 6574322"/>
              <a:gd name="connsiteX9" fmla="*/ 3287161 w 6574322"/>
              <a:gd name="connsiteY9" fmla="*/ 0 h 657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74322" h="6574322">
                <a:moveTo>
                  <a:pt x="3215149" y="1179871"/>
                </a:moveTo>
                <a:cubicBezTo>
                  <a:pt x="2091096" y="1179871"/>
                  <a:pt x="1179871" y="2091096"/>
                  <a:pt x="1179871" y="3215149"/>
                </a:cubicBezTo>
                <a:cubicBezTo>
                  <a:pt x="1179871" y="4339202"/>
                  <a:pt x="2091096" y="5250427"/>
                  <a:pt x="3215149" y="5250427"/>
                </a:cubicBezTo>
                <a:cubicBezTo>
                  <a:pt x="4339202" y="5250427"/>
                  <a:pt x="5250427" y="4339202"/>
                  <a:pt x="5250427" y="3215149"/>
                </a:cubicBezTo>
                <a:cubicBezTo>
                  <a:pt x="5250427" y="2091096"/>
                  <a:pt x="4339202" y="1179871"/>
                  <a:pt x="3215149" y="1179871"/>
                </a:cubicBezTo>
                <a:close/>
                <a:moveTo>
                  <a:pt x="3287161" y="0"/>
                </a:moveTo>
                <a:cubicBezTo>
                  <a:pt x="5102610" y="0"/>
                  <a:pt x="6574322" y="1471712"/>
                  <a:pt x="6574322" y="3287161"/>
                </a:cubicBezTo>
                <a:cubicBezTo>
                  <a:pt x="6574322" y="5102610"/>
                  <a:pt x="5102610" y="6574322"/>
                  <a:pt x="3287161" y="6574322"/>
                </a:cubicBezTo>
                <a:cubicBezTo>
                  <a:pt x="1471712" y="6574322"/>
                  <a:pt x="0" y="5102610"/>
                  <a:pt x="0" y="3287161"/>
                </a:cubicBezTo>
                <a:cubicBezTo>
                  <a:pt x="0" y="1471712"/>
                  <a:pt x="1471712" y="0"/>
                  <a:pt x="3287161" y="0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62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44933-45A1-4DDF-B010-996360CC7818}" type="datetimeFigureOut">
              <a:rPr lang="zh-CN" altLang="en-US" smtClean="0"/>
              <a:t>2015/5/6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ECBE7-B2F7-4B46-9450-CBB913587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701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2" name="组合 3101"/>
          <p:cNvGrpSpPr/>
          <p:nvPr/>
        </p:nvGrpSpPr>
        <p:grpSpPr>
          <a:xfrm>
            <a:off x="623888" y="1775827"/>
            <a:ext cx="476250" cy="476250"/>
            <a:chOff x="1217208" y="1933665"/>
            <a:chExt cx="476250" cy="476250"/>
          </a:xfrm>
        </p:grpSpPr>
        <p:sp>
          <p:nvSpPr>
            <p:cNvPr id="3" name="椭圆 2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01" name="组合 3100"/>
          <p:cNvGrpSpPr/>
          <p:nvPr/>
        </p:nvGrpSpPr>
        <p:grpSpPr>
          <a:xfrm>
            <a:off x="2487613" y="2390498"/>
            <a:ext cx="476250" cy="476250"/>
            <a:chOff x="5848727" y="2378487"/>
            <a:chExt cx="476250" cy="476250"/>
          </a:xfrm>
        </p:grpSpPr>
        <p:sp>
          <p:nvSpPr>
            <p:cNvPr id="101" name="椭圆 100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99" name="图片 309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6" name="组合 65"/>
          <p:cNvGrpSpPr/>
          <p:nvPr/>
        </p:nvGrpSpPr>
        <p:grpSpPr>
          <a:xfrm>
            <a:off x="1866372" y="1775827"/>
            <a:ext cx="476250" cy="476250"/>
            <a:chOff x="1662934" y="1791911"/>
            <a:chExt cx="476250" cy="476250"/>
          </a:xfrm>
        </p:grpSpPr>
        <p:sp>
          <p:nvSpPr>
            <p:cNvPr id="288" name="椭圆 287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289" name="椭圆 288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加号 289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1245130" y="1775827"/>
            <a:ext cx="476250" cy="476250"/>
            <a:chOff x="1176251" y="1839439"/>
            <a:chExt cx="476250" cy="476250"/>
          </a:xfrm>
        </p:grpSpPr>
        <p:sp>
          <p:nvSpPr>
            <p:cNvPr id="292" name="椭圆 291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03" name="组合 3102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293" name="减号 292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椭圆 293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5" name="组合 294"/>
          <p:cNvGrpSpPr/>
          <p:nvPr/>
        </p:nvGrpSpPr>
        <p:grpSpPr>
          <a:xfrm>
            <a:off x="1866372" y="2390498"/>
            <a:ext cx="476250" cy="476250"/>
            <a:chOff x="7867659" y="-74952"/>
            <a:chExt cx="476250" cy="476250"/>
          </a:xfrm>
        </p:grpSpPr>
        <p:sp>
          <p:nvSpPr>
            <p:cNvPr id="296" name="椭圆 295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8" name="组合 297"/>
          <p:cNvGrpSpPr/>
          <p:nvPr/>
        </p:nvGrpSpPr>
        <p:grpSpPr>
          <a:xfrm>
            <a:off x="2487613" y="1775827"/>
            <a:ext cx="476250" cy="476250"/>
            <a:chOff x="7867659" y="688295"/>
            <a:chExt cx="476250" cy="476250"/>
          </a:xfrm>
        </p:grpSpPr>
        <p:sp>
          <p:nvSpPr>
            <p:cNvPr id="299" name="椭圆 298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623888" y="2390498"/>
            <a:ext cx="476250" cy="476250"/>
            <a:chOff x="8751893" y="1548040"/>
            <a:chExt cx="476250" cy="476250"/>
          </a:xfrm>
        </p:grpSpPr>
        <p:sp>
          <p:nvSpPr>
            <p:cNvPr id="302" name="椭圆 301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4" name="组合 303"/>
          <p:cNvGrpSpPr/>
          <p:nvPr/>
        </p:nvGrpSpPr>
        <p:grpSpPr>
          <a:xfrm>
            <a:off x="623888" y="2989263"/>
            <a:ext cx="476250" cy="476250"/>
            <a:chOff x="8817768" y="2796643"/>
            <a:chExt cx="476250" cy="476250"/>
          </a:xfrm>
        </p:grpSpPr>
        <p:sp>
          <p:nvSpPr>
            <p:cNvPr id="305" name="椭圆 304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6" name="图片 30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307" name="组合 306"/>
          <p:cNvGrpSpPr/>
          <p:nvPr/>
        </p:nvGrpSpPr>
        <p:grpSpPr>
          <a:xfrm>
            <a:off x="1242194" y="2989263"/>
            <a:ext cx="476250" cy="476250"/>
            <a:chOff x="9358755" y="2753972"/>
            <a:chExt cx="476250" cy="476250"/>
          </a:xfrm>
        </p:grpSpPr>
        <p:sp>
          <p:nvSpPr>
            <p:cNvPr id="308" name="椭圆 307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9" name="组合 308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310" name="直接连接符 309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2" name="组合 311"/>
          <p:cNvGrpSpPr/>
          <p:nvPr/>
        </p:nvGrpSpPr>
        <p:grpSpPr>
          <a:xfrm>
            <a:off x="2478806" y="2989263"/>
            <a:ext cx="476250" cy="476250"/>
            <a:chOff x="10649758" y="2724150"/>
            <a:chExt cx="476250" cy="476250"/>
          </a:xfrm>
        </p:grpSpPr>
        <p:sp>
          <p:nvSpPr>
            <p:cNvPr id="313" name="椭圆 312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4" name="组合 313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315" name="减号 314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7" name="组合 316"/>
          <p:cNvGrpSpPr/>
          <p:nvPr/>
        </p:nvGrpSpPr>
        <p:grpSpPr>
          <a:xfrm>
            <a:off x="1860500" y="2989263"/>
            <a:ext cx="476250" cy="476250"/>
            <a:chOff x="10078258" y="2724150"/>
            <a:chExt cx="476250" cy="476250"/>
          </a:xfrm>
        </p:grpSpPr>
        <p:sp>
          <p:nvSpPr>
            <p:cNvPr id="318" name="椭圆 317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9" name="图片 318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320" name="组合 319"/>
          <p:cNvGrpSpPr/>
          <p:nvPr/>
        </p:nvGrpSpPr>
        <p:grpSpPr>
          <a:xfrm>
            <a:off x="1245130" y="2390498"/>
            <a:ext cx="476250" cy="476250"/>
            <a:chOff x="9283702" y="2202211"/>
            <a:chExt cx="476250" cy="476250"/>
          </a:xfrm>
        </p:grpSpPr>
        <p:sp>
          <p:nvSpPr>
            <p:cNvPr id="321" name="椭圆 320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41B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2" name="图片 321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328" name="组合 327"/>
          <p:cNvGrpSpPr/>
          <p:nvPr/>
        </p:nvGrpSpPr>
        <p:grpSpPr>
          <a:xfrm>
            <a:off x="3367088" y="1775827"/>
            <a:ext cx="476250" cy="476250"/>
            <a:chOff x="1217208" y="1933665"/>
            <a:chExt cx="476250" cy="476250"/>
          </a:xfrm>
        </p:grpSpPr>
        <p:sp>
          <p:nvSpPr>
            <p:cNvPr id="329" name="椭圆 328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任意多边形 329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5230813" y="2390498"/>
            <a:ext cx="476250" cy="476250"/>
            <a:chOff x="5848727" y="2378487"/>
            <a:chExt cx="476250" cy="476250"/>
          </a:xfrm>
        </p:grpSpPr>
        <p:sp>
          <p:nvSpPr>
            <p:cNvPr id="332" name="椭圆 331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3" name="图片 33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4" name="组合 333"/>
          <p:cNvGrpSpPr/>
          <p:nvPr/>
        </p:nvGrpSpPr>
        <p:grpSpPr>
          <a:xfrm>
            <a:off x="4609572" y="1775827"/>
            <a:ext cx="476250" cy="476250"/>
            <a:chOff x="1662934" y="1791911"/>
            <a:chExt cx="476250" cy="476250"/>
          </a:xfrm>
        </p:grpSpPr>
        <p:sp>
          <p:nvSpPr>
            <p:cNvPr id="335" name="椭圆 334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6" name="组合 335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337" name="椭圆 336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加号 337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39" name="组合 338"/>
          <p:cNvGrpSpPr/>
          <p:nvPr/>
        </p:nvGrpSpPr>
        <p:grpSpPr>
          <a:xfrm>
            <a:off x="3988330" y="1775827"/>
            <a:ext cx="476250" cy="476250"/>
            <a:chOff x="1176251" y="1839439"/>
            <a:chExt cx="476250" cy="476250"/>
          </a:xfrm>
        </p:grpSpPr>
        <p:sp>
          <p:nvSpPr>
            <p:cNvPr id="340" name="椭圆 339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1" name="组合 340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342" name="减号 341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44" name="组合 343"/>
          <p:cNvGrpSpPr/>
          <p:nvPr/>
        </p:nvGrpSpPr>
        <p:grpSpPr>
          <a:xfrm>
            <a:off x="4609572" y="2390498"/>
            <a:ext cx="476250" cy="476250"/>
            <a:chOff x="7867659" y="-74952"/>
            <a:chExt cx="476250" cy="476250"/>
          </a:xfrm>
        </p:grpSpPr>
        <p:sp>
          <p:nvSpPr>
            <p:cNvPr id="345" name="椭圆 344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任意多边形 345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5230813" y="1775827"/>
            <a:ext cx="476250" cy="476250"/>
            <a:chOff x="7867659" y="688295"/>
            <a:chExt cx="476250" cy="476250"/>
          </a:xfrm>
        </p:grpSpPr>
        <p:sp>
          <p:nvSpPr>
            <p:cNvPr id="348" name="椭圆 347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任意多边形 348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0" name="组合 349"/>
          <p:cNvGrpSpPr/>
          <p:nvPr/>
        </p:nvGrpSpPr>
        <p:grpSpPr>
          <a:xfrm>
            <a:off x="3367088" y="2390498"/>
            <a:ext cx="476250" cy="476250"/>
            <a:chOff x="8751893" y="1548040"/>
            <a:chExt cx="476250" cy="476250"/>
          </a:xfrm>
        </p:grpSpPr>
        <p:sp>
          <p:nvSpPr>
            <p:cNvPr id="351" name="椭圆 350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3367088" y="2989263"/>
            <a:ext cx="476250" cy="476250"/>
            <a:chOff x="8817768" y="2796643"/>
            <a:chExt cx="476250" cy="476250"/>
          </a:xfrm>
        </p:grpSpPr>
        <p:sp>
          <p:nvSpPr>
            <p:cNvPr id="354" name="椭圆 353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5" name="图片 354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356" name="组合 355"/>
          <p:cNvGrpSpPr/>
          <p:nvPr/>
        </p:nvGrpSpPr>
        <p:grpSpPr>
          <a:xfrm>
            <a:off x="3985394" y="2989263"/>
            <a:ext cx="476250" cy="476250"/>
            <a:chOff x="9358755" y="2753972"/>
            <a:chExt cx="476250" cy="476250"/>
          </a:xfrm>
          <a:solidFill>
            <a:srgbClr val="ED6926"/>
          </a:solidFill>
        </p:grpSpPr>
        <p:sp>
          <p:nvSpPr>
            <p:cNvPr id="357" name="椭圆 356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8" name="组合 357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  <a:grpFill/>
          </p:grpSpPr>
          <p:cxnSp>
            <p:nvCxnSpPr>
              <p:cNvPr id="359" name="直接连接符 358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1" name="组合 360"/>
          <p:cNvGrpSpPr/>
          <p:nvPr/>
        </p:nvGrpSpPr>
        <p:grpSpPr>
          <a:xfrm>
            <a:off x="5222006" y="2989263"/>
            <a:ext cx="476250" cy="476250"/>
            <a:chOff x="10649758" y="2724150"/>
            <a:chExt cx="476250" cy="476250"/>
          </a:xfrm>
        </p:grpSpPr>
        <p:sp>
          <p:nvSpPr>
            <p:cNvPr id="362" name="椭圆 361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3" name="组合 362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364" name="减号 363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6" name="组合 365"/>
          <p:cNvGrpSpPr/>
          <p:nvPr/>
        </p:nvGrpSpPr>
        <p:grpSpPr>
          <a:xfrm>
            <a:off x="4603700" y="2989263"/>
            <a:ext cx="476250" cy="476250"/>
            <a:chOff x="10078258" y="2724150"/>
            <a:chExt cx="476250" cy="476250"/>
          </a:xfrm>
        </p:grpSpPr>
        <p:sp>
          <p:nvSpPr>
            <p:cNvPr id="367" name="椭圆 366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8" name="图片 367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369" name="组合 368"/>
          <p:cNvGrpSpPr/>
          <p:nvPr/>
        </p:nvGrpSpPr>
        <p:grpSpPr>
          <a:xfrm>
            <a:off x="3988330" y="2390498"/>
            <a:ext cx="476250" cy="476250"/>
            <a:chOff x="9283702" y="2202211"/>
            <a:chExt cx="476250" cy="476250"/>
          </a:xfrm>
        </p:grpSpPr>
        <p:sp>
          <p:nvSpPr>
            <p:cNvPr id="370" name="椭圆 369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ED6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1" name="图片 370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372" name="组合 371"/>
          <p:cNvGrpSpPr/>
          <p:nvPr/>
        </p:nvGrpSpPr>
        <p:grpSpPr>
          <a:xfrm>
            <a:off x="6124803" y="1775827"/>
            <a:ext cx="476250" cy="476250"/>
            <a:chOff x="1217208" y="1933665"/>
            <a:chExt cx="476250" cy="476250"/>
          </a:xfrm>
        </p:grpSpPr>
        <p:sp>
          <p:nvSpPr>
            <p:cNvPr id="373" name="椭圆 372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任意多边形 373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5" name="组合 374"/>
          <p:cNvGrpSpPr/>
          <p:nvPr/>
        </p:nvGrpSpPr>
        <p:grpSpPr>
          <a:xfrm>
            <a:off x="7988528" y="2390498"/>
            <a:ext cx="476250" cy="476250"/>
            <a:chOff x="5848727" y="2378487"/>
            <a:chExt cx="476250" cy="476250"/>
          </a:xfrm>
        </p:grpSpPr>
        <p:sp>
          <p:nvSpPr>
            <p:cNvPr id="376" name="椭圆 375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7" name="图片 376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8" name="组合 377"/>
          <p:cNvGrpSpPr/>
          <p:nvPr/>
        </p:nvGrpSpPr>
        <p:grpSpPr>
          <a:xfrm>
            <a:off x="7367287" y="1775827"/>
            <a:ext cx="476250" cy="476250"/>
            <a:chOff x="1662934" y="1791911"/>
            <a:chExt cx="476250" cy="476250"/>
          </a:xfrm>
        </p:grpSpPr>
        <p:sp>
          <p:nvSpPr>
            <p:cNvPr id="379" name="椭圆 378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0" name="组合 379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加号 381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3" name="组合 382"/>
          <p:cNvGrpSpPr/>
          <p:nvPr/>
        </p:nvGrpSpPr>
        <p:grpSpPr>
          <a:xfrm>
            <a:off x="6746045" y="1775827"/>
            <a:ext cx="476250" cy="476250"/>
            <a:chOff x="1176251" y="1839439"/>
            <a:chExt cx="476250" cy="476250"/>
          </a:xfrm>
        </p:grpSpPr>
        <p:sp>
          <p:nvSpPr>
            <p:cNvPr id="384" name="椭圆 383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5" name="组合 384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386" name="减号 385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椭圆 386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8" name="组合 387"/>
          <p:cNvGrpSpPr/>
          <p:nvPr/>
        </p:nvGrpSpPr>
        <p:grpSpPr>
          <a:xfrm>
            <a:off x="7367287" y="2390498"/>
            <a:ext cx="476250" cy="476250"/>
            <a:chOff x="7867659" y="-74952"/>
            <a:chExt cx="476250" cy="476250"/>
          </a:xfrm>
        </p:grpSpPr>
        <p:sp>
          <p:nvSpPr>
            <p:cNvPr id="389" name="椭圆 388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任意多边形 389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1" name="组合 390"/>
          <p:cNvGrpSpPr/>
          <p:nvPr/>
        </p:nvGrpSpPr>
        <p:grpSpPr>
          <a:xfrm>
            <a:off x="7988528" y="1775827"/>
            <a:ext cx="476250" cy="476250"/>
            <a:chOff x="7867659" y="688295"/>
            <a:chExt cx="476250" cy="476250"/>
          </a:xfrm>
        </p:grpSpPr>
        <p:sp>
          <p:nvSpPr>
            <p:cNvPr id="392" name="椭圆 391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任意多边形 392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4" name="组合 393"/>
          <p:cNvGrpSpPr/>
          <p:nvPr/>
        </p:nvGrpSpPr>
        <p:grpSpPr>
          <a:xfrm>
            <a:off x="6124803" y="2390498"/>
            <a:ext cx="476250" cy="476250"/>
            <a:chOff x="8751893" y="1548040"/>
            <a:chExt cx="476250" cy="476250"/>
          </a:xfrm>
        </p:grpSpPr>
        <p:sp>
          <p:nvSpPr>
            <p:cNvPr id="395" name="椭圆 394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7" name="组合 396"/>
          <p:cNvGrpSpPr/>
          <p:nvPr/>
        </p:nvGrpSpPr>
        <p:grpSpPr>
          <a:xfrm>
            <a:off x="6124803" y="2989263"/>
            <a:ext cx="476250" cy="476250"/>
            <a:chOff x="8817768" y="2796643"/>
            <a:chExt cx="476250" cy="476250"/>
          </a:xfrm>
        </p:grpSpPr>
        <p:sp>
          <p:nvSpPr>
            <p:cNvPr id="398" name="椭圆 397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9" name="图片 398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400" name="组合 399"/>
          <p:cNvGrpSpPr/>
          <p:nvPr/>
        </p:nvGrpSpPr>
        <p:grpSpPr>
          <a:xfrm>
            <a:off x="6743109" y="2989263"/>
            <a:ext cx="476250" cy="476250"/>
            <a:chOff x="9358755" y="2753972"/>
            <a:chExt cx="476250" cy="476250"/>
          </a:xfrm>
        </p:grpSpPr>
        <p:sp>
          <p:nvSpPr>
            <p:cNvPr id="401" name="椭圆 400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2" name="组合 401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403" name="直接连接符 402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连接符 403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5" name="组合 404"/>
          <p:cNvGrpSpPr/>
          <p:nvPr/>
        </p:nvGrpSpPr>
        <p:grpSpPr>
          <a:xfrm>
            <a:off x="7979721" y="2989263"/>
            <a:ext cx="476250" cy="476250"/>
            <a:chOff x="10649758" y="2724150"/>
            <a:chExt cx="476250" cy="476250"/>
          </a:xfrm>
        </p:grpSpPr>
        <p:sp>
          <p:nvSpPr>
            <p:cNvPr id="406" name="椭圆 405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7" name="组合 406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408" name="减号 407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10" name="组合 409"/>
          <p:cNvGrpSpPr/>
          <p:nvPr/>
        </p:nvGrpSpPr>
        <p:grpSpPr>
          <a:xfrm>
            <a:off x="7361415" y="2989263"/>
            <a:ext cx="476250" cy="476250"/>
            <a:chOff x="10078258" y="2724150"/>
            <a:chExt cx="476250" cy="476250"/>
          </a:xfrm>
        </p:grpSpPr>
        <p:sp>
          <p:nvSpPr>
            <p:cNvPr id="411" name="椭圆 410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2" name="图片 411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413" name="组合 412"/>
          <p:cNvGrpSpPr/>
          <p:nvPr/>
        </p:nvGrpSpPr>
        <p:grpSpPr>
          <a:xfrm>
            <a:off x="6746045" y="2390498"/>
            <a:ext cx="476250" cy="476250"/>
            <a:chOff x="9283702" y="2202211"/>
            <a:chExt cx="476250" cy="476250"/>
          </a:xfrm>
        </p:grpSpPr>
        <p:sp>
          <p:nvSpPr>
            <p:cNvPr id="414" name="椭圆 413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C9D5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5" name="图片 414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416" name="组合 415"/>
          <p:cNvGrpSpPr/>
          <p:nvPr/>
        </p:nvGrpSpPr>
        <p:grpSpPr>
          <a:xfrm>
            <a:off x="6124803" y="3923941"/>
            <a:ext cx="476250" cy="476250"/>
            <a:chOff x="1217208" y="1933665"/>
            <a:chExt cx="476250" cy="476250"/>
          </a:xfrm>
        </p:grpSpPr>
        <p:sp>
          <p:nvSpPr>
            <p:cNvPr id="417" name="椭圆 416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任意多边形 417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9" name="组合 418"/>
          <p:cNvGrpSpPr/>
          <p:nvPr/>
        </p:nvGrpSpPr>
        <p:grpSpPr>
          <a:xfrm>
            <a:off x="7988528" y="4538612"/>
            <a:ext cx="476250" cy="476250"/>
            <a:chOff x="5848727" y="2378487"/>
            <a:chExt cx="476250" cy="476250"/>
          </a:xfrm>
        </p:grpSpPr>
        <p:sp>
          <p:nvSpPr>
            <p:cNvPr id="420" name="椭圆 419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1" name="图片 420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22" name="组合 421"/>
          <p:cNvGrpSpPr/>
          <p:nvPr/>
        </p:nvGrpSpPr>
        <p:grpSpPr>
          <a:xfrm>
            <a:off x="7367287" y="3923941"/>
            <a:ext cx="476250" cy="476250"/>
            <a:chOff x="1662934" y="1791911"/>
            <a:chExt cx="476250" cy="476250"/>
          </a:xfrm>
        </p:grpSpPr>
        <p:sp>
          <p:nvSpPr>
            <p:cNvPr id="423" name="椭圆 422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4" name="组合 423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425" name="椭圆 424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加号 425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27" name="组合 426"/>
          <p:cNvGrpSpPr/>
          <p:nvPr/>
        </p:nvGrpSpPr>
        <p:grpSpPr>
          <a:xfrm>
            <a:off x="6746045" y="3923941"/>
            <a:ext cx="476250" cy="476250"/>
            <a:chOff x="1176251" y="1839439"/>
            <a:chExt cx="476250" cy="476250"/>
          </a:xfrm>
        </p:grpSpPr>
        <p:sp>
          <p:nvSpPr>
            <p:cNvPr id="428" name="椭圆 427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9" name="组合 428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430" name="减号 429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1" name="椭圆 430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2" name="组合 431"/>
          <p:cNvGrpSpPr/>
          <p:nvPr/>
        </p:nvGrpSpPr>
        <p:grpSpPr>
          <a:xfrm>
            <a:off x="7367287" y="4538612"/>
            <a:ext cx="476250" cy="476250"/>
            <a:chOff x="7867659" y="-74952"/>
            <a:chExt cx="476250" cy="476250"/>
          </a:xfrm>
        </p:grpSpPr>
        <p:sp>
          <p:nvSpPr>
            <p:cNvPr id="433" name="椭圆 432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任意多边形 433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7988528" y="3923941"/>
            <a:ext cx="476250" cy="476250"/>
            <a:chOff x="7867659" y="688295"/>
            <a:chExt cx="476250" cy="476250"/>
          </a:xfrm>
        </p:grpSpPr>
        <p:sp>
          <p:nvSpPr>
            <p:cNvPr id="436" name="椭圆 435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任意多边形 436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8" name="组合 437"/>
          <p:cNvGrpSpPr/>
          <p:nvPr/>
        </p:nvGrpSpPr>
        <p:grpSpPr>
          <a:xfrm>
            <a:off x="6124803" y="4538612"/>
            <a:ext cx="476250" cy="476250"/>
            <a:chOff x="8751893" y="1548040"/>
            <a:chExt cx="476250" cy="476250"/>
          </a:xfrm>
        </p:grpSpPr>
        <p:sp>
          <p:nvSpPr>
            <p:cNvPr id="439" name="椭圆 438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1" name="组合 440"/>
          <p:cNvGrpSpPr/>
          <p:nvPr/>
        </p:nvGrpSpPr>
        <p:grpSpPr>
          <a:xfrm>
            <a:off x="6124803" y="5137377"/>
            <a:ext cx="476250" cy="476250"/>
            <a:chOff x="8817768" y="2796643"/>
            <a:chExt cx="476250" cy="476250"/>
          </a:xfrm>
        </p:grpSpPr>
        <p:sp>
          <p:nvSpPr>
            <p:cNvPr id="442" name="椭圆 441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3" name="图片 442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444" name="组合 443"/>
          <p:cNvGrpSpPr/>
          <p:nvPr/>
        </p:nvGrpSpPr>
        <p:grpSpPr>
          <a:xfrm>
            <a:off x="6743109" y="5137377"/>
            <a:ext cx="476250" cy="476250"/>
            <a:chOff x="9358755" y="2753972"/>
            <a:chExt cx="476250" cy="476250"/>
          </a:xfrm>
        </p:grpSpPr>
        <p:sp>
          <p:nvSpPr>
            <p:cNvPr id="445" name="椭圆 444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6" name="组合 445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447" name="直接连接符 446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8" name="直接连接符 447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9" name="组合 448"/>
          <p:cNvGrpSpPr/>
          <p:nvPr/>
        </p:nvGrpSpPr>
        <p:grpSpPr>
          <a:xfrm>
            <a:off x="7979721" y="5137377"/>
            <a:ext cx="476250" cy="476250"/>
            <a:chOff x="10649758" y="2724150"/>
            <a:chExt cx="476250" cy="476250"/>
          </a:xfrm>
        </p:grpSpPr>
        <p:sp>
          <p:nvSpPr>
            <p:cNvPr id="450" name="椭圆 449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1" name="组合 450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452" name="减号 451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3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4" name="组合 453"/>
          <p:cNvGrpSpPr/>
          <p:nvPr/>
        </p:nvGrpSpPr>
        <p:grpSpPr>
          <a:xfrm>
            <a:off x="7361415" y="5137377"/>
            <a:ext cx="476250" cy="476250"/>
            <a:chOff x="10078258" y="2724150"/>
            <a:chExt cx="476250" cy="476250"/>
          </a:xfrm>
        </p:grpSpPr>
        <p:sp>
          <p:nvSpPr>
            <p:cNvPr id="455" name="椭圆 454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6" name="图片 455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457" name="组合 456"/>
          <p:cNvGrpSpPr/>
          <p:nvPr/>
        </p:nvGrpSpPr>
        <p:grpSpPr>
          <a:xfrm>
            <a:off x="6746045" y="4538612"/>
            <a:ext cx="476250" cy="476250"/>
            <a:chOff x="9283702" y="2202211"/>
            <a:chExt cx="476250" cy="476250"/>
          </a:xfrm>
        </p:grpSpPr>
        <p:sp>
          <p:nvSpPr>
            <p:cNvPr id="458" name="椭圆 457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89AF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9" name="图片 458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460" name="组合 459"/>
          <p:cNvGrpSpPr/>
          <p:nvPr/>
        </p:nvGrpSpPr>
        <p:grpSpPr>
          <a:xfrm>
            <a:off x="3367088" y="3923941"/>
            <a:ext cx="476250" cy="476250"/>
            <a:chOff x="1217208" y="1933665"/>
            <a:chExt cx="476250" cy="476250"/>
          </a:xfrm>
        </p:grpSpPr>
        <p:sp>
          <p:nvSpPr>
            <p:cNvPr id="461" name="椭圆 460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任意多边形 461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5230813" y="4538612"/>
            <a:ext cx="476250" cy="476250"/>
            <a:chOff x="5848727" y="2378487"/>
            <a:chExt cx="476250" cy="476250"/>
          </a:xfrm>
        </p:grpSpPr>
        <p:sp>
          <p:nvSpPr>
            <p:cNvPr id="464" name="椭圆 463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5" name="图片 464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66" name="组合 465"/>
          <p:cNvGrpSpPr/>
          <p:nvPr/>
        </p:nvGrpSpPr>
        <p:grpSpPr>
          <a:xfrm>
            <a:off x="4609572" y="3923941"/>
            <a:ext cx="476250" cy="476250"/>
            <a:chOff x="1662934" y="1791911"/>
            <a:chExt cx="476250" cy="476250"/>
          </a:xfrm>
        </p:grpSpPr>
        <p:sp>
          <p:nvSpPr>
            <p:cNvPr id="467" name="椭圆 466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8" name="组合 467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469" name="椭圆 468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" name="加号 469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1" name="组合 470"/>
          <p:cNvGrpSpPr/>
          <p:nvPr/>
        </p:nvGrpSpPr>
        <p:grpSpPr>
          <a:xfrm>
            <a:off x="3988330" y="3923941"/>
            <a:ext cx="476250" cy="476250"/>
            <a:chOff x="1176251" y="1839439"/>
            <a:chExt cx="476250" cy="476250"/>
          </a:xfrm>
        </p:grpSpPr>
        <p:sp>
          <p:nvSpPr>
            <p:cNvPr id="472" name="椭圆 471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3" name="组合 472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474" name="减号 473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5" name="椭圆 474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76" name="组合 475"/>
          <p:cNvGrpSpPr/>
          <p:nvPr/>
        </p:nvGrpSpPr>
        <p:grpSpPr>
          <a:xfrm>
            <a:off x="4609572" y="4538612"/>
            <a:ext cx="476250" cy="476250"/>
            <a:chOff x="7867659" y="-74952"/>
            <a:chExt cx="476250" cy="476250"/>
          </a:xfrm>
        </p:grpSpPr>
        <p:sp>
          <p:nvSpPr>
            <p:cNvPr id="477" name="椭圆 476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任意多边形 477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5230813" y="3923941"/>
            <a:ext cx="476250" cy="476250"/>
            <a:chOff x="7867659" y="688295"/>
            <a:chExt cx="476250" cy="476250"/>
          </a:xfrm>
        </p:grpSpPr>
        <p:sp>
          <p:nvSpPr>
            <p:cNvPr id="480" name="椭圆 479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任意多边形 480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3367088" y="4538612"/>
            <a:ext cx="476250" cy="476250"/>
            <a:chOff x="8751893" y="1548040"/>
            <a:chExt cx="476250" cy="476250"/>
          </a:xfrm>
        </p:grpSpPr>
        <p:sp>
          <p:nvSpPr>
            <p:cNvPr id="483" name="椭圆 482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3367088" y="5137377"/>
            <a:ext cx="476250" cy="476250"/>
            <a:chOff x="8817768" y="2796643"/>
            <a:chExt cx="476250" cy="476250"/>
          </a:xfrm>
        </p:grpSpPr>
        <p:sp>
          <p:nvSpPr>
            <p:cNvPr id="486" name="椭圆 485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7" name="图片 486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488" name="组合 487"/>
          <p:cNvGrpSpPr/>
          <p:nvPr/>
        </p:nvGrpSpPr>
        <p:grpSpPr>
          <a:xfrm>
            <a:off x="3985394" y="5137377"/>
            <a:ext cx="476250" cy="476250"/>
            <a:chOff x="9358755" y="2753972"/>
            <a:chExt cx="476250" cy="476250"/>
          </a:xfrm>
        </p:grpSpPr>
        <p:sp>
          <p:nvSpPr>
            <p:cNvPr id="489" name="椭圆 488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0" name="组合 489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491" name="直接连接符 490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2" name="直接连接符 491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3" name="组合 492"/>
          <p:cNvGrpSpPr/>
          <p:nvPr/>
        </p:nvGrpSpPr>
        <p:grpSpPr>
          <a:xfrm>
            <a:off x="5222006" y="5137377"/>
            <a:ext cx="476250" cy="476250"/>
            <a:chOff x="10649758" y="2724150"/>
            <a:chExt cx="476250" cy="476250"/>
          </a:xfrm>
        </p:grpSpPr>
        <p:sp>
          <p:nvSpPr>
            <p:cNvPr id="494" name="椭圆 493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5" name="组合 494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496" name="减号 495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8" name="组合 497"/>
          <p:cNvGrpSpPr/>
          <p:nvPr/>
        </p:nvGrpSpPr>
        <p:grpSpPr>
          <a:xfrm>
            <a:off x="4603700" y="5137377"/>
            <a:ext cx="476250" cy="476250"/>
            <a:chOff x="10078258" y="2724150"/>
            <a:chExt cx="476250" cy="476250"/>
          </a:xfrm>
        </p:grpSpPr>
        <p:sp>
          <p:nvSpPr>
            <p:cNvPr id="499" name="椭圆 498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0" name="图片 499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501" name="组合 500"/>
          <p:cNvGrpSpPr/>
          <p:nvPr/>
        </p:nvGrpSpPr>
        <p:grpSpPr>
          <a:xfrm>
            <a:off x="3988330" y="4538612"/>
            <a:ext cx="476250" cy="476250"/>
            <a:chOff x="9283702" y="2202211"/>
            <a:chExt cx="476250" cy="476250"/>
          </a:xfrm>
        </p:grpSpPr>
        <p:sp>
          <p:nvSpPr>
            <p:cNvPr id="502" name="椭圆 501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FFB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3" name="图片 502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grpSp>
        <p:nvGrpSpPr>
          <p:cNvPr id="504" name="组合 503"/>
          <p:cNvGrpSpPr/>
          <p:nvPr/>
        </p:nvGrpSpPr>
        <p:grpSpPr>
          <a:xfrm>
            <a:off x="638403" y="3923941"/>
            <a:ext cx="476250" cy="476250"/>
            <a:chOff x="1217208" y="1933665"/>
            <a:chExt cx="476250" cy="476250"/>
          </a:xfrm>
        </p:grpSpPr>
        <p:sp>
          <p:nvSpPr>
            <p:cNvPr id="505" name="椭圆 504"/>
            <p:cNvSpPr/>
            <p:nvPr/>
          </p:nvSpPr>
          <p:spPr>
            <a:xfrm>
              <a:off x="1217208" y="1933665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 505"/>
            <p:cNvSpPr/>
            <p:nvPr/>
          </p:nvSpPr>
          <p:spPr>
            <a:xfrm rot="192328">
              <a:off x="1330147" y="2076500"/>
              <a:ext cx="250372" cy="190580"/>
            </a:xfrm>
            <a:custGeom>
              <a:avLst/>
              <a:gdLst>
                <a:gd name="connsiteX0" fmla="*/ 152400 w 319089"/>
                <a:gd name="connsiteY0" fmla="*/ 0 h 242888"/>
                <a:gd name="connsiteX1" fmla="*/ 231388 w 319089"/>
                <a:gd name="connsiteY1" fmla="*/ 52357 h 242888"/>
                <a:gd name="connsiteX2" fmla="*/ 233816 w 319089"/>
                <a:gd name="connsiteY2" fmla="*/ 64383 h 242888"/>
                <a:gd name="connsiteX3" fmla="*/ 266732 w 319089"/>
                <a:gd name="connsiteY3" fmla="*/ 71029 h 242888"/>
                <a:gd name="connsiteX4" fmla="*/ 319089 w 319089"/>
                <a:gd name="connsiteY4" fmla="*/ 150017 h 242888"/>
                <a:gd name="connsiteX5" fmla="*/ 233364 w 319089"/>
                <a:gd name="connsiteY5" fmla="*/ 235742 h 242888"/>
                <a:gd name="connsiteX6" fmla="*/ 227637 w 319089"/>
                <a:gd name="connsiteY6" fmla="*/ 234586 h 242888"/>
                <a:gd name="connsiteX7" fmla="*/ 227231 w 319089"/>
                <a:gd name="connsiteY7" fmla="*/ 235566 h 242888"/>
                <a:gd name="connsiteX8" fmla="*/ 218179 w 319089"/>
                <a:gd name="connsiteY8" fmla="*/ 239315 h 242888"/>
                <a:gd name="connsiteX9" fmla="*/ 103423 w 319089"/>
                <a:gd name="connsiteY9" fmla="*/ 239315 h 242888"/>
                <a:gd name="connsiteX10" fmla="*/ 85725 w 319089"/>
                <a:gd name="connsiteY10" fmla="*/ 242888 h 242888"/>
                <a:gd name="connsiteX11" fmla="*/ 0 w 319089"/>
                <a:gd name="connsiteY11" fmla="*/ 157163 h 242888"/>
                <a:gd name="connsiteX12" fmla="*/ 52357 w 319089"/>
                <a:gd name="connsiteY12" fmla="*/ 78175 h 242888"/>
                <a:gd name="connsiteX13" fmla="*/ 68872 w 319089"/>
                <a:gd name="connsiteY13" fmla="*/ 74840 h 242888"/>
                <a:gd name="connsiteX14" fmla="*/ 73412 w 319089"/>
                <a:gd name="connsiteY14" fmla="*/ 52357 h 242888"/>
                <a:gd name="connsiteX15" fmla="*/ 152400 w 319089"/>
                <a:gd name="connsiteY15" fmla="*/ 0 h 24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089" h="242888">
                  <a:moveTo>
                    <a:pt x="152400" y="0"/>
                  </a:moveTo>
                  <a:cubicBezTo>
                    <a:pt x="187909" y="0"/>
                    <a:pt x="218375" y="21589"/>
                    <a:pt x="231388" y="52357"/>
                  </a:cubicBezTo>
                  <a:lnTo>
                    <a:pt x="233816" y="64383"/>
                  </a:lnTo>
                  <a:lnTo>
                    <a:pt x="266732" y="71029"/>
                  </a:lnTo>
                  <a:cubicBezTo>
                    <a:pt x="297500" y="84042"/>
                    <a:pt x="319089" y="114508"/>
                    <a:pt x="319089" y="150017"/>
                  </a:cubicBezTo>
                  <a:cubicBezTo>
                    <a:pt x="319089" y="197362"/>
                    <a:pt x="280709" y="235742"/>
                    <a:pt x="233364" y="235742"/>
                  </a:cubicBezTo>
                  <a:lnTo>
                    <a:pt x="227637" y="234586"/>
                  </a:lnTo>
                  <a:lnTo>
                    <a:pt x="227231" y="235566"/>
                  </a:lnTo>
                  <a:cubicBezTo>
                    <a:pt x="224914" y="237882"/>
                    <a:pt x="221714" y="239315"/>
                    <a:pt x="218179" y="239315"/>
                  </a:cubicBezTo>
                  <a:lnTo>
                    <a:pt x="103423" y="239315"/>
                  </a:lnTo>
                  <a:lnTo>
                    <a:pt x="85725" y="242888"/>
                  </a:lnTo>
                  <a:cubicBezTo>
                    <a:pt x="38380" y="242888"/>
                    <a:pt x="0" y="204508"/>
                    <a:pt x="0" y="157163"/>
                  </a:cubicBezTo>
                  <a:cubicBezTo>
                    <a:pt x="0" y="121654"/>
                    <a:pt x="21589" y="91188"/>
                    <a:pt x="52357" y="78175"/>
                  </a:cubicBezTo>
                  <a:lnTo>
                    <a:pt x="68872" y="74840"/>
                  </a:lnTo>
                  <a:lnTo>
                    <a:pt x="73412" y="52357"/>
                  </a:lnTo>
                  <a:cubicBezTo>
                    <a:pt x="86425" y="21589"/>
                    <a:pt x="116891" y="0"/>
                    <a:pt x="1524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2502128" y="4538612"/>
            <a:ext cx="476250" cy="476250"/>
            <a:chOff x="5848727" y="2378487"/>
            <a:chExt cx="476250" cy="476250"/>
          </a:xfrm>
        </p:grpSpPr>
        <p:sp>
          <p:nvSpPr>
            <p:cNvPr id="508" name="椭圆 507"/>
            <p:cNvSpPr/>
            <p:nvPr/>
          </p:nvSpPr>
          <p:spPr>
            <a:xfrm>
              <a:off x="5848727" y="2378487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9" name="图片 50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  <a14:imgEffect>
                        <a14:brightnessContrast bright="70000" contrast="7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121" y="2459831"/>
              <a:ext cx="275462" cy="27546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10" name="组合 509"/>
          <p:cNvGrpSpPr/>
          <p:nvPr/>
        </p:nvGrpSpPr>
        <p:grpSpPr>
          <a:xfrm>
            <a:off x="1880887" y="3923941"/>
            <a:ext cx="476250" cy="476250"/>
            <a:chOff x="1662934" y="1791911"/>
            <a:chExt cx="476250" cy="476250"/>
          </a:xfrm>
        </p:grpSpPr>
        <p:sp>
          <p:nvSpPr>
            <p:cNvPr id="511" name="椭圆 510"/>
            <p:cNvSpPr/>
            <p:nvPr/>
          </p:nvSpPr>
          <p:spPr>
            <a:xfrm>
              <a:off x="1662934" y="1791911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2" name="组合 511"/>
            <p:cNvGrpSpPr/>
            <p:nvPr/>
          </p:nvGrpSpPr>
          <p:grpSpPr>
            <a:xfrm>
              <a:off x="1805809" y="1934786"/>
              <a:ext cx="190500" cy="190500"/>
              <a:chOff x="1805809" y="1947486"/>
              <a:chExt cx="190500" cy="190500"/>
            </a:xfrm>
          </p:grpSpPr>
          <p:sp>
            <p:nvSpPr>
              <p:cNvPr id="513" name="椭圆 512"/>
              <p:cNvSpPr/>
              <p:nvPr/>
            </p:nvSpPr>
            <p:spPr>
              <a:xfrm>
                <a:off x="1805809" y="1947486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" name="加号 513"/>
              <p:cNvSpPr/>
              <p:nvPr/>
            </p:nvSpPr>
            <p:spPr>
              <a:xfrm>
                <a:off x="1854233" y="1999198"/>
                <a:ext cx="93652" cy="87076"/>
              </a:xfrm>
              <a:prstGeom prst="mathPlus">
                <a:avLst>
                  <a:gd name="adj1" fmla="val 8685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5" name="组合 514"/>
          <p:cNvGrpSpPr/>
          <p:nvPr/>
        </p:nvGrpSpPr>
        <p:grpSpPr>
          <a:xfrm>
            <a:off x="1259645" y="3923941"/>
            <a:ext cx="476250" cy="476250"/>
            <a:chOff x="1176251" y="1839439"/>
            <a:chExt cx="476250" cy="476250"/>
          </a:xfrm>
        </p:grpSpPr>
        <p:sp>
          <p:nvSpPr>
            <p:cNvPr id="516" name="椭圆 515"/>
            <p:cNvSpPr/>
            <p:nvPr/>
          </p:nvSpPr>
          <p:spPr>
            <a:xfrm>
              <a:off x="1176251" y="1839439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7" name="组合 516"/>
            <p:cNvGrpSpPr/>
            <p:nvPr/>
          </p:nvGrpSpPr>
          <p:grpSpPr>
            <a:xfrm>
              <a:off x="1319126" y="1982314"/>
              <a:ext cx="190500" cy="190500"/>
              <a:chOff x="1319126" y="1982314"/>
              <a:chExt cx="190500" cy="190500"/>
            </a:xfrm>
          </p:grpSpPr>
          <p:sp>
            <p:nvSpPr>
              <p:cNvPr id="518" name="减号 517"/>
              <p:cNvSpPr/>
              <p:nvPr/>
            </p:nvSpPr>
            <p:spPr>
              <a:xfrm>
                <a:off x="1355644" y="2047921"/>
                <a:ext cx="117464" cy="59288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椭圆 518"/>
              <p:cNvSpPr/>
              <p:nvPr/>
            </p:nvSpPr>
            <p:spPr>
              <a:xfrm>
                <a:off x="1319126" y="1982314"/>
                <a:ext cx="190500" cy="1905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20" name="组合 519"/>
          <p:cNvGrpSpPr/>
          <p:nvPr/>
        </p:nvGrpSpPr>
        <p:grpSpPr>
          <a:xfrm>
            <a:off x="1880887" y="4538612"/>
            <a:ext cx="476250" cy="476250"/>
            <a:chOff x="7867659" y="-74952"/>
            <a:chExt cx="476250" cy="476250"/>
          </a:xfrm>
        </p:grpSpPr>
        <p:sp>
          <p:nvSpPr>
            <p:cNvPr id="521" name="椭圆 520"/>
            <p:cNvSpPr/>
            <p:nvPr/>
          </p:nvSpPr>
          <p:spPr>
            <a:xfrm>
              <a:off x="7867659" y="-74952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任意多边形 521"/>
            <p:cNvSpPr/>
            <p:nvPr/>
          </p:nvSpPr>
          <p:spPr>
            <a:xfrm rot="8001445">
              <a:off x="8010838" y="55526"/>
              <a:ext cx="189893" cy="189893"/>
            </a:xfrm>
            <a:custGeom>
              <a:avLst/>
              <a:gdLst>
                <a:gd name="connsiteX0" fmla="*/ 27999 w 189893"/>
                <a:gd name="connsiteY0" fmla="*/ 161053 h 189893"/>
                <a:gd name="connsiteX1" fmla="*/ 125619 w 189893"/>
                <a:gd name="connsiteY1" fmla="*/ 163853 h 189893"/>
                <a:gd name="connsiteX2" fmla="*/ 128419 w 189893"/>
                <a:gd name="connsiteY2" fmla="*/ 66233 h 189893"/>
                <a:gd name="connsiteX3" fmla="*/ 30799 w 189893"/>
                <a:gd name="connsiteY3" fmla="*/ 63433 h 189893"/>
                <a:gd name="connsiteX4" fmla="*/ 27999 w 189893"/>
                <a:gd name="connsiteY4" fmla="*/ 161053 h 189893"/>
                <a:gd name="connsiteX5" fmla="*/ 23695 w 189893"/>
                <a:gd name="connsiteY5" fmla="*/ 166197 h 189893"/>
                <a:gd name="connsiteX6" fmla="*/ 0 w 189893"/>
                <a:gd name="connsiteY6" fmla="*/ 108991 h 189893"/>
                <a:gd name="connsiteX7" fmla="*/ 1 w 189893"/>
                <a:gd name="connsiteY7" fmla="*/ 108991 h 189893"/>
                <a:gd name="connsiteX8" fmla="*/ 80903 w 189893"/>
                <a:gd name="connsiteY8" fmla="*/ 28089 h 189893"/>
                <a:gd name="connsiteX9" fmla="*/ 189893 w 189893"/>
                <a:gd name="connsiteY9" fmla="*/ 0 h 189893"/>
                <a:gd name="connsiteX10" fmla="*/ 161804 w 189893"/>
                <a:gd name="connsiteY10" fmla="*/ 108991 h 189893"/>
                <a:gd name="connsiteX11" fmla="*/ 80902 w 189893"/>
                <a:gd name="connsiteY11" fmla="*/ 189893 h 189893"/>
                <a:gd name="connsiteX12" fmla="*/ 23695 w 189893"/>
                <a:gd name="connsiteY12" fmla="*/ 166197 h 18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9893" h="189893">
                  <a:moveTo>
                    <a:pt x="27999" y="161053"/>
                  </a:moveTo>
                  <a:cubicBezTo>
                    <a:pt x="54184" y="188783"/>
                    <a:pt x="97889" y="190037"/>
                    <a:pt x="125619" y="163853"/>
                  </a:cubicBezTo>
                  <a:cubicBezTo>
                    <a:pt x="153350" y="137668"/>
                    <a:pt x="154603" y="93963"/>
                    <a:pt x="128419" y="66233"/>
                  </a:cubicBezTo>
                  <a:cubicBezTo>
                    <a:pt x="102234" y="38502"/>
                    <a:pt x="58529" y="37249"/>
                    <a:pt x="30799" y="63433"/>
                  </a:cubicBezTo>
                  <a:cubicBezTo>
                    <a:pt x="3069" y="89618"/>
                    <a:pt x="1815" y="133323"/>
                    <a:pt x="27999" y="161053"/>
                  </a:cubicBezTo>
                  <a:close/>
                  <a:moveTo>
                    <a:pt x="23695" y="166197"/>
                  </a:moveTo>
                  <a:cubicBezTo>
                    <a:pt x="9055" y="151557"/>
                    <a:pt x="0" y="131332"/>
                    <a:pt x="0" y="108991"/>
                  </a:cubicBezTo>
                  <a:lnTo>
                    <a:pt x="1" y="108991"/>
                  </a:lnTo>
                  <a:cubicBezTo>
                    <a:pt x="1" y="64310"/>
                    <a:pt x="36222" y="28089"/>
                    <a:pt x="80903" y="28089"/>
                  </a:cubicBezTo>
                  <a:cubicBezTo>
                    <a:pt x="117233" y="28089"/>
                    <a:pt x="153563" y="18726"/>
                    <a:pt x="189893" y="0"/>
                  </a:cubicBezTo>
                  <a:cubicBezTo>
                    <a:pt x="171167" y="36330"/>
                    <a:pt x="161804" y="72660"/>
                    <a:pt x="161804" y="108991"/>
                  </a:cubicBezTo>
                  <a:cubicBezTo>
                    <a:pt x="161804" y="153672"/>
                    <a:pt x="125583" y="189893"/>
                    <a:pt x="80902" y="189893"/>
                  </a:cubicBezTo>
                  <a:cubicBezTo>
                    <a:pt x="58561" y="189893"/>
                    <a:pt x="38336" y="180838"/>
                    <a:pt x="23695" y="16619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2502128" y="3923941"/>
            <a:ext cx="476250" cy="476250"/>
            <a:chOff x="7867659" y="688295"/>
            <a:chExt cx="476250" cy="476250"/>
          </a:xfrm>
        </p:grpSpPr>
        <p:sp>
          <p:nvSpPr>
            <p:cNvPr id="524" name="椭圆 523"/>
            <p:cNvSpPr/>
            <p:nvPr/>
          </p:nvSpPr>
          <p:spPr>
            <a:xfrm>
              <a:off x="7867659" y="688295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任意多边形 524"/>
            <p:cNvSpPr/>
            <p:nvPr/>
          </p:nvSpPr>
          <p:spPr>
            <a:xfrm>
              <a:off x="7979578" y="810612"/>
              <a:ext cx="252412" cy="231617"/>
            </a:xfrm>
            <a:custGeom>
              <a:avLst/>
              <a:gdLst>
                <a:gd name="connsiteX0" fmla="*/ 126206 w 252412"/>
                <a:gd name="connsiteY0" fmla="*/ 0 h 231617"/>
                <a:gd name="connsiteX1" fmla="*/ 252412 w 252412"/>
                <a:gd name="connsiteY1" fmla="*/ 133985 h 231617"/>
                <a:gd name="connsiteX2" fmla="*/ 207168 w 252412"/>
                <a:gd name="connsiteY2" fmla="*/ 133985 h 231617"/>
                <a:gd name="connsiteX3" fmla="*/ 207168 w 252412"/>
                <a:gd name="connsiteY3" fmla="*/ 231617 h 231617"/>
                <a:gd name="connsiteX4" fmla="*/ 157161 w 252412"/>
                <a:gd name="connsiteY4" fmla="*/ 231617 h 231617"/>
                <a:gd name="connsiteX5" fmla="*/ 157161 w 252412"/>
                <a:gd name="connsiteY5" fmla="*/ 150654 h 231617"/>
                <a:gd name="connsiteX6" fmla="*/ 90486 w 252412"/>
                <a:gd name="connsiteY6" fmla="*/ 150654 h 231617"/>
                <a:gd name="connsiteX7" fmla="*/ 90486 w 252412"/>
                <a:gd name="connsiteY7" fmla="*/ 231617 h 231617"/>
                <a:gd name="connsiteX8" fmla="*/ 42862 w 252412"/>
                <a:gd name="connsiteY8" fmla="*/ 231617 h 231617"/>
                <a:gd name="connsiteX9" fmla="*/ 42862 w 252412"/>
                <a:gd name="connsiteY9" fmla="*/ 133985 h 231617"/>
                <a:gd name="connsiteX10" fmla="*/ 0 w 252412"/>
                <a:gd name="connsiteY10" fmla="*/ 133985 h 231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412" h="231617">
                  <a:moveTo>
                    <a:pt x="126206" y="0"/>
                  </a:moveTo>
                  <a:lnTo>
                    <a:pt x="252412" y="133985"/>
                  </a:lnTo>
                  <a:lnTo>
                    <a:pt x="207168" y="133985"/>
                  </a:lnTo>
                  <a:lnTo>
                    <a:pt x="207168" y="231617"/>
                  </a:lnTo>
                  <a:lnTo>
                    <a:pt x="157161" y="231617"/>
                  </a:lnTo>
                  <a:lnTo>
                    <a:pt x="157161" y="150654"/>
                  </a:lnTo>
                  <a:lnTo>
                    <a:pt x="90486" y="150654"/>
                  </a:lnTo>
                  <a:lnTo>
                    <a:pt x="90486" y="231617"/>
                  </a:lnTo>
                  <a:lnTo>
                    <a:pt x="42862" y="231617"/>
                  </a:lnTo>
                  <a:lnTo>
                    <a:pt x="42862" y="133985"/>
                  </a:lnTo>
                  <a:lnTo>
                    <a:pt x="0" y="1339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6" name="组合 525"/>
          <p:cNvGrpSpPr/>
          <p:nvPr/>
        </p:nvGrpSpPr>
        <p:grpSpPr>
          <a:xfrm>
            <a:off x="638403" y="4538612"/>
            <a:ext cx="476250" cy="476250"/>
            <a:chOff x="8751893" y="1548040"/>
            <a:chExt cx="476250" cy="476250"/>
          </a:xfrm>
        </p:grpSpPr>
        <p:sp>
          <p:nvSpPr>
            <p:cNvPr id="527" name="椭圆 526"/>
            <p:cNvSpPr/>
            <p:nvPr/>
          </p:nvSpPr>
          <p:spPr>
            <a:xfrm>
              <a:off x="8751893" y="1548040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心形 55"/>
            <p:cNvSpPr/>
            <p:nvPr/>
          </p:nvSpPr>
          <p:spPr>
            <a:xfrm>
              <a:off x="8861435" y="1673988"/>
              <a:ext cx="257166" cy="224354"/>
            </a:xfrm>
            <a:custGeom>
              <a:avLst/>
              <a:gdLst>
                <a:gd name="connsiteX0" fmla="*/ 157168 w 314336"/>
                <a:gd name="connsiteY0" fmla="*/ 78584 h 314336"/>
                <a:gd name="connsiteX1" fmla="*/ 157168 w 314336"/>
                <a:gd name="connsiteY1" fmla="*/ 314336 h 314336"/>
                <a:gd name="connsiteX2" fmla="*/ 157168 w 314336"/>
                <a:gd name="connsiteY2" fmla="*/ 78584 h 314336"/>
                <a:gd name="connsiteX0" fmla="*/ 168532 w 326846"/>
                <a:gd name="connsiteY0" fmla="*/ 74691 h 310443"/>
                <a:gd name="connsiteX1" fmla="*/ 168532 w 326846"/>
                <a:gd name="connsiteY1" fmla="*/ 310443 h 310443"/>
                <a:gd name="connsiteX2" fmla="*/ 168532 w 326846"/>
                <a:gd name="connsiteY2" fmla="*/ 74691 h 310443"/>
                <a:gd name="connsiteX0" fmla="*/ 168532 w 344323"/>
                <a:gd name="connsiteY0" fmla="*/ 64994 h 300746"/>
                <a:gd name="connsiteX1" fmla="*/ 168532 w 344323"/>
                <a:gd name="connsiteY1" fmla="*/ 300746 h 300746"/>
                <a:gd name="connsiteX2" fmla="*/ 168532 w 344323"/>
                <a:gd name="connsiteY2" fmla="*/ 64994 h 300746"/>
                <a:gd name="connsiteX0" fmla="*/ 178603 w 354394"/>
                <a:gd name="connsiteY0" fmla="*/ 64994 h 300746"/>
                <a:gd name="connsiteX1" fmla="*/ 178603 w 354394"/>
                <a:gd name="connsiteY1" fmla="*/ 300746 h 300746"/>
                <a:gd name="connsiteX2" fmla="*/ 178603 w 354394"/>
                <a:gd name="connsiteY2" fmla="*/ 64994 h 300746"/>
                <a:gd name="connsiteX0" fmla="*/ 178603 w 359108"/>
                <a:gd name="connsiteY0" fmla="*/ 59470 h 295222"/>
                <a:gd name="connsiteX1" fmla="*/ 178603 w 359108"/>
                <a:gd name="connsiteY1" fmla="*/ 295222 h 295222"/>
                <a:gd name="connsiteX2" fmla="*/ 178603 w 359108"/>
                <a:gd name="connsiteY2" fmla="*/ 59470 h 295222"/>
                <a:gd name="connsiteX0" fmla="*/ 169421 w 349926"/>
                <a:gd name="connsiteY0" fmla="*/ 59470 h 295222"/>
                <a:gd name="connsiteX1" fmla="*/ 169421 w 349926"/>
                <a:gd name="connsiteY1" fmla="*/ 295222 h 295222"/>
                <a:gd name="connsiteX2" fmla="*/ 169421 w 349926"/>
                <a:gd name="connsiteY2" fmla="*/ 59470 h 295222"/>
                <a:gd name="connsiteX0" fmla="*/ 169421 w 333597"/>
                <a:gd name="connsiteY0" fmla="*/ 56713 h 292465"/>
                <a:gd name="connsiteX1" fmla="*/ 169421 w 333597"/>
                <a:gd name="connsiteY1" fmla="*/ 292465 h 292465"/>
                <a:gd name="connsiteX2" fmla="*/ 169421 w 333597"/>
                <a:gd name="connsiteY2" fmla="*/ 56713 h 292465"/>
                <a:gd name="connsiteX0" fmla="*/ 169421 w 337071"/>
                <a:gd name="connsiteY0" fmla="*/ 60848 h 296600"/>
                <a:gd name="connsiteX1" fmla="*/ 169421 w 337071"/>
                <a:gd name="connsiteY1" fmla="*/ 296600 h 296600"/>
                <a:gd name="connsiteX2" fmla="*/ 169421 w 337071"/>
                <a:gd name="connsiteY2" fmla="*/ 60848 h 296600"/>
                <a:gd name="connsiteX0" fmla="*/ 169421 w 337953"/>
                <a:gd name="connsiteY0" fmla="*/ 60848 h 296600"/>
                <a:gd name="connsiteX1" fmla="*/ 169421 w 337953"/>
                <a:gd name="connsiteY1" fmla="*/ 296600 h 296600"/>
                <a:gd name="connsiteX2" fmla="*/ 169421 w 337953"/>
                <a:gd name="connsiteY2" fmla="*/ 60848 h 296600"/>
                <a:gd name="connsiteX0" fmla="*/ 173027 w 341559"/>
                <a:gd name="connsiteY0" fmla="*/ 62229 h 297981"/>
                <a:gd name="connsiteX1" fmla="*/ 173027 w 341559"/>
                <a:gd name="connsiteY1" fmla="*/ 297981 h 297981"/>
                <a:gd name="connsiteX2" fmla="*/ 173027 w 341559"/>
                <a:gd name="connsiteY2" fmla="*/ 62229 h 297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1559" h="297981">
                  <a:moveTo>
                    <a:pt x="173027" y="62229"/>
                  </a:moveTo>
                  <a:cubicBezTo>
                    <a:pt x="276614" y="-89384"/>
                    <a:pt x="493912" y="62229"/>
                    <a:pt x="173027" y="297981"/>
                  </a:cubicBezTo>
                  <a:cubicBezTo>
                    <a:pt x="-147858" y="62229"/>
                    <a:pt x="53565" y="-92559"/>
                    <a:pt x="173027" y="622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9" name="组合 528"/>
          <p:cNvGrpSpPr/>
          <p:nvPr/>
        </p:nvGrpSpPr>
        <p:grpSpPr>
          <a:xfrm>
            <a:off x="638403" y="5137377"/>
            <a:ext cx="476250" cy="476250"/>
            <a:chOff x="8817768" y="2796643"/>
            <a:chExt cx="476250" cy="476250"/>
          </a:xfrm>
        </p:grpSpPr>
        <p:sp>
          <p:nvSpPr>
            <p:cNvPr id="530" name="椭圆 529"/>
            <p:cNvSpPr/>
            <p:nvPr/>
          </p:nvSpPr>
          <p:spPr>
            <a:xfrm>
              <a:off x="8817768" y="2796643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1" name="图片 530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53125" y1="59375" x2="53125" y2="59375"/>
                          <a14:foregroundMark x1="57813" y1="78125" x2="57813" y2="78125"/>
                          <a14:foregroundMark x1="50000" y1="78125" x2="50000" y2="78125"/>
                          <a14:foregroundMark x1="53125" y1="84375" x2="53125" y2="84375"/>
                          <a14:foregroundMark x1="53125" y1="82813" x2="53125" y2="82813"/>
                          <a14:foregroundMark x1="53125" y1="82813" x2="53125" y2="82813"/>
                          <a14:foregroundMark x1="53125" y1="82813" x2="53125" y2="82813"/>
                        </a14:backgroundRemoval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62790">
              <a:off x="8878123" y="2804268"/>
              <a:ext cx="406728" cy="406728"/>
            </a:xfrm>
            <a:prstGeom prst="rect">
              <a:avLst/>
            </a:prstGeom>
          </p:spPr>
        </p:pic>
      </p:grpSp>
      <p:grpSp>
        <p:nvGrpSpPr>
          <p:cNvPr id="532" name="组合 531"/>
          <p:cNvGrpSpPr/>
          <p:nvPr/>
        </p:nvGrpSpPr>
        <p:grpSpPr>
          <a:xfrm>
            <a:off x="1256709" y="5137377"/>
            <a:ext cx="476250" cy="476250"/>
            <a:chOff x="9358755" y="2753972"/>
            <a:chExt cx="476250" cy="476250"/>
          </a:xfrm>
        </p:grpSpPr>
        <p:sp>
          <p:nvSpPr>
            <p:cNvPr id="533" name="椭圆 532"/>
            <p:cNvSpPr/>
            <p:nvPr/>
          </p:nvSpPr>
          <p:spPr>
            <a:xfrm>
              <a:off x="9358755" y="2753972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4" name="组合 533"/>
            <p:cNvGrpSpPr/>
            <p:nvPr/>
          </p:nvGrpSpPr>
          <p:grpSpPr>
            <a:xfrm>
              <a:off x="9534572" y="2898290"/>
              <a:ext cx="124617" cy="187614"/>
              <a:chOff x="9521827" y="2902744"/>
              <a:chExt cx="124617" cy="187614"/>
            </a:xfrm>
          </p:grpSpPr>
          <p:cxnSp>
            <p:nvCxnSpPr>
              <p:cNvPr id="535" name="直接连接符 534"/>
              <p:cNvCxnSpPr/>
              <p:nvPr/>
            </p:nvCxnSpPr>
            <p:spPr>
              <a:xfrm flipH="1">
                <a:off x="9521828" y="2902744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6" name="直接连接符 535"/>
              <p:cNvCxnSpPr/>
              <p:nvPr/>
            </p:nvCxnSpPr>
            <p:spPr>
              <a:xfrm>
                <a:off x="9521827" y="3001005"/>
                <a:ext cx="124616" cy="89353"/>
              </a:xfrm>
              <a:prstGeom prst="line">
                <a:avLst/>
              </a:prstGeom>
              <a:ln w="19050">
                <a:solidFill>
                  <a:schemeClr val="bg1"/>
                </a:solidFill>
                <a:headEnd type="oval" w="med" len="med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7" name="组合 536"/>
          <p:cNvGrpSpPr/>
          <p:nvPr/>
        </p:nvGrpSpPr>
        <p:grpSpPr>
          <a:xfrm>
            <a:off x="2493321" y="5137377"/>
            <a:ext cx="476250" cy="476250"/>
            <a:chOff x="10649758" y="2724150"/>
            <a:chExt cx="476250" cy="476250"/>
          </a:xfrm>
        </p:grpSpPr>
        <p:sp>
          <p:nvSpPr>
            <p:cNvPr id="538" name="椭圆 537"/>
            <p:cNvSpPr/>
            <p:nvPr/>
          </p:nvSpPr>
          <p:spPr>
            <a:xfrm>
              <a:off x="10649758" y="2724150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9" name="组合 538"/>
            <p:cNvGrpSpPr/>
            <p:nvPr/>
          </p:nvGrpSpPr>
          <p:grpSpPr>
            <a:xfrm>
              <a:off x="10789045" y="2844862"/>
              <a:ext cx="197676" cy="234826"/>
              <a:chOff x="10764052" y="2843473"/>
              <a:chExt cx="218273" cy="259296"/>
            </a:xfrm>
          </p:grpSpPr>
          <p:sp>
            <p:nvSpPr>
              <p:cNvPr id="540" name="减号 539"/>
              <p:cNvSpPr/>
              <p:nvPr/>
            </p:nvSpPr>
            <p:spPr>
              <a:xfrm>
                <a:off x="10764052" y="2843473"/>
                <a:ext cx="218273" cy="45719"/>
              </a:xfrm>
              <a:prstGeom prst="mathMinus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" name="矩形 3087"/>
              <p:cNvSpPr/>
              <p:nvPr/>
            </p:nvSpPr>
            <p:spPr>
              <a:xfrm>
                <a:off x="10792633" y="2902744"/>
                <a:ext cx="161117" cy="200025"/>
              </a:xfrm>
              <a:custGeom>
                <a:avLst/>
                <a:gdLst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0 w 161117"/>
                  <a:gd name="connsiteY3" fmla="*/ 200025 h 200025"/>
                  <a:gd name="connsiteX4" fmla="*/ 0 w 161117"/>
                  <a:gd name="connsiteY4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  <a:gd name="connsiteX0" fmla="*/ 0 w 161117"/>
                  <a:gd name="connsiteY0" fmla="*/ 0 h 200025"/>
                  <a:gd name="connsiteX1" fmla="*/ 161117 w 161117"/>
                  <a:gd name="connsiteY1" fmla="*/ 0 h 200025"/>
                  <a:gd name="connsiteX2" fmla="*/ 161117 w 161117"/>
                  <a:gd name="connsiteY2" fmla="*/ 200025 h 200025"/>
                  <a:gd name="connsiteX3" fmla="*/ 80155 w 161117"/>
                  <a:gd name="connsiteY3" fmla="*/ 130969 h 200025"/>
                  <a:gd name="connsiteX4" fmla="*/ 0 w 161117"/>
                  <a:gd name="connsiteY4" fmla="*/ 200025 h 200025"/>
                  <a:gd name="connsiteX5" fmla="*/ 0 w 161117"/>
                  <a:gd name="connsiteY5" fmla="*/ 0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117" h="200025">
                    <a:moveTo>
                      <a:pt x="0" y="0"/>
                    </a:moveTo>
                    <a:lnTo>
                      <a:pt x="161117" y="0"/>
                    </a:lnTo>
                    <a:lnTo>
                      <a:pt x="161117" y="200025"/>
                    </a:lnTo>
                    <a:cubicBezTo>
                      <a:pt x="139685" y="178594"/>
                      <a:pt x="106349" y="157163"/>
                      <a:pt x="80155" y="130969"/>
                    </a:cubicBezTo>
                    <a:lnTo>
                      <a:pt x="0" y="2000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2" name="组合 541"/>
          <p:cNvGrpSpPr/>
          <p:nvPr/>
        </p:nvGrpSpPr>
        <p:grpSpPr>
          <a:xfrm>
            <a:off x="1875015" y="5137377"/>
            <a:ext cx="476250" cy="476250"/>
            <a:chOff x="10078258" y="2724150"/>
            <a:chExt cx="476250" cy="476250"/>
          </a:xfrm>
        </p:grpSpPr>
        <p:sp>
          <p:nvSpPr>
            <p:cNvPr id="543" name="椭圆 542"/>
            <p:cNvSpPr/>
            <p:nvPr/>
          </p:nvSpPr>
          <p:spPr>
            <a:xfrm>
              <a:off x="10078258" y="2724150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4" name="图片 543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 l="37251" t="26653" r="39603" b="39938"/>
            <a:stretch/>
          </p:blipFill>
          <p:spPr>
            <a:xfrm>
              <a:off x="10226108" y="2801541"/>
              <a:ext cx="180550" cy="321468"/>
            </a:xfrm>
            <a:prstGeom prst="rect">
              <a:avLst/>
            </a:prstGeom>
          </p:spPr>
        </p:pic>
      </p:grpSp>
      <p:grpSp>
        <p:nvGrpSpPr>
          <p:cNvPr id="545" name="组合 544"/>
          <p:cNvGrpSpPr/>
          <p:nvPr/>
        </p:nvGrpSpPr>
        <p:grpSpPr>
          <a:xfrm>
            <a:off x="1259645" y="4538612"/>
            <a:ext cx="476250" cy="476250"/>
            <a:chOff x="9283702" y="2202211"/>
            <a:chExt cx="476250" cy="476250"/>
          </a:xfrm>
        </p:grpSpPr>
        <p:sp>
          <p:nvSpPr>
            <p:cNvPr id="546" name="椭圆 545"/>
            <p:cNvSpPr/>
            <p:nvPr/>
          </p:nvSpPr>
          <p:spPr>
            <a:xfrm>
              <a:off x="9283702" y="2202211"/>
              <a:ext cx="476250" cy="476250"/>
            </a:xfrm>
            <a:prstGeom prst="ellipse">
              <a:avLst/>
            </a:prstGeom>
            <a:solidFill>
              <a:srgbClr val="2B8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7" name="图片 546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01179" y="2319688"/>
              <a:ext cx="241296" cy="241296"/>
            </a:xfrm>
            <a:prstGeom prst="rect">
              <a:avLst/>
            </a:prstGeom>
          </p:spPr>
        </p:pic>
      </p:grpSp>
      <p:sp>
        <p:nvSpPr>
          <p:cNvPr id="548" name="文本框 547"/>
          <p:cNvSpPr txBox="1"/>
          <p:nvPr/>
        </p:nvSpPr>
        <p:spPr>
          <a:xfrm>
            <a:off x="628651" y="404813"/>
            <a:ext cx="19960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59EC9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图标</a:t>
            </a:r>
            <a:endParaRPr lang="zh-CN" altLang="en-US" sz="2800" b="1" dirty="0">
              <a:solidFill>
                <a:srgbClr val="559EC9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628653" y="975658"/>
            <a:ext cx="1657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透明的</a:t>
            </a:r>
            <a:r>
              <a:rPr lang="en-US" altLang="zh-CN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PNG</a:t>
            </a:r>
            <a:r>
              <a:rPr lang="zh-CN" altLang="en-US" sz="1600" b="1" dirty="0" smtClean="0">
                <a:solidFill>
                  <a:srgbClr val="8DD7ED"/>
                </a:solidFill>
                <a:latin typeface="方正细圆简体" panose="02010601030101010101" pitchFamily="2" charset="-122"/>
                <a:ea typeface="方正细圆简体" panose="02010601030101010101" pitchFamily="2" charset="-122"/>
              </a:rPr>
              <a:t>文件</a:t>
            </a:r>
            <a:endParaRPr lang="zh-CN" altLang="en-US" sz="1600" b="1" dirty="0">
              <a:solidFill>
                <a:srgbClr val="8DD7ED"/>
              </a:solidFill>
              <a:latin typeface="方正细圆简体" panose="02010601030101010101" pitchFamily="2" charset="-122"/>
              <a:ea typeface="方正细圆简体" panose="02010601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20857" y="1775827"/>
            <a:ext cx="1024217" cy="1024217"/>
          </a:xfrm>
          <a:prstGeom prst="rect">
            <a:avLst/>
          </a:prstGeom>
        </p:spPr>
      </p:pic>
      <p:grpSp>
        <p:nvGrpSpPr>
          <p:cNvPr id="271" name="组合 270"/>
          <p:cNvGrpSpPr/>
          <p:nvPr/>
        </p:nvGrpSpPr>
        <p:grpSpPr>
          <a:xfrm rot="13320388">
            <a:off x="8923626" y="3276337"/>
            <a:ext cx="1018678" cy="1021086"/>
            <a:chOff x="2848473" y="2035795"/>
            <a:chExt cx="671513" cy="673100"/>
          </a:xfrm>
        </p:grpSpPr>
        <p:sp>
          <p:nvSpPr>
            <p:cNvPr id="272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4BBC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 rot="13320388">
            <a:off x="8999554" y="4704225"/>
            <a:ext cx="1018678" cy="1021086"/>
            <a:chOff x="2848473" y="2035795"/>
            <a:chExt cx="671513" cy="673100"/>
          </a:xfrm>
        </p:grpSpPr>
        <p:sp>
          <p:nvSpPr>
            <p:cNvPr id="275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89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7" name="组合 276"/>
          <p:cNvGrpSpPr/>
          <p:nvPr/>
        </p:nvGrpSpPr>
        <p:grpSpPr>
          <a:xfrm rot="13320388">
            <a:off x="10255187" y="1687626"/>
            <a:ext cx="1018678" cy="1021086"/>
            <a:chOff x="2848473" y="2035795"/>
            <a:chExt cx="671513" cy="673100"/>
          </a:xfrm>
        </p:grpSpPr>
        <p:sp>
          <p:nvSpPr>
            <p:cNvPr id="278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C8D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组合 279"/>
          <p:cNvGrpSpPr/>
          <p:nvPr/>
        </p:nvGrpSpPr>
        <p:grpSpPr>
          <a:xfrm rot="13320388">
            <a:off x="10271438" y="3263773"/>
            <a:ext cx="1018678" cy="1021086"/>
            <a:chOff x="2848473" y="2035795"/>
            <a:chExt cx="671513" cy="673100"/>
          </a:xfrm>
        </p:grpSpPr>
        <p:sp>
          <p:nvSpPr>
            <p:cNvPr id="281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EE6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3" name="组合 282"/>
          <p:cNvGrpSpPr/>
          <p:nvPr/>
        </p:nvGrpSpPr>
        <p:grpSpPr>
          <a:xfrm rot="13320388">
            <a:off x="10329316" y="4691660"/>
            <a:ext cx="1018678" cy="1021086"/>
            <a:chOff x="2848473" y="2035795"/>
            <a:chExt cx="671513" cy="673100"/>
          </a:xfrm>
        </p:grpSpPr>
        <p:sp>
          <p:nvSpPr>
            <p:cNvPr id="284" name="Oval 10"/>
            <p:cNvSpPr>
              <a:spLocks noChangeArrowheads="1"/>
            </p:cNvSpPr>
            <p:nvPr userDrawn="1"/>
          </p:nvSpPr>
          <p:spPr bwMode="auto">
            <a:xfrm>
              <a:off x="2848473" y="2035795"/>
              <a:ext cx="671513" cy="673100"/>
            </a:xfrm>
            <a:prstGeom prst="ellipse">
              <a:avLst/>
            </a:prstGeom>
            <a:solidFill>
              <a:srgbClr val="FBB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1"/>
            <p:cNvSpPr>
              <a:spLocks/>
            </p:cNvSpPr>
            <p:nvPr userDrawn="1"/>
          </p:nvSpPr>
          <p:spPr bwMode="auto">
            <a:xfrm>
              <a:off x="2925253" y="2157065"/>
              <a:ext cx="517952" cy="430560"/>
            </a:xfrm>
            <a:custGeom>
              <a:avLst/>
              <a:gdLst>
                <a:gd name="T0" fmla="*/ 69 w 101"/>
                <a:gd name="T1" fmla="*/ 51 h 84"/>
                <a:gd name="T2" fmla="*/ 9 w 101"/>
                <a:gd name="T3" fmla="*/ 51 h 84"/>
                <a:gd name="T4" fmla="*/ 0 w 101"/>
                <a:gd name="T5" fmla="*/ 42 h 84"/>
                <a:gd name="T6" fmla="*/ 9 w 101"/>
                <a:gd name="T7" fmla="*/ 33 h 84"/>
                <a:gd name="T8" fmla="*/ 69 w 101"/>
                <a:gd name="T9" fmla="*/ 33 h 84"/>
                <a:gd name="T10" fmla="*/ 52 w 101"/>
                <a:gd name="T11" fmla="*/ 16 h 84"/>
                <a:gd name="T12" fmla="*/ 52 w 101"/>
                <a:gd name="T13" fmla="*/ 4 h 84"/>
                <a:gd name="T14" fmla="*/ 65 w 101"/>
                <a:gd name="T15" fmla="*/ 4 h 84"/>
                <a:gd name="T16" fmla="*/ 97 w 101"/>
                <a:gd name="T17" fmla="*/ 36 h 84"/>
                <a:gd name="T18" fmla="*/ 97 w 101"/>
                <a:gd name="T19" fmla="*/ 49 h 84"/>
                <a:gd name="T20" fmla="*/ 65 w 101"/>
                <a:gd name="T21" fmla="*/ 80 h 84"/>
                <a:gd name="T22" fmla="*/ 53 w 101"/>
                <a:gd name="T23" fmla="*/ 80 h 84"/>
                <a:gd name="T24" fmla="*/ 53 w 101"/>
                <a:gd name="T25" fmla="*/ 68 h 84"/>
                <a:gd name="T26" fmla="*/ 69 w 101"/>
                <a:gd name="T27" fmla="*/ 5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4">
                  <a:moveTo>
                    <a:pt x="69" y="51"/>
                  </a:moveTo>
                  <a:cubicBezTo>
                    <a:pt x="69" y="51"/>
                    <a:pt x="28" y="51"/>
                    <a:pt x="9" y="51"/>
                  </a:cubicBezTo>
                  <a:cubicBezTo>
                    <a:pt x="4" y="51"/>
                    <a:pt x="0" y="47"/>
                    <a:pt x="0" y="42"/>
                  </a:cubicBezTo>
                  <a:cubicBezTo>
                    <a:pt x="0" y="37"/>
                    <a:pt x="4" y="33"/>
                    <a:pt x="9" y="33"/>
                  </a:cubicBezTo>
                  <a:cubicBezTo>
                    <a:pt x="25" y="33"/>
                    <a:pt x="69" y="33"/>
                    <a:pt x="69" y="33"/>
                  </a:cubicBezTo>
                  <a:cubicBezTo>
                    <a:pt x="69" y="33"/>
                    <a:pt x="66" y="30"/>
                    <a:pt x="52" y="16"/>
                  </a:cubicBezTo>
                  <a:cubicBezTo>
                    <a:pt x="49" y="13"/>
                    <a:pt x="49" y="7"/>
                    <a:pt x="52" y="4"/>
                  </a:cubicBezTo>
                  <a:cubicBezTo>
                    <a:pt x="56" y="0"/>
                    <a:pt x="62" y="0"/>
                    <a:pt x="65" y="4"/>
                  </a:cubicBezTo>
                  <a:cubicBezTo>
                    <a:pt x="76" y="15"/>
                    <a:pt x="97" y="36"/>
                    <a:pt x="97" y="36"/>
                  </a:cubicBezTo>
                  <a:cubicBezTo>
                    <a:pt x="101" y="39"/>
                    <a:pt x="101" y="45"/>
                    <a:pt x="97" y="49"/>
                  </a:cubicBezTo>
                  <a:cubicBezTo>
                    <a:pt x="97" y="49"/>
                    <a:pt x="79" y="67"/>
                    <a:pt x="65" y="80"/>
                  </a:cubicBezTo>
                  <a:cubicBezTo>
                    <a:pt x="62" y="84"/>
                    <a:pt x="56" y="84"/>
                    <a:pt x="53" y="80"/>
                  </a:cubicBezTo>
                  <a:cubicBezTo>
                    <a:pt x="49" y="77"/>
                    <a:pt x="49" y="71"/>
                    <a:pt x="53" y="68"/>
                  </a:cubicBezTo>
                  <a:cubicBezTo>
                    <a:pt x="64" y="57"/>
                    <a:pt x="69" y="51"/>
                    <a:pt x="69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582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8</Words>
  <Application>Microsoft Office PowerPoint</Application>
  <PresentationFormat>宽屏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方正细圆简体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kcc</dc:creator>
  <cp:lastModifiedBy>Administrator</cp:lastModifiedBy>
  <cp:revision>54</cp:revision>
  <dcterms:created xsi:type="dcterms:W3CDTF">2014-06-09T09:16:16Z</dcterms:created>
  <dcterms:modified xsi:type="dcterms:W3CDTF">2015-05-06T02:29:53Z</dcterms:modified>
</cp:coreProperties>
</file>