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8" r:id="rId2"/>
    <p:sldId id="257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8" r:id="rId11"/>
    <p:sldId id="291" r:id="rId12"/>
    <p:sldId id="290" r:id="rId13"/>
    <p:sldId id="292" r:id="rId14"/>
    <p:sldId id="289" r:id="rId15"/>
    <p:sldId id="293" r:id="rId16"/>
    <p:sldId id="296" r:id="rId17"/>
    <p:sldId id="298" r:id="rId18"/>
    <p:sldId id="299" r:id="rId19"/>
    <p:sldId id="300" r:id="rId20"/>
    <p:sldId id="301" r:id="rId21"/>
    <p:sldId id="302" r:id="rId22"/>
    <p:sldId id="30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4423"/>
    <a:srgbClr val="E8867A"/>
    <a:srgbClr val="FD751C"/>
    <a:srgbClr val="50CEDD"/>
    <a:srgbClr val="FFFFFF"/>
    <a:srgbClr val="CF7668"/>
    <a:srgbClr val="FEFEFE"/>
    <a:srgbClr val="676767"/>
    <a:srgbClr val="D797EC"/>
    <a:srgbClr val="72E2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50" autoAdjust="0"/>
    <p:restoredTop sz="94151" autoAdjust="0"/>
  </p:normalViewPr>
  <p:slideViewPr>
    <p:cSldViewPr snapToGrid="0" showGuides="1">
      <p:cViewPr varScale="1">
        <p:scale>
          <a:sx n="84" d="100"/>
          <a:sy n="84" d="100"/>
        </p:scale>
        <p:origin x="66" y="9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E023F-38F0-420F-8B79-D2ECBE34DF49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3FB88-5D46-496D-916F-B29950CA57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44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3FB88-5D46-496D-916F-B29950CA57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355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3FB88-5D46-496D-916F-B29950CA57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66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3FB88-5D46-496D-916F-B29950CA57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280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3FB88-5D46-496D-916F-B29950CA57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798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63" Type="http://schemas.openxmlformats.org/officeDocument/2006/relationships/image" Target="../media/image6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61" Type="http://schemas.openxmlformats.org/officeDocument/2006/relationships/image" Target="../media/image61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/Relationships>
</file>

<file path=ppt/slideLayouts/_rels/slideLayout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26" Type="http://schemas.openxmlformats.org/officeDocument/2006/relationships/image" Target="../media/image89.png"/><Relationship Id="rId39" Type="http://schemas.openxmlformats.org/officeDocument/2006/relationships/image" Target="../media/image102.png"/><Relationship Id="rId3" Type="http://schemas.openxmlformats.org/officeDocument/2006/relationships/image" Target="../media/image66.png"/><Relationship Id="rId21" Type="http://schemas.openxmlformats.org/officeDocument/2006/relationships/image" Target="../media/image84.png"/><Relationship Id="rId34" Type="http://schemas.openxmlformats.org/officeDocument/2006/relationships/image" Target="../media/image97.png"/><Relationship Id="rId42" Type="http://schemas.openxmlformats.org/officeDocument/2006/relationships/image" Target="../media/image105.png"/><Relationship Id="rId47" Type="http://schemas.openxmlformats.org/officeDocument/2006/relationships/image" Target="../media/image110.png"/><Relationship Id="rId50" Type="http://schemas.openxmlformats.org/officeDocument/2006/relationships/image" Target="../media/image113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5" Type="http://schemas.openxmlformats.org/officeDocument/2006/relationships/image" Target="../media/image88.png"/><Relationship Id="rId33" Type="http://schemas.openxmlformats.org/officeDocument/2006/relationships/image" Target="../media/image96.png"/><Relationship Id="rId38" Type="http://schemas.openxmlformats.org/officeDocument/2006/relationships/image" Target="../media/image101.png"/><Relationship Id="rId46" Type="http://schemas.openxmlformats.org/officeDocument/2006/relationships/image" Target="../media/image109.png"/><Relationship Id="rId2" Type="http://schemas.openxmlformats.org/officeDocument/2006/relationships/image" Target="../media/image65.png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29" Type="http://schemas.openxmlformats.org/officeDocument/2006/relationships/image" Target="../media/image92.png"/><Relationship Id="rId41" Type="http://schemas.openxmlformats.org/officeDocument/2006/relationships/image" Target="../media/image10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24" Type="http://schemas.openxmlformats.org/officeDocument/2006/relationships/image" Target="../media/image87.png"/><Relationship Id="rId32" Type="http://schemas.openxmlformats.org/officeDocument/2006/relationships/image" Target="../media/image95.png"/><Relationship Id="rId37" Type="http://schemas.openxmlformats.org/officeDocument/2006/relationships/image" Target="../media/image100.png"/><Relationship Id="rId40" Type="http://schemas.openxmlformats.org/officeDocument/2006/relationships/image" Target="../media/image103.png"/><Relationship Id="rId45" Type="http://schemas.openxmlformats.org/officeDocument/2006/relationships/image" Target="../media/image108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28" Type="http://schemas.openxmlformats.org/officeDocument/2006/relationships/image" Target="../media/image91.png"/><Relationship Id="rId36" Type="http://schemas.openxmlformats.org/officeDocument/2006/relationships/image" Target="../media/image99.png"/><Relationship Id="rId49" Type="http://schemas.openxmlformats.org/officeDocument/2006/relationships/image" Target="../media/image112.png"/><Relationship Id="rId10" Type="http://schemas.openxmlformats.org/officeDocument/2006/relationships/image" Target="../media/image73.png"/><Relationship Id="rId19" Type="http://schemas.openxmlformats.org/officeDocument/2006/relationships/image" Target="../media/image82.png"/><Relationship Id="rId31" Type="http://schemas.openxmlformats.org/officeDocument/2006/relationships/image" Target="../media/image94.png"/><Relationship Id="rId44" Type="http://schemas.openxmlformats.org/officeDocument/2006/relationships/image" Target="../media/image107.png"/><Relationship Id="rId52" Type="http://schemas.openxmlformats.org/officeDocument/2006/relationships/image" Target="../media/image115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Relationship Id="rId22" Type="http://schemas.openxmlformats.org/officeDocument/2006/relationships/image" Target="../media/image85.png"/><Relationship Id="rId27" Type="http://schemas.openxmlformats.org/officeDocument/2006/relationships/image" Target="../media/image90.png"/><Relationship Id="rId30" Type="http://schemas.openxmlformats.org/officeDocument/2006/relationships/image" Target="../media/image93.png"/><Relationship Id="rId35" Type="http://schemas.openxmlformats.org/officeDocument/2006/relationships/image" Target="../media/image98.png"/><Relationship Id="rId43" Type="http://schemas.openxmlformats.org/officeDocument/2006/relationships/image" Target="../media/image106.png"/><Relationship Id="rId48" Type="http://schemas.openxmlformats.org/officeDocument/2006/relationships/image" Target="../media/image111.png"/><Relationship Id="rId8" Type="http://schemas.openxmlformats.org/officeDocument/2006/relationships/image" Target="../media/image71.png"/><Relationship Id="rId51" Type="http://schemas.openxmlformats.org/officeDocument/2006/relationships/image" Target="../media/image1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F82EF-DCC6-49DD-9995-F7A0169789B3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F00A1-475E-49D4-BC3C-9681848A97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0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21238" y="-417553"/>
            <a:ext cx="13634476" cy="7693106"/>
          </a:xfrm>
          <a:prstGeom prst="rect">
            <a:avLst/>
          </a:prstGeom>
        </p:spPr>
      </p:pic>
      <p:sp>
        <p:nvSpPr>
          <p:cNvPr id="9" name="任意多边形 8"/>
          <p:cNvSpPr/>
          <p:nvPr userDrawn="1"/>
        </p:nvSpPr>
        <p:spPr>
          <a:xfrm>
            <a:off x="-1732325" y="-973999"/>
            <a:ext cx="15656650" cy="8805999"/>
          </a:xfrm>
          <a:custGeom>
            <a:avLst/>
            <a:gdLst>
              <a:gd name="connsiteX0" fmla="*/ 1731725 w 15656650"/>
              <a:gd name="connsiteY0" fmla="*/ 973999 h 8805999"/>
              <a:gd name="connsiteX1" fmla="*/ 1731725 w 15656650"/>
              <a:gd name="connsiteY1" fmla="*/ 7831999 h 8805999"/>
              <a:gd name="connsiteX2" fmla="*/ 13924925 w 15656650"/>
              <a:gd name="connsiteY2" fmla="*/ 7831999 h 8805999"/>
              <a:gd name="connsiteX3" fmla="*/ 13924925 w 15656650"/>
              <a:gd name="connsiteY3" fmla="*/ 973999 h 8805999"/>
              <a:gd name="connsiteX4" fmla="*/ 0 w 15656650"/>
              <a:gd name="connsiteY4" fmla="*/ 0 h 8805999"/>
              <a:gd name="connsiteX5" fmla="*/ 15656650 w 15656650"/>
              <a:gd name="connsiteY5" fmla="*/ 0 h 8805999"/>
              <a:gd name="connsiteX6" fmla="*/ 15656650 w 15656650"/>
              <a:gd name="connsiteY6" fmla="*/ 8805999 h 8805999"/>
              <a:gd name="connsiteX7" fmla="*/ 0 w 15656650"/>
              <a:gd name="connsiteY7" fmla="*/ 8805999 h 880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56650" h="8805999">
                <a:moveTo>
                  <a:pt x="1731725" y="973999"/>
                </a:moveTo>
                <a:lnTo>
                  <a:pt x="1731725" y="7831999"/>
                </a:lnTo>
                <a:lnTo>
                  <a:pt x="13924925" y="7831999"/>
                </a:lnTo>
                <a:lnTo>
                  <a:pt x="13924925" y="973999"/>
                </a:lnTo>
                <a:close/>
                <a:moveTo>
                  <a:pt x="0" y="0"/>
                </a:moveTo>
                <a:lnTo>
                  <a:pt x="15656650" y="0"/>
                </a:lnTo>
                <a:lnTo>
                  <a:pt x="15656650" y="8805999"/>
                </a:lnTo>
                <a:lnTo>
                  <a:pt x="0" y="8805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673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F82EF-DCC6-49DD-9995-F7A0169789B3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F00A1-475E-49D4-BC3C-9681848A97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27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F82EF-DCC6-49DD-9995-F7A0169789B3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F00A1-475E-49D4-BC3C-9681848A97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65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F82EF-DCC6-49DD-9995-F7A0169789B3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F00A1-475E-49D4-BC3C-9681848A97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884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91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8653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456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5489853"/>
            <a:ext cx="12192000" cy="1368148"/>
            <a:chOff x="0" y="5489853"/>
            <a:chExt cx="12192000" cy="1368148"/>
          </a:xfrm>
        </p:grpSpPr>
        <p:sp>
          <p:nvSpPr>
            <p:cNvPr id="7" name="矩形 6"/>
            <p:cNvSpPr/>
            <p:nvPr/>
          </p:nvSpPr>
          <p:spPr>
            <a:xfrm>
              <a:off x="0" y="5775603"/>
              <a:ext cx="12192000" cy="10823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514349" y="5489853"/>
              <a:ext cx="768569" cy="5715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311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56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990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-600000" y="-325796"/>
            <a:ext cx="13392000" cy="7509592"/>
            <a:chOff x="-740" y="776"/>
            <a:chExt cx="6436" cy="3609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-740" y="776"/>
              <a:ext cx="6436" cy="3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15" y="774"/>
              <a:ext cx="688" cy="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0" y="774"/>
              <a:ext cx="547" cy="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3" y="1505"/>
              <a:ext cx="649" cy="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6" y="3627"/>
              <a:ext cx="1246" cy="7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6" y="785"/>
              <a:ext cx="744" cy="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1" y="1281"/>
              <a:ext cx="1105" cy="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7" y="1145"/>
              <a:ext cx="778" cy="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7" y="1085"/>
              <a:ext cx="778" cy="4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0" y="1145"/>
              <a:ext cx="998" cy="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4" y="1145"/>
              <a:ext cx="1067" cy="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" y="1676"/>
              <a:ext cx="896" cy="1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" y="2543"/>
              <a:ext cx="1295" cy="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7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7" y="1961"/>
              <a:ext cx="703" cy="10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8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3738"/>
              <a:ext cx="1105" cy="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9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3" y="790"/>
              <a:ext cx="300" cy="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0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" y="790"/>
              <a:ext cx="1093" cy="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1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" y="824"/>
              <a:ext cx="972" cy="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2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3" y="3739"/>
              <a:ext cx="953" cy="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3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2953"/>
              <a:ext cx="911" cy="1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4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" y="4322"/>
              <a:ext cx="5275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5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4218"/>
              <a:ext cx="2005" cy="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6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7" y="1505"/>
              <a:ext cx="1051" cy="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7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7" y="786"/>
              <a:ext cx="1051" cy="1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8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0" y="2131"/>
              <a:ext cx="741" cy="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9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6" y="2132"/>
              <a:ext cx="270" cy="2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30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0" y="786"/>
              <a:ext cx="380" cy="1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31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779"/>
              <a:ext cx="1629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32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0" y="779"/>
              <a:ext cx="998" cy="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3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779"/>
              <a:ext cx="896" cy="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4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15" y="774"/>
              <a:ext cx="3008" cy="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5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" y="775"/>
              <a:ext cx="2327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36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1" y="774"/>
              <a:ext cx="729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37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3" y="775"/>
              <a:ext cx="1416" cy="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38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" y="824"/>
              <a:ext cx="927" cy="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39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" y="1493"/>
              <a:ext cx="927" cy="1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0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" y="775"/>
              <a:ext cx="1246" cy="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41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7" y="1493"/>
              <a:ext cx="703" cy="1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2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8" y="774"/>
              <a:ext cx="805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43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0" y="1352"/>
              <a:ext cx="835" cy="1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44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0" y="1417"/>
              <a:ext cx="1321" cy="1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5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0" y="1676"/>
              <a:ext cx="1568" cy="1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46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0" y="1352"/>
              <a:ext cx="547" cy="1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47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0" y="2496"/>
              <a:ext cx="1568" cy="1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48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0" y="2496"/>
              <a:ext cx="334" cy="1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49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04" y="3729"/>
              <a:ext cx="1135" cy="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50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7" y="1969"/>
              <a:ext cx="654" cy="1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51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7" y="2954"/>
              <a:ext cx="1140" cy="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52"/>
            <p:cNvPicPr>
              <a:picLocks noChangeAspect="1" noChangeArrowheads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7" y="2425"/>
              <a:ext cx="1140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53"/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" y="2075"/>
              <a:ext cx="1166" cy="1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54"/>
            <p:cNvPicPr>
              <a:picLocks noChangeAspect="1" noChangeArrowheads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" y="3088"/>
              <a:ext cx="1166" cy="1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55"/>
            <p:cNvPicPr>
              <a:picLocks noChangeAspect="1" noChangeArrowheads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4" y="1969"/>
              <a:ext cx="1067" cy="1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56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3141"/>
              <a:ext cx="1105" cy="1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57"/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2" y="3088"/>
              <a:ext cx="1029" cy="1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58"/>
            <p:cNvPicPr>
              <a:picLocks noChangeAspect="1" noChangeArrowheads="1"/>
            </p:cNvPicPr>
            <p:nvPr/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5" y="1961"/>
              <a:ext cx="536" cy="10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59"/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5" y="2759"/>
              <a:ext cx="577" cy="1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60"/>
            <p:cNvPicPr>
              <a:picLocks noChangeAspect="1" noChangeArrowheads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1" y="1961"/>
              <a:ext cx="1105" cy="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61"/>
            <p:cNvPicPr>
              <a:picLocks noChangeAspect="1" noChangeArrowheads="1"/>
            </p:cNvPicPr>
            <p:nvPr/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2" y="2759"/>
              <a:ext cx="520" cy="1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62"/>
            <p:cNvPicPr>
              <a:picLocks noChangeAspect="1" noChangeArrowheads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2" y="2078"/>
              <a:ext cx="623" cy="1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63"/>
            <p:cNvPicPr>
              <a:picLocks noChangeAspect="1" noChangeArrowheads="1"/>
            </p:cNvPicPr>
            <p:nvPr/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" y="3627"/>
              <a:ext cx="1364" cy="7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64"/>
            <p:cNvPicPr>
              <a:picLocks noChangeAspect="1" noChangeArrowheads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" y="4322"/>
              <a:ext cx="3281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65"/>
            <p:cNvPicPr>
              <a:picLocks noChangeAspect="1" noChangeArrowheads="1"/>
            </p:cNvPicPr>
            <p:nvPr/>
          </p:nvPicPr>
          <p:blipFill>
            <a:blip r:embed="rId6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" y="3020"/>
              <a:ext cx="1295" cy="1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66"/>
            <p:cNvPicPr>
              <a:picLocks noChangeAspect="1" noChangeArrowheads="1"/>
            </p:cNvPicPr>
            <p:nvPr/>
          </p:nvPicPr>
          <p:blipFill>
            <a:blip r:embed="rId6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1" y="3020"/>
              <a:ext cx="912" cy="1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67"/>
            <p:cNvPicPr>
              <a:picLocks noChangeAspect="1" noChangeArrowheads="1"/>
            </p:cNvPicPr>
            <p:nvPr/>
          </p:nvPicPr>
          <p:blipFill>
            <a:blip r:embed="rId6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1" y="3871"/>
              <a:ext cx="1929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" name="任意多边形 70"/>
          <p:cNvSpPr/>
          <p:nvPr userDrawn="1"/>
        </p:nvSpPr>
        <p:spPr>
          <a:xfrm>
            <a:off x="-1732325" y="-973999"/>
            <a:ext cx="15656650" cy="8805999"/>
          </a:xfrm>
          <a:custGeom>
            <a:avLst/>
            <a:gdLst>
              <a:gd name="connsiteX0" fmla="*/ 1731725 w 15656650"/>
              <a:gd name="connsiteY0" fmla="*/ 973999 h 8805999"/>
              <a:gd name="connsiteX1" fmla="*/ 1731725 w 15656650"/>
              <a:gd name="connsiteY1" fmla="*/ 7831999 h 8805999"/>
              <a:gd name="connsiteX2" fmla="*/ 13924925 w 15656650"/>
              <a:gd name="connsiteY2" fmla="*/ 7831999 h 8805999"/>
              <a:gd name="connsiteX3" fmla="*/ 13924925 w 15656650"/>
              <a:gd name="connsiteY3" fmla="*/ 973999 h 8805999"/>
              <a:gd name="connsiteX4" fmla="*/ 0 w 15656650"/>
              <a:gd name="connsiteY4" fmla="*/ 0 h 8805999"/>
              <a:gd name="connsiteX5" fmla="*/ 15656650 w 15656650"/>
              <a:gd name="connsiteY5" fmla="*/ 0 h 8805999"/>
              <a:gd name="connsiteX6" fmla="*/ 15656650 w 15656650"/>
              <a:gd name="connsiteY6" fmla="*/ 8805999 h 8805999"/>
              <a:gd name="connsiteX7" fmla="*/ 0 w 15656650"/>
              <a:gd name="connsiteY7" fmla="*/ 8805999 h 880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56650" h="8805999">
                <a:moveTo>
                  <a:pt x="1731725" y="973999"/>
                </a:moveTo>
                <a:lnTo>
                  <a:pt x="1731725" y="7831999"/>
                </a:lnTo>
                <a:lnTo>
                  <a:pt x="13924925" y="7831999"/>
                </a:lnTo>
                <a:lnTo>
                  <a:pt x="13924925" y="973999"/>
                </a:lnTo>
                <a:close/>
                <a:moveTo>
                  <a:pt x="0" y="0"/>
                </a:moveTo>
                <a:lnTo>
                  <a:pt x="15656650" y="0"/>
                </a:lnTo>
                <a:lnTo>
                  <a:pt x="15656650" y="8805999"/>
                </a:lnTo>
                <a:lnTo>
                  <a:pt x="0" y="8805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915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auto">
          <a:xfrm>
            <a:off x="-248030" y="-317075"/>
            <a:ext cx="13392530" cy="7543376"/>
            <a:chOff x="144" y="79"/>
            <a:chExt cx="7391" cy="416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5" y="79"/>
              <a:ext cx="7390" cy="4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" y="3023"/>
              <a:ext cx="614" cy="1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" y="3023"/>
              <a:ext cx="1606" cy="1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" y="2325"/>
              <a:ext cx="1118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5" y="2325"/>
              <a:ext cx="1132" cy="1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1" y="2077"/>
              <a:ext cx="1619" cy="1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7" y="2002"/>
              <a:ext cx="648" cy="2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5" y="3126"/>
              <a:ext cx="1132" cy="1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" y="3128"/>
              <a:ext cx="2072" cy="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" y="80"/>
              <a:ext cx="988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7" y="2466"/>
              <a:ext cx="936" cy="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" y="3423"/>
              <a:ext cx="1341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6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" y="4208"/>
              <a:ext cx="3399" cy="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7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0" y="1585"/>
              <a:ext cx="748" cy="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8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7" y="1582"/>
              <a:ext cx="953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19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7" y="98"/>
              <a:ext cx="953" cy="1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0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0" y="1585"/>
              <a:ext cx="1149" cy="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1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0" y="736"/>
              <a:ext cx="1149" cy="1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2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8" y="98"/>
              <a:ext cx="1567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3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" y="80"/>
              <a:ext cx="115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4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" y="655"/>
              <a:ext cx="1153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5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8" y="736"/>
              <a:ext cx="1062" cy="1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6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" y="1167"/>
              <a:ext cx="853" cy="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7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" y="657"/>
              <a:ext cx="853" cy="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8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1" y="1207"/>
              <a:ext cx="1619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9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0" y="2594"/>
              <a:ext cx="1353" cy="1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0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7" y="2594"/>
              <a:ext cx="648" cy="1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1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7" y="2606"/>
              <a:ext cx="2276" cy="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2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381"/>
              <a:ext cx="622" cy="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3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82"/>
              <a:ext cx="853" cy="1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4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382"/>
              <a:ext cx="65" cy="2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5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" y="1855"/>
              <a:ext cx="1118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6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" y="871"/>
              <a:ext cx="840" cy="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7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381"/>
              <a:ext cx="1075" cy="1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8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871"/>
              <a:ext cx="1075" cy="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39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6" y="1167"/>
              <a:ext cx="665" cy="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40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9" y="99"/>
              <a:ext cx="2716" cy="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41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6" y="935"/>
              <a:ext cx="1258" cy="1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2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9" y="935"/>
              <a:ext cx="1092" cy="1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3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4" y="140"/>
              <a:ext cx="1706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44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4" y="735"/>
              <a:ext cx="1706" cy="1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45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4" y="79"/>
              <a:ext cx="1745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46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4" y="80"/>
              <a:ext cx="3338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7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8" y="365"/>
              <a:ext cx="744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48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6" y="365"/>
              <a:ext cx="1258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49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9" y="140"/>
              <a:ext cx="1602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50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5" y="2079"/>
              <a:ext cx="1241" cy="1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51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5" y="3423"/>
              <a:ext cx="1241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52"/>
            <p:cNvPicPr>
              <a:picLocks noChangeAspect="1" noChangeArrowheads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9" y="2061"/>
              <a:ext cx="1092" cy="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53"/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8" y="3672"/>
              <a:ext cx="1702" cy="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54"/>
            <p:cNvPicPr>
              <a:picLocks noChangeAspect="1" noChangeArrowheads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" y="2061"/>
              <a:ext cx="1345" cy="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55"/>
            <p:cNvPicPr>
              <a:picLocks noChangeAspect="1" noChangeArrowheads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" y="2466"/>
              <a:ext cx="1345" cy="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" name="任意多边形 60"/>
          <p:cNvSpPr/>
          <p:nvPr userDrawn="1"/>
        </p:nvSpPr>
        <p:spPr>
          <a:xfrm>
            <a:off x="-1732325" y="-973999"/>
            <a:ext cx="15656650" cy="8805999"/>
          </a:xfrm>
          <a:custGeom>
            <a:avLst/>
            <a:gdLst>
              <a:gd name="connsiteX0" fmla="*/ 1731725 w 15656650"/>
              <a:gd name="connsiteY0" fmla="*/ 973999 h 8805999"/>
              <a:gd name="connsiteX1" fmla="*/ 1731725 w 15656650"/>
              <a:gd name="connsiteY1" fmla="*/ 7831999 h 8805999"/>
              <a:gd name="connsiteX2" fmla="*/ 13924925 w 15656650"/>
              <a:gd name="connsiteY2" fmla="*/ 7831999 h 8805999"/>
              <a:gd name="connsiteX3" fmla="*/ 13924925 w 15656650"/>
              <a:gd name="connsiteY3" fmla="*/ 973999 h 8805999"/>
              <a:gd name="connsiteX4" fmla="*/ 0 w 15656650"/>
              <a:gd name="connsiteY4" fmla="*/ 0 h 8805999"/>
              <a:gd name="connsiteX5" fmla="*/ 15656650 w 15656650"/>
              <a:gd name="connsiteY5" fmla="*/ 0 h 8805999"/>
              <a:gd name="connsiteX6" fmla="*/ 15656650 w 15656650"/>
              <a:gd name="connsiteY6" fmla="*/ 8805999 h 8805999"/>
              <a:gd name="connsiteX7" fmla="*/ 0 w 15656650"/>
              <a:gd name="connsiteY7" fmla="*/ 8805999 h 880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56650" h="8805999">
                <a:moveTo>
                  <a:pt x="1731725" y="973999"/>
                </a:moveTo>
                <a:lnTo>
                  <a:pt x="1731725" y="7831999"/>
                </a:lnTo>
                <a:lnTo>
                  <a:pt x="13924925" y="7831999"/>
                </a:lnTo>
                <a:lnTo>
                  <a:pt x="13924925" y="973999"/>
                </a:lnTo>
                <a:close/>
                <a:moveTo>
                  <a:pt x="0" y="0"/>
                </a:moveTo>
                <a:lnTo>
                  <a:pt x="15656650" y="0"/>
                </a:lnTo>
                <a:lnTo>
                  <a:pt x="15656650" y="8805999"/>
                </a:lnTo>
                <a:lnTo>
                  <a:pt x="0" y="8805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621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F82EF-DCC6-49DD-9995-F7A0169789B3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F00A1-475E-49D4-BC3C-9681848A97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38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1" r:id="rId5"/>
    <p:sldLayoutId id="2147483653" r:id="rId6"/>
    <p:sldLayoutId id="2147483660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emf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4688304"/>
          </a:xfrm>
          <a:prstGeom prst="rect">
            <a:avLst/>
          </a:prstGeom>
          <a:solidFill>
            <a:srgbClr val="50C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文本框 188"/>
          <p:cNvSpPr txBox="1"/>
          <p:nvPr/>
        </p:nvSpPr>
        <p:spPr>
          <a:xfrm>
            <a:off x="-16282" y="825764"/>
            <a:ext cx="12034064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Right"/>
              <a:lightRig rig="flat" dir="t"/>
            </a:scene3d>
            <a:sp3d extrusionH="12700000" prstMaterial="matte">
              <a:extrusionClr>
                <a:schemeClr val="accent1">
                  <a:lumMod val="75000"/>
                </a:schemeClr>
              </a:extrusionClr>
              <a:contourClr>
                <a:srgbClr val="FFFFFF"/>
              </a:contourClr>
            </a:sp3d>
          </a:bodyPr>
          <a:lstStyle/>
          <a:p>
            <a:r>
              <a:rPr lang="zh-CN" altLang="en-US" sz="16600" spc="-12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低</a:t>
            </a:r>
            <a:r>
              <a:rPr lang="zh-CN" altLang="en-US" sz="16600" spc="-1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面</a:t>
            </a:r>
            <a:r>
              <a:rPr lang="zh-CN" altLang="en-US" sz="16600" spc="-1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背</a:t>
            </a:r>
            <a:r>
              <a:rPr lang="zh-CN" altLang="en-US" sz="16600" spc="-1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景</a:t>
            </a:r>
            <a:r>
              <a:rPr lang="zh-CN" altLang="en-US" sz="16600" spc="-1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制</a:t>
            </a:r>
            <a:r>
              <a:rPr lang="zh-CN" altLang="en-US" sz="16600" spc="-1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作</a:t>
            </a:r>
            <a:endParaRPr lang="zh-CN" altLang="en-US" sz="16600" spc="-1200" dirty="0">
              <a:solidFill>
                <a:schemeClr val="accent1">
                  <a:lumMod val="40000"/>
                  <a:lumOff val="6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0" y="4688304"/>
            <a:ext cx="12192000" cy="2164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1" name="组合 190"/>
          <p:cNvGrpSpPr>
            <a:grpSpLocks noChangeAspect="1"/>
          </p:cNvGrpSpPr>
          <p:nvPr/>
        </p:nvGrpSpPr>
        <p:grpSpPr>
          <a:xfrm>
            <a:off x="881926" y="3428304"/>
            <a:ext cx="2520000" cy="2520000"/>
            <a:chOff x="490235" y="4362449"/>
            <a:chExt cx="1800000" cy="1800000"/>
          </a:xfrm>
        </p:grpSpPr>
        <p:sp>
          <p:nvSpPr>
            <p:cNvPr id="24" name="矩形 23"/>
            <p:cNvSpPr/>
            <p:nvPr/>
          </p:nvSpPr>
          <p:spPr>
            <a:xfrm>
              <a:off x="490235" y="4362449"/>
              <a:ext cx="1800000" cy="18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590235" y="4462449"/>
              <a:ext cx="1600000" cy="1600000"/>
            </a:xfrm>
            <a:prstGeom prst="rect">
              <a:avLst/>
            </a:prstGeom>
            <a:solidFill>
              <a:srgbClr val="97E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右耳朵"/>
            <p:cNvSpPr>
              <a:spLocks/>
            </p:cNvSpPr>
            <p:nvPr/>
          </p:nvSpPr>
          <p:spPr bwMode="auto">
            <a:xfrm flipH="1">
              <a:off x="1751080" y="5334158"/>
              <a:ext cx="117505" cy="185894"/>
            </a:xfrm>
            <a:custGeom>
              <a:avLst/>
              <a:gdLst>
                <a:gd name="T0" fmla="*/ 80 w 80"/>
                <a:gd name="T1" fmla="*/ 63 h 126"/>
                <a:gd name="T2" fmla="*/ 39 w 80"/>
                <a:gd name="T3" fmla="*/ 126 h 126"/>
                <a:gd name="T4" fmla="*/ 0 w 80"/>
                <a:gd name="T5" fmla="*/ 48 h 126"/>
                <a:gd name="T6" fmla="*/ 39 w 80"/>
                <a:gd name="T7" fmla="*/ 0 h 126"/>
                <a:gd name="T8" fmla="*/ 80 w 80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80" y="63"/>
                  </a:moveTo>
                  <a:cubicBezTo>
                    <a:pt x="80" y="98"/>
                    <a:pt x="62" y="126"/>
                    <a:pt x="39" y="126"/>
                  </a:cubicBezTo>
                  <a:cubicBezTo>
                    <a:pt x="17" y="126"/>
                    <a:pt x="0" y="83"/>
                    <a:pt x="0" y="48"/>
                  </a:cubicBezTo>
                  <a:cubicBezTo>
                    <a:pt x="0" y="13"/>
                    <a:pt x="17" y="0"/>
                    <a:pt x="39" y="0"/>
                  </a:cubicBezTo>
                  <a:cubicBezTo>
                    <a:pt x="62" y="0"/>
                    <a:pt x="80" y="28"/>
                    <a:pt x="80" y="6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左耳朵"/>
            <p:cNvSpPr>
              <a:spLocks/>
            </p:cNvSpPr>
            <p:nvPr/>
          </p:nvSpPr>
          <p:spPr bwMode="auto">
            <a:xfrm>
              <a:off x="984648" y="5334159"/>
              <a:ext cx="117505" cy="185894"/>
            </a:xfrm>
            <a:custGeom>
              <a:avLst/>
              <a:gdLst>
                <a:gd name="T0" fmla="*/ 80 w 80"/>
                <a:gd name="T1" fmla="*/ 63 h 126"/>
                <a:gd name="T2" fmla="*/ 39 w 80"/>
                <a:gd name="T3" fmla="*/ 126 h 126"/>
                <a:gd name="T4" fmla="*/ 0 w 80"/>
                <a:gd name="T5" fmla="*/ 48 h 126"/>
                <a:gd name="T6" fmla="*/ 39 w 80"/>
                <a:gd name="T7" fmla="*/ 0 h 126"/>
                <a:gd name="T8" fmla="*/ 80 w 80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80" y="63"/>
                  </a:moveTo>
                  <a:cubicBezTo>
                    <a:pt x="80" y="98"/>
                    <a:pt x="62" y="126"/>
                    <a:pt x="39" y="126"/>
                  </a:cubicBezTo>
                  <a:cubicBezTo>
                    <a:pt x="17" y="126"/>
                    <a:pt x="0" y="83"/>
                    <a:pt x="0" y="48"/>
                  </a:cubicBezTo>
                  <a:cubicBezTo>
                    <a:pt x="0" y="13"/>
                    <a:pt x="17" y="0"/>
                    <a:pt x="39" y="0"/>
                  </a:cubicBezTo>
                  <a:cubicBezTo>
                    <a:pt x="62" y="0"/>
                    <a:pt x="80" y="28"/>
                    <a:pt x="80" y="6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脸蛋"/>
            <p:cNvSpPr>
              <a:spLocks/>
            </p:cNvSpPr>
            <p:nvPr/>
          </p:nvSpPr>
          <p:spPr bwMode="auto">
            <a:xfrm>
              <a:off x="1030197" y="4807282"/>
              <a:ext cx="793935" cy="1004324"/>
            </a:xfrm>
            <a:custGeom>
              <a:avLst/>
              <a:gdLst>
                <a:gd name="T0" fmla="*/ 100 w 200"/>
                <a:gd name="T1" fmla="*/ 0 h 278"/>
                <a:gd name="T2" fmla="*/ 200 w 200"/>
                <a:gd name="T3" fmla="*/ 138 h 278"/>
                <a:gd name="T4" fmla="*/ 100 w 200"/>
                <a:gd name="T5" fmla="*/ 278 h 278"/>
                <a:gd name="T6" fmla="*/ 0 w 200"/>
                <a:gd name="T7" fmla="*/ 139 h 278"/>
                <a:gd name="T8" fmla="*/ 100 w 200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78">
                  <a:moveTo>
                    <a:pt x="100" y="0"/>
                  </a:moveTo>
                  <a:cubicBezTo>
                    <a:pt x="155" y="0"/>
                    <a:pt x="200" y="62"/>
                    <a:pt x="200" y="138"/>
                  </a:cubicBezTo>
                  <a:cubicBezTo>
                    <a:pt x="200" y="215"/>
                    <a:pt x="157" y="270"/>
                    <a:pt x="100" y="278"/>
                  </a:cubicBezTo>
                  <a:cubicBezTo>
                    <a:pt x="42" y="270"/>
                    <a:pt x="0" y="215"/>
                    <a:pt x="0" y="139"/>
                  </a:cubicBezTo>
                  <a:cubicBezTo>
                    <a:pt x="0" y="62"/>
                    <a:pt x="44" y="0"/>
                    <a:pt x="100" y="0"/>
                  </a:cubicBez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头发"/>
            <p:cNvSpPr>
              <a:spLocks noEditPoints="1"/>
            </p:cNvSpPr>
            <p:nvPr/>
          </p:nvSpPr>
          <p:spPr bwMode="auto">
            <a:xfrm>
              <a:off x="758879" y="4562449"/>
              <a:ext cx="1262711" cy="925117"/>
            </a:xfrm>
            <a:custGeom>
              <a:avLst/>
              <a:gdLst>
                <a:gd name="T0" fmla="*/ 0 w 318"/>
                <a:gd name="T1" fmla="*/ 148 h 233"/>
                <a:gd name="T2" fmla="*/ 31 w 318"/>
                <a:gd name="T3" fmla="*/ 157 h 233"/>
                <a:gd name="T4" fmla="*/ 15 w 318"/>
                <a:gd name="T5" fmla="*/ 130 h 233"/>
                <a:gd name="T6" fmla="*/ 55 w 318"/>
                <a:gd name="T7" fmla="*/ 75 h 233"/>
                <a:gd name="T8" fmla="*/ 45 w 318"/>
                <a:gd name="T9" fmla="*/ 72 h 233"/>
                <a:gd name="T10" fmla="*/ 77 w 318"/>
                <a:gd name="T11" fmla="*/ 47 h 233"/>
                <a:gd name="T12" fmla="*/ 121 w 318"/>
                <a:gd name="T13" fmla="*/ 25 h 233"/>
                <a:gd name="T14" fmla="*/ 162 w 318"/>
                <a:gd name="T15" fmla="*/ 25 h 233"/>
                <a:gd name="T16" fmla="*/ 164 w 318"/>
                <a:gd name="T17" fmla="*/ 25 h 233"/>
                <a:gd name="T18" fmla="*/ 215 w 318"/>
                <a:gd name="T19" fmla="*/ 21 h 233"/>
                <a:gd name="T20" fmla="*/ 252 w 318"/>
                <a:gd name="T21" fmla="*/ 25 h 233"/>
                <a:gd name="T22" fmla="*/ 242 w 318"/>
                <a:gd name="T23" fmla="*/ 38 h 233"/>
                <a:gd name="T24" fmla="*/ 278 w 318"/>
                <a:gd name="T25" fmla="*/ 67 h 233"/>
                <a:gd name="T26" fmla="*/ 279 w 318"/>
                <a:gd name="T27" fmla="*/ 80 h 233"/>
                <a:gd name="T28" fmla="*/ 285 w 318"/>
                <a:gd name="T29" fmla="*/ 86 h 233"/>
                <a:gd name="T30" fmla="*/ 316 w 318"/>
                <a:gd name="T31" fmla="*/ 134 h 233"/>
                <a:gd name="T32" fmla="*/ 304 w 318"/>
                <a:gd name="T33" fmla="*/ 158 h 233"/>
                <a:gd name="T34" fmla="*/ 304 w 318"/>
                <a:gd name="T35" fmla="*/ 159 h 233"/>
                <a:gd name="T36" fmla="*/ 317 w 318"/>
                <a:gd name="T37" fmla="*/ 149 h 233"/>
                <a:gd name="T38" fmla="*/ 301 w 318"/>
                <a:gd name="T39" fmla="*/ 175 h 233"/>
                <a:gd name="T40" fmla="*/ 298 w 318"/>
                <a:gd name="T41" fmla="*/ 189 h 233"/>
                <a:gd name="T42" fmla="*/ 264 w 318"/>
                <a:gd name="T43" fmla="*/ 213 h 233"/>
                <a:gd name="T44" fmla="*/ 229 w 318"/>
                <a:gd name="T45" fmla="*/ 172 h 233"/>
                <a:gd name="T46" fmla="*/ 202 w 318"/>
                <a:gd name="T47" fmla="*/ 112 h 233"/>
                <a:gd name="T48" fmla="*/ 40 w 318"/>
                <a:gd name="T49" fmla="*/ 214 h 233"/>
                <a:gd name="T50" fmla="*/ 61 w 318"/>
                <a:gd name="T51" fmla="*/ 170 h 233"/>
                <a:gd name="T52" fmla="*/ 0 w 318"/>
                <a:gd name="T53" fmla="*/ 148 h 233"/>
                <a:gd name="T54" fmla="*/ 40 w 318"/>
                <a:gd name="T55" fmla="*/ 136 h 233"/>
                <a:gd name="T56" fmla="*/ 43 w 318"/>
                <a:gd name="T57" fmla="*/ 127 h 233"/>
                <a:gd name="T58" fmla="*/ 43 w 318"/>
                <a:gd name="T59" fmla="*/ 127 h 233"/>
                <a:gd name="T60" fmla="*/ 43 w 318"/>
                <a:gd name="T61" fmla="*/ 125 h 233"/>
                <a:gd name="T62" fmla="*/ 34 w 318"/>
                <a:gd name="T63" fmla="*/ 153 h 233"/>
                <a:gd name="T64" fmla="*/ 37 w 318"/>
                <a:gd name="T65" fmla="*/ 150 h 233"/>
                <a:gd name="T66" fmla="*/ 40 w 318"/>
                <a:gd name="T67" fmla="*/ 13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233">
                  <a:moveTo>
                    <a:pt x="0" y="148"/>
                  </a:moveTo>
                  <a:cubicBezTo>
                    <a:pt x="13" y="162"/>
                    <a:pt x="23" y="162"/>
                    <a:pt x="31" y="157"/>
                  </a:cubicBezTo>
                  <a:cubicBezTo>
                    <a:pt x="21" y="155"/>
                    <a:pt x="16" y="142"/>
                    <a:pt x="15" y="130"/>
                  </a:cubicBezTo>
                  <a:cubicBezTo>
                    <a:pt x="12" y="109"/>
                    <a:pt x="33" y="83"/>
                    <a:pt x="55" y="75"/>
                  </a:cubicBezTo>
                  <a:cubicBezTo>
                    <a:pt x="52" y="74"/>
                    <a:pt x="48" y="73"/>
                    <a:pt x="45" y="72"/>
                  </a:cubicBezTo>
                  <a:cubicBezTo>
                    <a:pt x="65" y="68"/>
                    <a:pt x="77" y="64"/>
                    <a:pt x="77" y="47"/>
                  </a:cubicBezTo>
                  <a:cubicBezTo>
                    <a:pt x="77" y="26"/>
                    <a:pt x="102" y="15"/>
                    <a:pt x="121" y="25"/>
                  </a:cubicBezTo>
                  <a:cubicBezTo>
                    <a:pt x="131" y="15"/>
                    <a:pt x="149" y="13"/>
                    <a:pt x="16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74" y="1"/>
                    <a:pt x="207" y="0"/>
                    <a:pt x="215" y="21"/>
                  </a:cubicBezTo>
                  <a:cubicBezTo>
                    <a:pt x="220" y="35"/>
                    <a:pt x="233" y="35"/>
                    <a:pt x="252" y="25"/>
                  </a:cubicBezTo>
                  <a:cubicBezTo>
                    <a:pt x="251" y="32"/>
                    <a:pt x="247" y="36"/>
                    <a:pt x="242" y="38"/>
                  </a:cubicBezTo>
                  <a:cubicBezTo>
                    <a:pt x="260" y="38"/>
                    <a:pt x="278" y="49"/>
                    <a:pt x="278" y="67"/>
                  </a:cubicBezTo>
                  <a:cubicBezTo>
                    <a:pt x="278" y="71"/>
                    <a:pt x="278" y="76"/>
                    <a:pt x="279" y="80"/>
                  </a:cubicBezTo>
                  <a:cubicBezTo>
                    <a:pt x="281" y="82"/>
                    <a:pt x="283" y="84"/>
                    <a:pt x="285" y="86"/>
                  </a:cubicBezTo>
                  <a:cubicBezTo>
                    <a:pt x="303" y="96"/>
                    <a:pt x="318" y="117"/>
                    <a:pt x="316" y="134"/>
                  </a:cubicBezTo>
                  <a:cubicBezTo>
                    <a:pt x="315" y="144"/>
                    <a:pt x="311" y="155"/>
                    <a:pt x="304" y="158"/>
                  </a:cubicBezTo>
                  <a:cubicBezTo>
                    <a:pt x="304" y="159"/>
                    <a:pt x="304" y="159"/>
                    <a:pt x="304" y="159"/>
                  </a:cubicBezTo>
                  <a:cubicBezTo>
                    <a:pt x="308" y="157"/>
                    <a:pt x="312" y="154"/>
                    <a:pt x="317" y="149"/>
                  </a:cubicBezTo>
                  <a:cubicBezTo>
                    <a:pt x="317" y="161"/>
                    <a:pt x="310" y="170"/>
                    <a:pt x="301" y="175"/>
                  </a:cubicBezTo>
                  <a:cubicBezTo>
                    <a:pt x="300" y="180"/>
                    <a:pt x="299" y="185"/>
                    <a:pt x="298" y="189"/>
                  </a:cubicBezTo>
                  <a:cubicBezTo>
                    <a:pt x="307" y="230"/>
                    <a:pt x="250" y="212"/>
                    <a:pt x="264" y="213"/>
                  </a:cubicBezTo>
                  <a:cubicBezTo>
                    <a:pt x="263" y="166"/>
                    <a:pt x="254" y="193"/>
                    <a:pt x="229" y="172"/>
                  </a:cubicBezTo>
                  <a:cubicBezTo>
                    <a:pt x="220" y="164"/>
                    <a:pt x="215" y="149"/>
                    <a:pt x="202" y="112"/>
                  </a:cubicBezTo>
                  <a:cubicBezTo>
                    <a:pt x="181" y="148"/>
                    <a:pt x="98" y="233"/>
                    <a:pt x="40" y="214"/>
                  </a:cubicBezTo>
                  <a:cubicBezTo>
                    <a:pt x="49" y="213"/>
                    <a:pt x="69" y="165"/>
                    <a:pt x="61" y="170"/>
                  </a:cubicBezTo>
                  <a:cubicBezTo>
                    <a:pt x="47" y="182"/>
                    <a:pt x="28" y="212"/>
                    <a:pt x="0" y="148"/>
                  </a:cubicBezTo>
                  <a:close/>
                  <a:moveTo>
                    <a:pt x="40" y="136"/>
                  </a:moveTo>
                  <a:cubicBezTo>
                    <a:pt x="41" y="129"/>
                    <a:pt x="42" y="124"/>
                    <a:pt x="43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31" y="133"/>
                    <a:pt x="19" y="144"/>
                    <a:pt x="34" y="153"/>
                  </a:cubicBezTo>
                  <a:cubicBezTo>
                    <a:pt x="35" y="152"/>
                    <a:pt x="36" y="151"/>
                    <a:pt x="37" y="150"/>
                  </a:cubicBezTo>
                  <a:cubicBezTo>
                    <a:pt x="38" y="146"/>
                    <a:pt x="39" y="141"/>
                    <a:pt x="40" y="136"/>
                  </a:cubicBezTo>
                  <a:close/>
                </a:path>
              </a:pathLst>
            </a:custGeom>
            <a:solidFill>
              <a:schemeClr val="tx1"/>
            </a:solidFill>
            <a:ln w="5715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86" name="右眼"/>
            <p:cNvSpPr/>
            <p:nvPr/>
          </p:nvSpPr>
          <p:spPr>
            <a:xfrm>
              <a:off x="1574357" y="5384809"/>
              <a:ext cx="126889" cy="422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眼镜"/>
            <p:cNvSpPr>
              <a:spLocks noEditPoints="1"/>
            </p:cNvSpPr>
            <p:nvPr/>
          </p:nvSpPr>
          <p:spPr bwMode="auto">
            <a:xfrm>
              <a:off x="1006000" y="5256462"/>
              <a:ext cx="843181" cy="298139"/>
            </a:xfrm>
            <a:custGeom>
              <a:avLst/>
              <a:gdLst>
                <a:gd name="T0" fmla="*/ 1658 w 1660"/>
                <a:gd name="T1" fmla="*/ 103 h 587"/>
                <a:gd name="T2" fmla="*/ 1596 w 1660"/>
                <a:gd name="T3" fmla="*/ 68 h 587"/>
                <a:gd name="T4" fmla="*/ 1096 w 1660"/>
                <a:gd name="T5" fmla="*/ 39 h 587"/>
                <a:gd name="T6" fmla="*/ 837 w 1660"/>
                <a:gd name="T7" fmla="*/ 149 h 587"/>
                <a:gd name="T8" fmla="*/ 823 w 1660"/>
                <a:gd name="T9" fmla="*/ 149 h 587"/>
                <a:gd name="T10" fmla="*/ 564 w 1660"/>
                <a:gd name="T11" fmla="*/ 39 h 587"/>
                <a:gd name="T12" fmla="*/ 64 w 1660"/>
                <a:gd name="T13" fmla="*/ 68 h 587"/>
                <a:gd name="T14" fmla="*/ 2 w 1660"/>
                <a:gd name="T15" fmla="*/ 103 h 587"/>
                <a:gd name="T16" fmla="*/ 27 w 1660"/>
                <a:gd name="T17" fmla="*/ 161 h 587"/>
                <a:gd name="T18" fmla="*/ 98 w 1660"/>
                <a:gd name="T19" fmla="*/ 296 h 587"/>
                <a:gd name="T20" fmla="*/ 214 w 1660"/>
                <a:gd name="T21" fmla="*/ 541 h 587"/>
                <a:gd name="T22" fmla="*/ 614 w 1660"/>
                <a:gd name="T23" fmla="*/ 537 h 587"/>
                <a:gd name="T24" fmla="*/ 828 w 1660"/>
                <a:gd name="T25" fmla="*/ 238 h 587"/>
                <a:gd name="T26" fmla="*/ 832 w 1660"/>
                <a:gd name="T27" fmla="*/ 238 h 587"/>
                <a:gd name="T28" fmla="*/ 1046 w 1660"/>
                <a:gd name="T29" fmla="*/ 537 h 587"/>
                <a:gd name="T30" fmla="*/ 1446 w 1660"/>
                <a:gd name="T31" fmla="*/ 541 h 587"/>
                <a:gd name="T32" fmla="*/ 1562 w 1660"/>
                <a:gd name="T33" fmla="*/ 296 h 587"/>
                <a:gd name="T34" fmla="*/ 1633 w 1660"/>
                <a:gd name="T35" fmla="*/ 161 h 587"/>
                <a:gd name="T36" fmla="*/ 1658 w 1660"/>
                <a:gd name="T37" fmla="*/ 103 h 587"/>
                <a:gd name="T38" fmla="*/ 670 w 1660"/>
                <a:gd name="T39" fmla="*/ 341 h 587"/>
                <a:gd name="T40" fmla="*/ 588 w 1660"/>
                <a:gd name="T41" fmla="*/ 489 h 587"/>
                <a:gd name="T42" fmla="*/ 411 w 1660"/>
                <a:gd name="T43" fmla="*/ 519 h 587"/>
                <a:gd name="T44" fmla="*/ 234 w 1660"/>
                <a:gd name="T45" fmla="*/ 490 h 587"/>
                <a:gd name="T46" fmla="*/ 160 w 1660"/>
                <a:gd name="T47" fmla="*/ 316 h 587"/>
                <a:gd name="T48" fmla="*/ 146 w 1660"/>
                <a:gd name="T49" fmla="*/ 132 h 587"/>
                <a:gd name="T50" fmla="*/ 405 w 1660"/>
                <a:gd name="T51" fmla="*/ 89 h 587"/>
                <a:gd name="T52" fmla="*/ 702 w 1660"/>
                <a:gd name="T53" fmla="*/ 170 h 587"/>
                <a:gd name="T54" fmla="*/ 670 w 1660"/>
                <a:gd name="T55" fmla="*/ 341 h 587"/>
                <a:gd name="T56" fmla="*/ 1500 w 1660"/>
                <a:gd name="T57" fmla="*/ 316 h 587"/>
                <a:gd name="T58" fmla="*/ 1426 w 1660"/>
                <a:gd name="T59" fmla="*/ 490 h 587"/>
                <a:gd name="T60" fmla="*/ 1249 w 1660"/>
                <a:gd name="T61" fmla="*/ 519 h 587"/>
                <a:gd name="T62" fmla="*/ 1072 w 1660"/>
                <a:gd name="T63" fmla="*/ 489 h 587"/>
                <a:gd name="T64" fmla="*/ 990 w 1660"/>
                <a:gd name="T65" fmla="*/ 341 h 587"/>
                <a:gd name="T66" fmla="*/ 958 w 1660"/>
                <a:gd name="T67" fmla="*/ 170 h 587"/>
                <a:gd name="T68" fmla="*/ 1255 w 1660"/>
                <a:gd name="T69" fmla="*/ 89 h 587"/>
                <a:gd name="T70" fmla="*/ 1514 w 1660"/>
                <a:gd name="T71" fmla="*/ 132 h 587"/>
                <a:gd name="T72" fmla="*/ 1500 w 1660"/>
                <a:gd name="T73" fmla="*/ 31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0" h="587">
                  <a:moveTo>
                    <a:pt x="1658" y="103"/>
                  </a:moveTo>
                  <a:cubicBezTo>
                    <a:pt x="1658" y="71"/>
                    <a:pt x="1653" y="83"/>
                    <a:pt x="1596" y="68"/>
                  </a:cubicBezTo>
                  <a:cubicBezTo>
                    <a:pt x="1539" y="52"/>
                    <a:pt x="1364" y="0"/>
                    <a:pt x="1096" y="39"/>
                  </a:cubicBezTo>
                  <a:cubicBezTo>
                    <a:pt x="872" y="72"/>
                    <a:pt x="929" y="146"/>
                    <a:pt x="837" y="149"/>
                  </a:cubicBezTo>
                  <a:cubicBezTo>
                    <a:pt x="823" y="149"/>
                    <a:pt x="823" y="149"/>
                    <a:pt x="823" y="149"/>
                  </a:cubicBezTo>
                  <a:cubicBezTo>
                    <a:pt x="731" y="146"/>
                    <a:pt x="788" y="72"/>
                    <a:pt x="564" y="39"/>
                  </a:cubicBezTo>
                  <a:cubicBezTo>
                    <a:pt x="296" y="0"/>
                    <a:pt x="121" y="52"/>
                    <a:pt x="64" y="68"/>
                  </a:cubicBezTo>
                  <a:cubicBezTo>
                    <a:pt x="7" y="83"/>
                    <a:pt x="2" y="71"/>
                    <a:pt x="2" y="103"/>
                  </a:cubicBezTo>
                  <a:cubicBezTo>
                    <a:pt x="3" y="135"/>
                    <a:pt x="0" y="161"/>
                    <a:pt x="27" y="161"/>
                  </a:cubicBezTo>
                  <a:cubicBezTo>
                    <a:pt x="55" y="161"/>
                    <a:pt x="55" y="161"/>
                    <a:pt x="98" y="296"/>
                  </a:cubicBezTo>
                  <a:cubicBezTo>
                    <a:pt x="150" y="458"/>
                    <a:pt x="164" y="504"/>
                    <a:pt x="214" y="541"/>
                  </a:cubicBezTo>
                  <a:cubicBezTo>
                    <a:pt x="275" y="587"/>
                    <a:pt x="531" y="587"/>
                    <a:pt x="614" y="537"/>
                  </a:cubicBezTo>
                  <a:cubicBezTo>
                    <a:pt x="717" y="475"/>
                    <a:pt x="704" y="241"/>
                    <a:pt x="828" y="238"/>
                  </a:cubicBezTo>
                  <a:cubicBezTo>
                    <a:pt x="829" y="238"/>
                    <a:pt x="831" y="238"/>
                    <a:pt x="832" y="238"/>
                  </a:cubicBezTo>
                  <a:cubicBezTo>
                    <a:pt x="956" y="241"/>
                    <a:pt x="943" y="475"/>
                    <a:pt x="1046" y="537"/>
                  </a:cubicBezTo>
                  <a:cubicBezTo>
                    <a:pt x="1129" y="587"/>
                    <a:pt x="1385" y="587"/>
                    <a:pt x="1446" y="541"/>
                  </a:cubicBezTo>
                  <a:cubicBezTo>
                    <a:pt x="1496" y="504"/>
                    <a:pt x="1510" y="458"/>
                    <a:pt x="1562" y="296"/>
                  </a:cubicBezTo>
                  <a:cubicBezTo>
                    <a:pt x="1605" y="161"/>
                    <a:pt x="1605" y="161"/>
                    <a:pt x="1633" y="161"/>
                  </a:cubicBezTo>
                  <a:cubicBezTo>
                    <a:pt x="1660" y="161"/>
                    <a:pt x="1657" y="135"/>
                    <a:pt x="1658" y="103"/>
                  </a:cubicBezTo>
                  <a:close/>
                  <a:moveTo>
                    <a:pt x="670" y="341"/>
                  </a:moveTo>
                  <a:cubicBezTo>
                    <a:pt x="644" y="407"/>
                    <a:pt x="624" y="465"/>
                    <a:pt x="588" y="489"/>
                  </a:cubicBezTo>
                  <a:cubicBezTo>
                    <a:pt x="550" y="515"/>
                    <a:pt x="494" y="520"/>
                    <a:pt x="411" y="519"/>
                  </a:cubicBezTo>
                  <a:cubicBezTo>
                    <a:pt x="341" y="517"/>
                    <a:pt x="266" y="520"/>
                    <a:pt x="234" y="490"/>
                  </a:cubicBezTo>
                  <a:cubicBezTo>
                    <a:pt x="208" y="465"/>
                    <a:pt x="182" y="386"/>
                    <a:pt x="160" y="316"/>
                  </a:cubicBezTo>
                  <a:cubicBezTo>
                    <a:pt x="129" y="219"/>
                    <a:pt x="115" y="161"/>
                    <a:pt x="146" y="132"/>
                  </a:cubicBezTo>
                  <a:cubicBezTo>
                    <a:pt x="185" y="97"/>
                    <a:pt x="286" y="91"/>
                    <a:pt x="405" y="89"/>
                  </a:cubicBezTo>
                  <a:cubicBezTo>
                    <a:pt x="524" y="88"/>
                    <a:pt x="682" y="123"/>
                    <a:pt x="702" y="170"/>
                  </a:cubicBezTo>
                  <a:cubicBezTo>
                    <a:pt x="718" y="205"/>
                    <a:pt x="693" y="282"/>
                    <a:pt x="670" y="341"/>
                  </a:cubicBezTo>
                  <a:close/>
                  <a:moveTo>
                    <a:pt x="1500" y="316"/>
                  </a:moveTo>
                  <a:cubicBezTo>
                    <a:pt x="1478" y="386"/>
                    <a:pt x="1452" y="465"/>
                    <a:pt x="1426" y="490"/>
                  </a:cubicBezTo>
                  <a:cubicBezTo>
                    <a:pt x="1394" y="520"/>
                    <a:pt x="1319" y="517"/>
                    <a:pt x="1249" y="519"/>
                  </a:cubicBezTo>
                  <a:cubicBezTo>
                    <a:pt x="1166" y="520"/>
                    <a:pt x="1110" y="515"/>
                    <a:pt x="1072" y="489"/>
                  </a:cubicBezTo>
                  <a:cubicBezTo>
                    <a:pt x="1036" y="465"/>
                    <a:pt x="1016" y="407"/>
                    <a:pt x="990" y="341"/>
                  </a:cubicBezTo>
                  <a:cubicBezTo>
                    <a:pt x="967" y="282"/>
                    <a:pt x="942" y="205"/>
                    <a:pt x="958" y="170"/>
                  </a:cubicBezTo>
                  <a:cubicBezTo>
                    <a:pt x="978" y="123"/>
                    <a:pt x="1136" y="88"/>
                    <a:pt x="1255" y="89"/>
                  </a:cubicBezTo>
                  <a:cubicBezTo>
                    <a:pt x="1374" y="91"/>
                    <a:pt x="1475" y="97"/>
                    <a:pt x="1514" y="132"/>
                  </a:cubicBezTo>
                  <a:cubicBezTo>
                    <a:pt x="1546" y="161"/>
                    <a:pt x="1531" y="219"/>
                    <a:pt x="1500" y="3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88" name="左眼"/>
            <p:cNvSpPr/>
            <p:nvPr/>
          </p:nvSpPr>
          <p:spPr>
            <a:xfrm>
              <a:off x="1160794" y="5384809"/>
              <a:ext cx="126889" cy="422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67"/>
            <p:cNvSpPr>
              <a:spLocks/>
            </p:cNvSpPr>
            <p:nvPr/>
          </p:nvSpPr>
          <p:spPr bwMode="auto">
            <a:xfrm>
              <a:off x="1247102" y="5589566"/>
              <a:ext cx="365616" cy="104191"/>
            </a:xfrm>
            <a:custGeom>
              <a:avLst/>
              <a:gdLst>
                <a:gd name="T0" fmla="*/ 1263 w 2019"/>
                <a:gd name="T1" fmla="*/ 404 h 574"/>
                <a:gd name="T2" fmla="*/ 1313 w 2019"/>
                <a:gd name="T3" fmla="*/ 505 h 574"/>
                <a:gd name="T4" fmla="*/ 1010 w 2019"/>
                <a:gd name="T5" fmla="*/ 278 h 574"/>
                <a:gd name="T6" fmla="*/ 682 w 2019"/>
                <a:gd name="T7" fmla="*/ 530 h 574"/>
                <a:gd name="T8" fmla="*/ 758 w 2019"/>
                <a:gd name="T9" fmla="*/ 429 h 574"/>
                <a:gd name="T10" fmla="*/ 429 w 2019"/>
                <a:gd name="T11" fmla="*/ 530 h 574"/>
                <a:gd name="T12" fmla="*/ 505 w 2019"/>
                <a:gd name="T13" fmla="*/ 429 h 574"/>
                <a:gd name="T14" fmla="*/ 227 w 2019"/>
                <a:gd name="T15" fmla="*/ 429 h 574"/>
                <a:gd name="T16" fmla="*/ 303 w 2019"/>
                <a:gd name="T17" fmla="*/ 404 h 574"/>
                <a:gd name="T18" fmla="*/ 0 w 2019"/>
                <a:gd name="T19" fmla="*/ 25 h 574"/>
                <a:gd name="T20" fmla="*/ 884 w 2019"/>
                <a:gd name="T21" fmla="*/ 50 h 574"/>
                <a:gd name="T22" fmla="*/ 1061 w 2019"/>
                <a:gd name="T23" fmla="*/ 25 h 574"/>
                <a:gd name="T24" fmla="*/ 1995 w 2019"/>
                <a:gd name="T25" fmla="*/ 0 h 574"/>
                <a:gd name="T26" fmla="*/ 1717 w 2019"/>
                <a:gd name="T27" fmla="*/ 354 h 574"/>
                <a:gd name="T28" fmla="*/ 1768 w 2019"/>
                <a:gd name="T29" fmla="*/ 404 h 574"/>
                <a:gd name="T30" fmla="*/ 1515 w 2019"/>
                <a:gd name="T31" fmla="*/ 429 h 574"/>
                <a:gd name="T32" fmla="*/ 1566 w 2019"/>
                <a:gd name="T33" fmla="*/ 505 h 574"/>
                <a:gd name="T34" fmla="*/ 1263 w 2019"/>
                <a:gd name="T35" fmla="*/ 40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19" h="574">
                  <a:moveTo>
                    <a:pt x="1263" y="404"/>
                  </a:moveTo>
                  <a:cubicBezTo>
                    <a:pt x="1209" y="412"/>
                    <a:pt x="1299" y="482"/>
                    <a:pt x="1313" y="505"/>
                  </a:cubicBezTo>
                  <a:cubicBezTo>
                    <a:pt x="1199" y="543"/>
                    <a:pt x="1068" y="380"/>
                    <a:pt x="1010" y="278"/>
                  </a:cubicBezTo>
                  <a:cubicBezTo>
                    <a:pt x="911" y="372"/>
                    <a:pt x="849" y="504"/>
                    <a:pt x="682" y="530"/>
                  </a:cubicBezTo>
                  <a:cubicBezTo>
                    <a:pt x="689" y="479"/>
                    <a:pt x="750" y="481"/>
                    <a:pt x="758" y="429"/>
                  </a:cubicBezTo>
                  <a:cubicBezTo>
                    <a:pt x="636" y="451"/>
                    <a:pt x="596" y="554"/>
                    <a:pt x="429" y="530"/>
                  </a:cubicBezTo>
                  <a:cubicBezTo>
                    <a:pt x="437" y="479"/>
                    <a:pt x="498" y="481"/>
                    <a:pt x="505" y="429"/>
                  </a:cubicBezTo>
                  <a:cubicBezTo>
                    <a:pt x="429" y="463"/>
                    <a:pt x="303" y="463"/>
                    <a:pt x="227" y="429"/>
                  </a:cubicBezTo>
                  <a:cubicBezTo>
                    <a:pt x="231" y="400"/>
                    <a:pt x="273" y="408"/>
                    <a:pt x="303" y="404"/>
                  </a:cubicBezTo>
                  <a:cubicBezTo>
                    <a:pt x="183" y="296"/>
                    <a:pt x="11" y="241"/>
                    <a:pt x="0" y="25"/>
                  </a:cubicBezTo>
                  <a:cubicBezTo>
                    <a:pt x="141" y="308"/>
                    <a:pt x="715" y="319"/>
                    <a:pt x="884" y="50"/>
                  </a:cubicBezTo>
                  <a:cubicBezTo>
                    <a:pt x="983" y="39"/>
                    <a:pt x="1015" y="103"/>
                    <a:pt x="1061" y="25"/>
                  </a:cubicBezTo>
                  <a:cubicBezTo>
                    <a:pt x="1248" y="264"/>
                    <a:pt x="1870" y="375"/>
                    <a:pt x="1995" y="0"/>
                  </a:cubicBezTo>
                  <a:cubicBezTo>
                    <a:pt x="2019" y="133"/>
                    <a:pt x="1904" y="346"/>
                    <a:pt x="1717" y="354"/>
                  </a:cubicBezTo>
                  <a:cubicBezTo>
                    <a:pt x="1708" y="396"/>
                    <a:pt x="1737" y="401"/>
                    <a:pt x="1768" y="404"/>
                  </a:cubicBezTo>
                  <a:cubicBezTo>
                    <a:pt x="1743" y="470"/>
                    <a:pt x="1570" y="472"/>
                    <a:pt x="1515" y="429"/>
                  </a:cubicBezTo>
                  <a:cubicBezTo>
                    <a:pt x="1455" y="437"/>
                    <a:pt x="1543" y="498"/>
                    <a:pt x="1566" y="505"/>
                  </a:cubicBezTo>
                  <a:cubicBezTo>
                    <a:pt x="1462" y="574"/>
                    <a:pt x="1319" y="467"/>
                    <a:pt x="1263" y="4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9" name="Group 4"/>
            <p:cNvGrpSpPr>
              <a:grpSpLocks noChangeAspect="1"/>
            </p:cNvGrpSpPr>
            <p:nvPr/>
          </p:nvGrpSpPr>
          <p:grpSpPr bwMode="auto">
            <a:xfrm>
              <a:off x="1291363" y="5824427"/>
              <a:ext cx="279774" cy="138022"/>
              <a:chOff x="3664" y="2635"/>
              <a:chExt cx="450" cy="222"/>
            </a:xfrm>
          </p:grpSpPr>
          <p:sp>
            <p:nvSpPr>
              <p:cNvPr id="90" name="Freeform 5"/>
              <p:cNvSpPr>
                <a:spLocks/>
              </p:cNvSpPr>
              <p:nvPr/>
            </p:nvSpPr>
            <p:spPr bwMode="auto">
              <a:xfrm>
                <a:off x="3664" y="2635"/>
                <a:ext cx="171" cy="222"/>
              </a:xfrm>
              <a:custGeom>
                <a:avLst/>
                <a:gdLst>
                  <a:gd name="T0" fmla="*/ 66 w 130"/>
                  <a:gd name="T1" fmla="*/ 14 h 168"/>
                  <a:gd name="T2" fmla="*/ 0 w 130"/>
                  <a:gd name="T3" fmla="*/ 5 h 168"/>
                  <a:gd name="T4" fmla="*/ 0 w 130"/>
                  <a:gd name="T5" fmla="*/ 79 h 168"/>
                  <a:gd name="T6" fmla="*/ 0 w 130"/>
                  <a:gd name="T7" fmla="*/ 90 h 168"/>
                  <a:gd name="T8" fmla="*/ 0 w 130"/>
                  <a:gd name="T9" fmla="*/ 164 h 168"/>
                  <a:gd name="T10" fmla="*/ 66 w 130"/>
                  <a:gd name="T11" fmla="*/ 154 h 168"/>
                  <a:gd name="T12" fmla="*/ 130 w 130"/>
                  <a:gd name="T13" fmla="*/ 122 h 168"/>
                  <a:gd name="T14" fmla="*/ 130 w 130"/>
                  <a:gd name="T15" fmla="*/ 115 h 168"/>
                  <a:gd name="T16" fmla="*/ 130 w 130"/>
                  <a:gd name="T17" fmla="*/ 53 h 168"/>
                  <a:gd name="T18" fmla="*/ 130 w 130"/>
                  <a:gd name="T19" fmla="*/ 46 h 168"/>
                  <a:gd name="T20" fmla="*/ 66 w 130"/>
                  <a:gd name="T21" fmla="*/ 1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68">
                    <a:moveTo>
                      <a:pt x="66" y="14"/>
                    </a:moveTo>
                    <a:cubicBezTo>
                      <a:pt x="27" y="0"/>
                      <a:pt x="0" y="5"/>
                      <a:pt x="0" y="5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4"/>
                      <a:pt x="27" y="168"/>
                      <a:pt x="66" y="154"/>
                    </a:cubicBezTo>
                    <a:cubicBezTo>
                      <a:pt x="109" y="138"/>
                      <a:pt x="130" y="122"/>
                      <a:pt x="130" y="122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09" y="30"/>
                      <a:pt x="66" y="1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"/>
              <p:cNvSpPr>
                <a:spLocks/>
              </p:cNvSpPr>
              <p:nvPr/>
            </p:nvSpPr>
            <p:spPr bwMode="auto">
              <a:xfrm>
                <a:off x="3751" y="2689"/>
                <a:ext cx="74" cy="113"/>
              </a:xfrm>
              <a:custGeom>
                <a:avLst/>
                <a:gdLst>
                  <a:gd name="T0" fmla="*/ 57 w 57"/>
                  <a:gd name="T1" fmla="*/ 43 h 86"/>
                  <a:gd name="T2" fmla="*/ 0 w 57"/>
                  <a:gd name="T3" fmla="*/ 43 h 86"/>
                  <a:gd name="T4" fmla="*/ 57 w 57"/>
                  <a:gd name="T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86">
                    <a:moveTo>
                      <a:pt x="57" y="43"/>
                    </a:moveTo>
                    <a:cubicBezTo>
                      <a:pt x="57" y="43"/>
                      <a:pt x="0" y="0"/>
                      <a:pt x="0" y="43"/>
                    </a:cubicBezTo>
                    <a:cubicBezTo>
                      <a:pt x="0" y="86"/>
                      <a:pt x="57" y="43"/>
                      <a:pt x="57" y="4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7"/>
              <p:cNvSpPr>
                <a:spLocks/>
              </p:cNvSpPr>
              <p:nvPr/>
            </p:nvSpPr>
            <p:spPr bwMode="auto">
              <a:xfrm>
                <a:off x="3943" y="2635"/>
                <a:ext cx="171" cy="222"/>
              </a:xfrm>
              <a:custGeom>
                <a:avLst/>
                <a:gdLst>
                  <a:gd name="T0" fmla="*/ 64 w 130"/>
                  <a:gd name="T1" fmla="*/ 14 h 168"/>
                  <a:gd name="T2" fmla="*/ 130 w 130"/>
                  <a:gd name="T3" fmla="*/ 5 h 168"/>
                  <a:gd name="T4" fmla="*/ 130 w 130"/>
                  <a:gd name="T5" fmla="*/ 79 h 168"/>
                  <a:gd name="T6" fmla="*/ 130 w 130"/>
                  <a:gd name="T7" fmla="*/ 90 h 168"/>
                  <a:gd name="T8" fmla="*/ 130 w 130"/>
                  <a:gd name="T9" fmla="*/ 164 h 168"/>
                  <a:gd name="T10" fmla="*/ 64 w 130"/>
                  <a:gd name="T11" fmla="*/ 154 h 168"/>
                  <a:gd name="T12" fmla="*/ 0 w 130"/>
                  <a:gd name="T13" fmla="*/ 122 h 168"/>
                  <a:gd name="T14" fmla="*/ 0 w 130"/>
                  <a:gd name="T15" fmla="*/ 115 h 168"/>
                  <a:gd name="T16" fmla="*/ 0 w 130"/>
                  <a:gd name="T17" fmla="*/ 53 h 168"/>
                  <a:gd name="T18" fmla="*/ 0 w 130"/>
                  <a:gd name="T19" fmla="*/ 46 h 168"/>
                  <a:gd name="T20" fmla="*/ 64 w 130"/>
                  <a:gd name="T21" fmla="*/ 1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68">
                    <a:moveTo>
                      <a:pt x="64" y="14"/>
                    </a:moveTo>
                    <a:cubicBezTo>
                      <a:pt x="103" y="0"/>
                      <a:pt x="130" y="5"/>
                      <a:pt x="130" y="5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30" y="164"/>
                      <a:pt x="130" y="164"/>
                      <a:pt x="130" y="164"/>
                    </a:cubicBezTo>
                    <a:cubicBezTo>
                      <a:pt x="130" y="164"/>
                      <a:pt x="103" y="168"/>
                      <a:pt x="64" y="154"/>
                    </a:cubicBezTo>
                    <a:cubicBezTo>
                      <a:pt x="21" y="138"/>
                      <a:pt x="0" y="122"/>
                      <a:pt x="0" y="122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21" y="30"/>
                      <a:pt x="64" y="1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"/>
              <p:cNvSpPr>
                <a:spLocks/>
              </p:cNvSpPr>
              <p:nvPr/>
            </p:nvSpPr>
            <p:spPr bwMode="auto">
              <a:xfrm>
                <a:off x="3954" y="2689"/>
                <a:ext cx="73" cy="113"/>
              </a:xfrm>
              <a:custGeom>
                <a:avLst/>
                <a:gdLst>
                  <a:gd name="T0" fmla="*/ 0 w 56"/>
                  <a:gd name="T1" fmla="*/ 43 h 86"/>
                  <a:gd name="T2" fmla="*/ 56 w 56"/>
                  <a:gd name="T3" fmla="*/ 43 h 86"/>
                  <a:gd name="T4" fmla="*/ 0 w 56"/>
                  <a:gd name="T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86">
                    <a:moveTo>
                      <a:pt x="0" y="43"/>
                    </a:moveTo>
                    <a:cubicBezTo>
                      <a:pt x="0" y="43"/>
                      <a:pt x="56" y="0"/>
                      <a:pt x="56" y="43"/>
                    </a:cubicBezTo>
                    <a:cubicBezTo>
                      <a:pt x="56" y="86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Rectangle 9"/>
              <p:cNvSpPr>
                <a:spLocks noChangeArrowheads="1"/>
              </p:cNvSpPr>
              <p:nvPr/>
            </p:nvSpPr>
            <p:spPr bwMode="auto">
              <a:xfrm>
                <a:off x="3835" y="2695"/>
                <a:ext cx="108" cy="1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5" name="组合 194"/>
          <p:cNvGrpSpPr/>
          <p:nvPr/>
        </p:nvGrpSpPr>
        <p:grpSpPr>
          <a:xfrm>
            <a:off x="8477482" y="5348302"/>
            <a:ext cx="3723221" cy="652418"/>
            <a:chOff x="8584162" y="5689646"/>
            <a:chExt cx="3723221" cy="652418"/>
          </a:xfrm>
        </p:grpSpPr>
        <p:sp>
          <p:nvSpPr>
            <p:cNvPr id="105" name="矩形 104"/>
            <p:cNvSpPr/>
            <p:nvPr/>
          </p:nvSpPr>
          <p:spPr>
            <a:xfrm>
              <a:off x="8584162" y="5689646"/>
              <a:ext cx="3723221" cy="652418"/>
            </a:xfrm>
            <a:prstGeom prst="rect">
              <a:avLst/>
            </a:prstGeom>
            <a:solidFill>
              <a:srgbClr val="E1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grpSp>
          <p:nvGrpSpPr>
            <p:cNvPr id="106" name="组合 105"/>
            <p:cNvGrpSpPr>
              <a:grpSpLocks noChangeAspect="1"/>
            </p:cNvGrpSpPr>
            <p:nvPr/>
          </p:nvGrpSpPr>
          <p:grpSpPr>
            <a:xfrm>
              <a:off x="8815716" y="5799855"/>
              <a:ext cx="533124" cy="432000"/>
              <a:chOff x="3059113" y="946150"/>
              <a:chExt cx="6092826" cy="4937127"/>
            </a:xfrm>
            <a:solidFill>
              <a:srgbClr val="FFFFFF"/>
            </a:solidFill>
          </p:grpSpPr>
          <p:sp>
            <p:nvSpPr>
              <p:cNvPr id="107" name="任意多边形 106"/>
              <p:cNvSpPr>
                <a:spLocks/>
              </p:cNvSpPr>
              <p:nvPr/>
            </p:nvSpPr>
            <p:spPr bwMode="auto">
              <a:xfrm>
                <a:off x="3059113" y="1657434"/>
                <a:ext cx="5292725" cy="4225843"/>
              </a:xfrm>
              <a:custGeom>
                <a:avLst/>
                <a:gdLst>
                  <a:gd name="connsiteX0" fmla="*/ 2555855 w 5292725"/>
                  <a:gd name="connsiteY0" fmla="*/ 1461984 h 4225843"/>
                  <a:gd name="connsiteX1" fmla="*/ 2313762 w 5292725"/>
                  <a:gd name="connsiteY1" fmla="*/ 1474610 h 4225843"/>
                  <a:gd name="connsiteX2" fmla="*/ 1063279 w 5292725"/>
                  <a:gd name="connsiteY2" fmla="*/ 1955693 h 4225843"/>
                  <a:gd name="connsiteX3" fmla="*/ 612655 w 5292725"/>
                  <a:gd name="connsiteY3" fmla="*/ 2850207 h 4225843"/>
                  <a:gd name="connsiteX4" fmla="*/ 913071 w 5292725"/>
                  <a:gd name="connsiteY4" fmla="*/ 3425251 h 4225843"/>
                  <a:gd name="connsiteX5" fmla="*/ 1619049 w 5292725"/>
                  <a:gd name="connsiteY5" fmla="*/ 3797339 h 4225843"/>
                  <a:gd name="connsiteX6" fmla="*/ 2550340 w 5292725"/>
                  <a:gd name="connsiteY6" fmla="*/ 3864991 h 4225843"/>
                  <a:gd name="connsiteX7" fmla="*/ 3800822 w 5292725"/>
                  <a:gd name="connsiteY7" fmla="*/ 3387666 h 4225843"/>
                  <a:gd name="connsiteX8" fmla="*/ 4247691 w 5292725"/>
                  <a:gd name="connsiteY8" fmla="*/ 2489394 h 4225843"/>
                  <a:gd name="connsiteX9" fmla="*/ 3947275 w 5292725"/>
                  <a:gd name="connsiteY9" fmla="*/ 1914350 h 4225843"/>
                  <a:gd name="connsiteX10" fmla="*/ 3241297 w 5292725"/>
                  <a:gd name="connsiteY10" fmla="*/ 1546021 h 4225843"/>
                  <a:gd name="connsiteX11" fmla="*/ 2555855 w 5292725"/>
                  <a:gd name="connsiteY11" fmla="*/ 1461984 h 4225843"/>
                  <a:gd name="connsiteX12" fmla="*/ 2560905 w 5292725"/>
                  <a:gd name="connsiteY12" fmla="*/ 269 h 4225843"/>
                  <a:gd name="connsiteX13" fmla="*/ 2896161 w 5292725"/>
                  <a:gd name="connsiteY13" fmla="*/ 129911 h 4225843"/>
                  <a:gd name="connsiteX14" fmla="*/ 2963776 w 5292725"/>
                  <a:gd name="connsiteY14" fmla="*/ 840123 h 4225843"/>
                  <a:gd name="connsiteX15" fmla="*/ 2960020 w 5292725"/>
                  <a:gd name="connsiteY15" fmla="*/ 907762 h 4225843"/>
                  <a:gd name="connsiteX16" fmla="*/ 2993827 w 5292725"/>
                  <a:gd name="connsiteY16" fmla="*/ 930309 h 4225843"/>
                  <a:gd name="connsiteX17" fmla="*/ 3042660 w 5292725"/>
                  <a:gd name="connsiteY17" fmla="*/ 930309 h 4225843"/>
                  <a:gd name="connsiteX18" fmla="*/ 3087736 w 5292725"/>
                  <a:gd name="connsiteY18" fmla="*/ 915278 h 4225843"/>
                  <a:gd name="connsiteX19" fmla="*/ 3110274 w 5292725"/>
                  <a:gd name="connsiteY19" fmla="*/ 911520 h 4225843"/>
                  <a:gd name="connsiteX20" fmla="*/ 3940432 w 5292725"/>
                  <a:gd name="connsiteY20" fmla="*/ 708602 h 4225843"/>
                  <a:gd name="connsiteX21" fmla="*/ 4458811 w 5292725"/>
                  <a:gd name="connsiteY21" fmla="*/ 915278 h 4225843"/>
                  <a:gd name="connsiteX22" fmla="*/ 4458811 w 5292725"/>
                  <a:gd name="connsiteY22" fmla="*/ 1520273 h 4225843"/>
                  <a:gd name="connsiteX23" fmla="*/ 4443786 w 5292725"/>
                  <a:gd name="connsiteY23" fmla="*/ 1587913 h 4225843"/>
                  <a:gd name="connsiteX24" fmla="*/ 4458811 w 5292725"/>
                  <a:gd name="connsiteY24" fmla="*/ 1629248 h 4225843"/>
                  <a:gd name="connsiteX25" fmla="*/ 4500131 w 5292725"/>
                  <a:gd name="connsiteY25" fmla="*/ 1655552 h 4225843"/>
                  <a:gd name="connsiteX26" fmla="*/ 4556477 w 5292725"/>
                  <a:gd name="connsiteY26" fmla="*/ 1674341 h 4225843"/>
                  <a:gd name="connsiteX27" fmla="*/ 4905819 w 5292725"/>
                  <a:gd name="connsiteY27" fmla="*/ 1835923 h 4225843"/>
                  <a:gd name="connsiteX28" fmla="*/ 5176278 w 5292725"/>
                  <a:gd name="connsiteY28" fmla="*/ 2110238 h 4225843"/>
                  <a:gd name="connsiteX29" fmla="*/ 5292725 w 5292725"/>
                  <a:gd name="connsiteY29" fmla="*/ 2504800 h 4225843"/>
                  <a:gd name="connsiteX30" fmla="*/ 5168765 w 5292725"/>
                  <a:gd name="connsiteY30" fmla="*/ 2978275 h 4225843"/>
                  <a:gd name="connsiteX31" fmla="*/ 4796884 w 5292725"/>
                  <a:gd name="connsiteY31" fmla="*/ 3440476 h 4225843"/>
                  <a:gd name="connsiteX32" fmla="*/ 4225916 w 5292725"/>
                  <a:gd name="connsiteY32" fmla="*/ 3838796 h 4225843"/>
                  <a:gd name="connsiteX33" fmla="*/ 3463373 w 5292725"/>
                  <a:gd name="connsiteY33" fmla="*/ 4120627 h 4225843"/>
                  <a:gd name="connsiteX34" fmla="*/ 2546819 w 5292725"/>
                  <a:gd name="connsiteY34" fmla="*/ 4225843 h 4225843"/>
                  <a:gd name="connsiteX35" fmla="*/ 1615239 w 5292725"/>
                  <a:gd name="connsiteY35" fmla="*/ 4113111 h 4225843"/>
                  <a:gd name="connsiteX36" fmla="*/ 800107 w 5292725"/>
                  <a:gd name="connsiteY36" fmla="*/ 3797461 h 4225843"/>
                  <a:gd name="connsiteX37" fmla="*/ 221626 w 5292725"/>
                  <a:gd name="connsiteY37" fmla="*/ 3286409 h 4225843"/>
                  <a:gd name="connsiteX38" fmla="*/ 0 w 5292725"/>
                  <a:gd name="connsiteY38" fmla="*/ 2610017 h 4225843"/>
                  <a:gd name="connsiteX39" fmla="*/ 236651 w 5292725"/>
                  <a:gd name="connsiteY39" fmla="*/ 1779557 h 4225843"/>
                  <a:gd name="connsiteX40" fmla="*/ 905285 w 5292725"/>
                  <a:gd name="connsiteY40" fmla="*/ 907762 h 4225843"/>
                  <a:gd name="connsiteX41" fmla="*/ 2062247 w 5292725"/>
                  <a:gd name="connsiteY41" fmla="*/ 107365 h 4225843"/>
                  <a:gd name="connsiteX42" fmla="*/ 2560905 w 5292725"/>
                  <a:gd name="connsiteY42" fmla="*/ 269 h 4225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292725" h="4225843">
                    <a:moveTo>
                      <a:pt x="2555855" y="1461984"/>
                    </a:moveTo>
                    <a:cubicBezTo>
                      <a:pt x="2476174" y="1462865"/>
                      <a:pt x="2395437" y="1467093"/>
                      <a:pt x="2313762" y="1474610"/>
                    </a:cubicBezTo>
                    <a:cubicBezTo>
                      <a:pt x="1810565" y="1527228"/>
                      <a:pt x="1393737" y="1685084"/>
                      <a:pt x="1063279" y="1955693"/>
                    </a:cubicBezTo>
                    <a:cubicBezTo>
                      <a:pt x="732821" y="2222544"/>
                      <a:pt x="582613" y="2519462"/>
                      <a:pt x="612655" y="2850207"/>
                    </a:cubicBezTo>
                    <a:cubicBezTo>
                      <a:pt x="635186" y="3068197"/>
                      <a:pt x="732821" y="3259879"/>
                      <a:pt x="913071" y="3425251"/>
                    </a:cubicBezTo>
                    <a:cubicBezTo>
                      <a:pt x="1093321" y="3594382"/>
                      <a:pt x="1329899" y="3718411"/>
                      <a:pt x="1619049" y="3797339"/>
                    </a:cubicBezTo>
                    <a:cubicBezTo>
                      <a:pt x="1911955" y="3876266"/>
                      <a:pt x="2219882" y="3898817"/>
                      <a:pt x="2550340" y="3864991"/>
                    </a:cubicBezTo>
                    <a:cubicBezTo>
                      <a:pt x="3053537" y="3816131"/>
                      <a:pt x="3470364" y="3654517"/>
                      <a:pt x="3800822" y="3387666"/>
                    </a:cubicBezTo>
                    <a:cubicBezTo>
                      <a:pt x="4131280" y="3120816"/>
                      <a:pt x="4281488" y="2820139"/>
                      <a:pt x="4247691" y="2489394"/>
                    </a:cubicBezTo>
                    <a:cubicBezTo>
                      <a:pt x="4228915" y="2275162"/>
                      <a:pt x="4127525" y="2083481"/>
                      <a:pt x="3947275" y="1914350"/>
                    </a:cubicBezTo>
                    <a:cubicBezTo>
                      <a:pt x="3767025" y="1748977"/>
                      <a:pt x="3530448" y="1624948"/>
                      <a:pt x="3241297" y="1546021"/>
                    </a:cubicBezTo>
                    <a:cubicBezTo>
                      <a:pt x="3024434" y="1486825"/>
                      <a:pt x="2794897" y="1459341"/>
                      <a:pt x="2555855" y="1461984"/>
                    </a:cubicBezTo>
                    <a:close/>
                    <a:moveTo>
                      <a:pt x="2560905" y="269"/>
                    </a:moveTo>
                    <a:cubicBezTo>
                      <a:pt x="2699891" y="4027"/>
                      <a:pt x="2811643" y="47241"/>
                      <a:pt x="2896161" y="129911"/>
                    </a:cubicBezTo>
                    <a:cubicBezTo>
                      <a:pt x="3042660" y="276463"/>
                      <a:pt x="3065198" y="513200"/>
                      <a:pt x="2963776" y="840123"/>
                    </a:cubicBezTo>
                    <a:cubicBezTo>
                      <a:pt x="2952507" y="870185"/>
                      <a:pt x="2952507" y="892731"/>
                      <a:pt x="2960020" y="907762"/>
                    </a:cubicBezTo>
                    <a:cubicBezTo>
                      <a:pt x="2967532" y="919036"/>
                      <a:pt x="2978801" y="926551"/>
                      <a:pt x="2993827" y="930309"/>
                    </a:cubicBezTo>
                    <a:cubicBezTo>
                      <a:pt x="3008852" y="934066"/>
                      <a:pt x="3023878" y="930309"/>
                      <a:pt x="3042660" y="930309"/>
                    </a:cubicBezTo>
                    <a:cubicBezTo>
                      <a:pt x="3057685" y="926551"/>
                      <a:pt x="3072711" y="922793"/>
                      <a:pt x="3087736" y="915278"/>
                    </a:cubicBezTo>
                    <a:cubicBezTo>
                      <a:pt x="3110274" y="911520"/>
                      <a:pt x="3110274" y="911520"/>
                      <a:pt x="3110274" y="911520"/>
                    </a:cubicBezTo>
                    <a:cubicBezTo>
                      <a:pt x="3422053" y="776242"/>
                      <a:pt x="3700024" y="708602"/>
                      <a:pt x="3940432" y="708602"/>
                    </a:cubicBezTo>
                    <a:cubicBezTo>
                      <a:pt x="4184596" y="708602"/>
                      <a:pt x="4357389" y="779999"/>
                      <a:pt x="4458811" y="915278"/>
                    </a:cubicBezTo>
                    <a:cubicBezTo>
                      <a:pt x="4560233" y="1058072"/>
                      <a:pt x="4560233" y="1260990"/>
                      <a:pt x="4458811" y="1520273"/>
                    </a:cubicBezTo>
                    <a:cubicBezTo>
                      <a:pt x="4455055" y="1550335"/>
                      <a:pt x="4451298" y="1572882"/>
                      <a:pt x="4443786" y="1587913"/>
                    </a:cubicBezTo>
                    <a:cubicBezTo>
                      <a:pt x="4440029" y="1602944"/>
                      <a:pt x="4443786" y="1617974"/>
                      <a:pt x="4458811" y="1629248"/>
                    </a:cubicBezTo>
                    <a:cubicBezTo>
                      <a:pt x="4473837" y="1640521"/>
                      <a:pt x="4488862" y="1651794"/>
                      <a:pt x="4500131" y="1655552"/>
                    </a:cubicBezTo>
                    <a:cubicBezTo>
                      <a:pt x="4511400" y="1659310"/>
                      <a:pt x="4530182" y="1666825"/>
                      <a:pt x="4556477" y="1674341"/>
                    </a:cubicBezTo>
                    <a:cubicBezTo>
                      <a:pt x="4687950" y="1715676"/>
                      <a:pt x="4800641" y="1768284"/>
                      <a:pt x="4905819" y="1835923"/>
                    </a:cubicBezTo>
                    <a:cubicBezTo>
                      <a:pt x="5010998" y="1899805"/>
                      <a:pt x="5101150" y="1989990"/>
                      <a:pt x="5176278" y="2110238"/>
                    </a:cubicBezTo>
                    <a:cubicBezTo>
                      <a:pt x="5255162" y="2230485"/>
                      <a:pt x="5292725" y="2362006"/>
                      <a:pt x="5292725" y="2504800"/>
                    </a:cubicBezTo>
                    <a:cubicBezTo>
                      <a:pt x="5292725" y="2658867"/>
                      <a:pt x="5251405" y="2816692"/>
                      <a:pt x="5168765" y="2978275"/>
                    </a:cubicBezTo>
                    <a:cubicBezTo>
                      <a:pt x="5082369" y="3139857"/>
                      <a:pt x="4962165" y="3293925"/>
                      <a:pt x="4796884" y="3440476"/>
                    </a:cubicBezTo>
                    <a:cubicBezTo>
                      <a:pt x="4635361" y="3590786"/>
                      <a:pt x="4443786" y="3722307"/>
                      <a:pt x="4225916" y="3838796"/>
                    </a:cubicBezTo>
                    <a:cubicBezTo>
                      <a:pt x="4008047" y="3955286"/>
                      <a:pt x="3752614" y="4049230"/>
                      <a:pt x="3463373" y="4120627"/>
                    </a:cubicBezTo>
                    <a:cubicBezTo>
                      <a:pt x="3170376" y="4188266"/>
                      <a:pt x="2866110" y="4225843"/>
                      <a:pt x="2546819" y="4225843"/>
                    </a:cubicBezTo>
                    <a:cubicBezTo>
                      <a:pt x="2227527" y="4225843"/>
                      <a:pt x="1919505" y="4188266"/>
                      <a:pt x="1615239" y="4113111"/>
                    </a:cubicBezTo>
                    <a:cubicBezTo>
                      <a:pt x="1310973" y="4037956"/>
                      <a:pt x="1040515" y="3932740"/>
                      <a:pt x="800107" y="3797461"/>
                    </a:cubicBezTo>
                    <a:cubicBezTo>
                      <a:pt x="559699" y="3662183"/>
                      <a:pt x="368124" y="3493085"/>
                      <a:pt x="221626" y="3286409"/>
                    </a:cubicBezTo>
                    <a:cubicBezTo>
                      <a:pt x="75128" y="3079734"/>
                      <a:pt x="0" y="2854270"/>
                      <a:pt x="0" y="2610017"/>
                    </a:cubicBezTo>
                    <a:cubicBezTo>
                      <a:pt x="0" y="2350733"/>
                      <a:pt x="78884" y="2072660"/>
                      <a:pt x="236651" y="1779557"/>
                    </a:cubicBezTo>
                    <a:cubicBezTo>
                      <a:pt x="390663" y="1486454"/>
                      <a:pt x="616045" y="1197108"/>
                      <a:pt x="905285" y="907762"/>
                    </a:cubicBezTo>
                    <a:cubicBezTo>
                      <a:pt x="1284679" y="524473"/>
                      <a:pt x="1671585" y="257674"/>
                      <a:pt x="2062247" y="107365"/>
                    </a:cubicBezTo>
                    <a:cubicBezTo>
                      <a:pt x="2255700" y="32210"/>
                      <a:pt x="2421920" y="-3489"/>
                      <a:pt x="2560905" y="2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8" name="任意多边形 107"/>
              <p:cNvSpPr>
                <a:spLocks/>
              </p:cNvSpPr>
              <p:nvPr/>
            </p:nvSpPr>
            <p:spPr bwMode="auto">
              <a:xfrm>
                <a:off x="4394328" y="3606951"/>
                <a:ext cx="1931197" cy="1686027"/>
              </a:xfrm>
              <a:custGeom>
                <a:avLst/>
                <a:gdLst>
                  <a:gd name="connsiteX0" fmla="*/ 714013 w 1931197"/>
                  <a:gd name="connsiteY0" fmla="*/ 702998 h 1686027"/>
                  <a:gd name="connsiteX1" fmla="*/ 587241 w 1931197"/>
                  <a:gd name="connsiteY1" fmla="*/ 723702 h 1686027"/>
                  <a:gd name="connsiteX2" fmla="*/ 384405 w 1931197"/>
                  <a:gd name="connsiteY2" fmla="*/ 881806 h 1686027"/>
                  <a:gd name="connsiteX3" fmla="*/ 339330 w 1931197"/>
                  <a:gd name="connsiteY3" fmla="*/ 1111432 h 1686027"/>
                  <a:gd name="connsiteX4" fmla="*/ 485823 w 1931197"/>
                  <a:gd name="connsiteY4" fmla="*/ 1284594 h 1686027"/>
                  <a:gd name="connsiteX5" fmla="*/ 737489 w 1931197"/>
                  <a:gd name="connsiteY5" fmla="*/ 1292122 h 1686027"/>
                  <a:gd name="connsiteX6" fmla="*/ 947838 w 1931197"/>
                  <a:gd name="connsiteY6" fmla="*/ 1130254 h 1686027"/>
                  <a:gd name="connsiteX7" fmla="*/ 985400 w 1931197"/>
                  <a:gd name="connsiteY7" fmla="*/ 896863 h 1686027"/>
                  <a:gd name="connsiteX8" fmla="*/ 835151 w 1931197"/>
                  <a:gd name="connsiteY8" fmla="*/ 727467 h 1686027"/>
                  <a:gd name="connsiteX9" fmla="*/ 714013 w 1931197"/>
                  <a:gd name="connsiteY9" fmla="*/ 702998 h 1686027"/>
                  <a:gd name="connsiteX10" fmla="*/ 1174130 w 1931197"/>
                  <a:gd name="connsiteY10" fmla="*/ 561465 h 1686027"/>
                  <a:gd name="connsiteX11" fmla="*/ 1125325 w 1931197"/>
                  <a:gd name="connsiteY11" fmla="*/ 569913 h 1686027"/>
                  <a:gd name="connsiteX12" fmla="*/ 1050241 w 1931197"/>
                  <a:gd name="connsiteY12" fmla="*/ 633741 h 1686027"/>
                  <a:gd name="connsiteX13" fmla="*/ 1095291 w 1931197"/>
                  <a:gd name="connsiteY13" fmla="*/ 783924 h 1686027"/>
                  <a:gd name="connsiteX14" fmla="*/ 1192901 w 1931197"/>
                  <a:gd name="connsiteY14" fmla="*/ 783924 h 1686027"/>
                  <a:gd name="connsiteX15" fmla="*/ 1267986 w 1931197"/>
                  <a:gd name="connsiteY15" fmla="*/ 720096 h 1686027"/>
                  <a:gd name="connsiteX16" fmla="*/ 1279249 w 1931197"/>
                  <a:gd name="connsiteY16" fmla="*/ 629986 h 1686027"/>
                  <a:gd name="connsiteX17" fmla="*/ 1222935 w 1931197"/>
                  <a:gd name="connsiteY17" fmla="*/ 569913 h 1686027"/>
                  <a:gd name="connsiteX18" fmla="*/ 1174130 w 1931197"/>
                  <a:gd name="connsiteY18" fmla="*/ 561465 h 1686027"/>
                  <a:gd name="connsiteX19" fmla="*/ 1043484 w 1931197"/>
                  <a:gd name="connsiteY19" fmla="*/ 17 h 1686027"/>
                  <a:gd name="connsiteX20" fmla="*/ 1312614 w 1931197"/>
                  <a:gd name="connsiteY20" fmla="*/ 32968 h 1686027"/>
                  <a:gd name="connsiteX21" fmla="*/ 1849891 w 1931197"/>
                  <a:gd name="connsiteY21" fmla="*/ 438684 h 1686027"/>
                  <a:gd name="connsiteX22" fmla="*/ 1857405 w 1931197"/>
                  <a:gd name="connsiteY22" fmla="*/ 1084824 h 1686027"/>
                  <a:gd name="connsiteX23" fmla="*/ 1323885 w 1931197"/>
                  <a:gd name="connsiteY23" fmla="*/ 1591968 h 1686027"/>
                  <a:gd name="connsiteX24" fmla="*/ 564934 w 1931197"/>
                  <a:gd name="connsiteY24" fmla="*/ 1633291 h 1686027"/>
                  <a:gd name="connsiteX25" fmla="*/ 65229 w 1931197"/>
                  <a:gd name="connsiteY25" fmla="*/ 1205036 h 1686027"/>
                  <a:gd name="connsiteX26" fmla="*/ 87772 w 1931197"/>
                  <a:gd name="connsiteY26" fmla="*/ 570166 h 1686027"/>
                  <a:gd name="connsiteX27" fmla="*/ 598749 w 1931197"/>
                  <a:gd name="connsiteY27" fmla="*/ 96831 h 1686027"/>
                  <a:gd name="connsiteX28" fmla="*/ 1043484 w 1931197"/>
                  <a:gd name="connsiteY28" fmla="*/ 17 h 168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1197" h="1686027">
                    <a:moveTo>
                      <a:pt x="714013" y="702998"/>
                    </a:moveTo>
                    <a:cubicBezTo>
                      <a:pt x="672695" y="702057"/>
                      <a:pt x="630437" y="708645"/>
                      <a:pt x="587241" y="723702"/>
                    </a:cubicBezTo>
                    <a:cubicBezTo>
                      <a:pt x="497092" y="753817"/>
                      <a:pt x="429480" y="806518"/>
                      <a:pt x="384405" y="881806"/>
                    </a:cubicBezTo>
                    <a:cubicBezTo>
                      <a:pt x="335574" y="957093"/>
                      <a:pt x="320549" y="1036145"/>
                      <a:pt x="339330" y="1111432"/>
                    </a:cubicBezTo>
                    <a:cubicBezTo>
                      <a:pt x="361868" y="1190484"/>
                      <a:pt x="410698" y="1246950"/>
                      <a:pt x="485823" y="1284594"/>
                    </a:cubicBezTo>
                    <a:cubicBezTo>
                      <a:pt x="560947" y="1322237"/>
                      <a:pt x="647340" y="1322237"/>
                      <a:pt x="737489" y="1292122"/>
                    </a:cubicBezTo>
                    <a:cubicBezTo>
                      <a:pt x="827639" y="1262007"/>
                      <a:pt x="899007" y="1209306"/>
                      <a:pt x="947838" y="1130254"/>
                    </a:cubicBezTo>
                    <a:cubicBezTo>
                      <a:pt x="996669" y="1054967"/>
                      <a:pt x="1007937" y="975915"/>
                      <a:pt x="985400" y="896863"/>
                    </a:cubicBezTo>
                    <a:cubicBezTo>
                      <a:pt x="962863" y="817811"/>
                      <a:pt x="914032" y="761346"/>
                      <a:pt x="835151" y="727467"/>
                    </a:cubicBezTo>
                    <a:cubicBezTo>
                      <a:pt x="795711" y="712409"/>
                      <a:pt x="755332" y="703939"/>
                      <a:pt x="714013" y="702998"/>
                    </a:cubicBezTo>
                    <a:close/>
                    <a:moveTo>
                      <a:pt x="1174130" y="561465"/>
                    </a:moveTo>
                    <a:cubicBezTo>
                      <a:pt x="1158175" y="561465"/>
                      <a:pt x="1142219" y="564281"/>
                      <a:pt x="1125325" y="569913"/>
                    </a:cubicBezTo>
                    <a:cubicBezTo>
                      <a:pt x="1091537" y="584931"/>
                      <a:pt x="1069012" y="603704"/>
                      <a:pt x="1050241" y="633741"/>
                    </a:cubicBezTo>
                    <a:cubicBezTo>
                      <a:pt x="1012698" y="705078"/>
                      <a:pt x="1027715" y="753887"/>
                      <a:pt x="1095291" y="783924"/>
                    </a:cubicBezTo>
                    <a:cubicBezTo>
                      <a:pt x="1129079" y="795187"/>
                      <a:pt x="1159113" y="795187"/>
                      <a:pt x="1192901" y="783924"/>
                    </a:cubicBezTo>
                    <a:cubicBezTo>
                      <a:pt x="1226689" y="772660"/>
                      <a:pt x="1252969" y="750132"/>
                      <a:pt x="1267986" y="720096"/>
                    </a:cubicBezTo>
                    <a:cubicBezTo>
                      <a:pt x="1286757" y="693814"/>
                      <a:pt x="1290511" y="663777"/>
                      <a:pt x="1279249" y="629986"/>
                    </a:cubicBezTo>
                    <a:cubicBezTo>
                      <a:pt x="1271740" y="599950"/>
                      <a:pt x="1249215" y="581177"/>
                      <a:pt x="1222935" y="569913"/>
                    </a:cubicBezTo>
                    <a:cubicBezTo>
                      <a:pt x="1206041" y="564281"/>
                      <a:pt x="1190086" y="561465"/>
                      <a:pt x="1174130" y="561465"/>
                    </a:cubicBezTo>
                    <a:close/>
                    <a:moveTo>
                      <a:pt x="1043484" y="17"/>
                    </a:moveTo>
                    <a:cubicBezTo>
                      <a:pt x="1132797" y="-489"/>
                      <a:pt x="1222441" y="10428"/>
                      <a:pt x="1312614" y="32968"/>
                    </a:cubicBezTo>
                    <a:cubicBezTo>
                      <a:pt x="1564345" y="100587"/>
                      <a:pt x="1740933" y="235826"/>
                      <a:pt x="1849891" y="438684"/>
                    </a:cubicBezTo>
                    <a:cubicBezTo>
                      <a:pt x="1955092" y="641542"/>
                      <a:pt x="1958849" y="859426"/>
                      <a:pt x="1857405" y="1084824"/>
                    </a:cubicBezTo>
                    <a:cubicBezTo>
                      <a:pt x="1755961" y="1313978"/>
                      <a:pt x="1575616" y="1483026"/>
                      <a:pt x="1323885" y="1591968"/>
                    </a:cubicBezTo>
                    <a:cubicBezTo>
                      <a:pt x="1068397" y="1700911"/>
                      <a:pt x="812908" y="1715937"/>
                      <a:pt x="564934" y="1633291"/>
                    </a:cubicBezTo>
                    <a:cubicBezTo>
                      <a:pt x="320717" y="1554402"/>
                      <a:pt x="155401" y="1411650"/>
                      <a:pt x="65229" y="1205036"/>
                    </a:cubicBezTo>
                    <a:cubicBezTo>
                      <a:pt x="-28701" y="994665"/>
                      <a:pt x="-21186" y="784294"/>
                      <a:pt x="87772" y="570166"/>
                    </a:cubicBezTo>
                    <a:cubicBezTo>
                      <a:pt x="192973" y="359795"/>
                      <a:pt x="362046" y="202016"/>
                      <a:pt x="598749" y="96831"/>
                    </a:cubicBezTo>
                    <a:cubicBezTo>
                      <a:pt x="746688" y="33438"/>
                      <a:pt x="894627" y="861"/>
                      <a:pt x="104348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9" name="Freeform 10"/>
              <p:cNvSpPr>
                <a:spLocks/>
              </p:cNvSpPr>
              <p:nvPr/>
            </p:nvSpPr>
            <p:spPr bwMode="auto">
              <a:xfrm>
                <a:off x="6991351" y="946150"/>
                <a:ext cx="2160588" cy="2290763"/>
              </a:xfrm>
              <a:custGeom>
                <a:avLst/>
                <a:gdLst>
                  <a:gd name="T0" fmla="*/ 3 w 575"/>
                  <a:gd name="T1" fmla="*/ 88 h 610"/>
                  <a:gd name="T2" fmla="*/ 12 w 575"/>
                  <a:gd name="T3" fmla="*/ 42 h 610"/>
                  <a:gd name="T4" fmla="*/ 51 w 575"/>
                  <a:gd name="T5" fmla="*/ 15 h 610"/>
                  <a:gd name="T6" fmla="*/ 271 w 575"/>
                  <a:gd name="T7" fmla="*/ 25 h 610"/>
                  <a:gd name="T8" fmla="*/ 458 w 575"/>
                  <a:gd name="T9" fmla="*/ 147 h 610"/>
                  <a:gd name="T10" fmla="*/ 560 w 575"/>
                  <a:gd name="T11" fmla="*/ 347 h 610"/>
                  <a:gd name="T12" fmla="*/ 548 w 575"/>
                  <a:gd name="T13" fmla="*/ 565 h 610"/>
                  <a:gd name="T14" fmla="*/ 517 w 575"/>
                  <a:gd name="T15" fmla="*/ 601 h 610"/>
                  <a:gd name="T16" fmla="*/ 470 w 575"/>
                  <a:gd name="T17" fmla="*/ 605 h 610"/>
                  <a:gd name="T18" fmla="*/ 434 w 575"/>
                  <a:gd name="T19" fmla="*/ 574 h 610"/>
                  <a:gd name="T20" fmla="*/ 430 w 575"/>
                  <a:gd name="T21" fmla="*/ 527 h 610"/>
                  <a:gd name="T22" fmla="*/ 439 w 575"/>
                  <a:gd name="T23" fmla="*/ 372 h 610"/>
                  <a:gd name="T24" fmla="*/ 366 w 575"/>
                  <a:gd name="T25" fmla="*/ 230 h 610"/>
                  <a:gd name="T26" fmla="*/ 233 w 575"/>
                  <a:gd name="T27" fmla="*/ 144 h 610"/>
                  <a:gd name="T28" fmla="*/ 77 w 575"/>
                  <a:gd name="T29" fmla="*/ 136 h 610"/>
                  <a:gd name="T30" fmla="*/ 30 w 575"/>
                  <a:gd name="T31" fmla="*/ 127 h 610"/>
                  <a:gd name="T32" fmla="*/ 3 w 575"/>
                  <a:gd name="T33" fmla="*/ 88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5" h="610">
                    <a:moveTo>
                      <a:pt x="3" y="88"/>
                    </a:moveTo>
                    <a:cubicBezTo>
                      <a:pt x="0" y="71"/>
                      <a:pt x="2" y="56"/>
                      <a:pt x="12" y="42"/>
                    </a:cubicBezTo>
                    <a:cubicBezTo>
                      <a:pt x="21" y="28"/>
                      <a:pt x="34" y="19"/>
                      <a:pt x="51" y="15"/>
                    </a:cubicBezTo>
                    <a:cubicBezTo>
                      <a:pt x="125" y="0"/>
                      <a:pt x="198" y="3"/>
                      <a:pt x="271" y="25"/>
                    </a:cubicBezTo>
                    <a:cubicBezTo>
                      <a:pt x="344" y="48"/>
                      <a:pt x="406" y="88"/>
                      <a:pt x="458" y="147"/>
                    </a:cubicBezTo>
                    <a:cubicBezTo>
                      <a:pt x="511" y="204"/>
                      <a:pt x="544" y="271"/>
                      <a:pt x="560" y="347"/>
                    </a:cubicBezTo>
                    <a:cubicBezTo>
                      <a:pt x="575" y="423"/>
                      <a:pt x="571" y="496"/>
                      <a:pt x="548" y="565"/>
                    </a:cubicBezTo>
                    <a:cubicBezTo>
                      <a:pt x="542" y="581"/>
                      <a:pt x="532" y="593"/>
                      <a:pt x="517" y="601"/>
                    </a:cubicBezTo>
                    <a:cubicBezTo>
                      <a:pt x="502" y="609"/>
                      <a:pt x="486" y="610"/>
                      <a:pt x="470" y="605"/>
                    </a:cubicBezTo>
                    <a:cubicBezTo>
                      <a:pt x="454" y="599"/>
                      <a:pt x="442" y="589"/>
                      <a:pt x="434" y="574"/>
                    </a:cubicBezTo>
                    <a:cubicBezTo>
                      <a:pt x="426" y="559"/>
                      <a:pt x="425" y="543"/>
                      <a:pt x="430" y="527"/>
                    </a:cubicBezTo>
                    <a:cubicBezTo>
                      <a:pt x="446" y="478"/>
                      <a:pt x="449" y="426"/>
                      <a:pt x="439" y="372"/>
                    </a:cubicBezTo>
                    <a:cubicBezTo>
                      <a:pt x="428" y="318"/>
                      <a:pt x="404" y="271"/>
                      <a:pt x="366" y="230"/>
                    </a:cubicBezTo>
                    <a:cubicBezTo>
                      <a:pt x="329" y="188"/>
                      <a:pt x="285" y="160"/>
                      <a:pt x="233" y="144"/>
                    </a:cubicBezTo>
                    <a:cubicBezTo>
                      <a:pt x="181" y="128"/>
                      <a:pt x="129" y="125"/>
                      <a:pt x="77" y="136"/>
                    </a:cubicBezTo>
                    <a:cubicBezTo>
                      <a:pt x="60" y="140"/>
                      <a:pt x="45" y="137"/>
                      <a:pt x="30" y="127"/>
                    </a:cubicBezTo>
                    <a:cubicBezTo>
                      <a:pt x="16" y="118"/>
                      <a:pt x="7" y="105"/>
                      <a:pt x="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0" name="Freeform 11"/>
              <p:cNvSpPr>
                <a:spLocks/>
              </p:cNvSpPr>
              <p:nvPr/>
            </p:nvSpPr>
            <p:spPr bwMode="auto">
              <a:xfrm>
                <a:off x="7191376" y="1779588"/>
                <a:ext cx="1122363" cy="1179513"/>
              </a:xfrm>
              <a:custGeom>
                <a:avLst/>
                <a:gdLst>
                  <a:gd name="T0" fmla="*/ 3 w 299"/>
                  <a:gd name="T1" fmla="*/ 71 h 314"/>
                  <a:gd name="T2" fmla="*/ 11 w 299"/>
                  <a:gd name="T3" fmla="*/ 31 h 314"/>
                  <a:gd name="T4" fmla="*/ 44 w 299"/>
                  <a:gd name="T5" fmla="*/ 8 h 314"/>
                  <a:gd name="T6" fmla="*/ 151 w 299"/>
                  <a:gd name="T7" fmla="*/ 13 h 314"/>
                  <a:gd name="T8" fmla="*/ 242 w 299"/>
                  <a:gd name="T9" fmla="*/ 72 h 314"/>
                  <a:gd name="T10" fmla="*/ 291 w 299"/>
                  <a:gd name="T11" fmla="*/ 169 h 314"/>
                  <a:gd name="T12" fmla="*/ 285 w 299"/>
                  <a:gd name="T13" fmla="*/ 275 h 314"/>
                  <a:gd name="T14" fmla="*/ 259 w 299"/>
                  <a:gd name="T15" fmla="*/ 306 h 314"/>
                  <a:gd name="T16" fmla="*/ 219 w 299"/>
                  <a:gd name="T17" fmla="*/ 310 h 314"/>
                  <a:gd name="T18" fmla="*/ 188 w 299"/>
                  <a:gd name="T19" fmla="*/ 283 h 314"/>
                  <a:gd name="T20" fmla="*/ 185 w 299"/>
                  <a:gd name="T21" fmla="*/ 243 h 314"/>
                  <a:gd name="T22" fmla="*/ 163 w 299"/>
                  <a:gd name="T23" fmla="*/ 143 h 314"/>
                  <a:gd name="T24" fmla="*/ 66 w 299"/>
                  <a:gd name="T25" fmla="*/ 111 h 314"/>
                  <a:gd name="T26" fmla="*/ 26 w 299"/>
                  <a:gd name="T27" fmla="*/ 104 h 314"/>
                  <a:gd name="T28" fmla="*/ 3 w 299"/>
                  <a:gd name="T29" fmla="*/ 71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9" h="314">
                    <a:moveTo>
                      <a:pt x="3" y="71"/>
                    </a:moveTo>
                    <a:cubicBezTo>
                      <a:pt x="0" y="56"/>
                      <a:pt x="3" y="43"/>
                      <a:pt x="11" y="31"/>
                    </a:cubicBezTo>
                    <a:cubicBezTo>
                      <a:pt x="18" y="18"/>
                      <a:pt x="29" y="11"/>
                      <a:pt x="44" y="8"/>
                    </a:cubicBezTo>
                    <a:cubicBezTo>
                      <a:pt x="80" y="0"/>
                      <a:pt x="116" y="2"/>
                      <a:pt x="151" y="13"/>
                    </a:cubicBezTo>
                    <a:cubicBezTo>
                      <a:pt x="187" y="24"/>
                      <a:pt x="217" y="43"/>
                      <a:pt x="242" y="72"/>
                    </a:cubicBezTo>
                    <a:cubicBezTo>
                      <a:pt x="267" y="100"/>
                      <a:pt x="284" y="133"/>
                      <a:pt x="291" y="169"/>
                    </a:cubicBezTo>
                    <a:cubicBezTo>
                      <a:pt x="299" y="206"/>
                      <a:pt x="297" y="242"/>
                      <a:pt x="285" y="275"/>
                    </a:cubicBezTo>
                    <a:cubicBezTo>
                      <a:pt x="281" y="289"/>
                      <a:pt x="272" y="299"/>
                      <a:pt x="259" y="306"/>
                    </a:cubicBezTo>
                    <a:cubicBezTo>
                      <a:pt x="246" y="313"/>
                      <a:pt x="233" y="314"/>
                      <a:pt x="219" y="310"/>
                    </a:cubicBezTo>
                    <a:cubicBezTo>
                      <a:pt x="205" y="305"/>
                      <a:pt x="195" y="296"/>
                      <a:pt x="188" y="283"/>
                    </a:cubicBezTo>
                    <a:cubicBezTo>
                      <a:pt x="182" y="270"/>
                      <a:pt x="180" y="257"/>
                      <a:pt x="185" y="243"/>
                    </a:cubicBezTo>
                    <a:cubicBezTo>
                      <a:pt x="197" y="205"/>
                      <a:pt x="189" y="172"/>
                      <a:pt x="163" y="143"/>
                    </a:cubicBezTo>
                    <a:cubicBezTo>
                      <a:pt x="136" y="114"/>
                      <a:pt x="104" y="103"/>
                      <a:pt x="66" y="111"/>
                    </a:cubicBezTo>
                    <a:cubicBezTo>
                      <a:pt x="52" y="114"/>
                      <a:pt x="38" y="112"/>
                      <a:pt x="26" y="104"/>
                    </a:cubicBezTo>
                    <a:cubicBezTo>
                      <a:pt x="13" y="96"/>
                      <a:pt x="6" y="85"/>
                      <a:pt x="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9362250" y="5733989"/>
              <a:ext cx="28712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pc="-100" dirty="0" smtClean="0">
                  <a:solidFill>
                    <a:srgbClr val="FFFFFF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@</a:t>
              </a:r>
              <a:r>
                <a:rPr lang="zh-CN" altLang="en-US" sz="3200" spc="-100" dirty="0" smtClean="0">
                  <a:solidFill>
                    <a:srgbClr val="FFFFFF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默默默默发呆</a:t>
              </a:r>
              <a:endParaRPr lang="zh-CN" altLang="en-US" sz="3200" spc="-100" dirty="0">
                <a:solidFill>
                  <a:srgbClr val="FFFFFF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8614251" y="6035213"/>
            <a:ext cx="3569390" cy="646331"/>
            <a:chOff x="8732361" y="6301913"/>
            <a:chExt cx="3569390" cy="646331"/>
          </a:xfrm>
        </p:grpSpPr>
        <p:sp>
          <p:nvSpPr>
            <p:cNvPr id="113" name="矩形 112"/>
            <p:cNvSpPr/>
            <p:nvPr/>
          </p:nvSpPr>
          <p:spPr>
            <a:xfrm>
              <a:off x="9957840" y="6301913"/>
              <a:ext cx="234391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spc="-100" dirty="0">
                  <a:solidFill>
                    <a:srgbClr val="676767"/>
                  </a:solidFill>
                  <a:latin typeface="造字工房悦黑体验版细长体" pitchFamily="50" charset="-122"/>
                  <a:ea typeface="造字工房悦黑体验版细长体" pitchFamily="50" charset="-122"/>
                </a:rPr>
                <a:t>momomomo.yanj.cn</a:t>
              </a:r>
              <a:endParaRPr lang="zh-CN" altLang="en-US" sz="3600" spc="-100" dirty="0">
                <a:solidFill>
                  <a:srgbClr val="676767"/>
                </a:solidFill>
                <a:latin typeface="造字工房悦黑体验版细长体" pitchFamily="50" charset="-122"/>
                <a:ea typeface="造字工房悦黑体验版细长体" pitchFamily="50" charset="-122"/>
              </a:endParaRPr>
            </a:p>
          </p:txBody>
        </p:sp>
        <p:grpSp>
          <p:nvGrpSpPr>
            <p:cNvPr id="179" name="组合 178"/>
            <p:cNvGrpSpPr>
              <a:grpSpLocks noChangeAspect="1"/>
            </p:cNvGrpSpPr>
            <p:nvPr/>
          </p:nvGrpSpPr>
          <p:grpSpPr>
            <a:xfrm>
              <a:off x="8732361" y="6421099"/>
              <a:ext cx="1203839" cy="432000"/>
              <a:chOff x="3441700" y="2474913"/>
              <a:chExt cx="5308600" cy="1905001"/>
            </a:xfrm>
            <a:solidFill>
              <a:srgbClr val="676767"/>
            </a:solidFill>
          </p:grpSpPr>
          <p:sp>
            <p:nvSpPr>
              <p:cNvPr id="173" name="Freeform 57"/>
              <p:cNvSpPr>
                <a:spLocks/>
              </p:cNvSpPr>
              <p:nvPr/>
            </p:nvSpPr>
            <p:spPr bwMode="auto">
              <a:xfrm>
                <a:off x="3509963" y="3689351"/>
                <a:ext cx="5011738" cy="690563"/>
              </a:xfrm>
              <a:custGeom>
                <a:avLst/>
                <a:gdLst>
                  <a:gd name="T0" fmla="*/ 1295 w 1334"/>
                  <a:gd name="T1" fmla="*/ 170 h 183"/>
                  <a:gd name="T2" fmla="*/ 730 w 1334"/>
                  <a:gd name="T3" fmla="*/ 64 h 183"/>
                  <a:gd name="T4" fmla="*/ 118 w 1334"/>
                  <a:gd name="T5" fmla="*/ 132 h 183"/>
                  <a:gd name="T6" fmla="*/ 0 w 1334"/>
                  <a:gd name="T7" fmla="*/ 177 h 183"/>
                  <a:gd name="T8" fmla="*/ 72 w 1334"/>
                  <a:gd name="T9" fmla="*/ 140 h 183"/>
                  <a:gd name="T10" fmla="*/ 723 w 1334"/>
                  <a:gd name="T11" fmla="*/ 24 h 183"/>
                  <a:gd name="T12" fmla="*/ 1334 w 1334"/>
                  <a:gd name="T13" fmla="*/ 183 h 183"/>
                  <a:gd name="T14" fmla="*/ 1295 w 1334"/>
                  <a:gd name="T15" fmla="*/ 17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4" h="183">
                    <a:moveTo>
                      <a:pt x="1295" y="170"/>
                    </a:moveTo>
                    <a:cubicBezTo>
                      <a:pt x="1224" y="146"/>
                      <a:pt x="1037" y="81"/>
                      <a:pt x="730" y="64"/>
                    </a:cubicBezTo>
                    <a:cubicBezTo>
                      <a:pt x="436" y="47"/>
                      <a:pt x="227" y="99"/>
                      <a:pt x="118" y="132"/>
                    </a:cubicBezTo>
                    <a:cubicBezTo>
                      <a:pt x="100" y="139"/>
                      <a:pt x="0" y="177"/>
                      <a:pt x="0" y="177"/>
                    </a:cubicBezTo>
                    <a:cubicBezTo>
                      <a:pt x="0" y="177"/>
                      <a:pt x="60" y="146"/>
                      <a:pt x="72" y="140"/>
                    </a:cubicBezTo>
                    <a:cubicBezTo>
                      <a:pt x="85" y="132"/>
                      <a:pt x="336" y="0"/>
                      <a:pt x="723" y="24"/>
                    </a:cubicBezTo>
                    <a:cubicBezTo>
                      <a:pt x="1085" y="47"/>
                      <a:pt x="1303" y="163"/>
                      <a:pt x="1334" y="183"/>
                    </a:cubicBezTo>
                    <a:cubicBezTo>
                      <a:pt x="1334" y="183"/>
                      <a:pt x="1310" y="175"/>
                      <a:pt x="1295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8"/>
              <p:cNvSpPr>
                <a:spLocks/>
              </p:cNvSpPr>
              <p:nvPr/>
            </p:nvSpPr>
            <p:spPr bwMode="auto">
              <a:xfrm>
                <a:off x="3441700" y="2474913"/>
                <a:ext cx="1503363" cy="1666875"/>
              </a:xfrm>
              <a:custGeom>
                <a:avLst/>
                <a:gdLst>
                  <a:gd name="T0" fmla="*/ 212 w 400"/>
                  <a:gd name="T1" fmla="*/ 405 h 442"/>
                  <a:gd name="T2" fmla="*/ 231 w 400"/>
                  <a:gd name="T3" fmla="*/ 271 h 442"/>
                  <a:gd name="T4" fmla="*/ 400 w 400"/>
                  <a:gd name="T5" fmla="*/ 0 h 442"/>
                  <a:gd name="T6" fmla="*/ 311 w 400"/>
                  <a:gd name="T7" fmla="*/ 0 h 442"/>
                  <a:gd name="T8" fmla="*/ 195 w 400"/>
                  <a:gd name="T9" fmla="*/ 192 h 442"/>
                  <a:gd name="T10" fmla="*/ 87 w 400"/>
                  <a:gd name="T11" fmla="*/ 0 h 442"/>
                  <a:gd name="T12" fmla="*/ 0 w 400"/>
                  <a:gd name="T13" fmla="*/ 0 h 442"/>
                  <a:gd name="T14" fmla="*/ 148 w 400"/>
                  <a:gd name="T15" fmla="*/ 263 h 442"/>
                  <a:gd name="T16" fmla="*/ 121 w 400"/>
                  <a:gd name="T17" fmla="*/ 442 h 442"/>
                  <a:gd name="T18" fmla="*/ 212 w 400"/>
                  <a:gd name="T19" fmla="*/ 40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0" h="442">
                    <a:moveTo>
                      <a:pt x="212" y="405"/>
                    </a:moveTo>
                    <a:cubicBezTo>
                      <a:pt x="231" y="271"/>
                      <a:pt x="231" y="271"/>
                      <a:pt x="231" y="271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5" y="192"/>
                      <a:pt x="195" y="192"/>
                      <a:pt x="195" y="192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8" y="263"/>
                      <a:pt x="148" y="263"/>
                      <a:pt x="148" y="263"/>
                    </a:cubicBezTo>
                    <a:cubicBezTo>
                      <a:pt x="145" y="288"/>
                      <a:pt x="121" y="442"/>
                      <a:pt x="121" y="442"/>
                    </a:cubicBezTo>
                    <a:cubicBezTo>
                      <a:pt x="121" y="442"/>
                      <a:pt x="148" y="429"/>
                      <a:pt x="212" y="4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9"/>
              <p:cNvSpPr>
                <a:spLocks/>
              </p:cNvSpPr>
              <p:nvPr/>
            </p:nvSpPr>
            <p:spPr bwMode="auto">
              <a:xfrm>
                <a:off x="7604125" y="2478088"/>
                <a:ext cx="1146175" cy="1728788"/>
              </a:xfrm>
              <a:custGeom>
                <a:avLst/>
                <a:gdLst>
                  <a:gd name="T0" fmla="*/ 183 w 305"/>
                  <a:gd name="T1" fmla="*/ 448 h 458"/>
                  <a:gd name="T2" fmla="*/ 213 w 305"/>
                  <a:gd name="T3" fmla="*/ 428 h 458"/>
                  <a:gd name="T4" fmla="*/ 232 w 305"/>
                  <a:gd name="T5" fmla="*/ 405 h 458"/>
                  <a:gd name="T6" fmla="*/ 246 w 305"/>
                  <a:gd name="T7" fmla="*/ 373 h 458"/>
                  <a:gd name="T8" fmla="*/ 305 w 305"/>
                  <a:gd name="T9" fmla="*/ 0 h 458"/>
                  <a:gd name="T10" fmla="*/ 228 w 305"/>
                  <a:gd name="T11" fmla="*/ 0 h 458"/>
                  <a:gd name="T12" fmla="*/ 181 w 305"/>
                  <a:gd name="T13" fmla="*/ 312 h 458"/>
                  <a:gd name="T14" fmla="*/ 112 w 305"/>
                  <a:gd name="T15" fmla="*/ 397 h 458"/>
                  <a:gd name="T16" fmla="*/ 0 w 305"/>
                  <a:gd name="T17" fmla="*/ 398 h 458"/>
                  <a:gd name="T18" fmla="*/ 160 w 305"/>
                  <a:gd name="T19" fmla="*/ 458 h 458"/>
                  <a:gd name="T20" fmla="*/ 183 w 305"/>
                  <a:gd name="T21" fmla="*/ 448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458">
                    <a:moveTo>
                      <a:pt x="183" y="448"/>
                    </a:moveTo>
                    <a:cubicBezTo>
                      <a:pt x="194" y="442"/>
                      <a:pt x="204" y="435"/>
                      <a:pt x="213" y="428"/>
                    </a:cubicBezTo>
                    <a:cubicBezTo>
                      <a:pt x="220" y="421"/>
                      <a:pt x="227" y="413"/>
                      <a:pt x="232" y="405"/>
                    </a:cubicBezTo>
                    <a:cubicBezTo>
                      <a:pt x="238" y="396"/>
                      <a:pt x="244" y="386"/>
                      <a:pt x="246" y="373"/>
                    </a:cubicBezTo>
                    <a:cubicBezTo>
                      <a:pt x="250" y="351"/>
                      <a:pt x="305" y="0"/>
                      <a:pt x="30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28" y="0"/>
                      <a:pt x="185" y="293"/>
                      <a:pt x="181" y="312"/>
                    </a:cubicBezTo>
                    <a:cubicBezTo>
                      <a:pt x="177" y="327"/>
                      <a:pt x="163" y="389"/>
                      <a:pt x="112" y="397"/>
                    </a:cubicBezTo>
                    <a:cubicBezTo>
                      <a:pt x="71" y="403"/>
                      <a:pt x="0" y="398"/>
                      <a:pt x="0" y="398"/>
                    </a:cubicBezTo>
                    <a:cubicBezTo>
                      <a:pt x="70" y="418"/>
                      <a:pt x="122" y="441"/>
                      <a:pt x="160" y="458"/>
                    </a:cubicBezTo>
                    <a:cubicBezTo>
                      <a:pt x="167" y="455"/>
                      <a:pt x="176" y="451"/>
                      <a:pt x="183" y="4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0"/>
              <p:cNvSpPr>
                <a:spLocks/>
              </p:cNvSpPr>
              <p:nvPr/>
            </p:nvSpPr>
            <p:spPr bwMode="auto">
              <a:xfrm>
                <a:off x="6037263" y="2478088"/>
                <a:ext cx="1758950" cy="1490663"/>
              </a:xfrm>
              <a:custGeom>
                <a:avLst/>
                <a:gdLst>
                  <a:gd name="T0" fmla="*/ 468 w 468"/>
                  <a:gd name="T1" fmla="*/ 0 h 395"/>
                  <a:gd name="T2" fmla="*/ 387 w 468"/>
                  <a:gd name="T3" fmla="*/ 0 h 395"/>
                  <a:gd name="T4" fmla="*/ 332 w 468"/>
                  <a:gd name="T5" fmla="*/ 358 h 395"/>
                  <a:gd name="T6" fmla="*/ 132 w 468"/>
                  <a:gd name="T7" fmla="*/ 0 h 395"/>
                  <a:gd name="T8" fmla="*/ 49 w 468"/>
                  <a:gd name="T9" fmla="*/ 0 h 395"/>
                  <a:gd name="T10" fmla="*/ 0 w 468"/>
                  <a:gd name="T11" fmla="*/ 326 h 395"/>
                  <a:gd name="T12" fmla="*/ 22 w 468"/>
                  <a:gd name="T13" fmla="*/ 327 h 395"/>
                  <a:gd name="T14" fmla="*/ 74 w 468"/>
                  <a:gd name="T15" fmla="*/ 330 h 395"/>
                  <a:gd name="T16" fmla="*/ 107 w 468"/>
                  <a:gd name="T17" fmla="*/ 109 h 395"/>
                  <a:gd name="T18" fmla="*/ 245 w 468"/>
                  <a:gd name="T19" fmla="*/ 355 h 395"/>
                  <a:gd name="T20" fmla="*/ 408 w 468"/>
                  <a:gd name="T21" fmla="*/ 395 h 395"/>
                  <a:gd name="T22" fmla="*/ 468 w 468"/>
                  <a:gd name="T23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395">
                    <a:moveTo>
                      <a:pt x="468" y="0"/>
                    </a:moveTo>
                    <a:cubicBezTo>
                      <a:pt x="387" y="0"/>
                      <a:pt x="387" y="0"/>
                      <a:pt x="387" y="0"/>
                    </a:cubicBezTo>
                    <a:cubicBezTo>
                      <a:pt x="332" y="358"/>
                      <a:pt x="332" y="358"/>
                      <a:pt x="332" y="358"/>
                    </a:cubicBezTo>
                    <a:cubicBezTo>
                      <a:pt x="301" y="297"/>
                      <a:pt x="132" y="0"/>
                      <a:pt x="1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9" y="326"/>
                      <a:pt x="12" y="326"/>
                      <a:pt x="22" y="327"/>
                    </a:cubicBezTo>
                    <a:cubicBezTo>
                      <a:pt x="39" y="328"/>
                      <a:pt x="57" y="329"/>
                      <a:pt x="74" y="33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91" y="257"/>
                      <a:pt x="245" y="355"/>
                    </a:cubicBezTo>
                    <a:cubicBezTo>
                      <a:pt x="318" y="367"/>
                      <a:pt x="383" y="388"/>
                      <a:pt x="408" y="395"/>
                    </a:cubicBezTo>
                    <a:lnTo>
                      <a:pt x="4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61"/>
              <p:cNvSpPr>
                <a:spLocks/>
              </p:cNvSpPr>
              <p:nvPr/>
            </p:nvSpPr>
            <p:spPr bwMode="auto">
              <a:xfrm>
                <a:off x="4373563" y="2478088"/>
                <a:ext cx="1597025" cy="1474788"/>
              </a:xfrm>
              <a:custGeom>
                <a:avLst/>
                <a:gdLst>
                  <a:gd name="T0" fmla="*/ 335 w 425"/>
                  <a:gd name="T1" fmla="*/ 0 h 391"/>
                  <a:gd name="T2" fmla="*/ 226 w 425"/>
                  <a:gd name="T3" fmla="*/ 0 h 391"/>
                  <a:gd name="T4" fmla="*/ 0 w 425"/>
                  <a:gd name="T5" fmla="*/ 391 h 391"/>
                  <a:gd name="T6" fmla="*/ 304 w 425"/>
                  <a:gd name="T7" fmla="*/ 330 h 391"/>
                  <a:gd name="T8" fmla="*/ 150 w 425"/>
                  <a:gd name="T9" fmla="*/ 272 h 391"/>
                  <a:gd name="T10" fmla="*/ 272 w 425"/>
                  <a:gd name="T11" fmla="*/ 60 h 391"/>
                  <a:gd name="T12" fmla="*/ 349 w 425"/>
                  <a:gd name="T13" fmla="*/ 327 h 391"/>
                  <a:gd name="T14" fmla="*/ 389 w 425"/>
                  <a:gd name="T15" fmla="*/ 326 h 391"/>
                  <a:gd name="T16" fmla="*/ 425 w 425"/>
                  <a:gd name="T17" fmla="*/ 326 h 391"/>
                  <a:gd name="T18" fmla="*/ 335 w 425"/>
                  <a:gd name="T1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5" h="391">
                    <a:moveTo>
                      <a:pt x="335" y="0"/>
                    </a:moveTo>
                    <a:cubicBezTo>
                      <a:pt x="314" y="0"/>
                      <a:pt x="256" y="0"/>
                      <a:pt x="226" y="0"/>
                    </a:cubicBezTo>
                    <a:cubicBezTo>
                      <a:pt x="208" y="32"/>
                      <a:pt x="0" y="391"/>
                      <a:pt x="0" y="391"/>
                    </a:cubicBezTo>
                    <a:cubicBezTo>
                      <a:pt x="138" y="341"/>
                      <a:pt x="268" y="333"/>
                      <a:pt x="304" y="330"/>
                    </a:cubicBezTo>
                    <a:cubicBezTo>
                      <a:pt x="150" y="272"/>
                      <a:pt x="150" y="272"/>
                      <a:pt x="150" y="272"/>
                    </a:cubicBezTo>
                    <a:cubicBezTo>
                      <a:pt x="272" y="60"/>
                      <a:pt x="272" y="60"/>
                      <a:pt x="272" y="60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70" y="326"/>
                      <a:pt x="368" y="326"/>
                      <a:pt x="389" y="326"/>
                    </a:cubicBezTo>
                    <a:cubicBezTo>
                      <a:pt x="397" y="326"/>
                      <a:pt x="417" y="326"/>
                      <a:pt x="425" y="326"/>
                    </a:cubicBezTo>
                    <a:lnTo>
                      <a:pt x="3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2"/>
              <p:cNvSpPr>
                <a:spLocks/>
              </p:cNvSpPr>
              <p:nvPr/>
            </p:nvSpPr>
            <p:spPr bwMode="auto">
              <a:xfrm>
                <a:off x="5143500" y="3100388"/>
                <a:ext cx="327025" cy="449263"/>
              </a:xfrm>
              <a:custGeom>
                <a:avLst/>
                <a:gdLst>
                  <a:gd name="T0" fmla="*/ 206 w 206"/>
                  <a:gd name="T1" fmla="*/ 283 h 283"/>
                  <a:gd name="T2" fmla="*/ 0 w 206"/>
                  <a:gd name="T3" fmla="*/ 214 h 283"/>
                  <a:gd name="T4" fmla="*/ 123 w 206"/>
                  <a:gd name="T5" fmla="*/ 0 h 283"/>
                  <a:gd name="T6" fmla="*/ 206 w 206"/>
                  <a:gd name="T7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283">
                    <a:moveTo>
                      <a:pt x="206" y="283"/>
                    </a:moveTo>
                    <a:lnTo>
                      <a:pt x="0" y="214"/>
                    </a:lnTo>
                    <a:lnTo>
                      <a:pt x="123" y="0"/>
                    </a:lnTo>
                    <a:lnTo>
                      <a:pt x="206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96" name="矩形 195"/>
          <p:cNvSpPr/>
          <p:nvPr/>
        </p:nvSpPr>
        <p:spPr>
          <a:xfrm>
            <a:off x="214785" y="6151084"/>
            <a:ext cx="1970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-100" dirty="0">
                <a:latin typeface="造字工房悦黑体验版细体" pitchFamily="50" charset="-122"/>
                <a:ea typeface="造字工房悦黑体验版细体" pitchFamily="50" charset="-122"/>
              </a:rPr>
              <a:t>PPT</a:t>
            </a:r>
            <a:r>
              <a:rPr lang="zh-CN" altLang="en-US" sz="2000" spc="-100" dirty="0">
                <a:latin typeface="造字工房悦黑体验版细体" pitchFamily="50" charset="-122"/>
                <a:ea typeface="造字工房悦黑体验版细体" pitchFamily="50" charset="-122"/>
              </a:rPr>
              <a:t>玩乐</a:t>
            </a:r>
            <a:r>
              <a:rPr lang="zh-CN" altLang="en-US" sz="2000" spc="-100" dirty="0" smtClean="0">
                <a:latin typeface="造字工房悦黑体验版细体" pitchFamily="50" charset="-122"/>
                <a:ea typeface="造字工房悦黑体验版细体" pitchFamily="50" charset="-122"/>
              </a:rPr>
              <a:t>会</a:t>
            </a:r>
            <a:r>
              <a:rPr lang="en-US" altLang="zh-CN" sz="2000" spc="-100" dirty="0" smtClean="0">
                <a:latin typeface="造字工房悦黑体验版细体" pitchFamily="50" charset="-122"/>
                <a:ea typeface="造字工房悦黑体验版细体" pitchFamily="50" charset="-122"/>
              </a:rPr>
              <a:t>022</a:t>
            </a:r>
            <a:r>
              <a:rPr lang="zh-CN" altLang="en-US" sz="2000" spc="-100" dirty="0" smtClean="0">
                <a:latin typeface="造字工房悦黑体验版细体" pitchFamily="50" charset="-122"/>
                <a:ea typeface="造字工房悦黑体验版细体" pitchFamily="50" charset="-122"/>
              </a:rPr>
              <a:t>号</a:t>
            </a:r>
            <a:endParaRPr lang="zh-CN" altLang="en-US" sz="2000" spc="-100" dirty="0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87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6568" y="6047332"/>
            <a:ext cx="98988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用</a:t>
            </a:r>
            <a:r>
              <a:rPr lang="en-US" altLang="zh-CN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AI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打开</a:t>
            </a:r>
            <a:r>
              <a:rPr lang="en-US" altLang="zh-CN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PDF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，全选复制，在</a:t>
            </a:r>
            <a:r>
              <a:rPr lang="en-US" altLang="zh-CN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中粘贴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87083" y="2019692"/>
            <a:ext cx="1800000" cy="1800000"/>
            <a:chOff x="7328460" y="1330644"/>
            <a:chExt cx="1800000" cy="1800000"/>
          </a:xfrm>
        </p:grpSpPr>
        <p:sp>
          <p:nvSpPr>
            <p:cNvPr id="5" name="矩形 4"/>
            <p:cNvSpPr/>
            <p:nvPr/>
          </p:nvSpPr>
          <p:spPr>
            <a:xfrm>
              <a:off x="7328460" y="1330644"/>
              <a:ext cx="1800000" cy="1800000"/>
            </a:xfrm>
            <a:prstGeom prst="rect">
              <a:avLst/>
            </a:prstGeom>
            <a:solidFill>
              <a:srgbClr val="FD7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7400460" y="1402644"/>
              <a:ext cx="1656000" cy="165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603128" y="1507369"/>
              <a:ext cx="125066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rgbClr val="FD751C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Ai</a:t>
              </a:r>
              <a:endParaRPr lang="zh-CN" altLang="en-US" sz="8800" dirty="0">
                <a:solidFill>
                  <a:srgbClr val="FD751C"/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788996" y="2019692"/>
            <a:ext cx="1309091" cy="1800000"/>
            <a:chOff x="5753100" y="2955925"/>
            <a:chExt cx="685800" cy="942975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5753100" y="2955925"/>
              <a:ext cx="685800" cy="942975"/>
            </a:xfrm>
            <a:custGeom>
              <a:avLst/>
              <a:gdLst>
                <a:gd name="T0" fmla="*/ 116 w 180"/>
                <a:gd name="T1" fmla="*/ 56 h 248"/>
                <a:gd name="T2" fmla="*/ 116 w 180"/>
                <a:gd name="T3" fmla="*/ 0 h 248"/>
                <a:gd name="T4" fmla="*/ 8 w 180"/>
                <a:gd name="T5" fmla="*/ 0 h 248"/>
                <a:gd name="T6" fmla="*/ 0 w 180"/>
                <a:gd name="T7" fmla="*/ 8 h 248"/>
                <a:gd name="T8" fmla="*/ 0 w 180"/>
                <a:gd name="T9" fmla="*/ 240 h 248"/>
                <a:gd name="T10" fmla="*/ 8 w 180"/>
                <a:gd name="T11" fmla="*/ 248 h 248"/>
                <a:gd name="T12" fmla="*/ 172 w 180"/>
                <a:gd name="T13" fmla="*/ 248 h 248"/>
                <a:gd name="T14" fmla="*/ 180 w 180"/>
                <a:gd name="T15" fmla="*/ 240 h 248"/>
                <a:gd name="T16" fmla="*/ 180 w 180"/>
                <a:gd name="T17" fmla="*/ 64 h 248"/>
                <a:gd name="T18" fmla="*/ 124 w 180"/>
                <a:gd name="T19" fmla="*/ 64 h 248"/>
                <a:gd name="T20" fmla="*/ 116 w 180"/>
                <a:gd name="T21" fmla="*/ 5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248">
                  <a:moveTo>
                    <a:pt x="116" y="56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4"/>
                    <a:pt x="4" y="248"/>
                    <a:pt x="8" y="248"/>
                  </a:cubicBezTo>
                  <a:cubicBezTo>
                    <a:pt x="172" y="248"/>
                    <a:pt x="172" y="248"/>
                    <a:pt x="172" y="248"/>
                  </a:cubicBezTo>
                  <a:cubicBezTo>
                    <a:pt x="176" y="248"/>
                    <a:pt x="180" y="244"/>
                    <a:pt x="180" y="240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0" y="64"/>
                    <a:pt x="116" y="60"/>
                    <a:pt x="116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6194425" y="2955925"/>
              <a:ext cx="244475" cy="242888"/>
            </a:xfrm>
            <a:custGeom>
              <a:avLst/>
              <a:gdLst>
                <a:gd name="T0" fmla="*/ 0 w 64"/>
                <a:gd name="T1" fmla="*/ 56 h 64"/>
                <a:gd name="T2" fmla="*/ 8 w 64"/>
                <a:gd name="T3" fmla="*/ 64 h 64"/>
                <a:gd name="T4" fmla="*/ 64 w 64"/>
                <a:gd name="T5" fmla="*/ 64 h 64"/>
                <a:gd name="T6" fmla="*/ 0 w 64"/>
                <a:gd name="T7" fmla="*/ 0 h 64"/>
                <a:gd name="T8" fmla="*/ 0 w 64"/>
                <a:gd name="T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0" y="56"/>
                  </a:moveTo>
                  <a:cubicBezTo>
                    <a:pt x="0" y="60"/>
                    <a:pt x="4" y="64"/>
                    <a:pt x="8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5889625" y="3411538"/>
              <a:ext cx="106363" cy="168275"/>
            </a:xfrm>
            <a:custGeom>
              <a:avLst/>
              <a:gdLst>
                <a:gd name="T0" fmla="*/ 0 w 28"/>
                <a:gd name="T1" fmla="*/ 1 h 44"/>
                <a:gd name="T2" fmla="*/ 12 w 28"/>
                <a:gd name="T3" fmla="*/ 0 h 44"/>
                <a:gd name="T4" fmla="*/ 23 w 28"/>
                <a:gd name="T5" fmla="*/ 4 h 44"/>
                <a:gd name="T6" fmla="*/ 28 w 28"/>
                <a:gd name="T7" fmla="*/ 14 h 44"/>
                <a:gd name="T8" fmla="*/ 24 w 28"/>
                <a:gd name="T9" fmla="*/ 24 h 44"/>
                <a:gd name="T10" fmla="*/ 12 w 28"/>
                <a:gd name="T11" fmla="*/ 28 h 44"/>
                <a:gd name="T12" fmla="*/ 8 w 28"/>
                <a:gd name="T13" fmla="*/ 28 h 44"/>
                <a:gd name="T14" fmla="*/ 8 w 28"/>
                <a:gd name="T15" fmla="*/ 44 h 44"/>
                <a:gd name="T16" fmla="*/ 0 w 28"/>
                <a:gd name="T17" fmla="*/ 44 h 44"/>
                <a:gd name="T18" fmla="*/ 0 w 28"/>
                <a:gd name="T19" fmla="*/ 1 h 44"/>
                <a:gd name="T20" fmla="*/ 8 w 28"/>
                <a:gd name="T21" fmla="*/ 20 h 44"/>
                <a:gd name="T22" fmla="*/ 11 w 28"/>
                <a:gd name="T23" fmla="*/ 20 h 44"/>
                <a:gd name="T24" fmla="*/ 20 w 28"/>
                <a:gd name="T25" fmla="*/ 14 h 44"/>
                <a:gd name="T26" fmla="*/ 12 w 28"/>
                <a:gd name="T27" fmla="*/ 8 h 44"/>
                <a:gd name="T28" fmla="*/ 8 w 28"/>
                <a:gd name="T29" fmla="*/ 8 h 44"/>
                <a:gd name="T30" fmla="*/ 8 w 28"/>
                <a:gd name="T31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44">
                  <a:moveTo>
                    <a:pt x="0" y="1"/>
                  </a:moveTo>
                  <a:cubicBezTo>
                    <a:pt x="3" y="0"/>
                    <a:pt x="6" y="0"/>
                    <a:pt x="12" y="0"/>
                  </a:cubicBezTo>
                  <a:cubicBezTo>
                    <a:pt x="17" y="0"/>
                    <a:pt x="21" y="1"/>
                    <a:pt x="23" y="4"/>
                  </a:cubicBezTo>
                  <a:cubicBezTo>
                    <a:pt x="26" y="6"/>
                    <a:pt x="28" y="9"/>
                    <a:pt x="28" y="14"/>
                  </a:cubicBezTo>
                  <a:cubicBezTo>
                    <a:pt x="28" y="18"/>
                    <a:pt x="26" y="22"/>
                    <a:pt x="24" y="24"/>
                  </a:cubicBezTo>
                  <a:cubicBezTo>
                    <a:pt x="21" y="27"/>
                    <a:pt x="17" y="28"/>
                    <a:pt x="12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1"/>
                  </a:lnTo>
                  <a:close/>
                  <a:moveTo>
                    <a:pt x="8" y="20"/>
                  </a:moveTo>
                  <a:cubicBezTo>
                    <a:pt x="9" y="20"/>
                    <a:pt x="10" y="20"/>
                    <a:pt x="11" y="20"/>
                  </a:cubicBezTo>
                  <a:cubicBezTo>
                    <a:pt x="17" y="20"/>
                    <a:pt x="20" y="18"/>
                    <a:pt x="20" y="14"/>
                  </a:cubicBezTo>
                  <a:cubicBezTo>
                    <a:pt x="20" y="10"/>
                    <a:pt x="17" y="8"/>
                    <a:pt x="12" y="8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lose/>
                </a:path>
              </a:pathLst>
            </a:custGeom>
            <a:solidFill>
              <a:srgbClr val="FFF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6027738" y="3411538"/>
              <a:ext cx="136525" cy="168275"/>
            </a:xfrm>
            <a:custGeom>
              <a:avLst/>
              <a:gdLst>
                <a:gd name="T0" fmla="*/ 0 w 36"/>
                <a:gd name="T1" fmla="*/ 1 h 44"/>
                <a:gd name="T2" fmla="*/ 12 w 36"/>
                <a:gd name="T3" fmla="*/ 0 h 44"/>
                <a:gd name="T4" fmla="*/ 29 w 36"/>
                <a:gd name="T5" fmla="*/ 5 h 44"/>
                <a:gd name="T6" fmla="*/ 36 w 36"/>
                <a:gd name="T7" fmla="*/ 21 h 44"/>
                <a:gd name="T8" fmla="*/ 29 w 36"/>
                <a:gd name="T9" fmla="*/ 38 h 44"/>
                <a:gd name="T10" fmla="*/ 10 w 36"/>
                <a:gd name="T11" fmla="*/ 44 h 44"/>
                <a:gd name="T12" fmla="*/ 0 w 36"/>
                <a:gd name="T13" fmla="*/ 43 h 44"/>
                <a:gd name="T14" fmla="*/ 0 w 36"/>
                <a:gd name="T15" fmla="*/ 1 h 44"/>
                <a:gd name="T16" fmla="*/ 8 w 36"/>
                <a:gd name="T17" fmla="*/ 36 h 44"/>
                <a:gd name="T18" fmla="*/ 12 w 36"/>
                <a:gd name="T19" fmla="*/ 36 h 44"/>
                <a:gd name="T20" fmla="*/ 28 w 36"/>
                <a:gd name="T21" fmla="*/ 21 h 44"/>
                <a:gd name="T22" fmla="*/ 13 w 36"/>
                <a:gd name="T23" fmla="*/ 8 h 44"/>
                <a:gd name="T24" fmla="*/ 8 w 36"/>
                <a:gd name="T25" fmla="*/ 8 h 44"/>
                <a:gd name="T26" fmla="*/ 8 w 36"/>
                <a:gd name="T27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4">
                  <a:moveTo>
                    <a:pt x="0" y="1"/>
                  </a:moveTo>
                  <a:cubicBezTo>
                    <a:pt x="3" y="1"/>
                    <a:pt x="8" y="0"/>
                    <a:pt x="12" y="0"/>
                  </a:cubicBezTo>
                  <a:cubicBezTo>
                    <a:pt x="20" y="0"/>
                    <a:pt x="25" y="2"/>
                    <a:pt x="29" y="5"/>
                  </a:cubicBezTo>
                  <a:cubicBezTo>
                    <a:pt x="33" y="8"/>
                    <a:pt x="36" y="13"/>
                    <a:pt x="36" y="21"/>
                  </a:cubicBezTo>
                  <a:cubicBezTo>
                    <a:pt x="36" y="29"/>
                    <a:pt x="33" y="35"/>
                    <a:pt x="29" y="38"/>
                  </a:cubicBezTo>
                  <a:cubicBezTo>
                    <a:pt x="25" y="42"/>
                    <a:pt x="18" y="44"/>
                    <a:pt x="10" y="44"/>
                  </a:cubicBezTo>
                  <a:cubicBezTo>
                    <a:pt x="6" y="44"/>
                    <a:pt x="2" y="44"/>
                    <a:pt x="0" y="43"/>
                  </a:cubicBezTo>
                  <a:lnTo>
                    <a:pt x="0" y="1"/>
                  </a:lnTo>
                  <a:close/>
                  <a:moveTo>
                    <a:pt x="8" y="36"/>
                  </a:moveTo>
                  <a:cubicBezTo>
                    <a:pt x="9" y="36"/>
                    <a:pt x="10" y="36"/>
                    <a:pt x="12" y="36"/>
                  </a:cubicBezTo>
                  <a:cubicBezTo>
                    <a:pt x="22" y="36"/>
                    <a:pt x="28" y="31"/>
                    <a:pt x="28" y="21"/>
                  </a:cubicBezTo>
                  <a:cubicBezTo>
                    <a:pt x="28" y="12"/>
                    <a:pt x="22" y="8"/>
                    <a:pt x="13" y="8"/>
                  </a:cubicBezTo>
                  <a:cubicBezTo>
                    <a:pt x="10" y="8"/>
                    <a:pt x="9" y="8"/>
                    <a:pt x="8" y="8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FFF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6210300" y="3411538"/>
              <a:ext cx="90488" cy="168275"/>
            </a:xfrm>
            <a:custGeom>
              <a:avLst/>
              <a:gdLst>
                <a:gd name="T0" fmla="*/ 0 w 57"/>
                <a:gd name="T1" fmla="*/ 0 h 106"/>
                <a:gd name="T2" fmla="*/ 57 w 57"/>
                <a:gd name="T3" fmla="*/ 0 h 106"/>
                <a:gd name="T4" fmla="*/ 57 w 57"/>
                <a:gd name="T5" fmla="*/ 19 h 106"/>
                <a:gd name="T6" fmla="*/ 19 w 57"/>
                <a:gd name="T7" fmla="*/ 19 h 106"/>
                <a:gd name="T8" fmla="*/ 19 w 57"/>
                <a:gd name="T9" fmla="*/ 48 h 106"/>
                <a:gd name="T10" fmla="*/ 57 w 57"/>
                <a:gd name="T11" fmla="*/ 48 h 106"/>
                <a:gd name="T12" fmla="*/ 57 w 57"/>
                <a:gd name="T13" fmla="*/ 67 h 106"/>
                <a:gd name="T14" fmla="*/ 19 w 57"/>
                <a:gd name="T15" fmla="*/ 67 h 106"/>
                <a:gd name="T16" fmla="*/ 19 w 57"/>
                <a:gd name="T17" fmla="*/ 106 h 106"/>
                <a:gd name="T18" fmla="*/ 0 w 57"/>
                <a:gd name="T19" fmla="*/ 106 h 106"/>
                <a:gd name="T20" fmla="*/ 0 w 57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106">
                  <a:moveTo>
                    <a:pt x="0" y="0"/>
                  </a:moveTo>
                  <a:lnTo>
                    <a:pt x="57" y="0"/>
                  </a:lnTo>
                  <a:lnTo>
                    <a:pt x="57" y="19"/>
                  </a:lnTo>
                  <a:lnTo>
                    <a:pt x="19" y="19"/>
                  </a:lnTo>
                  <a:lnTo>
                    <a:pt x="19" y="48"/>
                  </a:lnTo>
                  <a:lnTo>
                    <a:pt x="57" y="48"/>
                  </a:lnTo>
                  <a:lnTo>
                    <a:pt x="57" y="67"/>
                  </a:lnTo>
                  <a:lnTo>
                    <a:pt x="19" y="67"/>
                  </a:lnTo>
                  <a:lnTo>
                    <a:pt x="19" y="106"/>
                  </a:lnTo>
                  <a:lnTo>
                    <a:pt x="0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13"/>
          <p:cNvSpPr>
            <a:spLocks/>
          </p:cNvSpPr>
          <p:nvPr/>
        </p:nvSpPr>
        <p:spPr bwMode="auto">
          <a:xfrm rot="2700000">
            <a:off x="6902403" y="800493"/>
            <a:ext cx="1908175" cy="1660525"/>
          </a:xfrm>
          <a:custGeom>
            <a:avLst/>
            <a:gdLst>
              <a:gd name="T0" fmla="*/ 145 w 404"/>
              <a:gd name="T1" fmla="*/ 76 h 351"/>
              <a:gd name="T2" fmla="*/ 263 w 404"/>
              <a:gd name="T3" fmla="*/ 37 h 351"/>
              <a:gd name="T4" fmla="*/ 263 w 404"/>
              <a:gd name="T5" fmla="*/ 0 h 351"/>
              <a:gd name="T6" fmla="*/ 404 w 404"/>
              <a:gd name="T7" fmla="*/ 71 h 351"/>
              <a:gd name="T8" fmla="*/ 263 w 404"/>
              <a:gd name="T9" fmla="*/ 144 h 351"/>
              <a:gd name="T10" fmla="*/ 263 w 404"/>
              <a:gd name="T11" fmla="*/ 109 h 351"/>
              <a:gd name="T12" fmla="*/ 180 w 404"/>
              <a:gd name="T13" fmla="*/ 139 h 351"/>
              <a:gd name="T14" fmla="*/ 73 w 404"/>
              <a:gd name="T15" fmla="*/ 351 h 351"/>
              <a:gd name="T16" fmla="*/ 1 w 404"/>
              <a:gd name="T17" fmla="*/ 351 h 351"/>
              <a:gd name="T18" fmla="*/ 145 w 404"/>
              <a:gd name="T19" fmla="*/ 7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4" h="351">
                <a:moveTo>
                  <a:pt x="145" y="76"/>
                </a:moveTo>
                <a:cubicBezTo>
                  <a:pt x="198" y="46"/>
                  <a:pt x="239" y="39"/>
                  <a:pt x="263" y="37"/>
                </a:cubicBezTo>
                <a:cubicBezTo>
                  <a:pt x="263" y="0"/>
                  <a:pt x="263" y="0"/>
                  <a:pt x="263" y="0"/>
                </a:cubicBezTo>
                <a:cubicBezTo>
                  <a:pt x="404" y="71"/>
                  <a:pt x="404" y="71"/>
                  <a:pt x="404" y="71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3" y="109"/>
                  <a:pt x="263" y="109"/>
                  <a:pt x="263" y="109"/>
                </a:cubicBezTo>
                <a:cubicBezTo>
                  <a:pt x="243" y="111"/>
                  <a:pt x="217" y="118"/>
                  <a:pt x="180" y="139"/>
                </a:cubicBezTo>
                <a:cubicBezTo>
                  <a:pt x="109" y="179"/>
                  <a:pt x="72" y="250"/>
                  <a:pt x="73" y="351"/>
                </a:cubicBezTo>
                <a:cubicBezTo>
                  <a:pt x="1" y="351"/>
                  <a:pt x="1" y="351"/>
                  <a:pt x="1" y="351"/>
                </a:cubicBezTo>
                <a:cubicBezTo>
                  <a:pt x="0" y="190"/>
                  <a:pt x="79" y="113"/>
                  <a:pt x="145" y="7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8476079" y="2019692"/>
            <a:ext cx="1926926" cy="1800000"/>
            <a:chOff x="7807973" y="3762374"/>
            <a:chExt cx="1464017" cy="1367583"/>
          </a:xfrm>
        </p:grpSpPr>
        <p:sp>
          <p:nvSpPr>
            <p:cNvPr id="30" name="圆角矩形 29"/>
            <p:cNvSpPr/>
            <p:nvPr/>
          </p:nvSpPr>
          <p:spPr>
            <a:xfrm>
              <a:off x="7850543" y="3948625"/>
              <a:ext cx="1421447" cy="1020726"/>
            </a:xfrm>
            <a:prstGeom prst="roundRect">
              <a:avLst>
                <a:gd name="adj" fmla="val 3728"/>
              </a:avLst>
            </a:prstGeom>
            <a:solidFill>
              <a:schemeClr val="bg1"/>
            </a:solidFill>
            <a:ln w="38100">
              <a:solidFill>
                <a:srgbClr val="D14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807973" y="3762374"/>
              <a:ext cx="894289" cy="1367583"/>
            </a:xfrm>
            <a:custGeom>
              <a:avLst/>
              <a:gdLst>
                <a:gd name="connsiteX0" fmla="*/ 0 w 866959"/>
                <a:gd name="connsiteY0" fmla="*/ 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0 w 866959"/>
                <a:gd name="connsiteY4" fmla="*/ 0 h 1367583"/>
                <a:gd name="connsiteX0" fmla="*/ 7620 w 866959"/>
                <a:gd name="connsiteY0" fmla="*/ 14478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7620 w 866959"/>
                <a:gd name="connsiteY4" fmla="*/ 144780 h 1367583"/>
                <a:gd name="connsiteX0" fmla="*/ 7620 w 866959"/>
                <a:gd name="connsiteY0" fmla="*/ 12954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7620 w 866959"/>
                <a:gd name="connsiteY4" fmla="*/ 129540 h 1367583"/>
                <a:gd name="connsiteX0" fmla="*/ 0 w 859339"/>
                <a:gd name="connsiteY0" fmla="*/ 129540 h 1367583"/>
                <a:gd name="connsiteX1" fmla="*/ 859339 w 859339"/>
                <a:gd name="connsiteY1" fmla="*/ 0 h 1367583"/>
                <a:gd name="connsiteX2" fmla="*/ 859339 w 859339"/>
                <a:gd name="connsiteY2" fmla="*/ 1367583 h 1367583"/>
                <a:gd name="connsiteX3" fmla="*/ 0 w 859339"/>
                <a:gd name="connsiteY3" fmla="*/ 1222803 h 1367583"/>
                <a:gd name="connsiteX4" fmla="*/ 0 w 859339"/>
                <a:gd name="connsiteY4" fmla="*/ 129540 h 1367583"/>
                <a:gd name="connsiteX0" fmla="*/ 7620 w 866959"/>
                <a:gd name="connsiteY0" fmla="*/ 12954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222803 h 1367583"/>
                <a:gd name="connsiteX4" fmla="*/ 7620 w 866959"/>
                <a:gd name="connsiteY4" fmla="*/ 129540 h 136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959" h="1367583">
                  <a:moveTo>
                    <a:pt x="7620" y="129540"/>
                  </a:moveTo>
                  <a:lnTo>
                    <a:pt x="866959" y="0"/>
                  </a:lnTo>
                  <a:lnTo>
                    <a:pt x="866959" y="1367583"/>
                  </a:lnTo>
                  <a:lnTo>
                    <a:pt x="0" y="1222803"/>
                  </a:lnTo>
                  <a:lnTo>
                    <a:pt x="7620" y="129540"/>
                  </a:lnTo>
                  <a:close/>
                </a:path>
              </a:pathLst>
            </a:custGeom>
            <a:solidFill>
              <a:srgbClr val="D14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977676" y="4042183"/>
              <a:ext cx="561700" cy="911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P</a:t>
              </a:r>
              <a:endParaRPr lang="zh-CN" altLang="en-US" sz="7200" dirty="0">
                <a:solidFill>
                  <a:schemeClr val="bg1"/>
                </a:solidFill>
                <a:latin typeface="Adobe Gothic Std B" panose="020B0800000000000000" pitchFamily="34" charset="-128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8655740" y="4070566"/>
              <a:ext cx="436623" cy="424313"/>
              <a:chOff x="8702262" y="617789"/>
              <a:chExt cx="1317728" cy="1280575"/>
            </a:xfrm>
            <a:solidFill>
              <a:srgbClr val="D14423"/>
            </a:solidFill>
          </p:grpSpPr>
          <p:sp>
            <p:nvSpPr>
              <p:cNvPr id="33" name="饼形 32"/>
              <p:cNvSpPr/>
              <p:nvPr/>
            </p:nvSpPr>
            <p:spPr>
              <a:xfrm>
                <a:off x="8702262" y="754743"/>
                <a:ext cx="1143621" cy="1143621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饼形 33"/>
              <p:cNvSpPr/>
              <p:nvPr/>
            </p:nvSpPr>
            <p:spPr>
              <a:xfrm rot="16200000">
                <a:off x="8827868" y="617789"/>
                <a:ext cx="1192122" cy="1192122"/>
              </a:xfrm>
              <a:prstGeom prst="pie">
                <a:avLst>
                  <a:gd name="adj1" fmla="val 0"/>
                  <a:gd name="adj2" fmla="val 54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>
              <a:off x="8582549" y="4633353"/>
              <a:ext cx="495300" cy="0"/>
            </a:xfrm>
            <a:prstGeom prst="line">
              <a:avLst/>
            </a:prstGeom>
            <a:ln w="28575">
              <a:solidFill>
                <a:srgbClr val="D14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582549" y="4770513"/>
              <a:ext cx="495300" cy="0"/>
            </a:xfrm>
            <a:prstGeom prst="line">
              <a:avLst/>
            </a:prstGeom>
            <a:ln w="28575">
              <a:solidFill>
                <a:srgbClr val="D14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Freeform 13"/>
          <p:cNvSpPr>
            <a:spLocks/>
          </p:cNvSpPr>
          <p:nvPr/>
        </p:nvSpPr>
        <p:spPr bwMode="auto">
          <a:xfrm rot="19356994" flipV="1">
            <a:off x="3071326" y="3487123"/>
            <a:ext cx="1908175" cy="1660525"/>
          </a:xfrm>
          <a:custGeom>
            <a:avLst/>
            <a:gdLst>
              <a:gd name="T0" fmla="*/ 145 w 404"/>
              <a:gd name="T1" fmla="*/ 76 h 351"/>
              <a:gd name="T2" fmla="*/ 263 w 404"/>
              <a:gd name="T3" fmla="*/ 37 h 351"/>
              <a:gd name="T4" fmla="*/ 263 w 404"/>
              <a:gd name="T5" fmla="*/ 0 h 351"/>
              <a:gd name="T6" fmla="*/ 404 w 404"/>
              <a:gd name="T7" fmla="*/ 71 h 351"/>
              <a:gd name="T8" fmla="*/ 263 w 404"/>
              <a:gd name="T9" fmla="*/ 144 h 351"/>
              <a:gd name="T10" fmla="*/ 263 w 404"/>
              <a:gd name="T11" fmla="*/ 109 h 351"/>
              <a:gd name="T12" fmla="*/ 180 w 404"/>
              <a:gd name="T13" fmla="*/ 139 h 351"/>
              <a:gd name="T14" fmla="*/ 73 w 404"/>
              <a:gd name="T15" fmla="*/ 351 h 351"/>
              <a:gd name="T16" fmla="*/ 1 w 404"/>
              <a:gd name="T17" fmla="*/ 351 h 351"/>
              <a:gd name="T18" fmla="*/ 145 w 404"/>
              <a:gd name="T19" fmla="*/ 7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4" h="351">
                <a:moveTo>
                  <a:pt x="145" y="76"/>
                </a:moveTo>
                <a:cubicBezTo>
                  <a:pt x="198" y="46"/>
                  <a:pt x="239" y="39"/>
                  <a:pt x="263" y="37"/>
                </a:cubicBezTo>
                <a:cubicBezTo>
                  <a:pt x="263" y="0"/>
                  <a:pt x="263" y="0"/>
                  <a:pt x="263" y="0"/>
                </a:cubicBezTo>
                <a:cubicBezTo>
                  <a:pt x="404" y="71"/>
                  <a:pt x="404" y="71"/>
                  <a:pt x="404" y="71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3" y="109"/>
                  <a:pt x="263" y="109"/>
                  <a:pt x="263" y="109"/>
                </a:cubicBezTo>
                <a:cubicBezTo>
                  <a:pt x="243" y="111"/>
                  <a:pt x="217" y="118"/>
                  <a:pt x="180" y="139"/>
                </a:cubicBezTo>
                <a:cubicBezTo>
                  <a:pt x="109" y="179"/>
                  <a:pt x="72" y="250"/>
                  <a:pt x="73" y="351"/>
                </a:cubicBezTo>
                <a:cubicBezTo>
                  <a:pt x="1" y="351"/>
                  <a:pt x="1" y="351"/>
                  <a:pt x="1" y="351"/>
                </a:cubicBezTo>
                <a:cubicBezTo>
                  <a:pt x="0" y="190"/>
                  <a:pt x="79" y="113"/>
                  <a:pt x="145" y="7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6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0" y="0"/>
            <a:ext cx="11836800" cy="6669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56460" y="6047332"/>
            <a:ext cx="787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再加上酷炫的图片和文字，像这样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-2400" y="0"/>
            <a:ext cx="12196800" cy="5775603"/>
          </a:xfrm>
          <a:custGeom>
            <a:avLst/>
            <a:gdLst>
              <a:gd name="connsiteX0" fmla="*/ 180000 w 12196800"/>
              <a:gd name="connsiteY0" fmla="*/ 180601 h 5775603"/>
              <a:gd name="connsiteX1" fmla="*/ 180000 w 12196800"/>
              <a:gd name="connsiteY1" fmla="*/ 5595001 h 5775603"/>
              <a:gd name="connsiteX2" fmla="*/ 12016800 w 12196800"/>
              <a:gd name="connsiteY2" fmla="*/ 5595001 h 5775603"/>
              <a:gd name="connsiteX3" fmla="*/ 12016800 w 12196800"/>
              <a:gd name="connsiteY3" fmla="*/ 180601 h 5775603"/>
              <a:gd name="connsiteX4" fmla="*/ 0 w 12196800"/>
              <a:gd name="connsiteY4" fmla="*/ 0 h 5775603"/>
              <a:gd name="connsiteX5" fmla="*/ 12196800 w 12196800"/>
              <a:gd name="connsiteY5" fmla="*/ 0 h 5775603"/>
              <a:gd name="connsiteX6" fmla="*/ 12196800 w 12196800"/>
              <a:gd name="connsiteY6" fmla="*/ 5775603 h 5775603"/>
              <a:gd name="connsiteX7" fmla="*/ 0 w 12196800"/>
              <a:gd name="connsiteY7" fmla="*/ 5775603 h 577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6800" h="5775603">
                <a:moveTo>
                  <a:pt x="180000" y="180601"/>
                </a:moveTo>
                <a:lnTo>
                  <a:pt x="180000" y="5595001"/>
                </a:lnTo>
                <a:lnTo>
                  <a:pt x="12016800" y="5595001"/>
                </a:lnTo>
                <a:lnTo>
                  <a:pt x="12016800" y="180601"/>
                </a:lnTo>
                <a:close/>
                <a:moveTo>
                  <a:pt x="0" y="0"/>
                </a:moveTo>
                <a:lnTo>
                  <a:pt x="12196800" y="0"/>
                </a:lnTo>
                <a:lnTo>
                  <a:pt x="12196800" y="5775603"/>
                </a:lnTo>
                <a:lnTo>
                  <a:pt x="0" y="5775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68238" y="904224"/>
            <a:ext cx="8455525" cy="3967155"/>
            <a:chOff x="1510560" y="813865"/>
            <a:chExt cx="8455525" cy="3967155"/>
          </a:xfrm>
        </p:grpSpPr>
        <p:grpSp>
          <p:nvGrpSpPr>
            <p:cNvPr id="7" name="组合 6"/>
            <p:cNvGrpSpPr/>
            <p:nvPr/>
          </p:nvGrpSpPr>
          <p:grpSpPr>
            <a:xfrm>
              <a:off x="2513318" y="3174742"/>
              <a:ext cx="848796" cy="1606278"/>
              <a:chOff x="3770313" y="-844550"/>
              <a:chExt cx="4648200" cy="8796338"/>
            </a:xfrm>
          </p:grpSpPr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7192963" y="1843087"/>
                <a:ext cx="1225550" cy="488950"/>
              </a:xfrm>
              <a:custGeom>
                <a:avLst/>
                <a:gdLst>
                  <a:gd name="T0" fmla="*/ 261 w 326"/>
                  <a:gd name="T1" fmla="*/ 130 h 130"/>
                  <a:gd name="T2" fmla="*/ 0 w 326"/>
                  <a:gd name="T3" fmla="*/ 130 h 130"/>
                  <a:gd name="T4" fmla="*/ 0 w 326"/>
                  <a:gd name="T5" fmla="*/ 0 h 130"/>
                  <a:gd name="T6" fmla="*/ 261 w 326"/>
                  <a:gd name="T7" fmla="*/ 0 h 130"/>
                  <a:gd name="T8" fmla="*/ 326 w 326"/>
                  <a:gd name="T9" fmla="*/ 65 h 130"/>
                  <a:gd name="T10" fmla="*/ 261 w 326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130">
                    <a:moveTo>
                      <a:pt x="261" y="130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297" y="0"/>
                      <a:pt x="326" y="29"/>
                      <a:pt x="326" y="65"/>
                    </a:cubicBezTo>
                    <a:cubicBezTo>
                      <a:pt x="326" y="101"/>
                      <a:pt x="297" y="130"/>
                      <a:pt x="261" y="13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4506913" y="-844550"/>
                <a:ext cx="3178175" cy="2443163"/>
              </a:xfrm>
              <a:custGeom>
                <a:avLst/>
                <a:gdLst>
                  <a:gd name="T0" fmla="*/ 781 w 846"/>
                  <a:gd name="T1" fmla="*/ 261 h 651"/>
                  <a:gd name="T2" fmla="*/ 585 w 846"/>
                  <a:gd name="T3" fmla="*/ 65 h 651"/>
                  <a:gd name="T4" fmla="*/ 260 w 846"/>
                  <a:gd name="T5" fmla="*/ 65 h 651"/>
                  <a:gd name="T6" fmla="*/ 65 w 846"/>
                  <a:gd name="T7" fmla="*/ 261 h 651"/>
                  <a:gd name="T8" fmla="*/ 65 w 846"/>
                  <a:gd name="T9" fmla="*/ 651 h 651"/>
                  <a:gd name="T10" fmla="*/ 0 w 846"/>
                  <a:gd name="T11" fmla="*/ 651 h 651"/>
                  <a:gd name="T12" fmla="*/ 0 w 846"/>
                  <a:gd name="T13" fmla="*/ 261 h 651"/>
                  <a:gd name="T14" fmla="*/ 260 w 846"/>
                  <a:gd name="T15" fmla="*/ 0 h 651"/>
                  <a:gd name="T16" fmla="*/ 585 w 846"/>
                  <a:gd name="T17" fmla="*/ 0 h 651"/>
                  <a:gd name="T18" fmla="*/ 846 w 846"/>
                  <a:gd name="T19" fmla="*/ 261 h 651"/>
                  <a:gd name="T20" fmla="*/ 846 w 846"/>
                  <a:gd name="T21" fmla="*/ 651 h 651"/>
                  <a:gd name="T22" fmla="*/ 781 w 846"/>
                  <a:gd name="T23" fmla="*/ 651 h 651"/>
                  <a:gd name="T24" fmla="*/ 781 w 846"/>
                  <a:gd name="T25" fmla="*/ 261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6" h="651">
                    <a:moveTo>
                      <a:pt x="781" y="261"/>
                    </a:moveTo>
                    <a:cubicBezTo>
                      <a:pt x="781" y="153"/>
                      <a:pt x="693" y="65"/>
                      <a:pt x="585" y="65"/>
                    </a:cubicBezTo>
                    <a:cubicBezTo>
                      <a:pt x="260" y="65"/>
                      <a:pt x="260" y="65"/>
                      <a:pt x="260" y="65"/>
                    </a:cubicBezTo>
                    <a:cubicBezTo>
                      <a:pt x="152" y="65"/>
                      <a:pt x="65" y="153"/>
                      <a:pt x="65" y="261"/>
                    </a:cubicBezTo>
                    <a:cubicBezTo>
                      <a:pt x="65" y="651"/>
                      <a:pt x="65" y="651"/>
                      <a:pt x="65" y="651"/>
                    </a:cubicBezTo>
                    <a:cubicBezTo>
                      <a:pt x="0" y="651"/>
                      <a:pt x="0" y="651"/>
                      <a:pt x="0" y="651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117"/>
                      <a:pt x="116" y="0"/>
                      <a:pt x="260" y="0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729" y="0"/>
                      <a:pt x="846" y="117"/>
                      <a:pt x="846" y="261"/>
                    </a:cubicBezTo>
                    <a:cubicBezTo>
                      <a:pt x="846" y="651"/>
                      <a:pt x="846" y="651"/>
                      <a:pt x="846" y="651"/>
                    </a:cubicBezTo>
                    <a:cubicBezTo>
                      <a:pt x="781" y="651"/>
                      <a:pt x="781" y="651"/>
                      <a:pt x="781" y="651"/>
                    </a:cubicBezTo>
                    <a:lnTo>
                      <a:pt x="781" y="26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3770313" y="1843087"/>
                <a:ext cx="1223963" cy="488950"/>
              </a:xfrm>
              <a:custGeom>
                <a:avLst/>
                <a:gdLst>
                  <a:gd name="T0" fmla="*/ 326 w 326"/>
                  <a:gd name="T1" fmla="*/ 130 h 130"/>
                  <a:gd name="T2" fmla="*/ 66 w 326"/>
                  <a:gd name="T3" fmla="*/ 130 h 130"/>
                  <a:gd name="T4" fmla="*/ 0 w 326"/>
                  <a:gd name="T5" fmla="*/ 65 h 130"/>
                  <a:gd name="T6" fmla="*/ 66 w 326"/>
                  <a:gd name="T7" fmla="*/ 0 h 130"/>
                  <a:gd name="T8" fmla="*/ 326 w 326"/>
                  <a:gd name="T9" fmla="*/ 0 h 130"/>
                  <a:gd name="T10" fmla="*/ 326 w 326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130">
                    <a:moveTo>
                      <a:pt x="326" y="130"/>
                    </a:moveTo>
                    <a:cubicBezTo>
                      <a:pt x="66" y="130"/>
                      <a:pt x="66" y="130"/>
                      <a:pt x="66" y="130"/>
                    </a:cubicBezTo>
                    <a:cubicBezTo>
                      <a:pt x="30" y="130"/>
                      <a:pt x="0" y="101"/>
                      <a:pt x="0" y="65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326" y="0"/>
                      <a:pt x="326" y="0"/>
                      <a:pt x="326" y="0"/>
                    </a:cubicBezTo>
                    <a:lnTo>
                      <a:pt x="326" y="1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任意多边形 13"/>
              <p:cNvSpPr>
                <a:spLocks/>
              </p:cNvSpPr>
              <p:nvPr/>
            </p:nvSpPr>
            <p:spPr bwMode="auto">
              <a:xfrm>
                <a:off x="5238751" y="1231900"/>
                <a:ext cx="1709738" cy="1711325"/>
              </a:xfrm>
              <a:custGeom>
                <a:avLst/>
                <a:gdLst>
                  <a:gd name="connsiteX0" fmla="*/ 857250 w 1709738"/>
                  <a:gd name="connsiteY0" fmla="*/ 366712 h 1711325"/>
                  <a:gd name="connsiteX1" fmla="*/ 368300 w 1709738"/>
                  <a:gd name="connsiteY1" fmla="*/ 854869 h 1711325"/>
                  <a:gd name="connsiteX2" fmla="*/ 857250 w 1709738"/>
                  <a:gd name="connsiteY2" fmla="*/ 1343026 h 1711325"/>
                  <a:gd name="connsiteX3" fmla="*/ 1346200 w 1709738"/>
                  <a:gd name="connsiteY3" fmla="*/ 854869 h 1711325"/>
                  <a:gd name="connsiteX4" fmla="*/ 857250 w 1709738"/>
                  <a:gd name="connsiteY4" fmla="*/ 366712 h 1711325"/>
                  <a:gd name="connsiteX5" fmla="*/ 856748 w 1709738"/>
                  <a:gd name="connsiteY5" fmla="*/ 0 h 1711325"/>
                  <a:gd name="connsiteX6" fmla="*/ 1709738 w 1709738"/>
                  <a:gd name="connsiteY6" fmla="*/ 855663 h 1711325"/>
                  <a:gd name="connsiteX7" fmla="*/ 856748 w 1709738"/>
                  <a:gd name="connsiteY7" fmla="*/ 1711325 h 1711325"/>
                  <a:gd name="connsiteX8" fmla="*/ 0 w 1709738"/>
                  <a:gd name="connsiteY8" fmla="*/ 855663 h 1711325"/>
                  <a:gd name="connsiteX9" fmla="*/ 856748 w 1709738"/>
                  <a:gd name="connsiteY9" fmla="*/ 0 h 171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09738" h="1711325">
                    <a:moveTo>
                      <a:pt x="857250" y="366712"/>
                    </a:moveTo>
                    <a:cubicBezTo>
                      <a:pt x="587210" y="366712"/>
                      <a:pt x="368300" y="585267"/>
                      <a:pt x="368300" y="854869"/>
                    </a:cubicBezTo>
                    <a:cubicBezTo>
                      <a:pt x="368300" y="1124471"/>
                      <a:pt x="587210" y="1343026"/>
                      <a:pt x="857250" y="1343026"/>
                    </a:cubicBezTo>
                    <a:cubicBezTo>
                      <a:pt x="1127290" y="1343026"/>
                      <a:pt x="1346200" y="1124471"/>
                      <a:pt x="1346200" y="854869"/>
                    </a:cubicBezTo>
                    <a:cubicBezTo>
                      <a:pt x="1346200" y="585267"/>
                      <a:pt x="1127290" y="366712"/>
                      <a:pt x="857250" y="366712"/>
                    </a:cubicBezTo>
                    <a:close/>
                    <a:moveTo>
                      <a:pt x="856748" y="0"/>
                    </a:moveTo>
                    <a:cubicBezTo>
                      <a:pt x="1330214" y="0"/>
                      <a:pt x="1709738" y="382796"/>
                      <a:pt x="1709738" y="855663"/>
                    </a:cubicBezTo>
                    <a:cubicBezTo>
                      <a:pt x="1709738" y="1328529"/>
                      <a:pt x="1326456" y="1711325"/>
                      <a:pt x="856748" y="1711325"/>
                    </a:cubicBezTo>
                    <a:cubicBezTo>
                      <a:pt x="383282" y="1711325"/>
                      <a:pt x="0" y="1328529"/>
                      <a:pt x="0" y="855663"/>
                    </a:cubicBezTo>
                    <a:cubicBezTo>
                      <a:pt x="0" y="382796"/>
                      <a:pt x="383282" y="0"/>
                      <a:pt x="85674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4506913" y="2601912"/>
                <a:ext cx="3178175" cy="4337050"/>
              </a:xfrm>
              <a:custGeom>
                <a:avLst/>
                <a:gdLst>
                  <a:gd name="T0" fmla="*/ 202 w 846"/>
                  <a:gd name="T1" fmla="*/ 0 h 1155"/>
                  <a:gd name="T2" fmla="*/ 423 w 846"/>
                  <a:gd name="T3" fmla="*/ 124 h 1155"/>
                  <a:gd name="T4" fmla="*/ 643 w 846"/>
                  <a:gd name="T5" fmla="*/ 0 h 1155"/>
                  <a:gd name="T6" fmla="*/ 846 w 846"/>
                  <a:gd name="T7" fmla="*/ 254 h 1155"/>
                  <a:gd name="T8" fmla="*/ 846 w 846"/>
                  <a:gd name="T9" fmla="*/ 904 h 1155"/>
                  <a:gd name="T10" fmla="*/ 650 w 846"/>
                  <a:gd name="T11" fmla="*/ 1155 h 1155"/>
                  <a:gd name="T12" fmla="*/ 650 w 846"/>
                  <a:gd name="T13" fmla="*/ 803 h 1155"/>
                  <a:gd name="T14" fmla="*/ 423 w 846"/>
                  <a:gd name="T15" fmla="*/ 575 h 1155"/>
                  <a:gd name="T16" fmla="*/ 195 w 846"/>
                  <a:gd name="T17" fmla="*/ 803 h 1155"/>
                  <a:gd name="T18" fmla="*/ 195 w 846"/>
                  <a:gd name="T19" fmla="*/ 1155 h 1155"/>
                  <a:gd name="T20" fmla="*/ 0 w 846"/>
                  <a:gd name="T21" fmla="*/ 904 h 1155"/>
                  <a:gd name="T22" fmla="*/ 0 w 846"/>
                  <a:gd name="T23" fmla="*/ 254 h 1155"/>
                  <a:gd name="T24" fmla="*/ 202 w 846"/>
                  <a:gd name="T25" fmla="*/ 0 h 1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6" h="1155">
                    <a:moveTo>
                      <a:pt x="202" y="0"/>
                    </a:moveTo>
                    <a:cubicBezTo>
                      <a:pt x="248" y="74"/>
                      <a:pt x="329" y="124"/>
                      <a:pt x="423" y="124"/>
                    </a:cubicBezTo>
                    <a:cubicBezTo>
                      <a:pt x="516" y="124"/>
                      <a:pt x="597" y="74"/>
                      <a:pt x="643" y="0"/>
                    </a:cubicBezTo>
                    <a:cubicBezTo>
                      <a:pt x="759" y="27"/>
                      <a:pt x="846" y="130"/>
                      <a:pt x="846" y="254"/>
                    </a:cubicBezTo>
                    <a:cubicBezTo>
                      <a:pt x="846" y="904"/>
                      <a:pt x="846" y="904"/>
                      <a:pt x="846" y="904"/>
                    </a:cubicBezTo>
                    <a:cubicBezTo>
                      <a:pt x="846" y="1026"/>
                      <a:pt x="762" y="1126"/>
                      <a:pt x="650" y="1155"/>
                    </a:cubicBezTo>
                    <a:cubicBezTo>
                      <a:pt x="650" y="803"/>
                      <a:pt x="650" y="803"/>
                      <a:pt x="650" y="803"/>
                    </a:cubicBezTo>
                    <a:cubicBezTo>
                      <a:pt x="650" y="677"/>
                      <a:pt x="548" y="575"/>
                      <a:pt x="423" y="575"/>
                    </a:cubicBezTo>
                    <a:cubicBezTo>
                      <a:pt x="297" y="575"/>
                      <a:pt x="195" y="677"/>
                      <a:pt x="195" y="803"/>
                    </a:cubicBezTo>
                    <a:cubicBezTo>
                      <a:pt x="195" y="1155"/>
                      <a:pt x="195" y="1155"/>
                      <a:pt x="195" y="1155"/>
                    </a:cubicBezTo>
                    <a:cubicBezTo>
                      <a:pt x="83" y="1126"/>
                      <a:pt x="0" y="1026"/>
                      <a:pt x="0" y="904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130"/>
                      <a:pt x="86" y="27"/>
                      <a:pt x="2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5483226" y="5019675"/>
                <a:ext cx="1220788" cy="2932113"/>
              </a:xfrm>
              <a:custGeom>
                <a:avLst/>
                <a:gdLst>
                  <a:gd name="T0" fmla="*/ 163 w 325"/>
                  <a:gd name="T1" fmla="*/ 0 h 781"/>
                  <a:gd name="T2" fmla="*/ 325 w 325"/>
                  <a:gd name="T3" fmla="*/ 163 h 781"/>
                  <a:gd name="T4" fmla="*/ 325 w 325"/>
                  <a:gd name="T5" fmla="*/ 618 h 781"/>
                  <a:gd name="T6" fmla="*/ 163 w 325"/>
                  <a:gd name="T7" fmla="*/ 781 h 781"/>
                  <a:gd name="T8" fmla="*/ 0 w 325"/>
                  <a:gd name="T9" fmla="*/ 618 h 781"/>
                  <a:gd name="T10" fmla="*/ 0 w 325"/>
                  <a:gd name="T11" fmla="*/ 163 h 781"/>
                  <a:gd name="T12" fmla="*/ 163 w 325"/>
                  <a:gd name="T13" fmla="*/ 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5" h="781">
                    <a:moveTo>
                      <a:pt x="163" y="0"/>
                    </a:moveTo>
                    <a:cubicBezTo>
                      <a:pt x="253" y="0"/>
                      <a:pt x="325" y="73"/>
                      <a:pt x="325" y="163"/>
                    </a:cubicBezTo>
                    <a:cubicBezTo>
                      <a:pt x="325" y="618"/>
                      <a:pt x="325" y="618"/>
                      <a:pt x="325" y="618"/>
                    </a:cubicBezTo>
                    <a:cubicBezTo>
                      <a:pt x="325" y="708"/>
                      <a:pt x="253" y="781"/>
                      <a:pt x="163" y="781"/>
                    </a:cubicBezTo>
                    <a:cubicBezTo>
                      <a:pt x="73" y="781"/>
                      <a:pt x="0" y="708"/>
                      <a:pt x="0" y="618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73"/>
                      <a:pt x="73" y="0"/>
                      <a:pt x="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510560" y="813865"/>
              <a:ext cx="2696579" cy="2667634"/>
              <a:chOff x="4376082" y="967154"/>
              <a:chExt cx="3224213" cy="3189605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4376082" y="967154"/>
                <a:ext cx="3224213" cy="3189605"/>
                <a:chOff x="4272915" y="1237297"/>
                <a:chExt cx="3224213" cy="3189605"/>
              </a:xfrm>
            </p:grpSpPr>
            <p:sp>
              <p:nvSpPr>
                <p:cNvPr id="20" name="右耳朵"/>
                <p:cNvSpPr>
                  <a:spLocks/>
                </p:cNvSpPr>
                <p:nvPr/>
              </p:nvSpPr>
              <p:spPr bwMode="auto">
                <a:xfrm flipH="1">
                  <a:off x="6806406" y="3207784"/>
                  <a:ext cx="300038" cy="474663"/>
                </a:xfrm>
                <a:custGeom>
                  <a:avLst/>
                  <a:gdLst>
                    <a:gd name="T0" fmla="*/ 80 w 80"/>
                    <a:gd name="T1" fmla="*/ 63 h 126"/>
                    <a:gd name="T2" fmla="*/ 39 w 80"/>
                    <a:gd name="T3" fmla="*/ 126 h 126"/>
                    <a:gd name="T4" fmla="*/ 0 w 80"/>
                    <a:gd name="T5" fmla="*/ 48 h 126"/>
                    <a:gd name="T6" fmla="*/ 39 w 80"/>
                    <a:gd name="T7" fmla="*/ 0 h 126"/>
                    <a:gd name="T8" fmla="*/ 80 w 80"/>
                    <a:gd name="T9" fmla="*/ 63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26">
                      <a:moveTo>
                        <a:pt x="80" y="63"/>
                      </a:moveTo>
                      <a:cubicBezTo>
                        <a:pt x="80" y="98"/>
                        <a:pt x="62" y="126"/>
                        <a:pt x="39" y="126"/>
                      </a:cubicBezTo>
                      <a:cubicBezTo>
                        <a:pt x="17" y="126"/>
                        <a:pt x="0" y="83"/>
                        <a:pt x="0" y="48"/>
                      </a:cubicBezTo>
                      <a:cubicBezTo>
                        <a:pt x="0" y="13"/>
                        <a:pt x="17" y="0"/>
                        <a:pt x="39" y="0"/>
                      </a:cubicBezTo>
                      <a:cubicBezTo>
                        <a:pt x="62" y="0"/>
                        <a:pt x="80" y="28"/>
                        <a:pt x="80" y="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左耳朵"/>
                <p:cNvSpPr>
                  <a:spLocks/>
                </p:cNvSpPr>
                <p:nvPr/>
              </p:nvSpPr>
              <p:spPr bwMode="auto">
                <a:xfrm>
                  <a:off x="4849395" y="3207785"/>
                  <a:ext cx="300038" cy="474663"/>
                </a:xfrm>
                <a:custGeom>
                  <a:avLst/>
                  <a:gdLst>
                    <a:gd name="T0" fmla="*/ 80 w 80"/>
                    <a:gd name="T1" fmla="*/ 63 h 126"/>
                    <a:gd name="T2" fmla="*/ 39 w 80"/>
                    <a:gd name="T3" fmla="*/ 126 h 126"/>
                    <a:gd name="T4" fmla="*/ 0 w 80"/>
                    <a:gd name="T5" fmla="*/ 48 h 126"/>
                    <a:gd name="T6" fmla="*/ 39 w 80"/>
                    <a:gd name="T7" fmla="*/ 0 h 126"/>
                    <a:gd name="T8" fmla="*/ 80 w 80"/>
                    <a:gd name="T9" fmla="*/ 63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26">
                      <a:moveTo>
                        <a:pt x="80" y="63"/>
                      </a:moveTo>
                      <a:cubicBezTo>
                        <a:pt x="80" y="98"/>
                        <a:pt x="62" y="126"/>
                        <a:pt x="39" y="126"/>
                      </a:cubicBezTo>
                      <a:cubicBezTo>
                        <a:pt x="17" y="126"/>
                        <a:pt x="0" y="83"/>
                        <a:pt x="0" y="48"/>
                      </a:cubicBezTo>
                      <a:cubicBezTo>
                        <a:pt x="0" y="13"/>
                        <a:pt x="17" y="0"/>
                        <a:pt x="39" y="0"/>
                      </a:cubicBezTo>
                      <a:cubicBezTo>
                        <a:pt x="62" y="0"/>
                        <a:pt x="80" y="28"/>
                        <a:pt x="80" y="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脸蛋"/>
                <p:cNvSpPr>
                  <a:spLocks/>
                </p:cNvSpPr>
                <p:nvPr/>
              </p:nvSpPr>
              <p:spPr bwMode="auto">
                <a:xfrm>
                  <a:off x="4965700" y="1862455"/>
                  <a:ext cx="2027238" cy="2564447"/>
                </a:xfrm>
                <a:custGeom>
                  <a:avLst/>
                  <a:gdLst>
                    <a:gd name="T0" fmla="*/ 100 w 200"/>
                    <a:gd name="T1" fmla="*/ 0 h 278"/>
                    <a:gd name="T2" fmla="*/ 200 w 200"/>
                    <a:gd name="T3" fmla="*/ 138 h 278"/>
                    <a:gd name="T4" fmla="*/ 100 w 200"/>
                    <a:gd name="T5" fmla="*/ 278 h 278"/>
                    <a:gd name="T6" fmla="*/ 0 w 200"/>
                    <a:gd name="T7" fmla="*/ 139 h 278"/>
                    <a:gd name="T8" fmla="*/ 100 w 200"/>
                    <a:gd name="T9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278">
                      <a:moveTo>
                        <a:pt x="100" y="0"/>
                      </a:moveTo>
                      <a:cubicBezTo>
                        <a:pt x="155" y="0"/>
                        <a:pt x="200" y="62"/>
                        <a:pt x="200" y="138"/>
                      </a:cubicBezTo>
                      <a:cubicBezTo>
                        <a:pt x="200" y="215"/>
                        <a:pt x="157" y="270"/>
                        <a:pt x="100" y="278"/>
                      </a:cubicBezTo>
                      <a:cubicBezTo>
                        <a:pt x="42" y="270"/>
                        <a:pt x="0" y="215"/>
                        <a:pt x="0" y="139"/>
                      </a:cubicBezTo>
                      <a:cubicBezTo>
                        <a:pt x="0" y="62"/>
                        <a:pt x="44" y="0"/>
                        <a:pt x="1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50">
                  <a:solidFill>
                    <a:srgbClr val="000000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头发"/>
                <p:cNvSpPr>
                  <a:spLocks noEditPoints="1"/>
                </p:cNvSpPr>
                <p:nvPr/>
              </p:nvSpPr>
              <p:spPr bwMode="auto">
                <a:xfrm>
                  <a:off x="4272915" y="1237297"/>
                  <a:ext cx="3224213" cy="2362200"/>
                </a:xfrm>
                <a:custGeom>
                  <a:avLst/>
                  <a:gdLst>
                    <a:gd name="T0" fmla="*/ 0 w 318"/>
                    <a:gd name="T1" fmla="*/ 148 h 233"/>
                    <a:gd name="T2" fmla="*/ 31 w 318"/>
                    <a:gd name="T3" fmla="*/ 157 h 233"/>
                    <a:gd name="T4" fmla="*/ 15 w 318"/>
                    <a:gd name="T5" fmla="*/ 130 h 233"/>
                    <a:gd name="T6" fmla="*/ 55 w 318"/>
                    <a:gd name="T7" fmla="*/ 75 h 233"/>
                    <a:gd name="T8" fmla="*/ 45 w 318"/>
                    <a:gd name="T9" fmla="*/ 72 h 233"/>
                    <a:gd name="T10" fmla="*/ 77 w 318"/>
                    <a:gd name="T11" fmla="*/ 47 h 233"/>
                    <a:gd name="T12" fmla="*/ 121 w 318"/>
                    <a:gd name="T13" fmla="*/ 25 h 233"/>
                    <a:gd name="T14" fmla="*/ 162 w 318"/>
                    <a:gd name="T15" fmla="*/ 25 h 233"/>
                    <a:gd name="T16" fmla="*/ 164 w 318"/>
                    <a:gd name="T17" fmla="*/ 25 h 233"/>
                    <a:gd name="T18" fmla="*/ 215 w 318"/>
                    <a:gd name="T19" fmla="*/ 21 h 233"/>
                    <a:gd name="T20" fmla="*/ 252 w 318"/>
                    <a:gd name="T21" fmla="*/ 25 h 233"/>
                    <a:gd name="T22" fmla="*/ 242 w 318"/>
                    <a:gd name="T23" fmla="*/ 38 h 233"/>
                    <a:gd name="T24" fmla="*/ 278 w 318"/>
                    <a:gd name="T25" fmla="*/ 67 h 233"/>
                    <a:gd name="T26" fmla="*/ 279 w 318"/>
                    <a:gd name="T27" fmla="*/ 80 h 233"/>
                    <a:gd name="T28" fmla="*/ 285 w 318"/>
                    <a:gd name="T29" fmla="*/ 86 h 233"/>
                    <a:gd name="T30" fmla="*/ 316 w 318"/>
                    <a:gd name="T31" fmla="*/ 134 h 233"/>
                    <a:gd name="T32" fmla="*/ 304 w 318"/>
                    <a:gd name="T33" fmla="*/ 158 h 233"/>
                    <a:gd name="T34" fmla="*/ 304 w 318"/>
                    <a:gd name="T35" fmla="*/ 159 h 233"/>
                    <a:gd name="T36" fmla="*/ 317 w 318"/>
                    <a:gd name="T37" fmla="*/ 149 h 233"/>
                    <a:gd name="T38" fmla="*/ 301 w 318"/>
                    <a:gd name="T39" fmla="*/ 175 h 233"/>
                    <a:gd name="T40" fmla="*/ 298 w 318"/>
                    <a:gd name="T41" fmla="*/ 189 h 233"/>
                    <a:gd name="T42" fmla="*/ 264 w 318"/>
                    <a:gd name="T43" fmla="*/ 213 h 233"/>
                    <a:gd name="T44" fmla="*/ 229 w 318"/>
                    <a:gd name="T45" fmla="*/ 172 h 233"/>
                    <a:gd name="T46" fmla="*/ 202 w 318"/>
                    <a:gd name="T47" fmla="*/ 112 h 233"/>
                    <a:gd name="T48" fmla="*/ 40 w 318"/>
                    <a:gd name="T49" fmla="*/ 214 h 233"/>
                    <a:gd name="T50" fmla="*/ 61 w 318"/>
                    <a:gd name="T51" fmla="*/ 170 h 233"/>
                    <a:gd name="T52" fmla="*/ 0 w 318"/>
                    <a:gd name="T53" fmla="*/ 148 h 233"/>
                    <a:gd name="T54" fmla="*/ 40 w 318"/>
                    <a:gd name="T55" fmla="*/ 136 h 233"/>
                    <a:gd name="T56" fmla="*/ 43 w 318"/>
                    <a:gd name="T57" fmla="*/ 127 h 233"/>
                    <a:gd name="T58" fmla="*/ 43 w 318"/>
                    <a:gd name="T59" fmla="*/ 127 h 233"/>
                    <a:gd name="T60" fmla="*/ 43 w 318"/>
                    <a:gd name="T61" fmla="*/ 125 h 233"/>
                    <a:gd name="T62" fmla="*/ 34 w 318"/>
                    <a:gd name="T63" fmla="*/ 153 h 233"/>
                    <a:gd name="T64" fmla="*/ 37 w 318"/>
                    <a:gd name="T65" fmla="*/ 150 h 233"/>
                    <a:gd name="T66" fmla="*/ 40 w 318"/>
                    <a:gd name="T67" fmla="*/ 136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18" h="233">
                      <a:moveTo>
                        <a:pt x="0" y="148"/>
                      </a:moveTo>
                      <a:cubicBezTo>
                        <a:pt x="13" y="162"/>
                        <a:pt x="23" y="162"/>
                        <a:pt x="31" y="157"/>
                      </a:cubicBezTo>
                      <a:cubicBezTo>
                        <a:pt x="21" y="155"/>
                        <a:pt x="16" y="142"/>
                        <a:pt x="15" y="130"/>
                      </a:cubicBezTo>
                      <a:cubicBezTo>
                        <a:pt x="12" y="109"/>
                        <a:pt x="33" y="83"/>
                        <a:pt x="55" y="75"/>
                      </a:cubicBezTo>
                      <a:cubicBezTo>
                        <a:pt x="52" y="74"/>
                        <a:pt x="48" y="73"/>
                        <a:pt x="45" y="72"/>
                      </a:cubicBezTo>
                      <a:cubicBezTo>
                        <a:pt x="65" y="68"/>
                        <a:pt x="77" y="64"/>
                        <a:pt x="77" y="47"/>
                      </a:cubicBezTo>
                      <a:cubicBezTo>
                        <a:pt x="77" y="26"/>
                        <a:pt x="102" y="15"/>
                        <a:pt x="121" y="25"/>
                      </a:cubicBezTo>
                      <a:cubicBezTo>
                        <a:pt x="131" y="15"/>
                        <a:pt x="149" y="13"/>
                        <a:pt x="162" y="25"/>
                      </a:cubicBezTo>
                      <a:cubicBezTo>
                        <a:pt x="164" y="25"/>
                        <a:pt x="164" y="25"/>
                        <a:pt x="164" y="25"/>
                      </a:cubicBezTo>
                      <a:cubicBezTo>
                        <a:pt x="174" y="1"/>
                        <a:pt x="207" y="0"/>
                        <a:pt x="215" y="21"/>
                      </a:cubicBezTo>
                      <a:cubicBezTo>
                        <a:pt x="220" y="35"/>
                        <a:pt x="233" y="35"/>
                        <a:pt x="252" y="25"/>
                      </a:cubicBezTo>
                      <a:cubicBezTo>
                        <a:pt x="251" y="32"/>
                        <a:pt x="247" y="36"/>
                        <a:pt x="242" y="38"/>
                      </a:cubicBezTo>
                      <a:cubicBezTo>
                        <a:pt x="260" y="38"/>
                        <a:pt x="278" y="49"/>
                        <a:pt x="278" y="67"/>
                      </a:cubicBezTo>
                      <a:cubicBezTo>
                        <a:pt x="278" y="71"/>
                        <a:pt x="278" y="76"/>
                        <a:pt x="279" y="80"/>
                      </a:cubicBezTo>
                      <a:cubicBezTo>
                        <a:pt x="281" y="82"/>
                        <a:pt x="283" y="84"/>
                        <a:pt x="285" y="86"/>
                      </a:cubicBezTo>
                      <a:cubicBezTo>
                        <a:pt x="303" y="96"/>
                        <a:pt x="318" y="117"/>
                        <a:pt x="316" y="134"/>
                      </a:cubicBezTo>
                      <a:cubicBezTo>
                        <a:pt x="315" y="144"/>
                        <a:pt x="311" y="155"/>
                        <a:pt x="304" y="158"/>
                      </a:cubicBezTo>
                      <a:cubicBezTo>
                        <a:pt x="304" y="159"/>
                        <a:pt x="304" y="159"/>
                        <a:pt x="304" y="159"/>
                      </a:cubicBezTo>
                      <a:cubicBezTo>
                        <a:pt x="308" y="157"/>
                        <a:pt x="312" y="154"/>
                        <a:pt x="317" y="149"/>
                      </a:cubicBezTo>
                      <a:cubicBezTo>
                        <a:pt x="317" y="161"/>
                        <a:pt x="310" y="170"/>
                        <a:pt x="301" y="175"/>
                      </a:cubicBezTo>
                      <a:cubicBezTo>
                        <a:pt x="300" y="180"/>
                        <a:pt x="299" y="185"/>
                        <a:pt x="298" y="189"/>
                      </a:cubicBezTo>
                      <a:cubicBezTo>
                        <a:pt x="307" y="230"/>
                        <a:pt x="250" y="212"/>
                        <a:pt x="264" y="213"/>
                      </a:cubicBezTo>
                      <a:cubicBezTo>
                        <a:pt x="263" y="166"/>
                        <a:pt x="254" y="193"/>
                        <a:pt x="229" y="172"/>
                      </a:cubicBezTo>
                      <a:cubicBezTo>
                        <a:pt x="220" y="164"/>
                        <a:pt x="215" y="149"/>
                        <a:pt x="202" y="112"/>
                      </a:cubicBezTo>
                      <a:cubicBezTo>
                        <a:pt x="181" y="148"/>
                        <a:pt x="98" y="233"/>
                        <a:pt x="40" y="214"/>
                      </a:cubicBezTo>
                      <a:cubicBezTo>
                        <a:pt x="49" y="213"/>
                        <a:pt x="69" y="165"/>
                        <a:pt x="61" y="170"/>
                      </a:cubicBezTo>
                      <a:cubicBezTo>
                        <a:pt x="47" y="182"/>
                        <a:pt x="28" y="212"/>
                        <a:pt x="0" y="148"/>
                      </a:cubicBezTo>
                      <a:close/>
                      <a:moveTo>
                        <a:pt x="40" y="136"/>
                      </a:moveTo>
                      <a:cubicBezTo>
                        <a:pt x="41" y="129"/>
                        <a:pt x="42" y="124"/>
                        <a:pt x="43" y="127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3" y="125"/>
                        <a:pt x="43" y="125"/>
                        <a:pt x="43" y="125"/>
                      </a:cubicBezTo>
                      <a:cubicBezTo>
                        <a:pt x="31" y="133"/>
                        <a:pt x="19" y="144"/>
                        <a:pt x="34" y="153"/>
                      </a:cubicBezTo>
                      <a:cubicBezTo>
                        <a:pt x="35" y="152"/>
                        <a:pt x="36" y="151"/>
                        <a:pt x="37" y="150"/>
                      </a:cubicBezTo>
                      <a:cubicBezTo>
                        <a:pt x="38" y="146"/>
                        <a:pt x="39" y="141"/>
                        <a:pt x="40" y="1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7150">
                  <a:solidFill>
                    <a:srgbClr val="000000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D74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右眼"/>
                <p:cNvSpPr/>
                <p:nvPr/>
              </p:nvSpPr>
              <p:spPr>
                <a:xfrm>
                  <a:off x="6355161" y="3337115"/>
                  <a:ext cx="324000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" name="眼镜"/>
                <p:cNvSpPr>
                  <a:spLocks noEditPoints="1"/>
                </p:cNvSpPr>
                <p:nvPr/>
              </p:nvSpPr>
              <p:spPr bwMode="auto">
                <a:xfrm>
                  <a:off x="4903916" y="3009395"/>
                  <a:ext cx="2152984" cy="761269"/>
                </a:xfrm>
                <a:custGeom>
                  <a:avLst/>
                  <a:gdLst>
                    <a:gd name="T0" fmla="*/ 1658 w 1660"/>
                    <a:gd name="T1" fmla="*/ 103 h 587"/>
                    <a:gd name="T2" fmla="*/ 1596 w 1660"/>
                    <a:gd name="T3" fmla="*/ 68 h 587"/>
                    <a:gd name="T4" fmla="*/ 1096 w 1660"/>
                    <a:gd name="T5" fmla="*/ 39 h 587"/>
                    <a:gd name="T6" fmla="*/ 837 w 1660"/>
                    <a:gd name="T7" fmla="*/ 149 h 587"/>
                    <a:gd name="T8" fmla="*/ 823 w 1660"/>
                    <a:gd name="T9" fmla="*/ 149 h 587"/>
                    <a:gd name="T10" fmla="*/ 564 w 1660"/>
                    <a:gd name="T11" fmla="*/ 39 h 587"/>
                    <a:gd name="T12" fmla="*/ 64 w 1660"/>
                    <a:gd name="T13" fmla="*/ 68 h 587"/>
                    <a:gd name="T14" fmla="*/ 2 w 1660"/>
                    <a:gd name="T15" fmla="*/ 103 h 587"/>
                    <a:gd name="T16" fmla="*/ 27 w 1660"/>
                    <a:gd name="T17" fmla="*/ 161 h 587"/>
                    <a:gd name="T18" fmla="*/ 98 w 1660"/>
                    <a:gd name="T19" fmla="*/ 296 h 587"/>
                    <a:gd name="T20" fmla="*/ 214 w 1660"/>
                    <a:gd name="T21" fmla="*/ 541 h 587"/>
                    <a:gd name="T22" fmla="*/ 614 w 1660"/>
                    <a:gd name="T23" fmla="*/ 537 h 587"/>
                    <a:gd name="T24" fmla="*/ 828 w 1660"/>
                    <a:gd name="T25" fmla="*/ 238 h 587"/>
                    <a:gd name="T26" fmla="*/ 832 w 1660"/>
                    <a:gd name="T27" fmla="*/ 238 h 587"/>
                    <a:gd name="T28" fmla="*/ 1046 w 1660"/>
                    <a:gd name="T29" fmla="*/ 537 h 587"/>
                    <a:gd name="T30" fmla="*/ 1446 w 1660"/>
                    <a:gd name="T31" fmla="*/ 541 h 587"/>
                    <a:gd name="T32" fmla="*/ 1562 w 1660"/>
                    <a:gd name="T33" fmla="*/ 296 h 587"/>
                    <a:gd name="T34" fmla="*/ 1633 w 1660"/>
                    <a:gd name="T35" fmla="*/ 161 h 587"/>
                    <a:gd name="T36" fmla="*/ 1658 w 1660"/>
                    <a:gd name="T37" fmla="*/ 103 h 587"/>
                    <a:gd name="T38" fmla="*/ 670 w 1660"/>
                    <a:gd name="T39" fmla="*/ 341 h 587"/>
                    <a:gd name="T40" fmla="*/ 588 w 1660"/>
                    <a:gd name="T41" fmla="*/ 489 h 587"/>
                    <a:gd name="T42" fmla="*/ 411 w 1660"/>
                    <a:gd name="T43" fmla="*/ 519 h 587"/>
                    <a:gd name="T44" fmla="*/ 234 w 1660"/>
                    <a:gd name="T45" fmla="*/ 490 h 587"/>
                    <a:gd name="T46" fmla="*/ 160 w 1660"/>
                    <a:gd name="T47" fmla="*/ 316 h 587"/>
                    <a:gd name="T48" fmla="*/ 146 w 1660"/>
                    <a:gd name="T49" fmla="*/ 132 h 587"/>
                    <a:gd name="T50" fmla="*/ 405 w 1660"/>
                    <a:gd name="T51" fmla="*/ 89 h 587"/>
                    <a:gd name="T52" fmla="*/ 702 w 1660"/>
                    <a:gd name="T53" fmla="*/ 170 h 587"/>
                    <a:gd name="T54" fmla="*/ 670 w 1660"/>
                    <a:gd name="T55" fmla="*/ 341 h 587"/>
                    <a:gd name="T56" fmla="*/ 1500 w 1660"/>
                    <a:gd name="T57" fmla="*/ 316 h 587"/>
                    <a:gd name="T58" fmla="*/ 1426 w 1660"/>
                    <a:gd name="T59" fmla="*/ 490 h 587"/>
                    <a:gd name="T60" fmla="*/ 1249 w 1660"/>
                    <a:gd name="T61" fmla="*/ 519 h 587"/>
                    <a:gd name="T62" fmla="*/ 1072 w 1660"/>
                    <a:gd name="T63" fmla="*/ 489 h 587"/>
                    <a:gd name="T64" fmla="*/ 990 w 1660"/>
                    <a:gd name="T65" fmla="*/ 341 h 587"/>
                    <a:gd name="T66" fmla="*/ 958 w 1660"/>
                    <a:gd name="T67" fmla="*/ 170 h 587"/>
                    <a:gd name="T68" fmla="*/ 1255 w 1660"/>
                    <a:gd name="T69" fmla="*/ 89 h 587"/>
                    <a:gd name="T70" fmla="*/ 1514 w 1660"/>
                    <a:gd name="T71" fmla="*/ 132 h 587"/>
                    <a:gd name="T72" fmla="*/ 1500 w 1660"/>
                    <a:gd name="T73" fmla="*/ 316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60" h="587">
                      <a:moveTo>
                        <a:pt x="1658" y="103"/>
                      </a:moveTo>
                      <a:cubicBezTo>
                        <a:pt x="1658" y="71"/>
                        <a:pt x="1653" y="83"/>
                        <a:pt x="1596" y="68"/>
                      </a:cubicBezTo>
                      <a:cubicBezTo>
                        <a:pt x="1539" y="52"/>
                        <a:pt x="1364" y="0"/>
                        <a:pt x="1096" y="39"/>
                      </a:cubicBezTo>
                      <a:cubicBezTo>
                        <a:pt x="872" y="72"/>
                        <a:pt x="929" y="146"/>
                        <a:pt x="837" y="149"/>
                      </a:cubicBezTo>
                      <a:cubicBezTo>
                        <a:pt x="823" y="149"/>
                        <a:pt x="823" y="149"/>
                        <a:pt x="823" y="149"/>
                      </a:cubicBezTo>
                      <a:cubicBezTo>
                        <a:pt x="731" y="146"/>
                        <a:pt x="788" y="72"/>
                        <a:pt x="564" y="39"/>
                      </a:cubicBezTo>
                      <a:cubicBezTo>
                        <a:pt x="296" y="0"/>
                        <a:pt x="121" y="52"/>
                        <a:pt x="64" y="68"/>
                      </a:cubicBezTo>
                      <a:cubicBezTo>
                        <a:pt x="7" y="83"/>
                        <a:pt x="2" y="71"/>
                        <a:pt x="2" y="103"/>
                      </a:cubicBezTo>
                      <a:cubicBezTo>
                        <a:pt x="3" y="135"/>
                        <a:pt x="0" y="161"/>
                        <a:pt x="27" y="161"/>
                      </a:cubicBezTo>
                      <a:cubicBezTo>
                        <a:pt x="55" y="161"/>
                        <a:pt x="55" y="161"/>
                        <a:pt x="98" y="296"/>
                      </a:cubicBezTo>
                      <a:cubicBezTo>
                        <a:pt x="150" y="458"/>
                        <a:pt x="164" y="504"/>
                        <a:pt x="214" y="541"/>
                      </a:cubicBezTo>
                      <a:cubicBezTo>
                        <a:pt x="275" y="587"/>
                        <a:pt x="531" y="587"/>
                        <a:pt x="614" y="537"/>
                      </a:cubicBezTo>
                      <a:cubicBezTo>
                        <a:pt x="717" y="475"/>
                        <a:pt x="704" y="241"/>
                        <a:pt x="828" y="238"/>
                      </a:cubicBezTo>
                      <a:cubicBezTo>
                        <a:pt x="829" y="238"/>
                        <a:pt x="831" y="238"/>
                        <a:pt x="832" y="238"/>
                      </a:cubicBezTo>
                      <a:cubicBezTo>
                        <a:pt x="956" y="241"/>
                        <a:pt x="943" y="475"/>
                        <a:pt x="1046" y="537"/>
                      </a:cubicBezTo>
                      <a:cubicBezTo>
                        <a:pt x="1129" y="587"/>
                        <a:pt x="1385" y="587"/>
                        <a:pt x="1446" y="541"/>
                      </a:cubicBezTo>
                      <a:cubicBezTo>
                        <a:pt x="1496" y="504"/>
                        <a:pt x="1510" y="458"/>
                        <a:pt x="1562" y="296"/>
                      </a:cubicBezTo>
                      <a:cubicBezTo>
                        <a:pt x="1605" y="161"/>
                        <a:pt x="1605" y="161"/>
                        <a:pt x="1633" y="161"/>
                      </a:cubicBezTo>
                      <a:cubicBezTo>
                        <a:pt x="1660" y="161"/>
                        <a:pt x="1657" y="135"/>
                        <a:pt x="1658" y="103"/>
                      </a:cubicBezTo>
                      <a:close/>
                      <a:moveTo>
                        <a:pt x="670" y="341"/>
                      </a:moveTo>
                      <a:cubicBezTo>
                        <a:pt x="644" y="407"/>
                        <a:pt x="624" y="465"/>
                        <a:pt x="588" y="489"/>
                      </a:cubicBezTo>
                      <a:cubicBezTo>
                        <a:pt x="550" y="515"/>
                        <a:pt x="494" y="520"/>
                        <a:pt x="411" y="519"/>
                      </a:cubicBezTo>
                      <a:cubicBezTo>
                        <a:pt x="341" y="517"/>
                        <a:pt x="266" y="520"/>
                        <a:pt x="234" y="490"/>
                      </a:cubicBezTo>
                      <a:cubicBezTo>
                        <a:pt x="208" y="465"/>
                        <a:pt x="182" y="386"/>
                        <a:pt x="160" y="316"/>
                      </a:cubicBezTo>
                      <a:cubicBezTo>
                        <a:pt x="129" y="219"/>
                        <a:pt x="115" y="161"/>
                        <a:pt x="146" y="132"/>
                      </a:cubicBezTo>
                      <a:cubicBezTo>
                        <a:pt x="185" y="97"/>
                        <a:pt x="286" y="91"/>
                        <a:pt x="405" y="89"/>
                      </a:cubicBezTo>
                      <a:cubicBezTo>
                        <a:pt x="524" y="88"/>
                        <a:pt x="682" y="123"/>
                        <a:pt x="702" y="170"/>
                      </a:cubicBezTo>
                      <a:cubicBezTo>
                        <a:pt x="718" y="205"/>
                        <a:pt x="693" y="282"/>
                        <a:pt x="670" y="341"/>
                      </a:cubicBezTo>
                      <a:close/>
                      <a:moveTo>
                        <a:pt x="1500" y="316"/>
                      </a:moveTo>
                      <a:cubicBezTo>
                        <a:pt x="1478" y="386"/>
                        <a:pt x="1452" y="465"/>
                        <a:pt x="1426" y="490"/>
                      </a:cubicBezTo>
                      <a:cubicBezTo>
                        <a:pt x="1394" y="520"/>
                        <a:pt x="1319" y="517"/>
                        <a:pt x="1249" y="519"/>
                      </a:cubicBezTo>
                      <a:cubicBezTo>
                        <a:pt x="1166" y="520"/>
                        <a:pt x="1110" y="515"/>
                        <a:pt x="1072" y="489"/>
                      </a:cubicBezTo>
                      <a:cubicBezTo>
                        <a:pt x="1036" y="465"/>
                        <a:pt x="1016" y="407"/>
                        <a:pt x="990" y="341"/>
                      </a:cubicBezTo>
                      <a:cubicBezTo>
                        <a:pt x="967" y="282"/>
                        <a:pt x="942" y="205"/>
                        <a:pt x="958" y="170"/>
                      </a:cubicBezTo>
                      <a:cubicBezTo>
                        <a:pt x="978" y="123"/>
                        <a:pt x="1136" y="88"/>
                        <a:pt x="1255" y="89"/>
                      </a:cubicBezTo>
                      <a:cubicBezTo>
                        <a:pt x="1374" y="91"/>
                        <a:pt x="1475" y="97"/>
                        <a:pt x="1514" y="132"/>
                      </a:cubicBezTo>
                      <a:cubicBezTo>
                        <a:pt x="1546" y="161"/>
                        <a:pt x="1531" y="219"/>
                        <a:pt x="1500" y="3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E11A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左眼"/>
                <p:cNvSpPr/>
                <p:nvPr/>
              </p:nvSpPr>
              <p:spPr>
                <a:xfrm>
                  <a:off x="5299166" y="3337115"/>
                  <a:ext cx="324000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9" name="Freeform 67"/>
              <p:cNvSpPr>
                <a:spLocks/>
              </p:cNvSpPr>
              <p:nvPr/>
            </p:nvSpPr>
            <p:spPr bwMode="auto">
              <a:xfrm>
                <a:off x="5622712" y="3589801"/>
                <a:ext cx="933566" cy="266042"/>
              </a:xfrm>
              <a:custGeom>
                <a:avLst/>
                <a:gdLst>
                  <a:gd name="T0" fmla="*/ 1263 w 2019"/>
                  <a:gd name="T1" fmla="*/ 404 h 574"/>
                  <a:gd name="T2" fmla="*/ 1313 w 2019"/>
                  <a:gd name="T3" fmla="*/ 505 h 574"/>
                  <a:gd name="T4" fmla="*/ 1010 w 2019"/>
                  <a:gd name="T5" fmla="*/ 278 h 574"/>
                  <a:gd name="T6" fmla="*/ 682 w 2019"/>
                  <a:gd name="T7" fmla="*/ 530 h 574"/>
                  <a:gd name="T8" fmla="*/ 758 w 2019"/>
                  <a:gd name="T9" fmla="*/ 429 h 574"/>
                  <a:gd name="T10" fmla="*/ 429 w 2019"/>
                  <a:gd name="T11" fmla="*/ 530 h 574"/>
                  <a:gd name="T12" fmla="*/ 505 w 2019"/>
                  <a:gd name="T13" fmla="*/ 429 h 574"/>
                  <a:gd name="T14" fmla="*/ 227 w 2019"/>
                  <a:gd name="T15" fmla="*/ 429 h 574"/>
                  <a:gd name="T16" fmla="*/ 303 w 2019"/>
                  <a:gd name="T17" fmla="*/ 404 h 574"/>
                  <a:gd name="T18" fmla="*/ 0 w 2019"/>
                  <a:gd name="T19" fmla="*/ 25 h 574"/>
                  <a:gd name="T20" fmla="*/ 884 w 2019"/>
                  <a:gd name="T21" fmla="*/ 50 h 574"/>
                  <a:gd name="T22" fmla="*/ 1061 w 2019"/>
                  <a:gd name="T23" fmla="*/ 25 h 574"/>
                  <a:gd name="T24" fmla="*/ 1995 w 2019"/>
                  <a:gd name="T25" fmla="*/ 0 h 574"/>
                  <a:gd name="T26" fmla="*/ 1717 w 2019"/>
                  <a:gd name="T27" fmla="*/ 354 h 574"/>
                  <a:gd name="T28" fmla="*/ 1768 w 2019"/>
                  <a:gd name="T29" fmla="*/ 404 h 574"/>
                  <a:gd name="T30" fmla="*/ 1515 w 2019"/>
                  <a:gd name="T31" fmla="*/ 429 h 574"/>
                  <a:gd name="T32" fmla="*/ 1566 w 2019"/>
                  <a:gd name="T33" fmla="*/ 505 h 574"/>
                  <a:gd name="T34" fmla="*/ 1263 w 2019"/>
                  <a:gd name="T35" fmla="*/ 40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19" h="574">
                    <a:moveTo>
                      <a:pt x="1263" y="404"/>
                    </a:moveTo>
                    <a:cubicBezTo>
                      <a:pt x="1209" y="412"/>
                      <a:pt x="1299" y="482"/>
                      <a:pt x="1313" y="505"/>
                    </a:cubicBezTo>
                    <a:cubicBezTo>
                      <a:pt x="1199" y="543"/>
                      <a:pt x="1068" y="380"/>
                      <a:pt x="1010" y="278"/>
                    </a:cubicBezTo>
                    <a:cubicBezTo>
                      <a:pt x="911" y="372"/>
                      <a:pt x="849" y="504"/>
                      <a:pt x="682" y="530"/>
                    </a:cubicBezTo>
                    <a:cubicBezTo>
                      <a:pt x="689" y="479"/>
                      <a:pt x="750" y="481"/>
                      <a:pt x="758" y="429"/>
                    </a:cubicBezTo>
                    <a:cubicBezTo>
                      <a:pt x="636" y="451"/>
                      <a:pt x="596" y="554"/>
                      <a:pt x="429" y="530"/>
                    </a:cubicBezTo>
                    <a:cubicBezTo>
                      <a:pt x="437" y="479"/>
                      <a:pt x="498" y="481"/>
                      <a:pt x="505" y="429"/>
                    </a:cubicBezTo>
                    <a:cubicBezTo>
                      <a:pt x="429" y="463"/>
                      <a:pt x="303" y="463"/>
                      <a:pt x="227" y="429"/>
                    </a:cubicBezTo>
                    <a:cubicBezTo>
                      <a:pt x="231" y="400"/>
                      <a:pt x="273" y="408"/>
                      <a:pt x="303" y="404"/>
                    </a:cubicBezTo>
                    <a:cubicBezTo>
                      <a:pt x="183" y="296"/>
                      <a:pt x="11" y="241"/>
                      <a:pt x="0" y="25"/>
                    </a:cubicBezTo>
                    <a:cubicBezTo>
                      <a:pt x="141" y="308"/>
                      <a:pt x="715" y="319"/>
                      <a:pt x="884" y="50"/>
                    </a:cubicBezTo>
                    <a:cubicBezTo>
                      <a:pt x="983" y="39"/>
                      <a:pt x="1015" y="103"/>
                      <a:pt x="1061" y="25"/>
                    </a:cubicBezTo>
                    <a:cubicBezTo>
                      <a:pt x="1248" y="264"/>
                      <a:pt x="1870" y="375"/>
                      <a:pt x="1995" y="0"/>
                    </a:cubicBezTo>
                    <a:cubicBezTo>
                      <a:pt x="2019" y="133"/>
                      <a:pt x="1904" y="346"/>
                      <a:pt x="1717" y="354"/>
                    </a:cubicBezTo>
                    <a:cubicBezTo>
                      <a:pt x="1708" y="396"/>
                      <a:pt x="1737" y="401"/>
                      <a:pt x="1768" y="404"/>
                    </a:cubicBezTo>
                    <a:cubicBezTo>
                      <a:pt x="1743" y="470"/>
                      <a:pt x="1570" y="472"/>
                      <a:pt x="1515" y="429"/>
                    </a:cubicBezTo>
                    <a:cubicBezTo>
                      <a:pt x="1455" y="437"/>
                      <a:pt x="1543" y="498"/>
                      <a:pt x="1566" y="505"/>
                    </a:cubicBezTo>
                    <a:cubicBezTo>
                      <a:pt x="1462" y="574"/>
                      <a:pt x="1319" y="467"/>
                      <a:pt x="1263" y="40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" name="标题"/>
            <p:cNvGrpSpPr/>
            <p:nvPr/>
          </p:nvGrpSpPr>
          <p:grpSpPr>
            <a:xfrm>
              <a:off x="4364872" y="2378886"/>
              <a:ext cx="5601213" cy="1479375"/>
              <a:chOff x="4689280" y="2728339"/>
              <a:chExt cx="5601213" cy="147937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4689280" y="3499827"/>
                <a:ext cx="5492657" cy="707887"/>
              </a:xfrm>
              <a:prstGeom prst="rect">
                <a:avLst/>
              </a:prstGeom>
              <a:solidFill>
                <a:srgbClr val="FD740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689280" y="2728339"/>
                <a:ext cx="560121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造字工房悦黑（非商用）常规体" pitchFamily="50" charset="-122"/>
                    <a:ea typeface="造字工房悦黑（非商用）常规体" pitchFamily="50" charset="-122"/>
                  </a:rPr>
                  <a:t>默默默默发    的</a:t>
                </a:r>
                <a:r>
                  <a:rPr kumimoji="0" lang="en-US" altLang="zh-CN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造字工房悦黑（非商用）常规体" pitchFamily="50" charset="-122"/>
                    <a:ea typeface="造字工房悦黑（非商用）常规体" pitchFamily="50" charset="-122"/>
                  </a:rPr>
                  <a:t>2PT</a:t>
                </a:r>
                <a:endParaRPr kumimoji="0" lang="zh-CN" altLang="en-US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造字工房悦黑（非商用）常规体" pitchFamily="50" charset="-122"/>
                  <a:ea typeface="造字工房悦黑（非商用）常规体" pitchFamily="50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689280" y="3485314"/>
                <a:ext cx="549265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0" cap="none" spc="-4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Light" panose="020B0502040204020203" pitchFamily="34" charset="0"/>
                  </a:rPr>
                  <a:t>Power up MoMoMoMo ’s Point</a:t>
                </a:r>
              </a:p>
            </p:txBody>
          </p:sp>
          <p:grpSp>
            <p:nvGrpSpPr>
              <p:cNvPr id="31" name="呆"/>
              <p:cNvGrpSpPr/>
              <p:nvPr/>
            </p:nvGrpSpPr>
            <p:grpSpPr>
              <a:xfrm>
                <a:off x="7855869" y="2825503"/>
                <a:ext cx="557784" cy="554126"/>
                <a:chOff x="7855869" y="2825503"/>
                <a:chExt cx="557784" cy="554126"/>
              </a:xfrm>
            </p:grpSpPr>
            <p:sp>
              <p:nvSpPr>
                <p:cNvPr id="32" name="任意多边形 31"/>
                <p:cNvSpPr>
                  <a:spLocks noChangeArrowheads="1"/>
                </p:cNvSpPr>
                <p:nvPr/>
              </p:nvSpPr>
              <p:spPr bwMode="auto">
                <a:xfrm>
                  <a:off x="7855869" y="2825503"/>
                  <a:ext cx="557784" cy="5541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784" h="554126">
                      <a:moveTo>
                        <a:pt x="134112" y="41452"/>
                      </a:moveTo>
                      <a:cubicBezTo>
                        <a:pt x="123838" y="41668"/>
                        <a:pt x="115431" y="45047"/>
                        <a:pt x="108890" y="51587"/>
                      </a:cubicBezTo>
                      <a:cubicBezTo>
                        <a:pt x="102350" y="58128"/>
                        <a:pt x="98972" y="66535"/>
                        <a:pt x="98756" y="76809"/>
                      </a:cubicBezTo>
                      <a:lnTo>
                        <a:pt x="98756" y="142036"/>
                      </a:lnTo>
                      <a:cubicBezTo>
                        <a:pt x="98972" y="152044"/>
                        <a:pt x="102350" y="160375"/>
                        <a:pt x="108890" y="167030"/>
                      </a:cubicBezTo>
                      <a:cubicBezTo>
                        <a:pt x="115431" y="173685"/>
                        <a:pt x="123838" y="177139"/>
                        <a:pt x="134112" y="177393"/>
                      </a:cubicBezTo>
                      <a:lnTo>
                        <a:pt x="423672" y="177393"/>
                      </a:lnTo>
                      <a:cubicBezTo>
                        <a:pt x="433947" y="177139"/>
                        <a:pt x="442354" y="173685"/>
                        <a:pt x="448895" y="167030"/>
                      </a:cubicBezTo>
                      <a:cubicBezTo>
                        <a:pt x="455435" y="160375"/>
                        <a:pt x="458813" y="152044"/>
                        <a:pt x="459029" y="142036"/>
                      </a:cubicBezTo>
                      <a:lnTo>
                        <a:pt x="459029" y="76809"/>
                      </a:lnTo>
                      <a:cubicBezTo>
                        <a:pt x="458813" y="66535"/>
                        <a:pt x="455435" y="58128"/>
                        <a:pt x="448895" y="51587"/>
                      </a:cubicBezTo>
                      <a:cubicBezTo>
                        <a:pt x="442354" y="45047"/>
                        <a:pt x="433947" y="41668"/>
                        <a:pt x="423672" y="41452"/>
                      </a:cubicBezTo>
                      <a:close/>
                      <a:moveTo>
                        <a:pt x="134112" y="0"/>
                      </a:moveTo>
                      <a:lnTo>
                        <a:pt x="423672" y="0"/>
                      </a:lnTo>
                      <a:cubicBezTo>
                        <a:pt x="445275" y="571"/>
                        <a:pt x="463335" y="8115"/>
                        <a:pt x="477851" y="22631"/>
                      </a:cubicBezTo>
                      <a:cubicBezTo>
                        <a:pt x="492367" y="37147"/>
                        <a:pt x="499911" y="55207"/>
                        <a:pt x="500482" y="76809"/>
                      </a:cubicBezTo>
                      <a:lnTo>
                        <a:pt x="500482" y="142036"/>
                      </a:lnTo>
                      <a:cubicBezTo>
                        <a:pt x="499911" y="163639"/>
                        <a:pt x="492367" y="181699"/>
                        <a:pt x="477851" y="196215"/>
                      </a:cubicBezTo>
                      <a:cubicBezTo>
                        <a:pt x="463335" y="210731"/>
                        <a:pt x="445275" y="218275"/>
                        <a:pt x="423672" y="218846"/>
                      </a:cubicBezTo>
                      <a:lnTo>
                        <a:pt x="299314" y="218846"/>
                      </a:lnTo>
                      <a:lnTo>
                        <a:pt x="299314" y="281025"/>
                      </a:lnTo>
                      <a:lnTo>
                        <a:pt x="557784" y="281025"/>
                      </a:lnTo>
                      <a:lnTo>
                        <a:pt x="557784" y="322478"/>
                      </a:lnTo>
                      <a:lnTo>
                        <a:pt x="299314" y="322478"/>
                      </a:lnTo>
                      <a:lnTo>
                        <a:pt x="299314" y="554126"/>
                      </a:lnTo>
                      <a:lnTo>
                        <a:pt x="257861" y="554126"/>
                      </a:lnTo>
                      <a:lnTo>
                        <a:pt x="257861" y="322478"/>
                      </a:lnTo>
                      <a:lnTo>
                        <a:pt x="0" y="322478"/>
                      </a:lnTo>
                      <a:lnTo>
                        <a:pt x="0" y="281025"/>
                      </a:lnTo>
                      <a:lnTo>
                        <a:pt x="257861" y="281025"/>
                      </a:lnTo>
                      <a:lnTo>
                        <a:pt x="257861" y="218846"/>
                      </a:lnTo>
                      <a:lnTo>
                        <a:pt x="134112" y="218846"/>
                      </a:lnTo>
                      <a:cubicBezTo>
                        <a:pt x="112510" y="218275"/>
                        <a:pt x="94450" y="210731"/>
                        <a:pt x="79934" y="196215"/>
                      </a:cubicBezTo>
                      <a:cubicBezTo>
                        <a:pt x="65418" y="181699"/>
                        <a:pt x="57874" y="163639"/>
                        <a:pt x="57303" y="142036"/>
                      </a:cubicBezTo>
                      <a:lnTo>
                        <a:pt x="57303" y="76809"/>
                      </a:lnTo>
                      <a:cubicBezTo>
                        <a:pt x="57874" y="55207"/>
                        <a:pt x="65418" y="37147"/>
                        <a:pt x="79934" y="22631"/>
                      </a:cubicBezTo>
                      <a:cubicBezTo>
                        <a:pt x="94450" y="8115"/>
                        <a:pt x="112510" y="571"/>
                        <a:pt x="134112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Freeform 67"/>
                <p:cNvSpPr>
                  <a:spLocks/>
                </p:cNvSpPr>
                <p:nvPr/>
              </p:nvSpPr>
              <p:spPr bwMode="auto">
                <a:xfrm>
                  <a:off x="7889065" y="3188501"/>
                  <a:ext cx="505677" cy="144106"/>
                </a:xfrm>
                <a:custGeom>
                  <a:avLst/>
                  <a:gdLst>
                    <a:gd name="T0" fmla="*/ 1263 w 2019"/>
                    <a:gd name="T1" fmla="*/ 404 h 574"/>
                    <a:gd name="T2" fmla="*/ 1313 w 2019"/>
                    <a:gd name="T3" fmla="*/ 505 h 574"/>
                    <a:gd name="T4" fmla="*/ 1010 w 2019"/>
                    <a:gd name="T5" fmla="*/ 278 h 574"/>
                    <a:gd name="T6" fmla="*/ 682 w 2019"/>
                    <a:gd name="T7" fmla="*/ 530 h 574"/>
                    <a:gd name="T8" fmla="*/ 758 w 2019"/>
                    <a:gd name="T9" fmla="*/ 429 h 574"/>
                    <a:gd name="T10" fmla="*/ 429 w 2019"/>
                    <a:gd name="T11" fmla="*/ 530 h 574"/>
                    <a:gd name="T12" fmla="*/ 505 w 2019"/>
                    <a:gd name="T13" fmla="*/ 429 h 574"/>
                    <a:gd name="T14" fmla="*/ 227 w 2019"/>
                    <a:gd name="T15" fmla="*/ 429 h 574"/>
                    <a:gd name="T16" fmla="*/ 303 w 2019"/>
                    <a:gd name="T17" fmla="*/ 404 h 574"/>
                    <a:gd name="T18" fmla="*/ 0 w 2019"/>
                    <a:gd name="T19" fmla="*/ 25 h 574"/>
                    <a:gd name="T20" fmla="*/ 884 w 2019"/>
                    <a:gd name="T21" fmla="*/ 50 h 574"/>
                    <a:gd name="T22" fmla="*/ 1061 w 2019"/>
                    <a:gd name="T23" fmla="*/ 25 h 574"/>
                    <a:gd name="T24" fmla="*/ 1995 w 2019"/>
                    <a:gd name="T25" fmla="*/ 0 h 574"/>
                    <a:gd name="T26" fmla="*/ 1717 w 2019"/>
                    <a:gd name="T27" fmla="*/ 354 h 574"/>
                    <a:gd name="T28" fmla="*/ 1768 w 2019"/>
                    <a:gd name="T29" fmla="*/ 404 h 574"/>
                    <a:gd name="T30" fmla="*/ 1515 w 2019"/>
                    <a:gd name="T31" fmla="*/ 429 h 574"/>
                    <a:gd name="T32" fmla="*/ 1566 w 2019"/>
                    <a:gd name="T33" fmla="*/ 505 h 574"/>
                    <a:gd name="T34" fmla="*/ 1263 w 2019"/>
                    <a:gd name="T35" fmla="*/ 404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19" h="574">
                      <a:moveTo>
                        <a:pt x="1263" y="404"/>
                      </a:moveTo>
                      <a:cubicBezTo>
                        <a:pt x="1209" y="412"/>
                        <a:pt x="1299" y="482"/>
                        <a:pt x="1313" y="505"/>
                      </a:cubicBezTo>
                      <a:cubicBezTo>
                        <a:pt x="1199" y="543"/>
                        <a:pt x="1068" y="380"/>
                        <a:pt x="1010" y="278"/>
                      </a:cubicBezTo>
                      <a:cubicBezTo>
                        <a:pt x="911" y="372"/>
                        <a:pt x="849" y="504"/>
                        <a:pt x="682" y="530"/>
                      </a:cubicBezTo>
                      <a:cubicBezTo>
                        <a:pt x="689" y="479"/>
                        <a:pt x="750" y="481"/>
                        <a:pt x="758" y="429"/>
                      </a:cubicBezTo>
                      <a:cubicBezTo>
                        <a:pt x="636" y="451"/>
                        <a:pt x="596" y="554"/>
                        <a:pt x="429" y="530"/>
                      </a:cubicBezTo>
                      <a:cubicBezTo>
                        <a:pt x="437" y="479"/>
                        <a:pt x="498" y="481"/>
                        <a:pt x="505" y="429"/>
                      </a:cubicBezTo>
                      <a:cubicBezTo>
                        <a:pt x="429" y="463"/>
                        <a:pt x="303" y="463"/>
                        <a:pt x="227" y="429"/>
                      </a:cubicBezTo>
                      <a:cubicBezTo>
                        <a:pt x="231" y="400"/>
                        <a:pt x="273" y="408"/>
                        <a:pt x="303" y="404"/>
                      </a:cubicBezTo>
                      <a:cubicBezTo>
                        <a:pt x="183" y="296"/>
                        <a:pt x="11" y="241"/>
                        <a:pt x="0" y="25"/>
                      </a:cubicBezTo>
                      <a:cubicBezTo>
                        <a:pt x="141" y="308"/>
                        <a:pt x="715" y="319"/>
                        <a:pt x="884" y="50"/>
                      </a:cubicBezTo>
                      <a:cubicBezTo>
                        <a:pt x="983" y="39"/>
                        <a:pt x="1015" y="103"/>
                        <a:pt x="1061" y="25"/>
                      </a:cubicBezTo>
                      <a:cubicBezTo>
                        <a:pt x="1248" y="264"/>
                        <a:pt x="1870" y="375"/>
                        <a:pt x="1995" y="0"/>
                      </a:cubicBezTo>
                      <a:cubicBezTo>
                        <a:pt x="2019" y="133"/>
                        <a:pt x="1904" y="346"/>
                        <a:pt x="1717" y="354"/>
                      </a:cubicBezTo>
                      <a:cubicBezTo>
                        <a:pt x="1708" y="396"/>
                        <a:pt x="1737" y="401"/>
                        <a:pt x="1768" y="404"/>
                      </a:cubicBezTo>
                      <a:cubicBezTo>
                        <a:pt x="1743" y="470"/>
                        <a:pt x="1570" y="472"/>
                        <a:pt x="1515" y="429"/>
                      </a:cubicBezTo>
                      <a:cubicBezTo>
                        <a:pt x="1455" y="437"/>
                        <a:pt x="1543" y="498"/>
                        <a:pt x="1566" y="505"/>
                      </a:cubicBezTo>
                      <a:cubicBezTo>
                        <a:pt x="1462" y="574"/>
                        <a:pt x="1319" y="467"/>
                        <a:pt x="1263" y="4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2743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"/>
          <p:cNvSpPr txBox="1"/>
          <p:nvPr/>
        </p:nvSpPr>
        <p:spPr>
          <a:xfrm>
            <a:off x="-31872" y="34031"/>
            <a:ext cx="12444432" cy="7448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9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难道已经</a:t>
            </a:r>
            <a:endParaRPr lang="en-US" altLang="zh-CN" sz="23900" dirty="0" smtClean="0">
              <a:solidFill>
                <a:schemeClr val="accent1">
                  <a:lumMod val="20000"/>
                  <a:lumOff val="8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239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结束了？</a:t>
            </a:r>
            <a:endParaRPr lang="zh-CN" altLang="en-US" sz="23900" dirty="0">
              <a:solidFill>
                <a:schemeClr val="accent1">
                  <a:lumMod val="20000"/>
                  <a:lumOff val="8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" name="2"/>
          <p:cNvSpPr txBox="1"/>
          <p:nvPr/>
        </p:nvSpPr>
        <p:spPr>
          <a:xfrm>
            <a:off x="-60900" y="5003"/>
            <a:ext cx="12444432" cy="7448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900" dirty="0" smtClean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难道已经</a:t>
            </a:r>
            <a:endParaRPr lang="en-US" altLang="zh-CN" sz="23900" dirty="0" smtClean="0">
              <a:solidFill>
                <a:schemeClr val="accent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23900" dirty="0" smtClean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结束了？</a:t>
            </a:r>
            <a:endParaRPr lang="zh-CN" altLang="en-US" sz="23900" dirty="0">
              <a:solidFill>
                <a:schemeClr val="accent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1"/>
          <p:cNvSpPr txBox="1"/>
          <p:nvPr/>
        </p:nvSpPr>
        <p:spPr>
          <a:xfrm>
            <a:off x="-89928" y="-24025"/>
            <a:ext cx="12444432" cy="7448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9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难道已经</a:t>
            </a:r>
            <a:endParaRPr lang="en-US" altLang="zh-CN" sz="23900" dirty="0" smtClean="0">
              <a:solidFill>
                <a:schemeClr val="accent1">
                  <a:lumMod val="20000"/>
                  <a:lumOff val="8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239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结束了？</a:t>
            </a:r>
            <a:endParaRPr lang="zh-CN" altLang="en-US" sz="23900" dirty="0">
              <a:solidFill>
                <a:schemeClr val="accent1">
                  <a:lumMod val="20000"/>
                  <a:lumOff val="8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987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82918" y="3054718"/>
            <a:ext cx="1800000" cy="1800000"/>
            <a:chOff x="7328460" y="1330644"/>
            <a:chExt cx="1800000" cy="1800000"/>
          </a:xfrm>
        </p:grpSpPr>
        <p:sp>
          <p:nvSpPr>
            <p:cNvPr id="3" name="矩形 2"/>
            <p:cNvSpPr/>
            <p:nvPr/>
          </p:nvSpPr>
          <p:spPr>
            <a:xfrm>
              <a:off x="7328460" y="1330644"/>
              <a:ext cx="1800000" cy="1800000"/>
            </a:xfrm>
            <a:prstGeom prst="rect">
              <a:avLst/>
            </a:prstGeom>
            <a:solidFill>
              <a:srgbClr val="FD7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7400460" y="1402644"/>
              <a:ext cx="1656000" cy="165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603128" y="1507369"/>
              <a:ext cx="125066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rgbClr val="FD751C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Ai</a:t>
              </a:r>
              <a:endParaRPr lang="zh-CN" altLang="en-US" sz="8800" dirty="0">
                <a:solidFill>
                  <a:srgbClr val="FD751C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0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514349" y="851178"/>
            <a:ext cx="768569" cy="571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1404" y="181577"/>
            <a:ext cx="11569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/>
              <a:t>当然没有，我们还可以这样弄。先倒回到</a:t>
            </a:r>
            <a:r>
              <a:rPr lang="en-US" altLang="zh-CN" dirty="0" smtClean="0"/>
              <a:t>Ai</a:t>
            </a:r>
            <a:r>
              <a:rPr lang="zh-CN" altLang="en-US" dirty="0" smtClean="0"/>
              <a:t>的步骤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4468715" y="1714915"/>
            <a:ext cx="6822368" cy="4856687"/>
            <a:chOff x="4468715" y="1422678"/>
            <a:chExt cx="6822368" cy="485668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75535" y="1422678"/>
              <a:ext cx="5808729" cy="344462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468715" y="5202147"/>
              <a:ext cx="682236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全</a:t>
              </a:r>
              <a:r>
                <a:rPr lang="zh-CN" altLang="en-US" sz="32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选对象，填充为纯色，如上图</a:t>
              </a:r>
              <a:endParaRPr lang="en-US" altLang="zh-CN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  <a:p>
              <a:pPr algn="ctr"/>
              <a:r>
                <a:rPr lang="zh-CN" altLang="en-US" sz="32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然后复制 </a:t>
              </a:r>
              <a:r>
                <a:rPr lang="en-US" altLang="zh-CN" sz="3200" dirty="0" err="1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Ctrl+C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850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2812" y="6047332"/>
            <a:ext cx="11346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在</a:t>
            </a:r>
            <a:r>
              <a:rPr lang="en-US" altLang="zh-CN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 </a:t>
            </a:r>
            <a:r>
              <a:rPr lang="en-US" altLang="zh-CN" sz="4000" dirty="0" err="1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Ctrl+Alt+V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，粘贴为增强型图元文件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155" y="328371"/>
            <a:ext cx="8931168" cy="513542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527391" y="2019300"/>
            <a:ext cx="3434477" cy="1162050"/>
            <a:chOff x="2336006" y="2019300"/>
            <a:chExt cx="3434477" cy="1162050"/>
          </a:xfrm>
        </p:grpSpPr>
        <p:sp>
          <p:nvSpPr>
            <p:cNvPr id="8" name="直角上箭头 7"/>
            <p:cNvSpPr/>
            <p:nvPr/>
          </p:nvSpPr>
          <p:spPr>
            <a:xfrm>
              <a:off x="4419600" y="2019300"/>
              <a:ext cx="1350883" cy="1162050"/>
            </a:xfrm>
            <a:prstGeom prst="bentUp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336006" y="2890838"/>
              <a:ext cx="3277804" cy="2905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3265" y="1191637"/>
            <a:ext cx="2790206" cy="3688913"/>
            <a:chOff x="7098347" y="1402829"/>
            <a:chExt cx="2790206" cy="3688913"/>
          </a:xfrm>
        </p:grpSpPr>
        <p:sp>
          <p:nvSpPr>
            <p:cNvPr id="12" name="3"/>
            <p:cNvSpPr/>
            <p:nvPr/>
          </p:nvSpPr>
          <p:spPr>
            <a:xfrm>
              <a:off x="7155497" y="1459979"/>
              <a:ext cx="2733056" cy="36317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8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关键</a:t>
              </a:r>
              <a:endParaRPr lang="en-US" altLang="zh-CN" sz="138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3" name="2"/>
            <p:cNvSpPr/>
            <p:nvPr/>
          </p:nvSpPr>
          <p:spPr>
            <a:xfrm>
              <a:off x="7136447" y="1440929"/>
              <a:ext cx="2733056" cy="36317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800" dirty="0" smtClean="0">
                  <a:solidFill>
                    <a:schemeClr val="accent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关键</a:t>
              </a:r>
              <a:endParaRPr lang="en-US" altLang="zh-CN" sz="13800" dirty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4" name="1"/>
            <p:cNvSpPr/>
            <p:nvPr/>
          </p:nvSpPr>
          <p:spPr>
            <a:xfrm>
              <a:off x="7098347" y="1402829"/>
              <a:ext cx="2733056" cy="36317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8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关键</a:t>
              </a:r>
              <a:endParaRPr lang="en-US" altLang="zh-CN" sz="138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414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1320535" y="2019692"/>
            <a:ext cx="1926926" cy="1800000"/>
            <a:chOff x="7807973" y="3762374"/>
            <a:chExt cx="1464017" cy="1367583"/>
          </a:xfrm>
        </p:grpSpPr>
        <p:sp>
          <p:nvSpPr>
            <p:cNvPr id="3" name="圆角矩形 2"/>
            <p:cNvSpPr/>
            <p:nvPr/>
          </p:nvSpPr>
          <p:spPr>
            <a:xfrm>
              <a:off x="7850543" y="3948625"/>
              <a:ext cx="1421447" cy="1020726"/>
            </a:xfrm>
            <a:prstGeom prst="roundRect">
              <a:avLst>
                <a:gd name="adj" fmla="val 3728"/>
              </a:avLst>
            </a:prstGeom>
            <a:solidFill>
              <a:schemeClr val="bg1"/>
            </a:solidFill>
            <a:ln w="38100">
              <a:solidFill>
                <a:srgbClr val="D14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0"/>
            <p:cNvSpPr/>
            <p:nvPr/>
          </p:nvSpPr>
          <p:spPr>
            <a:xfrm>
              <a:off x="7807973" y="3762374"/>
              <a:ext cx="894289" cy="1367583"/>
            </a:xfrm>
            <a:custGeom>
              <a:avLst/>
              <a:gdLst>
                <a:gd name="connsiteX0" fmla="*/ 0 w 866959"/>
                <a:gd name="connsiteY0" fmla="*/ 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0 w 866959"/>
                <a:gd name="connsiteY4" fmla="*/ 0 h 1367583"/>
                <a:gd name="connsiteX0" fmla="*/ 7620 w 866959"/>
                <a:gd name="connsiteY0" fmla="*/ 14478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7620 w 866959"/>
                <a:gd name="connsiteY4" fmla="*/ 144780 h 1367583"/>
                <a:gd name="connsiteX0" fmla="*/ 7620 w 866959"/>
                <a:gd name="connsiteY0" fmla="*/ 12954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7620 w 866959"/>
                <a:gd name="connsiteY4" fmla="*/ 129540 h 1367583"/>
                <a:gd name="connsiteX0" fmla="*/ 0 w 859339"/>
                <a:gd name="connsiteY0" fmla="*/ 129540 h 1367583"/>
                <a:gd name="connsiteX1" fmla="*/ 859339 w 859339"/>
                <a:gd name="connsiteY1" fmla="*/ 0 h 1367583"/>
                <a:gd name="connsiteX2" fmla="*/ 859339 w 859339"/>
                <a:gd name="connsiteY2" fmla="*/ 1367583 h 1367583"/>
                <a:gd name="connsiteX3" fmla="*/ 0 w 859339"/>
                <a:gd name="connsiteY3" fmla="*/ 1222803 h 1367583"/>
                <a:gd name="connsiteX4" fmla="*/ 0 w 859339"/>
                <a:gd name="connsiteY4" fmla="*/ 129540 h 1367583"/>
                <a:gd name="connsiteX0" fmla="*/ 7620 w 866959"/>
                <a:gd name="connsiteY0" fmla="*/ 12954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222803 h 1367583"/>
                <a:gd name="connsiteX4" fmla="*/ 7620 w 866959"/>
                <a:gd name="connsiteY4" fmla="*/ 129540 h 136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959" h="1367583">
                  <a:moveTo>
                    <a:pt x="7620" y="129540"/>
                  </a:moveTo>
                  <a:lnTo>
                    <a:pt x="866959" y="0"/>
                  </a:lnTo>
                  <a:lnTo>
                    <a:pt x="866959" y="1367583"/>
                  </a:lnTo>
                  <a:lnTo>
                    <a:pt x="0" y="1222803"/>
                  </a:lnTo>
                  <a:lnTo>
                    <a:pt x="7620" y="129540"/>
                  </a:lnTo>
                  <a:close/>
                </a:path>
              </a:pathLst>
            </a:custGeom>
            <a:solidFill>
              <a:srgbClr val="D14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77676" y="4042183"/>
              <a:ext cx="561700" cy="911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P</a:t>
              </a:r>
              <a:endParaRPr lang="zh-CN" altLang="en-US" sz="7200" dirty="0">
                <a:solidFill>
                  <a:schemeClr val="bg1"/>
                </a:solidFill>
                <a:latin typeface="Adobe Gothic Std B" panose="020B0800000000000000" pitchFamily="34" charset="-128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655740" y="4070566"/>
              <a:ext cx="436623" cy="424313"/>
              <a:chOff x="8702262" y="617789"/>
              <a:chExt cx="1317728" cy="1280575"/>
            </a:xfrm>
            <a:solidFill>
              <a:srgbClr val="D14423"/>
            </a:solidFill>
          </p:grpSpPr>
          <p:sp>
            <p:nvSpPr>
              <p:cNvPr id="9" name="饼形 8"/>
              <p:cNvSpPr/>
              <p:nvPr/>
            </p:nvSpPr>
            <p:spPr>
              <a:xfrm>
                <a:off x="8702262" y="754743"/>
                <a:ext cx="1143621" cy="1143621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饼形 9"/>
              <p:cNvSpPr/>
              <p:nvPr/>
            </p:nvSpPr>
            <p:spPr>
              <a:xfrm rot="16200000">
                <a:off x="8827868" y="617789"/>
                <a:ext cx="1192122" cy="1192122"/>
              </a:xfrm>
              <a:prstGeom prst="pie">
                <a:avLst>
                  <a:gd name="adj1" fmla="val 0"/>
                  <a:gd name="adj2" fmla="val 54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8582549" y="4633353"/>
              <a:ext cx="495300" cy="0"/>
            </a:xfrm>
            <a:prstGeom prst="line">
              <a:avLst/>
            </a:prstGeom>
            <a:ln w="28575">
              <a:solidFill>
                <a:srgbClr val="D14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582549" y="4770513"/>
              <a:ext cx="495300" cy="0"/>
            </a:xfrm>
            <a:prstGeom prst="line">
              <a:avLst/>
            </a:prstGeom>
            <a:ln w="28575">
              <a:solidFill>
                <a:srgbClr val="D14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35210" y="6047332"/>
            <a:ext cx="109215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在</a:t>
            </a:r>
            <a:r>
              <a:rPr lang="en-US" altLang="zh-CN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 </a:t>
            </a:r>
            <a:r>
              <a:rPr lang="en-US" altLang="zh-CN" sz="4000" dirty="0" err="1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Ctrl+Shift+G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，进行两次群组打散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8253" y="671792"/>
            <a:ext cx="79819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8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1320535" y="2019692"/>
            <a:ext cx="1926926" cy="1800000"/>
            <a:chOff x="7807973" y="3762374"/>
            <a:chExt cx="1464017" cy="1367583"/>
          </a:xfrm>
        </p:grpSpPr>
        <p:sp>
          <p:nvSpPr>
            <p:cNvPr id="3" name="圆角矩形 2"/>
            <p:cNvSpPr/>
            <p:nvPr/>
          </p:nvSpPr>
          <p:spPr>
            <a:xfrm>
              <a:off x="7850543" y="3948625"/>
              <a:ext cx="1421447" cy="1020726"/>
            </a:xfrm>
            <a:prstGeom prst="roundRect">
              <a:avLst>
                <a:gd name="adj" fmla="val 3728"/>
              </a:avLst>
            </a:prstGeom>
            <a:solidFill>
              <a:schemeClr val="bg1"/>
            </a:solidFill>
            <a:ln w="38100">
              <a:solidFill>
                <a:srgbClr val="D14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0"/>
            <p:cNvSpPr/>
            <p:nvPr/>
          </p:nvSpPr>
          <p:spPr>
            <a:xfrm>
              <a:off x="7807973" y="3762374"/>
              <a:ext cx="894289" cy="1367583"/>
            </a:xfrm>
            <a:custGeom>
              <a:avLst/>
              <a:gdLst>
                <a:gd name="connsiteX0" fmla="*/ 0 w 866959"/>
                <a:gd name="connsiteY0" fmla="*/ 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0 w 866959"/>
                <a:gd name="connsiteY4" fmla="*/ 0 h 1367583"/>
                <a:gd name="connsiteX0" fmla="*/ 7620 w 866959"/>
                <a:gd name="connsiteY0" fmla="*/ 14478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7620 w 866959"/>
                <a:gd name="connsiteY4" fmla="*/ 144780 h 1367583"/>
                <a:gd name="connsiteX0" fmla="*/ 7620 w 866959"/>
                <a:gd name="connsiteY0" fmla="*/ 12954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7620 w 866959"/>
                <a:gd name="connsiteY4" fmla="*/ 129540 h 1367583"/>
                <a:gd name="connsiteX0" fmla="*/ 0 w 859339"/>
                <a:gd name="connsiteY0" fmla="*/ 129540 h 1367583"/>
                <a:gd name="connsiteX1" fmla="*/ 859339 w 859339"/>
                <a:gd name="connsiteY1" fmla="*/ 0 h 1367583"/>
                <a:gd name="connsiteX2" fmla="*/ 859339 w 859339"/>
                <a:gd name="connsiteY2" fmla="*/ 1367583 h 1367583"/>
                <a:gd name="connsiteX3" fmla="*/ 0 w 859339"/>
                <a:gd name="connsiteY3" fmla="*/ 1222803 h 1367583"/>
                <a:gd name="connsiteX4" fmla="*/ 0 w 859339"/>
                <a:gd name="connsiteY4" fmla="*/ 129540 h 1367583"/>
                <a:gd name="connsiteX0" fmla="*/ 7620 w 866959"/>
                <a:gd name="connsiteY0" fmla="*/ 12954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222803 h 1367583"/>
                <a:gd name="connsiteX4" fmla="*/ 7620 w 866959"/>
                <a:gd name="connsiteY4" fmla="*/ 129540 h 136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959" h="1367583">
                  <a:moveTo>
                    <a:pt x="7620" y="129540"/>
                  </a:moveTo>
                  <a:lnTo>
                    <a:pt x="866959" y="0"/>
                  </a:lnTo>
                  <a:lnTo>
                    <a:pt x="866959" y="1367583"/>
                  </a:lnTo>
                  <a:lnTo>
                    <a:pt x="0" y="1222803"/>
                  </a:lnTo>
                  <a:lnTo>
                    <a:pt x="7620" y="129540"/>
                  </a:lnTo>
                  <a:close/>
                </a:path>
              </a:pathLst>
            </a:custGeom>
            <a:solidFill>
              <a:srgbClr val="D14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77676" y="4042183"/>
              <a:ext cx="561700" cy="911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P</a:t>
              </a:r>
              <a:endParaRPr lang="zh-CN" altLang="en-US" sz="7200" dirty="0">
                <a:solidFill>
                  <a:schemeClr val="bg1"/>
                </a:solidFill>
                <a:latin typeface="Adobe Gothic Std B" panose="020B0800000000000000" pitchFamily="34" charset="-128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655740" y="4070566"/>
              <a:ext cx="436623" cy="424313"/>
              <a:chOff x="8702262" y="617789"/>
              <a:chExt cx="1317728" cy="1280575"/>
            </a:xfrm>
            <a:solidFill>
              <a:srgbClr val="D14423"/>
            </a:solidFill>
          </p:grpSpPr>
          <p:sp>
            <p:nvSpPr>
              <p:cNvPr id="9" name="饼形 8"/>
              <p:cNvSpPr/>
              <p:nvPr/>
            </p:nvSpPr>
            <p:spPr>
              <a:xfrm>
                <a:off x="8702262" y="754743"/>
                <a:ext cx="1143621" cy="1143621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饼形 9"/>
              <p:cNvSpPr/>
              <p:nvPr/>
            </p:nvSpPr>
            <p:spPr>
              <a:xfrm rot="16200000">
                <a:off x="8827868" y="617789"/>
                <a:ext cx="1192122" cy="1192122"/>
              </a:xfrm>
              <a:prstGeom prst="pie">
                <a:avLst>
                  <a:gd name="adj1" fmla="val 0"/>
                  <a:gd name="adj2" fmla="val 54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8582549" y="4633353"/>
              <a:ext cx="495300" cy="0"/>
            </a:xfrm>
            <a:prstGeom prst="line">
              <a:avLst/>
            </a:prstGeom>
            <a:ln w="28575">
              <a:solidFill>
                <a:srgbClr val="D14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582549" y="4770513"/>
              <a:ext cx="495300" cy="0"/>
            </a:xfrm>
            <a:prstGeom prst="line">
              <a:avLst/>
            </a:prstGeom>
            <a:ln w="28575">
              <a:solidFill>
                <a:srgbClr val="D14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67493" y="6047332"/>
            <a:ext cx="80570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在</a:t>
            </a:r>
            <a:r>
              <a:rPr lang="en-US" altLang="zh-CN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 </a:t>
            </a:r>
            <a:r>
              <a:rPr lang="en-US" altLang="zh-CN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Alt+F10 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调出选择窗格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32415" y="1451566"/>
            <a:ext cx="5779129" cy="3429000"/>
            <a:chOff x="5600072" y="1457906"/>
            <a:chExt cx="5779129" cy="34290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00072" y="1457906"/>
              <a:ext cx="2095500" cy="342900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7909961" y="1457906"/>
              <a:ext cx="3469240" cy="34163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flat" dir="t"/>
              </a:scene3d>
              <a:sp3d extrusionH="6350000" prstMaterial="matte">
                <a:extrusionClr>
                  <a:schemeClr val="accent1">
                    <a:lumMod val="75000"/>
                  </a:schemeClr>
                </a:extrusionClr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删除所有</a:t>
              </a:r>
              <a:r>
                <a:rPr lang="en-US" altLang="zh-CN" sz="36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Picture</a:t>
              </a:r>
              <a:r>
                <a:rPr lang="zh-CN" altLang="en-US" sz="36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、</a:t>
              </a:r>
              <a:r>
                <a:rPr lang="en-US" altLang="zh-CN" sz="36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Rectangle</a:t>
              </a:r>
              <a:r>
                <a:rPr lang="zh-CN" altLang="en-US" sz="36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、</a:t>
              </a:r>
              <a:endParaRPr lang="en-US" altLang="zh-CN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6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AutoShape</a:t>
              </a:r>
              <a:r>
                <a:rPr lang="zh-CN" altLang="en-US" sz="36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为前缀的对象</a:t>
              </a:r>
              <a:endParaRPr lang="en-US" altLang="zh-CN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155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1320535" y="2019692"/>
            <a:ext cx="1926926" cy="1800000"/>
            <a:chOff x="7807973" y="3762374"/>
            <a:chExt cx="1464017" cy="1367583"/>
          </a:xfrm>
        </p:grpSpPr>
        <p:sp>
          <p:nvSpPr>
            <p:cNvPr id="3" name="圆角矩形 2"/>
            <p:cNvSpPr/>
            <p:nvPr/>
          </p:nvSpPr>
          <p:spPr>
            <a:xfrm>
              <a:off x="7850543" y="3948625"/>
              <a:ext cx="1421447" cy="1020726"/>
            </a:xfrm>
            <a:prstGeom prst="roundRect">
              <a:avLst>
                <a:gd name="adj" fmla="val 3728"/>
              </a:avLst>
            </a:prstGeom>
            <a:solidFill>
              <a:schemeClr val="bg1"/>
            </a:solidFill>
            <a:ln w="38100">
              <a:solidFill>
                <a:srgbClr val="D14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0"/>
            <p:cNvSpPr/>
            <p:nvPr/>
          </p:nvSpPr>
          <p:spPr>
            <a:xfrm>
              <a:off x="7807973" y="3762374"/>
              <a:ext cx="894289" cy="1367583"/>
            </a:xfrm>
            <a:custGeom>
              <a:avLst/>
              <a:gdLst>
                <a:gd name="connsiteX0" fmla="*/ 0 w 866959"/>
                <a:gd name="connsiteY0" fmla="*/ 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0 w 866959"/>
                <a:gd name="connsiteY4" fmla="*/ 0 h 1367583"/>
                <a:gd name="connsiteX0" fmla="*/ 7620 w 866959"/>
                <a:gd name="connsiteY0" fmla="*/ 14478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7620 w 866959"/>
                <a:gd name="connsiteY4" fmla="*/ 144780 h 1367583"/>
                <a:gd name="connsiteX0" fmla="*/ 7620 w 866959"/>
                <a:gd name="connsiteY0" fmla="*/ 12954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367583 h 1367583"/>
                <a:gd name="connsiteX4" fmla="*/ 7620 w 866959"/>
                <a:gd name="connsiteY4" fmla="*/ 129540 h 1367583"/>
                <a:gd name="connsiteX0" fmla="*/ 0 w 859339"/>
                <a:gd name="connsiteY0" fmla="*/ 129540 h 1367583"/>
                <a:gd name="connsiteX1" fmla="*/ 859339 w 859339"/>
                <a:gd name="connsiteY1" fmla="*/ 0 h 1367583"/>
                <a:gd name="connsiteX2" fmla="*/ 859339 w 859339"/>
                <a:gd name="connsiteY2" fmla="*/ 1367583 h 1367583"/>
                <a:gd name="connsiteX3" fmla="*/ 0 w 859339"/>
                <a:gd name="connsiteY3" fmla="*/ 1222803 h 1367583"/>
                <a:gd name="connsiteX4" fmla="*/ 0 w 859339"/>
                <a:gd name="connsiteY4" fmla="*/ 129540 h 1367583"/>
                <a:gd name="connsiteX0" fmla="*/ 7620 w 866959"/>
                <a:gd name="connsiteY0" fmla="*/ 129540 h 1367583"/>
                <a:gd name="connsiteX1" fmla="*/ 866959 w 866959"/>
                <a:gd name="connsiteY1" fmla="*/ 0 h 1367583"/>
                <a:gd name="connsiteX2" fmla="*/ 866959 w 866959"/>
                <a:gd name="connsiteY2" fmla="*/ 1367583 h 1367583"/>
                <a:gd name="connsiteX3" fmla="*/ 0 w 866959"/>
                <a:gd name="connsiteY3" fmla="*/ 1222803 h 1367583"/>
                <a:gd name="connsiteX4" fmla="*/ 7620 w 866959"/>
                <a:gd name="connsiteY4" fmla="*/ 129540 h 136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959" h="1367583">
                  <a:moveTo>
                    <a:pt x="7620" y="129540"/>
                  </a:moveTo>
                  <a:lnTo>
                    <a:pt x="866959" y="0"/>
                  </a:lnTo>
                  <a:lnTo>
                    <a:pt x="866959" y="1367583"/>
                  </a:lnTo>
                  <a:lnTo>
                    <a:pt x="0" y="1222803"/>
                  </a:lnTo>
                  <a:lnTo>
                    <a:pt x="7620" y="129540"/>
                  </a:lnTo>
                  <a:close/>
                </a:path>
              </a:pathLst>
            </a:custGeom>
            <a:solidFill>
              <a:srgbClr val="D14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77676" y="4042183"/>
              <a:ext cx="561700" cy="911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P</a:t>
              </a:r>
              <a:endParaRPr lang="zh-CN" altLang="en-US" sz="7200" dirty="0">
                <a:solidFill>
                  <a:schemeClr val="bg1"/>
                </a:solidFill>
                <a:latin typeface="Adobe Gothic Std B" panose="020B0800000000000000" pitchFamily="34" charset="-128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655740" y="4070566"/>
              <a:ext cx="436623" cy="424313"/>
              <a:chOff x="8702262" y="617789"/>
              <a:chExt cx="1317728" cy="1280575"/>
            </a:xfrm>
            <a:solidFill>
              <a:srgbClr val="D14423"/>
            </a:solidFill>
          </p:grpSpPr>
          <p:sp>
            <p:nvSpPr>
              <p:cNvPr id="9" name="饼形 8"/>
              <p:cNvSpPr/>
              <p:nvPr/>
            </p:nvSpPr>
            <p:spPr>
              <a:xfrm>
                <a:off x="8702262" y="754743"/>
                <a:ext cx="1143621" cy="1143621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饼形 9"/>
              <p:cNvSpPr/>
              <p:nvPr/>
            </p:nvSpPr>
            <p:spPr>
              <a:xfrm rot="16200000">
                <a:off x="8827868" y="617789"/>
                <a:ext cx="1192122" cy="1192122"/>
              </a:xfrm>
              <a:prstGeom prst="pie">
                <a:avLst>
                  <a:gd name="adj1" fmla="val 0"/>
                  <a:gd name="adj2" fmla="val 54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8582549" y="4633353"/>
              <a:ext cx="495300" cy="0"/>
            </a:xfrm>
            <a:prstGeom prst="line">
              <a:avLst/>
            </a:prstGeom>
            <a:ln w="28575">
              <a:solidFill>
                <a:srgbClr val="D14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582549" y="4770513"/>
              <a:ext cx="495300" cy="0"/>
            </a:xfrm>
            <a:prstGeom prst="line">
              <a:avLst/>
            </a:prstGeom>
            <a:ln w="28575">
              <a:solidFill>
                <a:srgbClr val="D144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8934" y="6047332"/>
            <a:ext cx="121302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Ctrl+A</a:t>
            </a:r>
            <a:r>
              <a:rPr lang="en-US" altLang="zh-CN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 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选中所有对象</a:t>
            </a:r>
            <a:r>
              <a:rPr lang="en-US" altLang="zh-CN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,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图形与线条进行相同渐变填充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2902" y="602558"/>
            <a:ext cx="7131621" cy="4762500"/>
            <a:chOff x="4710902" y="784816"/>
            <a:chExt cx="7131621" cy="47625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51648" y="784816"/>
              <a:ext cx="3190875" cy="47625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0902" y="784816"/>
              <a:ext cx="3190875" cy="4762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684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177600" y="-478969"/>
            <a:ext cx="11836803" cy="6664247"/>
            <a:chOff x="465136" y="260350"/>
            <a:chExt cx="11261730" cy="6340476"/>
          </a:xfrm>
        </p:grpSpPr>
        <p:sp>
          <p:nvSpPr>
            <p:cNvPr id="8" name="Freeform 56"/>
            <p:cNvSpPr>
              <a:spLocks/>
            </p:cNvSpPr>
            <p:nvPr/>
          </p:nvSpPr>
          <p:spPr bwMode="auto">
            <a:xfrm>
              <a:off x="465136" y="260350"/>
              <a:ext cx="465138" cy="1277938"/>
            </a:xfrm>
            <a:custGeom>
              <a:avLst/>
              <a:gdLst>
                <a:gd name="T0" fmla="*/ 0 w 293"/>
                <a:gd name="T1" fmla="*/ 0 h 805"/>
                <a:gd name="T2" fmla="*/ 19 w 293"/>
                <a:gd name="T3" fmla="*/ 805 h 805"/>
                <a:gd name="T4" fmla="*/ 293 w 293"/>
                <a:gd name="T5" fmla="*/ 29 h 805"/>
                <a:gd name="T6" fmla="*/ 0 w 293"/>
                <a:gd name="T7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805">
                  <a:moveTo>
                    <a:pt x="0" y="0"/>
                  </a:moveTo>
                  <a:lnTo>
                    <a:pt x="19" y="805"/>
                  </a:lnTo>
                  <a:lnTo>
                    <a:pt x="293" y="2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7"/>
            <p:cNvSpPr>
              <a:spLocks/>
            </p:cNvSpPr>
            <p:nvPr/>
          </p:nvSpPr>
          <p:spPr bwMode="auto">
            <a:xfrm>
              <a:off x="465136" y="3581400"/>
              <a:ext cx="1081088" cy="1908176"/>
            </a:xfrm>
            <a:custGeom>
              <a:avLst/>
              <a:gdLst>
                <a:gd name="T0" fmla="*/ 9 w 681"/>
                <a:gd name="T1" fmla="*/ 0 h 1202"/>
                <a:gd name="T2" fmla="*/ 0 w 681"/>
                <a:gd name="T3" fmla="*/ 1202 h 1202"/>
                <a:gd name="T4" fmla="*/ 681 w 681"/>
                <a:gd name="T5" fmla="*/ 539 h 1202"/>
                <a:gd name="T6" fmla="*/ 9 w 681"/>
                <a:gd name="T7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1202">
                  <a:moveTo>
                    <a:pt x="9" y="0"/>
                  </a:moveTo>
                  <a:lnTo>
                    <a:pt x="0" y="1202"/>
                  </a:lnTo>
                  <a:lnTo>
                    <a:pt x="681" y="539"/>
                  </a:lnTo>
                  <a:lnTo>
                    <a:pt x="9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8"/>
            <p:cNvSpPr>
              <a:spLocks/>
            </p:cNvSpPr>
            <p:nvPr/>
          </p:nvSpPr>
          <p:spPr bwMode="auto">
            <a:xfrm>
              <a:off x="495299" y="306388"/>
              <a:ext cx="1697038" cy="1231900"/>
            </a:xfrm>
            <a:custGeom>
              <a:avLst/>
              <a:gdLst>
                <a:gd name="T0" fmla="*/ 274 w 1069"/>
                <a:gd name="T1" fmla="*/ 0 h 776"/>
                <a:gd name="T2" fmla="*/ 0 w 1069"/>
                <a:gd name="T3" fmla="*/ 776 h 776"/>
                <a:gd name="T4" fmla="*/ 1069 w 1069"/>
                <a:gd name="T5" fmla="*/ 624 h 776"/>
                <a:gd name="T6" fmla="*/ 274 w 1069"/>
                <a:gd name="T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776">
                  <a:moveTo>
                    <a:pt x="274" y="0"/>
                  </a:moveTo>
                  <a:lnTo>
                    <a:pt x="0" y="776"/>
                  </a:lnTo>
                  <a:lnTo>
                    <a:pt x="1069" y="624"/>
                  </a:lnTo>
                  <a:lnTo>
                    <a:pt x="274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9"/>
            <p:cNvSpPr>
              <a:spLocks/>
            </p:cNvSpPr>
            <p:nvPr/>
          </p:nvSpPr>
          <p:spPr bwMode="auto">
            <a:xfrm>
              <a:off x="479424" y="1296988"/>
              <a:ext cx="1712913" cy="2284413"/>
            </a:xfrm>
            <a:custGeom>
              <a:avLst/>
              <a:gdLst>
                <a:gd name="T0" fmla="*/ 10 w 1079"/>
                <a:gd name="T1" fmla="*/ 152 h 1439"/>
                <a:gd name="T2" fmla="*/ 0 w 1079"/>
                <a:gd name="T3" fmla="*/ 1439 h 1439"/>
                <a:gd name="T4" fmla="*/ 1079 w 1079"/>
                <a:gd name="T5" fmla="*/ 0 h 1439"/>
                <a:gd name="T6" fmla="*/ 10 w 1079"/>
                <a:gd name="T7" fmla="*/ 152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9" h="1439">
                  <a:moveTo>
                    <a:pt x="10" y="152"/>
                  </a:moveTo>
                  <a:lnTo>
                    <a:pt x="0" y="1439"/>
                  </a:lnTo>
                  <a:lnTo>
                    <a:pt x="1079" y="0"/>
                  </a:lnTo>
                  <a:lnTo>
                    <a:pt x="10" y="152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0"/>
            <p:cNvSpPr>
              <a:spLocks/>
            </p:cNvSpPr>
            <p:nvPr/>
          </p:nvSpPr>
          <p:spPr bwMode="auto">
            <a:xfrm>
              <a:off x="465136" y="5489576"/>
              <a:ext cx="2027238" cy="1111250"/>
            </a:xfrm>
            <a:custGeom>
              <a:avLst/>
              <a:gdLst>
                <a:gd name="T0" fmla="*/ 0 w 1277"/>
                <a:gd name="T1" fmla="*/ 0 h 700"/>
                <a:gd name="T2" fmla="*/ 0 w 1277"/>
                <a:gd name="T3" fmla="*/ 700 h 700"/>
                <a:gd name="T4" fmla="*/ 1277 w 1277"/>
                <a:gd name="T5" fmla="*/ 681 h 700"/>
                <a:gd name="T6" fmla="*/ 0 w 1277"/>
                <a:gd name="T7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7" h="700">
                  <a:moveTo>
                    <a:pt x="0" y="0"/>
                  </a:moveTo>
                  <a:lnTo>
                    <a:pt x="0" y="700"/>
                  </a:lnTo>
                  <a:lnTo>
                    <a:pt x="1277" y="68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"/>
            <p:cNvSpPr>
              <a:spLocks/>
            </p:cNvSpPr>
            <p:nvPr/>
          </p:nvSpPr>
          <p:spPr bwMode="auto">
            <a:xfrm>
              <a:off x="465136" y="4437064"/>
              <a:ext cx="2027238" cy="2133601"/>
            </a:xfrm>
            <a:custGeom>
              <a:avLst/>
              <a:gdLst>
                <a:gd name="T0" fmla="*/ 681 w 1277"/>
                <a:gd name="T1" fmla="*/ 0 h 1344"/>
                <a:gd name="T2" fmla="*/ 0 w 1277"/>
                <a:gd name="T3" fmla="*/ 663 h 1344"/>
                <a:gd name="T4" fmla="*/ 1277 w 1277"/>
                <a:gd name="T5" fmla="*/ 1344 h 1344"/>
                <a:gd name="T6" fmla="*/ 681 w 1277"/>
                <a:gd name="T7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7" h="1344">
                  <a:moveTo>
                    <a:pt x="681" y="0"/>
                  </a:moveTo>
                  <a:lnTo>
                    <a:pt x="0" y="663"/>
                  </a:lnTo>
                  <a:lnTo>
                    <a:pt x="1277" y="1344"/>
                  </a:lnTo>
                  <a:lnTo>
                    <a:pt x="681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2"/>
            <p:cNvSpPr>
              <a:spLocks/>
            </p:cNvSpPr>
            <p:nvPr/>
          </p:nvSpPr>
          <p:spPr bwMode="auto">
            <a:xfrm>
              <a:off x="479424" y="2921000"/>
              <a:ext cx="2524125" cy="1516064"/>
            </a:xfrm>
            <a:custGeom>
              <a:avLst/>
              <a:gdLst>
                <a:gd name="T0" fmla="*/ 0 w 1590"/>
                <a:gd name="T1" fmla="*/ 416 h 955"/>
                <a:gd name="T2" fmla="*/ 672 w 1590"/>
                <a:gd name="T3" fmla="*/ 955 h 955"/>
                <a:gd name="T4" fmla="*/ 1590 w 1590"/>
                <a:gd name="T5" fmla="*/ 0 h 955"/>
                <a:gd name="T6" fmla="*/ 0 w 1590"/>
                <a:gd name="T7" fmla="*/ 416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0" h="955">
                  <a:moveTo>
                    <a:pt x="0" y="416"/>
                  </a:moveTo>
                  <a:lnTo>
                    <a:pt x="672" y="955"/>
                  </a:lnTo>
                  <a:lnTo>
                    <a:pt x="1590" y="0"/>
                  </a:lnTo>
                  <a:lnTo>
                    <a:pt x="0" y="416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3"/>
            <p:cNvSpPr>
              <a:spLocks/>
            </p:cNvSpPr>
            <p:nvPr/>
          </p:nvSpPr>
          <p:spPr bwMode="auto">
            <a:xfrm>
              <a:off x="479424" y="1296988"/>
              <a:ext cx="2524125" cy="2284413"/>
            </a:xfrm>
            <a:custGeom>
              <a:avLst/>
              <a:gdLst>
                <a:gd name="T0" fmla="*/ 1079 w 1590"/>
                <a:gd name="T1" fmla="*/ 0 h 1439"/>
                <a:gd name="T2" fmla="*/ 0 w 1590"/>
                <a:gd name="T3" fmla="*/ 1439 h 1439"/>
                <a:gd name="T4" fmla="*/ 1590 w 1590"/>
                <a:gd name="T5" fmla="*/ 1023 h 1439"/>
                <a:gd name="T6" fmla="*/ 1079 w 1590"/>
                <a:gd name="T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0" h="1439">
                  <a:moveTo>
                    <a:pt x="1079" y="0"/>
                  </a:moveTo>
                  <a:lnTo>
                    <a:pt x="0" y="1439"/>
                  </a:lnTo>
                  <a:lnTo>
                    <a:pt x="1590" y="1023"/>
                  </a:lnTo>
                  <a:lnTo>
                    <a:pt x="1079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4"/>
            <p:cNvSpPr>
              <a:spLocks/>
            </p:cNvSpPr>
            <p:nvPr/>
          </p:nvSpPr>
          <p:spPr bwMode="auto">
            <a:xfrm>
              <a:off x="930274" y="276225"/>
              <a:ext cx="2312988" cy="1020764"/>
            </a:xfrm>
            <a:custGeom>
              <a:avLst/>
              <a:gdLst>
                <a:gd name="T0" fmla="*/ 0 w 1457"/>
                <a:gd name="T1" fmla="*/ 19 h 643"/>
                <a:gd name="T2" fmla="*/ 795 w 1457"/>
                <a:gd name="T3" fmla="*/ 643 h 643"/>
                <a:gd name="T4" fmla="*/ 1457 w 1457"/>
                <a:gd name="T5" fmla="*/ 0 h 643"/>
                <a:gd name="T6" fmla="*/ 0 w 1457"/>
                <a:gd name="T7" fmla="*/ 19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7" h="643">
                  <a:moveTo>
                    <a:pt x="0" y="19"/>
                  </a:moveTo>
                  <a:lnTo>
                    <a:pt x="795" y="643"/>
                  </a:lnTo>
                  <a:lnTo>
                    <a:pt x="1457" y="0"/>
                  </a:lnTo>
                  <a:lnTo>
                    <a:pt x="0" y="19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5"/>
            <p:cNvSpPr>
              <a:spLocks/>
            </p:cNvSpPr>
            <p:nvPr/>
          </p:nvSpPr>
          <p:spPr bwMode="auto">
            <a:xfrm>
              <a:off x="465136" y="260350"/>
              <a:ext cx="2778125" cy="46038"/>
            </a:xfrm>
            <a:custGeom>
              <a:avLst/>
              <a:gdLst>
                <a:gd name="T0" fmla="*/ 0 w 1750"/>
                <a:gd name="T1" fmla="*/ 0 h 29"/>
                <a:gd name="T2" fmla="*/ 293 w 1750"/>
                <a:gd name="T3" fmla="*/ 29 h 29"/>
                <a:gd name="T4" fmla="*/ 1750 w 1750"/>
                <a:gd name="T5" fmla="*/ 10 h 29"/>
                <a:gd name="T6" fmla="*/ 0 w 175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0" h="29">
                  <a:moveTo>
                    <a:pt x="0" y="0"/>
                  </a:moveTo>
                  <a:lnTo>
                    <a:pt x="293" y="29"/>
                  </a:lnTo>
                  <a:lnTo>
                    <a:pt x="1750" y="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6"/>
            <p:cNvSpPr>
              <a:spLocks/>
            </p:cNvSpPr>
            <p:nvPr/>
          </p:nvSpPr>
          <p:spPr bwMode="auto">
            <a:xfrm>
              <a:off x="1546224" y="4437064"/>
              <a:ext cx="2282825" cy="2133601"/>
            </a:xfrm>
            <a:custGeom>
              <a:avLst/>
              <a:gdLst>
                <a:gd name="T0" fmla="*/ 0 w 1438"/>
                <a:gd name="T1" fmla="*/ 0 h 1344"/>
                <a:gd name="T2" fmla="*/ 596 w 1438"/>
                <a:gd name="T3" fmla="*/ 1344 h 1344"/>
                <a:gd name="T4" fmla="*/ 1438 w 1438"/>
                <a:gd name="T5" fmla="*/ 275 h 1344"/>
                <a:gd name="T6" fmla="*/ 0 w 1438"/>
                <a:gd name="T7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8" h="1344">
                  <a:moveTo>
                    <a:pt x="0" y="0"/>
                  </a:moveTo>
                  <a:lnTo>
                    <a:pt x="596" y="1344"/>
                  </a:lnTo>
                  <a:lnTo>
                    <a:pt x="1438" y="2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7"/>
            <p:cNvSpPr>
              <a:spLocks/>
            </p:cNvSpPr>
            <p:nvPr/>
          </p:nvSpPr>
          <p:spPr bwMode="auto">
            <a:xfrm>
              <a:off x="1546224" y="2921000"/>
              <a:ext cx="2282825" cy="1952625"/>
            </a:xfrm>
            <a:custGeom>
              <a:avLst/>
              <a:gdLst>
                <a:gd name="T0" fmla="*/ 918 w 1438"/>
                <a:gd name="T1" fmla="*/ 0 h 1230"/>
                <a:gd name="T2" fmla="*/ 0 w 1438"/>
                <a:gd name="T3" fmla="*/ 955 h 1230"/>
                <a:gd name="T4" fmla="*/ 1438 w 1438"/>
                <a:gd name="T5" fmla="*/ 1230 h 1230"/>
                <a:gd name="T6" fmla="*/ 918 w 1438"/>
                <a:gd name="T7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8" h="1230">
                  <a:moveTo>
                    <a:pt x="918" y="0"/>
                  </a:moveTo>
                  <a:lnTo>
                    <a:pt x="0" y="955"/>
                  </a:lnTo>
                  <a:lnTo>
                    <a:pt x="1438" y="1230"/>
                  </a:lnTo>
                  <a:lnTo>
                    <a:pt x="918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8"/>
            <p:cNvSpPr>
              <a:spLocks/>
            </p:cNvSpPr>
            <p:nvPr/>
          </p:nvSpPr>
          <p:spPr bwMode="auto">
            <a:xfrm>
              <a:off x="2192337" y="757238"/>
              <a:ext cx="1862138" cy="2163763"/>
            </a:xfrm>
            <a:custGeom>
              <a:avLst/>
              <a:gdLst>
                <a:gd name="T0" fmla="*/ 0 w 1173"/>
                <a:gd name="T1" fmla="*/ 340 h 1363"/>
                <a:gd name="T2" fmla="*/ 511 w 1173"/>
                <a:gd name="T3" fmla="*/ 1363 h 1363"/>
                <a:gd name="T4" fmla="*/ 1173 w 1173"/>
                <a:gd name="T5" fmla="*/ 0 h 1363"/>
                <a:gd name="T6" fmla="*/ 0 w 1173"/>
                <a:gd name="T7" fmla="*/ 340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3" h="1363">
                  <a:moveTo>
                    <a:pt x="0" y="340"/>
                  </a:moveTo>
                  <a:lnTo>
                    <a:pt x="511" y="1363"/>
                  </a:lnTo>
                  <a:lnTo>
                    <a:pt x="1173" y="0"/>
                  </a:lnTo>
                  <a:lnTo>
                    <a:pt x="0" y="34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9"/>
            <p:cNvSpPr>
              <a:spLocks/>
            </p:cNvSpPr>
            <p:nvPr/>
          </p:nvSpPr>
          <p:spPr bwMode="auto">
            <a:xfrm>
              <a:off x="2192337" y="276225"/>
              <a:ext cx="1862138" cy="1020764"/>
            </a:xfrm>
            <a:custGeom>
              <a:avLst/>
              <a:gdLst>
                <a:gd name="T0" fmla="*/ 662 w 1173"/>
                <a:gd name="T1" fmla="*/ 0 h 643"/>
                <a:gd name="T2" fmla="*/ 0 w 1173"/>
                <a:gd name="T3" fmla="*/ 643 h 643"/>
                <a:gd name="T4" fmla="*/ 1173 w 1173"/>
                <a:gd name="T5" fmla="*/ 303 h 643"/>
                <a:gd name="T6" fmla="*/ 662 w 1173"/>
                <a:gd name="T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3" h="643">
                  <a:moveTo>
                    <a:pt x="662" y="0"/>
                  </a:moveTo>
                  <a:lnTo>
                    <a:pt x="0" y="643"/>
                  </a:lnTo>
                  <a:lnTo>
                    <a:pt x="1173" y="303"/>
                  </a:lnTo>
                  <a:lnTo>
                    <a:pt x="662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>
              <a:off x="2492375" y="4873626"/>
              <a:ext cx="1801813" cy="1697038"/>
            </a:xfrm>
            <a:custGeom>
              <a:avLst/>
              <a:gdLst>
                <a:gd name="T0" fmla="*/ 842 w 1135"/>
                <a:gd name="T1" fmla="*/ 0 h 1069"/>
                <a:gd name="T2" fmla="*/ 0 w 1135"/>
                <a:gd name="T3" fmla="*/ 1069 h 1069"/>
                <a:gd name="T4" fmla="*/ 1135 w 1135"/>
                <a:gd name="T5" fmla="*/ 1041 h 1069"/>
                <a:gd name="T6" fmla="*/ 842 w 1135"/>
                <a:gd name="T7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5" h="1069">
                  <a:moveTo>
                    <a:pt x="842" y="0"/>
                  </a:moveTo>
                  <a:lnTo>
                    <a:pt x="0" y="1069"/>
                  </a:lnTo>
                  <a:lnTo>
                    <a:pt x="1135" y="1041"/>
                  </a:lnTo>
                  <a:lnTo>
                    <a:pt x="842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1"/>
            <p:cNvSpPr>
              <a:spLocks/>
            </p:cNvSpPr>
            <p:nvPr/>
          </p:nvSpPr>
          <p:spPr bwMode="auto">
            <a:xfrm>
              <a:off x="3243261" y="276225"/>
              <a:ext cx="1651000" cy="481013"/>
            </a:xfrm>
            <a:custGeom>
              <a:avLst/>
              <a:gdLst>
                <a:gd name="T0" fmla="*/ 0 w 1040"/>
                <a:gd name="T1" fmla="*/ 0 h 303"/>
                <a:gd name="T2" fmla="*/ 511 w 1040"/>
                <a:gd name="T3" fmla="*/ 303 h 303"/>
                <a:gd name="T4" fmla="*/ 1040 w 1040"/>
                <a:gd name="T5" fmla="*/ 19 h 303"/>
                <a:gd name="T6" fmla="*/ 0 w 1040"/>
                <a:gd name="T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0" h="303">
                  <a:moveTo>
                    <a:pt x="0" y="0"/>
                  </a:moveTo>
                  <a:lnTo>
                    <a:pt x="511" y="303"/>
                  </a:lnTo>
                  <a:lnTo>
                    <a:pt x="1040" y="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2"/>
            <p:cNvSpPr>
              <a:spLocks/>
            </p:cNvSpPr>
            <p:nvPr/>
          </p:nvSpPr>
          <p:spPr bwMode="auto">
            <a:xfrm>
              <a:off x="4054475" y="306388"/>
              <a:ext cx="1139825" cy="2959100"/>
            </a:xfrm>
            <a:custGeom>
              <a:avLst/>
              <a:gdLst>
                <a:gd name="T0" fmla="*/ 529 w 718"/>
                <a:gd name="T1" fmla="*/ 0 h 1864"/>
                <a:gd name="T2" fmla="*/ 0 w 718"/>
                <a:gd name="T3" fmla="*/ 284 h 1864"/>
                <a:gd name="T4" fmla="*/ 718 w 718"/>
                <a:gd name="T5" fmla="*/ 1864 h 1864"/>
                <a:gd name="T6" fmla="*/ 529 w 718"/>
                <a:gd name="T7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8" h="1864">
                  <a:moveTo>
                    <a:pt x="529" y="0"/>
                  </a:moveTo>
                  <a:lnTo>
                    <a:pt x="0" y="284"/>
                  </a:lnTo>
                  <a:lnTo>
                    <a:pt x="718" y="1864"/>
                  </a:lnTo>
                  <a:lnTo>
                    <a:pt x="529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3"/>
            <p:cNvSpPr>
              <a:spLocks/>
            </p:cNvSpPr>
            <p:nvPr/>
          </p:nvSpPr>
          <p:spPr bwMode="auto">
            <a:xfrm>
              <a:off x="3003550" y="2921000"/>
              <a:ext cx="2190750" cy="1952625"/>
            </a:xfrm>
            <a:custGeom>
              <a:avLst/>
              <a:gdLst>
                <a:gd name="T0" fmla="*/ 0 w 1380"/>
                <a:gd name="T1" fmla="*/ 0 h 1230"/>
                <a:gd name="T2" fmla="*/ 520 w 1380"/>
                <a:gd name="T3" fmla="*/ 1230 h 1230"/>
                <a:gd name="T4" fmla="*/ 1380 w 1380"/>
                <a:gd name="T5" fmla="*/ 217 h 1230"/>
                <a:gd name="T6" fmla="*/ 0 w 1380"/>
                <a:gd name="T7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0" h="1230">
                  <a:moveTo>
                    <a:pt x="0" y="0"/>
                  </a:moveTo>
                  <a:lnTo>
                    <a:pt x="520" y="1230"/>
                  </a:lnTo>
                  <a:lnTo>
                    <a:pt x="1380" y="2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4"/>
            <p:cNvSpPr>
              <a:spLocks/>
            </p:cNvSpPr>
            <p:nvPr/>
          </p:nvSpPr>
          <p:spPr bwMode="auto">
            <a:xfrm>
              <a:off x="3003551" y="757238"/>
              <a:ext cx="2190750" cy="2508250"/>
            </a:xfrm>
            <a:custGeom>
              <a:avLst/>
              <a:gdLst>
                <a:gd name="T0" fmla="*/ 662 w 1380"/>
                <a:gd name="T1" fmla="*/ 0 h 1580"/>
                <a:gd name="T2" fmla="*/ 0 w 1380"/>
                <a:gd name="T3" fmla="*/ 1363 h 1580"/>
                <a:gd name="T4" fmla="*/ 1380 w 1380"/>
                <a:gd name="T5" fmla="*/ 1580 h 1580"/>
                <a:gd name="T6" fmla="*/ 662 w 1380"/>
                <a:gd name="T7" fmla="*/ 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0" h="1580">
                  <a:moveTo>
                    <a:pt x="662" y="0"/>
                  </a:moveTo>
                  <a:lnTo>
                    <a:pt x="0" y="1363"/>
                  </a:lnTo>
                  <a:lnTo>
                    <a:pt x="1380" y="1580"/>
                  </a:lnTo>
                  <a:lnTo>
                    <a:pt x="662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5"/>
            <p:cNvSpPr>
              <a:spLocks/>
            </p:cNvSpPr>
            <p:nvPr/>
          </p:nvSpPr>
          <p:spPr bwMode="auto">
            <a:xfrm>
              <a:off x="3829050" y="4873626"/>
              <a:ext cx="2281238" cy="1697038"/>
            </a:xfrm>
            <a:custGeom>
              <a:avLst/>
              <a:gdLst>
                <a:gd name="T0" fmla="*/ 0 w 1437"/>
                <a:gd name="T1" fmla="*/ 0 h 1069"/>
                <a:gd name="T2" fmla="*/ 293 w 1437"/>
                <a:gd name="T3" fmla="*/ 1041 h 1069"/>
                <a:gd name="T4" fmla="*/ 1437 w 1437"/>
                <a:gd name="T5" fmla="*/ 1069 h 1069"/>
                <a:gd name="T6" fmla="*/ 0 w 1437"/>
                <a:gd name="T7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1069">
                  <a:moveTo>
                    <a:pt x="0" y="0"/>
                  </a:moveTo>
                  <a:lnTo>
                    <a:pt x="293" y="1041"/>
                  </a:lnTo>
                  <a:lnTo>
                    <a:pt x="1437" y="106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6"/>
            <p:cNvSpPr>
              <a:spLocks/>
            </p:cNvSpPr>
            <p:nvPr/>
          </p:nvSpPr>
          <p:spPr bwMode="auto">
            <a:xfrm>
              <a:off x="4894263" y="306388"/>
              <a:ext cx="1892300" cy="2959100"/>
            </a:xfrm>
            <a:custGeom>
              <a:avLst/>
              <a:gdLst>
                <a:gd name="T0" fmla="*/ 0 w 1192"/>
                <a:gd name="T1" fmla="*/ 0 h 1864"/>
                <a:gd name="T2" fmla="*/ 189 w 1192"/>
                <a:gd name="T3" fmla="*/ 1864 h 1864"/>
                <a:gd name="T4" fmla="*/ 1192 w 1192"/>
                <a:gd name="T5" fmla="*/ 994 h 1864"/>
                <a:gd name="T6" fmla="*/ 0 w 1192"/>
                <a:gd name="T7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2" h="1864">
                  <a:moveTo>
                    <a:pt x="0" y="0"/>
                  </a:moveTo>
                  <a:lnTo>
                    <a:pt x="189" y="1864"/>
                  </a:lnTo>
                  <a:lnTo>
                    <a:pt x="1192" y="9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7"/>
            <p:cNvSpPr>
              <a:spLocks/>
            </p:cNvSpPr>
            <p:nvPr/>
          </p:nvSpPr>
          <p:spPr bwMode="auto">
            <a:xfrm>
              <a:off x="4894263" y="306388"/>
              <a:ext cx="1892300" cy="1577975"/>
            </a:xfrm>
            <a:custGeom>
              <a:avLst/>
              <a:gdLst>
                <a:gd name="T0" fmla="*/ 1012 w 1192"/>
                <a:gd name="T1" fmla="*/ 0 h 994"/>
                <a:gd name="T2" fmla="*/ 0 w 1192"/>
                <a:gd name="T3" fmla="*/ 0 h 994"/>
                <a:gd name="T4" fmla="*/ 1192 w 1192"/>
                <a:gd name="T5" fmla="*/ 994 h 994"/>
                <a:gd name="T6" fmla="*/ 1012 w 1192"/>
                <a:gd name="T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2" h="994">
                  <a:moveTo>
                    <a:pt x="1012" y="0"/>
                  </a:moveTo>
                  <a:lnTo>
                    <a:pt x="0" y="0"/>
                  </a:lnTo>
                  <a:lnTo>
                    <a:pt x="1192" y="994"/>
                  </a:lnTo>
                  <a:lnTo>
                    <a:pt x="1012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8"/>
            <p:cNvSpPr>
              <a:spLocks/>
            </p:cNvSpPr>
            <p:nvPr/>
          </p:nvSpPr>
          <p:spPr bwMode="auto">
            <a:xfrm>
              <a:off x="5194300" y="1884363"/>
              <a:ext cx="1636713" cy="2417763"/>
            </a:xfrm>
            <a:custGeom>
              <a:avLst/>
              <a:gdLst>
                <a:gd name="T0" fmla="*/ 1003 w 1031"/>
                <a:gd name="T1" fmla="*/ 0 h 1523"/>
                <a:gd name="T2" fmla="*/ 0 w 1031"/>
                <a:gd name="T3" fmla="*/ 870 h 1523"/>
                <a:gd name="T4" fmla="*/ 1031 w 1031"/>
                <a:gd name="T5" fmla="*/ 1523 h 1523"/>
                <a:gd name="T6" fmla="*/ 1003 w 1031"/>
                <a:gd name="T7" fmla="*/ 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1" h="1523">
                  <a:moveTo>
                    <a:pt x="1003" y="0"/>
                  </a:moveTo>
                  <a:lnTo>
                    <a:pt x="0" y="870"/>
                  </a:lnTo>
                  <a:lnTo>
                    <a:pt x="1031" y="1523"/>
                  </a:lnTo>
                  <a:lnTo>
                    <a:pt x="1003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9"/>
            <p:cNvSpPr>
              <a:spLocks/>
            </p:cNvSpPr>
            <p:nvPr/>
          </p:nvSpPr>
          <p:spPr bwMode="auto">
            <a:xfrm>
              <a:off x="3829050" y="3265488"/>
              <a:ext cx="3001964" cy="1608138"/>
            </a:xfrm>
            <a:custGeom>
              <a:avLst/>
              <a:gdLst>
                <a:gd name="T0" fmla="*/ 860 w 1891"/>
                <a:gd name="T1" fmla="*/ 0 h 1013"/>
                <a:gd name="T2" fmla="*/ 0 w 1891"/>
                <a:gd name="T3" fmla="*/ 1013 h 1013"/>
                <a:gd name="T4" fmla="*/ 1891 w 1891"/>
                <a:gd name="T5" fmla="*/ 653 h 1013"/>
                <a:gd name="T6" fmla="*/ 860 w 1891"/>
                <a:gd name="T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1" h="1013">
                  <a:moveTo>
                    <a:pt x="860" y="0"/>
                  </a:moveTo>
                  <a:lnTo>
                    <a:pt x="0" y="1013"/>
                  </a:lnTo>
                  <a:lnTo>
                    <a:pt x="1891" y="653"/>
                  </a:lnTo>
                  <a:lnTo>
                    <a:pt x="86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0"/>
            <p:cNvSpPr>
              <a:spLocks/>
            </p:cNvSpPr>
            <p:nvPr/>
          </p:nvSpPr>
          <p:spPr bwMode="auto">
            <a:xfrm>
              <a:off x="3829050" y="4302125"/>
              <a:ext cx="3001964" cy="2268538"/>
            </a:xfrm>
            <a:custGeom>
              <a:avLst/>
              <a:gdLst>
                <a:gd name="T0" fmla="*/ 0 w 1891"/>
                <a:gd name="T1" fmla="*/ 360 h 1429"/>
                <a:gd name="T2" fmla="*/ 1437 w 1891"/>
                <a:gd name="T3" fmla="*/ 1429 h 1429"/>
                <a:gd name="T4" fmla="*/ 1891 w 1891"/>
                <a:gd name="T5" fmla="*/ 0 h 1429"/>
                <a:gd name="T6" fmla="*/ 0 w 1891"/>
                <a:gd name="T7" fmla="*/ 36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1" h="1429">
                  <a:moveTo>
                    <a:pt x="0" y="360"/>
                  </a:moveTo>
                  <a:lnTo>
                    <a:pt x="1437" y="1429"/>
                  </a:lnTo>
                  <a:lnTo>
                    <a:pt x="1891" y="0"/>
                  </a:lnTo>
                  <a:lnTo>
                    <a:pt x="0" y="36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1"/>
            <p:cNvSpPr>
              <a:spLocks/>
            </p:cNvSpPr>
            <p:nvPr/>
          </p:nvSpPr>
          <p:spPr bwMode="auto">
            <a:xfrm>
              <a:off x="6110288" y="4302125"/>
              <a:ext cx="1562100" cy="2268538"/>
            </a:xfrm>
            <a:custGeom>
              <a:avLst/>
              <a:gdLst>
                <a:gd name="T0" fmla="*/ 454 w 984"/>
                <a:gd name="T1" fmla="*/ 0 h 1429"/>
                <a:gd name="T2" fmla="*/ 0 w 984"/>
                <a:gd name="T3" fmla="*/ 1429 h 1429"/>
                <a:gd name="T4" fmla="*/ 984 w 984"/>
                <a:gd name="T5" fmla="*/ 1420 h 1429"/>
                <a:gd name="T6" fmla="*/ 454 w 984"/>
                <a:gd name="T7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1429">
                  <a:moveTo>
                    <a:pt x="454" y="0"/>
                  </a:moveTo>
                  <a:lnTo>
                    <a:pt x="0" y="1429"/>
                  </a:lnTo>
                  <a:lnTo>
                    <a:pt x="984" y="1420"/>
                  </a:lnTo>
                  <a:lnTo>
                    <a:pt x="454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2"/>
            <p:cNvSpPr>
              <a:spLocks/>
            </p:cNvSpPr>
            <p:nvPr/>
          </p:nvSpPr>
          <p:spPr bwMode="auto">
            <a:xfrm>
              <a:off x="6786562" y="1884363"/>
              <a:ext cx="1546225" cy="2417763"/>
            </a:xfrm>
            <a:custGeom>
              <a:avLst/>
              <a:gdLst>
                <a:gd name="T0" fmla="*/ 0 w 974"/>
                <a:gd name="T1" fmla="*/ 0 h 1523"/>
                <a:gd name="T2" fmla="*/ 28 w 974"/>
                <a:gd name="T3" fmla="*/ 1523 h 1523"/>
                <a:gd name="T4" fmla="*/ 974 w 974"/>
                <a:gd name="T5" fmla="*/ 425 h 1523"/>
                <a:gd name="T6" fmla="*/ 0 w 974"/>
                <a:gd name="T7" fmla="*/ 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4" h="1523">
                  <a:moveTo>
                    <a:pt x="0" y="0"/>
                  </a:moveTo>
                  <a:lnTo>
                    <a:pt x="28" y="1523"/>
                  </a:lnTo>
                  <a:lnTo>
                    <a:pt x="974" y="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3"/>
            <p:cNvSpPr>
              <a:spLocks/>
            </p:cNvSpPr>
            <p:nvPr/>
          </p:nvSpPr>
          <p:spPr bwMode="auto">
            <a:xfrm>
              <a:off x="6500814" y="306388"/>
              <a:ext cx="1982788" cy="1577975"/>
            </a:xfrm>
            <a:custGeom>
              <a:avLst/>
              <a:gdLst>
                <a:gd name="T0" fmla="*/ 0 w 1249"/>
                <a:gd name="T1" fmla="*/ 0 h 994"/>
                <a:gd name="T2" fmla="*/ 180 w 1249"/>
                <a:gd name="T3" fmla="*/ 994 h 994"/>
                <a:gd name="T4" fmla="*/ 1249 w 1249"/>
                <a:gd name="T5" fmla="*/ 19 h 994"/>
                <a:gd name="T6" fmla="*/ 0 w 1249"/>
                <a:gd name="T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9" h="994">
                  <a:moveTo>
                    <a:pt x="0" y="0"/>
                  </a:moveTo>
                  <a:lnTo>
                    <a:pt x="180" y="994"/>
                  </a:lnTo>
                  <a:lnTo>
                    <a:pt x="1249" y="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4"/>
            <p:cNvSpPr>
              <a:spLocks/>
            </p:cNvSpPr>
            <p:nvPr/>
          </p:nvSpPr>
          <p:spPr bwMode="auto">
            <a:xfrm>
              <a:off x="6786564" y="336550"/>
              <a:ext cx="1697038" cy="2222500"/>
            </a:xfrm>
            <a:custGeom>
              <a:avLst/>
              <a:gdLst>
                <a:gd name="T0" fmla="*/ 0 w 1069"/>
                <a:gd name="T1" fmla="*/ 975 h 1400"/>
                <a:gd name="T2" fmla="*/ 974 w 1069"/>
                <a:gd name="T3" fmla="*/ 1400 h 1400"/>
                <a:gd name="T4" fmla="*/ 1069 w 1069"/>
                <a:gd name="T5" fmla="*/ 0 h 1400"/>
                <a:gd name="T6" fmla="*/ 0 w 1069"/>
                <a:gd name="T7" fmla="*/ 975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1400">
                  <a:moveTo>
                    <a:pt x="0" y="975"/>
                  </a:moveTo>
                  <a:lnTo>
                    <a:pt x="974" y="1400"/>
                  </a:lnTo>
                  <a:lnTo>
                    <a:pt x="1069" y="0"/>
                  </a:lnTo>
                  <a:lnTo>
                    <a:pt x="0" y="975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5"/>
            <p:cNvSpPr>
              <a:spLocks/>
            </p:cNvSpPr>
            <p:nvPr/>
          </p:nvSpPr>
          <p:spPr bwMode="auto">
            <a:xfrm>
              <a:off x="6831014" y="4181476"/>
              <a:ext cx="2073276" cy="2374901"/>
            </a:xfrm>
            <a:custGeom>
              <a:avLst/>
              <a:gdLst>
                <a:gd name="T0" fmla="*/ 0 w 1306"/>
                <a:gd name="T1" fmla="*/ 76 h 1496"/>
                <a:gd name="T2" fmla="*/ 530 w 1306"/>
                <a:gd name="T3" fmla="*/ 1496 h 1496"/>
                <a:gd name="T4" fmla="*/ 1306 w 1306"/>
                <a:gd name="T5" fmla="*/ 0 h 1496"/>
                <a:gd name="T6" fmla="*/ 0 w 1306"/>
                <a:gd name="T7" fmla="*/ 7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496">
                  <a:moveTo>
                    <a:pt x="0" y="76"/>
                  </a:moveTo>
                  <a:lnTo>
                    <a:pt x="530" y="1496"/>
                  </a:lnTo>
                  <a:lnTo>
                    <a:pt x="1306" y="0"/>
                  </a:lnTo>
                  <a:lnTo>
                    <a:pt x="0" y="76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6"/>
            <p:cNvSpPr>
              <a:spLocks/>
            </p:cNvSpPr>
            <p:nvPr/>
          </p:nvSpPr>
          <p:spPr bwMode="auto">
            <a:xfrm>
              <a:off x="6831013" y="2559051"/>
              <a:ext cx="2073276" cy="1743075"/>
            </a:xfrm>
            <a:custGeom>
              <a:avLst/>
              <a:gdLst>
                <a:gd name="T0" fmla="*/ 946 w 1306"/>
                <a:gd name="T1" fmla="*/ 0 h 1098"/>
                <a:gd name="T2" fmla="*/ 0 w 1306"/>
                <a:gd name="T3" fmla="*/ 1098 h 1098"/>
                <a:gd name="T4" fmla="*/ 1306 w 1306"/>
                <a:gd name="T5" fmla="*/ 1022 h 1098"/>
                <a:gd name="T6" fmla="*/ 946 w 1306"/>
                <a:gd name="T7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098">
                  <a:moveTo>
                    <a:pt x="946" y="0"/>
                  </a:moveTo>
                  <a:lnTo>
                    <a:pt x="0" y="1098"/>
                  </a:lnTo>
                  <a:lnTo>
                    <a:pt x="1306" y="1022"/>
                  </a:lnTo>
                  <a:lnTo>
                    <a:pt x="946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7"/>
            <p:cNvSpPr>
              <a:spLocks/>
            </p:cNvSpPr>
            <p:nvPr/>
          </p:nvSpPr>
          <p:spPr bwMode="auto">
            <a:xfrm>
              <a:off x="7672389" y="4181476"/>
              <a:ext cx="1366838" cy="2389188"/>
            </a:xfrm>
            <a:custGeom>
              <a:avLst/>
              <a:gdLst>
                <a:gd name="T0" fmla="*/ 776 w 861"/>
                <a:gd name="T1" fmla="*/ 0 h 1505"/>
                <a:gd name="T2" fmla="*/ 0 w 861"/>
                <a:gd name="T3" fmla="*/ 1496 h 1505"/>
                <a:gd name="T4" fmla="*/ 861 w 861"/>
                <a:gd name="T5" fmla="*/ 1505 h 1505"/>
                <a:gd name="T6" fmla="*/ 776 w 861"/>
                <a:gd name="T7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1" h="1505">
                  <a:moveTo>
                    <a:pt x="776" y="0"/>
                  </a:moveTo>
                  <a:lnTo>
                    <a:pt x="0" y="1496"/>
                  </a:lnTo>
                  <a:lnTo>
                    <a:pt x="861" y="1505"/>
                  </a:lnTo>
                  <a:lnTo>
                    <a:pt x="776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8"/>
            <p:cNvSpPr>
              <a:spLocks/>
            </p:cNvSpPr>
            <p:nvPr/>
          </p:nvSpPr>
          <p:spPr bwMode="auto">
            <a:xfrm>
              <a:off x="8332789" y="2559051"/>
              <a:ext cx="2073276" cy="1622425"/>
            </a:xfrm>
            <a:custGeom>
              <a:avLst/>
              <a:gdLst>
                <a:gd name="T0" fmla="*/ 0 w 1306"/>
                <a:gd name="T1" fmla="*/ 0 h 1022"/>
                <a:gd name="T2" fmla="*/ 360 w 1306"/>
                <a:gd name="T3" fmla="*/ 1022 h 1022"/>
                <a:gd name="T4" fmla="*/ 1306 w 1306"/>
                <a:gd name="T5" fmla="*/ 294 h 1022"/>
                <a:gd name="T6" fmla="*/ 0 w 1306"/>
                <a:gd name="T7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022">
                  <a:moveTo>
                    <a:pt x="0" y="0"/>
                  </a:moveTo>
                  <a:lnTo>
                    <a:pt x="360" y="1022"/>
                  </a:lnTo>
                  <a:lnTo>
                    <a:pt x="1306" y="2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9"/>
            <p:cNvSpPr>
              <a:spLocks/>
            </p:cNvSpPr>
            <p:nvPr/>
          </p:nvSpPr>
          <p:spPr bwMode="auto">
            <a:xfrm>
              <a:off x="8904290" y="4181476"/>
              <a:ext cx="1516063" cy="2389188"/>
            </a:xfrm>
            <a:custGeom>
              <a:avLst/>
              <a:gdLst>
                <a:gd name="T0" fmla="*/ 0 w 955"/>
                <a:gd name="T1" fmla="*/ 0 h 1505"/>
                <a:gd name="T2" fmla="*/ 85 w 955"/>
                <a:gd name="T3" fmla="*/ 1505 h 1505"/>
                <a:gd name="T4" fmla="*/ 955 w 955"/>
                <a:gd name="T5" fmla="*/ 1486 h 1505"/>
                <a:gd name="T6" fmla="*/ 0 w 955"/>
                <a:gd name="T7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1505">
                  <a:moveTo>
                    <a:pt x="0" y="0"/>
                  </a:moveTo>
                  <a:lnTo>
                    <a:pt x="85" y="1505"/>
                  </a:lnTo>
                  <a:lnTo>
                    <a:pt x="955" y="148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0"/>
            <p:cNvSpPr>
              <a:spLocks/>
            </p:cNvSpPr>
            <p:nvPr/>
          </p:nvSpPr>
          <p:spPr bwMode="auto">
            <a:xfrm>
              <a:off x="8332789" y="336550"/>
              <a:ext cx="2343151" cy="2222500"/>
            </a:xfrm>
            <a:custGeom>
              <a:avLst/>
              <a:gdLst>
                <a:gd name="T0" fmla="*/ 95 w 1476"/>
                <a:gd name="T1" fmla="*/ 0 h 1400"/>
                <a:gd name="T2" fmla="*/ 0 w 1476"/>
                <a:gd name="T3" fmla="*/ 1400 h 1400"/>
                <a:gd name="T4" fmla="*/ 1476 w 1476"/>
                <a:gd name="T5" fmla="*/ 9 h 1400"/>
                <a:gd name="T6" fmla="*/ 95 w 1476"/>
                <a:gd name="T7" fmla="*/ 0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6" h="1400">
                  <a:moveTo>
                    <a:pt x="95" y="0"/>
                  </a:moveTo>
                  <a:lnTo>
                    <a:pt x="0" y="1400"/>
                  </a:lnTo>
                  <a:lnTo>
                    <a:pt x="1476" y="9"/>
                  </a:lnTo>
                  <a:lnTo>
                    <a:pt x="95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1"/>
            <p:cNvSpPr>
              <a:spLocks/>
            </p:cNvSpPr>
            <p:nvPr/>
          </p:nvSpPr>
          <p:spPr bwMode="auto">
            <a:xfrm>
              <a:off x="8332788" y="350838"/>
              <a:ext cx="2343151" cy="2674939"/>
            </a:xfrm>
            <a:custGeom>
              <a:avLst/>
              <a:gdLst>
                <a:gd name="T0" fmla="*/ 0 w 1476"/>
                <a:gd name="T1" fmla="*/ 1391 h 1685"/>
                <a:gd name="T2" fmla="*/ 1306 w 1476"/>
                <a:gd name="T3" fmla="*/ 1685 h 1685"/>
                <a:gd name="T4" fmla="*/ 1476 w 1476"/>
                <a:gd name="T5" fmla="*/ 0 h 1685"/>
                <a:gd name="T6" fmla="*/ 0 w 1476"/>
                <a:gd name="T7" fmla="*/ 1391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6" h="1685">
                  <a:moveTo>
                    <a:pt x="0" y="1391"/>
                  </a:moveTo>
                  <a:lnTo>
                    <a:pt x="1306" y="1685"/>
                  </a:lnTo>
                  <a:lnTo>
                    <a:pt x="1476" y="0"/>
                  </a:lnTo>
                  <a:lnTo>
                    <a:pt x="0" y="1391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2"/>
            <p:cNvSpPr>
              <a:spLocks/>
            </p:cNvSpPr>
            <p:nvPr/>
          </p:nvSpPr>
          <p:spPr bwMode="auto">
            <a:xfrm>
              <a:off x="10406064" y="350838"/>
              <a:ext cx="1290638" cy="2674939"/>
            </a:xfrm>
            <a:custGeom>
              <a:avLst/>
              <a:gdLst>
                <a:gd name="T0" fmla="*/ 170 w 813"/>
                <a:gd name="T1" fmla="*/ 0 h 1685"/>
                <a:gd name="T2" fmla="*/ 0 w 813"/>
                <a:gd name="T3" fmla="*/ 1685 h 1685"/>
                <a:gd name="T4" fmla="*/ 813 w 813"/>
                <a:gd name="T5" fmla="*/ 795 h 1685"/>
                <a:gd name="T6" fmla="*/ 170 w 813"/>
                <a:gd name="T7" fmla="*/ 0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685">
                  <a:moveTo>
                    <a:pt x="170" y="0"/>
                  </a:moveTo>
                  <a:lnTo>
                    <a:pt x="0" y="1685"/>
                  </a:lnTo>
                  <a:lnTo>
                    <a:pt x="813" y="795"/>
                  </a:lnTo>
                  <a:lnTo>
                    <a:pt x="17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3"/>
            <p:cNvSpPr>
              <a:spLocks/>
            </p:cNvSpPr>
            <p:nvPr/>
          </p:nvSpPr>
          <p:spPr bwMode="auto">
            <a:xfrm>
              <a:off x="10406064" y="1612900"/>
              <a:ext cx="1290638" cy="1833564"/>
            </a:xfrm>
            <a:custGeom>
              <a:avLst/>
              <a:gdLst>
                <a:gd name="T0" fmla="*/ 813 w 813"/>
                <a:gd name="T1" fmla="*/ 0 h 1155"/>
                <a:gd name="T2" fmla="*/ 0 w 813"/>
                <a:gd name="T3" fmla="*/ 890 h 1155"/>
                <a:gd name="T4" fmla="*/ 813 w 813"/>
                <a:gd name="T5" fmla="*/ 1155 h 1155"/>
                <a:gd name="T6" fmla="*/ 813 w 813"/>
                <a:gd name="T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155">
                  <a:moveTo>
                    <a:pt x="813" y="0"/>
                  </a:moveTo>
                  <a:lnTo>
                    <a:pt x="0" y="890"/>
                  </a:lnTo>
                  <a:lnTo>
                    <a:pt x="813" y="1155"/>
                  </a:lnTo>
                  <a:lnTo>
                    <a:pt x="813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4"/>
            <p:cNvSpPr>
              <a:spLocks/>
            </p:cNvSpPr>
            <p:nvPr/>
          </p:nvSpPr>
          <p:spPr bwMode="auto">
            <a:xfrm>
              <a:off x="8904289" y="4181476"/>
              <a:ext cx="2792413" cy="2359025"/>
            </a:xfrm>
            <a:custGeom>
              <a:avLst/>
              <a:gdLst>
                <a:gd name="T0" fmla="*/ 0 w 1759"/>
                <a:gd name="T1" fmla="*/ 0 h 1486"/>
                <a:gd name="T2" fmla="*/ 955 w 1759"/>
                <a:gd name="T3" fmla="*/ 1486 h 1486"/>
                <a:gd name="T4" fmla="*/ 1759 w 1759"/>
                <a:gd name="T5" fmla="*/ 701 h 1486"/>
                <a:gd name="T6" fmla="*/ 0 w 1759"/>
                <a:gd name="T7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9" h="1486">
                  <a:moveTo>
                    <a:pt x="0" y="0"/>
                  </a:moveTo>
                  <a:lnTo>
                    <a:pt x="955" y="1486"/>
                  </a:lnTo>
                  <a:lnTo>
                    <a:pt x="1759" y="70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5"/>
            <p:cNvSpPr>
              <a:spLocks/>
            </p:cNvSpPr>
            <p:nvPr/>
          </p:nvSpPr>
          <p:spPr bwMode="auto">
            <a:xfrm>
              <a:off x="8904289" y="3025776"/>
              <a:ext cx="2792413" cy="2268538"/>
            </a:xfrm>
            <a:custGeom>
              <a:avLst/>
              <a:gdLst>
                <a:gd name="T0" fmla="*/ 946 w 1759"/>
                <a:gd name="T1" fmla="*/ 0 h 1429"/>
                <a:gd name="T2" fmla="*/ 0 w 1759"/>
                <a:gd name="T3" fmla="*/ 728 h 1429"/>
                <a:gd name="T4" fmla="*/ 1759 w 1759"/>
                <a:gd name="T5" fmla="*/ 1429 h 1429"/>
                <a:gd name="T6" fmla="*/ 946 w 1759"/>
                <a:gd name="T7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9" h="1429">
                  <a:moveTo>
                    <a:pt x="946" y="0"/>
                  </a:moveTo>
                  <a:lnTo>
                    <a:pt x="0" y="728"/>
                  </a:lnTo>
                  <a:lnTo>
                    <a:pt x="1759" y="1429"/>
                  </a:lnTo>
                  <a:lnTo>
                    <a:pt x="946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6"/>
            <p:cNvSpPr>
              <a:spLocks/>
            </p:cNvSpPr>
            <p:nvPr/>
          </p:nvSpPr>
          <p:spPr bwMode="auto">
            <a:xfrm>
              <a:off x="10406064" y="3025776"/>
              <a:ext cx="1290638" cy="2268538"/>
            </a:xfrm>
            <a:custGeom>
              <a:avLst/>
              <a:gdLst>
                <a:gd name="T0" fmla="*/ 813 w 813"/>
                <a:gd name="T1" fmla="*/ 265 h 1429"/>
                <a:gd name="T2" fmla="*/ 0 w 813"/>
                <a:gd name="T3" fmla="*/ 0 h 1429"/>
                <a:gd name="T4" fmla="*/ 813 w 813"/>
                <a:gd name="T5" fmla="*/ 1429 h 1429"/>
                <a:gd name="T6" fmla="*/ 813 w 813"/>
                <a:gd name="T7" fmla="*/ 265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429">
                  <a:moveTo>
                    <a:pt x="813" y="265"/>
                  </a:moveTo>
                  <a:lnTo>
                    <a:pt x="0" y="0"/>
                  </a:lnTo>
                  <a:lnTo>
                    <a:pt x="813" y="1429"/>
                  </a:lnTo>
                  <a:lnTo>
                    <a:pt x="813" y="265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7"/>
            <p:cNvSpPr>
              <a:spLocks/>
            </p:cNvSpPr>
            <p:nvPr/>
          </p:nvSpPr>
          <p:spPr bwMode="auto">
            <a:xfrm>
              <a:off x="10675939" y="260350"/>
              <a:ext cx="1050925" cy="1352550"/>
            </a:xfrm>
            <a:custGeom>
              <a:avLst/>
              <a:gdLst>
                <a:gd name="T0" fmla="*/ 0 w 662"/>
                <a:gd name="T1" fmla="*/ 57 h 852"/>
                <a:gd name="T2" fmla="*/ 643 w 662"/>
                <a:gd name="T3" fmla="*/ 852 h 852"/>
                <a:gd name="T4" fmla="*/ 662 w 662"/>
                <a:gd name="T5" fmla="*/ 0 h 852"/>
                <a:gd name="T6" fmla="*/ 0 w 662"/>
                <a:gd name="T7" fmla="*/ 57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852">
                  <a:moveTo>
                    <a:pt x="0" y="57"/>
                  </a:moveTo>
                  <a:lnTo>
                    <a:pt x="643" y="852"/>
                  </a:lnTo>
                  <a:lnTo>
                    <a:pt x="662" y="0"/>
                  </a:lnTo>
                  <a:lnTo>
                    <a:pt x="0" y="57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8"/>
            <p:cNvSpPr>
              <a:spLocks/>
            </p:cNvSpPr>
            <p:nvPr/>
          </p:nvSpPr>
          <p:spPr bwMode="auto">
            <a:xfrm>
              <a:off x="8483603" y="260350"/>
              <a:ext cx="3243263" cy="90488"/>
            </a:xfrm>
            <a:custGeom>
              <a:avLst/>
              <a:gdLst>
                <a:gd name="T0" fmla="*/ 0 w 2043"/>
                <a:gd name="T1" fmla="*/ 48 h 57"/>
                <a:gd name="T2" fmla="*/ 1381 w 2043"/>
                <a:gd name="T3" fmla="*/ 57 h 57"/>
                <a:gd name="T4" fmla="*/ 2043 w 2043"/>
                <a:gd name="T5" fmla="*/ 0 h 57"/>
                <a:gd name="T6" fmla="*/ 0 w 2043"/>
                <a:gd name="T7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3" h="57">
                  <a:moveTo>
                    <a:pt x="0" y="48"/>
                  </a:moveTo>
                  <a:lnTo>
                    <a:pt x="1381" y="57"/>
                  </a:lnTo>
                  <a:lnTo>
                    <a:pt x="2043" y="0"/>
                  </a:lnTo>
                  <a:lnTo>
                    <a:pt x="0" y="48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9"/>
            <p:cNvSpPr>
              <a:spLocks/>
            </p:cNvSpPr>
            <p:nvPr/>
          </p:nvSpPr>
          <p:spPr bwMode="auto">
            <a:xfrm>
              <a:off x="10420351" y="5294313"/>
              <a:ext cx="1306513" cy="1306513"/>
            </a:xfrm>
            <a:custGeom>
              <a:avLst/>
              <a:gdLst>
                <a:gd name="T0" fmla="*/ 804 w 823"/>
                <a:gd name="T1" fmla="*/ 0 h 823"/>
                <a:gd name="T2" fmla="*/ 0 w 823"/>
                <a:gd name="T3" fmla="*/ 785 h 823"/>
                <a:gd name="T4" fmla="*/ 823 w 823"/>
                <a:gd name="T5" fmla="*/ 823 h 823"/>
                <a:gd name="T6" fmla="*/ 804 w 823"/>
                <a:gd name="T7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3" h="823">
                  <a:moveTo>
                    <a:pt x="804" y="0"/>
                  </a:moveTo>
                  <a:lnTo>
                    <a:pt x="0" y="785"/>
                  </a:lnTo>
                  <a:lnTo>
                    <a:pt x="823" y="823"/>
                  </a:lnTo>
                  <a:lnTo>
                    <a:pt x="804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95343" y="6047332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背景变成了这个样子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-2400" y="0"/>
            <a:ext cx="12196800" cy="5775603"/>
          </a:xfrm>
          <a:custGeom>
            <a:avLst/>
            <a:gdLst>
              <a:gd name="connsiteX0" fmla="*/ 180000 w 12196800"/>
              <a:gd name="connsiteY0" fmla="*/ 180601 h 5775603"/>
              <a:gd name="connsiteX1" fmla="*/ 180000 w 12196800"/>
              <a:gd name="connsiteY1" fmla="*/ 5595001 h 5775603"/>
              <a:gd name="connsiteX2" fmla="*/ 12016800 w 12196800"/>
              <a:gd name="connsiteY2" fmla="*/ 5595001 h 5775603"/>
              <a:gd name="connsiteX3" fmla="*/ 12016800 w 12196800"/>
              <a:gd name="connsiteY3" fmla="*/ 180601 h 5775603"/>
              <a:gd name="connsiteX4" fmla="*/ 0 w 12196800"/>
              <a:gd name="connsiteY4" fmla="*/ 0 h 5775603"/>
              <a:gd name="connsiteX5" fmla="*/ 12196800 w 12196800"/>
              <a:gd name="connsiteY5" fmla="*/ 0 h 5775603"/>
              <a:gd name="connsiteX6" fmla="*/ 12196800 w 12196800"/>
              <a:gd name="connsiteY6" fmla="*/ 5775603 h 5775603"/>
              <a:gd name="connsiteX7" fmla="*/ 0 w 12196800"/>
              <a:gd name="connsiteY7" fmla="*/ 5775603 h 577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6800" h="5775603">
                <a:moveTo>
                  <a:pt x="180000" y="180601"/>
                </a:moveTo>
                <a:lnTo>
                  <a:pt x="180000" y="5595001"/>
                </a:lnTo>
                <a:lnTo>
                  <a:pt x="12016800" y="5595001"/>
                </a:lnTo>
                <a:lnTo>
                  <a:pt x="12016800" y="180601"/>
                </a:lnTo>
                <a:close/>
                <a:moveTo>
                  <a:pt x="0" y="0"/>
                </a:moveTo>
                <a:lnTo>
                  <a:pt x="12196800" y="0"/>
                </a:lnTo>
                <a:lnTo>
                  <a:pt x="12196800" y="5775603"/>
                </a:lnTo>
                <a:lnTo>
                  <a:pt x="0" y="5775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8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600" y="-478969"/>
            <a:ext cx="11836800" cy="6664248"/>
            <a:chOff x="177600" y="-478969"/>
            <a:chExt cx="11836800" cy="6664248"/>
          </a:xfrm>
        </p:grpSpPr>
        <p:sp>
          <p:nvSpPr>
            <p:cNvPr id="8" name="Freeform 56"/>
            <p:cNvSpPr>
              <a:spLocks/>
            </p:cNvSpPr>
            <p:nvPr/>
          </p:nvSpPr>
          <p:spPr bwMode="auto">
            <a:xfrm>
              <a:off x="177600" y="-478969"/>
              <a:ext cx="488890" cy="1343195"/>
            </a:xfrm>
            <a:custGeom>
              <a:avLst/>
              <a:gdLst>
                <a:gd name="T0" fmla="*/ 0 w 293"/>
                <a:gd name="T1" fmla="*/ 0 h 805"/>
                <a:gd name="T2" fmla="*/ 19 w 293"/>
                <a:gd name="T3" fmla="*/ 805 h 805"/>
                <a:gd name="T4" fmla="*/ 293 w 293"/>
                <a:gd name="T5" fmla="*/ 29 h 805"/>
                <a:gd name="T6" fmla="*/ 0 w 293"/>
                <a:gd name="T7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805">
                  <a:moveTo>
                    <a:pt x="0" y="0"/>
                  </a:moveTo>
                  <a:lnTo>
                    <a:pt x="19" y="805"/>
                  </a:lnTo>
                  <a:lnTo>
                    <a:pt x="293" y="2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7"/>
            <p:cNvSpPr>
              <a:spLocks/>
            </p:cNvSpPr>
            <p:nvPr/>
          </p:nvSpPr>
          <p:spPr bwMode="auto">
            <a:xfrm>
              <a:off x="177600" y="3011668"/>
              <a:ext cx="1136293" cy="2005615"/>
            </a:xfrm>
            <a:custGeom>
              <a:avLst/>
              <a:gdLst>
                <a:gd name="T0" fmla="*/ 9 w 681"/>
                <a:gd name="T1" fmla="*/ 0 h 1202"/>
                <a:gd name="T2" fmla="*/ 0 w 681"/>
                <a:gd name="T3" fmla="*/ 1202 h 1202"/>
                <a:gd name="T4" fmla="*/ 681 w 681"/>
                <a:gd name="T5" fmla="*/ 539 h 1202"/>
                <a:gd name="T6" fmla="*/ 9 w 681"/>
                <a:gd name="T7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1202">
                  <a:moveTo>
                    <a:pt x="9" y="0"/>
                  </a:moveTo>
                  <a:lnTo>
                    <a:pt x="0" y="1202"/>
                  </a:lnTo>
                  <a:lnTo>
                    <a:pt x="681" y="539"/>
                  </a:lnTo>
                  <a:lnTo>
                    <a:pt x="9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8"/>
            <p:cNvSpPr>
              <a:spLocks/>
            </p:cNvSpPr>
            <p:nvPr/>
          </p:nvSpPr>
          <p:spPr bwMode="auto">
            <a:xfrm>
              <a:off x="209303" y="-430580"/>
              <a:ext cx="1783696" cy="1294806"/>
            </a:xfrm>
            <a:custGeom>
              <a:avLst/>
              <a:gdLst>
                <a:gd name="T0" fmla="*/ 274 w 1069"/>
                <a:gd name="T1" fmla="*/ 0 h 776"/>
                <a:gd name="T2" fmla="*/ 0 w 1069"/>
                <a:gd name="T3" fmla="*/ 776 h 776"/>
                <a:gd name="T4" fmla="*/ 1069 w 1069"/>
                <a:gd name="T5" fmla="*/ 624 h 776"/>
                <a:gd name="T6" fmla="*/ 274 w 1069"/>
                <a:gd name="T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776">
                  <a:moveTo>
                    <a:pt x="274" y="0"/>
                  </a:moveTo>
                  <a:lnTo>
                    <a:pt x="0" y="776"/>
                  </a:lnTo>
                  <a:lnTo>
                    <a:pt x="1069" y="624"/>
                  </a:lnTo>
                  <a:lnTo>
                    <a:pt x="274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9"/>
            <p:cNvSpPr>
              <a:spLocks/>
            </p:cNvSpPr>
            <p:nvPr/>
          </p:nvSpPr>
          <p:spPr bwMode="auto">
            <a:xfrm>
              <a:off x="192618" y="610604"/>
              <a:ext cx="1800382" cy="2401065"/>
            </a:xfrm>
            <a:custGeom>
              <a:avLst/>
              <a:gdLst>
                <a:gd name="T0" fmla="*/ 10 w 1079"/>
                <a:gd name="T1" fmla="*/ 152 h 1439"/>
                <a:gd name="T2" fmla="*/ 0 w 1079"/>
                <a:gd name="T3" fmla="*/ 1439 h 1439"/>
                <a:gd name="T4" fmla="*/ 1079 w 1079"/>
                <a:gd name="T5" fmla="*/ 0 h 1439"/>
                <a:gd name="T6" fmla="*/ 10 w 1079"/>
                <a:gd name="T7" fmla="*/ 152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9" h="1439">
                  <a:moveTo>
                    <a:pt x="10" y="152"/>
                  </a:moveTo>
                  <a:lnTo>
                    <a:pt x="0" y="1439"/>
                  </a:lnTo>
                  <a:lnTo>
                    <a:pt x="1079" y="0"/>
                  </a:lnTo>
                  <a:lnTo>
                    <a:pt x="10" y="15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0"/>
            <p:cNvSpPr>
              <a:spLocks/>
            </p:cNvSpPr>
            <p:nvPr/>
          </p:nvSpPr>
          <p:spPr bwMode="auto">
            <a:xfrm>
              <a:off x="177600" y="5017283"/>
              <a:ext cx="2130758" cy="1167995"/>
            </a:xfrm>
            <a:custGeom>
              <a:avLst/>
              <a:gdLst>
                <a:gd name="T0" fmla="*/ 0 w 1277"/>
                <a:gd name="T1" fmla="*/ 0 h 700"/>
                <a:gd name="T2" fmla="*/ 0 w 1277"/>
                <a:gd name="T3" fmla="*/ 700 h 700"/>
                <a:gd name="T4" fmla="*/ 1277 w 1277"/>
                <a:gd name="T5" fmla="*/ 681 h 700"/>
                <a:gd name="T6" fmla="*/ 0 w 1277"/>
                <a:gd name="T7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7" h="700">
                  <a:moveTo>
                    <a:pt x="0" y="0"/>
                  </a:moveTo>
                  <a:lnTo>
                    <a:pt x="0" y="700"/>
                  </a:lnTo>
                  <a:lnTo>
                    <a:pt x="1277" y="68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"/>
            <p:cNvSpPr>
              <a:spLocks/>
            </p:cNvSpPr>
            <p:nvPr/>
          </p:nvSpPr>
          <p:spPr bwMode="auto">
            <a:xfrm>
              <a:off x="177600" y="3911025"/>
              <a:ext cx="2130758" cy="2242551"/>
            </a:xfrm>
            <a:custGeom>
              <a:avLst/>
              <a:gdLst>
                <a:gd name="T0" fmla="*/ 681 w 1277"/>
                <a:gd name="T1" fmla="*/ 0 h 1344"/>
                <a:gd name="T2" fmla="*/ 0 w 1277"/>
                <a:gd name="T3" fmla="*/ 663 h 1344"/>
                <a:gd name="T4" fmla="*/ 1277 w 1277"/>
                <a:gd name="T5" fmla="*/ 1344 h 1344"/>
                <a:gd name="T6" fmla="*/ 681 w 1277"/>
                <a:gd name="T7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7" h="1344">
                  <a:moveTo>
                    <a:pt x="681" y="0"/>
                  </a:moveTo>
                  <a:lnTo>
                    <a:pt x="0" y="663"/>
                  </a:lnTo>
                  <a:lnTo>
                    <a:pt x="1277" y="1344"/>
                  </a:lnTo>
                  <a:lnTo>
                    <a:pt x="681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2"/>
            <p:cNvSpPr>
              <a:spLocks/>
            </p:cNvSpPr>
            <p:nvPr/>
          </p:nvSpPr>
          <p:spPr bwMode="auto">
            <a:xfrm>
              <a:off x="192618" y="2317545"/>
              <a:ext cx="2653018" cy="1593480"/>
            </a:xfrm>
            <a:custGeom>
              <a:avLst/>
              <a:gdLst>
                <a:gd name="T0" fmla="*/ 0 w 1590"/>
                <a:gd name="T1" fmla="*/ 416 h 955"/>
                <a:gd name="T2" fmla="*/ 672 w 1590"/>
                <a:gd name="T3" fmla="*/ 955 h 955"/>
                <a:gd name="T4" fmla="*/ 1590 w 1590"/>
                <a:gd name="T5" fmla="*/ 0 h 955"/>
                <a:gd name="T6" fmla="*/ 0 w 1590"/>
                <a:gd name="T7" fmla="*/ 416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0" h="955">
                  <a:moveTo>
                    <a:pt x="0" y="416"/>
                  </a:moveTo>
                  <a:lnTo>
                    <a:pt x="672" y="955"/>
                  </a:lnTo>
                  <a:lnTo>
                    <a:pt x="1590" y="0"/>
                  </a:lnTo>
                  <a:lnTo>
                    <a:pt x="0" y="41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3"/>
            <p:cNvSpPr>
              <a:spLocks/>
            </p:cNvSpPr>
            <p:nvPr/>
          </p:nvSpPr>
          <p:spPr bwMode="auto">
            <a:xfrm>
              <a:off x="192618" y="610604"/>
              <a:ext cx="2653018" cy="2401065"/>
            </a:xfrm>
            <a:custGeom>
              <a:avLst/>
              <a:gdLst>
                <a:gd name="T0" fmla="*/ 1079 w 1590"/>
                <a:gd name="T1" fmla="*/ 0 h 1439"/>
                <a:gd name="T2" fmla="*/ 0 w 1590"/>
                <a:gd name="T3" fmla="*/ 1439 h 1439"/>
                <a:gd name="T4" fmla="*/ 1590 w 1590"/>
                <a:gd name="T5" fmla="*/ 1023 h 1439"/>
                <a:gd name="T6" fmla="*/ 1079 w 1590"/>
                <a:gd name="T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0" h="1439">
                  <a:moveTo>
                    <a:pt x="1079" y="0"/>
                  </a:moveTo>
                  <a:lnTo>
                    <a:pt x="0" y="1439"/>
                  </a:lnTo>
                  <a:lnTo>
                    <a:pt x="1590" y="1023"/>
                  </a:lnTo>
                  <a:lnTo>
                    <a:pt x="1079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4"/>
            <p:cNvSpPr>
              <a:spLocks/>
            </p:cNvSpPr>
            <p:nvPr/>
          </p:nvSpPr>
          <p:spPr bwMode="auto">
            <a:xfrm>
              <a:off x="666490" y="-462283"/>
              <a:ext cx="2431099" cy="1072888"/>
            </a:xfrm>
            <a:custGeom>
              <a:avLst/>
              <a:gdLst>
                <a:gd name="T0" fmla="*/ 0 w 1457"/>
                <a:gd name="T1" fmla="*/ 19 h 643"/>
                <a:gd name="T2" fmla="*/ 795 w 1457"/>
                <a:gd name="T3" fmla="*/ 643 h 643"/>
                <a:gd name="T4" fmla="*/ 1457 w 1457"/>
                <a:gd name="T5" fmla="*/ 0 h 643"/>
                <a:gd name="T6" fmla="*/ 0 w 1457"/>
                <a:gd name="T7" fmla="*/ 19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7" h="643">
                  <a:moveTo>
                    <a:pt x="0" y="19"/>
                  </a:moveTo>
                  <a:lnTo>
                    <a:pt x="795" y="643"/>
                  </a:lnTo>
                  <a:lnTo>
                    <a:pt x="1457" y="0"/>
                  </a:lnTo>
                  <a:lnTo>
                    <a:pt x="0" y="1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5"/>
            <p:cNvSpPr>
              <a:spLocks/>
            </p:cNvSpPr>
            <p:nvPr/>
          </p:nvSpPr>
          <p:spPr bwMode="auto">
            <a:xfrm>
              <a:off x="177600" y="-478969"/>
              <a:ext cx="2919988" cy="48389"/>
            </a:xfrm>
            <a:custGeom>
              <a:avLst/>
              <a:gdLst>
                <a:gd name="T0" fmla="*/ 0 w 1750"/>
                <a:gd name="T1" fmla="*/ 0 h 29"/>
                <a:gd name="T2" fmla="*/ 293 w 1750"/>
                <a:gd name="T3" fmla="*/ 29 h 29"/>
                <a:gd name="T4" fmla="*/ 1750 w 1750"/>
                <a:gd name="T5" fmla="*/ 10 h 29"/>
                <a:gd name="T6" fmla="*/ 0 w 175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0" h="29">
                  <a:moveTo>
                    <a:pt x="0" y="0"/>
                  </a:moveTo>
                  <a:lnTo>
                    <a:pt x="293" y="29"/>
                  </a:lnTo>
                  <a:lnTo>
                    <a:pt x="1750" y="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6"/>
            <p:cNvSpPr>
              <a:spLocks/>
            </p:cNvSpPr>
            <p:nvPr/>
          </p:nvSpPr>
          <p:spPr bwMode="auto">
            <a:xfrm>
              <a:off x="1313893" y="3911025"/>
              <a:ext cx="2399396" cy="2242551"/>
            </a:xfrm>
            <a:custGeom>
              <a:avLst/>
              <a:gdLst>
                <a:gd name="T0" fmla="*/ 0 w 1438"/>
                <a:gd name="T1" fmla="*/ 0 h 1344"/>
                <a:gd name="T2" fmla="*/ 596 w 1438"/>
                <a:gd name="T3" fmla="*/ 1344 h 1344"/>
                <a:gd name="T4" fmla="*/ 1438 w 1438"/>
                <a:gd name="T5" fmla="*/ 275 h 1344"/>
                <a:gd name="T6" fmla="*/ 0 w 1438"/>
                <a:gd name="T7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8" h="1344">
                  <a:moveTo>
                    <a:pt x="0" y="0"/>
                  </a:moveTo>
                  <a:lnTo>
                    <a:pt x="596" y="1344"/>
                  </a:lnTo>
                  <a:lnTo>
                    <a:pt x="1438" y="2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7"/>
            <p:cNvSpPr>
              <a:spLocks/>
            </p:cNvSpPr>
            <p:nvPr/>
          </p:nvSpPr>
          <p:spPr bwMode="auto">
            <a:xfrm>
              <a:off x="1313893" y="2317545"/>
              <a:ext cx="2399396" cy="2052334"/>
            </a:xfrm>
            <a:custGeom>
              <a:avLst/>
              <a:gdLst>
                <a:gd name="T0" fmla="*/ 918 w 1438"/>
                <a:gd name="T1" fmla="*/ 0 h 1230"/>
                <a:gd name="T2" fmla="*/ 0 w 1438"/>
                <a:gd name="T3" fmla="*/ 955 h 1230"/>
                <a:gd name="T4" fmla="*/ 1438 w 1438"/>
                <a:gd name="T5" fmla="*/ 1230 h 1230"/>
                <a:gd name="T6" fmla="*/ 918 w 1438"/>
                <a:gd name="T7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8" h="1230">
                  <a:moveTo>
                    <a:pt x="918" y="0"/>
                  </a:moveTo>
                  <a:lnTo>
                    <a:pt x="0" y="955"/>
                  </a:lnTo>
                  <a:lnTo>
                    <a:pt x="1438" y="1230"/>
                  </a:lnTo>
                  <a:lnTo>
                    <a:pt x="918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8"/>
            <p:cNvSpPr>
              <a:spLocks/>
            </p:cNvSpPr>
            <p:nvPr/>
          </p:nvSpPr>
          <p:spPr bwMode="auto">
            <a:xfrm>
              <a:off x="1992999" y="43292"/>
              <a:ext cx="1957227" cy="2274254"/>
            </a:xfrm>
            <a:custGeom>
              <a:avLst/>
              <a:gdLst>
                <a:gd name="T0" fmla="*/ 0 w 1173"/>
                <a:gd name="T1" fmla="*/ 340 h 1363"/>
                <a:gd name="T2" fmla="*/ 511 w 1173"/>
                <a:gd name="T3" fmla="*/ 1363 h 1363"/>
                <a:gd name="T4" fmla="*/ 1173 w 1173"/>
                <a:gd name="T5" fmla="*/ 0 h 1363"/>
                <a:gd name="T6" fmla="*/ 0 w 1173"/>
                <a:gd name="T7" fmla="*/ 340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3" h="1363">
                  <a:moveTo>
                    <a:pt x="0" y="340"/>
                  </a:moveTo>
                  <a:lnTo>
                    <a:pt x="511" y="1363"/>
                  </a:lnTo>
                  <a:lnTo>
                    <a:pt x="1173" y="0"/>
                  </a:lnTo>
                  <a:lnTo>
                    <a:pt x="0" y="34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9"/>
            <p:cNvSpPr>
              <a:spLocks/>
            </p:cNvSpPr>
            <p:nvPr/>
          </p:nvSpPr>
          <p:spPr bwMode="auto">
            <a:xfrm>
              <a:off x="1992999" y="-462283"/>
              <a:ext cx="1957227" cy="1072888"/>
            </a:xfrm>
            <a:custGeom>
              <a:avLst/>
              <a:gdLst>
                <a:gd name="T0" fmla="*/ 662 w 1173"/>
                <a:gd name="T1" fmla="*/ 0 h 643"/>
                <a:gd name="T2" fmla="*/ 0 w 1173"/>
                <a:gd name="T3" fmla="*/ 643 h 643"/>
                <a:gd name="T4" fmla="*/ 1173 w 1173"/>
                <a:gd name="T5" fmla="*/ 303 h 643"/>
                <a:gd name="T6" fmla="*/ 662 w 1173"/>
                <a:gd name="T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3" h="643">
                  <a:moveTo>
                    <a:pt x="662" y="0"/>
                  </a:moveTo>
                  <a:lnTo>
                    <a:pt x="0" y="643"/>
                  </a:lnTo>
                  <a:lnTo>
                    <a:pt x="1173" y="303"/>
                  </a:lnTo>
                  <a:lnTo>
                    <a:pt x="66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>
              <a:off x="2308358" y="4369880"/>
              <a:ext cx="1893822" cy="1783696"/>
            </a:xfrm>
            <a:custGeom>
              <a:avLst/>
              <a:gdLst>
                <a:gd name="T0" fmla="*/ 842 w 1135"/>
                <a:gd name="T1" fmla="*/ 0 h 1069"/>
                <a:gd name="T2" fmla="*/ 0 w 1135"/>
                <a:gd name="T3" fmla="*/ 1069 h 1069"/>
                <a:gd name="T4" fmla="*/ 1135 w 1135"/>
                <a:gd name="T5" fmla="*/ 1041 h 1069"/>
                <a:gd name="T6" fmla="*/ 842 w 1135"/>
                <a:gd name="T7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5" h="1069">
                  <a:moveTo>
                    <a:pt x="842" y="0"/>
                  </a:moveTo>
                  <a:lnTo>
                    <a:pt x="0" y="1069"/>
                  </a:lnTo>
                  <a:lnTo>
                    <a:pt x="1135" y="1041"/>
                  </a:lnTo>
                  <a:lnTo>
                    <a:pt x="84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1"/>
            <p:cNvSpPr>
              <a:spLocks/>
            </p:cNvSpPr>
            <p:nvPr/>
          </p:nvSpPr>
          <p:spPr bwMode="auto">
            <a:xfrm>
              <a:off x="3097588" y="-462283"/>
              <a:ext cx="1735307" cy="505576"/>
            </a:xfrm>
            <a:custGeom>
              <a:avLst/>
              <a:gdLst>
                <a:gd name="T0" fmla="*/ 0 w 1040"/>
                <a:gd name="T1" fmla="*/ 0 h 303"/>
                <a:gd name="T2" fmla="*/ 511 w 1040"/>
                <a:gd name="T3" fmla="*/ 303 h 303"/>
                <a:gd name="T4" fmla="*/ 1040 w 1040"/>
                <a:gd name="T5" fmla="*/ 19 h 303"/>
                <a:gd name="T6" fmla="*/ 0 w 1040"/>
                <a:gd name="T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0" h="303">
                  <a:moveTo>
                    <a:pt x="0" y="0"/>
                  </a:moveTo>
                  <a:lnTo>
                    <a:pt x="511" y="303"/>
                  </a:lnTo>
                  <a:lnTo>
                    <a:pt x="1040" y="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2"/>
            <p:cNvSpPr>
              <a:spLocks/>
            </p:cNvSpPr>
            <p:nvPr/>
          </p:nvSpPr>
          <p:spPr bwMode="auto">
            <a:xfrm>
              <a:off x="3950226" y="-430580"/>
              <a:ext cx="1198030" cy="3110204"/>
            </a:xfrm>
            <a:custGeom>
              <a:avLst/>
              <a:gdLst>
                <a:gd name="T0" fmla="*/ 529 w 718"/>
                <a:gd name="T1" fmla="*/ 0 h 1864"/>
                <a:gd name="T2" fmla="*/ 0 w 718"/>
                <a:gd name="T3" fmla="*/ 284 h 1864"/>
                <a:gd name="T4" fmla="*/ 718 w 718"/>
                <a:gd name="T5" fmla="*/ 1864 h 1864"/>
                <a:gd name="T6" fmla="*/ 529 w 718"/>
                <a:gd name="T7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8" h="1864">
                  <a:moveTo>
                    <a:pt x="529" y="0"/>
                  </a:moveTo>
                  <a:lnTo>
                    <a:pt x="0" y="284"/>
                  </a:lnTo>
                  <a:lnTo>
                    <a:pt x="718" y="1864"/>
                  </a:lnTo>
                  <a:lnTo>
                    <a:pt x="529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3"/>
            <p:cNvSpPr>
              <a:spLocks/>
            </p:cNvSpPr>
            <p:nvPr/>
          </p:nvSpPr>
          <p:spPr bwMode="auto">
            <a:xfrm>
              <a:off x="2845636" y="2317545"/>
              <a:ext cx="2302619" cy="2052334"/>
            </a:xfrm>
            <a:custGeom>
              <a:avLst/>
              <a:gdLst>
                <a:gd name="T0" fmla="*/ 0 w 1380"/>
                <a:gd name="T1" fmla="*/ 0 h 1230"/>
                <a:gd name="T2" fmla="*/ 520 w 1380"/>
                <a:gd name="T3" fmla="*/ 1230 h 1230"/>
                <a:gd name="T4" fmla="*/ 1380 w 1380"/>
                <a:gd name="T5" fmla="*/ 217 h 1230"/>
                <a:gd name="T6" fmla="*/ 0 w 1380"/>
                <a:gd name="T7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0" h="1230">
                  <a:moveTo>
                    <a:pt x="0" y="0"/>
                  </a:moveTo>
                  <a:lnTo>
                    <a:pt x="520" y="1230"/>
                  </a:lnTo>
                  <a:lnTo>
                    <a:pt x="1380" y="2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4"/>
            <p:cNvSpPr>
              <a:spLocks/>
            </p:cNvSpPr>
            <p:nvPr/>
          </p:nvSpPr>
          <p:spPr bwMode="auto">
            <a:xfrm>
              <a:off x="2845636" y="43292"/>
              <a:ext cx="2302619" cy="2636332"/>
            </a:xfrm>
            <a:custGeom>
              <a:avLst/>
              <a:gdLst>
                <a:gd name="T0" fmla="*/ 662 w 1380"/>
                <a:gd name="T1" fmla="*/ 0 h 1580"/>
                <a:gd name="T2" fmla="*/ 0 w 1380"/>
                <a:gd name="T3" fmla="*/ 1363 h 1580"/>
                <a:gd name="T4" fmla="*/ 1380 w 1380"/>
                <a:gd name="T5" fmla="*/ 1580 h 1580"/>
                <a:gd name="T6" fmla="*/ 662 w 1380"/>
                <a:gd name="T7" fmla="*/ 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0" h="1580">
                  <a:moveTo>
                    <a:pt x="662" y="0"/>
                  </a:moveTo>
                  <a:lnTo>
                    <a:pt x="0" y="1363"/>
                  </a:lnTo>
                  <a:lnTo>
                    <a:pt x="1380" y="1580"/>
                  </a:lnTo>
                  <a:lnTo>
                    <a:pt x="66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5"/>
            <p:cNvSpPr>
              <a:spLocks/>
            </p:cNvSpPr>
            <p:nvPr/>
          </p:nvSpPr>
          <p:spPr bwMode="auto">
            <a:xfrm>
              <a:off x="3713289" y="4369880"/>
              <a:ext cx="2397728" cy="1783696"/>
            </a:xfrm>
            <a:custGeom>
              <a:avLst/>
              <a:gdLst>
                <a:gd name="T0" fmla="*/ 0 w 1437"/>
                <a:gd name="T1" fmla="*/ 0 h 1069"/>
                <a:gd name="T2" fmla="*/ 293 w 1437"/>
                <a:gd name="T3" fmla="*/ 1041 h 1069"/>
                <a:gd name="T4" fmla="*/ 1437 w 1437"/>
                <a:gd name="T5" fmla="*/ 1069 h 1069"/>
                <a:gd name="T6" fmla="*/ 0 w 1437"/>
                <a:gd name="T7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1069">
                  <a:moveTo>
                    <a:pt x="0" y="0"/>
                  </a:moveTo>
                  <a:lnTo>
                    <a:pt x="293" y="1041"/>
                  </a:lnTo>
                  <a:lnTo>
                    <a:pt x="1437" y="106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6"/>
            <p:cNvSpPr>
              <a:spLocks/>
            </p:cNvSpPr>
            <p:nvPr/>
          </p:nvSpPr>
          <p:spPr bwMode="auto">
            <a:xfrm>
              <a:off x="4832896" y="-430580"/>
              <a:ext cx="1988929" cy="3110204"/>
            </a:xfrm>
            <a:custGeom>
              <a:avLst/>
              <a:gdLst>
                <a:gd name="T0" fmla="*/ 0 w 1192"/>
                <a:gd name="T1" fmla="*/ 0 h 1864"/>
                <a:gd name="T2" fmla="*/ 189 w 1192"/>
                <a:gd name="T3" fmla="*/ 1864 h 1864"/>
                <a:gd name="T4" fmla="*/ 1192 w 1192"/>
                <a:gd name="T5" fmla="*/ 994 h 1864"/>
                <a:gd name="T6" fmla="*/ 0 w 1192"/>
                <a:gd name="T7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2" h="1864">
                  <a:moveTo>
                    <a:pt x="0" y="0"/>
                  </a:moveTo>
                  <a:lnTo>
                    <a:pt x="189" y="1864"/>
                  </a:lnTo>
                  <a:lnTo>
                    <a:pt x="1192" y="9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7"/>
            <p:cNvSpPr>
              <a:spLocks/>
            </p:cNvSpPr>
            <p:nvPr/>
          </p:nvSpPr>
          <p:spPr bwMode="auto">
            <a:xfrm>
              <a:off x="4832896" y="-430580"/>
              <a:ext cx="1988929" cy="1658553"/>
            </a:xfrm>
            <a:custGeom>
              <a:avLst/>
              <a:gdLst>
                <a:gd name="T0" fmla="*/ 1012 w 1192"/>
                <a:gd name="T1" fmla="*/ 0 h 994"/>
                <a:gd name="T2" fmla="*/ 0 w 1192"/>
                <a:gd name="T3" fmla="*/ 0 h 994"/>
                <a:gd name="T4" fmla="*/ 1192 w 1192"/>
                <a:gd name="T5" fmla="*/ 994 h 994"/>
                <a:gd name="T6" fmla="*/ 1012 w 1192"/>
                <a:gd name="T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2" h="994">
                  <a:moveTo>
                    <a:pt x="1012" y="0"/>
                  </a:moveTo>
                  <a:lnTo>
                    <a:pt x="0" y="0"/>
                  </a:lnTo>
                  <a:lnTo>
                    <a:pt x="1192" y="994"/>
                  </a:lnTo>
                  <a:lnTo>
                    <a:pt x="101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8"/>
            <p:cNvSpPr>
              <a:spLocks/>
            </p:cNvSpPr>
            <p:nvPr/>
          </p:nvSpPr>
          <p:spPr bwMode="auto">
            <a:xfrm>
              <a:off x="5148255" y="1227973"/>
              <a:ext cx="1720291" cy="2541224"/>
            </a:xfrm>
            <a:custGeom>
              <a:avLst/>
              <a:gdLst>
                <a:gd name="T0" fmla="*/ 1003 w 1031"/>
                <a:gd name="T1" fmla="*/ 0 h 1523"/>
                <a:gd name="T2" fmla="*/ 0 w 1031"/>
                <a:gd name="T3" fmla="*/ 870 h 1523"/>
                <a:gd name="T4" fmla="*/ 1031 w 1031"/>
                <a:gd name="T5" fmla="*/ 1523 h 1523"/>
                <a:gd name="T6" fmla="*/ 1003 w 1031"/>
                <a:gd name="T7" fmla="*/ 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1" h="1523">
                  <a:moveTo>
                    <a:pt x="1003" y="0"/>
                  </a:moveTo>
                  <a:lnTo>
                    <a:pt x="0" y="870"/>
                  </a:lnTo>
                  <a:lnTo>
                    <a:pt x="1031" y="1523"/>
                  </a:lnTo>
                  <a:lnTo>
                    <a:pt x="1003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9"/>
            <p:cNvSpPr>
              <a:spLocks/>
            </p:cNvSpPr>
            <p:nvPr/>
          </p:nvSpPr>
          <p:spPr bwMode="auto">
            <a:xfrm>
              <a:off x="3713289" y="2679624"/>
              <a:ext cx="3155257" cy="1690256"/>
            </a:xfrm>
            <a:custGeom>
              <a:avLst/>
              <a:gdLst>
                <a:gd name="T0" fmla="*/ 860 w 1891"/>
                <a:gd name="T1" fmla="*/ 0 h 1013"/>
                <a:gd name="T2" fmla="*/ 0 w 1891"/>
                <a:gd name="T3" fmla="*/ 1013 h 1013"/>
                <a:gd name="T4" fmla="*/ 1891 w 1891"/>
                <a:gd name="T5" fmla="*/ 653 h 1013"/>
                <a:gd name="T6" fmla="*/ 860 w 1891"/>
                <a:gd name="T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1" h="1013">
                  <a:moveTo>
                    <a:pt x="860" y="0"/>
                  </a:moveTo>
                  <a:lnTo>
                    <a:pt x="0" y="1013"/>
                  </a:lnTo>
                  <a:lnTo>
                    <a:pt x="1891" y="653"/>
                  </a:lnTo>
                  <a:lnTo>
                    <a:pt x="86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0"/>
            <p:cNvSpPr>
              <a:spLocks/>
            </p:cNvSpPr>
            <p:nvPr/>
          </p:nvSpPr>
          <p:spPr bwMode="auto">
            <a:xfrm>
              <a:off x="3713289" y="3769196"/>
              <a:ext cx="3155257" cy="2384379"/>
            </a:xfrm>
            <a:custGeom>
              <a:avLst/>
              <a:gdLst>
                <a:gd name="T0" fmla="*/ 0 w 1891"/>
                <a:gd name="T1" fmla="*/ 360 h 1429"/>
                <a:gd name="T2" fmla="*/ 1437 w 1891"/>
                <a:gd name="T3" fmla="*/ 1429 h 1429"/>
                <a:gd name="T4" fmla="*/ 1891 w 1891"/>
                <a:gd name="T5" fmla="*/ 0 h 1429"/>
                <a:gd name="T6" fmla="*/ 0 w 1891"/>
                <a:gd name="T7" fmla="*/ 36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1" h="1429">
                  <a:moveTo>
                    <a:pt x="0" y="360"/>
                  </a:moveTo>
                  <a:lnTo>
                    <a:pt x="1437" y="1429"/>
                  </a:lnTo>
                  <a:lnTo>
                    <a:pt x="1891" y="0"/>
                  </a:lnTo>
                  <a:lnTo>
                    <a:pt x="0" y="36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1"/>
            <p:cNvSpPr>
              <a:spLocks/>
            </p:cNvSpPr>
            <p:nvPr/>
          </p:nvSpPr>
          <p:spPr bwMode="auto">
            <a:xfrm>
              <a:off x="6111017" y="3769196"/>
              <a:ext cx="1641868" cy="2384379"/>
            </a:xfrm>
            <a:custGeom>
              <a:avLst/>
              <a:gdLst>
                <a:gd name="T0" fmla="*/ 454 w 984"/>
                <a:gd name="T1" fmla="*/ 0 h 1429"/>
                <a:gd name="T2" fmla="*/ 0 w 984"/>
                <a:gd name="T3" fmla="*/ 1429 h 1429"/>
                <a:gd name="T4" fmla="*/ 984 w 984"/>
                <a:gd name="T5" fmla="*/ 1420 h 1429"/>
                <a:gd name="T6" fmla="*/ 454 w 984"/>
                <a:gd name="T7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1429">
                  <a:moveTo>
                    <a:pt x="454" y="0"/>
                  </a:moveTo>
                  <a:lnTo>
                    <a:pt x="0" y="1429"/>
                  </a:lnTo>
                  <a:lnTo>
                    <a:pt x="984" y="1420"/>
                  </a:lnTo>
                  <a:lnTo>
                    <a:pt x="454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2"/>
            <p:cNvSpPr>
              <a:spLocks/>
            </p:cNvSpPr>
            <p:nvPr/>
          </p:nvSpPr>
          <p:spPr bwMode="auto">
            <a:xfrm>
              <a:off x="6821825" y="1227973"/>
              <a:ext cx="1625182" cy="2541224"/>
            </a:xfrm>
            <a:custGeom>
              <a:avLst/>
              <a:gdLst>
                <a:gd name="T0" fmla="*/ 0 w 974"/>
                <a:gd name="T1" fmla="*/ 0 h 1523"/>
                <a:gd name="T2" fmla="*/ 28 w 974"/>
                <a:gd name="T3" fmla="*/ 1523 h 1523"/>
                <a:gd name="T4" fmla="*/ 974 w 974"/>
                <a:gd name="T5" fmla="*/ 425 h 1523"/>
                <a:gd name="T6" fmla="*/ 0 w 974"/>
                <a:gd name="T7" fmla="*/ 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4" h="1523">
                  <a:moveTo>
                    <a:pt x="0" y="0"/>
                  </a:moveTo>
                  <a:lnTo>
                    <a:pt x="28" y="1523"/>
                  </a:lnTo>
                  <a:lnTo>
                    <a:pt x="974" y="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3"/>
            <p:cNvSpPr>
              <a:spLocks/>
            </p:cNvSpPr>
            <p:nvPr/>
          </p:nvSpPr>
          <p:spPr bwMode="auto">
            <a:xfrm>
              <a:off x="6521484" y="-430580"/>
              <a:ext cx="2084038" cy="1658553"/>
            </a:xfrm>
            <a:custGeom>
              <a:avLst/>
              <a:gdLst>
                <a:gd name="T0" fmla="*/ 0 w 1249"/>
                <a:gd name="T1" fmla="*/ 0 h 994"/>
                <a:gd name="T2" fmla="*/ 180 w 1249"/>
                <a:gd name="T3" fmla="*/ 994 h 994"/>
                <a:gd name="T4" fmla="*/ 1249 w 1249"/>
                <a:gd name="T5" fmla="*/ 19 h 994"/>
                <a:gd name="T6" fmla="*/ 0 w 1249"/>
                <a:gd name="T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9" h="994">
                  <a:moveTo>
                    <a:pt x="0" y="0"/>
                  </a:moveTo>
                  <a:lnTo>
                    <a:pt x="180" y="994"/>
                  </a:lnTo>
                  <a:lnTo>
                    <a:pt x="1249" y="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4"/>
            <p:cNvSpPr>
              <a:spLocks/>
            </p:cNvSpPr>
            <p:nvPr/>
          </p:nvSpPr>
          <p:spPr bwMode="auto">
            <a:xfrm>
              <a:off x="6821825" y="-398878"/>
              <a:ext cx="1783696" cy="2335990"/>
            </a:xfrm>
            <a:custGeom>
              <a:avLst/>
              <a:gdLst>
                <a:gd name="T0" fmla="*/ 0 w 1069"/>
                <a:gd name="T1" fmla="*/ 975 h 1400"/>
                <a:gd name="T2" fmla="*/ 974 w 1069"/>
                <a:gd name="T3" fmla="*/ 1400 h 1400"/>
                <a:gd name="T4" fmla="*/ 1069 w 1069"/>
                <a:gd name="T5" fmla="*/ 0 h 1400"/>
                <a:gd name="T6" fmla="*/ 0 w 1069"/>
                <a:gd name="T7" fmla="*/ 975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1400">
                  <a:moveTo>
                    <a:pt x="0" y="975"/>
                  </a:moveTo>
                  <a:lnTo>
                    <a:pt x="974" y="1400"/>
                  </a:lnTo>
                  <a:lnTo>
                    <a:pt x="1069" y="0"/>
                  </a:lnTo>
                  <a:lnTo>
                    <a:pt x="0" y="97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5"/>
            <p:cNvSpPr>
              <a:spLocks/>
            </p:cNvSpPr>
            <p:nvPr/>
          </p:nvSpPr>
          <p:spPr bwMode="auto">
            <a:xfrm>
              <a:off x="6868545" y="3642386"/>
              <a:ext cx="2179146" cy="2496173"/>
            </a:xfrm>
            <a:custGeom>
              <a:avLst/>
              <a:gdLst>
                <a:gd name="T0" fmla="*/ 0 w 1306"/>
                <a:gd name="T1" fmla="*/ 76 h 1496"/>
                <a:gd name="T2" fmla="*/ 530 w 1306"/>
                <a:gd name="T3" fmla="*/ 1496 h 1496"/>
                <a:gd name="T4" fmla="*/ 1306 w 1306"/>
                <a:gd name="T5" fmla="*/ 0 h 1496"/>
                <a:gd name="T6" fmla="*/ 0 w 1306"/>
                <a:gd name="T7" fmla="*/ 7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496">
                  <a:moveTo>
                    <a:pt x="0" y="76"/>
                  </a:moveTo>
                  <a:lnTo>
                    <a:pt x="530" y="1496"/>
                  </a:lnTo>
                  <a:lnTo>
                    <a:pt x="1306" y="0"/>
                  </a:lnTo>
                  <a:lnTo>
                    <a:pt x="0" y="7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6"/>
            <p:cNvSpPr>
              <a:spLocks/>
            </p:cNvSpPr>
            <p:nvPr/>
          </p:nvSpPr>
          <p:spPr bwMode="auto">
            <a:xfrm>
              <a:off x="6868545" y="1937113"/>
              <a:ext cx="2179146" cy="1832084"/>
            </a:xfrm>
            <a:custGeom>
              <a:avLst/>
              <a:gdLst>
                <a:gd name="T0" fmla="*/ 946 w 1306"/>
                <a:gd name="T1" fmla="*/ 0 h 1098"/>
                <a:gd name="T2" fmla="*/ 0 w 1306"/>
                <a:gd name="T3" fmla="*/ 1098 h 1098"/>
                <a:gd name="T4" fmla="*/ 1306 w 1306"/>
                <a:gd name="T5" fmla="*/ 1022 h 1098"/>
                <a:gd name="T6" fmla="*/ 946 w 1306"/>
                <a:gd name="T7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098">
                  <a:moveTo>
                    <a:pt x="946" y="0"/>
                  </a:moveTo>
                  <a:lnTo>
                    <a:pt x="0" y="1098"/>
                  </a:lnTo>
                  <a:lnTo>
                    <a:pt x="1306" y="1022"/>
                  </a:lnTo>
                  <a:lnTo>
                    <a:pt x="946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7"/>
            <p:cNvSpPr>
              <a:spLocks/>
            </p:cNvSpPr>
            <p:nvPr/>
          </p:nvSpPr>
          <p:spPr bwMode="auto">
            <a:xfrm>
              <a:off x="7752884" y="3642386"/>
              <a:ext cx="1436635" cy="2511190"/>
            </a:xfrm>
            <a:custGeom>
              <a:avLst/>
              <a:gdLst>
                <a:gd name="T0" fmla="*/ 776 w 861"/>
                <a:gd name="T1" fmla="*/ 0 h 1505"/>
                <a:gd name="T2" fmla="*/ 0 w 861"/>
                <a:gd name="T3" fmla="*/ 1496 h 1505"/>
                <a:gd name="T4" fmla="*/ 861 w 861"/>
                <a:gd name="T5" fmla="*/ 1505 h 1505"/>
                <a:gd name="T6" fmla="*/ 776 w 861"/>
                <a:gd name="T7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1" h="1505">
                  <a:moveTo>
                    <a:pt x="776" y="0"/>
                  </a:moveTo>
                  <a:lnTo>
                    <a:pt x="0" y="1496"/>
                  </a:lnTo>
                  <a:lnTo>
                    <a:pt x="861" y="1505"/>
                  </a:lnTo>
                  <a:lnTo>
                    <a:pt x="776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8"/>
            <p:cNvSpPr>
              <a:spLocks/>
            </p:cNvSpPr>
            <p:nvPr/>
          </p:nvSpPr>
          <p:spPr bwMode="auto">
            <a:xfrm>
              <a:off x="8447007" y="1937113"/>
              <a:ext cx="2179146" cy="1705273"/>
            </a:xfrm>
            <a:custGeom>
              <a:avLst/>
              <a:gdLst>
                <a:gd name="T0" fmla="*/ 0 w 1306"/>
                <a:gd name="T1" fmla="*/ 0 h 1022"/>
                <a:gd name="T2" fmla="*/ 360 w 1306"/>
                <a:gd name="T3" fmla="*/ 1022 h 1022"/>
                <a:gd name="T4" fmla="*/ 1306 w 1306"/>
                <a:gd name="T5" fmla="*/ 294 h 1022"/>
                <a:gd name="T6" fmla="*/ 0 w 1306"/>
                <a:gd name="T7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022">
                  <a:moveTo>
                    <a:pt x="0" y="0"/>
                  </a:moveTo>
                  <a:lnTo>
                    <a:pt x="360" y="1022"/>
                  </a:lnTo>
                  <a:lnTo>
                    <a:pt x="1306" y="2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9"/>
            <p:cNvSpPr>
              <a:spLocks/>
            </p:cNvSpPr>
            <p:nvPr/>
          </p:nvSpPr>
          <p:spPr bwMode="auto">
            <a:xfrm>
              <a:off x="9047691" y="3642386"/>
              <a:ext cx="1593480" cy="2511190"/>
            </a:xfrm>
            <a:custGeom>
              <a:avLst/>
              <a:gdLst>
                <a:gd name="T0" fmla="*/ 0 w 955"/>
                <a:gd name="T1" fmla="*/ 0 h 1505"/>
                <a:gd name="T2" fmla="*/ 85 w 955"/>
                <a:gd name="T3" fmla="*/ 1505 h 1505"/>
                <a:gd name="T4" fmla="*/ 955 w 955"/>
                <a:gd name="T5" fmla="*/ 1486 h 1505"/>
                <a:gd name="T6" fmla="*/ 0 w 955"/>
                <a:gd name="T7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1505">
                  <a:moveTo>
                    <a:pt x="0" y="0"/>
                  </a:moveTo>
                  <a:lnTo>
                    <a:pt x="85" y="1505"/>
                  </a:lnTo>
                  <a:lnTo>
                    <a:pt x="955" y="148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0"/>
            <p:cNvSpPr>
              <a:spLocks/>
            </p:cNvSpPr>
            <p:nvPr/>
          </p:nvSpPr>
          <p:spPr bwMode="auto">
            <a:xfrm>
              <a:off x="8447007" y="-398878"/>
              <a:ext cx="2462802" cy="2335990"/>
            </a:xfrm>
            <a:custGeom>
              <a:avLst/>
              <a:gdLst>
                <a:gd name="T0" fmla="*/ 95 w 1476"/>
                <a:gd name="T1" fmla="*/ 0 h 1400"/>
                <a:gd name="T2" fmla="*/ 0 w 1476"/>
                <a:gd name="T3" fmla="*/ 1400 h 1400"/>
                <a:gd name="T4" fmla="*/ 1476 w 1476"/>
                <a:gd name="T5" fmla="*/ 9 h 1400"/>
                <a:gd name="T6" fmla="*/ 95 w 1476"/>
                <a:gd name="T7" fmla="*/ 0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6" h="1400">
                  <a:moveTo>
                    <a:pt x="95" y="0"/>
                  </a:moveTo>
                  <a:lnTo>
                    <a:pt x="0" y="1400"/>
                  </a:lnTo>
                  <a:lnTo>
                    <a:pt x="1476" y="9"/>
                  </a:lnTo>
                  <a:lnTo>
                    <a:pt x="95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1"/>
            <p:cNvSpPr>
              <a:spLocks/>
            </p:cNvSpPr>
            <p:nvPr/>
          </p:nvSpPr>
          <p:spPr bwMode="auto">
            <a:xfrm>
              <a:off x="8447007" y="-383860"/>
              <a:ext cx="2462802" cy="2811532"/>
            </a:xfrm>
            <a:custGeom>
              <a:avLst/>
              <a:gdLst>
                <a:gd name="T0" fmla="*/ 0 w 1476"/>
                <a:gd name="T1" fmla="*/ 1391 h 1685"/>
                <a:gd name="T2" fmla="*/ 1306 w 1476"/>
                <a:gd name="T3" fmla="*/ 1685 h 1685"/>
                <a:gd name="T4" fmla="*/ 1476 w 1476"/>
                <a:gd name="T5" fmla="*/ 0 h 1685"/>
                <a:gd name="T6" fmla="*/ 0 w 1476"/>
                <a:gd name="T7" fmla="*/ 1391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6" h="1685">
                  <a:moveTo>
                    <a:pt x="0" y="1391"/>
                  </a:moveTo>
                  <a:lnTo>
                    <a:pt x="1306" y="1685"/>
                  </a:lnTo>
                  <a:lnTo>
                    <a:pt x="1476" y="0"/>
                  </a:lnTo>
                  <a:lnTo>
                    <a:pt x="0" y="1391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2"/>
            <p:cNvSpPr>
              <a:spLocks/>
            </p:cNvSpPr>
            <p:nvPr/>
          </p:nvSpPr>
          <p:spPr bwMode="auto">
            <a:xfrm>
              <a:off x="10626153" y="-383860"/>
              <a:ext cx="1356544" cy="2811532"/>
            </a:xfrm>
            <a:custGeom>
              <a:avLst/>
              <a:gdLst>
                <a:gd name="T0" fmla="*/ 170 w 813"/>
                <a:gd name="T1" fmla="*/ 0 h 1685"/>
                <a:gd name="T2" fmla="*/ 0 w 813"/>
                <a:gd name="T3" fmla="*/ 1685 h 1685"/>
                <a:gd name="T4" fmla="*/ 813 w 813"/>
                <a:gd name="T5" fmla="*/ 795 h 1685"/>
                <a:gd name="T6" fmla="*/ 170 w 813"/>
                <a:gd name="T7" fmla="*/ 0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685">
                  <a:moveTo>
                    <a:pt x="170" y="0"/>
                  </a:moveTo>
                  <a:lnTo>
                    <a:pt x="0" y="1685"/>
                  </a:lnTo>
                  <a:lnTo>
                    <a:pt x="813" y="795"/>
                  </a:lnTo>
                  <a:lnTo>
                    <a:pt x="17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3"/>
            <p:cNvSpPr>
              <a:spLocks/>
            </p:cNvSpPr>
            <p:nvPr/>
          </p:nvSpPr>
          <p:spPr bwMode="auto">
            <a:xfrm>
              <a:off x="10626153" y="942648"/>
              <a:ext cx="1356544" cy="1927193"/>
            </a:xfrm>
            <a:custGeom>
              <a:avLst/>
              <a:gdLst>
                <a:gd name="T0" fmla="*/ 813 w 813"/>
                <a:gd name="T1" fmla="*/ 0 h 1155"/>
                <a:gd name="T2" fmla="*/ 0 w 813"/>
                <a:gd name="T3" fmla="*/ 890 h 1155"/>
                <a:gd name="T4" fmla="*/ 813 w 813"/>
                <a:gd name="T5" fmla="*/ 1155 h 1155"/>
                <a:gd name="T6" fmla="*/ 813 w 813"/>
                <a:gd name="T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155">
                  <a:moveTo>
                    <a:pt x="813" y="0"/>
                  </a:moveTo>
                  <a:lnTo>
                    <a:pt x="0" y="890"/>
                  </a:lnTo>
                  <a:lnTo>
                    <a:pt x="813" y="1155"/>
                  </a:lnTo>
                  <a:lnTo>
                    <a:pt x="813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4"/>
            <p:cNvSpPr>
              <a:spLocks/>
            </p:cNvSpPr>
            <p:nvPr/>
          </p:nvSpPr>
          <p:spPr bwMode="auto">
            <a:xfrm>
              <a:off x="9047691" y="3642386"/>
              <a:ext cx="2935006" cy="2479487"/>
            </a:xfrm>
            <a:custGeom>
              <a:avLst/>
              <a:gdLst>
                <a:gd name="T0" fmla="*/ 0 w 1759"/>
                <a:gd name="T1" fmla="*/ 0 h 1486"/>
                <a:gd name="T2" fmla="*/ 955 w 1759"/>
                <a:gd name="T3" fmla="*/ 1486 h 1486"/>
                <a:gd name="T4" fmla="*/ 1759 w 1759"/>
                <a:gd name="T5" fmla="*/ 701 h 1486"/>
                <a:gd name="T6" fmla="*/ 0 w 1759"/>
                <a:gd name="T7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9" h="1486">
                  <a:moveTo>
                    <a:pt x="0" y="0"/>
                  </a:moveTo>
                  <a:lnTo>
                    <a:pt x="955" y="1486"/>
                  </a:lnTo>
                  <a:lnTo>
                    <a:pt x="1759" y="70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5"/>
            <p:cNvSpPr>
              <a:spLocks/>
            </p:cNvSpPr>
            <p:nvPr/>
          </p:nvSpPr>
          <p:spPr bwMode="auto">
            <a:xfrm>
              <a:off x="9047691" y="2427671"/>
              <a:ext cx="2935006" cy="2384379"/>
            </a:xfrm>
            <a:custGeom>
              <a:avLst/>
              <a:gdLst>
                <a:gd name="T0" fmla="*/ 946 w 1759"/>
                <a:gd name="T1" fmla="*/ 0 h 1429"/>
                <a:gd name="T2" fmla="*/ 0 w 1759"/>
                <a:gd name="T3" fmla="*/ 728 h 1429"/>
                <a:gd name="T4" fmla="*/ 1759 w 1759"/>
                <a:gd name="T5" fmla="*/ 1429 h 1429"/>
                <a:gd name="T6" fmla="*/ 946 w 1759"/>
                <a:gd name="T7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9" h="1429">
                  <a:moveTo>
                    <a:pt x="946" y="0"/>
                  </a:moveTo>
                  <a:lnTo>
                    <a:pt x="0" y="728"/>
                  </a:lnTo>
                  <a:lnTo>
                    <a:pt x="1759" y="1429"/>
                  </a:lnTo>
                  <a:lnTo>
                    <a:pt x="946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6"/>
            <p:cNvSpPr>
              <a:spLocks/>
            </p:cNvSpPr>
            <p:nvPr/>
          </p:nvSpPr>
          <p:spPr bwMode="auto">
            <a:xfrm>
              <a:off x="10626153" y="2427671"/>
              <a:ext cx="1356544" cy="2384379"/>
            </a:xfrm>
            <a:custGeom>
              <a:avLst/>
              <a:gdLst>
                <a:gd name="T0" fmla="*/ 813 w 813"/>
                <a:gd name="T1" fmla="*/ 265 h 1429"/>
                <a:gd name="T2" fmla="*/ 0 w 813"/>
                <a:gd name="T3" fmla="*/ 0 h 1429"/>
                <a:gd name="T4" fmla="*/ 813 w 813"/>
                <a:gd name="T5" fmla="*/ 1429 h 1429"/>
                <a:gd name="T6" fmla="*/ 813 w 813"/>
                <a:gd name="T7" fmla="*/ 265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429">
                  <a:moveTo>
                    <a:pt x="813" y="265"/>
                  </a:moveTo>
                  <a:lnTo>
                    <a:pt x="0" y="0"/>
                  </a:lnTo>
                  <a:lnTo>
                    <a:pt x="813" y="1429"/>
                  </a:lnTo>
                  <a:lnTo>
                    <a:pt x="813" y="26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7"/>
            <p:cNvSpPr>
              <a:spLocks/>
            </p:cNvSpPr>
            <p:nvPr/>
          </p:nvSpPr>
          <p:spPr bwMode="auto">
            <a:xfrm>
              <a:off x="10909809" y="-478969"/>
              <a:ext cx="1104590" cy="1421617"/>
            </a:xfrm>
            <a:custGeom>
              <a:avLst/>
              <a:gdLst>
                <a:gd name="T0" fmla="*/ 0 w 662"/>
                <a:gd name="T1" fmla="*/ 57 h 852"/>
                <a:gd name="T2" fmla="*/ 643 w 662"/>
                <a:gd name="T3" fmla="*/ 852 h 852"/>
                <a:gd name="T4" fmla="*/ 662 w 662"/>
                <a:gd name="T5" fmla="*/ 0 h 852"/>
                <a:gd name="T6" fmla="*/ 0 w 662"/>
                <a:gd name="T7" fmla="*/ 57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852">
                  <a:moveTo>
                    <a:pt x="0" y="57"/>
                  </a:moveTo>
                  <a:lnTo>
                    <a:pt x="643" y="852"/>
                  </a:lnTo>
                  <a:lnTo>
                    <a:pt x="662" y="0"/>
                  </a:lnTo>
                  <a:lnTo>
                    <a:pt x="0" y="5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8"/>
            <p:cNvSpPr>
              <a:spLocks/>
            </p:cNvSpPr>
            <p:nvPr/>
          </p:nvSpPr>
          <p:spPr bwMode="auto">
            <a:xfrm>
              <a:off x="8605522" y="-478969"/>
              <a:ext cx="3408878" cy="95109"/>
            </a:xfrm>
            <a:custGeom>
              <a:avLst/>
              <a:gdLst>
                <a:gd name="T0" fmla="*/ 0 w 2043"/>
                <a:gd name="T1" fmla="*/ 48 h 57"/>
                <a:gd name="T2" fmla="*/ 1381 w 2043"/>
                <a:gd name="T3" fmla="*/ 57 h 57"/>
                <a:gd name="T4" fmla="*/ 2043 w 2043"/>
                <a:gd name="T5" fmla="*/ 0 h 57"/>
                <a:gd name="T6" fmla="*/ 0 w 2043"/>
                <a:gd name="T7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3" h="57">
                  <a:moveTo>
                    <a:pt x="0" y="48"/>
                  </a:moveTo>
                  <a:lnTo>
                    <a:pt x="1381" y="57"/>
                  </a:lnTo>
                  <a:lnTo>
                    <a:pt x="2043" y="0"/>
                  </a:lnTo>
                  <a:lnTo>
                    <a:pt x="0" y="48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9"/>
            <p:cNvSpPr>
              <a:spLocks/>
            </p:cNvSpPr>
            <p:nvPr/>
          </p:nvSpPr>
          <p:spPr bwMode="auto">
            <a:xfrm>
              <a:off x="10641171" y="4812050"/>
              <a:ext cx="1373229" cy="1373229"/>
            </a:xfrm>
            <a:custGeom>
              <a:avLst/>
              <a:gdLst>
                <a:gd name="T0" fmla="*/ 804 w 823"/>
                <a:gd name="T1" fmla="*/ 0 h 823"/>
                <a:gd name="T2" fmla="*/ 0 w 823"/>
                <a:gd name="T3" fmla="*/ 785 h 823"/>
                <a:gd name="T4" fmla="*/ 823 w 823"/>
                <a:gd name="T5" fmla="*/ 823 h 823"/>
                <a:gd name="T6" fmla="*/ 804 w 823"/>
                <a:gd name="T7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3" h="823">
                  <a:moveTo>
                    <a:pt x="804" y="0"/>
                  </a:moveTo>
                  <a:lnTo>
                    <a:pt x="0" y="785"/>
                  </a:lnTo>
                  <a:lnTo>
                    <a:pt x="823" y="823"/>
                  </a:lnTo>
                  <a:lnTo>
                    <a:pt x="804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08304" y="604733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还可以变成这样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-2400" y="0"/>
            <a:ext cx="12196800" cy="5775603"/>
          </a:xfrm>
          <a:custGeom>
            <a:avLst/>
            <a:gdLst>
              <a:gd name="connsiteX0" fmla="*/ 180000 w 12196800"/>
              <a:gd name="connsiteY0" fmla="*/ 180601 h 5775603"/>
              <a:gd name="connsiteX1" fmla="*/ 180000 w 12196800"/>
              <a:gd name="connsiteY1" fmla="*/ 5595001 h 5775603"/>
              <a:gd name="connsiteX2" fmla="*/ 12016800 w 12196800"/>
              <a:gd name="connsiteY2" fmla="*/ 5595001 h 5775603"/>
              <a:gd name="connsiteX3" fmla="*/ 12016800 w 12196800"/>
              <a:gd name="connsiteY3" fmla="*/ 180601 h 5775603"/>
              <a:gd name="connsiteX4" fmla="*/ 0 w 12196800"/>
              <a:gd name="connsiteY4" fmla="*/ 0 h 5775603"/>
              <a:gd name="connsiteX5" fmla="*/ 12196800 w 12196800"/>
              <a:gd name="connsiteY5" fmla="*/ 0 h 5775603"/>
              <a:gd name="connsiteX6" fmla="*/ 12196800 w 12196800"/>
              <a:gd name="connsiteY6" fmla="*/ 5775603 h 5775603"/>
              <a:gd name="connsiteX7" fmla="*/ 0 w 12196800"/>
              <a:gd name="connsiteY7" fmla="*/ 5775603 h 577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6800" h="5775603">
                <a:moveTo>
                  <a:pt x="180000" y="180601"/>
                </a:moveTo>
                <a:lnTo>
                  <a:pt x="180000" y="5595001"/>
                </a:lnTo>
                <a:lnTo>
                  <a:pt x="12016800" y="5595001"/>
                </a:lnTo>
                <a:lnTo>
                  <a:pt x="12016800" y="180601"/>
                </a:lnTo>
                <a:close/>
                <a:moveTo>
                  <a:pt x="0" y="0"/>
                </a:moveTo>
                <a:lnTo>
                  <a:pt x="12196800" y="0"/>
                </a:lnTo>
                <a:lnTo>
                  <a:pt x="12196800" y="5775603"/>
                </a:lnTo>
                <a:lnTo>
                  <a:pt x="0" y="5775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51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平行四边形 79" hidden="1"/>
          <p:cNvSpPr/>
          <p:nvPr/>
        </p:nvSpPr>
        <p:spPr>
          <a:xfrm>
            <a:off x="-8884032" y="-1649273"/>
            <a:ext cx="16963411" cy="9782629"/>
          </a:xfrm>
          <a:prstGeom prst="parallelogram">
            <a:avLst>
              <a:gd name="adj" fmla="val 482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平行四边形 80" hidden="1"/>
          <p:cNvSpPr/>
          <p:nvPr/>
        </p:nvSpPr>
        <p:spPr>
          <a:xfrm>
            <a:off x="-8884032" y="-1649273"/>
            <a:ext cx="16963411" cy="9782629"/>
          </a:xfrm>
          <a:prstGeom prst="parallelogram">
            <a:avLst>
              <a:gd name="adj" fmla="val 482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平行四边形 81" hidden="1"/>
          <p:cNvSpPr/>
          <p:nvPr/>
        </p:nvSpPr>
        <p:spPr>
          <a:xfrm>
            <a:off x="-8884032" y="-1649273"/>
            <a:ext cx="16963411" cy="9782629"/>
          </a:xfrm>
          <a:prstGeom prst="parallelogram">
            <a:avLst>
              <a:gd name="adj" fmla="val 482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44392" y="543287"/>
            <a:ext cx="2696579" cy="3641562"/>
            <a:chOff x="972967" y="486137"/>
            <a:chExt cx="2696579" cy="3641562"/>
          </a:xfrm>
        </p:grpSpPr>
        <p:grpSp>
          <p:nvGrpSpPr>
            <p:cNvPr id="3" name="组合 2"/>
            <p:cNvGrpSpPr/>
            <p:nvPr/>
          </p:nvGrpSpPr>
          <p:grpSpPr>
            <a:xfrm>
              <a:off x="1789654" y="3303444"/>
              <a:ext cx="1491165" cy="824255"/>
              <a:chOff x="5171029" y="3455844"/>
              <a:chExt cx="1491165" cy="824255"/>
            </a:xfrm>
          </p:grpSpPr>
          <p:grpSp>
            <p:nvGrpSpPr>
              <p:cNvPr id="187" name="组合 186"/>
              <p:cNvGrpSpPr/>
              <p:nvPr/>
            </p:nvGrpSpPr>
            <p:grpSpPr>
              <a:xfrm>
                <a:off x="5171029" y="3455844"/>
                <a:ext cx="1235899" cy="824255"/>
                <a:chOff x="5212526" y="4296347"/>
                <a:chExt cx="1915693" cy="1277628"/>
              </a:xfrm>
            </p:grpSpPr>
            <p:sp>
              <p:nvSpPr>
                <p:cNvPr id="188" name="任意多边形 187"/>
                <p:cNvSpPr>
                  <a:spLocks/>
                </p:cNvSpPr>
                <p:nvPr/>
              </p:nvSpPr>
              <p:spPr bwMode="auto">
                <a:xfrm>
                  <a:off x="5212526" y="4296347"/>
                  <a:ext cx="1915693" cy="1277628"/>
                </a:xfrm>
                <a:custGeom>
                  <a:avLst/>
                  <a:gdLst>
                    <a:gd name="connsiteX0" fmla="*/ 1533352 w 1915693"/>
                    <a:gd name="connsiteY0" fmla="*/ 0 h 1277628"/>
                    <a:gd name="connsiteX1" fmla="*/ 1537099 w 1915693"/>
                    <a:gd name="connsiteY1" fmla="*/ 0 h 1277628"/>
                    <a:gd name="connsiteX2" fmla="*/ 1596828 w 1915693"/>
                    <a:gd name="connsiteY2" fmla="*/ 0 h 1277628"/>
                    <a:gd name="connsiteX3" fmla="*/ 1915693 w 1915693"/>
                    <a:gd name="connsiteY3" fmla="*/ 479320 h 1277628"/>
                    <a:gd name="connsiteX4" fmla="*/ 1915693 w 1915693"/>
                    <a:gd name="connsiteY4" fmla="*/ 1277628 h 1277628"/>
                    <a:gd name="connsiteX5" fmla="*/ 1204382 w 1915693"/>
                    <a:gd name="connsiteY5" fmla="*/ 1277628 h 1277628"/>
                    <a:gd name="connsiteX6" fmla="*/ 1202643 w 1915693"/>
                    <a:gd name="connsiteY6" fmla="*/ 1277628 h 1277628"/>
                    <a:gd name="connsiteX7" fmla="*/ 318865 w 1915693"/>
                    <a:gd name="connsiteY7" fmla="*/ 0 h 1277628"/>
                    <a:gd name="connsiteX8" fmla="*/ 378140 w 1915693"/>
                    <a:gd name="connsiteY8" fmla="*/ 0 h 1277628"/>
                    <a:gd name="connsiteX9" fmla="*/ 382340 w 1915693"/>
                    <a:gd name="connsiteY9" fmla="*/ 0 h 1277628"/>
                    <a:gd name="connsiteX10" fmla="*/ 713049 w 1915693"/>
                    <a:gd name="connsiteY10" fmla="*/ 1277628 h 1277628"/>
                    <a:gd name="connsiteX11" fmla="*/ 632328 w 1915693"/>
                    <a:gd name="connsiteY11" fmla="*/ 1277628 h 1277628"/>
                    <a:gd name="connsiteX12" fmla="*/ 0 w 1915693"/>
                    <a:gd name="connsiteY12" fmla="*/ 1277628 h 1277628"/>
                    <a:gd name="connsiteX13" fmla="*/ 0 w 1915693"/>
                    <a:gd name="connsiteY13" fmla="*/ 479320 h 1277628"/>
                    <a:gd name="connsiteX14" fmla="*/ 318865 w 1915693"/>
                    <a:gd name="connsiteY14" fmla="*/ 0 h 1277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15693" h="1277628">
                      <a:moveTo>
                        <a:pt x="1533352" y="0"/>
                      </a:moveTo>
                      <a:lnTo>
                        <a:pt x="1537099" y="0"/>
                      </a:lnTo>
                      <a:cubicBezTo>
                        <a:pt x="1550169" y="0"/>
                        <a:pt x="1569178" y="0"/>
                        <a:pt x="1596828" y="0"/>
                      </a:cubicBezTo>
                      <a:cubicBezTo>
                        <a:pt x="1915693" y="0"/>
                        <a:pt x="1915693" y="214608"/>
                        <a:pt x="1915693" y="479320"/>
                      </a:cubicBezTo>
                      <a:cubicBezTo>
                        <a:pt x="1915693" y="479320"/>
                        <a:pt x="1915693" y="479320"/>
                        <a:pt x="1915693" y="1277628"/>
                      </a:cubicBezTo>
                      <a:cubicBezTo>
                        <a:pt x="1915693" y="1277628"/>
                        <a:pt x="1915693" y="1277628"/>
                        <a:pt x="1204382" y="1277628"/>
                      </a:cubicBezTo>
                      <a:lnTo>
                        <a:pt x="1202643" y="1277628"/>
                      </a:lnTo>
                      <a:close/>
                      <a:moveTo>
                        <a:pt x="318865" y="0"/>
                      </a:moveTo>
                      <a:cubicBezTo>
                        <a:pt x="318865" y="0"/>
                        <a:pt x="318865" y="0"/>
                        <a:pt x="378140" y="0"/>
                      </a:cubicBezTo>
                      <a:lnTo>
                        <a:pt x="382340" y="0"/>
                      </a:lnTo>
                      <a:lnTo>
                        <a:pt x="713049" y="1277628"/>
                      </a:lnTo>
                      <a:lnTo>
                        <a:pt x="632328" y="1277628"/>
                      </a:lnTo>
                      <a:cubicBezTo>
                        <a:pt x="448991" y="1277628"/>
                        <a:pt x="239462" y="1277628"/>
                        <a:pt x="0" y="1277628"/>
                      </a:cubicBezTo>
                      <a:cubicBezTo>
                        <a:pt x="0" y="1277628"/>
                        <a:pt x="0" y="1277628"/>
                        <a:pt x="0" y="479320"/>
                      </a:cubicBezTo>
                      <a:cubicBezTo>
                        <a:pt x="0" y="214608"/>
                        <a:pt x="0" y="0"/>
                        <a:pt x="31886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189" name="图片 18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899553" y="4296347"/>
                  <a:ext cx="541638" cy="1134969"/>
                </a:xfrm>
                <a:prstGeom prst="rect">
                  <a:avLst/>
                </a:prstGeom>
              </p:spPr>
            </p:pic>
          </p:grpSp>
          <p:sp>
            <p:nvSpPr>
              <p:cNvPr id="190" name="任意多边形 189"/>
              <p:cNvSpPr>
                <a:spLocks/>
              </p:cNvSpPr>
              <p:nvPr/>
            </p:nvSpPr>
            <p:spPr bwMode="auto">
              <a:xfrm flipH="1">
                <a:off x="6326821" y="3671739"/>
                <a:ext cx="333940" cy="344194"/>
              </a:xfrm>
              <a:custGeom>
                <a:avLst/>
                <a:gdLst>
                  <a:gd name="connsiteX0" fmla="*/ 282 w 333940"/>
                  <a:gd name="connsiteY0" fmla="*/ 0 h 344194"/>
                  <a:gd name="connsiteX1" fmla="*/ 84491 w 333940"/>
                  <a:gd name="connsiteY1" fmla="*/ 0 h 344194"/>
                  <a:gd name="connsiteX2" fmla="*/ 105520 w 333940"/>
                  <a:gd name="connsiteY2" fmla="*/ 44005 h 344194"/>
                  <a:gd name="connsiteX3" fmla="*/ 135413 w 333940"/>
                  <a:gd name="connsiteY3" fmla="*/ 87902 h 344194"/>
                  <a:gd name="connsiteX4" fmla="*/ 174474 w 333940"/>
                  <a:gd name="connsiteY4" fmla="*/ 122194 h 344194"/>
                  <a:gd name="connsiteX5" fmla="*/ 193137 w 333940"/>
                  <a:gd name="connsiteY5" fmla="*/ 132613 h 344194"/>
                  <a:gd name="connsiteX6" fmla="*/ 210063 w 333940"/>
                  <a:gd name="connsiteY6" fmla="*/ 138690 h 344194"/>
                  <a:gd name="connsiteX7" fmla="*/ 235670 w 333940"/>
                  <a:gd name="connsiteY7" fmla="*/ 143465 h 344194"/>
                  <a:gd name="connsiteX8" fmla="*/ 244784 w 333940"/>
                  <a:gd name="connsiteY8" fmla="*/ 144333 h 344194"/>
                  <a:gd name="connsiteX9" fmla="*/ 333324 w 333940"/>
                  <a:gd name="connsiteY9" fmla="*/ 255024 h 344194"/>
                  <a:gd name="connsiteX10" fmla="*/ 222650 w 333940"/>
                  <a:gd name="connsiteY10" fmla="*/ 343578 h 344194"/>
                  <a:gd name="connsiteX11" fmla="*/ 184890 w 333940"/>
                  <a:gd name="connsiteY11" fmla="*/ 331857 h 344194"/>
                  <a:gd name="connsiteX12" fmla="*/ 182720 w 333940"/>
                  <a:gd name="connsiteY12" fmla="*/ 330555 h 344194"/>
                  <a:gd name="connsiteX13" fmla="*/ 162756 w 333940"/>
                  <a:gd name="connsiteY13" fmla="*/ 319269 h 344194"/>
                  <a:gd name="connsiteX14" fmla="*/ 114146 w 333940"/>
                  <a:gd name="connsiteY14" fmla="*/ 284976 h 344194"/>
                  <a:gd name="connsiteX15" fmla="*/ 86369 w 333940"/>
                  <a:gd name="connsiteY15" fmla="*/ 257629 h 344194"/>
                  <a:gd name="connsiteX16" fmla="*/ 60328 w 333940"/>
                  <a:gd name="connsiteY16" fmla="*/ 224204 h 344194"/>
                  <a:gd name="connsiteX17" fmla="*/ 22134 w 333940"/>
                  <a:gd name="connsiteY17" fmla="*/ 146937 h 344194"/>
                  <a:gd name="connsiteX18" fmla="*/ 0 w 333940"/>
                  <a:gd name="connsiteY18" fmla="*/ 2821 h 34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3940" h="344194">
                    <a:moveTo>
                      <a:pt x="282" y="0"/>
                    </a:moveTo>
                    <a:lnTo>
                      <a:pt x="84491" y="0"/>
                    </a:lnTo>
                    <a:lnTo>
                      <a:pt x="105520" y="44005"/>
                    </a:lnTo>
                    <a:cubicBezTo>
                      <a:pt x="114146" y="59469"/>
                      <a:pt x="124128" y="74662"/>
                      <a:pt x="135413" y="87902"/>
                    </a:cubicBezTo>
                    <a:cubicBezTo>
                      <a:pt x="148433" y="101792"/>
                      <a:pt x="161019" y="113947"/>
                      <a:pt x="174474" y="122194"/>
                    </a:cubicBezTo>
                    <a:cubicBezTo>
                      <a:pt x="180984" y="126535"/>
                      <a:pt x="186626" y="130442"/>
                      <a:pt x="193137" y="132613"/>
                    </a:cubicBezTo>
                    <a:cubicBezTo>
                      <a:pt x="199213" y="134783"/>
                      <a:pt x="203987" y="137822"/>
                      <a:pt x="210063" y="138690"/>
                    </a:cubicBezTo>
                    <a:cubicBezTo>
                      <a:pt x="220480" y="142162"/>
                      <a:pt x="229160" y="143465"/>
                      <a:pt x="235670" y="143465"/>
                    </a:cubicBezTo>
                    <a:cubicBezTo>
                      <a:pt x="241312" y="144333"/>
                      <a:pt x="244784" y="144333"/>
                      <a:pt x="244784" y="144333"/>
                    </a:cubicBezTo>
                    <a:cubicBezTo>
                      <a:pt x="299904" y="150844"/>
                      <a:pt x="339400" y="200330"/>
                      <a:pt x="333324" y="255024"/>
                    </a:cubicBezTo>
                    <a:cubicBezTo>
                      <a:pt x="327247" y="310153"/>
                      <a:pt x="277770" y="349655"/>
                      <a:pt x="222650" y="343578"/>
                    </a:cubicBezTo>
                    <a:cubicBezTo>
                      <a:pt x="208761" y="342275"/>
                      <a:pt x="196175" y="337934"/>
                      <a:pt x="184890" y="331857"/>
                    </a:cubicBezTo>
                    <a:cubicBezTo>
                      <a:pt x="184890" y="331857"/>
                      <a:pt x="184890" y="331857"/>
                      <a:pt x="182720" y="330555"/>
                    </a:cubicBezTo>
                    <a:cubicBezTo>
                      <a:pt x="182720" y="330555"/>
                      <a:pt x="175776" y="326214"/>
                      <a:pt x="162756" y="319269"/>
                    </a:cubicBezTo>
                    <a:cubicBezTo>
                      <a:pt x="150169" y="312757"/>
                      <a:pt x="132808" y="301037"/>
                      <a:pt x="114146" y="284976"/>
                    </a:cubicBezTo>
                    <a:cubicBezTo>
                      <a:pt x="104163" y="277597"/>
                      <a:pt x="95483" y="267613"/>
                      <a:pt x="86369" y="257629"/>
                    </a:cubicBezTo>
                    <a:cubicBezTo>
                      <a:pt x="76386" y="247645"/>
                      <a:pt x="68574" y="235924"/>
                      <a:pt x="60328" y="224204"/>
                    </a:cubicBezTo>
                    <a:cubicBezTo>
                      <a:pt x="43835" y="200330"/>
                      <a:pt x="31683" y="173416"/>
                      <a:pt x="22134" y="146937"/>
                    </a:cubicBezTo>
                    <a:cubicBezTo>
                      <a:pt x="3906" y="93111"/>
                      <a:pt x="0" y="41021"/>
                      <a:pt x="0" y="28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6574943" y="3639297"/>
                <a:ext cx="87251" cy="8725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6" name="组合 195"/>
            <p:cNvGrpSpPr/>
            <p:nvPr/>
          </p:nvGrpSpPr>
          <p:grpSpPr>
            <a:xfrm>
              <a:off x="972967" y="486137"/>
              <a:ext cx="2696579" cy="2667634"/>
              <a:chOff x="4376082" y="967154"/>
              <a:chExt cx="3224213" cy="3189605"/>
            </a:xfrm>
          </p:grpSpPr>
          <p:grpSp>
            <p:nvGrpSpPr>
              <p:cNvPr id="197" name="组合 196"/>
              <p:cNvGrpSpPr/>
              <p:nvPr/>
            </p:nvGrpSpPr>
            <p:grpSpPr>
              <a:xfrm>
                <a:off x="4376082" y="967154"/>
                <a:ext cx="3224213" cy="3189605"/>
                <a:chOff x="4272915" y="1237297"/>
                <a:chExt cx="3224213" cy="3189605"/>
              </a:xfrm>
            </p:grpSpPr>
            <p:sp>
              <p:nvSpPr>
                <p:cNvPr id="199" name="右耳朵"/>
                <p:cNvSpPr>
                  <a:spLocks/>
                </p:cNvSpPr>
                <p:nvPr/>
              </p:nvSpPr>
              <p:spPr bwMode="auto">
                <a:xfrm flipH="1">
                  <a:off x="6806406" y="3207784"/>
                  <a:ext cx="300038" cy="474663"/>
                </a:xfrm>
                <a:custGeom>
                  <a:avLst/>
                  <a:gdLst>
                    <a:gd name="T0" fmla="*/ 80 w 80"/>
                    <a:gd name="T1" fmla="*/ 63 h 126"/>
                    <a:gd name="T2" fmla="*/ 39 w 80"/>
                    <a:gd name="T3" fmla="*/ 126 h 126"/>
                    <a:gd name="T4" fmla="*/ 0 w 80"/>
                    <a:gd name="T5" fmla="*/ 48 h 126"/>
                    <a:gd name="T6" fmla="*/ 39 w 80"/>
                    <a:gd name="T7" fmla="*/ 0 h 126"/>
                    <a:gd name="T8" fmla="*/ 80 w 80"/>
                    <a:gd name="T9" fmla="*/ 63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26">
                      <a:moveTo>
                        <a:pt x="80" y="63"/>
                      </a:moveTo>
                      <a:cubicBezTo>
                        <a:pt x="80" y="98"/>
                        <a:pt x="62" y="126"/>
                        <a:pt x="39" y="126"/>
                      </a:cubicBezTo>
                      <a:cubicBezTo>
                        <a:pt x="17" y="126"/>
                        <a:pt x="0" y="83"/>
                        <a:pt x="0" y="48"/>
                      </a:cubicBezTo>
                      <a:cubicBezTo>
                        <a:pt x="0" y="13"/>
                        <a:pt x="17" y="0"/>
                        <a:pt x="39" y="0"/>
                      </a:cubicBezTo>
                      <a:cubicBezTo>
                        <a:pt x="62" y="0"/>
                        <a:pt x="80" y="28"/>
                        <a:pt x="80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左耳朵"/>
                <p:cNvSpPr>
                  <a:spLocks/>
                </p:cNvSpPr>
                <p:nvPr/>
              </p:nvSpPr>
              <p:spPr bwMode="auto">
                <a:xfrm>
                  <a:off x="4849395" y="3207785"/>
                  <a:ext cx="300038" cy="474663"/>
                </a:xfrm>
                <a:custGeom>
                  <a:avLst/>
                  <a:gdLst>
                    <a:gd name="T0" fmla="*/ 80 w 80"/>
                    <a:gd name="T1" fmla="*/ 63 h 126"/>
                    <a:gd name="T2" fmla="*/ 39 w 80"/>
                    <a:gd name="T3" fmla="*/ 126 h 126"/>
                    <a:gd name="T4" fmla="*/ 0 w 80"/>
                    <a:gd name="T5" fmla="*/ 48 h 126"/>
                    <a:gd name="T6" fmla="*/ 39 w 80"/>
                    <a:gd name="T7" fmla="*/ 0 h 126"/>
                    <a:gd name="T8" fmla="*/ 80 w 80"/>
                    <a:gd name="T9" fmla="*/ 63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26">
                      <a:moveTo>
                        <a:pt x="80" y="63"/>
                      </a:moveTo>
                      <a:cubicBezTo>
                        <a:pt x="80" y="98"/>
                        <a:pt x="62" y="126"/>
                        <a:pt x="39" y="126"/>
                      </a:cubicBezTo>
                      <a:cubicBezTo>
                        <a:pt x="17" y="126"/>
                        <a:pt x="0" y="83"/>
                        <a:pt x="0" y="48"/>
                      </a:cubicBezTo>
                      <a:cubicBezTo>
                        <a:pt x="0" y="13"/>
                        <a:pt x="17" y="0"/>
                        <a:pt x="39" y="0"/>
                      </a:cubicBezTo>
                      <a:cubicBezTo>
                        <a:pt x="62" y="0"/>
                        <a:pt x="80" y="28"/>
                        <a:pt x="80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脸蛋"/>
                <p:cNvSpPr>
                  <a:spLocks/>
                </p:cNvSpPr>
                <p:nvPr/>
              </p:nvSpPr>
              <p:spPr bwMode="auto">
                <a:xfrm>
                  <a:off x="4965700" y="1862455"/>
                  <a:ext cx="2027238" cy="2564447"/>
                </a:xfrm>
                <a:custGeom>
                  <a:avLst/>
                  <a:gdLst>
                    <a:gd name="T0" fmla="*/ 100 w 200"/>
                    <a:gd name="T1" fmla="*/ 0 h 278"/>
                    <a:gd name="T2" fmla="*/ 200 w 200"/>
                    <a:gd name="T3" fmla="*/ 138 h 278"/>
                    <a:gd name="T4" fmla="*/ 100 w 200"/>
                    <a:gd name="T5" fmla="*/ 278 h 278"/>
                    <a:gd name="T6" fmla="*/ 0 w 200"/>
                    <a:gd name="T7" fmla="*/ 139 h 278"/>
                    <a:gd name="T8" fmla="*/ 100 w 200"/>
                    <a:gd name="T9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278">
                      <a:moveTo>
                        <a:pt x="100" y="0"/>
                      </a:moveTo>
                      <a:cubicBezTo>
                        <a:pt x="155" y="0"/>
                        <a:pt x="200" y="62"/>
                        <a:pt x="200" y="138"/>
                      </a:cubicBezTo>
                      <a:cubicBezTo>
                        <a:pt x="200" y="215"/>
                        <a:pt x="157" y="270"/>
                        <a:pt x="100" y="278"/>
                      </a:cubicBezTo>
                      <a:cubicBezTo>
                        <a:pt x="42" y="270"/>
                        <a:pt x="0" y="215"/>
                        <a:pt x="0" y="139"/>
                      </a:cubicBezTo>
                      <a:cubicBezTo>
                        <a:pt x="0" y="62"/>
                        <a:pt x="44" y="0"/>
                        <a:pt x="1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头发"/>
                <p:cNvSpPr>
                  <a:spLocks noEditPoints="1"/>
                </p:cNvSpPr>
                <p:nvPr/>
              </p:nvSpPr>
              <p:spPr bwMode="auto">
                <a:xfrm>
                  <a:off x="4272915" y="1237297"/>
                  <a:ext cx="3224213" cy="2362200"/>
                </a:xfrm>
                <a:custGeom>
                  <a:avLst/>
                  <a:gdLst>
                    <a:gd name="T0" fmla="*/ 0 w 318"/>
                    <a:gd name="T1" fmla="*/ 148 h 233"/>
                    <a:gd name="T2" fmla="*/ 31 w 318"/>
                    <a:gd name="T3" fmla="*/ 157 h 233"/>
                    <a:gd name="T4" fmla="*/ 15 w 318"/>
                    <a:gd name="T5" fmla="*/ 130 h 233"/>
                    <a:gd name="T6" fmla="*/ 55 w 318"/>
                    <a:gd name="T7" fmla="*/ 75 h 233"/>
                    <a:gd name="T8" fmla="*/ 45 w 318"/>
                    <a:gd name="T9" fmla="*/ 72 h 233"/>
                    <a:gd name="T10" fmla="*/ 77 w 318"/>
                    <a:gd name="T11" fmla="*/ 47 h 233"/>
                    <a:gd name="T12" fmla="*/ 121 w 318"/>
                    <a:gd name="T13" fmla="*/ 25 h 233"/>
                    <a:gd name="T14" fmla="*/ 162 w 318"/>
                    <a:gd name="T15" fmla="*/ 25 h 233"/>
                    <a:gd name="T16" fmla="*/ 164 w 318"/>
                    <a:gd name="T17" fmla="*/ 25 h 233"/>
                    <a:gd name="T18" fmla="*/ 215 w 318"/>
                    <a:gd name="T19" fmla="*/ 21 h 233"/>
                    <a:gd name="T20" fmla="*/ 252 w 318"/>
                    <a:gd name="T21" fmla="*/ 25 h 233"/>
                    <a:gd name="T22" fmla="*/ 242 w 318"/>
                    <a:gd name="T23" fmla="*/ 38 h 233"/>
                    <a:gd name="T24" fmla="*/ 278 w 318"/>
                    <a:gd name="T25" fmla="*/ 67 h 233"/>
                    <a:gd name="T26" fmla="*/ 279 w 318"/>
                    <a:gd name="T27" fmla="*/ 80 h 233"/>
                    <a:gd name="T28" fmla="*/ 285 w 318"/>
                    <a:gd name="T29" fmla="*/ 86 h 233"/>
                    <a:gd name="T30" fmla="*/ 316 w 318"/>
                    <a:gd name="T31" fmla="*/ 134 h 233"/>
                    <a:gd name="T32" fmla="*/ 304 w 318"/>
                    <a:gd name="T33" fmla="*/ 158 h 233"/>
                    <a:gd name="T34" fmla="*/ 304 w 318"/>
                    <a:gd name="T35" fmla="*/ 159 h 233"/>
                    <a:gd name="T36" fmla="*/ 317 w 318"/>
                    <a:gd name="T37" fmla="*/ 149 h 233"/>
                    <a:gd name="T38" fmla="*/ 301 w 318"/>
                    <a:gd name="T39" fmla="*/ 175 h 233"/>
                    <a:gd name="T40" fmla="*/ 298 w 318"/>
                    <a:gd name="T41" fmla="*/ 189 h 233"/>
                    <a:gd name="T42" fmla="*/ 264 w 318"/>
                    <a:gd name="T43" fmla="*/ 213 h 233"/>
                    <a:gd name="T44" fmla="*/ 229 w 318"/>
                    <a:gd name="T45" fmla="*/ 172 h 233"/>
                    <a:gd name="T46" fmla="*/ 202 w 318"/>
                    <a:gd name="T47" fmla="*/ 112 h 233"/>
                    <a:gd name="T48" fmla="*/ 40 w 318"/>
                    <a:gd name="T49" fmla="*/ 214 h 233"/>
                    <a:gd name="T50" fmla="*/ 61 w 318"/>
                    <a:gd name="T51" fmla="*/ 170 h 233"/>
                    <a:gd name="T52" fmla="*/ 0 w 318"/>
                    <a:gd name="T53" fmla="*/ 148 h 233"/>
                    <a:gd name="T54" fmla="*/ 40 w 318"/>
                    <a:gd name="T55" fmla="*/ 136 h 233"/>
                    <a:gd name="T56" fmla="*/ 43 w 318"/>
                    <a:gd name="T57" fmla="*/ 127 h 233"/>
                    <a:gd name="T58" fmla="*/ 43 w 318"/>
                    <a:gd name="T59" fmla="*/ 127 h 233"/>
                    <a:gd name="T60" fmla="*/ 43 w 318"/>
                    <a:gd name="T61" fmla="*/ 125 h 233"/>
                    <a:gd name="T62" fmla="*/ 34 w 318"/>
                    <a:gd name="T63" fmla="*/ 153 h 233"/>
                    <a:gd name="T64" fmla="*/ 37 w 318"/>
                    <a:gd name="T65" fmla="*/ 150 h 233"/>
                    <a:gd name="T66" fmla="*/ 40 w 318"/>
                    <a:gd name="T67" fmla="*/ 136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18" h="233">
                      <a:moveTo>
                        <a:pt x="0" y="148"/>
                      </a:moveTo>
                      <a:cubicBezTo>
                        <a:pt x="13" y="162"/>
                        <a:pt x="23" y="162"/>
                        <a:pt x="31" y="157"/>
                      </a:cubicBezTo>
                      <a:cubicBezTo>
                        <a:pt x="21" y="155"/>
                        <a:pt x="16" y="142"/>
                        <a:pt x="15" y="130"/>
                      </a:cubicBezTo>
                      <a:cubicBezTo>
                        <a:pt x="12" y="109"/>
                        <a:pt x="33" y="83"/>
                        <a:pt x="55" y="75"/>
                      </a:cubicBezTo>
                      <a:cubicBezTo>
                        <a:pt x="52" y="74"/>
                        <a:pt x="48" y="73"/>
                        <a:pt x="45" y="72"/>
                      </a:cubicBezTo>
                      <a:cubicBezTo>
                        <a:pt x="65" y="68"/>
                        <a:pt x="77" y="64"/>
                        <a:pt x="77" y="47"/>
                      </a:cubicBezTo>
                      <a:cubicBezTo>
                        <a:pt x="77" y="26"/>
                        <a:pt x="102" y="15"/>
                        <a:pt x="121" y="25"/>
                      </a:cubicBezTo>
                      <a:cubicBezTo>
                        <a:pt x="131" y="15"/>
                        <a:pt x="149" y="13"/>
                        <a:pt x="162" y="25"/>
                      </a:cubicBezTo>
                      <a:cubicBezTo>
                        <a:pt x="164" y="25"/>
                        <a:pt x="164" y="25"/>
                        <a:pt x="164" y="25"/>
                      </a:cubicBezTo>
                      <a:cubicBezTo>
                        <a:pt x="174" y="1"/>
                        <a:pt x="207" y="0"/>
                        <a:pt x="215" y="21"/>
                      </a:cubicBezTo>
                      <a:cubicBezTo>
                        <a:pt x="220" y="35"/>
                        <a:pt x="233" y="35"/>
                        <a:pt x="252" y="25"/>
                      </a:cubicBezTo>
                      <a:cubicBezTo>
                        <a:pt x="251" y="32"/>
                        <a:pt x="247" y="36"/>
                        <a:pt x="242" y="38"/>
                      </a:cubicBezTo>
                      <a:cubicBezTo>
                        <a:pt x="260" y="38"/>
                        <a:pt x="278" y="49"/>
                        <a:pt x="278" y="67"/>
                      </a:cubicBezTo>
                      <a:cubicBezTo>
                        <a:pt x="278" y="71"/>
                        <a:pt x="278" y="76"/>
                        <a:pt x="279" y="80"/>
                      </a:cubicBezTo>
                      <a:cubicBezTo>
                        <a:pt x="281" y="82"/>
                        <a:pt x="283" y="84"/>
                        <a:pt x="285" y="86"/>
                      </a:cubicBezTo>
                      <a:cubicBezTo>
                        <a:pt x="303" y="96"/>
                        <a:pt x="318" y="117"/>
                        <a:pt x="316" y="134"/>
                      </a:cubicBezTo>
                      <a:cubicBezTo>
                        <a:pt x="315" y="144"/>
                        <a:pt x="311" y="155"/>
                        <a:pt x="304" y="158"/>
                      </a:cubicBezTo>
                      <a:cubicBezTo>
                        <a:pt x="304" y="159"/>
                        <a:pt x="304" y="159"/>
                        <a:pt x="304" y="159"/>
                      </a:cubicBezTo>
                      <a:cubicBezTo>
                        <a:pt x="308" y="157"/>
                        <a:pt x="312" y="154"/>
                        <a:pt x="317" y="149"/>
                      </a:cubicBezTo>
                      <a:cubicBezTo>
                        <a:pt x="317" y="161"/>
                        <a:pt x="310" y="170"/>
                        <a:pt x="301" y="175"/>
                      </a:cubicBezTo>
                      <a:cubicBezTo>
                        <a:pt x="300" y="180"/>
                        <a:pt x="299" y="185"/>
                        <a:pt x="298" y="189"/>
                      </a:cubicBezTo>
                      <a:cubicBezTo>
                        <a:pt x="307" y="230"/>
                        <a:pt x="250" y="212"/>
                        <a:pt x="264" y="213"/>
                      </a:cubicBezTo>
                      <a:cubicBezTo>
                        <a:pt x="263" y="166"/>
                        <a:pt x="254" y="193"/>
                        <a:pt x="229" y="172"/>
                      </a:cubicBezTo>
                      <a:cubicBezTo>
                        <a:pt x="220" y="164"/>
                        <a:pt x="215" y="149"/>
                        <a:pt x="202" y="112"/>
                      </a:cubicBezTo>
                      <a:cubicBezTo>
                        <a:pt x="181" y="148"/>
                        <a:pt x="98" y="233"/>
                        <a:pt x="40" y="214"/>
                      </a:cubicBezTo>
                      <a:cubicBezTo>
                        <a:pt x="49" y="213"/>
                        <a:pt x="69" y="165"/>
                        <a:pt x="61" y="170"/>
                      </a:cubicBezTo>
                      <a:cubicBezTo>
                        <a:pt x="47" y="182"/>
                        <a:pt x="28" y="212"/>
                        <a:pt x="0" y="148"/>
                      </a:cubicBezTo>
                      <a:close/>
                      <a:moveTo>
                        <a:pt x="40" y="136"/>
                      </a:moveTo>
                      <a:cubicBezTo>
                        <a:pt x="41" y="129"/>
                        <a:pt x="42" y="124"/>
                        <a:pt x="43" y="127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3" y="125"/>
                        <a:pt x="43" y="125"/>
                        <a:pt x="43" y="125"/>
                      </a:cubicBezTo>
                      <a:cubicBezTo>
                        <a:pt x="31" y="133"/>
                        <a:pt x="19" y="144"/>
                        <a:pt x="34" y="153"/>
                      </a:cubicBezTo>
                      <a:cubicBezTo>
                        <a:pt x="35" y="152"/>
                        <a:pt x="36" y="151"/>
                        <a:pt x="37" y="150"/>
                      </a:cubicBezTo>
                      <a:cubicBezTo>
                        <a:pt x="38" y="146"/>
                        <a:pt x="39" y="141"/>
                        <a:pt x="40" y="136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57150"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203" name="右眼"/>
                <p:cNvSpPr/>
                <p:nvPr/>
              </p:nvSpPr>
              <p:spPr>
                <a:xfrm>
                  <a:off x="6355161" y="3337115"/>
                  <a:ext cx="324000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眼镜"/>
                <p:cNvSpPr>
                  <a:spLocks noEditPoints="1"/>
                </p:cNvSpPr>
                <p:nvPr/>
              </p:nvSpPr>
              <p:spPr bwMode="auto">
                <a:xfrm>
                  <a:off x="4903916" y="3009395"/>
                  <a:ext cx="2152984" cy="761269"/>
                </a:xfrm>
                <a:custGeom>
                  <a:avLst/>
                  <a:gdLst>
                    <a:gd name="T0" fmla="*/ 1658 w 1660"/>
                    <a:gd name="T1" fmla="*/ 103 h 587"/>
                    <a:gd name="T2" fmla="*/ 1596 w 1660"/>
                    <a:gd name="T3" fmla="*/ 68 h 587"/>
                    <a:gd name="T4" fmla="*/ 1096 w 1660"/>
                    <a:gd name="T5" fmla="*/ 39 h 587"/>
                    <a:gd name="T6" fmla="*/ 837 w 1660"/>
                    <a:gd name="T7" fmla="*/ 149 h 587"/>
                    <a:gd name="T8" fmla="*/ 823 w 1660"/>
                    <a:gd name="T9" fmla="*/ 149 h 587"/>
                    <a:gd name="T10" fmla="*/ 564 w 1660"/>
                    <a:gd name="T11" fmla="*/ 39 h 587"/>
                    <a:gd name="T12" fmla="*/ 64 w 1660"/>
                    <a:gd name="T13" fmla="*/ 68 h 587"/>
                    <a:gd name="T14" fmla="*/ 2 w 1660"/>
                    <a:gd name="T15" fmla="*/ 103 h 587"/>
                    <a:gd name="T16" fmla="*/ 27 w 1660"/>
                    <a:gd name="T17" fmla="*/ 161 h 587"/>
                    <a:gd name="T18" fmla="*/ 98 w 1660"/>
                    <a:gd name="T19" fmla="*/ 296 h 587"/>
                    <a:gd name="T20" fmla="*/ 214 w 1660"/>
                    <a:gd name="T21" fmla="*/ 541 h 587"/>
                    <a:gd name="T22" fmla="*/ 614 w 1660"/>
                    <a:gd name="T23" fmla="*/ 537 h 587"/>
                    <a:gd name="T24" fmla="*/ 828 w 1660"/>
                    <a:gd name="T25" fmla="*/ 238 h 587"/>
                    <a:gd name="T26" fmla="*/ 832 w 1660"/>
                    <a:gd name="T27" fmla="*/ 238 h 587"/>
                    <a:gd name="T28" fmla="*/ 1046 w 1660"/>
                    <a:gd name="T29" fmla="*/ 537 h 587"/>
                    <a:gd name="T30" fmla="*/ 1446 w 1660"/>
                    <a:gd name="T31" fmla="*/ 541 h 587"/>
                    <a:gd name="T32" fmla="*/ 1562 w 1660"/>
                    <a:gd name="T33" fmla="*/ 296 h 587"/>
                    <a:gd name="T34" fmla="*/ 1633 w 1660"/>
                    <a:gd name="T35" fmla="*/ 161 h 587"/>
                    <a:gd name="T36" fmla="*/ 1658 w 1660"/>
                    <a:gd name="T37" fmla="*/ 103 h 587"/>
                    <a:gd name="T38" fmla="*/ 670 w 1660"/>
                    <a:gd name="T39" fmla="*/ 341 h 587"/>
                    <a:gd name="T40" fmla="*/ 588 w 1660"/>
                    <a:gd name="T41" fmla="*/ 489 h 587"/>
                    <a:gd name="T42" fmla="*/ 411 w 1660"/>
                    <a:gd name="T43" fmla="*/ 519 h 587"/>
                    <a:gd name="T44" fmla="*/ 234 w 1660"/>
                    <a:gd name="T45" fmla="*/ 490 h 587"/>
                    <a:gd name="T46" fmla="*/ 160 w 1660"/>
                    <a:gd name="T47" fmla="*/ 316 h 587"/>
                    <a:gd name="T48" fmla="*/ 146 w 1660"/>
                    <a:gd name="T49" fmla="*/ 132 h 587"/>
                    <a:gd name="T50" fmla="*/ 405 w 1660"/>
                    <a:gd name="T51" fmla="*/ 89 h 587"/>
                    <a:gd name="T52" fmla="*/ 702 w 1660"/>
                    <a:gd name="T53" fmla="*/ 170 h 587"/>
                    <a:gd name="T54" fmla="*/ 670 w 1660"/>
                    <a:gd name="T55" fmla="*/ 341 h 587"/>
                    <a:gd name="T56" fmla="*/ 1500 w 1660"/>
                    <a:gd name="T57" fmla="*/ 316 h 587"/>
                    <a:gd name="T58" fmla="*/ 1426 w 1660"/>
                    <a:gd name="T59" fmla="*/ 490 h 587"/>
                    <a:gd name="T60" fmla="*/ 1249 w 1660"/>
                    <a:gd name="T61" fmla="*/ 519 h 587"/>
                    <a:gd name="T62" fmla="*/ 1072 w 1660"/>
                    <a:gd name="T63" fmla="*/ 489 h 587"/>
                    <a:gd name="T64" fmla="*/ 990 w 1660"/>
                    <a:gd name="T65" fmla="*/ 341 h 587"/>
                    <a:gd name="T66" fmla="*/ 958 w 1660"/>
                    <a:gd name="T67" fmla="*/ 170 h 587"/>
                    <a:gd name="T68" fmla="*/ 1255 w 1660"/>
                    <a:gd name="T69" fmla="*/ 89 h 587"/>
                    <a:gd name="T70" fmla="*/ 1514 w 1660"/>
                    <a:gd name="T71" fmla="*/ 132 h 587"/>
                    <a:gd name="T72" fmla="*/ 1500 w 1660"/>
                    <a:gd name="T73" fmla="*/ 316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60" h="587">
                      <a:moveTo>
                        <a:pt x="1658" y="103"/>
                      </a:moveTo>
                      <a:cubicBezTo>
                        <a:pt x="1658" y="71"/>
                        <a:pt x="1653" y="83"/>
                        <a:pt x="1596" y="68"/>
                      </a:cubicBezTo>
                      <a:cubicBezTo>
                        <a:pt x="1539" y="52"/>
                        <a:pt x="1364" y="0"/>
                        <a:pt x="1096" y="39"/>
                      </a:cubicBezTo>
                      <a:cubicBezTo>
                        <a:pt x="872" y="72"/>
                        <a:pt x="929" y="146"/>
                        <a:pt x="837" y="149"/>
                      </a:cubicBezTo>
                      <a:cubicBezTo>
                        <a:pt x="823" y="149"/>
                        <a:pt x="823" y="149"/>
                        <a:pt x="823" y="149"/>
                      </a:cubicBezTo>
                      <a:cubicBezTo>
                        <a:pt x="731" y="146"/>
                        <a:pt x="788" y="72"/>
                        <a:pt x="564" y="39"/>
                      </a:cubicBezTo>
                      <a:cubicBezTo>
                        <a:pt x="296" y="0"/>
                        <a:pt x="121" y="52"/>
                        <a:pt x="64" y="68"/>
                      </a:cubicBezTo>
                      <a:cubicBezTo>
                        <a:pt x="7" y="83"/>
                        <a:pt x="2" y="71"/>
                        <a:pt x="2" y="103"/>
                      </a:cubicBezTo>
                      <a:cubicBezTo>
                        <a:pt x="3" y="135"/>
                        <a:pt x="0" y="161"/>
                        <a:pt x="27" y="161"/>
                      </a:cubicBezTo>
                      <a:cubicBezTo>
                        <a:pt x="55" y="161"/>
                        <a:pt x="55" y="161"/>
                        <a:pt x="98" y="296"/>
                      </a:cubicBezTo>
                      <a:cubicBezTo>
                        <a:pt x="150" y="458"/>
                        <a:pt x="164" y="504"/>
                        <a:pt x="214" y="541"/>
                      </a:cubicBezTo>
                      <a:cubicBezTo>
                        <a:pt x="275" y="587"/>
                        <a:pt x="531" y="587"/>
                        <a:pt x="614" y="537"/>
                      </a:cubicBezTo>
                      <a:cubicBezTo>
                        <a:pt x="717" y="475"/>
                        <a:pt x="704" y="241"/>
                        <a:pt x="828" y="238"/>
                      </a:cubicBezTo>
                      <a:cubicBezTo>
                        <a:pt x="829" y="238"/>
                        <a:pt x="831" y="238"/>
                        <a:pt x="832" y="238"/>
                      </a:cubicBezTo>
                      <a:cubicBezTo>
                        <a:pt x="956" y="241"/>
                        <a:pt x="943" y="475"/>
                        <a:pt x="1046" y="537"/>
                      </a:cubicBezTo>
                      <a:cubicBezTo>
                        <a:pt x="1129" y="587"/>
                        <a:pt x="1385" y="587"/>
                        <a:pt x="1446" y="541"/>
                      </a:cubicBezTo>
                      <a:cubicBezTo>
                        <a:pt x="1496" y="504"/>
                        <a:pt x="1510" y="458"/>
                        <a:pt x="1562" y="296"/>
                      </a:cubicBezTo>
                      <a:cubicBezTo>
                        <a:pt x="1605" y="161"/>
                        <a:pt x="1605" y="161"/>
                        <a:pt x="1633" y="161"/>
                      </a:cubicBezTo>
                      <a:cubicBezTo>
                        <a:pt x="1660" y="161"/>
                        <a:pt x="1657" y="135"/>
                        <a:pt x="1658" y="103"/>
                      </a:cubicBezTo>
                      <a:close/>
                      <a:moveTo>
                        <a:pt x="670" y="341"/>
                      </a:moveTo>
                      <a:cubicBezTo>
                        <a:pt x="644" y="407"/>
                        <a:pt x="624" y="465"/>
                        <a:pt x="588" y="489"/>
                      </a:cubicBezTo>
                      <a:cubicBezTo>
                        <a:pt x="550" y="515"/>
                        <a:pt x="494" y="520"/>
                        <a:pt x="411" y="519"/>
                      </a:cubicBezTo>
                      <a:cubicBezTo>
                        <a:pt x="341" y="517"/>
                        <a:pt x="266" y="520"/>
                        <a:pt x="234" y="490"/>
                      </a:cubicBezTo>
                      <a:cubicBezTo>
                        <a:pt x="208" y="465"/>
                        <a:pt x="182" y="386"/>
                        <a:pt x="160" y="316"/>
                      </a:cubicBezTo>
                      <a:cubicBezTo>
                        <a:pt x="129" y="219"/>
                        <a:pt x="115" y="161"/>
                        <a:pt x="146" y="132"/>
                      </a:cubicBezTo>
                      <a:cubicBezTo>
                        <a:pt x="185" y="97"/>
                        <a:pt x="286" y="91"/>
                        <a:pt x="405" y="89"/>
                      </a:cubicBezTo>
                      <a:cubicBezTo>
                        <a:pt x="524" y="88"/>
                        <a:pt x="682" y="123"/>
                        <a:pt x="702" y="170"/>
                      </a:cubicBezTo>
                      <a:cubicBezTo>
                        <a:pt x="718" y="205"/>
                        <a:pt x="693" y="282"/>
                        <a:pt x="670" y="341"/>
                      </a:cubicBezTo>
                      <a:close/>
                      <a:moveTo>
                        <a:pt x="1500" y="316"/>
                      </a:moveTo>
                      <a:cubicBezTo>
                        <a:pt x="1478" y="386"/>
                        <a:pt x="1452" y="465"/>
                        <a:pt x="1426" y="490"/>
                      </a:cubicBezTo>
                      <a:cubicBezTo>
                        <a:pt x="1394" y="520"/>
                        <a:pt x="1319" y="517"/>
                        <a:pt x="1249" y="519"/>
                      </a:cubicBezTo>
                      <a:cubicBezTo>
                        <a:pt x="1166" y="520"/>
                        <a:pt x="1110" y="515"/>
                        <a:pt x="1072" y="489"/>
                      </a:cubicBezTo>
                      <a:cubicBezTo>
                        <a:pt x="1036" y="465"/>
                        <a:pt x="1016" y="407"/>
                        <a:pt x="990" y="341"/>
                      </a:cubicBezTo>
                      <a:cubicBezTo>
                        <a:pt x="967" y="282"/>
                        <a:pt x="942" y="205"/>
                        <a:pt x="958" y="170"/>
                      </a:cubicBezTo>
                      <a:cubicBezTo>
                        <a:pt x="978" y="123"/>
                        <a:pt x="1136" y="88"/>
                        <a:pt x="1255" y="89"/>
                      </a:cubicBezTo>
                      <a:cubicBezTo>
                        <a:pt x="1374" y="91"/>
                        <a:pt x="1475" y="97"/>
                        <a:pt x="1514" y="132"/>
                      </a:cubicBezTo>
                      <a:cubicBezTo>
                        <a:pt x="1546" y="161"/>
                        <a:pt x="1531" y="219"/>
                        <a:pt x="1500" y="316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accent4"/>
                    </a:solidFill>
                  </a:endParaRPr>
                </a:p>
              </p:txBody>
            </p:sp>
            <p:sp>
              <p:nvSpPr>
                <p:cNvPr id="205" name="左眼"/>
                <p:cNvSpPr/>
                <p:nvPr/>
              </p:nvSpPr>
              <p:spPr>
                <a:xfrm>
                  <a:off x="5299166" y="3337115"/>
                  <a:ext cx="324000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8" name="Freeform 67"/>
              <p:cNvSpPr>
                <a:spLocks/>
              </p:cNvSpPr>
              <p:nvPr/>
            </p:nvSpPr>
            <p:spPr bwMode="auto">
              <a:xfrm>
                <a:off x="5622712" y="3589801"/>
                <a:ext cx="933566" cy="266042"/>
              </a:xfrm>
              <a:custGeom>
                <a:avLst/>
                <a:gdLst>
                  <a:gd name="T0" fmla="*/ 1263 w 2019"/>
                  <a:gd name="T1" fmla="*/ 404 h 574"/>
                  <a:gd name="T2" fmla="*/ 1313 w 2019"/>
                  <a:gd name="T3" fmla="*/ 505 h 574"/>
                  <a:gd name="T4" fmla="*/ 1010 w 2019"/>
                  <a:gd name="T5" fmla="*/ 278 h 574"/>
                  <a:gd name="T6" fmla="*/ 682 w 2019"/>
                  <a:gd name="T7" fmla="*/ 530 h 574"/>
                  <a:gd name="T8" fmla="*/ 758 w 2019"/>
                  <a:gd name="T9" fmla="*/ 429 h 574"/>
                  <a:gd name="T10" fmla="*/ 429 w 2019"/>
                  <a:gd name="T11" fmla="*/ 530 h 574"/>
                  <a:gd name="T12" fmla="*/ 505 w 2019"/>
                  <a:gd name="T13" fmla="*/ 429 h 574"/>
                  <a:gd name="T14" fmla="*/ 227 w 2019"/>
                  <a:gd name="T15" fmla="*/ 429 h 574"/>
                  <a:gd name="T16" fmla="*/ 303 w 2019"/>
                  <a:gd name="T17" fmla="*/ 404 h 574"/>
                  <a:gd name="T18" fmla="*/ 0 w 2019"/>
                  <a:gd name="T19" fmla="*/ 25 h 574"/>
                  <a:gd name="T20" fmla="*/ 884 w 2019"/>
                  <a:gd name="T21" fmla="*/ 50 h 574"/>
                  <a:gd name="T22" fmla="*/ 1061 w 2019"/>
                  <a:gd name="T23" fmla="*/ 25 h 574"/>
                  <a:gd name="T24" fmla="*/ 1995 w 2019"/>
                  <a:gd name="T25" fmla="*/ 0 h 574"/>
                  <a:gd name="T26" fmla="*/ 1717 w 2019"/>
                  <a:gd name="T27" fmla="*/ 354 h 574"/>
                  <a:gd name="T28" fmla="*/ 1768 w 2019"/>
                  <a:gd name="T29" fmla="*/ 404 h 574"/>
                  <a:gd name="T30" fmla="*/ 1515 w 2019"/>
                  <a:gd name="T31" fmla="*/ 429 h 574"/>
                  <a:gd name="T32" fmla="*/ 1566 w 2019"/>
                  <a:gd name="T33" fmla="*/ 505 h 574"/>
                  <a:gd name="T34" fmla="*/ 1263 w 2019"/>
                  <a:gd name="T35" fmla="*/ 40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19" h="574">
                    <a:moveTo>
                      <a:pt x="1263" y="404"/>
                    </a:moveTo>
                    <a:cubicBezTo>
                      <a:pt x="1209" y="412"/>
                      <a:pt x="1299" y="482"/>
                      <a:pt x="1313" y="505"/>
                    </a:cubicBezTo>
                    <a:cubicBezTo>
                      <a:pt x="1199" y="543"/>
                      <a:pt x="1068" y="380"/>
                      <a:pt x="1010" y="278"/>
                    </a:cubicBezTo>
                    <a:cubicBezTo>
                      <a:pt x="911" y="372"/>
                      <a:pt x="849" y="504"/>
                      <a:pt x="682" y="530"/>
                    </a:cubicBezTo>
                    <a:cubicBezTo>
                      <a:pt x="689" y="479"/>
                      <a:pt x="750" y="481"/>
                      <a:pt x="758" y="429"/>
                    </a:cubicBezTo>
                    <a:cubicBezTo>
                      <a:pt x="636" y="451"/>
                      <a:pt x="596" y="554"/>
                      <a:pt x="429" y="530"/>
                    </a:cubicBezTo>
                    <a:cubicBezTo>
                      <a:pt x="437" y="479"/>
                      <a:pt x="498" y="481"/>
                      <a:pt x="505" y="429"/>
                    </a:cubicBezTo>
                    <a:cubicBezTo>
                      <a:pt x="429" y="463"/>
                      <a:pt x="303" y="463"/>
                      <a:pt x="227" y="429"/>
                    </a:cubicBezTo>
                    <a:cubicBezTo>
                      <a:pt x="231" y="400"/>
                      <a:pt x="273" y="408"/>
                      <a:pt x="303" y="404"/>
                    </a:cubicBezTo>
                    <a:cubicBezTo>
                      <a:pt x="183" y="296"/>
                      <a:pt x="11" y="241"/>
                      <a:pt x="0" y="25"/>
                    </a:cubicBezTo>
                    <a:cubicBezTo>
                      <a:pt x="141" y="308"/>
                      <a:pt x="715" y="319"/>
                      <a:pt x="884" y="50"/>
                    </a:cubicBezTo>
                    <a:cubicBezTo>
                      <a:pt x="983" y="39"/>
                      <a:pt x="1015" y="103"/>
                      <a:pt x="1061" y="25"/>
                    </a:cubicBezTo>
                    <a:cubicBezTo>
                      <a:pt x="1248" y="264"/>
                      <a:pt x="1870" y="375"/>
                      <a:pt x="1995" y="0"/>
                    </a:cubicBezTo>
                    <a:cubicBezTo>
                      <a:pt x="2019" y="133"/>
                      <a:pt x="1904" y="346"/>
                      <a:pt x="1717" y="354"/>
                    </a:cubicBezTo>
                    <a:cubicBezTo>
                      <a:pt x="1708" y="396"/>
                      <a:pt x="1737" y="401"/>
                      <a:pt x="1768" y="404"/>
                    </a:cubicBezTo>
                    <a:cubicBezTo>
                      <a:pt x="1743" y="470"/>
                      <a:pt x="1570" y="472"/>
                      <a:pt x="1515" y="429"/>
                    </a:cubicBezTo>
                    <a:cubicBezTo>
                      <a:pt x="1455" y="437"/>
                      <a:pt x="1543" y="498"/>
                      <a:pt x="1566" y="505"/>
                    </a:cubicBezTo>
                    <a:cubicBezTo>
                      <a:pt x="1462" y="574"/>
                      <a:pt x="1319" y="467"/>
                      <a:pt x="1263" y="40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8634871" y="447303"/>
            <a:ext cx="2400657" cy="38161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/>
              <a:t>扑面而来</a:t>
            </a:r>
            <a:r>
              <a:rPr lang="zh-CN" altLang="en-US" dirty="0" smtClean="0"/>
              <a:t>的小清新伙伴们</a:t>
            </a:r>
            <a:r>
              <a:rPr lang="zh-CN" altLang="en-US" dirty="0"/>
              <a:t>，今天的主题是</a:t>
            </a:r>
            <a:endParaRPr lang="en-US" altLang="zh-CN" dirty="0"/>
          </a:p>
        </p:txBody>
      </p:sp>
      <p:grpSp>
        <p:nvGrpSpPr>
          <p:cNvPr id="15" name="Group 9"/>
          <p:cNvGrpSpPr>
            <a:grpSpLocks noChangeAspect="1"/>
          </p:cNvGrpSpPr>
          <p:nvPr/>
        </p:nvGrpSpPr>
        <p:grpSpPr bwMode="auto">
          <a:xfrm>
            <a:off x="6373477" y="5867060"/>
            <a:ext cx="566738" cy="754063"/>
            <a:chOff x="2794" y="3744"/>
            <a:chExt cx="357" cy="475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2794" y="3982"/>
              <a:ext cx="357" cy="237"/>
            </a:xfrm>
            <a:custGeom>
              <a:avLst/>
              <a:gdLst>
                <a:gd name="T0" fmla="*/ 526 w 1052"/>
                <a:gd name="T1" fmla="*/ 0 h 701"/>
                <a:gd name="T2" fmla="*/ 0 w 1052"/>
                <a:gd name="T3" fmla="*/ 526 h 701"/>
                <a:gd name="T4" fmla="*/ 175 w 1052"/>
                <a:gd name="T5" fmla="*/ 701 h 701"/>
                <a:gd name="T6" fmla="*/ 876 w 1052"/>
                <a:gd name="T7" fmla="*/ 701 h 701"/>
                <a:gd name="T8" fmla="*/ 1052 w 1052"/>
                <a:gd name="T9" fmla="*/ 526 h 701"/>
                <a:gd name="T10" fmla="*/ 526 w 1052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2" h="701">
                  <a:moveTo>
                    <a:pt x="526" y="0"/>
                  </a:moveTo>
                  <a:cubicBezTo>
                    <a:pt x="235" y="0"/>
                    <a:pt x="0" y="235"/>
                    <a:pt x="0" y="526"/>
                  </a:cubicBezTo>
                  <a:cubicBezTo>
                    <a:pt x="0" y="623"/>
                    <a:pt x="78" y="701"/>
                    <a:pt x="175" y="701"/>
                  </a:cubicBezTo>
                  <a:cubicBezTo>
                    <a:pt x="876" y="701"/>
                    <a:pt x="876" y="701"/>
                    <a:pt x="876" y="701"/>
                  </a:cubicBezTo>
                  <a:cubicBezTo>
                    <a:pt x="973" y="701"/>
                    <a:pt x="1052" y="623"/>
                    <a:pt x="1052" y="526"/>
                  </a:cubicBezTo>
                  <a:cubicBezTo>
                    <a:pt x="1052" y="235"/>
                    <a:pt x="816" y="0"/>
                    <a:pt x="5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1"/>
            <p:cNvSpPr>
              <a:spLocks noChangeArrowheads="1"/>
            </p:cNvSpPr>
            <p:nvPr/>
          </p:nvSpPr>
          <p:spPr bwMode="auto">
            <a:xfrm>
              <a:off x="2883" y="3744"/>
              <a:ext cx="179" cy="17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60733" y="5870458"/>
            <a:ext cx="566738" cy="750665"/>
            <a:chOff x="5405540" y="5961517"/>
            <a:chExt cx="566738" cy="750665"/>
          </a:xfrm>
        </p:grpSpPr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5405540" y="6335944"/>
              <a:ext cx="566738" cy="376238"/>
            </a:xfrm>
            <a:custGeom>
              <a:avLst/>
              <a:gdLst>
                <a:gd name="T0" fmla="*/ 526 w 1052"/>
                <a:gd name="T1" fmla="*/ 0 h 701"/>
                <a:gd name="T2" fmla="*/ 0 w 1052"/>
                <a:gd name="T3" fmla="*/ 526 h 701"/>
                <a:gd name="T4" fmla="*/ 175 w 1052"/>
                <a:gd name="T5" fmla="*/ 701 h 701"/>
                <a:gd name="T6" fmla="*/ 876 w 1052"/>
                <a:gd name="T7" fmla="*/ 701 h 701"/>
                <a:gd name="T8" fmla="*/ 1052 w 1052"/>
                <a:gd name="T9" fmla="*/ 526 h 701"/>
                <a:gd name="T10" fmla="*/ 526 w 1052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2" h="701">
                  <a:moveTo>
                    <a:pt x="526" y="0"/>
                  </a:moveTo>
                  <a:cubicBezTo>
                    <a:pt x="235" y="0"/>
                    <a:pt x="0" y="235"/>
                    <a:pt x="0" y="526"/>
                  </a:cubicBezTo>
                  <a:cubicBezTo>
                    <a:pt x="0" y="623"/>
                    <a:pt x="78" y="701"/>
                    <a:pt x="175" y="701"/>
                  </a:cubicBezTo>
                  <a:cubicBezTo>
                    <a:pt x="876" y="701"/>
                    <a:pt x="876" y="701"/>
                    <a:pt x="876" y="701"/>
                  </a:cubicBezTo>
                  <a:cubicBezTo>
                    <a:pt x="973" y="701"/>
                    <a:pt x="1052" y="623"/>
                    <a:pt x="1052" y="526"/>
                  </a:cubicBezTo>
                  <a:cubicBezTo>
                    <a:pt x="1052" y="235"/>
                    <a:pt x="816" y="0"/>
                    <a:pt x="5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5436673" y="5961517"/>
              <a:ext cx="504471" cy="282575"/>
            </a:xfrm>
            <a:custGeom>
              <a:avLst/>
              <a:gdLst>
                <a:gd name="T0" fmla="*/ 2062 w 2387"/>
                <a:gd name="T1" fmla="*/ 1004 h 1336"/>
                <a:gd name="T2" fmla="*/ 2281 w 2387"/>
                <a:gd name="T3" fmla="*/ 632 h 1336"/>
                <a:gd name="T4" fmla="*/ 2327 w 2387"/>
                <a:gd name="T5" fmla="*/ 529 h 1336"/>
                <a:gd name="T6" fmla="*/ 2106 w 2387"/>
                <a:gd name="T7" fmla="*/ 58 h 1336"/>
                <a:gd name="T8" fmla="*/ 1718 w 2387"/>
                <a:gd name="T9" fmla="*/ 187 h 1336"/>
                <a:gd name="T10" fmla="*/ 1633 w 2387"/>
                <a:gd name="T11" fmla="*/ 179 h 1336"/>
                <a:gd name="T12" fmla="*/ 1178 w 2387"/>
                <a:gd name="T13" fmla="*/ 0 h 1336"/>
                <a:gd name="T14" fmla="*/ 737 w 2387"/>
                <a:gd name="T15" fmla="*/ 167 h 1336"/>
                <a:gd name="T16" fmla="*/ 650 w 2387"/>
                <a:gd name="T17" fmla="*/ 174 h 1336"/>
                <a:gd name="T18" fmla="*/ 281 w 2387"/>
                <a:gd name="T19" fmla="*/ 58 h 1336"/>
                <a:gd name="T20" fmla="*/ 60 w 2387"/>
                <a:gd name="T21" fmla="*/ 529 h 1336"/>
                <a:gd name="T22" fmla="*/ 106 w 2387"/>
                <a:gd name="T23" fmla="*/ 632 h 1336"/>
                <a:gd name="T24" fmla="*/ 326 w 2387"/>
                <a:gd name="T25" fmla="*/ 1004 h 1336"/>
                <a:gd name="T26" fmla="*/ 331 w 2387"/>
                <a:gd name="T27" fmla="*/ 472 h 1336"/>
                <a:gd name="T28" fmla="*/ 434 w 2387"/>
                <a:gd name="T29" fmla="*/ 442 h 1336"/>
                <a:gd name="T30" fmla="*/ 487 w 2387"/>
                <a:gd name="T31" fmla="*/ 450 h 1336"/>
                <a:gd name="T32" fmla="*/ 526 w 2387"/>
                <a:gd name="T33" fmla="*/ 522 h 1336"/>
                <a:gd name="T34" fmla="*/ 510 w 2387"/>
                <a:gd name="T35" fmla="*/ 668 h 1336"/>
                <a:gd name="T36" fmla="*/ 1178 w 2387"/>
                <a:gd name="T37" fmla="*/ 1336 h 1336"/>
                <a:gd name="T38" fmla="*/ 1846 w 2387"/>
                <a:gd name="T39" fmla="*/ 668 h 1336"/>
                <a:gd name="T40" fmla="*/ 1832 w 2387"/>
                <a:gd name="T41" fmla="*/ 535 h 1336"/>
                <a:gd name="T42" fmla="*/ 1871 w 2387"/>
                <a:gd name="T43" fmla="*/ 459 h 1336"/>
                <a:gd name="T44" fmla="*/ 1953 w 2387"/>
                <a:gd name="T45" fmla="*/ 441 h 1336"/>
                <a:gd name="T46" fmla="*/ 2057 w 2387"/>
                <a:gd name="T47" fmla="*/ 472 h 1336"/>
                <a:gd name="T48" fmla="*/ 2062 w 2387"/>
                <a:gd name="T49" fmla="*/ 100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87" h="1336">
                  <a:moveTo>
                    <a:pt x="2062" y="1004"/>
                  </a:moveTo>
                  <a:cubicBezTo>
                    <a:pt x="2115" y="998"/>
                    <a:pt x="2199" y="802"/>
                    <a:pt x="2281" y="632"/>
                  </a:cubicBezTo>
                  <a:cubicBezTo>
                    <a:pt x="2294" y="604"/>
                    <a:pt x="2317" y="559"/>
                    <a:pt x="2327" y="529"/>
                  </a:cubicBezTo>
                  <a:cubicBezTo>
                    <a:pt x="2387" y="346"/>
                    <a:pt x="2337" y="81"/>
                    <a:pt x="2106" y="58"/>
                  </a:cubicBezTo>
                  <a:cubicBezTo>
                    <a:pt x="1967" y="44"/>
                    <a:pt x="1821" y="118"/>
                    <a:pt x="1718" y="187"/>
                  </a:cubicBezTo>
                  <a:cubicBezTo>
                    <a:pt x="1692" y="204"/>
                    <a:pt x="1656" y="201"/>
                    <a:pt x="1633" y="179"/>
                  </a:cubicBezTo>
                  <a:cubicBezTo>
                    <a:pt x="1514" y="68"/>
                    <a:pt x="1354" y="0"/>
                    <a:pt x="1178" y="0"/>
                  </a:cubicBezTo>
                  <a:cubicBezTo>
                    <a:pt x="1009" y="0"/>
                    <a:pt x="854" y="63"/>
                    <a:pt x="737" y="167"/>
                  </a:cubicBezTo>
                  <a:cubicBezTo>
                    <a:pt x="713" y="187"/>
                    <a:pt x="676" y="191"/>
                    <a:pt x="650" y="174"/>
                  </a:cubicBezTo>
                  <a:cubicBezTo>
                    <a:pt x="549" y="109"/>
                    <a:pt x="412" y="45"/>
                    <a:pt x="281" y="58"/>
                  </a:cubicBezTo>
                  <a:cubicBezTo>
                    <a:pt x="50" y="81"/>
                    <a:pt x="0" y="346"/>
                    <a:pt x="60" y="529"/>
                  </a:cubicBezTo>
                  <a:cubicBezTo>
                    <a:pt x="70" y="559"/>
                    <a:pt x="93" y="604"/>
                    <a:pt x="106" y="632"/>
                  </a:cubicBezTo>
                  <a:cubicBezTo>
                    <a:pt x="188" y="802"/>
                    <a:pt x="272" y="998"/>
                    <a:pt x="326" y="1004"/>
                  </a:cubicBezTo>
                  <a:cubicBezTo>
                    <a:pt x="379" y="1011"/>
                    <a:pt x="208" y="600"/>
                    <a:pt x="331" y="472"/>
                  </a:cubicBezTo>
                  <a:cubicBezTo>
                    <a:pt x="352" y="450"/>
                    <a:pt x="403" y="439"/>
                    <a:pt x="434" y="442"/>
                  </a:cubicBezTo>
                  <a:cubicBezTo>
                    <a:pt x="450" y="443"/>
                    <a:pt x="468" y="446"/>
                    <a:pt x="487" y="450"/>
                  </a:cubicBezTo>
                  <a:cubicBezTo>
                    <a:pt x="517" y="458"/>
                    <a:pt x="533" y="492"/>
                    <a:pt x="526" y="522"/>
                  </a:cubicBezTo>
                  <a:cubicBezTo>
                    <a:pt x="516" y="569"/>
                    <a:pt x="510" y="618"/>
                    <a:pt x="510" y="668"/>
                  </a:cubicBezTo>
                  <a:cubicBezTo>
                    <a:pt x="510" y="1037"/>
                    <a:pt x="809" y="1336"/>
                    <a:pt x="1178" y="1336"/>
                  </a:cubicBezTo>
                  <a:cubicBezTo>
                    <a:pt x="1547" y="1336"/>
                    <a:pt x="1846" y="1037"/>
                    <a:pt x="1846" y="668"/>
                  </a:cubicBezTo>
                  <a:cubicBezTo>
                    <a:pt x="1846" y="623"/>
                    <a:pt x="1841" y="578"/>
                    <a:pt x="1832" y="535"/>
                  </a:cubicBezTo>
                  <a:cubicBezTo>
                    <a:pt x="1826" y="505"/>
                    <a:pt x="1841" y="469"/>
                    <a:pt x="1871" y="459"/>
                  </a:cubicBezTo>
                  <a:cubicBezTo>
                    <a:pt x="1903" y="448"/>
                    <a:pt x="1931" y="443"/>
                    <a:pt x="1953" y="441"/>
                  </a:cubicBezTo>
                  <a:cubicBezTo>
                    <a:pt x="1984" y="439"/>
                    <a:pt x="2035" y="450"/>
                    <a:pt x="2057" y="472"/>
                  </a:cubicBezTo>
                  <a:cubicBezTo>
                    <a:pt x="2180" y="600"/>
                    <a:pt x="2009" y="1011"/>
                    <a:pt x="2062" y="10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947989" y="5870458"/>
            <a:ext cx="566738" cy="750665"/>
            <a:chOff x="5405540" y="5961517"/>
            <a:chExt cx="566738" cy="750665"/>
          </a:xfrm>
        </p:grpSpPr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5405540" y="6335944"/>
              <a:ext cx="566738" cy="376238"/>
            </a:xfrm>
            <a:custGeom>
              <a:avLst/>
              <a:gdLst>
                <a:gd name="T0" fmla="*/ 526 w 1052"/>
                <a:gd name="T1" fmla="*/ 0 h 701"/>
                <a:gd name="T2" fmla="*/ 0 w 1052"/>
                <a:gd name="T3" fmla="*/ 526 h 701"/>
                <a:gd name="T4" fmla="*/ 175 w 1052"/>
                <a:gd name="T5" fmla="*/ 701 h 701"/>
                <a:gd name="T6" fmla="*/ 876 w 1052"/>
                <a:gd name="T7" fmla="*/ 701 h 701"/>
                <a:gd name="T8" fmla="*/ 1052 w 1052"/>
                <a:gd name="T9" fmla="*/ 526 h 701"/>
                <a:gd name="T10" fmla="*/ 526 w 1052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2" h="701">
                  <a:moveTo>
                    <a:pt x="526" y="0"/>
                  </a:moveTo>
                  <a:cubicBezTo>
                    <a:pt x="235" y="0"/>
                    <a:pt x="0" y="235"/>
                    <a:pt x="0" y="526"/>
                  </a:cubicBezTo>
                  <a:cubicBezTo>
                    <a:pt x="0" y="623"/>
                    <a:pt x="78" y="701"/>
                    <a:pt x="175" y="701"/>
                  </a:cubicBezTo>
                  <a:cubicBezTo>
                    <a:pt x="876" y="701"/>
                    <a:pt x="876" y="701"/>
                    <a:pt x="876" y="701"/>
                  </a:cubicBezTo>
                  <a:cubicBezTo>
                    <a:pt x="973" y="701"/>
                    <a:pt x="1052" y="623"/>
                    <a:pt x="1052" y="526"/>
                  </a:cubicBezTo>
                  <a:cubicBezTo>
                    <a:pt x="1052" y="235"/>
                    <a:pt x="816" y="0"/>
                    <a:pt x="5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5436673" y="5961517"/>
              <a:ext cx="504471" cy="282575"/>
            </a:xfrm>
            <a:custGeom>
              <a:avLst/>
              <a:gdLst>
                <a:gd name="T0" fmla="*/ 2062 w 2387"/>
                <a:gd name="T1" fmla="*/ 1004 h 1336"/>
                <a:gd name="T2" fmla="*/ 2281 w 2387"/>
                <a:gd name="T3" fmla="*/ 632 h 1336"/>
                <a:gd name="T4" fmla="*/ 2327 w 2387"/>
                <a:gd name="T5" fmla="*/ 529 h 1336"/>
                <a:gd name="T6" fmla="*/ 2106 w 2387"/>
                <a:gd name="T7" fmla="*/ 58 h 1336"/>
                <a:gd name="T8" fmla="*/ 1718 w 2387"/>
                <a:gd name="T9" fmla="*/ 187 h 1336"/>
                <a:gd name="T10" fmla="*/ 1633 w 2387"/>
                <a:gd name="T11" fmla="*/ 179 h 1336"/>
                <a:gd name="T12" fmla="*/ 1178 w 2387"/>
                <a:gd name="T13" fmla="*/ 0 h 1336"/>
                <a:gd name="T14" fmla="*/ 737 w 2387"/>
                <a:gd name="T15" fmla="*/ 167 h 1336"/>
                <a:gd name="T16" fmla="*/ 650 w 2387"/>
                <a:gd name="T17" fmla="*/ 174 h 1336"/>
                <a:gd name="T18" fmla="*/ 281 w 2387"/>
                <a:gd name="T19" fmla="*/ 58 h 1336"/>
                <a:gd name="T20" fmla="*/ 60 w 2387"/>
                <a:gd name="T21" fmla="*/ 529 h 1336"/>
                <a:gd name="T22" fmla="*/ 106 w 2387"/>
                <a:gd name="T23" fmla="*/ 632 h 1336"/>
                <a:gd name="T24" fmla="*/ 326 w 2387"/>
                <a:gd name="T25" fmla="*/ 1004 h 1336"/>
                <a:gd name="T26" fmla="*/ 331 w 2387"/>
                <a:gd name="T27" fmla="*/ 472 h 1336"/>
                <a:gd name="T28" fmla="*/ 434 w 2387"/>
                <a:gd name="T29" fmla="*/ 442 h 1336"/>
                <a:gd name="T30" fmla="*/ 487 w 2387"/>
                <a:gd name="T31" fmla="*/ 450 h 1336"/>
                <a:gd name="T32" fmla="*/ 526 w 2387"/>
                <a:gd name="T33" fmla="*/ 522 h 1336"/>
                <a:gd name="T34" fmla="*/ 510 w 2387"/>
                <a:gd name="T35" fmla="*/ 668 h 1336"/>
                <a:gd name="T36" fmla="*/ 1178 w 2387"/>
                <a:gd name="T37" fmla="*/ 1336 h 1336"/>
                <a:gd name="T38" fmla="*/ 1846 w 2387"/>
                <a:gd name="T39" fmla="*/ 668 h 1336"/>
                <a:gd name="T40" fmla="*/ 1832 w 2387"/>
                <a:gd name="T41" fmla="*/ 535 h 1336"/>
                <a:gd name="T42" fmla="*/ 1871 w 2387"/>
                <a:gd name="T43" fmla="*/ 459 h 1336"/>
                <a:gd name="T44" fmla="*/ 1953 w 2387"/>
                <a:gd name="T45" fmla="*/ 441 h 1336"/>
                <a:gd name="T46" fmla="*/ 2057 w 2387"/>
                <a:gd name="T47" fmla="*/ 472 h 1336"/>
                <a:gd name="T48" fmla="*/ 2062 w 2387"/>
                <a:gd name="T49" fmla="*/ 100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87" h="1336">
                  <a:moveTo>
                    <a:pt x="2062" y="1004"/>
                  </a:moveTo>
                  <a:cubicBezTo>
                    <a:pt x="2115" y="998"/>
                    <a:pt x="2199" y="802"/>
                    <a:pt x="2281" y="632"/>
                  </a:cubicBezTo>
                  <a:cubicBezTo>
                    <a:pt x="2294" y="604"/>
                    <a:pt x="2317" y="559"/>
                    <a:pt x="2327" y="529"/>
                  </a:cubicBezTo>
                  <a:cubicBezTo>
                    <a:pt x="2387" y="346"/>
                    <a:pt x="2337" y="81"/>
                    <a:pt x="2106" y="58"/>
                  </a:cubicBezTo>
                  <a:cubicBezTo>
                    <a:pt x="1967" y="44"/>
                    <a:pt x="1821" y="118"/>
                    <a:pt x="1718" y="187"/>
                  </a:cubicBezTo>
                  <a:cubicBezTo>
                    <a:pt x="1692" y="204"/>
                    <a:pt x="1656" y="201"/>
                    <a:pt x="1633" y="179"/>
                  </a:cubicBezTo>
                  <a:cubicBezTo>
                    <a:pt x="1514" y="68"/>
                    <a:pt x="1354" y="0"/>
                    <a:pt x="1178" y="0"/>
                  </a:cubicBezTo>
                  <a:cubicBezTo>
                    <a:pt x="1009" y="0"/>
                    <a:pt x="854" y="63"/>
                    <a:pt x="737" y="167"/>
                  </a:cubicBezTo>
                  <a:cubicBezTo>
                    <a:pt x="713" y="187"/>
                    <a:pt x="676" y="191"/>
                    <a:pt x="650" y="174"/>
                  </a:cubicBezTo>
                  <a:cubicBezTo>
                    <a:pt x="549" y="109"/>
                    <a:pt x="412" y="45"/>
                    <a:pt x="281" y="58"/>
                  </a:cubicBezTo>
                  <a:cubicBezTo>
                    <a:pt x="50" y="81"/>
                    <a:pt x="0" y="346"/>
                    <a:pt x="60" y="529"/>
                  </a:cubicBezTo>
                  <a:cubicBezTo>
                    <a:pt x="70" y="559"/>
                    <a:pt x="93" y="604"/>
                    <a:pt x="106" y="632"/>
                  </a:cubicBezTo>
                  <a:cubicBezTo>
                    <a:pt x="188" y="802"/>
                    <a:pt x="272" y="998"/>
                    <a:pt x="326" y="1004"/>
                  </a:cubicBezTo>
                  <a:cubicBezTo>
                    <a:pt x="379" y="1011"/>
                    <a:pt x="208" y="600"/>
                    <a:pt x="331" y="472"/>
                  </a:cubicBezTo>
                  <a:cubicBezTo>
                    <a:pt x="352" y="450"/>
                    <a:pt x="403" y="439"/>
                    <a:pt x="434" y="442"/>
                  </a:cubicBezTo>
                  <a:cubicBezTo>
                    <a:pt x="450" y="443"/>
                    <a:pt x="468" y="446"/>
                    <a:pt x="487" y="450"/>
                  </a:cubicBezTo>
                  <a:cubicBezTo>
                    <a:pt x="517" y="458"/>
                    <a:pt x="533" y="492"/>
                    <a:pt x="526" y="522"/>
                  </a:cubicBezTo>
                  <a:cubicBezTo>
                    <a:pt x="516" y="569"/>
                    <a:pt x="510" y="618"/>
                    <a:pt x="510" y="668"/>
                  </a:cubicBezTo>
                  <a:cubicBezTo>
                    <a:pt x="510" y="1037"/>
                    <a:pt x="809" y="1336"/>
                    <a:pt x="1178" y="1336"/>
                  </a:cubicBezTo>
                  <a:cubicBezTo>
                    <a:pt x="1547" y="1336"/>
                    <a:pt x="1846" y="1037"/>
                    <a:pt x="1846" y="668"/>
                  </a:cubicBezTo>
                  <a:cubicBezTo>
                    <a:pt x="1846" y="623"/>
                    <a:pt x="1841" y="578"/>
                    <a:pt x="1832" y="535"/>
                  </a:cubicBezTo>
                  <a:cubicBezTo>
                    <a:pt x="1826" y="505"/>
                    <a:pt x="1841" y="469"/>
                    <a:pt x="1871" y="459"/>
                  </a:cubicBezTo>
                  <a:cubicBezTo>
                    <a:pt x="1903" y="448"/>
                    <a:pt x="1931" y="443"/>
                    <a:pt x="1953" y="441"/>
                  </a:cubicBezTo>
                  <a:cubicBezTo>
                    <a:pt x="1984" y="439"/>
                    <a:pt x="2035" y="450"/>
                    <a:pt x="2057" y="472"/>
                  </a:cubicBezTo>
                  <a:cubicBezTo>
                    <a:pt x="2180" y="600"/>
                    <a:pt x="2009" y="1011"/>
                    <a:pt x="2062" y="10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9"/>
          <p:cNvGrpSpPr>
            <a:grpSpLocks noChangeAspect="1"/>
          </p:cNvGrpSpPr>
          <p:nvPr/>
        </p:nvGrpSpPr>
        <p:grpSpPr bwMode="auto">
          <a:xfrm>
            <a:off x="7586222" y="5867853"/>
            <a:ext cx="566738" cy="754063"/>
            <a:chOff x="2794" y="3744"/>
            <a:chExt cx="357" cy="475"/>
          </a:xfrm>
        </p:grpSpPr>
        <p:sp>
          <p:nvSpPr>
            <p:cNvPr id="61" name="Freeform 10"/>
            <p:cNvSpPr>
              <a:spLocks/>
            </p:cNvSpPr>
            <p:nvPr/>
          </p:nvSpPr>
          <p:spPr bwMode="auto">
            <a:xfrm>
              <a:off x="2794" y="3982"/>
              <a:ext cx="357" cy="237"/>
            </a:xfrm>
            <a:custGeom>
              <a:avLst/>
              <a:gdLst>
                <a:gd name="T0" fmla="*/ 526 w 1052"/>
                <a:gd name="T1" fmla="*/ 0 h 701"/>
                <a:gd name="T2" fmla="*/ 0 w 1052"/>
                <a:gd name="T3" fmla="*/ 526 h 701"/>
                <a:gd name="T4" fmla="*/ 175 w 1052"/>
                <a:gd name="T5" fmla="*/ 701 h 701"/>
                <a:gd name="T6" fmla="*/ 876 w 1052"/>
                <a:gd name="T7" fmla="*/ 701 h 701"/>
                <a:gd name="T8" fmla="*/ 1052 w 1052"/>
                <a:gd name="T9" fmla="*/ 526 h 701"/>
                <a:gd name="T10" fmla="*/ 526 w 1052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2" h="701">
                  <a:moveTo>
                    <a:pt x="526" y="0"/>
                  </a:moveTo>
                  <a:cubicBezTo>
                    <a:pt x="235" y="0"/>
                    <a:pt x="0" y="235"/>
                    <a:pt x="0" y="526"/>
                  </a:cubicBezTo>
                  <a:cubicBezTo>
                    <a:pt x="0" y="623"/>
                    <a:pt x="78" y="701"/>
                    <a:pt x="175" y="701"/>
                  </a:cubicBezTo>
                  <a:cubicBezTo>
                    <a:pt x="876" y="701"/>
                    <a:pt x="876" y="701"/>
                    <a:pt x="876" y="701"/>
                  </a:cubicBezTo>
                  <a:cubicBezTo>
                    <a:pt x="973" y="701"/>
                    <a:pt x="1052" y="623"/>
                    <a:pt x="1052" y="526"/>
                  </a:cubicBezTo>
                  <a:cubicBezTo>
                    <a:pt x="1052" y="235"/>
                    <a:pt x="816" y="0"/>
                    <a:pt x="5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1"/>
            <p:cNvSpPr>
              <a:spLocks noChangeArrowheads="1"/>
            </p:cNvSpPr>
            <p:nvPr/>
          </p:nvSpPr>
          <p:spPr bwMode="auto">
            <a:xfrm>
              <a:off x="2883" y="3744"/>
              <a:ext cx="179" cy="17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155888" y="4678421"/>
            <a:ext cx="1212811" cy="1004935"/>
            <a:chOff x="3427317" y="4831472"/>
            <a:chExt cx="1212811" cy="1004935"/>
          </a:xfrm>
        </p:grpSpPr>
        <p:sp>
          <p:nvSpPr>
            <p:cNvPr id="65" name="椭圆形标注 64"/>
            <p:cNvSpPr/>
            <p:nvPr/>
          </p:nvSpPr>
          <p:spPr>
            <a:xfrm rot="20444088" flipH="1">
              <a:off x="3427317" y="4831472"/>
              <a:ext cx="1212811" cy="1004935"/>
            </a:xfrm>
            <a:prstGeom prst="wedgeEllipseCallou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 rot="19868970">
              <a:off x="3601345" y="5006398"/>
              <a:ext cx="8386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-100" dirty="0" smtClean="0">
                  <a:latin typeface="造字工房悦黑（非商用）常规体" pitchFamily="50" charset="-122"/>
                  <a:ea typeface="造字工房悦黑（非商用）常规体" pitchFamily="50" charset="-122"/>
                </a:rPr>
                <a:t>大叔</a:t>
              </a:r>
              <a:endParaRPr lang="en-US" altLang="zh-CN" spc="-100" dirty="0" smtClean="0">
                <a:latin typeface="造字工房悦黑（非商用）常规体" pitchFamily="50" charset="-122"/>
                <a:ea typeface="造字工房悦黑（非商用）常规体" pitchFamily="50" charset="-122"/>
              </a:endParaRPr>
            </a:p>
            <a:p>
              <a:pPr algn="ctr"/>
              <a:r>
                <a:rPr lang="zh-CN" altLang="en-US" spc="-100" dirty="0" smtClean="0">
                  <a:latin typeface="造字工房悦黑（非商用）常规体" pitchFamily="50" charset="-122"/>
                  <a:ea typeface="造字工房悦黑（非商用）常规体" pitchFamily="50" charset="-122"/>
                </a:rPr>
                <a:t>切克闹</a:t>
              </a:r>
              <a:endParaRPr lang="zh-CN" altLang="en-US" spc="-100" dirty="0">
                <a:latin typeface="造字工房悦黑（非商用）常规体" pitchFamily="50" charset="-122"/>
                <a:ea typeface="造字工房悦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92855" y="4479689"/>
            <a:ext cx="1384704" cy="1147366"/>
            <a:chOff x="6319410" y="4710734"/>
            <a:chExt cx="1212811" cy="1004935"/>
          </a:xfrm>
        </p:grpSpPr>
        <p:sp>
          <p:nvSpPr>
            <p:cNvPr id="70" name="椭圆形标注 69"/>
            <p:cNvSpPr/>
            <p:nvPr/>
          </p:nvSpPr>
          <p:spPr>
            <a:xfrm rot="332064">
              <a:off x="6319410" y="4710734"/>
              <a:ext cx="1212811" cy="1004935"/>
            </a:xfrm>
            <a:prstGeom prst="wedgeEllipseCallou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455859" y="4890036"/>
              <a:ext cx="936757" cy="7278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-100" dirty="0" smtClean="0">
                  <a:latin typeface="造字工房悦黑（非商用）常规体" pitchFamily="50" charset="-122"/>
                  <a:ea typeface="造字工房悦黑（非商用）常规体" pitchFamily="50" charset="-122"/>
                </a:rPr>
                <a:t>我爸是</a:t>
              </a:r>
              <a:endParaRPr lang="en-US" altLang="zh-CN" sz="2400" spc="-100" dirty="0" smtClean="0">
                <a:latin typeface="造字工房悦黑（非商用）常规体" pitchFamily="50" charset="-122"/>
                <a:ea typeface="造字工房悦黑（非商用）常规体" pitchFamily="50" charset="-122"/>
              </a:endParaRPr>
            </a:p>
            <a:p>
              <a:pPr algn="ctr"/>
              <a:r>
                <a:rPr lang="zh-CN" altLang="en-US" sz="2400" spc="-100" dirty="0" smtClean="0">
                  <a:latin typeface="造字工房悦黑（非商用）常规体" pitchFamily="50" charset="-122"/>
                  <a:ea typeface="造字工房悦黑（非商用）常规体" pitchFamily="50" charset="-122"/>
                </a:rPr>
                <a:t>李刚</a:t>
              </a:r>
              <a:endParaRPr lang="zh-CN" altLang="en-US" sz="2400" spc="-100" dirty="0">
                <a:latin typeface="造字工房悦黑（非商用）常规体" pitchFamily="50" charset="-122"/>
                <a:ea typeface="造字工房悦黑（非商用）常规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20910216">
            <a:off x="7973573" y="4853795"/>
            <a:ext cx="1024439" cy="848850"/>
            <a:chOff x="7609840" y="4992929"/>
            <a:chExt cx="1212811" cy="1004935"/>
          </a:xfrm>
        </p:grpSpPr>
        <p:sp>
          <p:nvSpPr>
            <p:cNvPr id="25" name="椭圆形标注 24"/>
            <p:cNvSpPr/>
            <p:nvPr/>
          </p:nvSpPr>
          <p:spPr>
            <a:xfrm rot="1948432">
              <a:off x="7609840" y="4992929"/>
              <a:ext cx="1212811" cy="1004935"/>
            </a:xfrm>
            <a:prstGeom prst="wedgeEllipseCallou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文本框 71"/>
            <p:cNvSpPr txBox="1"/>
            <p:nvPr/>
          </p:nvSpPr>
          <p:spPr>
            <a:xfrm rot="709290">
              <a:off x="7809080" y="5128274"/>
              <a:ext cx="734813" cy="7651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-100" dirty="0" smtClean="0">
                  <a:latin typeface="造字工房悦黑（非商用）常规体" pitchFamily="50" charset="-122"/>
                  <a:ea typeface="造字工房悦黑（非商用）常规体" pitchFamily="50" charset="-122"/>
                </a:rPr>
                <a:t>大叔</a:t>
              </a:r>
              <a:endParaRPr lang="en-US" altLang="zh-CN" spc="-100" dirty="0" smtClean="0">
                <a:latin typeface="造字工房悦黑（非商用）常规体" pitchFamily="50" charset="-122"/>
                <a:ea typeface="造字工房悦黑（非商用）常规体" pitchFamily="50" charset="-122"/>
              </a:endParaRPr>
            </a:p>
            <a:p>
              <a:pPr algn="ctr"/>
              <a:r>
                <a:rPr lang="zh-CN" altLang="en-US" spc="-100" dirty="0" smtClean="0">
                  <a:latin typeface="造字工房悦黑（非商用）常规体" pitchFamily="50" charset="-122"/>
                  <a:ea typeface="造字工房悦黑（非商用）常规体" pitchFamily="50" charset="-122"/>
                </a:rPr>
                <a:t>加油</a:t>
              </a:r>
              <a:endParaRPr lang="zh-CN" altLang="en-US" spc="-100" dirty="0">
                <a:latin typeface="造字工房悦黑（非商用）常规体" pitchFamily="50" charset="-122"/>
                <a:ea typeface="造字工房悦黑（非商用）常规体" pitchFamily="50" charset="-122"/>
              </a:endParaRPr>
            </a:p>
          </p:txBody>
        </p:sp>
      </p:grpSp>
      <p:grpSp>
        <p:nvGrpSpPr>
          <p:cNvPr id="78" name="Group 9"/>
          <p:cNvGrpSpPr>
            <a:grpSpLocks noChangeAspect="1"/>
          </p:cNvGrpSpPr>
          <p:nvPr/>
        </p:nvGrpSpPr>
        <p:grpSpPr bwMode="auto">
          <a:xfrm>
            <a:off x="4562861" y="6009140"/>
            <a:ext cx="566738" cy="754063"/>
            <a:chOff x="2794" y="3744"/>
            <a:chExt cx="357" cy="475"/>
          </a:xfrm>
        </p:grpSpPr>
        <p:sp>
          <p:nvSpPr>
            <p:cNvPr id="79" name="Freeform 10"/>
            <p:cNvSpPr>
              <a:spLocks/>
            </p:cNvSpPr>
            <p:nvPr/>
          </p:nvSpPr>
          <p:spPr bwMode="auto">
            <a:xfrm>
              <a:off x="2794" y="3982"/>
              <a:ext cx="357" cy="237"/>
            </a:xfrm>
            <a:custGeom>
              <a:avLst/>
              <a:gdLst>
                <a:gd name="T0" fmla="*/ 526 w 1052"/>
                <a:gd name="T1" fmla="*/ 0 h 701"/>
                <a:gd name="T2" fmla="*/ 0 w 1052"/>
                <a:gd name="T3" fmla="*/ 526 h 701"/>
                <a:gd name="T4" fmla="*/ 175 w 1052"/>
                <a:gd name="T5" fmla="*/ 701 h 701"/>
                <a:gd name="T6" fmla="*/ 876 w 1052"/>
                <a:gd name="T7" fmla="*/ 701 h 701"/>
                <a:gd name="T8" fmla="*/ 1052 w 1052"/>
                <a:gd name="T9" fmla="*/ 526 h 701"/>
                <a:gd name="T10" fmla="*/ 526 w 1052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2" h="701">
                  <a:moveTo>
                    <a:pt x="526" y="0"/>
                  </a:moveTo>
                  <a:cubicBezTo>
                    <a:pt x="235" y="0"/>
                    <a:pt x="0" y="235"/>
                    <a:pt x="0" y="526"/>
                  </a:cubicBezTo>
                  <a:cubicBezTo>
                    <a:pt x="0" y="623"/>
                    <a:pt x="78" y="701"/>
                    <a:pt x="175" y="701"/>
                  </a:cubicBezTo>
                  <a:cubicBezTo>
                    <a:pt x="876" y="701"/>
                    <a:pt x="876" y="701"/>
                    <a:pt x="876" y="701"/>
                  </a:cubicBezTo>
                  <a:cubicBezTo>
                    <a:pt x="973" y="701"/>
                    <a:pt x="1052" y="623"/>
                    <a:pt x="1052" y="526"/>
                  </a:cubicBezTo>
                  <a:cubicBezTo>
                    <a:pt x="1052" y="235"/>
                    <a:pt x="816" y="0"/>
                    <a:pt x="5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11"/>
            <p:cNvSpPr>
              <a:spLocks noChangeArrowheads="1"/>
            </p:cNvSpPr>
            <p:nvPr/>
          </p:nvSpPr>
          <p:spPr bwMode="auto">
            <a:xfrm>
              <a:off x="2883" y="3744"/>
              <a:ext cx="179" cy="17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Group 9"/>
          <p:cNvGrpSpPr>
            <a:grpSpLocks noChangeAspect="1"/>
          </p:cNvGrpSpPr>
          <p:nvPr/>
        </p:nvGrpSpPr>
        <p:grpSpPr bwMode="auto">
          <a:xfrm>
            <a:off x="5791172" y="6009933"/>
            <a:ext cx="566738" cy="754063"/>
            <a:chOff x="2794" y="3744"/>
            <a:chExt cx="357" cy="475"/>
          </a:xfrm>
        </p:grpSpPr>
        <p:sp>
          <p:nvSpPr>
            <p:cNvPr id="85" name="Freeform 10"/>
            <p:cNvSpPr>
              <a:spLocks/>
            </p:cNvSpPr>
            <p:nvPr/>
          </p:nvSpPr>
          <p:spPr bwMode="auto">
            <a:xfrm>
              <a:off x="2794" y="3982"/>
              <a:ext cx="357" cy="237"/>
            </a:xfrm>
            <a:custGeom>
              <a:avLst/>
              <a:gdLst>
                <a:gd name="T0" fmla="*/ 526 w 1052"/>
                <a:gd name="T1" fmla="*/ 0 h 701"/>
                <a:gd name="T2" fmla="*/ 0 w 1052"/>
                <a:gd name="T3" fmla="*/ 526 h 701"/>
                <a:gd name="T4" fmla="*/ 175 w 1052"/>
                <a:gd name="T5" fmla="*/ 701 h 701"/>
                <a:gd name="T6" fmla="*/ 876 w 1052"/>
                <a:gd name="T7" fmla="*/ 701 h 701"/>
                <a:gd name="T8" fmla="*/ 1052 w 1052"/>
                <a:gd name="T9" fmla="*/ 526 h 701"/>
                <a:gd name="T10" fmla="*/ 526 w 1052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2" h="701">
                  <a:moveTo>
                    <a:pt x="526" y="0"/>
                  </a:moveTo>
                  <a:cubicBezTo>
                    <a:pt x="235" y="0"/>
                    <a:pt x="0" y="235"/>
                    <a:pt x="0" y="526"/>
                  </a:cubicBezTo>
                  <a:cubicBezTo>
                    <a:pt x="0" y="623"/>
                    <a:pt x="78" y="701"/>
                    <a:pt x="175" y="701"/>
                  </a:cubicBezTo>
                  <a:cubicBezTo>
                    <a:pt x="876" y="701"/>
                    <a:pt x="876" y="701"/>
                    <a:pt x="876" y="701"/>
                  </a:cubicBezTo>
                  <a:cubicBezTo>
                    <a:pt x="973" y="701"/>
                    <a:pt x="1052" y="623"/>
                    <a:pt x="1052" y="526"/>
                  </a:cubicBezTo>
                  <a:cubicBezTo>
                    <a:pt x="1052" y="235"/>
                    <a:pt x="816" y="0"/>
                    <a:pt x="5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11"/>
            <p:cNvSpPr>
              <a:spLocks noChangeArrowheads="1"/>
            </p:cNvSpPr>
            <p:nvPr/>
          </p:nvSpPr>
          <p:spPr bwMode="auto">
            <a:xfrm>
              <a:off x="2883" y="3744"/>
              <a:ext cx="179" cy="17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Group 9"/>
          <p:cNvGrpSpPr>
            <a:grpSpLocks noChangeAspect="1"/>
          </p:cNvGrpSpPr>
          <p:nvPr/>
        </p:nvGrpSpPr>
        <p:grpSpPr bwMode="auto">
          <a:xfrm>
            <a:off x="3295041" y="6009933"/>
            <a:ext cx="566738" cy="754063"/>
            <a:chOff x="2794" y="3744"/>
            <a:chExt cx="357" cy="475"/>
          </a:xfrm>
        </p:grpSpPr>
        <p:sp>
          <p:nvSpPr>
            <p:cNvPr id="88" name="Freeform 10"/>
            <p:cNvSpPr>
              <a:spLocks/>
            </p:cNvSpPr>
            <p:nvPr/>
          </p:nvSpPr>
          <p:spPr bwMode="auto">
            <a:xfrm>
              <a:off x="2794" y="3982"/>
              <a:ext cx="357" cy="237"/>
            </a:xfrm>
            <a:custGeom>
              <a:avLst/>
              <a:gdLst>
                <a:gd name="T0" fmla="*/ 526 w 1052"/>
                <a:gd name="T1" fmla="*/ 0 h 701"/>
                <a:gd name="T2" fmla="*/ 0 w 1052"/>
                <a:gd name="T3" fmla="*/ 526 h 701"/>
                <a:gd name="T4" fmla="*/ 175 w 1052"/>
                <a:gd name="T5" fmla="*/ 701 h 701"/>
                <a:gd name="T6" fmla="*/ 876 w 1052"/>
                <a:gd name="T7" fmla="*/ 701 h 701"/>
                <a:gd name="T8" fmla="*/ 1052 w 1052"/>
                <a:gd name="T9" fmla="*/ 526 h 701"/>
                <a:gd name="T10" fmla="*/ 526 w 1052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2" h="701">
                  <a:moveTo>
                    <a:pt x="526" y="0"/>
                  </a:moveTo>
                  <a:cubicBezTo>
                    <a:pt x="235" y="0"/>
                    <a:pt x="0" y="235"/>
                    <a:pt x="0" y="526"/>
                  </a:cubicBezTo>
                  <a:cubicBezTo>
                    <a:pt x="0" y="623"/>
                    <a:pt x="78" y="701"/>
                    <a:pt x="175" y="701"/>
                  </a:cubicBezTo>
                  <a:cubicBezTo>
                    <a:pt x="876" y="701"/>
                    <a:pt x="876" y="701"/>
                    <a:pt x="876" y="701"/>
                  </a:cubicBezTo>
                  <a:cubicBezTo>
                    <a:pt x="973" y="701"/>
                    <a:pt x="1052" y="623"/>
                    <a:pt x="1052" y="526"/>
                  </a:cubicBezTo>
                  <a:cubicBezTo>
                    <a:pt x="1052" y="235"/>
                    <a:pt x="816" y="0"/>
                    <a:pt x="5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11"/>
            <p:cNvSpPr>
              <a:spLocks noChangeArrowheads="1"/>
            </p:cNvSpPr>
            <p:nvPr/>
          </p:nvSpPr>
          <p:spPr bwMode="auto">
            <a:xfrm>
              <a:off x="2883" y="3744"/>
              <a:ext cx="179" cy="17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968638" y="6008347"/>
            <a:ext cx="566738" cy="750665"/>
            <a:chOff x="5405540" y="5961517"/>
            <a:chExt cx="566738" cy="750665"/>
          </a:xfrm>
        </p:grpSpPr>
        <p:sp>
          <p:nvSpPr>
            <p:cNvPr id="91" name="Freeform 10"/>
            <p:cNvSpPr>
              <a:spLocks/>
            </p:cNvSpPr>
            <p:nvPr/>
          </p:nvSpPr>
          <p:spPr bwMode="auto">
            <a:xfrm>
              <a:off x="5405540" y="6335944"/>
              <a:ext cx="566738" cy="376238"/>
            </a:xfrm>
            <a:custGeom>
              <a:avLst/>
              <a:gdLst>
                <a:gd name="T0" fmla="*/ 526 w 1052"/>
                <a:gd name="T1" fmla="*/ 0 h 701"/>
                <a:gd name="T2" fmla="*/ 0 w 1052"/>
                <a:gd name="T3" fmla="*/ 526 h 701"/>
                <a:gd name="T4" fmla="*/ 175 w 1052"/>
                <a:gd name="T5" fmla="*/ 701 h 701"/>
                <a:gd name="T6" fmla="*/ 876 w 1052"/>
                <a:gd name="T7" fmla="*/ 701 h 701"/>
                <a:gd name="T8" fmla="*/ 1052 w 1052"/>
                <a:gd name="T9" fmla="*/ 526 h 701"/>
                <a:gd name="T10" fmla="*/ 526 w 1052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2" h="701">
                  <a:moveTo>
                    <a:pt x="526" y="0"/>
                  </a:moveTo>
                  <a:cubicBezTo>
                    <a:pt x="235" y="0"/>
                    <a:pt x="0" y="235"/>
                    <a:pt x="0" y="526"/>
                  </a:cubicBezTo>
                  <a:cubicBezTo>
                    <a:pt x="0" y="623"/>
                    <a:pt x="78" y="701"/>
                    <a:pt x="175" y="701"/>
                  </a:cubicBezTo>
                  <a:cubicBezTo>
                    <a:pt x="876" y="701"/>
                    <a:pt x="876" y="701"/>
                    <a:pt x="876" y="701"/>
                  </a:cubicBezTo>
                  <a:cubicBezTo>
                    <a:pt x="973" y="701"/>
                    <a:pt x="1052" y="623"/>
                    <a:pt x="1052" y="526"/>
                  </a:cubicBezTo>
                  <a:cubicBezTo>
                    <a:pt x="1052" y="235"/>
                    <a:pt x="816" y="0"/>
                    <a:pt x="5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5436673" y="5961517"/>
              <a:ext cx="504471" cy="282575"/>
            </a:xfrm>
            <a:custGeom>
              <a:avLst/>
              <a:gdLst>
                <a:gd name="T0" fmla="*/ 2062 w 2387"/>
                <a:gd name="T1" fmla="*/ 1004 h 1336"/>
                <a:gd name="T2" fmla="*/ 2281 w 2387"/>
                <a:gd name="T3" fmla="*/ 632 h 1336"/>
                <a:gd name="T4" fmla="*/ 2327 w 2387"/>
                <a:gd name="T5" fmla="*/ 529 h 1336"/>
                <a:gd name="T6" fmla="*/ 2106 w 2387"/>
                <a:gd name="T7" fmla="*/ 58 h 1336"/>
                <a:gd name="T8" fmla="*/ 1718 w 2387"/>
                <a:gd name="T9" fmla="*/ 187 h 1336"/>
                <a:gd name="T10" fmla="*/ 1633 w 2387"/>
                <a:gd name="T11" fmla="*/ 179 h 1336"/>
                <a:gd name="T12" fmla="*/ 1178 w 2387"/>
                <a:gd name="T13" fmla="*/ 0 h 1336"/>
                <a:gd name="T14" fmla="*/ 737 w 2387"/>
                <a:gd name="T15" fmla="*/ 167 h 1336"/>
                <a:gd name="T16" fmla="*/ 650 w 2387"/>
                <a:gd name="T17" fmla="*/ 174 h 1336"/>
                <a:gd name="T18" fmla="*/ 281 w 2387"/>
                <a:gd name="T19" fmla="*/ 58 h 1336"/>
                <a:gd name="T20" fmla="*/ 60 w 2387"/>
                <a:gd name="T21" fmla="*/ 529 h 1336"/>
                <a:gd name="T22" fmla="*/ 106 w 2387"/>
                <a:gd name="T23" fmla="*/ 632 h 1336"/>
                <a:gd name="T24" fmla="*/ 326 w 2387"/>
                <a:gd name="T25" fmla="*/ 1004 h 1336"/>
                <a:gd name="T26" fmla="*/ 331 w 2387"/>
                <a:gd name="T27" fmla="*/ 472 h 1336"/>
                <a:gd name="T28" fmla="*/ 434 w 2387"/>
                <a:gd name="T29" fmla="*/ 442 h 1336"/>
                <a:gd name="T30" fmla="*/ 487 w 2387"/>
                <a:gd name="T31" fmla="*/ 450 h 1336"/>
                <a:gd name="T32" fmla="*/ 526 w 2387"/>
                <a:gd name="T33" fmla="*/ 522 h 1336"/>
                <a:gd name="T34" fmla="*/ 510 w 2387"/>
                <a:gd name="T35" fmla="*/ 668 h 1336"/>
                <a:gd name="T36" fmla="*/ 1178 w 2387"/>
                <a:gd name="T37" fmla="*/ 1336 h 1336"/>
                <a:gd name="T38" fmla="*/ 1846 w 2387"/>
                <a:gd name="T39" fmla="*/ 668 h 1336"/>
                <a:gd name="T40" fmla="*/ 1832 w 2387"/>
                <a:gd name="T41" fmla="*/ 535 h 1336"/>
                <a:gd name="T42" fmla="*/ 1871 w 2387"/>
                <a:gd name="T43" fmla="*/ 459 h 1336"/>
                <a:gd name="T44" fmla="*/ 1953 w 2387"/>
                <a:gd name="T45" fmla="*/ 441 h 1336"/>
                <a:gd name="T46" fmla="*/ 2057 w 2387"/>
                <a:gd name="T47" fmla="*/ 472 h 1336"/>
                <a:gd name="T48" fmla="*/ 2062 w 2387"/>
                <a:gd name="T49" fmla="*/ 100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87" h="1336">
                  <a:moveTo>
                    <a:pt x="2062" y="1004"/>
                  </a:moveTo>
                  <a:cubicBezTo>
                    <a:pt x="2115" y="998"/>
                    <a:pt x="2199" y="802"/>
                    <a:pt x="2281" y="632"/>
                  </a:cubicBezTo>
                  <a:cubicBezTo>
                    <a:pt x="2294" y="604"/>
                    <a:pt x="2317" y="559"/>
                    <a:pt x="2327" y="529"/>
                  </a:cubicBezTo>
                  <a:cubicBezTo>
                    <a:pt x="2387" y="346"/>
                    <a:pt x="2337" y="81"/>
                    <a:pt x="2106" y="58"/>
                  </a:cubicBezTo>
                  <a:cubicBezTo>
                    <a:pt x="1967" y="44"/>
                    <a:pt x="1821" y="118"/>
                    <a:pt x="1718" y="187"/>
                  </a:cubicBezTo>
                  <a:cubicBezTo>
                    <a:pt x="1692" y="204"/>
                    <a:pt x="1656" y="201"/>
                    <a:pt x="1633" y="179"/>
                  </a:cubicBezTo>
                  <a:cubicBezTo>
                    <a:pt x="1514" y="68"/>
                    <a:pt x="1354" y="0"/>
                    <a:pt x="1178" y="0"/>
                  </a:cubicBezTo>
                  <a:cubicBezTo>
                    <a:pt x="1009" y="0"/>
                    <a:pt x="854" y="63"/>
                    <a:pt x="737" y="167"/>
                  </a:cubicBezTo>
                  <a:cubicBezTo>
                    <a:pt x="713" y="187"/>
                    <a:pt x="676" y="191"/>
                    <a:pt x="650" y="174"/>
                  </a:cubicBezTo>
                  <a:cubicBezTo>
                    <a:pt x="549" y="109"/>
                    <a:pt x="412" y="45"/>
                    <a:pt x="281" y="58"/>
                  </a:cubicBezTo>
                  <a:cubicBezTo>
                    <a:pt x="50" y="81"/>
                    <a:pt x="0" y="346"/>
                    <a:pt x="60" y="529"/>
                  </a:cubicBezTo>
                  <a:cubicBezTo>
                    <a:pt x="70" y="559"/>
                    <a:pt x="93" y="604"/>
                    <a:pt x="106" y="632"/>
                  </a:cubicBezTo>
                  <a:cubicBezTo>
                    <a:pt x="188" y="802"/>
                    <a:pt x="272" y="998"/>
                    <a:pt x="326" y="1004"/>
                  </a:cubicBezTo>
                  <a:cubicBezTo>
                    <a:pt x="379" y="1011"/>
                    <a:pt x="208" y="600"/>
                    <a:pt x="331" y="472"/>
                  </a:cubicBezTo>
                  <a:cubicBezTo>
                    <a:pt x="352" y="450"/>
                    <a:pt x="403" y="439"/>
                    <a:pt x="434" y="442"/>
                  </a:cubicBezTo>
                  <a:cubicBezTo>
                    <a:pt x="450" y="443"/>
                    <a:pt x="468" y="446"/>
                    <a:pt x="487" y="450"/>
                  </a:cubicBezTo>
                  <a:cubicBezTo>
                    <a:pt x="517" y="458"/>
                    <a:pt x="533" y="492"/>
                    <a:pt x="526" y="522"/>
                  </a:cubicBezTo>
                  <a:cubicBezTo>
                    <a:pt x="516" y="569"/>
                    <a:pt x="510" y="618"/>
                    <a:pt x="510" y="668"/>
                  </a:cubicBezTo>
                  <a:cubicBezTo>
                    <a:pt x="510" y="1037"/>
                    <a:pt x="809" y="1336"/>
                    <a:pt x="1178" y="1336"/>
                  </a:cubicBezTo>
                  <a:cubicBezTo>
                    <a:pt x="1547" y="1336"/>
                    <a:pt x="1846" y="1037"/>
                    <a:pt x="1846" y="668"/>
                  </a:cubicBezTo>
                  <a:cubicBezTo>
                    <a:pt x="1846" y="623"/>
                    <a:pt x="1841" y="578"/>
                    <a:pt x="1832" y="535"/>
                  </a:cubicBezTo>
                  <a:cubicBezTo>
                    <a:pt x="1826" y="505"/>
                    <a:pt x="1841" y="469"/>
                    <a:pt x="1871" y="459"/>
                  </a:cubicBezTo>
                  <a:cubicBezTo>
                    <a:pt x="1903" y="448"/>
                    <a:pt x="1931" y="443"/>
                    <a:pt x="1953" y="441"/>
                  </a:cubicBezTo>
                  <a:cubicBezTo>
                    <a:pt x="1984" y="439"/>
                    <a:pt x="2035" y="450"/>
                    <a:pt x="2057" y="472"/>
                  </a:cubicBezTo>
                  <a:cubicBezTo>
                    <a:pt x="2180" y="600"/>
                    <a:pt x="2009" y="1011"/>
                    <a:pt x="2062" y="10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266739" y="6013786"/>
            <a:ext cx="566738" cy="750665"/>
            <a:chOff x="5405540" y="5961517"/>
            <a:chExt cx="566738" cy="750665"/>
          </a:xfrm>
        </p:grpSpPr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5405540" y="6335944"/>
              <a:ext cx="566738" cy="376238"/>
            </a:xfrm>
            <a:custGeom>
              <a:avLst/>
              <a:gdLst>
                <a:gd name="T0" fmla="*/ 526 w 1052"/>
                <a:gd name="T1" fmla="*/ 0 h 701"/>
                <a:gd name="T2" fmla="*/ 0 w 1052"/>
                <a:gd name="T3" fmla="*/ 526 h 701"/>
                <a:gd name="T4" fmla="*/ 175 w 1052"/>
                <a:gd name="T5" fmla="*/ 701 h 701"/>
                <a:gd name="T6" fmla="*/ 876 w 1052"/>
                <a:gd name="T7" fmla="*/ 701 h 701"/>
                <a:gd name="T8" fmla="*/ 1052 w 1052"/>
                <a:gd name="T9" fmla="*/ 526 h 701"/>
                <a:gd name="T10" fmla="*/ 526 w 1052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2" h="701">
                  <a:moveTo>
                    <a:pt x="526" y="0"/>
                  </a:moveTo>
                  <a:cubicBezTo>
                    <a:pt x="235" y="0"/>
                    <a:pt x="0" y="235"/>
                    <a:pt x="0" y="526"/>
                  </a:cubicBezTo>
                  <a:cubicBezTo>
                    <a:pt x="0" y="623"/>
                    <a:pt x="78" y="701"/>
                    <a:pt x="175" y="701"/>
                  </a:cubicBezTo>
                  <a:cubicBezTo>
                    <a:pt x="876" y="701"/>
                    <a:pt x="876" y="701"/>
                    <a:pt x="876" y="701"/>
                  </a:cubicBezTo>
                  <a:cubicBezTo>
                    <a:pt x="973" y="701"/>
                    <a:pt x="1052" y="623"/>
                    <a:pt x="1052" y="526"/>
                  </a:cubicBezTo>
                  <a:cubicBezTo>
                    <a:pt x="1052" y="235"/>
                    <a:pt x="816" y="0"/>
                    <a:pt x="5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"/>
            <p:cNvSpPr>
              <a:spLocks/>
            </p:cNvSpPr>
            <p:nvPr/>
          </p:nvSpPr>
          <p:spPr bwMode="auto">
            <a:xfrm>
              <a:off x="5436673" y="5961517"/>
              <a:ext cx="504471" cy="282575"/>
            </a:xfrm>
            <a:custGeom>
              <a:avLst/>
              <a:gdLst>
                <a:gd name="T0" fmla="*/ 2062 w 2387"/>
                <a:gd name="T1" fmla="*/ 1004 h 1336"/>
                <a:gd name="T2" fmla="*/ 2281 w 2387"/>
                <a:gd name="T3" fmla="*/ 632 h 1336"/>
                <a:gd name="T4" fmla="*/ 2327 w 2387"/>
                <a:gd name="T5" fmla="*/ 529 h 1336"/>
                <a:gd name="T6" fmla="*/ 2106 w 2387"/>
                <a:gd name="T7" fmla="*/ 58 h 1336"/>
                <a:gd name="T8" fmla="*/ 1718 w 2387"/>
                <a:gd name="T9" fmla="*/ 187 h 1336"/>
                <a:gd name="T10" fmla="*/ 1633 w 2387"/>
                <a:gd name="T11" fmla="*/ 179 h 1336"/>
                <a:gd name="T12" fmla="*/ 1178 w 2387"/>
                <a:gd name="T13" fmla="*/ 0 h 1336"/>
                <a:gd name="T14" fmla="*/ 737 w 2387"/>
                <a:gd name="T15" fmla="*/ 167 h 1336"/>
                <a:gd name="T16" fmla="*/ 650 w 2387"/>
                <a:gd name="T17" fmla="*/ 174 h 1336"/>
                <a:gd name="T18" fmla="*/ 281 w 2387"/>
                <a:gd name="T19" fmla="*/ 58 h 1336"/>
                <a:gd name="T20" fmla="*/ 60 w 2387"/>
                <a:gd name="T21" fmla="*/ 529 h 1336"/>
                <a:gd name="T22" fmla="*/ 106 w 2387"/>
                <a:gd name="T23" fmla="*/ 632 h 1336"/>
                <a:gd name="T24" fmla="*/ 326 w 2387"/>
                <a:gd name="T25" fmla="*/ 1004 h 1336"/>
                <a:gd name="T26" fmla="*/ 331 w 2387"/>
                <a:gd name="T27" fmla="*/ 472 h 1336"/>
                <a:gd name="T28" fmla="*/ 434 w 2387"/>
                <a:gd name="T29" fmla="*/ 442 h 1336"/>
                <a:gd name="T30" fmla="*/ 487 w 2387"/>
                <a:gd name="T31" fmla="*/ 450 h 1336"/>
                <a:gd name="T32" fmla="*/ 526 w 2387"/>
                <a:gd name="T33" fmla="*/ 522 h 1336"/>
                <a:gd name="T34" fmla="*/ 510 w 2387"/>
                <a:gd name="T35" fmla="*/ 668 h 1336"/>
                <a:gd name="T36" fmla="*/ 1178 w 2387"/>
                <a:gd name="T37" fmla="*/ 1336 h 1336"/>
                <a:gd name="T38" fmla="*/ 1846 w 2387"/>
                <a:gd name="T39" fmla="*/ 668 h 1336"/>
                <a:gd name="T40" fmla="*/ 1832 w 2387"/>
                <a:gd name="T41" fmla="*/ 535 h 1336"/>
                <a:gd name="T42" fmla="*/ 1871 w 2387"/>
                <a:gd name="T43" fmla="*/ 459 h 1336"/>
                <a:gd name="T44" fmla="*/ 1953 w 2387"/>
                <a:gd name="T45" fmla="*/ 441 h 1336"/>
                <a:gd name="T46" fmla="*/ 2057 w 2387"/>
                <a:gd name="T47" fmla="*/ 472 h 1336"/>
                <a:gd name="T48" fmla="*/ 2062 w 2387"/>
                <a:gd name="T49" fmla="*/ 100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87" h="1336">
                  <a:moveTo>
                    <a:pt x="2062" y="1004"/>
                  </a:moveTo>
                  <a:cubicBezTo>
                    <a:pt x="2115" y="998"/>
                    <a:pt x="2199" y="802"/>
                    <a:pt x="2281" y="632"/>
                  </a:cubicBezTo>
                  <a:cubicBezTo>
                    <a:pt x="2294" y="604"/>
                    <a:pt x="2317" y="559"/>
                    <a:pt x="2327" y="529"/>
                  </a:cubicBezTo>
                  <a:cubicBezTo>
                    <a:pt x="2387" y="346"/>
                    <a:pt x="2337" y="81"/>
                    <a:pt x="2106" y="58"/>
                  </a:cubicBezTo>
                  <a:cubicBezTo>
                    <a:pt x="1967" y="44"/>
                    <a:pt x="1821" y="118"/>
                    <a:pt x="1718" y="187"/>
                  </a:cubicBezTo>
                  <a:cubicBezTo>
                    <a:pt x="1692" y="204"/>
                    <a:pt x="1656" y="201"/>
                    <a:pt x="1633" y="179"/>
                  </a:cubicBezTo>
                  <a:cubicBezTo>
                    <a:pt x="1514" y="68"/>
                    <a:pt x="1354" y="0"/>
                    <a:pt x="1178" y="0"/>
                  </a:cubicBezTo>
                  <a:cubicBezTo>
                    <a:pt x="1009" y="0"/>
                    <a:pt x="854" y="63"/>
                    <a:pt x="737" y="167"/>
                  </a:cubicBezTo>
                  <a:cubicBezTo>
                    <a:pt x="713" y="187"/>
                    <a:pt x="676" y="191"/>
                    <a:pt x="650" y="174"/>
                  </a:cubicBezTo>
                  <a:cubicBezTo>
                    <a:pt x="549" y="109"/>
                    <a:pt x="412" y="45"/>
                    <a:pt x="281" y="58"/>
                  </a:cubicBezTo>
                  <a:cubicBezTo>
                    <a:pt x="50" y="81"/>
                    <a:pt x="0" y="346"/>
                    <a:pt x="60" y="529"/>
                  </a:cubicBezTo>
                  <a:cubicBezTo>
                    <a:pt x="70" y="559"/>
                    <a:pt x="93" y="604"/>
                    <a:pt x="106" y="632"/>
                  </a:cubicBezTo>
                  <a:cubicBezTo>
                    <a:pt x="188" y="802"/>
                    <a:pt x="272" y="998"/>
                    <a:pt x="326" y="1004"/>
                  </a:cubicBezTo>
                  <a:cubicBezTo>
                    <a:pt x="379" y="1011"/>
                    <a:pt x="208" y="600"/>
                    <a:pt x="331" y="472"/>
                  </a:cubicBezTo>
                  <a:cubicBezTo>
                    <a:pt x="352" y="450"/>
                    <a:pt x="403" y="439"/>
                    <a:pt x="434" y="442"/>
                  </a:cubicBezTo>
                  <a:cubicBezTo>
                    <a:pt x="450" y="443"/>
                    <a:pt x="468" y="446"/>
                    <a:pt x="487" y="450"/>
                  </a:cubicBezTo>
                  <a:cubicBezTo>
                    <a:pt x="517" y="458"/>
                    <a:pt x="533" y="492"/>
                    <a:pt x="526" y="522"/>
                  </a:cubicBezTo>
                  <a:cubicBezTo>
                    <a:pt x="516" y="569"/>
                    <a:pt x="510" y="618"/>
                    <a:pt x="510" y="668"/>
                  </a:cubicBezTo>
                  <a:cubicBezTo>
                    <a:pt x="510" y="1037"/>
                    <a:pt x="809" y="1336"/>
                    <a:pt x="1178" y="1336"/>
                  </a:cubicBezTo>
                  <a:cubicBezTo>
                    <a:pt x="1547" y="1336"/>
                    <a:pt x="1846" y="1037"/>
                    <a:pt x="1846" y="668"/>
                  </a:cubicBezTo>
                  <a:cubicBezTo>
                    <a:pt x="1846" y="623"/>
                    <a:pt x="1841" y="578"/>
                    <a:pt x="1832" y="535"/>
                  </a:cubicBezTo>
                  <a:cubicBezTo>
                    <a:pt x="1826" y="505"/>
                    <a:pt x="1841" y="469"/>
                    <a:pt x="1871" y="459"/>
                  </a:cubicBezTo>
                  <a:cubicBezTo>
                    <a:pt x="1903" y="448"/>
                    <a:pt x="1931" y="443"/>
                    <a:pt x="1953" y="441"/>
                  </a:cubicBezTo>
                  <a:cubicBezTo>
                    <a:pt x="1984" y="439"/>
                    <a:pt x="2035" y="450"/>
                    <a:pt x="2057" y="472"/>
                  </a:cubicBezTo>
                  <a:cubicBezTo>
                    <a:pt x="2180" y="600"/>
                    <a:pt x="2009" y="1011"/>
                    <a:pt x="2062" y="10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88188" y="2734814"/>
            <a:ext cx="510799" cy="890517"/>
            <a:chOff x="3807061" y="3280539"/>
            <a:chExt cx="510799" cy="890517"/>
          </a:xfrm>
        </p:grpSpPr>
        <p:cxnSp>
          <p:nvCxnSpPr>
            <p:cNvPr id="96" name="直接连接符 95"/>
            <p:cNvCxnSpPr/>
            <p:nvPr/>
          </p:nvCxnSpPr>
          <p:spPr>
            <a:xfrm flipV="1">
              <a:off x="3807061" y="3324600"/>
              <a:ext cx="462913" cy="8464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/>
            <p:cNvSpPr/>
            <p:nvPr/>
          </p:nvSpPr>
          <p:spPr>
            <a:xfrm>
              <a:off x="4229738" y="3280539"/>
              <a:ext cx="88122" cy="881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81847" y="1262172"/>
            <a:ext cx="4228306" cy="2678823"/>
            <a:chOff x="3981847" y="1262172"/>
            <a:chExt cx="4228306" cy="2678823"/>
          </a:xfrm>
        </p:grpSpPr>
        <p:sp>
          <p:nvSpPr>
            <p:cNvPr id="14" name="矩形 13"/>
            <p:cNvSpPr/>
            <p:nvPr/>
          </p:nvSpPr>
          <p:spPr>
            <a:xfrm>
              <a:off x="3981847" y="1415805"/>
              <a:ext cx="4228306" cy="2390609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4178703" y="1262172"/>
              <a:ext cx="3781246" cy="2678823"/>
              <a:chOff x="6602827" y="1402829"/>
              <a:chExt cx="3781246" cy="2678823"/>
            </a:xfrm>
          </p:grpSpPr>
          <p:sp>
            <p:nvSpPr>
              <p:cNvPr id="99" name="3"/>
              <p:cNvSpPr/>
              <p:nvPr/>
            </p:nvSpPr>
            <p:spPr>
              <a:xfrm>
                <a:off x="6659977" y="1459979"/>
                <a:ext cx="3724096" cy="2534540"/>
              </a:xfrm>
              <a:prstGeom prst="rect">
                <a:avLst/>
              </a:prstGeom>
            </p:spPr>
            <p:txBody>
              <a:bodyPr vert="horz"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3800" smtClean="0"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背景</a:t>
                </a:r>
                <a:endParaRPr lang="en-US" altLang="zh-CN" sz="13800" dirty="0"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00" name="2"/>
              <p:cNvSpPr/>
              <p:nvPr/>
            </p:nvSpPr>
            <p:spPr>
              <a:xfrm>
                <a:off x="6640927" y="1440929"/>
                <a:ext cx="3724097" cy="2640723"/>
              </a:xfrm>
              <a:prstGeom prst="rect">
                <a:avLst/>
              </a:prstGeom>
            </p:spPr>
            <p:txBody>
              <a:bodyPr vert="horz"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3800" smtClean="0">
                    <a:solidFill>
                      <a:schemeClr val="accent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背景</a:t>
                </a:r>
                <a:endParaRPr lang="en-US" altLang="zh-CN" sz="13800" dirty="0">
                  <a:solidFill>
                    <a:schemeClr val="accent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01" name="1"/>
              <p:cNvSpPr/>
              <p:nvPr/>
            </p:nvSpPr>
            <p:spPr>
              <a:xfrm>
                <a:off x="6602827" y="1402829"/>
                <a:ext cx="3724096" cy="2534540"/>
              </a:xfrm>
              <a:prstGeom prst="rect">
                <a:avLst/>
              </a:prstGeom>
            </p:spPr>
            <p:txBody>
              <a:bodyPr vert="horz"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3800" dirty="0" smtClean="0"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背景</a:t>
                </a:r>
                <a:endParaRPr lang="en-US" altLang="zh-CN" sz="13800" dirty="0"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634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600" y="4"/>
            <a:ext cx="11836800" cy="6664248"/>
            <a:chOff x="177600" y="-478969"/>
            <a:chExt cx="11836800" cy="6664248"/>
          </a:xfrm>
        </p:grpSpPr>
        <p:sp>
          <p:nvSpPr>
            <p:cNvPr id="8" name="Freeform 56"/>
            <p:cNvSpPr>
              <a:spLocks/>
            </p:cNvSpPr>
            <p:nvPr/>
          </p:nvSpPr>
          <p:spPr bwMode="auto">
            <a:xfrm>
              <a:off x="177600" y="-478969"/>
              <a:ext cx="488890" cy="1343195"/>
            </a:xfrm>
            <a:custGeom>
              <a:avLst/>
              <a:gdLst>
                <a:gd name="T0" fmla="*/ 0 w 293"/>
                <a:gd name="T1" fmla="*/ 0 h 805"/>
                <a:gd name="T2" fmla="*/ 19 w 293"/>
                <a:gd name="T3" fmla="*/ 805 h 805"/>
                <a:gd name="T4" fmla="*/ 293 w 293"/>
                <a:gd name="T5" fmla="*/ 29 h 805"/>
                <a:gd name="T6" fmla="*/ 0 w 293"/>
                <a:gd name="T7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805">
                  <a:moveTo>
                    <a:pt x="0" y="0"/>
                  </a:moveTo>
                  <a:lnTo>
                    <a:pt x="19" y="805"/>
                  </a:lnTo>
                  <a:lnTo>
                    <a:pt x="293" y="2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7"/>
            <p:cNvSpPr>
              <a:spLocks/>
            </p:cNvSpPr>
            <p:nvPr/>
          </p:nvSpPr>
          <p:spPr bwMode="auto">
            <a:xfrm>
              <a:off x="177600" y="3011668"/>
              <a:ext cx="1136293" cy="2005615"/>
            </a:xfrm>
            <a:custGeom>
              <a:avLst/>
              <a:gdLst>
                <a:gd name="T0" fmla="*/ 9 w 681"/>
                <a:gd name="T1" fmla="*/ 0 h 1202"/>
                <a:gd name="T2" fmla="*/ 0 w 681"/>
                <a:gd name="T3" fmla="*/ 1202 h 1202"/>
                <a:gd name="T4" fmla="*/ 681 w 681"/>
                <a:gd name="T5" fmla="*/ 539 h 1202"/>
                <a:gd name="T6" fmla="*/ 9 w 681"/>
                <a:gd name="T7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1202">
                  <a:moveTo>
                    <a:pt x="9" y="0"/>
                  </a:moveTo>
                  <a:lnTo>
                    <a:pt x="0" y="1202"/>
                  </a:lnTo>
                  <a:lnTo>
                    <a:pt x="681" y="539"/>
                  </a:lnTo>
                  <a:lnTo>
                    <a:pt x="9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8"/>
            <p:cNvSpPr>
              <a:spLocks/>
            </p:cNvSpPr>
            <p:nvPr/>
          </p:nvSpPr>
          <p:spPr bwMode="auto">
            <a:xfrm>
              <a:off x="209303" y="-430580"/>
              <a:ext cx="1783696" cy="1294806"/>
            </a:xfrm>
            <a:custGeom>
              <a:avLst/>
              <a:gdLst>
                <a:gd name="T0" fmla="*/ 274 w 1069"/>
                <a:gd name="T1" fmla="*/ 0 h 776"/>
                <a:gd name="T2" fmla="*/ 0 w 1069"/>
                <a:gd name="T3" fmla="*/ 776 h 776"/>
                <a:gd name="T4" fmla="*/ 1069 w 1069"/>
                <a:gd name="T5" fmla="*/ 624 h 776"/>
                <a:gd name="T6" fmla="*/ 274 w 1069"/>
                <a:gd name="T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776">
                  <a:moveTo>
                    <a:pt x="274" y="0"/>
                  </a:moveTo>
                  <a:lnTo>
                    <a:pt x="0" y="776"/>
                  </a:lnTo>
                  <a:lnTo>
                    <a:pt x="1069" y="624"/>
                  </a:lnTo>
                  <a:lnTo>
                    <a:pt x="274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9"/>
            <p:cNvSpPr>
              <a:spLocks/>
            </p:cNvSpPr>
            <p:nvPr/>
          </p:nvSpPr>
          <p:spPr bwMode="auto">
            <a:xfrm>
              <a:off x="192618" y="610604"/>
              <a:ext cx="1800382" cy="2401065"/>
            </a:xfrm>
            <a:custGeom>
              <a:avLst/>
              <a:gdLst>
                <a:gd name="T0" fmla="*/ 10 w 1079"/>
                <a:gd name="T1" fmla="*/ 152 h 1439"/>
                <a:gd name="T2" fmla="*/ 0 w 1079"/>
                <a:gd name="T3" fmla="*/ 1439 h 1439"/>
                <a:gd name="T4" fmla="*/ 1079 w 1079"/>
                <a:gd name="T5" fmla="*/ 0 h 1439"/>
                <a:gd name="T6" fmla="*/ 10 w 1079"/>
                <a:gd name="T7" fmla="*/ 152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9" h="1439">
                  <a:moveTo>
                    <a:pt x="10" y="152"/>
                  </a:moveTo>
                  <a:lnTo>
                    <a:pt x="0" y="1439"/>
                  </a:lnTo>
                  <a:lnTo>
                    <a:pt x="1079" y="0"/>
                  </a:lnTo>
                  <a:lnTo>
                    <a:pt x="10" y="152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0"/>
            <p:cNvSpPr>
              <a:spLocks/>
            </p:cNvSpPr>
            <p:nvPr/>
          </p:nvSpPr>
          <p:spPr bwMode="auto">
            <a:xfrm>
              <a:off x="177600" y="5017283"/>
              <a:ext cx="2130758" cy="1167995"/>
            </a:xfrm>
            <a:custGeom>
              <a:avLst/>
              <a:gdLst>
                <a:gd name="T0" fmla="*/ 0 w 1277"/>
                <a:gd name="T1" fmla="*/ 0 h 700"/>
                <a:gd name="T2" fmla="*/ 0 w 1277"/>
                <a:gd name="T3" fmla="*/ 700 h 700"/>
                <a:gd name="T4" fmla="*/ 1277 w 1277"/>
                <a:gd name="T5" fmla="*/ 681 h 700"/>
                <a:gd name="T6" fmla="*/ 0 w 1277"/>
                <a:gd name="T7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7" h="700">
                  <a:moveTo>
                    <a:pt x="0" y="0"/>
                  </a:moveTo>
                  <a:lnTo>
                    <a:pt x="0" y="700"/>
                  </a:lnTo>
                  <a:lnTo>
                    <a:pt x="1277" y="68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"/>
            <p:cNvSpPr>
              <a:spLocks/>
            </p:cNvSpPr>
            <p:nvPr/>
          </p:nvSpPr>
          <p:spPr bwMode="auto">
            <a:xfrm>
              <a:off x="177600" y="3911025"/>
              <a:ext cx="2130758" cy="2242551"/>
            </a:xfrm>
            <a:custGeom>
              <a:avLst/>
              <a:gdLst>
                <a:gd name="T0" fmla="*/ 681 w 1277"/>
                <a:gd name="T1" fmla="*/ 0 h 1344"/>
                <a:gd name="T2" fmla="*/ 0 w 1277"/>
                <a:gd name="T3" fmla="*/ 663 h 1344"/>
                <a:gd name="T4" fmla="*/ 1277 w 1277"/>
                <a:gd name="T5" fmla="*/ 1344 h 1344"/>
                <a:gd name="T6" fmla="*/ 681 w 1277"/>
                <a:gd name="T7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7" h="1344">
                  <a:moveTo>
                    <a:pt x="681" y="0"/>
                  </a:moveTo>
                  <a:lnTo>
                    <a:pt x="0" y="663"/>
                  </a:lnTo>
                  <a:lnTo>
                    <a:pt x="1277" y="1344"/>
                  </a:lnTo>
                  <a:lnTo>
                    <a:pt x="681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2"/>
            <p:cNvSpPr>
              <a:spLocks/>
            </p:cNvSpPr>
            <p:nvPr/>
          </p:nvSpPr>
          <p:spPr bwMode="auto">
            <a:xfrm>
              <a:off x="192618" y="2317545"/>
              <a:ext cx="2653018" cy="1593480"/>
            </a:xfrm>
            <a:custGeom>
              <a:avLst/>
              <a:gdLst>
                <a:gd name="T0" fmla="*/ 0 w 1590"/>
                <a:gd name="T1" fmla="*/ 416 h 955"/>
                <a:gd name="T2" fmla="*/ 672 w 1590"/>
                <a:gd name="T3" fmla="*/ 955 h 955"/>
                <a:gd name="T4" fmla="*/ 1590 w 1590"/>
                <a:gd name="T5" fmla="*/ 0 h 955"/>
                <a:gd name="T6" fmla="*/ 0 w 1590"/>
                <a:gd name="T7" fmla="*/ 416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0" h="955">
                  <a:moveTo>
                    <a:pt x="0" y="416"/>
                  </a:moveTo>
                  <a:lnTo>
                    <a:pt x="672" y="955"/>
                  </a:lnTo>
                  <a:lnTo>
                    <a:pt x="1590" y="0"/>
                  </a:lnTo>
                  <a:lnTo>
                    <a:pt x="0" y="41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3"/>
            <p:cNvSpPr>
              <a:spLocks/>
            </p:cNvSpPr>
            <p:nvPr/>
          </p:nvSpPr>
          <p:spPr bwMode="auto">
            <a:xfrm>
              <a:off x="192618" y="610604"/>
              <a:ext cx="2653018" cy="2401065"/>
            </a:xfrm>
            <a:custGeom>
              <a:avLst/>
              <a:gdLst>
                <a:gd name="T0" fmla="*/ 1079 w 1590"/>
                <a:gd name="T1" fmla="*/ 0 h 1439"/>
                <a:gd name="T2" fmla="*/ 0 w 1590"/>
                <a:gd name="T3" fmla="*/ 1439 h 1439"/>
                <a:gd name="T4" fmla="*/ 1590 w 1590"/>
                <a:gd name="T5" fmla="*/ 1023 h 1439"/>
                <a:gd name="T6" fmla="*/ 1079 w 1590"/>
                <a:gd name="T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0" h="1439">
                  <a:moveTo>
                    <a:pt x="1079" y="0"/>
                  </a:moveTo>
                  <a:lnTo>
                    <a:pt x="0" y="1439"/>
                  </a:lnTo>
                  <a:lnTo>
                    <a:pt x="1590" y="1023"/>
                  </a:lnTo>
                  <a:lnTo>
                    <a:pt x="1079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4"/>
            <p:cNvSpPr>
              <a:spLocks/>
            </p:cNvSpPr>
            <p:nvPr/>
          </p:nvSpPr>
          <p:spPr bwMode="auto">
            <a:xfrm>
              <a:off x="666490" y="-462283"/>
              <a:ext cx="2431099" cy="1072888"/>
            </a:xfrm>
            <a:custGeom>
              <a:avLst/>
              <a:gdLst>
                <a:gd name="T0" fmla="*/ 0 w 1457"/>
                <a:gd name="T1" fmla="*/ 19 h 643"/>
                <a:gd name="T2" fmla="*/ 795 w 1457"/>
                <a:gd name="T3" fmla="*/ 643 h 643"/>
                <a:gd name="T4" fmla="*/ 1457 w 1457"/>
                <a:gd name="T5" fmla="*/ 0 h 643"/>
                <a:gd name="T6" fmla="*/ 0 w 1457"/>
                <a:gd name="T7" fmla="*/ 19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7" h="643">
                  <a:moveTo>
                    <a:pt x="0" y="19"/>
                  </a:moveTo>
                  <a:lnTo>
                    <a:pt x="795" y="643"/>
                  </a:lnTo>
                  <a:lnTo>
                    <a:pt x="1457" y="0"/>
                  </a:lnTo>
                  <a:lnTo>
                    <a:pt x="0" y="19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5"/>
            <p:cNvSpPr>
              <a:spLocks/>
            </p:cNvSpPr>
            <p:nvPr/>
          </p:nvSpPr>
          <p:spPr bwMode="auto">
            <a:xfrm>
              <a:off x="177600" y="-478969"/>
              <a:ext cx="2919988" cy="48389"/>
            </a:xfrm>
            <a:custGeom>
              <a:avLst/>
              <a:gdLst>
                <a:gd name="T0" fmla="*/ 0 w 1750"/>
                <a:gd name="T1" fmla="*/ 0 h 29"/>
                <a:gd name="T2" fmla="*/ 293 w 1750"/>
                <a:gd name="T3" fmla="*/ 29 h 29"/>
                <a:gd name="T4" fmla="*/ 1750 w 1750"/>
                <a:gd name="T5" fmla="*/ 10 h 29"/>
                <a:gd name="T6" fmla="*/ 0 w 175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0" h="29">
                  <a:moveTo>
                    <a:pt x="0" y="0"/>
                  </a:moveTo>
                  <a:lnTo>
                    <a:pt x="293" y="29"/>
                  </a:lnTo>
                  <a:lnTo>
                    <a:pt x="1750" y="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6"/>
            <p:cNvSpPr>
              <a:spLocks/>
            </p:cNvSpPr>
            <p:nvPr/>
          </p:nvSpPr>
          <p:spPr bwMode="auto">
            <a:xfrm>
              <a:off x="1313893" y="3911025"/>
              <a:ext cx="2399396" cy="2242551"/>
            </a:xfrm>
            <a:custGeom>
              <a:avLst/>
              <a:gdLst>
                <a:gd name="T0" fmla="*/ 0 w 1438"/>
                <a:gd name="T1" fmla="*/ 0 h 1344"/>
                <a:gd name="T2" fmla="*/ 596 w 1438"/>
                <a:gd name="T3" fmla="*/ 1344 h 1344"/>
                <a:gd name="T4" fmla="*/ 1438 w 1438"/>
                <a:gd name="T5" fmla="*/ 275 h 1344"/>
                <a:gd name="T6" fmla="*/ 0 w 1438"/>
                <a:gd name="T7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8" h="1344">
                  <a:moveTo>
                    <a:pt x="0" y="0"/>
                  </a:moveTo>
                  <a:lnTo>
                    <a:pt x="596" y="1344"/>
                  </a:lnTo>
                  <a:lnTo>
                    <a:pt x="1438" y="2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7"/>
            <p:cNvSpPr>
              <a:spLocks/>
            </p:cNvSpPr>
            <p:nvPr/>
          </p:nvSpPr>
          <p:spPr bwMode="auto">
            <a:xfrm>
              <a:off x="1313893" y="2317545"/>
              <a:ext cx="2399396" cy="2052334"/>
            </a:xfrm>
            <a:custGeom>
              <a:avLst/>
              <a:gdLst>
                <a:gd name="T0" fmla="*/ 918 w 1438"/>
                <a:gd name="T1" fmla="*/ 0 h 1230"/>
                <a:gd name="T2" fmla="*/ 0 w 1438"/>
                <a:gd name="T3" fmla="*/ 955 h 1230"/>
                <a:gd name="T4" fmla="*/ 1438 w 1438"/>
                <a:gd name="T5" fmla="*/ 1230 h 1230"/>
                <a:gd name="T6" fmla="*/ 918 w 1438"/>
                <a:gd name="T7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8" h="1230">
                  <a:moveTo>
                    <a:pt x="918" y="0"/>
                  </a:moveTo>
                  <a:lnTo>
                    <a:pt x="0" y="955"/>
                  </a:lnTo>
                  <a:lnTo>
                    <a:pt x="1438" y="1230"/>
                  </a:lnTo>
                  <a:lnTo>
                    <a:pt x="918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8"/>
            <p:cNvSpPr>
              <a:spLocks/>
            </p:cNvSpPr>
            <p:nvPr/>
          </p:nvSpPr>
          <p:spPr bwMode="auto">
            <a:xfrm>
              <a:off x="1992999" y="43292"/>
              <a:ext cx="1957227" cy="2274254"/>
            </a:xfrm>
            <a:custGeom>
              <a:avLst/>
              <a:gdLst>
                <a:gd name="T0" fmla="*/ 0 w 1173"/>
                <a:gd name="T1" fmla="*/ 340 h 1363"/>
                <a:gd name="T2" fmla="*/ 511 w 1173"/>
                <a:gd name="T3" fmla="*/ 1363 h 1363"/>
                <a:gd name="T4" fmla="*/ 1173 w 1173"/>
                <a:gd name="T5" fmla="*/ 0 h 1363"/>
                <a:gd name="T6" fmla="*/ 0 w 1173"/>
                <a:gd name="T7" fmla="*/ 340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3" h="1363">
                  <a:moveTo>
                    <a:pt x="0" y="340"/>
                  </a:moveTo>
                  <a:lnTo>
                    <a:pt x="511" y="1363"/>
                  </a:lnTo>
                  <a:lnTo>
                    <a:pt x="1173" y="0"/>
                  </a:lnTo>
                  <a:lnTo>
                    <a:pt x="0" y="34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9"/>
            <p:cNvSpPr>
              <a:spLocks/>
            </p:cNvSpPr>
            <p:nvPr/>
          </p:nvSpPr>
          <p:spPr bwMode="auto">
            <a:xfrm>
              <a:off x="1992999" y="-462283"/>
              <a:ext cx="1957227" cy="1072888"/>
            </a:xfrm>
            <a:custGeom>
              <a:avLst/>
              <a:gdLst>
                <a:gd name="T0" fmla="*/ 662 w 1173"/>
                <a:gd name="T1" fmla="*/ 0 h 643"/>
                <a:gd name="T2" fmla="*/ 0 w 1173"/>
                <a:gd name="T3" fmla="*/ 643 h 643"/>
                <a:gd name="T4" fmla="*/ 1173 w 1173"/>
                <a:gd name="T5" fmla="*/ 303 h 643"/>
                <a:gd name="T6" fmla="*/ 662 w 1173"/>
                <a:gd name="T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3" h="643">
                  <a:moveTo>
                    <a:pt x="662" y="0"/>
                  </a:moveTo>
                  <a:lnTo>
                    <a:pt x="0" y="643"/>
                  </a:lnTo>
                  <a:lnTo>
                    <a:pt x="1173" y="303"/>
                  </a:lnTo>
                  <a:lnTo>
                    <a:pt x="662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>
              <a:off x="2308358" y="4369880"/>
              <a:ext cx="1893822" cy="1783696"/>
            </a:xfrm>
            <a:custGeom>
              <a:avLst/>
              <a:gdLst>
                <a:gd name="T0" fmla="*/ 842 w 1135"/>
                <a:gd name="T1" fmla="*/ 0 h 1069"/>
                <a:gd name="T2" fmla="*/ 0 w 1135"/>
                <a:gd name="T3" fmla="*/ 1069 h 1069"/>
                <a:gd name="T4" fmla="*/ 1135 w 1135"/>
                <a:gd name="T5" fmla="*/ 1041 h 1069"/>
                <a:gd name="T6" fmla="*/ 842 w 1135"/>
                <a:gd name="T7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5" h="1069">
                  <a:moveTo>
                    <a:pt x="842" y="0"/>
                  </a:moveTo>
                  <a:lnTo>
                    <a:pt x="0" y="1069"/>
                  </a:lnTo>
                  <a:lnTo>
                    <a:pt x="1135" y="1041"/>
                  </a:lnTo>
                  <a:lnTo>
                    <a:pt x="84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1"/>
            <p:cNvSpPr>
              <a:spLocks/>
            </p:cNvSpPr>
            <p:nvPr/>
          </p:nvSpPr>
          <p:spPr bwMode="auto">
            <a:xfrm>
              <a:off x="3097588" y="-462283"/>
              <a:ext cx="1735307" cy="505576"/>
            </a:xfrm>
            <a:custGeom>
              <a:avLst/>
              <a:gdLst>
                <a:gd name="T0" fmla="*/ 0 w 1040"/>
                <a:gd name="T1" fmla="*/ 0 h 303"/>
                <a:gd name="T2" fmla="*/ 511 w 1040"/>
                <a:gd name="T3" fmla="*/ 303 h 303"/>
                <a:gd name="T4" fmla="*/ 1040 w 1040"/>
                <a:gd name="T5" fmla="*/ 19 h 303"/>
                <a:gd name="T6" fmla="*/ 0 w 1040"/>
                <a:gd name="T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0" h="303">
                  <a:moveTo>
                    <a:pt x="0" y="0"/>
                  </a:moveTo>
                  <a:lnTo>
                    <a:pt x="511" y="303"/>
                  </a:lnTo>
                  <a:lnTo>
                    <a:pt x="1040" y="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2"/>
            <p:cNvSpPr>
              <a:spLocks/>
            </p:cNvSpPr>
            <p:nvPr/>
          </p:nvSpPr>
          <p:spPr bwMode="auto">
            <a:xfrm>
              <a:off x="3950226" y="-430580"/>
              <a:ext cx="1198030" cy="3110204"/>
            </a:xfrm>
            <a:custGeom>
              <a:avLst/>
              <a:gdLst>
                <a:gd name="T0" fmla="*/ 529 w 718"/>
                <a:gd name="T1" fmla="*/ 0 h 1864"/>
                <a:gd name="T2" fmla="*/ 0 w 718"/>
                <a:gd name="T3" fmla="*/ 284 h 1864"/>
                <a:gd name="T4" fmla="*/ 718 w 718"/>
                <a:gd name="T5" fmla="*/ 1864 h 1864"/>
                <a:gd name="T6" fmla="*/ 529 w 718"/>
                <a:gd name="T7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8" h="1864">
                  <a:moveTo>
                    <a:pt x="529" y="0"/>
                  </a:moveTo>
                  <a:lnTo>
                    <a:pt x="0" y="284"/>
                  </a:lnTo>
                  <a:lnTo>
                    <a:pt x="718" y="1864"/>
                  </a:lnTo>
                  <a:lnTo>
                    <a:pt x="529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3"/>
            <p:cNvSpPr>
              <a:spLocks/>
            </p:cNvSpPr>
            <p:nvPr/>
          </p:nvSpPr>
          <p:spPr bwMode="auto">
            <a:xfrm>
              <a:off x="2845636" y="2317545"/>
              <a:ext cx="2302619" cy="2052334"/>
            </a:xfrm>
            <a:custGeom>
              <a:avLst/>
              <a:gdLst>
                <a:gd name="T0" fmla="*/ 0 w 1380"/>
                <a:gd name="T1" fmla="*/ 0 h 1230"/>
                <a:gd name="T2" fmla="*/ 520 w 1380"/>
                <a:gd name="T3" fmla="*/ 1230 h 1230"/>
                <a:gd name="T4" fmla="*/ 1380 w 1380"/>
                <a:gd name="T5" fmla="*/ 217 h 1230"/>
                <a:gd name="T6" fmla="*/ 0 w 1380"/>
                <a:gd name="T7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0" h="1230">
                  <a:moveTo>
                    <a:pt x="0" y="0"/>
                  </a:moveTo>
                  <a:lnTo>
                    <a:pt x="520" y="1230"/>
                  </a:lnTo>
                  <a:lnTo>
                    <a:pt x="1380" y="2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4"/>
            <p:cNvSpPr>
              <a:spLocks/>
            </p:cNvSpPr>
            <p:nvPr/>
          </p:nvSpPr>
          <p:spPr bwMode="auto">
            <a:xfrm>
              <a:off x="2845636" y="43292"/>
              <a:ext cx="2302619" cy="2636332"/>
            </a:xfrm>
            <a:custGeom>
              <a:avLst/>
              <a:gdLst>
                <a:gd name="T0" fmla="*/ 662 w 1380"/>
                <a:gd name="T1" fmla="*/ 0 h 1580"/>
                <a:gd name="T2" fmla="*/ 0 w 1380"/>
                <a:gd name="T3" fmla="*/ 1363 h 1580"/>
                <a:gd name="T4" fmla="*/ 1380 w 1380"/>
                <a:gd name="T5" fmla="*/ 1580 h 1580"/>
                <a:gd name="T6" fmla="*/ 662 w 1380"/>
                <a:gd name="T7" fmla="*/ 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0" h="1580">
                  <a:moveTo>
                    <a:pt x="662" y="0"/>
                  </a:moveTo>
                  <a:lnTo>
                    <a:pt x="0" y="1363"/>
                  </a:lnTo>
                  <a:lnTo>
                    <a:pt x="1380" y="1580"/>
                  </a:lnTo>
                  <a:lnTo>
                    <a:pt x="662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5"/>
            <p:cNvSpPr>
              <a:spLocks/>
            </p:cNvSpPr>
            <p:nvPr/>
          </p:nvSpPr>
          <p:spPr bwMode="auto">
            <a:xfrm>
              <a:off x="3713289" y="4369880"/>
              <a:ext cx="2397728" cy="1783696"/>
            </a:xfrm>
            <a:custGeom>
              <a:avLst/>
              <a:gdLst>
                <a:gd name="T0" fmla="*/ 0 w 1437"/>
                <a:gd name="T1" fmla="*/ 0 h 1069"/>
                <a:gd name="T2" fmla="*/ 293 w 1437"/>
                <a:gd name="T3" fmla="*/ 1041 h 1069"/>
                <a:gd name="T4" fmla="*/ 1437 w 1437"/>
                <a:gd name="T5" fmla="*/ 1069 h 1069"/>
                <a:gd name="T6" fmla="*/ 0 w 1437"/>
                <a:gd name="T7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1069">
                  <a:moveTo>
                    <a:pt x="0" y="0"/>
                  </a:moveTo>
                  <a:lnTo>
                    <a:pt x="293" y="1041"/>
                  </a:lnTo>
                  <a:lnTo>
                    <a:pt x="1437" y="106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6"/>
            <p:cNvSpPr>
              <a:spLocks/>
            </p:cNvSpPr>
            <p:nvPr/>
          </p:nvSpPr>
          <p:spPr bwMode="auto">
            <a:xfrm>
              <a:off x="4832896" y="-430580"/>
              <a:ext cx="1988929" cy="3110204"/>
            </a:xfrm>
            <a:custGeom>
              <a:avLst/>
              <a:gdLst>
                <a:gd name="T0" fmla="*/ 0 w 1192"/>
                <a:gd name="T1" fmla="*/ 0 h 1864"/>
                <a:gd name="T2" fmla="*/ 189 w 1192"/>
                <a:gd name="T3" fmla="*/ 1864 h 1864"/>
                <a:gd name="T4" fmla="*/ 1192 w 1192"/>
                <a:gd name="T5" fmla="*/ 994 h 1864"/>
                <a:gd name="T6" fmla="*/ 0 w 1192"/>
                <a:gd name="T7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2" h="1864">
                  <a:moveTo>
                    <a:pt x="0" y="0"/>
                  </a:moveTo>
                  <a:lnTo>
                    <a:pt x="189" y="1864"/>
                  </a:lnTo>
                  <a:lnTo>
                    <a:pt x="1192" y="9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7"/>
            <p:cNvSpPr>
              <a:spLocks/>
            </p:cNvSpPr>
            <p:nvPr/>
          </p:nvSpPr>
          <p:spPr bwMode="auto">
            <a:xfrm>
              <a:off x="4832896" y="-430580"/>
              <a:ext cx="1988929" cy="1658553"/>
            </a:xfrm>
            <a:custGeom>
              <a:avLst/>
              <a:gdLst>
                <a:gd name="T0" fmla="*/ 1012 w 1192"/>
                <a:gd name="T1" fmla="*/ 0 h 994"/>
                <a:gd name="T2" fmla="*/ 0 w 1192"/>
                <a:gd name="T3" fmla="*/ 0 h 994"/>
                <a:gd name="T4" fmla="*/ 1192 w 1192"/>
                <a:gd name="T5" fmla="*/ 994 h 994"/>
                <a:gd name="T6" fmla="*/ 1012 w 1192"/>
                <a:gd name="T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2" h="994">
                  <a:moveTo>
                    <a:pt x="1012" y="0"/>
                  </a:moveTo>
                  <a:lnTo>
                    <a:pt x="0" y="0"/>
                  </a:lnTo>
                  <a:lnTo>
                    <a:pt x="1192" y="994"/>
                  </a:lnTo>
                  <a:lnTo>
                    <a:pt x="1012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8"/>
            <p:cNvSpPr>
              <a:spLocks/>
            </p:cNvSpPr>
            <p:nvPr/>
          </p:nvSpPr>
          <p:spPr bwMode="auto">
            <a:xfrm>
              <a:off x="5148255" y="1227973"/>
              <a:ext cx="1720291" cy="2541224"/>
            </a:xfrm>
            <a:custGeom>
              <a:avLst/>
              <a:gdLst>
                <a:gd name="T0" fmla="*/ 1003 w 1031"/>
                <a:gd name="T1" fmla="*/ 0 h 1523"/>
                <a:gd name="T2" fmla="*/ 0 w 1031"/>
                <a:gd name="T3" fmla="*/ 870 h 1523"/>
                <a:gd name="T4" fmla="*/ 1031 w 1031"/>
                <a:gd name="T5" fmla="*/ 1523 h 1523"/>
                <a:gd name="T6" fmla="*/ 1003 w 1031"/>
                <a:gd name="T7" fmla="*/ 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1" h="1523">
                  <a:moveTo>
                    <a:pt x="1003" y="0"/>
                  </a:moveTo>
                  <a:lnTo>
                    <a:pt x="0" y="870"/>
                  </a:lnTo>
                  <a:lnTo>
                    <a:pt x="1031" y="1523"/>
                  </a:lnTo>
                  <a:lnTo>
                    <a:pt x="1003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9"/>
            <p:cNvSpPr>
              <a:spLocks/>
            </p:cNvSpPr>
            <p:nvPr/>
          </p:nvSpPr>
          <p:spPr bwMode="auto">
            <a:xfrm>
              <a:off x="3713289" y="2679624"/>
              <a:ext cx="3155257" cy="1690256"/>
            </a:xfrm>
            <a:custGeom>
              <a:avLst/>
              <a:gdLst>
                <a:gd name="T0" fmla="*/ 860 w 1891"/>
                <a:gd name="T1" fmla="*/ 0 h 1013"/>
                <a:gd name="T2" fmla="*/ 0 w 1891"/>
                <a:gd name="T3" fmla="*/ 1013 h 1013"/>
                <a:gd name="T4" fmla="*/ 1891 w 1891"/>
                <a:gd name="T5" fmla="*/ 653 h 1013"/>
                <a:gd name="T6" fmla="*/ 860 w 1891"/>
                <a:gd name="T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1" h="1013">
                  <a:moveTo>
                    <a:pt x="860" y="0"/>
                  </a:moveTo>
                  <a:lnTo>
                    <a:pt x="0" y="1013"/>
                  </a:lnTo>
                  <a:lnTo>
                    <a:pt x="1891" y="653"/>
                  </a:lnTo>
                  <a:lnTo>
                    <a:pt x="86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0"/>
            <p:cNvSpPr>
              <a:spLocks/>
            </p:cNvSpPr>
            <p:nvPr/>
          </p:nvSpPr>
          <p:spPr bwMode="auto">
            <a:xfrm>
              <a:off x="3713289" y="3769196"/>
              <a:ext cx="3155257" cy="2384379"/>
            </a:xfrm>
            <a:custGeom>
              <a:avLst/>
              <a:gdLst>
                <a:gd name="T0" fmla="*/ 0 w 1891"/>
                <a:gd name="T1" fmla="*/ 360 h 1429"/>
                <a:gd name="T2" fmla="*/ 1437 w 1891"/>
                <a:gd name="T3" fmla="*/ 1429 h 1429"/>
                <a:gd name="T4" fmla="*/ 1891 w 1891"/>
                <a:gd name="T5" fmla="*/ 0 h 1429"/>
                <a:gd name="T6" fmla="*/ 0 w 1891"/>
                <a:gd name="T7" fmla="*/ 36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1" h="1429">
                  <a:moveTo>
                    <a:pt x="0" y="360"/>
                  </a:moveTo>
                  <a:lnTo>
                    <a:pt x="1437" y="1429"/>
                  </a:lnTo>
                  <a:lnTo>
                    <a:pt x="1891" y="0"/>
                  </a:lnTo>
                  <a:lnTo>
                    <a:pt x="0" y="3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1"/>
            <p:cNvSpPr>
              <a:spLocks/>
            </p:cNvSpPr>
            <p:nvPr/>
          </p:nvSpPr>
          <p:spPr bwMode="auto">
            <a:xfrm>
              <a:off x="6111017" y="3769196"/>
              <a:ext cx="1641868" cy="2384379"/>
            </a:xfrm>
            <a:custGeom>
              <a:avLst/>
              <a:gdLst>
                <a:gd name="T0" fmla="*/ 454 w 984"/>
                <a:gd name="T1" fmla="*/ 0 h 1429"/>
                <a:gd name="T2" fmla="*/ 0 w 984"/>
                <a:gd name="T3" fmla="*/ 1429 h 1429"/>
                <a:gd name="T4" fmla="*/ 984 w 984"/>
                <a:gd name="T5" fmla="*/ 1420 h 1429"/>
                <a:gd name="T6" fmla="*/ 454 w 984"/>
                <a:gd name="T7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1429">
                  <a:moveTo>
                    <a:pt x="454" y="0"/>
                  </a:moveTo>
                  <a:lnTo>
                    <a:pt x="0" y="1429"/>
                  </a:lnTo>
                  <a:lnTo>
                    <a:pt x="984" y="1420"/>
                  </a:lnTo>
                  <a:lnTo>
                    <a:pt x="45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2"/>
            <p:cNvSpPr>
              <a:spLocks/>
            </p:cNvSpPr>
            <p:nvPr/>
          </p:nvSpPr>
          <p:spPr bwMode="auto">
            <a:xfrm>
              <a:off x="6821825" y="1227973"/>
              <a:ext cx="1625182" cy="2541224"/>
            </a:xfrm>
            <a:custGeom>
              <a:avLst/>
              <a:gdLst>
                <a:gd name="T0" fmla="*/ 0 w 974"/>
                <a:gd name="T1" fmla="*/ 0 h 1523"/>
                <a:gd name="T2" fmla="*/ 28 w 974"/>
                <a:gd name="T3" fmla="*/ 1523 h 1523"/>
                <a:gd name="T4" fmla="*/ 974 w 974"/>
                <a:gd name="T5" fmla="*/ 425 h 1523"/>
                <a:gd name="T6" fmla="*/ 0 w 974"/>
                <a:gd name="T7" fmla="*/ 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4" h="1523">
                  <a:moveTo>
                    <a:pt x="0" y="0"/>
                  </a:moveTo>
                  <a:lnTo>
                    <a:pt x="28" y="1523"/>
                  </a:lnTo>
                  <a:lnTo>
                    <a:pt x="974" y="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3"/>
            <p:cNvSpPr>
              <a:spLocks/>
            </p:cNvSpPr>
            <p:nvPr/>
          </p:nvSpPr>
          <p:spPr bwMode="auto">
            <a:xfrm>
              <a:off x="6521484" y="-430580"/>
              <a:ext cx="2084038" cy="1658553"/>
            </a:xfrm>
            <a:custGeom>
              <a:avLst/>
              <a:gdLst>
                <a:gd name="T0" fmla="*/ 0 w 1249"/>
                <a:gd name="T1" fmla="*/ 0 h 994"/>
                <a:gd name="T2" fmla="*/ 180 w 1249"/>
                <a:gd name="T3" fmla="*/ 994 h 994"/>
                <a:gd name="T4" fmla="*/ 1249 w 1249"/>
                <a:gd name="T5" fmla="*/ 19 h 994"/>
                <a:gd name="T6" fmla="*/ 0 w 1249"/>
                <a:gd name="T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9" h="994">
                  <a:moveTo>
                    <a:pt x="0" y="0"/>
                  </a:moveTo>
                  <a:lnTo>
                    <a:pt x="180" y="994"/>
                  </a:lnTo>
                  <a:lnTo>
                    <a:pt x="1249" y="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4"/>
            <p:cNvSpPr>
              <a:spLocks/>
            </p:cNvSpPr>
            <p:nvPr/>
          </p:nvSpPr>
          <p:spPr bwMode="auto">
            <a:xfrm>
              <a:off x="6821825" y="-398878"/>
              <a:ext cx="1783696" cy="2335990"/>
            </a:xfrm>
            <a:custGeom>
              <a:avLst/>
              <a:gdLst>
                <a:gd name="T0" fmla="*/ 0 w 1069"/>
                <a:gd name="T1" fmla="*/ 975 h 1400"/>
                <a:gd name="T2" fmla="*/ 974 w 1069"/>
                <a:gd name="T3" fmla="*/ 1400 h 1400"/>
                <a:gd name="T4" fmla="*/ 1069 w 1069"/>
                <a:gd name="T5" fmla="*/ 0 h 1400"/>
                <a:gd name="T6" fmla="*/ 0 w 1069"/>
                <a:gd name="T7" fmla="*/ 975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1400">
                  <a:moveTo>
                    <a:pt x="0" y="975"/>
                  </a:moveTo>
                  <a:lnTo>
                    <a:pt x="974" y="1400"/>
                  </a:lnTo>
                  <a:lnTo>
                    <a:pt x="1069" y="0"/>
                  </a:lnTo>
                  <a:lnTo>
                    <a:pt x="0" y="975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5"/>
            <p:cNvSpPr>
              <a:spLocks/>
            </p:cNvSpPr>
            <p:nvPr/>
          </p:nvSpPr>
          <p:spPr bwMode="auto">
            <a:xfrm>
              <a:off x="6868545" y="3642386"/>
              <a:ext cx="2179146" cy="2496173"/>
            </a:xfrm>
            <a:custGeom>
              <a:avLst/>
              <a:gdLst>
                <a:gd name="T0" fmla="*/ 0 w 1306"/>
                <a:gd name="T1" fmla="*/ 76 h 1496"/>
                <a:gd name="T2" fmla="*/ 530 w 1306"/>
                <a:gd name="T3" fmla="*/ 1496 h 1496"/>
                <a:gd name="T4" fmla="*/ 1306 w 1306"/>
                <a:gd name="T5" fmla="*/ 0 h 1496"/>
                <a:gd name="T6" fmla="*/ 0 w 1306"/>
                <a:gd name="T7" fmla="*/ 7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496">
                  <a:moveTo>
                    <a:pt x="0" y="76"/>
                  </a:moveTo>
                  <a:lnTo>
                    <a:pt x="530" y="1496"/>
                  </a:lnTo>
                  <a:lnTo>
                    <a:pt x="1306" y="0"/>
                  </a:lnTo>
                  <a:lnTo>
                    <a:pt x="0" y="7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6"/>
            <p:cNvSpPr>
              <a:spLocks/>
            </p:cNvSpPr>
            <p:nvPr/>
          </p:nvSpPr>
          <p:spPr bwMode="auto">
            <a:xfrm>
              <a:off x="6868545" y="1937113"/>
              <a:ext cx="2179146" cy="1832084"/>
            </a:xfrm>
            <a:custGeom>
              <a:avLst/>
              <a:gdLst>
                <a:gd name="T0" fmla="*/ 946 w 1306"/>
                <a:gd name="T1" fmla="*/ 0 h 1098"/>
                <a:gd name="T2" fmla="*/ 0 w 1306"/>
                <a:gd name="T3" fmla="*/ 1098 h 1098"/>
                <a:gd name="T4" fmla="*/ 1306 w 1306"/>
                <a:gd name="T5" fmla="*/ 1022 h 1098"/>
                <a:gd name="T6" fmla="*/ 946 w 1306"/>
                <a:gd name="T7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098">
                  <a:moveTo>
                    <a:pt x="946" y="0"/>
                  </a:moveTo>
                  <a:lnTo>
                    <a:pt x="0" y="1098"/>
                  </a:lnTo>
                  <a:lnTo>
                    <a:pt x="1306" y="1022"/>
                  </a:lnTo>
                  <a:lnTo>
                    <a:pt x="946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7"/>
            <p:cNvSpPr>
              <a:spLocks/>
            </p:cNvSpPr>
            <p:nvPr/>
          </p:nvSpPr>
          <p:spPr bwMode="auto">
            <a:xfrm>
              <a:off x="7752884" y="3642386"/>
              <a:ext cx="1436635" cy="2511190"/>
            </a:xfrm>
            <a:custGeom>
              <a:avLst/>
              <a:gdLst>
                <a:gd name="T0" fmla="*/ 776 w 861"/>
                <a:gd name="T1" fmla="*/ 0 h 1505"/>
                <a:gd name="T2" fmla="*/ 0 w 861"/>
                <a:gd name="T3" fmla="*/ 1496 h 1505"/>
                <a:gd name="T4" fmla="*/ 861 w 861"/>
                <a:gd name="T5" fmla="*/ 1505 h 1505"/>
                <a:gd name="T6" fmla="*/ 776 w 861"/>
                <a:gd name="T7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1" h="1505">
                  <a:moveTo>
                    <a:pt x="776" y="0"/>
                  </a:moveTo>
                  <a:lnTo>
                    <a:pt x="0" y="1496"/>
                  </a:lnTo>
                  <a:lnTo>
                    <a:pt x="861" y="1505"/>
                  </a:lnTo>
                  <a:lnTo>
                    <a:pt x="776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8"/>
            <p:cNvSpPr>
              <a:spLocks/>
            </p:cNvSpPr>
            <p:nvPr/>
          </p:nvSpPr>
          <p:spPr bwMode="auto">
            <a:xfrm>
              <a:off x="8447007" y="1937113"/>
              <a:ext cx="2179146" cy="1705273"/>
            </a:xfrm>
            <a:custGeom>
              <a:avLst/>
              <a:gdLst>
                <a:gd name="T0" fmla="*/ 0 w 1306"/>
                <a:gd name="T1" fmla="*/ 0 h 1022"/>
                <a:gd name="T2" fmla="*/ 360 w 1306"/>
                <a:gd name="T3" fmla="*/ 1022 h 1022"/>
                <a:gd name="T4" fmla="*/ 1306 w 1306"/>
                <a:gd name="T5" fmla="*/ 294 h 1022"/>
                <a:gd name="T6" fmla="*/ 0 w 1306"/>
                <a:gd name="T7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022">
                  <a:moveTo>
                    <a:pt x="0" y="0"/>
                  </a:moveTo>
                  <a:lnTo>
                    <a:pt x="360" y="1022"/>
                  </a:lnTo>
                  <a:lnTo>
                    <a:pt x="1306" y="2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9"/>
            <p:cNvSpPr>
              <a:spLocks/>
            </p:cNvSpPr>
            <p:nvPr/>
          </p:nvSpPr>
          <p:spPr bwMode="auto">
            <a:xfrm>
              <a:off x="9047691" y="3642386"/>
              <a:ext cx="1593480" cy="2511190"/>
            </a:xfrm>
            <a:custGeom>
              <a:avLst/>
              <a:gdLst>
                <a:gd name="T0" fmla="*/ 0 w 955"/>
                <a:gd name="T1" fmla="*/ 0 h 1505"/>
                <a:gd name="T2" fmla="*/ 85 w 955"/>
                <a:gd name="T3" fmla="*/ 1505 h 1505"/>
                <a:gd name="T4" fmla="*/ 955 w 955"/>
                <a:gd name="T5" fmla="*/ 1486 h 1505"/>
                <a:gd name="T6" fmla="*/ 0 w 955"/>
                <a:gd name="T7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1505">
                  <a:moveTo>
                    <a:pt x="0" y="0"/>
                  </a:moveTo>
                  <a:lnTo>
                    <a:pt x="85" y="1505"/>
                  </a:lnTo>
                  <a:lnTo>
                    <a:pt x="955" y="148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0"/>
            <p:cNvSpPr>
              <a:spLocks/>
            </p:cNvSpPr>
            <p:nvPr/>
          </p:nvSpPr>
          <p:spPr bwMode="auto">
            <a:xfrm>
              <a:off x="8447007" y="-398878"/>
              <a:ext cx="2462802" cy="2335990"/>
            </a:xfrm>
            <a:custGeom>
              <a:avLst/>
              <a:gdLst>
                <a:gd name="T0" fmla="*/ 95 w 1476"/>
                <a:gd name="T1" fmla="*/ 0 h 1400"/>
                <a:gd name="T2" fmla="*/ 0 w 1476"/>
                <a:gd name="T3" fmla="*/ 1400 h 1400"/>
                <a:gd name="T4" fmla="*/ 1476 w 1476"/>
                <a:gd name="T5" fmla="*/ 9 h 1400"/>
                <a:gd name="T6" fmla="*/ 95 w 1476"/>
                <a:gd name="T7" fmla="*/ 0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6" h="1400">
                  <a:moveTo>
                    <a:pt x="95" y="0"/>
                  </a:moveTo>
                  <a:lnTo>
                    <a:pt x="0" y="1400"/>
                  </a:lnTo>
                  <a:lnTo>
                    <a:pt x="1476" y="9"/>
                  </a:lnTo>
                  <a:lnTo>
                    <a:pt x="95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1"/>
            <p:cNvSpPr>
              <a:spLocks/>
            </p:cNvSpPr>
            <p:nvPr/>
          </p:nvSpPr>
          <p:spPr bwMode="auto">
            <a:xfrm>
              <a:off x="8447007" y="-383860"/>
              <a:ext cx="2462802" cy="2811532"/>
            </a:xfrm>
            <a:custGeom>
              <a:avLst/>
              <a:gdLst>
                <a:gd name="T0" fmla="*/ 0 w 1476"/>
                <a:gd name="T1" fmla="*/ 1391 h 1685"/>
                <a:gd name="T2" fmla="*/ 1306 w 1476"/>
                <a:gd name="T3" fmla="*/ 1685 h 1685"/>
                <a:gd name="T4" fmla="*/ 1476 w 1476"/>
                <a:gd name="T5" fmla="*/ 0 h 1685"/>
                <a:gd name="T6" fmla="*/ 0 w 1476"/>
                <a:gd name="T7" fmla="*/ 1391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6" h="1685">
                  <a:moveTo>
                    <a:pt x="0" y="1391"/>
                  </a:moveTo>
                  <a:lnTo>
                    <a:pt x="1306" y="1685"/>
                  </a:lnTo>
                  <a:lnTo>
                    <a:pt x="1476" y="0"/>
                  </a:lnTo>
                  <a:lnTo>
                    <a:pt x="0" y="1391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2"/>
            <p:cNvSpPr>
              <a:spLocks/>
            </p:cNvSpPr>
            <p:nvPr/>
          </p:nvSpPr>
          <p:spPr bwMode="auto">
            <a:xfrm>
              <a:off x="10626153" y="-383860"/>
              <a:ext cx="1356544" cy="2811532"/>
            </a:xfrm>
            <a:custGeom>
              <a:avLst/>
              <a:gdLst>
                <a:gd name="T0" fmla="*/ 170 w 813"/>
                <a:gd name="T1" fmla="*/ 0 h 1685"/>
                <a:gd name="T2" fmla="*/ 0 w 813"/>
                <a:gd name="T3" fmla="*/ 1685 h 1685"/>
                <a:gd name="T4" fmla="*/ 813 w 813"/>
                <a:gd name="T5" fmla="*/ 795 h 1685"/>
                <a:gd name="T6" fmla="*/ 170 w 813"/>
                <a:gd name="T7" fmla="*/ 0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685">
                  <a:moveTo>
                    <a:pt x="170" y="0"/>
                  </a:moveTo>
                  <a:lnTo>
                    <a:pt x="0" y="1685"/>
                  </a:lnTo>
                  <a:lnTo>
                    <a:pt x="813" y="795"/>
                  </a:lnTo>
                  <a:lnTo>
                    <a:pt x="17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3"/>
            <p:cNvSpPr>
              <a:spLocks/>
            </p:cNvSpPr>
            <p:nvPr/>
          </p:nvSpPr>
          <p:spPr bwMode="auto">
            <a:xfrm>
              <a:off x="10626153" y="942648"/>
              <a:ext cx="1356544" cy="1927193"/>
            </a:xfrm>
            <a:custGeom>
              <a:avLst/>
              <a:gdLst>
                <a:gd name="T0" fmla="*/ 813 w 813"/>
                <a:gd name="T1" fmla="*/ 0 h 1155"/>
                <a:gd name="T2" fmla="*/ 0 w 813"/>
                <a:gd name="T3" fmla="*/ 890 h 1155"/>
                <a:gd name="T4" fmla="*/ 813 w 813"/>
                <a:gd name="T5" fmla="*/ 1155 h 1155"/>
                <a:gd name="T6" fmla="*/ 813 w 813"/>
                <a:gd name="T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155">
                  <a:moveTo>
                    <a:pt x="813" y="0"/>
                  </a:moveTo>
                  <a:lnTo>
                    <a:pt x="0" y="890"/>
                  </a:lnTo>
                  <a:lnTo>
                    <a:pt x="813" y="1155"/>
                  </a:lnTo>
                  <a:lnTo>
                    <a:pt x="813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4"/>
            <p:cNvSpPr>
              <a:spLocks/>
            </p:cNvSpPr>
            <p:nvPr/>
          </p:nvSpPr>
          <p:spPr bwMode="auto">
            <a:xfrm>
              <a:off x="9047691" y="3642386"/>
              <a:ext cx="2935006" cy="2479487"/>
            </a:xfrm>
            <a:custGeom>
              <a:avLst/>
              <a:gdLst>
                <a:gd name="T0" fmla="*/ 0 w 1759"/>
                <a:gd name="T1" fmla="*/ 0 h 1486"/>
                <a:gd name="T2" fmla="*/ 955 w 1759"/>
                <a:gd name="T3" fmla="*/ 1486 h 1486"/>
                <a:gd name="T4" fmla="*/ 1759 w 1759"/>
                <a:gd name="T5" fmla="*/ 701 h 1486"/>
                <a:gd name="T6" fmla="*/ 0 w 1759"/>
                <a:gd name="T7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9" h="1486">
                  <a:moveTo>
                    <a:pt x="0" y="0"/>
                  </a:moveTo>
                  <a:lnTo>
                    <a:pt x="955" y="1486"/>
                  </a:lnTo>
                  <a:lnTo>
                    <a:pt x="1759" y="70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5"/>
            <p:cNvSpPr>
              <a:spLocks/>
            </p:cNvSpPr>
            <p:nvPr/>
          </p:nvSpPr>
          <p:spPr bwMode="auto">
            <a:xfrm>
              <a:off x="9047691" y="2427671"/>
              <a:ext cx="2935006" cy="2384379"/>
            </a:xfrm>
            <a:custGeom>
              <a:avLst/>
              <a:gdLst>
                <a:gd name="T0" fmla="*/ 946 w 1759"/>
                <a:gd name="T1" fmla="*/ 0 h 1429"/>
                <a:gd name="T2" fmla="*/ 0 w 1759"/>
                <a:gd name="T3" fmla="*/ 728 h 1429"/>
                <a:gd name="T4" fmla="*/ 1759 w 1759"/>
                <a:gd name="T5" fmla="*/ 1429 h 1429"/>
                <a:gd name="T6" fmla="*/ 946 w 1759"/>
                <a:gd name="T7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9" h="1429">
                  <a:moveTo>
                    <a:pt x="946" y="0"/>
                  </a:moveTo>
                  <a:lnTo>
                    <a:pt x="0" y="728"/>
                  </a:lnTo>
                  <a:lnTo>
                    <a:pt x="1759" y="1429"/>
                  </a:lnTo>
                  <a:lnTo>
                    <a:pt x="946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6"/>
            <p:cNvSpPr>
              <a:spLocks/>
            </p:cNvSpPr>
            <p:nvPr/>
          </p:nvSpPr>
          <p:spPr bwMode="auto">
            <a:xfrm>
              <a:off x="10626153" y="2427671"/>
              <a:ext cx="1356544" cy="2384379"/>
            </a:xfrm>
            <a:custGeom>
              <a:avLst/>
              <a:gdLst>
                <a:gd name="T0" fmla="*/ 813 w 813"/>
                <a:gd name="T1" fmla="*/ 265 h 1429"/>
                <a:gd name="T2" fmla="*/ 0 w 813"/>
                <a:gd name="T3" fmla="*/ 0 h 1429"/>
                <a:gd name="T4" fmla="*/ 813 w 813"/>
                <a:gd name="T5" fmla="*/ 1429 h 1429"/>
                <a:gd name="T6" fmla="*/ 813 w 813"/>
                <a:gd name="T7" fmla="*/ 265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429">
                  <a:moveTo>
                    <a:pt x="813" y="265"/>
                  </a:moveTo>
                  <a:lnTo>
                    <a:pt x="0" y="0"/>
                  </a:lnTo>
                  <a:lnTo>
                    <a:pt x="813" y="1429"/>
                  </a:lnTo>
                  <a:lnTo>
                    <a:pt x="813" y="26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7"/>
            <p:cNvSpPr>
              <a:spLocks/>
            </p:cNvSpPr>
            <p:nvPr/>
          </p:nvSpPr>
          <p:spPr bwMode="auto">
            <a:xfrm>
              <a:off x="10909809" y="-478969"/>
              <a:ext cx="1104590" cy="1421617"/>
            </a:xfrm>
            <a:custGeom>
              <a:avLst/>
              <a:gdLst>
                <a:gd name="T0" fmla="*/ 0 w 662"/>
                <a:gd name="T1" fmla="*/ 57 h 852"/>
                <a:gd name="T2" fmla="*/ 643 w 662"/>
                <a:gd name="T3" fmla="*/ 852 h 852"/>
                <a:gd name="T4" fmla="*/ 662 w 662"/>
                <a:gd name="T5" fmla="*/ 0 h 852"/>
                <a:gd name="T6" fmla="*/ 0 w 662"/>
                <a:gd name="T7" fmla="*/ 57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852">
                  <a:moveTo>
                    <a:pt x="0" y="57"/>
                  </a:moveTo>
                  <a:lnTo>
                    <a:pt x="643" y="852"/>
                  </a:lnTo>
                  <a:lnTo>
                    <a:pt x="662" y="0"/>
                  </a:lnTo>
                  <a:lnTo>
                    <a:pt x="0" y="57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8"/>
            <p:cNvSpPr>
              <a:spLocks/>
            </p:cNvSpPr>
            <p:nvPr/>
          </p:nvSpPr>
          <p:spPr bwMode="auto">
            <a:xfrm>
              <a:off x="8605522" y="-478969"/>
              <a:ext cx="3408878" cy="95109"/>
            </a:xfrm>
            <a:custGeom>
              <a:avLst/>
              <a:gdLst>
                <a:gd name="T0" fmla="*/ 0 w 2043"/>
                <a:gd name="T1" fmla="*/ 48 h 57"/>
                <a:gd name="T2" fmla="*/ 1381 w 2043"/>
                <a:gd name="T3" fmla="*/ 57 h 57"/>
                <a:gd name="T4" fmla="*/ 2043 w 2043"/>
                <a:gd name="T5" fmla="*/ 0 h 57"/>
                <a:gd name="T6" fmla="*/ 0 w 2043"/>
                <a:gd name="T7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3" h="57">
                  <a:moveTo>
                    <a:pt x="0" y="48"/>
                  </a:moveTo>
                  <a:lnTo>
                    <a:pt x="1381" y="57"/>
                  </a:lnTo>
                  <a:lnTo>
                    <a:pt x="2043" y="0"/>
                  </a:lnTo>
                  <a:lnTo>
                    <a:pt x="0" y="48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9"/>
            <p:cNvSpPr>
              <a:spLocks/>
            </p:cNvSpPr>
            <p:nvPr/>
          </p:nvSpPr>
          <p:spPr bwMode="auto">
            <a:xfrm>
              <a:off x="10641171" y="4812050"/>
              <a:ext cx="1373229" cy="1373229"/>
            </a:xfrm>
            <a:custGeom>
              <a:avLst/>
              <a:gdLst>
                <a:gd name="T0" fmla="*/ 804 w 823"/>
                <a:gd name="T1" fmla="*/ 0 h 823"/>
                <a:gd name="T2" fmla="*/ 0 w 823"/>
                <a:gd name="T3" fmla="*/ 785 h 823"/>
                <a:gd name="T4" fmla="*/ 823 w 823"/>
                <a:gd name="T5" fmla="*/ 823 h 823"/>
                <a:gd name="T6" fmla="*/ 804 w 823"/>
                <a:gd name="T7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3" h="823">
                  <a:moveTo>
                    <a:pt x="804" y="0"/>
                  </a:moveTo>
                  <a:lnTo>
                    <a:pt x="0" y="785"/>
                  </a:lnTo>
                  <a:lnTo>
                    <a:pt x="823" y="823"/>
                  </a:lnTo>
                  <a:lnTo>
                    <a:pt x="80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38863" y="6047332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还可以调成渐变的样子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-2400" y="0"/>
            <a:ext cx="12196800" cy="5775603"/>
          </a:xfrm>
          <a:custGeom>
            <a:avLst/>
            <a:gdLst>
              <a:gd name="connsiteX0" fmla="*/ 180000 w 12196800"/>
              <a:gd name="connsiteY0" fmla="*/ 180601 h 5775603"/>
              <a:gd name="connsiteX1" fmla="*/ 180000 w 12196800"/>
              <a:gd name="connsiteY1" fmla="*/ 5595001 h 5775603"/>
              <a:gd name="connsiteX2" fmla="*/ 12016800 w 12196800"/>
              <a:gd name="connsiteY2" fmla="*/ 5595001 h 5775603"/>
              <a:gd name="connsiteX3" fmla="*/ 12016800 w 12196800"/>
              <a:gd name="connsiteY3" fmla="*/ 180601 h 5775603"/>
              <a:gd name="connsiteX4" fmla="*/ 0 w 12196800"/>
              <a:gd name="connsiteY4" fmla="*/ 0 h 5775603"/>
              <a:gd name="connsiteX5" fmla="*/ 12196800 w 12196800"/>
              <a:gd name="connsiteY5" fmla="*/ 0 h 5775603"/>
              <a:gd name="connsiteX6" fmla="*/ 12196800 w 12196800"/>
              <a:gd name="connsiteY6" fmla="*/ 5775603 h 5775603"/>
              <a:gd name="connsiteX7" fmla="*/ 0 w 12196800"/>
              <a:gd name="connsiteY7" fmla="*/ 5775603 h 577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6800" h="5775603">
                <a:moveTo>
                  <a:pt x="180000" y="180601"/>
                </a:moveTo>
                <a:lnTo>
                  <a:pt x="180000" y="5595001"/>
                </a:lnTo>
                <a:lnTo>
                  <a:pt x="12016800" y="5595001"/>
                </a:lnTo>
                <a:lnTo>
                  <a:pt x="12016800" y="180601"/>
                </a:lnTo>
                <a:close/>
                <a:moveTo>
                  <a:pt x="0" y="0"/>
                </a:moveTo>
                <a:lnTo>
                  <a:pt x="12196800" y="0"/>
                </a:lnTo>
                <a:lnTo>
                  <a:pt x="12196800" y="5775603"/>
                </a:lnTo>
                <a:lnTo>
                  <a:pt x="0" y="5775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55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4688304"/>
          </a:xfrm>
          <a:prstGeom prst="rect">
            <a:avLst/>
          </a:prstGeom>
          <a:solidFill>
            <a:srgbClr val="50C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文本框 188"/>
          <p:cNvSpPr txBox="1"/>
          <p:nvPr/>
        </p:nvSpPr>
        <p:spPr>
          <a:xfrm>
            <a:off x="506227" y="825764"/>
            <a:ext cx="12034064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Right"/>
              <a:lightRig rig="flat" dir="t"/>
            </a:scene3d>
            <a:sp3d extrusionH="12700000" prstMaterial="matte">
              <a:extrusionClr>
                <a:schemeClr val="accent1">
                  <a:lumMod val="75000"/>
                </a:schemeClr>
              </a:extrusionClr>
              <a:contourClr>
                <a:srgbClr val="FFFFFF"/>
              </a:contourClr>
            </a:sp3d>
          </a:bodyPr>
          <a:lstStyle/>
          <a:p>
            <a:r>
              <a:rPr lang="zh-CN" altLang="en-US" sz="16600" spc="-1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动</a:t>
            </a:r>
            <a:r>
              <a:rPr lang="zh-CN" altLang="en-US" sz="16600" spc="-1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</a:t>
            </a:r>
            <a:r>
              <a:rPr lang="zh-CN" altLang="en-US" sz="16600" spc="-1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试</a:t>
            </a:r>
            <a:r>
              <a:rPr lang="zh-CN" altLang="en-US" sz="16600" spc="-1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试</a:t>
            </a:r>
            <a:r>
              <a:rPr lang="zh-CN" altLang="en-US" sz="16600" spc="-1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吧</a:t>
            </a:r>
            <a:r>
              <a:rPr lang="zh-CN" altLang="en-US" sz="16600" spc="-1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！</a:t>
            </a:r>
            <a:endParaRPr lang="zh-CN" altLang="en-US" sz="16600" spc="-1200" dirty="0">
              <a:solidFill>
                <a:schemeClr val="accent1">
                  <a:lumMod val="40000"/>
                  <a:lumOff val="6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0" y="4688304"/>
            <a:ext cx="12192000" cy="2164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1" name="组合 190"/>
          <p:cNvGrpSpPr>
            <a:grpSpLocks noChangeAspect="1"/>
          </p:cNvGrpSpPr>
          <p:nvPr/>
        </p:nvGrpSpPr>
        <p:grpSpPr>
          <a:xfrm>
            <a:off x="881926" y="3428304"/>
            <a:ext cx="2520000" cy="2520000"/>
            <a:chOff x="490235" y="4362449"/>
            <a:chExt cx="1800000" cy="1800000"/>
          </a:xfrm>
        </p:grpSpPr>
        <p:sp>
          <p:nvSpPr>
            <p:cNvPr id="24" name="矩形 23"/>
            <p:cNvSpPr/>
            <p:nvPr/>
          </p:nvSpPr>
          <p:spPr>
            <a:xfrm>
              <a:off x="490235" y="4362449"/>
              <a:ext cx="1800000" cy="18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590235" y="4462449"/>
              <a:ext cx="1600000" cy="1600000"/>
            </a:xfrm>
            <a:prstGeom prst="rect">
              <a:avLst/>
            </a:prstGeom>
            <a:solidFill>
              <a:srgbClr val="97E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右耳朵"/>
            <p:cNvSpPr>
              <a:spLocks/>
            </p:cNvSpPr>
            <p:nvPr/>
          </p:nvSpPr>
          <p:spPr bwMode="auto">
            <a:xfrm flipH="1">
              <a:off x="1751080" y="5334158"/>
              <a:ext cx="117505" cy="185894"/>
            </a:xfrm>
            <a:custGeom>
              <a:avLst/>
              <a:gdLst>
                <a:gd name="T0" fmla="*/ 80 w 80"/>
                <a:gd name="T1" fmla="*/ 63 h 126"/>
                <a:gd name="T2" fmla="*/ 39 w 80"/>
                <a:gd name="T3" fmla="*/ 126 h 126"/>
                <a:gd name="T4" fmla="*/ 0 w 80"/>
                <a:gd name="T5" fmla="*/ 48 h 126"/>
                <a:gd name="T6" fmla="*/ 39 w 80"/>
                <a:gd name="T7" fmla="*/ 0 h 126"/>
                <a:gd name="T8" fmla="*/ 80 w 80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80" y="63"/>
                  </a:moveTo>
                  <a:cubicBezTo>
                    <a:pt x="80" y="98"/>
                    <a:pt x="62" y="126"/>
                    <a:pt x="39" y="126"/>
                  </a:cubicBezTo>
                  <a:cubicBezTo>
                    <a:pt x="17" y="126"/>
                    <a:pt x="0" y="83"/>
                    <a:pt x="0" y="48"/>
                  </a:cubicBezTo>
                  <a:cubicBezTo>
                    <a:pt x="0" y="13"/>
                    <a:pt x="17" y="0"/>
                    <a:pt x="39" y="0"/>
                  </a:cubicBezTo>
                  <a:cubicBezTo>
                    <a:pt x="62" y="0"/>
                    <a:pt x="80" y="28"/>
                    <a:pt x="80" y="6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左耳朵"/>
            <p:cNvSpPr>
              <a:spLocks/>
            </p:cNvSpPr>
            <p:nvPr/>
          </p:nvSpPr>
          <p:spPr bwMode="auto">
            <a:xfrm>
              <a:off x="984648" y="5334159"/>
              <a:ext cx="117505" cy="185894"/>
            </a:xfrm>
            <a:custGeom>
              <a:avLst/>
              <a:gdLst>
                <a:gd name="T0" fmla="*/ 80 w 80"/>
                <a:gd name="T1" fmla="*/ 63 h 126"/>
                <a:gd name="T2" fmla="*/ 39 w 80"/>
                <a:gd name="T3" fmla="*/ 126 h 126"/>
                <a:gd name="T4" fmla="*/ 0 w 80"/>
                <a:gd name="T5" fmla="*/ 48 h 126"/>
                <a:gd name="T6" fmla="*/ 39 w 80"/>
                <a:gd name="T7" fmla="*/ 0 h 126"/>
                <a:gd name="T8" fmla="*/ 80 w 80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80" y="63"/>
                  </a:moveTo>
                  <a:cubicBezTo>
                    <a:pt x="80" y="98"/>
                    <a:pt x="62" y="126"/>
                    <a:pt x="39" y="126"/>
                  </a:cubicBezTo>
                  <a:cubicBezTo>
                    <a:pt x="17" y="126"/>
                    <a:pt x="0" y="83"/>
                    <a:pt x="0" y="48"/>
                  </a:cubicBezTo>
                  <a:cubicBezTo>
                    <a:pt x="0" y="13"/>
                    <a:pt x="17" y="0"/>
                    <a:pt x="39" y="0"/>
                  </a:cubicBezTo>
                  <a:cubicBezTo>
                    <a:pt x="62" y="0"/>
                    <a:pt x="80" y="28"/>
                    <a:pt x="80" y="6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脸蛋"/>
            <p:cNvSpPr>
              <a:spLocks/>
            </p:cNvSpPr>
            <p:nvPr/>
          </p:nvSpPr>
          <p:spPr bwMode="auto">
            <a:xfrm>
              <a:off x="1030197" y="4807282"/>
              <a:ext cx="793935" cy="1004324"/>
            </a:xfrm>
            <a:custGeom>
              <a:avLst/>
              <a:gdLst>
                <a:gd name="T0" fmla="*/ 100 w 200"/>
                <a:gd name="T1" fmla="*/ 0 h 278"/>
                <a:gd name="T2" fmla="*/ 200 w 200"/>
                <a:gd name="T3" fmla="*/ 138 h 278"/>
                <a:gd name="T4" fmla="*/ 100 w 200"/>
                <a:gd name="T5" fmla="*/ 278 h 278"/>
                <a:gd name="T6" fmla="*/ 0 w 200"/>
                <a:gd name="T7" fmla="*/ 139 h 278"/>
                <a:gd name="T8" fmla="*/ 100 w 200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78">
                  <a:moveTo>
                    <a:pt x="100" y="0"/>
                  </a:moveTo>
                  <a:cubicBezTo>
                    <a:pt x="155" y="0"/>
                    <a:pt x="200" y="62"/>
                    <a:pt x="200" y="138"/>
                  </a:cubicBezTo>
                  <a:cubicBezTo>
                    <a:pt x="200" y="215"/>
                    <a:pt x="157" y="270"/>
                    <a:pt x="100" y="278"/>
                  </a:cubicBezTo>
                  <a:cubicBezTo>
                    <a:pt x="42" y="270"/>
                    <a:pt x="0" y="215"/>
                    <a:pt x="0" y="139"/>
                  </a:cubicBezTo>
                  <a:cubicBezTo>
                    <a:pt x="0" y="62"/>
                    <a:pt x="44" y="0"/>
                    <a:pt x="100" y="0"/>
                  </a:cubicBez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头发"/>
            <p:cNvSpPr>
              <a:spLocks noEditPoints="1"/>
            </p:cNvSpPr>
            <p:nvPr/>
          </p:nvSpPr>
          <p:spPr bwMode="auto">
            <a:xfrm>
              <a:off x="758879" y="4562449"/>
              <a:ext cx="1262711" cy="925117"/>
            </a:xfrm>
            <a:custGeom>
              <a:avLst/>
              <a:gdLst>
                <a:gd name="T0" fmla="*/ 0 w 318"/>
                <a:gd name="T1" fmla="*/ 148 h 233"/>
                <a:gd name="T2" fmla="*/ 31 w 318"/>
                <a:gd name="T3" fmla="*/ 157 h 233"/>
                <a:gd name="T4" fmla="*/ 15 w 318"/>
                <a:gd name="T5" fmla="*/ 130 h 233"/>
                <a:gd name="T6" fmla="*/ 55 w 318"/>
                <a:gd name="T7" fmla="*/ 75 h 233"/>
                <a:gd name="T8" fmla="*/ 45 w 318"/>
                <a:gd name="T9" fmla="*/ 72 h 233"/>
                <a:gd name="T10" fmla="*/ 77 w 318"/>
                <a:gd name="T11" fmla="*/ 47 h 233"/>
                <a:gd name="T12" fmla="*/ 121 w 318"/>
                <a:gd name="T13" fmla="*/ 25 h 233"/>
                <a:gd name="T14" fmla="*/ 162 w 318"/>
                <a:gd name="T15" fmla="*/ 25 h 233"/>
                <a:gd name="T16" fmla="*/ 164 w 318"/>
                <a:gd name="T17" fmla="*/ 25 h 233"/>
                <a:gd name="T18" fmla="*/ 215 w 318"/>
                <a:gd name="T19" fmla="*/ 21 h 233"/>
                <a:gd name="T20" fmla="*/ 252 w 318"/>
                <a:gd name="T21" fmla="*/ 25 h 233"/>
                <a:gd name="T22" fmla="*/ 242 w 318"/>
                <a:gd name="T23" fmla="*/ 38 h 233"/>
                <a:gd name="T24" fmla="*/ 278 w 318"/>
                <a:gd name="T25" fmla="*/ 67 h 233"/>
                <a:gd name="T26" fmla="*/ 279 w 318"/>
                <a:gd name="T27" fmla="*/ 80 h 233"/>
                <a:gd name="T28" fmla="*/ 285 w 318"/>
                <a:gd name="T29" fmla="*/ 86 h 233"/>
                <a:gd name="T30" fmla="*/ 316 w 318"/>
                <a:gd name="T31" fmla="*/ 134 h 233"/>
                <a:gd name="T32" fmla="*/ 304 w 318"/>
                <a:gd name="T33" fmla="*/ 158 h 233"/>
                <a:gd name="T34" fmla="*/ 304 w 318"/>
                <a:gd name="T35" fmla="*/ 159 h 233"/>
                <a:gd name="T36" fmla="*/ 317 w 318"/>
                <a:gd name="T37" fmla="*/ 149 h 233"/>
                <a:gd name="T38" fmla="*/ 301 w 318"/>
                <a:gd name="T39" fmla="*/ 175 h 233"/>
                <a:gd name="T40" fmla="*/ 298 w 318"/>
                <a:gd name="T41" fmla="*/ 189 h 233"/>
                <a:gd name="T42" fmla="*/ 264 w 318"/>
                <a:gd name="T43" fmla="*/ 213 h 233"/>
                <a:gd name="T44" fmla="*/ 229 w 318"/>
                <a:gd name="T45" fmla="*/ 172 h 233"/>
                <a:gd name="T46" fmla="*/ 202 w 318"/>
                <a:gd name="T47" fmla="*/ 112 h 233"/>
                <a:gd name="T48" fmla="*/ 40 w 318"/>
                <a:gd name="T49" fmla="*/ 214 h 233"/>
                <a:gd name="T50" fmla="*/ 61 w 318"/>
                <a:gd name="T51" fmla="*/ 170 h 233"/>
                <a:gd name="T52" fmla="*/ 0 w 318"/>
                <a:gd name="T53" fmla="*/ 148 h 233"/>
                <a:gd name="T54" fmla="*/ 40 w 318"/>
                <a:gd name="T55" fmla="*/ 136 h 233"/>
                <a:gd name="T56" fmla="*/ 43 w 318"/>
                <a:gd name="T57" fmla="*/ 127 h 233"/>
                <a:gd name="T58" fmla="*/ 43 w 318"/>
                <a:gd name="T59" fmla="*/ 127 h 233"/>
                <a:gd name="T60" fmla="*/ 43 w 318"/>
                <a:gd name="T61" fmla="*/ 125 h 233"/>
                <a:gd name="T62" fmla="*/ 34 w 318"/>
                <a:gd name="T63" fmla="*/ 153 h 233"/>
                <a:gd name="T64" fmla="*/ 37 w 318"/>
                <a:gd name="T65" fmla="*/ 150 h 233"/>
                <a:gd name="T66" fmla="*/ 40 w 318"/>
                <a:gd name="T67" fmla="*/ 13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233">
                  <a:moveTo>
                    <a:pt x="0" y="148"/>
                  </a:moveTo>
                  <a:cubicBezTo>
                    <a:pt x="13" y="162"/>
                    <a:pt x="23" y="162"/>
                    <a:pt x="31" y="157"/>
                  </a:cubicBezTo>
                  <a:cubicBezTo>
                    <a:pt x="21" y="155"/>
                    <a:pt x="16" y="142"/>
                    <a:pt x="15" y="130"/>
                  </a:cubicBezTo>
                  <a:cubicBezTo>
                    <a:pt x="12" y="109"/>
                    <a:pt x="33" y="83"/>
                    <a:pt x="55" y="75"/>
                  </a:cubicBezTo>
                  <a:cubicBezTo>
                    <a:pt x="52" y="74"/>
                    <a:pt x="48" y="73"/>
                    <a:pt x="45" y="72"/>
                  </a:cubicBezTo>
                  <a:cubicBezTo>
                    <a:pt x="65" y="68"/>
                    <a:pt x="77" y="64"/>
                    <a:pt x="77" y="47"/>
                  </a:cubicBezTo>
                  <a:cubicBezTo>
                    <a:pt x="77" y="26"/>
                    <a:pt x="102" y="15"/>
                    <a:pt x="121" y="25"/>
                  </a:cubicBezTo>
                  <a:cubicBezTo>
                    <a:pt x="131" y="15"/>
                    <a:pt x="149" y="13"/>
                    <a:pt x="16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74" y="1"/>
                    <a:pt x="207" y="0"/>
                    <a:pt x="215" y="21"/>
                  </a:cubicBezTo>
                  <a:cubicBezTo>
                    <a:pt x="220" y="35"/>
                    <a:pt x="233" y="35"/>
                    <a:pt x="252" y="25"/>
                  </a:cubicBezTo>
                  <a:cubicBezTo>
                    <a:pt x="251" y="32"/>
                    <a:pt x="247" y="36"/>
                    <a:pt x="242" y="38"/>
                  </a:cubicBezTo>
                  <a:cubicBezTo>
                    <a:pt x="260" y="38"/>
                    <a:pt x="278" y="49"/>
                    <a:pt x="278" y="67"/>
                  </a:cubicBezTo>
                  <a:cubicBezTo>
                    <a:pt x="278" y="71"/>
                    <a:pt x="278" y="76"/>
                    <a:pt x="279" y="80"/>
                  </a:cubicBezTo>
                  <a:cubicBezTo>
                    <a:pt x="281" y="82"/>
                    <a:pt x="283" y="84"/>
                    <a:pt x="285" y="86"/>
                  </a:cubicBezTo>
                  <a:cubicBezTo>
                    <a:pt x="303" y="96"/>
                    <a:pt x="318" y="117"/>
                    <a:pt x="316" y="134"/>
                  </a:cubicBezTo>
                  <a:cubicBezTo>
                    <a:pt x="315" y="144"/>
                    <a:pt x="311" y="155"/>
                    <a:pt x="304" y="158"/>
                  </a:cubicBezTo>
                  <a:cubicBezTo>
                    <a:pt x="304" y="159"/>
                    <a:pt x="304" y="159"/>
                    <a:pt x="304" y="159"/>
                  </a:cubicBezTo>
                  <a:cubicBezTo>
                    <a:pt x="308" y="157"/>
                    <a:pt x="312" y="154"/>
                    <a:pt x="317" y="149"/>
                  </a:cubicBezTo>
                  <a:cubicBezTo>
                    <a:pt x="317" y="161"/>
                    <a:pt x="310" y="170"/>
                    <a:pt x="301" y="175"/>
                  </a:cubicBezTo>
                  <a:cubicBezTo>
                    <a:pt x="300" y="180"/>
                    <a:pt x="299" y="185"/>
                    <a:pt x="298" y="189"/>
                  </a:cubicBezTo>
                  <a:cubicBezTo>
                    <a:pt x="307" y="230"/>
                    <a:pt x="250" y="212"/>
                    <a:pt x="264" y="213"/>
                  </a:cubicBezTo>
                  <a:cubicBezTo>
                    <a:pt x="263" y="166"/>
                    <a:pt x="254" y="193"/>
                    <a:pt x="229" y="172"/>
                  </a:cubicBezTo>
                  <a:cubicBezTo>
                    <a:pt x="220" y="164"/>
                    <a:pt x="215" y="149"/>
                    <a:pt x="202" y="112"/>
                  </a:cubicBezTo>
                  <a:cubicBezTo>
                    <a:pt x="181" y="148"/>
                    <a:pt x="98" y="233"/>
                    <a:pt x="40" y="214"/>
                  </a:cubicBezTo>
                  <a:cubicBezTo>
                    <a:pt x="49" y="213"/>
                    <a:pt x="69" y="165"/>
                    <a:pt x="61" y="170"/>
                  </a:cubicBezTo>
                  <a:cubicBezTo>
                    <a:pt x="47" y="182"/>
                    <a:pt x="28" y="212"/>
                    <a:pt x="0" y="148"/>
                  </a:cubicBezTo>
                  <a:close/>
                  <a:moveTo>
                    <a:pt x="40" y="136"/>
                  </a:moveTo>
                  <a:cubicBezTo>
                    <a:pt x="41" y="129"/>
                    <a:pt x="42" y="124"/>
                    <a:pt x="43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31" y="133"/>
                    <a:pt x="19" y="144"/>
                    <a:pt x="34" y="153"/>
                  </a:cubicBezTo>
                  <a:cubicBezTo>
                    <a:pt x="35" y="152"/>
                    <a:pt x="36" y="151"/>
                    <a:pt x="37" y="150"/>
                  </a:cubicBezTo>
                  <a:cubicBezTo>
                    <a:pt x="38" y="146"/>
                    <a:pt x="39" y="141"/>
                    <a:pt x="40" y="136"/>
                  </a:cubicBezTo>
                  <a:close/>
                </a:path>
              </a:pathLst>
            </a:custGeom>
            <a:solidFill>
              <a:schemeClr val="tx1"/>
            </a:solidFill>
            <a:ln w="5715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86" name="右眼"/>
            <p:cNvSpPr/>
            <p:nvPr/>
          </p:nvSpPr>
          <p:spPr>
            <a:xfrm>
              <a:off x="1574357" y="5384809"/>
              <a:ext cx="126889" cy="422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眼镜"/>
            <p:cNvSpPr>
              <a:spLocks noEditPoints="1"/>
            </p:cNvSpPr>
            <p:nvPr/>
          </p:nvSpPr>
          <p:spPr bwMode="auto">
            <a:xfrm>
              <a:off x="1006000" y="5256462"/>
              <a:ext cx="843181" cy="298139"/>
            </a:xfrm>
            <a:custGeom>
              <a:avLst/>
              <a:gdLst>
                <a:gd name="T0" fmla="*/ 1658 w 1660"/>
                <a:gd name="T1" fmla="*/ 103 h 587"/>
                <a:gd name="T2" fmla="*/ 1596 w 1660"/>
                <a:gd name="T3" fmla="*/ 68 h 587"/>
                <a:gd name="T4" fmla="*/ 1096 w 1660"/>
                <a:gd name="T5" fmla="*/ 39 h 587"/>
                <a:gd name="T6" fmla="*/ 837 w 1660"/>
                <a:gd name="T7" fmla="*/ 149 h 587"/>
                <a:gd name="T8" fmla="*/ 823 w 1660"/>
                <a:gd name="T9" fmla="*/ 149 h 587"/>
                <a:gd name="T10" fmla="*/ 564 w 1660"/>
                <a:gd name="T11" fmla="*/ 39 h 587"/>
                <a:gd name="T12" fmla="*/ 64 w 1660"/>
                <a:gd name="T13" fmla="*/ 68 h 587"/>
                <a:gd name="T14" fmla="*/ 2 w 1660"/>
                <a:gd name="T15" fmla="*/ 103 h 587"/>
                <a:gd name="T16" fmla="*/ 27 w 1660"/>
                <a:gd name="T17" fmla="*/ 161 h 587"/>
                <a:gd name="T18" fmla="*/ 98 w 1660"/>
                <a:gd name="T19" fmla="*/ 296 h 587"/>
                <a:gd name="T20" fmla="*/ 214 w 1660"/>
                <a:gd name="T21" fmla="*/ 541 h 587"/>
                <a:gd name="T22" fmla="*/ 614 w 1660"/>
                <a:gd name="T23" fmla="*/ 537 h 587"/>
                <a:gd name="T24" fmla="*/ 828 w 1660"/>
                <a:gd name="T25" fmla="*/ 238 h 587"/>
                <a:gd name="T26" fmla="*/ 832 w 1660"/>
                <a:gd name="T27" fmla="*/ 238 h 587"/>
                <a:gd name="T28" fmla="*/ 1046 w 1660"/>
                <a:gd name="T29" fmla="*/ 537 h 587"/>
                <a:gd name="T30" fmla="*/ 1446 w 1660"/>
                <a:gd name="T31" fmla="*/ 541 h 587"/>
                <a:gd name="T32" fmla="*/ 1562 w 1660"/>
                <a:gd name="T33" fmla="*/ 296 h 587"/>
                <a:gd name="T34" fmla="*/ 1633 w 1660"/>
                <a:gd name="T35" fmla="*/ 161 h 587"/>
                <a:gd name="T36" fmla="*/ 1658 w 1660"/>
                <a:gd name="T37" fmla="*/ 103 h 587"/>
                <a:gd name="T38" fmla="*/ 670 w 1660"/>
                <a:gd name="T39" fmla="*/ 341 h 587"/>
                <a:gd name="T40" fmla="*/ 588 w 1660"/>
                <a:gd name="T41" fmla="*/ 489 h 587"/>
                <a:gd name="T42" fmla="*/ 411 w 1660"/>
                <a:gd name="T43" fmla="*/ 519 h 587"/>
                <a:gd name="T44" fmla="*/ 234 w 1660"/>
                <a:gd name="T45" fmla="*/ 490 h 587"/>
                <a:gd name="T46" fmla="*/ 160 w 1660"/>
                <a:gd name="T47" fmla="*/ 316 h 587"/>
                <a:gd name="T48" fmla="*/ 146 w 1660"/>
                <a:gd name="T49" fmla="*/ 132 h 587"/>
                <a:gd name="T50" fmla="*/ 405 w 1660"/>
                <a:gd name="T51" fmla="*/ 89 h 587"/>
                <a:gd name="T52" fmla="*/ 702 w 1660"/>
                <a:gd name="T53" fmla="*/ 170 h 587"/>
                <a:gd name="T54" fmla="*/ 670 w 1660"/>
                <a:gd name="T55" fmla="*/ 341 h 587"/>
                <a:gd name="T56" fmla="*/ 1500 w 1660"/>
                <a:gd name="T57" fmla="*/ 316 h 587"/>
                <a:gd name="T58" fmla="*/ 1426 w 1660"/>
                <a:gd name="T59" fmla="*/ 490 h 587"/>
                <a:gd name="T60" fmla="*/ 1249 w 1660"/>
                <a:gd name="T61" fmla="*/ 519 h 587"/>
                <a:gd name="T62" fmla="*/ 1072 w 1660"/>
                <a:gd name="T63" fmla="*/ 489 h 587"/>
                <a:gd name="T64" fmla="*/ 990 w 1660"/>
                <a:gd name="T65" fmla="*/ 341 h 587"/>
                <a:gd name="T66" fmla="*/ 958 w 1660"/>
                <a:gd name="T67" fmla="*/ 170 h 587"/>
                <a:gd name="T68" fmla="*/ 1255 w 1660"/>
                <a:gd name="T69" fmla="*/ 89 h 587"/>
                <a:gd name="T70" fmla="*/ 1514 w 1660"/>
                <a:gd name="T71" fmla="*/ 132 h 587"/>
                <a:gd name="T72" fmla="*/ 1500 w 1660"/>
                <a:gd name="T73" fmla="*/ 31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0" h="587">
                  <a:moveTo>
                    <a:pt x="1658" y="103"/>
                  </a:moveTo>
                  <a:cubicBezTo>
                    <a:pt x="1658" y="71"/>
                    <a:pt x="1653" y="83"/>
                    <a:pt x="1596" y="68"/>
                  </a:cubicBezTo>
                  <a:cubicBezTo>
                    <a:pt x="1539" y="52"/>
                    <a:pt x="1364" y="0"/>
                    <a:pt x="1096" y="39"/>
                  </a:cubicBezTo>
                  <a:cubicBezTo>
                    <a:pt x="872" y="72"/>
                    <a:pt x="929" y="146"/>
                    <a:pt x="837" y="149"/>
                  </a:cubicBezTo>
                  <a:cubicBezTo>
                    <a:pt x="823" y="149"/>
                    <a:pt x="823" y="149"/>
                    <a:pt x="823" y="149"/>
                  </a:cubicBezTo>
                  <a:cubicBezTo>
                    <a:pt x="731" y="146"/>
                    <a:pt x="788" y="72"/>
                    <a:pt x="564" y="39"/>
                  </a:cubicBezTo>
                  <a:cubicBezTo>
                    <a:pt x="296" y="0"/>
                    <a:pt x="121" y="52"/>
                    <a:pt x="64" y="68"/>
                  </a:cubicBezTo>
                  <a:cubicBezTo>
                    <a:pt x="7" y="83"/>
                    <a:pt x="2" y="71"/>
                    <a:pt x="2" y="103"/>
                  </a:cubicBezTo>
                  <a:cubicBezTo>
                    <a:pt x="3" y="135"/>
                    <a:pt x="0" y="161"/>
                    <a:pt x="27" y="161"/>
                  </a:cubicBezTo>
                  <a:cubicBezTo>
                    <a:pt x="55" y="161"/>
                    <a:pt x="55" y="161"/>
                    <a:pt x="98" y="296"/>
                  </a:cubicBezTo>
                  <a:cubicBezTo>
                    <a:pt x="150" y="458"/>
                    <a:pt x="164" y="504"/>
                    <a:pt x="214" y="541"/>
                  </a:cubicBezTo>
                  <a:cubicBezTo>
                    <a:pt x="275" y="587"/>
                    <a:pt x="531" y="587"/>
                    <a:pt x="614" y="537"/>
                  </a:cubicBezTo>
                  <a:cubicBezTo>
                    <a:pt x="717" y="475"/>
                    <a:pt x="704" y="241"/>
                    <a:pt x="828" y="238"/>
                  </a:cubicBezTo>
                  <a:cubicBezTo>
                    <a:pt x="829" y="238"/>
                    <a:pt x="831" y="238"/>
                    <a:pt x="832" y="238"/>
                  </a:cubicBezTo>
                  <a:cubicBezTo>
                    <a:pt x="956" y="241"/>
                    <a:pt x="943" y="475"/>
                    <a:pt x="1046" y="537"/>
                  </a:cubicBezTo>
                  <a:cubicBezTo>
                    <a:pt x="1129" y="587"/>
                    <a:pt x="1385" y="587"/>
                    <a:pt x="1446" y="541"/>
                  </a:cubicBezTo>
                  <a:cubicBezTo>
                    <a:pt x="1496" y="504"/>
                    <a:pt x="1510" y="458"/>
                    <a:pt x="1562" y="296"/>
                  </a:cubicBezTo>
                  <a:cubicBezTo>
                    <a:pt x="1605" y="161"/>
                    <a:pt x="1605" y="161"/>
                    <a:pt x="1633" y="161"/>
                  </a:cubicBezTo>
                  <a:cubicBezTo>
                    <a:pt x="1660" y="161"/>
                    <a:pt x="1657" y="135"/>
                    <a:pt x="1658" y="103"/>
                  </a:cubicBezTo>
                  <a:close/>
                  <a:moveTo>
                    <a:pt x="670" y="341"/>
                  </a:moveTo>
                  <a:cubicBezTo>
                    <a:pt x="644" y="407"/>
                    <a:pt x="624" y="465"/>
                    <a:pt x="588" y="489"/>
                  </a:cubicBezTo>
                  <a:cubicBezTo>
                    <a:pt x="550" y="515"/>
                    <a:pt x="494" y="520"/>
                    <a:pt x="411" y="519"/>
                  </a:cubicBezTo>
                  <a:cubicBezTo>
                    <a:pt x="341" y="517"/>
                    <a:pt x="266" y="520"/>
                    <a:pt x="234" y="490"/>
                  </a:cubicBezTo>
                  <a:cubicBezTo>
                    <a:pt x="208" y="465"/>
                    <a:pt x="182" y="386"/>
                    <a:pt x="160" y="316"/>
                  </a:cubicBezTo>
                  <a:cubicBezTo>
                    <a:pt x="129" y="219"/>
                    <a:pt x="115" y="161"/>
                    <a:pt x="146" y="132"/>
                  </a:cubicBezTo>
                  <a:cubicBezTo>
                    <a:pt x="185" y="97"/>
                    <a:pt x="286" y="91"/>
                    <a:pt x="405" y="89"/>
                  </a:cubicBezTo>
                  <a:cubicBezTo>
                    <a:pt x="524" y="88"/>
                    <a:pt x="682" y="123"/>
                    <a:pt x="702" y="170"/>
                  </a:cubicBezTo>
                  <a:cubicBezTo>
                    <a:pt x="718" y="205"/>
                    <a:pt x="693" y="282"/>
                    <a:pt x="670" y="341"/>
                  </a:cubicBezTo>
                  <a:close/>
                  <a:moveTo>
                    <a:pt x="1500" y="316"/>
                  </a:moveTo>
                  <a:cubicBezTo>
                    <a:pt x="1478" y="386"/>
                    <a:pt x="1452" y="465"/>
                    <a:pt x="1426" y="490"/>
                  </a:cubicBezTo>
                  <a:cubicBezTo>
                    <a:pt x="1394" y="520"/>
                    <a:pt x="1319" y="517"/>
                    <a:pt x="1249" y="519"/>
                  </a:cubicBezTo>
                  <a:cubicBezTo>
                    <a:pt x="1166" y="520"/>
                    <a:pt x="1110" y="515"/>
                    <a:pt x="1072" y="489"/>
                  </a:cubicBezTo>
                  <a:cubicBezTo>
                    <a:pt x="1036" y="465"/>
                    <a:pt x="1016" y="407"/>
                    <a:pt x="990" y="341"/>
                  </a:cubicBezTo>
                  <a:cubicBezTo>
                    <a:pt x="967" y="282"/>
                    <a:pt x="942" y="205"/>
                    <a:pt x="958" y="170"/>
                  </a:cubicBezTo>
                  <a:cubicBezTo>
                    <a:pt x="978" y="123"/>
                    <a:pt x="1136" y="88"/>
                    <a:pt x="1255" y="89"/>
                  </a:cubicBezTo>
                  <a:cubicBezTo>
                    <a:pt x="1374" y="91"/>
                    <a:pt x="1475" y="97"/>
                    <a:pt x="1514" y="132"/>
                  </a:cubicBezTo>
                  <a:cubicBezTo>
                    <a:pt x="1546" y="161"/>
                    <a:pt x="1531" y="219"/>
                    <a:pt x="1500" y="3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88" name="左眼"/>
            <p:cNvSpPr/>
            <p:nvPr/>
          </p:nvSpPr>
          <p:spPr>
            <a:xfrm>
              <a:off x="1160794" y="5384809"/>
              <a:ext cx="126889" cy="422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67"/>
            <p:cNvSpPr>
              <a:spLocks/>
            </p:cNvSpPr>
            <p:nvPr/>
          </p:nvSpPr>
          <p:spPr bwMode="auto">
            <a:xfrm>
              <a:off x="1247102" y="5589566"/>
              <a:ext cx="365616" cy="104191"/>
            </a:xfrm>
            <a:custGeom>
              <a:avLst/>
              <a:gdLst>
                <a:gd name="T0" fmla="*/ 1263 w 2019"/>
                <a:gd name="T1" fmla="*/ 404 h 574"/>
                <a:gd name="T2" fmla="*/ 1313 w 2019"/>
                <a:gd name="T3" fmla="*/ 505 h 574"/>
                <a:gd name="T4" fmla="*/ 1010 w 2019"/>
                <a:gd name="T5" fmla="*/ 278 h 574"/>
                <a:gd name="T6" fmla="*/ 682 w 2019"/>
                <a:gd name="T7" fmla="*/ 530 h 574"/>
                <a:gd name="T8" fmla="*/ 758 w 2019"/>
                <a:gd name="T9" fmla="*/ 429 h 574"/>
                <a:gd name="T10" fmla="*/ 429 w 2019"/>
                <a:gd name="T11" fmla="*/ 530 h 574"/>
                <a:gd name="T12" fmla="*/ 505 w 2019"/>
                <a:gd name="T13" fmla="*/ 429 h 574"/>
                <a:gd name="T14" fmla="*/ 227 w 2019"/>
                <a:gd name="T15" fmla="*/ 429 h 574"/>
                <a:gd name="T16" fmla="*/ 303 w 2019"/>
                <a:gd name="T17" fmla="*/ 404 h 574"/>
                <a:gd name="T18" fmla="*/ 0 w 2019"/>
                <a:gd name="T19" fmla="*/ 25 h 574"/>
                <a:gd name="T20" fmla="*/ 884 w 2019"/>
                <a:gd name="T21" fmla="*/ 50 h 574"/>
                <a:gd name="T22" fmla="*/ 1061 w 2019"/>
                <a:gd name="T23" fmla="*/ 25 h 574"/>
                <a:gd name="T24" fmla="*/ 1995 w 2019"/>
                <a:gd name="T25" fmla="*/ 0 h 574"/>
                <a:gd name="T26" fmla="*/ 1717 w 2019"/>
                <a:gd name="T27" fmla="*/ 354 h 574"/>
                <a:gd name="T28" fmla="*/ 1768 w 2019"/>
                <a:gd name="T29" fmla="*/ 404 h 574"/>
                <a:gd name="T30" fmla="*/ 1515 w 2019"/>
                <a:gd name="T31" fmla="*/ 429 h 574"/>
                <a:gd name="T32" fmla="*/ 1566 w 2019"/>
                <a:gd name="T33" fmla="*/ 505 h 574"/>
                <a:gd name="T34" fmla="*/ 1263 w 2019"/>
                <a:gd name="T35" fmla="*/ 40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19" h="574">
                  <a:moveTo>
                    <a:pt x="1263" y="404"/>
                  </a:moveTo>
                  <a:cubicBezTo>
                    <a:pt x="1209" y="412"/>
                    <a:pt x="1299" y="482"/>
                    <a:pt x="1313" y="505"/>
                  </a:cubicBezTo>
                  <a:cubicBezTo>
                    <a:pt x="1199" y="543"/>
                    <a:pt x="1068" y="380"/>
                    <a:pt x="1010" y="278"/>
                  </a:cubicBezTo>
                  <a:cubicBezTo>
                    <a:pt x="911" y="372"/>
                    <a:pt x="849" y="504"/>
                    <a:pt x="682" y="530"/>
                  </a:cubicBezTo>
                  <a:cubicBezTo>
                    <a:pt x="689" y="479"/>
                    <a:pt x="750" y="481"/>
                    <a:pt x="758" y="429"/>
                  </a:cubicBezTo>
                  <a:cubicBezTo>
                    <a:pt x="636" y="451"/>
                    <a:pt x="596" y="554"/>
                    <a:pt x="429" y="530"/>
                  </a:cubicBezTo>
                  <a:cubicBezTo>
                    <a:pt x="437" y="479"/>
                    <a:pt x="498" y="481"/>
                    <a:pt x="505" y="429"/>
                  </a:cubicBezTo>
                  <a:cubicBezTo>
                    <a:pt x="429" y="463"/>
                    <a:pt x="303" y="463"/>
                    <a:pt x="227" y="429"/>
                  </a:cubicBezTo>
                  <a:cubicBezTo>
                    <a:pt x="231" y="400"/>
                    <a:pt x="273" y="408"/>
                    <a:pt x="303" y="404"/>
                  </a:cubicBezTo>
                  <a:cubicBezTo>
                    <a:pt x="183" y="296"/>
                    <a:pt x="11" y="241"/>
                    <a:pt x="0" y="25"/>
                  </a:cubicBezTo>
                  <a:cubicBezTo>
                    <a:pt x="141" y="308"/>
                    <a:pt x="715" y="319"/>
                    <a:pt x="884" y="50"/>
                  </a:cubicBezTo>
                  <a:cubicBezTo>
                    <a:pt x="983" y="39"/>
                    <a:pt x="1015" y="103"/>
                    <a:pt x="1061" y="25"/>
                  </a:cubicBezTo>
                  <a:cubicBezTo>
                    <a:pt x="1248" y="264"/>
                    <a:pt x="1870" y="375"/>
                    <a:pt x="1995" y="0"/>
                  </a:cubicBezTo>
                  <a:cubicBezTo>
                    <a:pt x="2019" y="133"/>
                    <a:pt x="1904" y="346"/>
                    <a:pt x="1717" y="354"/>
                  </a:cubicBezTo>
                  <a:cubicBezTo>
                    <a:pt x="1708" y="396"/>
                    <a:pt x="1737" y="401"/>
                    <a:pt x="1768" y="404"/>
                  </a:cubicBezTo>
                  <a:cubicBezTo>
                    <a:pt x="1743" y="470"/>
                    <a:pt x="1570" y="472"/>
                    <a:pt x="1515" y="429"/>
                  </a:cubicBezTo>
                  <a:cubicBezTo>
                    <a:pt x="1455" y="437"/>
                    <a:pt x="1543" y="498"/>
                    <a:pt x="1566" y="505"/>
                  </a:cubicBezTo>
                  <a:cubicBezTo>
                    <a:pt x="1462" y="574"/>
                    <a:pt x="1319" y="467"/>
                    <a:pt x="1263" y="4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9" name="Group 4"/>
            <p:cNvGrpSpPr>
              <a:grpSpLocks noChangeAspect="1"/>
            </p:cNvGrpSpPr>
            <p:nvPr/>
          </p:nvGrpSpPr>
          <p:grpSpPr bwMode="auto">
            <a:xfrm>
              <a:off x="1291363" y="5824427"/>
              <a:ext cx="279774" cy="138022"/>
              <a:chOff x="3664" y="2635"/>
              <a:chExt cx="450" cy="222"/>
            </a:xfrm>
          </p:grpSpPr>
          <p:sp>
            <p:nvSpPr>
              <p:cNvPr id="90" name="Freeform 5"/>
              <p:cNvSpPr>
                <a:spLocks/>
              </p:cNvSpPr>
              <p:nvPr/>
            </p:nvSpPr>
            <p:spPr bwMode="auto">
              <a:xfrm>
                <a:off x="3664" y="2635"/>
                <a:ext cx="171" cy="222"/>
              </a:xfrm>
              <a:custGeom>
                <a:avLst/>
                <a:gdLst>
                  <a:gd name="T0" fmla="*/ 66 w 130"/>
                  <a:gd name="T1" fmla="*/ 14 h 168"/>
                  <a:gd name="T2" fmla="*/ 0 w 130"/>
                  <a:gd name="T3" fmla="*/ 5 h 168"/>
                  <a:gd name="T4" fmla="*/ 0 w 130"/>
                  <a:gd name="T5" fmla="*/ 79 h 168"/>
                  <a:gd name="T6" fmla="*/ 0 w 130"/>
                  <a:gd name="T7" fmla="*/ 90 h 168"/>
                  <a:gd name="T8" fmla="*/ 0 w 130"/>
                  <a:gd name="T9" fmla="*/ 164 h 168"/>
                  <a:gd name="T10" fmla="*/ 66 w 130"/>
                  <a:gd name="T11" fmla="*/ 154 h 168"/>
                  <a:gd name="T12" fmla="*/ 130 w 130"/>
                  <a:gd name="T13" fmla="*/ 122 h 168"/>
                  <a:gd name="T14" fmla="*/ 130 w 130"/>
                  <a:gd name="T15" fmla="*/ 115 h 168"/>
                  <a:gd name="T16" fmla="*/ 130 w 130"/>
                  <a:gd name="T17" fmla="*/ 53 h 168"/>
                  <a:gd name="T18" fmla="*/ 130 w 130"/>
                  <a:gd name="T19" fmla="*/ 46 h 168"/>
                  <a:gd name="T20" fmla="*/ 66 w 130"/>
                  <a:gd name="T21" fmla="*/ 1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68">
                    <a:moveTo>
                      <a:pt x="66" y="14"/>
                    </a:moveTo>
                    <a:cubicBezTo>
                      <a:pt x="27" y="0"/>
                      <a:pt x="0" y="5"/>
                      <a:pt x="0" y="5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4"/>
                      <a:pt x="27" y="168"/>
                      <a:pt x="66" y="154"/>
                    </a:cubicBezTo>
                    <a:cubicBezTo>
                      <a:pt x="109" y="138"/>
                      <a:pt x="130" y="122"/>
                      <a:pt x="130" y="122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09" y="30"/>
                      <a:pt x="66" y="1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"/>
              <p:cNvSpPr>
                <a:spLocks/>
              </p:cNvSpPr>
              <p:nvPr/>
            </p:nvSpPr>
            <p:spPr bwMode="auto">
              <a:xfrm>
                <a:off x="3751" y="2689"/>
                <a:ext cx="74" cy="113"/>
              </a:xfrm>
              <a:custGeom>
                <a:avLst/>
                <a:gdLst>
                  <a:gd name="T0" fmla="*/ 57 w 57"/>
                  <a:gd name="T1" fmla="*/ 43 h 86"/>
                  <a:gd name="T2" fmla="*/ 0 w 57"/>
                  <a:gd name="T3" fmla="*/ 43 h 86"/>
                  <a:gd name="T4" fmla="*/ 57 w 57"/>
                  <a:gd name="T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86">
                    <a:moveTo>
                      <a:pt x="57" y="43"/>
                    </a:moveTo>
                    <a:cubicBezTo>
                      <a:pt x="57" y="43"/>
                      <a:pt x="0" y="0"/>
                      <a:pt x="0" y="43"/>
                    </a:cubicBezTo>
                    <a:cubicBezTo>
                      <a:pt x="0" y="86"/>
                      <a:pt x="57" y="43"/>
                      <a:pt x="57" y="4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7"/>
              <p:cNvSpPr>
                <a:spLocks/>
              </p:cNvSpPr>
              <p:nvPr/>
            </p:nvSpPr>
            <p:spPr bwMode="auto">
              <a:xfrm>
                <a:off x="3943" y="2635"/>
                <a:ext cx="171" cy="222"/>
              </a:xfrm>
              <a:custGeom>
                <a:avLst/>
                <a:gdLst>
                  <a:gd name="T0" fmla="*/ 64 w 130"/>
                  <a:gd name="T1" fmla="*/ 14 h 168"/>
                  <a:gd name="T2" fmla="*/ 130 w 130"/>
                  <a:gd name="T3" fmla="*/ 5 h 168"/>
                  <a:gd name="T4" fmla="*/ 130 w 130"/>
                  <a:gd name="T5" fmla="*/ 79 h 168"/>
                  <a:gd name="T6" fmla="*/ 130 w 130"/>
                  <a:gd name="T7" fmla="*/ 90 h 168"/>
                  <a:gd name="T8" fmla="*/ 130 w 130"/>
                  <a:gd name="T9" fmla="*/ 164 h 168"/>
                  <a:gd name="T10" fmla="*/ 64 w 130"/>
                  <a:gd name="T11" fmla="*/ 154 h 168"/>
                  <a:gd name="T12" fmla="*/ 0 w 130"/>
                  <a:gd name="T13" fmla="*/ 122 h 168"/>
                  <a:gd name="T14" fmla="*/ 0 w 130"/>
                  <a:gd name="T15" fmla="*/ 115 h 168"/>
                  <a:gd name="T16" fmla="*/ 0 w 130"/>
                  <a:gd name="T17" fmla="*/ 53 h 168"/>
                  <a:gd name="T18" fmla="*/ 0 w 130"/>
                  <a:gd name="T19" fmla="*/ 46 h 168"/>
                  <a:gd name="T20" fmla="*/ 64 w 130"/>
                  <a:gd name="T21" fmla="*/ 1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68">
                    <a:moveTo>
                      <a:pt x="64" y="14"/>
                    </a:moveTo>
                    <a:cubicBezTo>
                      <a:pt x="103" y="0"/>
                      <a:pt x="130" y="5"/>
                      <a:pt x="130" y="5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30" y="164"/>
                      <a:pt x="130" y="164"/>
                      <a:pt x="130" y="164"/>
                    </a:cubicBezTo>
                    <a:cubicBezTo>
                      <a:pt x="130" y="164"/>
                      <a:pt x="103" y="168"/>
                      <a:pt x="64" y="154"/>
                    </a:cubicBezTo>
                    <a:cubicBezTo>
                      <a:pt x="21" y="138"/>
                      <a:pt x="0" y="122"/>
                      <a:pt x="0" y="122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21" y="30"/>
                      <a:pt x="64" y="1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"/>
              <p:cNvSpPr>
                <a:spLocks/>
              </p:cNvSpPr>
              <p:nvPr/>
            </p:nvSpPr>
            <p:spPr bwMode="auto">
              <a:xfrm>
                <a:off x="3954" y="2689"/>
                <a:ext cx="73" cy="113"/>
              </a:xfrm>
              <a:custGeom>
                <a:avLst/>
                <a:gdLst>
                  <a:gd name="T0" fmla="*/ 0 w 56"/>
                  <a:gd name="T1" fmla="*/ 43 h 86"/>
                  <a:gd name="T2" fmla="*/ 56 w 56"/>
                  <a:gd name="T3" fmla="*/ 43 h 86"/>
                  <a:gd name="T4" fmla="*/ 0 w 56"/>
                  <a:gd name="T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86">
                    <a:moveTo>
                      <a:pt x="0" y="43"/>
                    </a:moveTo>
                    <a:cubicBezTo>
                      <a:pt x="0" y="43"/>
                      <a:pt x="56" y="0"/>
                      <a:pt x="56" y="43"/>
                    </a:cubicBezTo>
                    <a:cubicBezTo>
                      <a:pt x="56" y="86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Rectangle 9"/>
              <p:cNvSpPr>
                <a:spLocks noChangeArrowheads="1"/>
              </p:cNvSpPr>
              <p:nvPr/>
            </p:nvSpPr>
            <p:spPr bwMode="auto">
              <a:xfrm>
                <a:off x="3835" y="2695"/>
                <a:ext cx="108" cy="1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5" name="组合 194"/>
          <p:cNvGrpSpPr/>
          <p:nvPr/>
        </p:nvGrpSpPr>
        <p:grpSpPr>
          <a:xfrm>
            <a:off x="8477482" y="5348302"/>
            <a:ext cx="3723221" cy="652418"/>
            <a:chOff x="8584162" y="5689646"/>
            <a:chExt cx="3723221" cy="652418"/>
          </a:xfrm>
        </p:grpSpPr>
        <p:sp>
          <p:nvSpPr>
            <p:cNvPr id="105" name="矩形 104"/>
            <p:cNvSpPr/>
            <p:nvPr/>
          </p:nvSpPr>
          <p:spPr>
            <a:xfrm>
              <a:off x="8584162" y="5689646"/>
              <a:ext cx="3723221" cy="652418"/>
            </a:xfrm>
            <a:prstGeom prst="rect">
              <a:avLst/>
            </a:prstGeom>
            <a:solidFill>
              <a:srgbClr val="E1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grpSp>
          <p:nvGrpSpPr>
            <p:cNvPr id="106" name="组合 105"/>
            <p:cNvGrpSpPr>
              <a:grpSpLocks noChangeAspect="1"/>
            </p:cNvGrpSpPr>
            <p:nvPr/>
          </p:nvGrpSpPr>
          <p:grpSpPr>
            <a:xfrm>
              <a:off x="8815716" y="5799855"/>
              <a:ext cx="533124" cy="432000"/>
              <a:chOff x="3059113" y="946150"/>
              <a:chExt cx="6092826" cy="4937127"/>
            </a:xfrm>
            <a:solidFill>
              <a:srgbClr val="FFFFFF"/>
            </a:solidFill>
          </p:grpSpPr>
          <p:sp>
            <p:nvSpPr>
              <p:cNvPr id="107" name="任意多边形 106"/>
              <p:cNvSpPr>
                <a:spLocks/>
              </p:cNvSpPr>
              <p:nvPr/>
            </p:nvSpPr>
            <p:spPr bwMode="auto">
              <a:xfrm>
                <a:off x="3059113" y="1657434"/>
                <a:ext cx="5292725" cy="4225843"/>
              </a:xfrm>
              <a:custGeom>
                <a:avLst/>
                <a:gdLst>
                  <a:gd name="connsiteX0" fmla="*/ 2555855 w 5292725"/>
                  <a:gd name="connsiteY0" fmla="*/ 1461984 h 4225843"/>
                  <a:gd name="connsiteX1" fmla="*/ 2313762 w 5292725"/>
                  <a:gd name="connsiteY1" fmla="*/ 1474610 h 4225843"/>
                  <a:gd name="connsiteX2" fmla="*/ 1063279 w 5292725"/>
                  <a:gd name="connsiteY2" fmla="*/ 1955693 h 4225843"/>
                  <a:gd name="connsiteX3" fmla="*/ 612655 w 5292725"/>
                  <a:gd name="connsiteY3" fmla="*/ 2850207 h 4225843"/>
                  <a:gd name="connsiteX4" fmla="*/ 913071 w 5292725"/>
                  <a:gd name="connsiteY4" fmla="*/ 3425251 h 4225843"/>
                  <a:gd name="connsiteX5" fmla="*/ 1619049 w 5292725"/>
                  <a:gd name="connsiteY5" fmla="*/ 3797339 h 4225843"/>
                  <a:gd name="connsiteX6" fmla="*/ 2550340 w 5292725"/>
                  <a:gd name="connsiteY6" fmla="*/ 3864991 h 4225843"/>
                  <a:gd name="connsiteX7" fmla="*/ 3800822 w 5292725"/>
                  <a:gd name="connsiteY7" fmla="*/ 3387666 h 4225843"/>
                  <a:gd name="connsiteX8" fmla="*/ 4247691 w 5292725"/>
                  <a:gd name="connsiteY8" fmla="*/ 2489394 h 4225843"/>
                  <a:gd name="connsiteX9" fmla="*/ 3947275 w 5292725"/>
                  <a:gd name="connsiteY9" fmla="*/ 1914350 h 4225843"/>
                  <a:gd name="connsiteX10" fmla="*/ 3241297 w 5292725"/>
                  <a:gd name="connsiteY10" fmla="*/ 1546021 h 4225843"/>
                  <a:gd name="connsiteX11" fmla="*/ 2555855 w 5292725"/>
                  <a:gd name="connsiteY11" fmla="*/ 1461984 h 4225843"/>
                  <a:gd name="connsiteX12" fmla="*/ 2560905 w 5292725"/>
                  <a:gd name="connsiteY12" fmla="*/ 269 h 4225843"/>
                  <a:gd name="connsiteX13" fmla="*/ 2896161 w 5292725"/>
                  <a:gd name="connsiteY13" fmla="*/ 129911 h 4225843"/>
                  <a:gd name="connsiteX14" fmla="*/ 2963776 w 5292725"/>
                  <a:gd name="connsiteY14" fmla="*/ 840123 h 4225843"/>
                  <a:gd name="connsiteX15" fmla="*/ 2960020 w 5292725"/>
                  <a:gd name="connsiteY15" fmla="*/ 907762 h 4225843"/>
                  <a:gd name="connsiteX16" fmla="*/ 2993827 w 5292725"/>
                  <a:gd name="connsiteY16" fmla="*/ 930309 h 4225843"/>
                  <a:gd name="connsiteX17" fmla="*/ 3042660 w 5292725"/>
                  <a:gd name="connsiteY17" fmla="*/ 930309 h 4225843"/>
                  <a:gd name="connsiteX18" fmla="*/ 3087736 w 5292725"/>
                  <a:gd name="connsiteY18" fmla="*/ 915278 h 4225843"/>
                  <a:gd name="connsiteX19" fmla="*/ 3110274 w 5292725"/>
                  <a:gd name="connsiteY19" fmla="*/ 911520 h 4225843"/>
                  <a:gd name="connsiteX20" fmla="*/ 3940432 w 5292725"/>
                  <a:gd name="connsiteY20" fmla="*/ 708602 h 4225843"/>
                  <a:gd name="connsiteX21" fmla="*/ 4458811 w 5292725"/>
                  <a:gd name="connsiteY21" fmla="*/ 915278 h 4225843"/>
                  <a:gd name="connsiteX22" fmla="*/ 4458811 w 5292725"/>
                  <a:gd name="connsiteY22" fmla="*/ 1520273 h 4225843"/>
                  <a:gd name="connsiteX23" fmla="*/ 4443786 w 5292725"/>
                  <a:gd name="connsiteY23" fmla="*/ 1587913 h 4225843"/>
                  <a:gd name="connsiteX24" fmla="*/ 4458811 w 5292725"/>
                  <a:gd name="connsiteY24" fmla="*/ 1629248 h 4225843"/>
                  <a:gd name="connsiteX25" fmla="*/ 4500131 w 5292725"/>
                  <a:gd name="connsiteY25" fmla="*/ 1655552 h 4225843"/>
                  <a:gd name="connsiteX26" fmla="*/ 4556477 w 5292725"/>
                  <a:gd name="connsiteY26" fmla="*/ 1674341 h 4225843"/>
                  <a:gd name="connsiteX27" fmla="*/ 4905819 w 5292725"/>
                  <a:gd name="connsiteY27" fmla="*/ 1835923 h 4225843"/>
                  <a:gd name="connsiteX28" fmla="*/ 5176278 w 5292725"/>
                  <a:gd name="connsiteY28" fmla="*/ 2110238 h 4225843"/>
                  <a:gd name="connsiteX29" fmla="*/ 5292725 w 5292725"/>
                  <a:gd name="connsiteY29" fmla="*/ 2504800 h 4225843"/>
                  <a:gd name="connsiteX30" fmla="*/ 5168765 w 5292725"/>
                  <a:gd name="connsiteY30" fmla="*/ 2978275 h 4225843"/>
                  <a:gd name="connsiteX31" fmla="*/ 4796884 w 5292725"/>
                  <a:gd name="connsiteY31" fmla="*/ 3440476 h 4225843"/>
                  <a:gd name="connsiteX32" fmla="*/ 4225916 w 5292725"/>
                  <a:gd name="connsiteY32" fmla="*/ 3838796 h 4225843"/>
                  <a:gd name="connsiteX33" fmla="*/ 3463373 w 5292725"/>
                  <a:gd name="connsiteY33" fmla="*/ 4120627 h 4225843"/>
                  <a:gd name="connsiteX34" fmla="*/ 2546819 w 5292725"/>
                  <a:gd name="connsiteY34" fmla="*/ 4225843 h 4225843"/>
                  <a:gd name="connsiteX35" fmla="*/ 1615239 w 5292725"/>
                  <a:gd name="connsiteY35" fmla="*/ 4113111 h 4225843"/>
                  <a:gd name="connsiteX36" fmla="*/ 800107 w 5292725"/>
                  <a:gd name="connsiteY36" fmla="*/ 3797461 h 4225843"/>
                  <a:gd name="connsiteX37" fmla="*/ 221626 w 5292725"/>
                  <a:gd name="connsiteY37" fmla="*/ 3286409 h 4225843"/>
                  <a:gd name="connsiteX38" fmla="*/ 0 w 5292725"/>
                  <a:gd name="connsiteY38" fmla="*/ 2610017 h 4225843"/>
                  <a:gd name="connsiteX39" fmla="*/ 236651 w 5292725"/>
                  <a:gd name="connsiteY39" fmla="*/ 1779557 h 4225843"/>
                  <a:gd name="connsiteX40" fmla="*/ 905285 w 5292725"/>
                  <a:gd name="connsiteY40" fmla="*/ 907762 h 4225843"/>
                  <a:gd name="connsiteX41" fmla="*/ 2062247 w 5292725"/>
                  <a:gd name="connsiteY41" fmla="*/ 107365 h 4225843"/>
                  <a:gd name="connsiteX42" fmla="*/ 2560905 w 5292725"/>
                  <a:gd name="connsiteY42" fmla="*/ 269 h 4225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292725" h="4225843">
                    <a:moveTo>
                      <a:pt x="2555855" y="1461984"/>
                    </a:moveTo>
                    <a:cubicBezTo>
                      <a:pt x="2476174" y="1462865"/>
                      <a:pt x="2395437" y="1467093"/>
                      <a:pt x="2313762" y="1474610"/>
                    </a:cubicBezTo>
                    <a:cubicBezTo>
                      <a:pt x="1810565" y="1527228"/>
                      <a:pt x="1393737" y="1685084"/>
                      <a:pt x="1063279" y="1955693"/>
                    </a:cubicBezTo>
                    <a:cubicBezTo>
                      <a:pt x="732821" y="2222544"/>
                      <a:pt x="582613" y="2519462"/>
                      <a:pt x="612655" y="2850207"/>
                    </a:cubicBezTo>
                    <a:cubicBezTo>
                      <a:pt x="635186" y="3068197"/>
                      <a:pt x="732821" y="3259879"/>
                      <a:pt x="913071" y="3425251"/>
                    </a:cubicBezTo>
                    <a:cubicBezTo>
                      <a:pt x="1093321" y="3594382"/>
                      <a:pt x="1329899" y="3718411"/>
                      <a:pt x="1619049" y="3797339"/>
                    </a:cubicBezTo>
                    <a:cubicBezTo>
                      <a:pt x="1911955" y="3876266"/>
                      <a:pt x="2219882" y="3898817"/>
                      <a:pt x="2550340" y="3864991"/>
                    </a:cubicBezTo>
                    <a:cubicBezTo>
                      <a:pt x="3053537" y="3816131"/>
                      <a:pt x="3470364" y="3654517"/>
                      <a:pt x="3800822" y="3387666"/>
                    </a:cubicBezTo>
                    <a:cubicBezTo>
                      <a:pt x="4131280" y="3120816"/>
                      <a:pt x="4281488" y="2820139"/>
                      <a:pt x="4247691" y="2489394"/>
                    </a:cubicBezTo>
                    <a:cubicBezTo>
                      <a:pt x="4228915" y="2275162"/>
                      <a:pt x="4127525" y="2083481"/>
                      <a:pt x="3947275" y="1914350"/>
                    </a:cubicBezTo>
                    <a:cubicBezTo>
                      <a:pt x="3767025" y="1748977"/>
                      <a:pt x="3530448" y="1624948"/>
                      <a:pt x="3241297" y="1546021"/>
                    </a:cubicBezTo>
                    <a:cubicBezTo>
                      <a:pt x="3024434" y="1486825"/>
                      <a:pt x="2794897" y="1459341"/>
                      <a:pt x="2555855" y="1461984"/>
                    </a:cubicBezTo>
                    <a:close/>
                    <a:moveTo>
                      <a:pt x="2560905" y="269"/>
                    </a:moveTo>
                    <a:cubicBezTo>
                      <a:pt x="2699891" y="4027"/>
                      <a:pt x="2811643" y="47241"/>
                      <a:pt x="2896161" y="129911"/>
                    </a:cubicBezTo>
                    <a:cubicBezTo>
                      <a:pt x="3042660" y="276463"/>
                      <a:pt x="3065198" y="513200"/>
                      <a:pt x="2963776" y="840123"/>
                    </a:cubicBezTo>
                    <a:cubicBezTo>
                      <a:pt x="2952507" y="870185"/>
                      <a:pt x="2952507" y="892731"/>
                      <a:pt x="2960020" y="907762"/>
                    </a:cubicBezTo>
                    <a:cubicBezTo>
                      <a:pt x="2967532" y="919036"/>
                      <a:pt x="2978801" y="926551"/>
                      <a:pt x="2993827" y="930309"/>
                    </a:cubicBezTo>
                    <a:cubicBezTo>
                      <a:pt x="3008852" y="934066"/>
                      <a:pt x="3023878" y="930309"/>
                      <a:pt x="3042660" y="930309"/>
                    </a:cubicBezTo>
                    <a:cubicBezTo>
                      <a:pt x="3057685" y="926551"/>
                      <a:pt x="3072711" y="922793"/>
                      <a:pt x="3087736" y="915278"/>
                    </a:cubicBezTo>
                    <a:cubicBezTo>
                      <a:pt x="3110274" y="911520"/>
                      <a:pt x="3110274" y="911520"/>
                      <a:pt x="3110274" y="911520"/>
                    </a:cubicBezTo>
                    <a:cubicBezTo>
                      <a:pt x="3422053" y="776242"/>
                      <a:pt x="3700024" y="708602"/>
                      <a:pt x="3940432" y="708602"/>
                    </a:cubicBezTo>
                    <a:cubicBezTo>
                      <a:pt x="4184596" y="708602"/>
                      <a:pt x="4357389" y="779999"/>
                      <a:pt x="4458811" y="915278"/>
                    </a:cubicBezTo>
                    <a:cubicBezTo>
                      <a:pt x="4560233" y="1058072"/>
                      <a:pt x="4560233" y="1260990"/>
                      <a:pt x="4458811" y="1520273"/>
                    </a:cubicBezTo>
                    <a:cubicBezTo>
                      <a:pt x="4455055" y="1550335"/>
                      <a:pt x="4451298" y="1572882"/>
                      <a:pt x="4443786" y="1587913"/>
                    </a:cubicBezTo>
                    <a:cubicBezTo>
                      <a:pt x="4440029" y="1602944"/>
                      <a:pt x="4443786" y="1617974"/>
                      <a:pt x="4458811" y="1629248"/>
                    </a:cubicBezTo>
                    <a:cubicBezTo>
                      <a:pt x="4473837" y="1640521"/>
                      <a:pt x="4488862" y="1651794"/>
                      <a:pt x="4500131" y="1655552"/>
                    </a:cubicBezTo>
                    <a:cubicBezTo>
                      <a:pt x="4511400" y="1659310"/>
                      <a:pt x="4530182" y="1666825"/>
                      <a:pt x="4556477" y="1674341"/>
                    </a:cubicBezTo>
                    <a:cubicBezTo>
                      <a:pt x="4687950" y="1715676"/>
                      <a:pt x="4800641" y="1768284"/>
                      <a:pt x="4905819" y="1835923"/>
                    </a:cubicBezTo>
                    <a:cubicBezTo>
                      <a:pt x="5010998" y="1899805"/>
                      <a:pt x="5101150" y="1989990"/>
                      <a:pt x="5176278" y="2110238"/>
                    </a:cubicBezTo>
                    <a:cubicBezTo>
                      <a:pt x="5255162" y="2230485"/>
                      <a:pt x="5292725" y="2362006"/>
                      <a:pt x="5292725" y="2504800"/>
                    </a:cubicBezTo>
                    <a:cubicBezTo>
                      <a:pt x="5292725" y="2658867"/>
                      <a:pt x="5251405" y="2816692"/>
                      <a:pt x="5168765" y="2978275"/>
                    </a:cubicBezTo>
                    <a:cubicBezTo>
                      <a:pt x="5082369" y="3139857"/>
                      <a:pt x="4962165" y="3293925"/>
                      <a:pt x="4796884" y="3440476"/>
                    </a:cubicBezTo>
                    <a:cubicBezTo>
                      <a:pt x="4635361" y="3590786"/>
                      <a:pt x="4443786" y="3722307"/>
                      <a:pt x="4225916" y="3838796"/>
                    </a:cubicBezTo>
                    <a:cubicBezTo>
                      <a:pt x="4008047" y="3955286"/>
                      <a:pt x="3752614" y="4049230"/>
                      <a:pt x="3463373" y="4120627"/>
                    </a:cubicBezTo>
                    <a:cubicBezTo>
                      <a:pt x="3170376" y="4188266"/>
                      <a:pt x="2866110" y="4225843"/>
                      <a:pt x="2546819" y="4225843"/>
                    </a:cubicBezTo>
                    <a:cubicBezTo>
                      <a:pt x="2227527" y="4225843"/>
                      <a:pt x="1919505" y="4188266"/>
                      <a:pt x="1615239" y="4113111"/>
                    </a:cubicBezTo>
                    <a:cubicBezTo>
                      <a:pt x="1310973" y="4037956"/>
                      <a:pt x="1040515" y="3932740"/>
                      <a:pt x="800107" y="3797461"/>
                    </a:cubicBezTo>
                    <a:cubicBezTo>
                      <a:pt x="559699" y="3662183"/>
                      <a:pt x="368124" y="3493085"/>
                      <a:pt x="221626" y="3286409"/>
                    </a:cubicBezTo>
                    <a:cubicBezTo>
                      <a:pt x="75128" y="3079734"/>
                      <a:pt x="0" y="2854270"/>
                      <a:pt x="0" y="2610017"/>
                    </a:cubicBezTo>
                    <a:cubicBezTo>
                      <a:pt x="0" y="2350733"/>
                      <a:pt x="78884" y="2072660"/>
                      <a:pt x="236651" y="1779557"/>
                    </a:cubicBezTo>
                    <a:cubicBezTo>
                      <a:pt x="390663" y="1486454"/>
                      <a:pt x="616045" y="1197108"/>
                      <a:pt x="905285" y="907762"/>
                    </a:cubicBezTo>
                    <a:cubicBezTo>
                      <a:pt x="1284679" y="524473"/>
                      <a:pt x="1671585" y="257674"/>
                      <a:pt x="2062247" y="107365"/>
                    </a:cubicBezTo>
                    <a:cubicBezTo>
                      <a:pt x="2255700" y="32210"/>
                      <a:pt x="2421920" y="-3489"/>
                      <a:pt x="2560905" y="2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8" name="任意多边形 107"/>
              <p:cNvSpPr>
                <a:spLocks/>
              </p:cNvSpPr>
              <p:nvPr/>
            </p:nvSpPr>
            <p:spPr bwMode="auto">
              <a:xfrm>
                <a:off x="4394328" y="3606951"/>
                <a:ext cx="1931197" cy="1686027"/>
              </a:xfrm>
              <a:custGeom>
                <a:avLst/>
                <a:gdLst>
                  <a:gd name="connsiteX0" fmla="*/ 714013 w 1931197"/>
                  <a:gd name="connsiteY0" fmla="*/ 702998 h 1686027"/>
                  <a:gd name="connsiteX1" fmla="*/ 587241 w 1931197"/>
                  <a:gd name="connsiteY1" fmla="*/ 723702 h 1686027"/>
                  <a:gd name="connsiteX2" fmla="*/ 384405 w 1931197"/>
                  <a:gd name="connsiteY2" fmla="*/ 881806 h 1686027"/>
                  <a:gd name="connsiteX3" fmla="*/ 339330 w 1931197"/>
                  <a:gd name="connsiteY3" fmla="*/ 1111432 h 1686027"/>
                  <a:gd name="connsiteX4" fmla="*/ 485823 w 1931197"/>
                  <a:gd name="connsiteY4" fmla="*/ 1284594 h 1686027"/>
                  <a:gd name="connsiteX5" fmla="*/ 737489 w 1931197"/>
                  <a:gd name="connsiteY5" fmla="*/ 1292122 h 1686027"/>
                  <a:gd name="connsiteX6" fmla="*/ 947838 w 1931197"/>
                  <a:gd name="connsiteY6" fmla="*/ 1130254 h 1686027"/>
                  <a:gd name="connsiteX7" fmla="*/ 985400 w 1931197"/>
                  <a:gd name="connsiteY7" fmla="*/ 896863 h 1686027"/>
                  <a:gd name="connsiteX8" fmla="*/ 835151 w 1931197"/>
                  <a:gd name="connsiteY8" fmla="*/ 727467 h 1686027"/>
                  <a:gd name="connsiteX9" fmla="*/ 714013 w 1931197"/>
                  <a:gd name="connsiteY9" fmla="*/ 702998 h 1686027"/>
                  <a:gd name="connsiteX10" fmla="*/ 1174130 w 1931197"/>
                  <a:gd name="connsiteY10" fmla="*/ 561465 h 1686027"/>
                  <a:gd name="connsiteX11" fmla="*/ 1125325 w 1931197"/>
                  <a:gd name="connsiteY11" fmla="*/ 569913 h 1686027"/>
                  <a:gd name="connsiteX12" fmla="*/ 1050241 w 1931197"/>
                  <a:gd name="connsiteY12" fmla="*/ 633741 h 1686027"/>
                  <a:gd name="connsiteX13" fmla="*/ 1095291 w 1931197"/>
                  <a:gd name="connsiteY13" fmla="*/ 783924 h 1686027"/>
                  <a:gd name="connsiteX14" fmla="*/ 1192901 w 1931197"/>
                  <a:gd name="connsiteY14" fmla="*/ 783924 h 1686027"/>
                  <a:gd name="connsiteX15" fmla="*/ 1267986 w 1931197"/>
                  <a:gd name="connsiteY15" fmla="*/ 720096 h 1686027"/>
                  <a:gd name="connsiteX16" fmla="*/ 1279249 w 1931197"/>
                  <a:gd name="connsiteY16" fmla="*/ 629986 h 1686027"/>
                  <a:gd name="connsiteX17" fmla="*/ 1222935 w 1931197"/>
                  <a:gd name="connsiteY17" fmla="*/ 569913 h 1686027"/>
                  <a:gd name="connsiteX18" fmla="*/ 1174130 w 1931197"/>
                  <a:gd name="connsiteY18" fmla="*/ 561465 h 1686027"/>
                  <a:gd name="connsiteX19" fmla="*/ 1043484 w 1931197"/>
                  <a:gd name="connsiteY19" fmla="*/ 17 h 1686027"/>
                  <a:gd name="connsiteX20" fmla="*/ 1312614 w 1931197"/>
                  <a:gd name="connsiteY20" fmla="*/ 32968 h 1686027"/>
                  <a:gd name="connsiteX21" fmla="*/ 1849891 w 1931197"/>
                  <a:gd name="connsiteY21" fmla="*/ 438684 h 1686027"/>
                  <a:gd name="connsiteX22" fmla="*/ 1857405 w 1931197"/>
                  <a:gd name="connsiteY22" fmla="*/ 1084824 h 1686027"/>
                  <a:gd name="connsiteX23" fmla="*/ 1323885 w 1931197"/>
                  <a:gd name="connsiteY23" fmla="*/ 1591968 h 1686027"/>
                  <a:gd name="connsiteX24" fmla="*/ 564934 w 1931197"/>
                  <a:gd name="connsiteY24" fmla="*/ 1633291 h 1686027"/>
                  <a:gd name="connsiteX25" fmla="*/ 65229 w 1931197"/>
                  <a:gd name="connsiteY25" fmla="*/ 1205036 h 1686027"/>
                  <a:gd name="connsiteX26" fmla="*/ 87772 w 1931197"/>
                  <a:gd name="connsiteY26" fmla="*/ 570166 h 1686027"/>
                  <a:gd name="connsiteX27" fmla="*/ 598749 w 1931197"/>
                  <a:gd name="connsiteY27" fmla="*/ 96831 h 1686027"/>
                  <a:gd name="connsiteX28" fmla="*/ 1043484 w 1931197"/>
                  <a:gd name="connsiteY28" fmla="*/ 17 h 168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1197" h="1686027">
                    <a:moveTo>
                      <a:pt x="714013" y="702998"/>
                    </a:moveTo>
                    <a:cubicBezTo>
                      <a:pt x="672695" y="702057"/>
                      <a:pt x="630437" y="708645"/>
                      <a:pt x="587241" y="723702"/>
                    </a:cubicBezTo>
                    <a:cubicBezTo>
                      <a:pt x="497092" y="753817"/>
                      <a:pt x="429480" y="806518"/>
                      <a:pt x="384405" y="881806"/>
                    </a:cubicBezTo>
                    <a:cubicBezTo>
                      <a:pt x="335574" y="957093"/>
                      <a:pt x="320549" y="1036145"/>
                      <a:pt x="339330" y="1111432"/>
                    </a:cubicBezTo>
                    <a:cubicBezTo>
                      <a:pt x="361868" y="1190484"/>
                      <a:pt x="410698" y="1246950"/>
                      <a:pt x="485823" y="1284594"/>
                    </a:cubicBezTo>
                    <a:cubicBezTo>
                      <a:pt x="560947" y="1322237"/>
                      <a:pt x="647340" y="1322237"/>
                      <a:pt x="737489" y="1292122"/>
                    </a:cubicBezTo>
                    <a:cubicBezTo>
                      <a:pt x="827639" y="1262007"/>
                      <a:pt x="899007" y="1209306"/>
                      <a:pt x="947838" y="1130254"/>
                    </a:cubicBezTo>
                    <a:cubicBezTo>
                      <a:pt x="996669" y="1054967"/>
                      <a:pt x="1007937" y="975915"/>
                      <a:pt x="985400" y="896863"/>
                    </a:cubicBezTo>
                    <a:cubicBezTo>
                      <a:pt x="962863" y="817811"/>
                      <a:pt x="914032" y="761346"/>
                      <a:pt x="835151" y="727467"/>
                    </a:cubicBezTo>
                    <a:cubicBezTo>
                      <a:pt x="795711" y="712409"/>
                      <a:pt x="755332" y="703939"/>
                      <a:pt x="714013" y="702998"/>
                    </a:cubicBezTo>
                    <a:close/>
                    <a:moveTo>
                      <a:pt x="1174130" y="561465"/>
                    </a:moveTo>
                    <a:cubicBezTo>
                      <a:pt x="1158175" y="561465"/>
                      <a:pt x="1142219" y="564281"/>
                      <a:pt x="1125325" y="569913"/>
                    </a:cubicBezTo>
                    <a:cubicBezTo>
                      <a:pt x="1091537" y="584931"/>
                      <a:pt x="1069012" y="603704"/>
                      <a:pt x="1050241" y="633741"/>
                    </a:cubicBezTo>
                    <a:cubicBezTo>
                      <a:pt x="1012698" y="705078"/>
                      <a:pt x="1027715" y="753887"/>
                      <a:pt x="1095291" y="783924"/>
                    </a:cubicBezTo>
                    <a:cubicBezTo>
                      <a:pt x="1129079" y="795187"/>
                      <a:pt x="1159113" y="795187"/>
                      <a:pt x="1192901" y="783924"/>
                    </a:cubicBezTo>
                    <a:cubicBezTo>
                      <a:pt x="1226689" y="772660"/>
                      <a:pt x="1252969" y="750132"/>
                      <a:pt x="1267986" y="720096"/>
                    </a:cubicBezTo>
                    <a:cubicBezTo>
                      <a:pt x="1286757" y="693814"/>
                      <a:pt x="1290511" y="663777"/>
                      <a:pt x="1279249" y="629986"/>
                    </a:cubicBezTo>
                    <a:cubicBezTo>
                      <a:pt x="1271740" y="599950"/>
                      <a:pt x="1249215" y="581177"/>
                      <a:pt x="1222935" y="569913"/>
                    </a:cubicBezTo>
                    <a:cubicBezTo>
                      <a:pt x="1206041" y="564281"/>
                      <a:pt x="1190086" y="561465"/>
                      <a:pt x="1174130" y="561465"/>
                    </a:cubicBezTo>
                    <a:close/>
                    <a:moveTo>
                      <a:pt x="1043484" y="17"/>
                    </a:moveTo>
                    <a:cubicBezTo>
                      <a:pt x="1132797" y="-489"/>
                      <a:pt x="1222441" y="10428"/>
                      <a:pt x="1312614" y="32968"/>
                    </a:cubicBezTo>
                    <a:cubicBezTo>
                      <a:pt x="1564345" y="100587"/>
                      <a:pt x="1740933" y="235826"/>
                      <a:pt x="1849891" y="438684"/>
                    </a:cubicBezTo>
                    <a:cubicBezTo>
                      <a:pt x="1955092" y="641542"/>
                      <a:pt x="1958849" y="859426"/>
                      <a:pt x="1857405" y="1084824"/>
                    </a:cubicBezTo>
                    <a:cubicBezTo>
                      <a:pt x="1755961" y="1313978"/>
                      <a:pt x="1575616" y="1483026"/>
                      <a:pt x="1323885" y="1591968"/>
                    </a:cubicBezTo>
                    <a:cubicBezTo>
                      <a:pt x="1068397" y="1700911"/>
                      <a:pt x="812908" y="1715937"/>
                      <a:pt x="564934" y="1633291"/>
                    </a:cubicBezTo>
                    <a:cubicBezTo>
                      <a:pt x="320717" y="1554402"/>
                      <a:pt x="155401" y="1411650"/>
                      <a:pt x="65229" y="1205036"/>
                    </a:cubicBezTo>
                    <a:cubicBezTo>
                      <a:pt x="-28701" y="994665"/>
                      <a:pt x="-21186" y="784294"/>
                      <a:pt x="87772" y="570166"/>
                    </a:cubicBezTo>
                    <a:cubicBezTo>
                      <a:pt x="192973" y="359795"/>
                      <a:pt x="362046" y="202016"/>
                      <a:pt x="598749" y="96831"/>
                    </a:cubicBezTo>
                    <a:cubicBezTo>
                      <a:pt x="746688" y="33438"/>
                      <a:pt x="894627" y="861"/>
                      <a:pt x="104348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9" name="Freeform 10"/>
              <p:cNvSpPr>
                <a:spLocks/>
              </p:cNvSpPr>
              <p:nvPr/>
            </p:nvSpPr>
            <p:spPr bwMode="auto">
              <a:xfrm>
                <a:off x="6991351" y="946150"/>
                <a:ext cx="2160588" cy="2290763"/>
              </a:xfrm>
              <a:custGeom>
                <a:avLst/>
                <a:gdLst>
                  <a:gd name="T0" fmla="*/ 3 w 575"/>
                  <a:gd name="T1" fmla="*/ 88 h 610"/>
                  <a:gd name="T2" fmla="*/ 12 w 575"/>
                  <a:gd name="T3" fmla="*/ 42 h 610"/>
                  <a:gd name="T4" fmla="*/ 51 w 575"/>
                  <a:gd name="T5" fmla="*/ 15 h 610"/>
                  <a:gd name="T6" fmla="*/ 271 w 575"/>
                  <a:gd name="T7" fmla="*/ 25 h 610"/>
                  <a:gd name="T8" fmla="*/ 458 w 575"/>
                  <a:gd name="T9" fmla="*/ 147 h 610"/>
                  <a:gd name="T10" fmla="*/ 560 w 575"/>
                  <a:gd name="T11" fmla="*/ 347 h 610"/>
                  <a:gd name="T12" fmla="*/ 548 w 575"/>
                  <a:gd name="T13" fmla="*/ 565 h 610"/>
                  <a:gd name="T14" fmla="*/ 517 w 575"/>
                  <a:gd name="T15" fmla="*/ 601 h 610"/>
                  <a:gd name="T16" fmla="*/ 470 w 575"/>
                  <a:gd name="T17" fmla="*/ 605 h 610"/>
                  <a:gd name="T18" fmla="*/ 434 w 575"/>
                  <a:gd name="T19" fmla="*/ 574 h 610"/>
                  <a:gd name="T20" fmla="*/ 430 w 575"/>
                  <a:gd name="T21" fmla="*/ 527 h 610"/>
                  <a:gd name="T22" fmla="*/ 439 w 575"/>
                  <a:gd name="T23" fmla="*/ 372 h 610"/>
                  <a:gd name="T24" fmla="*/ 366 w 575"/>
                  <a:gd name="T25" fmla="*/ 230 h 610"/>
                  <a:gd name="T26" fmla="*/ 233 w 575"/>
                  <a:gd name="T27" fmla="*/ 144 h 610"/>
                  <a:gd name="T28" fmla="*/ 77 w 575"/>
                  <a:gd name="T29" fmla="*/ 136 h 610"/>
                  <a:gd name="T30" fmla="*/ 30 w 575"/>
                  <a:gd name="T31" fmla="*/ 127 h 610"/>
                  <a:gd name="T32" fmla="*/ 3 w 575"/>
                  <a:gd name="T33" fmla="*/ 88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5" h="610">
                    <a:moveTo>
                      <a:pt x="3" y="88"/>
                    </a:moveTo>
                    <a:cubicBezTo>
                      <a:pt x="0" y="71"/>
                      <a:pt x="2" y="56"/>
                      <a:pt x="12" y="42"/>
                    </a:cubicBezTo>
                    <a:cubicBezTo>
                      <a:pt x="21" y="28"/>
                      <a:pt x="34" y="19"/>
                      <a:pt x="51" y="15"/>
                    </a:cubicBezTo>
                    <a:cubicBezTo>
                      <a:pt x="125" y="0"/>
                      <a:pt x="198" y="3"/>
                      <a:pt x="271" y="25"/>
                    </a:cubicBezTo>
                    <a:cubicBezTo>
                      <a:pt x="344" y="48"/>
                      <a:pt x="406" y="88"/>
                      <a:pt x="458" y="147"/>
                    </a:cubicBezTo>
                    <a:cubicBezTo>
                      <a:pt x="511" y="204"/>
                      <a:pt x="544" y="271"/>
                      <a:pt x="560" y="347"/>
                    </a:cubicBezTo>
                    <a:cubicBezTo>
                      <a:pt x="575" y="423"/>
                      <a:pt x="571" y="496"/>
                      <a:pt x="548" y="565"/>
                    </a:cubicBezTo>
                    <a:cubicBezTo>
                      <a:pt x="542" y="581"/>
                      <a:pt x="532" y="593"/>
                      <a:pt x="517" y="601"/>
                    </a:cubicBezTo>
                    <a:cubicBezTo>
                      <a:pt x="502" y="609"/>
                      <a:pt x="486" y="610"/>
                      <a:pt x="470" y="605"/>
                    </a:cubicBezTo>
                    <a:cubicBezTo>
                      <a:pt x="454" y="599"/>
                      <a:pt x="442" y="589"/>
                      <a:pt x="434" y="574"/>
                    </a:cubicBezTo>
                    <a:cubicBezTo>
                      <a:pt x="426" y="559"/>
                      <a:pt x="425" y="543"/>
                      <a:pt x="430" y="527"/>
                    </a:cubicBezTo>
                    <a:cubicBezTo>
                      <a:pt x="446" y="478"/>
                      <a:pt x="449" y="426"/>
                      <a:pt x="439" y="372"/>
                    </a:cubicBezTo>
                    <a:cubicBezTo>
                      <a:pt x="428" y="318"/>
                      <a:pt x="404" y="271"/>
                      <a:pt x="366" y="230"/>
                    </a:cubicBezTo>
                    <a:cubicBezTo>
                      <a:pt x="329" y="188"/>
                      <a:pt x="285" y="160"/>
                      <a:pt x="233" y="144"/>
                    </a:cubicBezTo>
                    <a:cubicBezTo>
                      <a:pt x="181" y="128"/>
                      <a:pt x="129" y="125"/>
                      <a:pt x="77" y="136"/>
                    </a:cubicBezTo>
                    <a:cubicBezTo>
                      <a:pt x="60" y="140"/>
                      <a:pt x="45" y="137"/>
                      <a:pt x="30" y="127"/>
                    </a:cubicBezTo>
                    <a:cubicBezTo>
                      <a:pt x="16" y="118"/>
                      <a:pt x="7" y="105"/>
                      <a:pt x="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0" name="Freeform 11"/>
              <p:cNvSpPr>
                <a:spLocks/>
              </p:cNvSpPr>
              <p:nvPr/>
            </p:nvSpPr>
            <p:spPr bwMode="auto">
              <a:xfrm>
                <a:off x="7191376" y="1779588"/>
                <a:ext cx="1122363" cy="1179513"/>
              </a:xfrm>
              <a:custGeom>
                <a:avLst/>
                <a:gdLst>
                  <a:gd name="T0" fmla="*/ 3 w 299"/>
                  <a:gd name="T1" fmla="*/ 71 h 314"/>
                  <a:gd name="T2" fmla="*/ 11 w 299"/>
                  <a:gd name="T3" fmla="*/ 31 h 314"/>
                  <a:gd name="T4" fmla="*/ 44 w 299"/>
                  <a:gd name="T5" fmla="*/ 8 h 314"/>
                  <a:gd name="T6" fmla="*/ 151 w 299"/>
                  <a:gd name="T7" fmla="*/ 13 h 314"/>
                  <a:gd name="T8" fmla="*/ 242 w 299"/>
                  <a:gd name="T9" fmla="*/ 72 h 314"/>
                  <a:gd name="T10" fmla="*/ 291 w 299"/>
                  <a:gd name="T11" fmla="*/ 169 h 314"/>
                  <a:gd name="T12" fmla="*/ 285 w 299"/>
                  <a:gd name="T13" fmla="*/ 275 h 314"/>
                  <a:gd name="T14" fmla="*/ 259 w 299"/>
                  <a:gd name="T15" fmla="*/ 306 h 314"/>
                  <a:gd name="T16" fmla="*/ 219 w 299"/>
                  <a:gd name="T17" fmla="*/ 310 h 314"/>
                  <a:gd name="T18" fmla="*/ 188 w 299"/>
                  <a:gd name="T19" fmla="*/ 283 h 314"/>
                  <a:gd name="T20" fmla="*/ 185 w 299"/>
                  <a:gd name="T21" fmla="*/ 243 h 314"/>
                  <a:gd name="T22" fmla="*/ 163 w 299"/>
                  <a:gd name="T23" fmla="*/ 143 h 314"/>
                  <a:gd name="T24" fmla="*/ 66 w 299"/>
                  <a:gd name="T25" fmla="*/ 111 h 314"/>
                  <a:gd name="T26" fmla="*/ 26 w 299"/>
                  <a:gd name="T27" fmla="*/ 104 h 314"/>
                  <a:gd name="T28" fmla="*/ 3 w 299"/>
                  <a:gd name="T29" fmla="*/ 71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9" h="314">
                    <a:moveTo>
                      <a:pt x="3" y="71"/>
                    </a:moveTo>
                    <a:cubicBezTo>
                      <a:pt x="0" y="56"/>
                      <a:pt x="3" y="43"/>
                      <a:pt x="11" y="31"/>
                    </a:cubicBezTo>
                    <a:cubicBezTo>
                      <a:pt x="18" y="18"/>
                      <a:pt x="29" y="11"/>
                      <a:pt x="44" y="8"/>
                    </a:cubicBezTo>
                    <a:cubicBezTo>
                      <a:pt x="80" y="0"/>
                      <a:pt x="116" y="2"/>
                      <a:pt x="151" y="13"/>
                    </a:cubicBezTo>
                    <a:cubicBezTo>
                      <a:pt x="187" y="24"/>
                      <a:pt x="217" y="43"/>
                      <a:pt x="242" y="72"/>
                    </a:cubicBezTo>
                    <a:cubicBezTo>
                      <a:pt x="267" y="100"/>
                      <a:pt x="284" y="133"/>
                      <a:pt x="291" y="169"/>
                    </a:cubicBezTo>
                    <a:cubicBezTo>
                      <a:pt x="299" y="206"/>
                      <a:pt x="297" y="242"/>
                      <a:pt x="285" y="275"/>
                    </a:cubicBezTo>
                    <a:cubicBezTo>
                      <a:pt x="281" y="289"/>
                      <a:pt x="272" y="299"/>
                      <a:pt x="259" y="306"/>
                    </a:cubicBezTo>
                    <a:cubicBezTo>
                      <a:pt x="246" y="313"/>
                      <a:pt x="233" y="314"/>
                      <a:pt x="219" y="310"/>
                    </a:cubicBezTo>
                    <a:cubicBezTo>
                      <a:pt x="205" y="305"/>
                      <a:pt x="195" y="296"/>
                      <a:pt x="188" y="283"/>
                    </a:cubicBezTo>
                    <a:cubicBezTo>
                      <a:pt x="182" y="270"/>
                      <a:pt x="180" y="257"/>
                      <a:pt x="185" y="243"/>
                    </a:cubicBezTo>
                    <a:cubicBezTo>
                      <a:pt x="197" y="205"/>
                      <a:pt x="189" y="172"/>
                      <a:pt x="163" y="143"/>
                    </a:cubicBezTo>
                    <a:cubicBezTo>
                      <a:pt x="136" y="114"/>
                      <a:pt x="104" y="103"/>
                      <a:pt x="66" y="111"/>
                    </a:cubicBezTo>
                    <a:cubicBezTo>
                      <a:pt x="52" y="114"/>
                      <a:pt x="38" y="112"/>
                      <a:pt x="26" y="104"/>
                    </a:cubicBezTo>
                    <a:cubicBezTo>
                      <a:pt x="13" y="96"/>
                      <a:pt x="6" y="85"/>
                      <a:pt x="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9362250" y="5733989"/>
              <a:ext cx="28712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pc="-100" dirty="0" smtClean="0">
                  <a:solidFill>
                    <a:srgbClr val="FFFFFF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@</a:t>
              </a:r>
              <a:r>
                <a:rPr lang="zh-CN" altLang="en-US" sz="3200" spc="-100" dirty="0" smtClean="0">
                  <a:solidFill>
                    <a:srgbClr val="FFFFFF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默默默默发呆</a:t>
              </a:r>
              <a:endParaRPr lang="zh-CN" altLang="en-US" sz="3200" spc="-100" dirty="0">
                <a:solidFill>
                  <a:srgbClr val="FFFFFF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8614251" y="6035213"/>
            <a:ext cx="3569390" cy="646331"/>
            <a:chOff x="8732361" y="6301913"/>
            <a:chExt cx="3569390" cy="646331"/>
          </a:xfrm>
        </p:grpSpPr>
        <p:sp>
          <p:nvSpPr>
            <p:cNvPr id="113" name="矩形 112"/>
            <p:cNvSpPr/>
            <p:nvPr/>
          </p:nvSpPr>
          <p:spPr>
            <a:xfrm>
              <a:off x="9957840" y="6301913"/>
              <a:ext cx="234391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spc="-100" dirty="0">
                  <a:solidFill>
                    <a:srgbClr val="676767"/>
                  </a:solidFill>
                  <a:latin typeface="造字工房悦黑体验版细长体" pitchFamily="50" charset="-122"/>
                  <a:ea typeface="造字工房悦黑体验版细长体" pitchFamily="50" charset="-122"/>
                </a:rPr>
                <a:t>momomomo.yanj.cn</a:t>
              </a:r>
              <a:endParaRPr lang="zh-CN" altLang="en-US" sz="3600" spc="-100" dirty="0">
                <a:solidFill>
                  <a:srgbClr val="676767"/>
                </a:solidFill>
                <a:latin typeface="造字工房悦黑体验版细长体" pitchFamily="50" charset="-122"/>
                <a:ea typeface="造字工房悦黑体验版细长体" pitchFamily="50" charset="-122"/>
              </a:endParaRPr>
            </a:p>
          </p:txBody>
        </p:sp>
        <p:grpSp>
          <p:nvGrpSpPr>
            <p:cNvPr id="179" name="组合 178"/>
            <p:cNvGrpSpPr>
              <a:grpSpLocks noChangeAspect="1"/>
            </p:cNvGrpSpPr>
            <p:nvPr/>
          </p:nvGrpSpPr>
          <p:grpSpPr>
            <a:xfrm>
              <a:off x="8732361" y="6421099"/>
              <a:ext cx="1203839" cy="432000"/>
              <a:chOff x="3441700" y="2474913"/>
              <a:chExt cx="5308600" cy="1905001"/>
            </a:xfrm>
            <a:solidFill>
              <a:srgbClr val="676767"/>
            </a:solidFill>
          </p:grpSpPr>
          <p:sp>
            <p:nvSpPr>
              <p:cNvPr id="173" name="Freeform 57"/>
              <p:cNvSpPr>
                <a:spLocks/>
              </p:cNvSpPr>
              <p:nvPr/>
            </p:nvSpPr>
            <p:spPr bwMode="auto">
              <a:xfrm>
                <a:off x="3509963" y="3689351"/>
                <a:ext cx="5011738" cy="690563"/>
              </a:xfrm>
              <a:custGeom>
                <a:avLst/>
                <a:gdLst>
                  <a:gd name="T0" fmla="*/ 1295 w 1334"/>
                  <a:gd name="T1" fmla="*/ 170 h 183"/>
                  <a:gd name="T2" fmla="*/ 730 w 1334"/>
                  <a:gd name="T3" fmla="*/ 64 h 183"/>
                  <a:gd name="T4" fmla="*/ 118 w 1334"/>
                  <a:gd name="T5" fmla="*/ 132 h 183"/>
                  <a:gd name="T6" fmla="*/ 0 w 1334"/>
                  <a:gd name="T7" fmla="*/ 177 h 183"/>
                  <a:gd name="T8" fmla="*/ 72 w 1334"/>
                  <a:gd name="T9" fmla="*/ 140 h 183"/>
                  <a:gd name="T10" fmla="*/ 723 w 1334"/>
                  <a:gd name="T11" fmla="*/ 24 h 183"/>
                  <a:gd name="T12" fmla="*/ 1334 w 1334"/>
                  <a:gd name="T13" fmla="*/ 183 h 183"/>
                  <a:gd name="T14" fmla="*/ 1295 w 1334"/>
                  <a:gd name="T15" fmla="*/ 17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4" h="183">
                    <a:moveTo>
                      <a:pt x="1295" y="170"/>
                    </a:moveTo>
                    <a:cubicBezTo>
                      <a:pt x="1224" y="146"/>
                      <a:pt x="1037" y="81"/>
                      <a:pt x="730" y="64"/>
                    </a:cubicBezTo>
                    <a:cubicBezTo>
                      <a:pt x="436" y="47"/>
                      <a:pt x="227" y="99"/>
                      <a:pt x="118" y="132"/>
                    </a:cubicBezTo>
                    <a:cubicBezTo>
                      <a:pt x="100" y="139"/>
                      <a:pt x="0" y="177"/>
                      <a:pt x="0" y="177"/>
                    </a:cubicBezTo>
                    <a:cubicBezTo>
                      <a:pt x="0" y="177"/>
                      <a:pt x="60" y="146"/>
                      <a:pt x="72" y="140"/>
                    </a:cubicBezTo>
                    <a:cubicBezTo>
                      <a:pt x="85" y="132"/>
                      <a:pt x="336" y="0"/>
                      <a:pt x="723" y="24"/>
                    </a:cubicBezTo>
                    <a:cubicBezTo>
                      <a:pt x="1085" y="47"/>
                      <a:pt x="1303" y="163"/>
                      <a:pt x="1334" y="183"/>
                    </a:cubicBezTo>
                    <a:cubicBezTo>
                      <a:pt x="1334" y="183"/>
                      <a:pt x="1310" y="175"/>
                      <a:pt x="1295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8"/>
              <p:cNvSpPr>
                <a:spLocks/>
              </p:cNvSpPr>
              <p:nvPr/>
            </p:nvSpPr>
            <p:spPr bwMode="auto">
              <a:xfrm>
                <a:off x="3441700" y="2474913"/>
                <a:ext cx="1503363" cy="1666875"/>
              </a:xfrm>
              <a:custGeom>
                <a:avLst/>
                <a:gdLst>
                  <a:gd name="T0" fmla="*/ 212 w 400"/>
                  <a:gd name="T1" fmla="*/ 405 h 442"/>
                  <a:gd name="T2" fmla="*/ 231 w 400"/>
                  <a:gd name="T3" fmla="*/ 271 h 442"/>
                  <a:gd name="T4" fmla="*/ 400 w 400"/>
                  <a:gd name="T5" fmla="*/ 0 h 442"/>
                  <a:gd name="T6" fmla="*/ 311 w 400"/>
                  <a:gd name="T7" fmla="*/ 0 h 442"/>
                  <a:gd name="T8" fmla="*/ 195 w 400"/>
                  <a:gd name="T9" fmla="*/ 192 h 442"/>
                  <a:gd name="T10" fmla="*/ 87 w 400"/>
                  <a:gd name="T11" fmla="*/ 0 h 442"/>
                  <a:gd name="T12" fmla="*/ 0 w 400"/>
                  <a:gd name="T13" fmla="*/ 0 h 442"/>
                  <a:gd name="T14" fmla="*/ 148 w 400"/>
                  <a:gd name="T15" fmla="*/ 263 h 442"/>
                  <a:gd name="T16" fmla="*/ 121 w 400"/>
                  <a:gd name="T17" fmla="*/ 442 h 442"/>
                  <a:gd name="T18" fmla="*/ 212 w 400"/>
                  <a:gd name="T19" fmla="*/ 40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0" h="442">
                    <a:moveTo>
                      <a:pt x="212" y="405"/>
                    </a:moveTo>
                    <a:cubicBezTo>
                      <a:pt x="231" y="271"/>
                      <a:pt x="231" y="271"/>
                      <a:pt x="231" y="271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5" y="192"/>
                      <a:pt x="195" y="192"/>
                      <a:pt x="195" y="192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8" y="263"/>
                      <a:pt x="148" y="263"/>
                      <a:pt x="148" y="263"/>
                    </a:cubicBezTo>
                    <a:cubicBezTo>
                      <a:pt x="145" y="288"/>
                      <a:pt x="121" y="442"/>
                      <a:pt x="121" y="442"/>
                    </a:cubicBezTo>
                    <a:cubicBezTo>
                      <a:pt x="121" y="442"/>
                      <a:pt x="148" y="429"/>
                      <a:pt x="212" y="4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9"/>
              <p:cNvSpPr>
                <a:spLocks/>
              </p:cNvSpPr>
              <p:nvPr/>
            </p:nvSpPr>
            <p:spPr bwMode="auto">
              <a:xfrm>
                <a:off x="7604125" y="2478088"/>
                <a:ext cx="1146175" cy="1728788"/>
              </a:xfrm>
              <a:custGeom>
                <a:avLst/>
                <a:gdLst>
                  <a:gd name="T0" fmla="*/ 183 w 305"/>
                  <a:gd name="T1" fmla="*/ 448 h 458"/>
                  <a:gd name="T2" fmla="*/ 213 w 305"/>
                  <a:gd name="T3" fmla="*/ 428 h 458"/>
                  <a:gd name="T4" fmla="*/ 232 w 305"/>
                  <a:gd name="T5" fmla="*/ 405 h 458"/>
                  <a:gd name="T6" fmla="*/ 246 w 305"/>
                  <a:gd name="T7" fmla="*/ 373 h 458"/>
                  <a:gd name="T8" fmla="*/ 305 w 305"/>
                  <a:gd name="T9" fmla="*/ 0 h 458"/>
                  <a:gd name="T10" fmla="*/ 228 w 305"/>
                  <a:gd name="T11" fmla="*/ 0 h 458"/>
                  <a:gd name="T12" fmla="*/ 181 w 305"/>
                  <a:gd name="T13" fmla="*/ 312 h 458"/>
                  <a:gd name="T14" fmla="*/ 112 w 305"/>
                  <a:gd name="T15" fmla="*/ 397 h 458"/>
                  <a:gd name="T16" fmla="*/ 0 w 305"/>
                  <a:gd name="T17" fmla="*/ 398 h 458"/>
                  <a:gd name="T18" fmla="*/ 160 w 305"/>
                  <a:gd name="T19" fmla="*/ 458 h 458"/>
                  <a:gd name="T20" fmla="*/ 183 w 305"/>
                  <a:gd name="T21" fmla="*/ 448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458">
                    <a:moveTo>
                      <a:pt x="183" y="448"/>
                    </a:moveTo>
                    <a:cubicBezTo>
                      <a:pt x="194" y="442"/>
                      <a:pt x="204" y="435"/>
                      <a:pt x="213" y="428"/>
                    </a:cubicBezTo>
                    <a:cubicBezTo>
                      <a:pt x="220" y="421"/>
                      <a:pt x="227" y="413"/>
                      <a:pt x="232" y="405"/>
                    </a:cubicBezTo>
                    <a:cubicBezTo>
                      <a:pt x="238" y="396"/>
                      <a:pt x="244" y="386"/>
                      <a:pt x="246" y="373"/>
                    </a:cubicBezTo>
                    <a:cubicBezTo>
                      <a:pt x="250" y="351"/>
                      <a:pt x="305" y="0"/>
                      <a:pt x="30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28" y="0"/>
                      <a:pt x="185" y="293"/>
                      <a:pt x="181" y="312"/>
                    </a:cubicBezTo>
                    <a:cubicBezTo>
                      <a:pt x="177" y="327"/>
                      <a:pt x="163" y="389"/>
                      <a:pt x="112" y="397"/>
                    </a:cubicBezTo>
                    <a:cubicBezTo>
                      <a:pt x="71" y="403"/>
                      <a:pt x="0" y="398"/>
                      <a:pt x="0" y="398"/>
                    </a:cubicBezTo>
                    <a:cubicBezTo>
                      <a:pt x="70" y="418"/>
                      <a:pt x="122" y="441"/>
                      <a:pt x="160" y="458"/>
                    </a:cubicBezTo>
                    <a:cubicBezTo>
                      <a:pt x="167" y="455"/>
                      <a:pt x="176" y="451"/>
                      <a:pt x="183" y="4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0"/>
              <p:cNvSpPr>
                <a:spLocks/>
              </p:cNvSpPr>
              <p:nvPr/>
            </p:nvSpPr>
            <p:spPr bwMode="auto">
              <a:xfrm>
                <a:off x="6037263" y="2478088"/>
                <a:ext cx="1758950" cy="1490663"/>
              </a:xfrm>
              <a:custGeom>
                <a:avLst/>
                <a:gdLst>
                  <a:gd name="T0" fmla="*/ 468 w 468"/>
                  <a:gd name="T1" fmla="*/ 0 h 395"/>
                  <a:gd name="T2" fmla="*/ 387 w 468"/>
                  <a:gd name="T3" fmla="*/ 0 h 395"/>
                  <a:gd name="T4" fmla="*/ 332 w 468"/>
                  <a:gd name="T5" fmla="*/ 358 h 395"/>
                  <a:gd name="T6" fmla="*/ 132 w 468"/>
                  <a:gd name="T7" fmla="*/ 0 h 395"/>
                  <a:gd name="T8" fmla="*/ 49 w 468"/>
                  <a:gd name="T9" fmla="*/ 0 h 395"/>
                  <a:gd name="T10" fmla="*/ 0 w 468"/>
                  <a:gd name="T11" fmla="*/ 326 h 395"/>
                  <a:gd name="T12" fmla="*/ 22 w 468"/>
                  <a:gd name="T13" fmla="*/ 327 h 395"/>
                  <a:gd name="T14" fmla="*/ 74 w 468"/>
                  <a:gd name="T15" fmla="*/ 330 h 395"/>
                  <a:gd name="T16" fmla="*/ 107 w 468"/>
                  <a:gd name="T17" fmla="*/ 109 h 395"/>
                  <a:gd name="T18" fmla="*/ 245 w 468"/>
                  <a:gd name="T19" fmla="*/ 355 h 395"/>
                  <a:gd name="T20" fmla="*/ 408 w 468"/>
                  <a:gd name="T21" fmla="*/ 395 h 395"/>
                  <a:gd name="T22" fmla="*/ 468 w 468"/>
                  <a:gd name="T23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395">
                    <a:moveTo>
                      <a:pt x="468" y="0"/>
                    </a:moveTo>
                    <a:cubicBezTo>
                      <a:pt x="387" y="0"/>
                      <a:pt x="387" y="0"/>
                      <a:pt x="387" y="0"/>
                    </a:cubicBezTo>
                    <a:cubicBezTo>
                      <a:pt x="332" y="358"/>
                      <a:pt x="332" y="358"/>
                      <a:pt x="332" y="358"/>
                    </a:cubicBezTo>
                    <a:cubicBezTo>
                      <a:pt x="301" y="297"/>
                      <a:pt x="132" y="0"/>
                      <a:pt x="1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9" y="326"/>
                      <a:pt x="12" y="326"/>
                      <a:pt x="22" y="327"/>
                    </a:cubicBezTo>
                    <a:cubicBezTo>
                      <a:pt x="39" y="328"/>
                      <a:pt x="57" y="329"/>
                      <a:pt x="74" y="33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91" y="257"/>
                      <a:pt x="245" y="355"/>
                    </a:cubicBezTo>
                    <a:cubicBezTo>
                      <a:pt x="318" y="367"/>
                      <a:pt x="383" y="388"/>
                      <a:pt x="408" y="395"/>
                    </a:cubicBezTo>
                    <a:lnTo>
                      <a:pt x="4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61"/>
              <p:cNvSpPr>
                <a:spLocks/>
              </p:cNvSpPr>
              <p:nvPr/>
            </p:nvSpPr>
            <p:spPr bwMode="auto">
              <a:xfrm>
                <a:off x="4373563" y="2478088"/>
                <a:ext cx="1597025" cy="1474788"/>
              </a:xfrm>
              <a:custGeom>
                <a:avLst/>
                <a:gdLst>
                  <a:gd name="T0" fmla="*/ 335 w 425"/>
                  <a:gd name="T1" fmla="*/ 0 h 391"/>
                  <a:gd name="T2" fmla="*/ 226 w 425"/>
                  <a:gd name="T3" fmla="*/ 0 h 391"/>
                  <a:gd name="T4" fmla="*/ 0 w 425"/>
                  <a:gd name="T5" fmla="*/ 391 h 391"/>
                  <a:gd name="T6" fmla="*/ 304 w 425"/>
                  <a:gd name="T7" fmla="*/ 330 h 391"/>
                  <a:gd name="T8" fmla="*/ 150 w 425"/>
                  <a:gd name="T9" fmla="*/ 272 h 391"/>
                  <a:gd name="T10" fmla="*/ 272 w 425"/>
                  <a:gd name="T11" fmla="*/ 60 h 391"/>
                  <a:gd name="T12" fmla="*/ 349 w 425"/>
                  <a:gd name="T13" fmla="*/ 327 h 391"/>
                  <a:gd name="T14" fmla="*/ 389 w 425"/>
                  <a:gd name="T15" fmla="*/ 326 h 391"/>
                  <a:gd name="T16" fmla="*/ 425 w 425"/>
                  <a:gd name="T17" fmla="*/ 326 h 391"/>
                  <a:gd name="T18" fmla="*/ 335 w 425"/>
                  <a:gd name="T1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5" h="391">
                    <a:moveTo>
                      <a:pt x="335" y="0"/>
                    </a:moveTo>
                    <a:cubicBezTo>
                      <a:pt x="314" y="0"/>
                      <a:pt x="256" y="0"/>
                      <a:pt x="226" y="0"/>
                    </a:cubicBezTo>
                    <a:cubicBezTo>
                      <a:pt x="208" y="32"/>
                      <a:pt x="0" y="391"/>
                      <a:pt x="0" y="391"/>
                    </a:cubicBezTo>
                    <a:cubicBezTo>
                      <a:pt x="138" y="341"/>
                      <a:pt x="268" y="333"/>
                      <a:pt x="304" y="330"/>
                    </a:cubicBezTo>
                    <a:cubicBezTo>
                      <a:pt x="150" y="272"/>
                      <a:pt x="150" y="272"/>
                      <a:pt x="150" y="272"/>
                    </a:cubicBezTo>
                    <a:cubicBezTo>
                      <a:pt x="272" y="60"/>
                      <a:pt x="272" y="60"/>
                      <a:pt x="272" y="60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70" y="326"/>
                      <a:pt x="368" y="326"/>
                      <a:pt x="389" y="326"/>
                    </a:cubicBezTo>
                    <a:cubicBezTo>
                      <a:pt x="397" y="326"/>
                      <a:pt x="417" y="326"/>
                      <a:pt x="425" y="326"/>
                    </a:cubicBezTo>
                    <a:lnTo>
                      <a:pt x="3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2"/>
              <p:cNvSpPr>
                <a:spLocks/>
              </p:cNvSpPr>
              <p:nvPr/>
            </p:nvSpPr>
            <p:spPr bwMode="auto">
              <a:xfrm>
                <a:off x="5143500" y="3100388"/>
                <a:ext cx="327025" cy="449263"/>
              </a:xfrm>
              <a:custGeom>
                <a:avLst/>
                <a:gdLst>
                  <a:gd name="T0" fmla="*/ 206 w 206"/>
                  <a:gd name="T1" fmla="*/ 283 h 283"/>
                  <a:gd name="T2" fmla="*/ 0 w 206"/>
                  <a:gd name="T3" fmla="*/ 214 h 283"/>
                  <a:gd name="T4" fmla="*/ 123 w 206"/>
                  <a:gd name="T5" fmla="*/ 0 h 283"/>
                  <a:gd name="T6" fmla="*/ 206 w 206"/>
                  <a:gd name="T7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283">
                    <a:moveTo>
                      <a:pt x="206" y="283"/>
                    </a:moveTo>
                    <a:lnTo>
                      <a:pt x="0" y="214"/>
                    </a:lnTo>
                    <a:lnTo>
                      <a:pt x="123" y="0"/>
                    </a:lnTo>
                    <a:lnTo>
                      <a:pt x="206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214785" y="6151084"/>
            <a:ext cx="1970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-100" dirty="0">
                <a:latin typeface="造字工房悦黑体验版细体" pitchFamily="50" charset="-122"/>
                <a:ea typeface="造字工房悦黑体验版细体" pitchFamily="50" charset="-122"/>
              </a:rPr>
              <a:t>PPT</a:t>
            </a:r>
            <a:r>
              <a:rPr lang="zh-CN" altLang="en-US" sz="2000" spc="-100" dirty="0">
                <a:latin typeface="造字工房悦黑体验版细体" pitchFamily="50" charset="-122"/>
                <a:ea typeface="造字工房悦黑体验版细体" pitchFamily="50" charset="-122"/>
              </a:rPr>
              <a:t>玩乐</a:t>
            </a:r>
            <a:r>
              <a:rPr lang="zh-CN" altLang="en-US" sz="2000" spc="-100" dirty="0" smtClean="0">
                <a:latin typeface="造字工房悦黑体验版细体" pitchFamily="50" charset="-122"/>
                <a:ea typeface="造字工房悦黑体验版细体" pitchFamily="50" charset="-122"/>
              </a:rPr>
              <a:t>会</a:t>
            </a:r>
            <a:r>
              <a:rPr lang="en-US" altLang="zh-CN" sz="2000" spc="-100" dirty="0" smtClean="0">
                <a:latin typeface="造字工房悦黑体验版细体" pitchFamily="50" charset="-122"/>
                <a:ea typeface="造字工房悦黑体验版细体" pitchFamily="50" charset="-122"/>
              </a:rPr>
              <a:t>022</a:t>
            </a:r>
            <a:r>
              <a:rPr lang="zh-CN" altLang="en-US" sz="2000" spc="-100" dirty="0" smtClean="0">
                <a:latin typeface="造字工房悦黑体验版细体" pitchFamily="50" charset="-122"/>
                <a:ea typeface="造字工房悦黑体验版细体" pitchFamily="50" charset="-122"/>
              </a:rPr>
              <a:t>号</a:t>
            </a:r>
            <a:endParaRPr lang="zh-CN" altLang="en-US" sz="2000" spc="-100" dirty="0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37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6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87925" y="4024313"/>
            <a:ext cx="314325" cy="2835275"/>
            <a:chOff x="4987925" y="4005263"/>
            <a:chExt cx="314325" cy="2835275"/>
          </a:xfrm>
        </p:grpSpPr>
        <p:sp>
          <p:nvSpPr>
            <p:cNvPr id="22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33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42325" y="4297363"/>
            <a:ext cx="433388" cy="2730500"/>
            <a:chOff x="8442325" y="4164013"/>
            <a:chExt cx="433388" cy="2730500"/>
          </a:xfrm>
        </p:grpSpPr>
        <p:sp>
          <p:nvSpPr>
            <p:cNvPr id="37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679113" y="6145213"/>
            <a:ext cx="225425" cy="720725"/>
            <a:chOff x="10679113" y="6145213"/>
            <a:chExt cx="225425" cy="720725"/>
          </a:xfrm>
        </p:grpSpPr>
        <p:sp>
          <p:nvSpPr>
            <p:cNvPr id="52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1141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66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任意多边形 220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2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1084"/>
            <p:cNvSpPr>
              <a:spLocks noChangeArrowheads="1"/>
            </p:cNvSpPr>
            <p:nvPr/>
          </p:nvSpPr>
          <p:spPr bwMode="auto">
            <a:xfrm>
              <a:off x="2722563" y="2092325"/>
              <a:ext cx="560388" cy="66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CFCFC"/>
                  </a:solidFill>
                  <a:effectLst/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8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49" name="图片 24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</p:grpSp>
      <p:sp>
        <p:nvSpPr>
          <p:cNvPr id="250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任意多边形 251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任意多边形 252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 25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" name="直接连接符 254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接连接符 255"/>
          <p:cNvCxnSpPr/>
          <p:nvPr/>
        </p:nvCxnSpPr>
        <p:spPr>
          <a:xfrm flipV="1">
            <a:off x="9625263" y="5325979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接连接符 256"/>
          <p:cNvCxnSpPr/>
          <p:nvPr/>
        </p:nvCxnSpPr>
        <p:spPr>
          <a:xfrm flipV="1">
            <a:off x="6930189" y="4989095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连接符 257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接连接符 2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Freeform 592"/>
          <p:cNvSpPr>
            <a:spLocks/>
          </p:cNvSpPr>
          <p:nvPr/>
        </p:nvSpPr>
        <p:spPr bwMode="auto">
          <a:xfrm>
            <a:off x="10948594" y="3496470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任意多边形 261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3" name="直接连接符 262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TextBox 263"/>
          <p:cNvSpPr txBox="1"/>
          <p:nvPr/>
        </p:nvSpPr>
        <p:spPr>
          <a:xfrm>
            <a:off x="5663382" y="6535737"/>
            <a:ext cx="6305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此作品受锐普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研究院保护，欢迎转载，但需保留作者版权，否则会被追究版权责任。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122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50" grpId="0" animBg="1"/>
      <p:bldP spid="250" grpId="1" animBg="1"/>
      <p:bldP spid="251" grpId="0" animBg="1"/>
      <p:bldP spid="252" grpId="0" animBg="1"/>
      <p:bldP spid="253" grpId="0" animBg="1"/>
      <p:bldP spid="254" grpId="0" animBg="1"/>
      <p:bldP spid="261" grpId="0" animBg="1"/>
      <p:bldP spid="261" grpId="1" animBg="1"/>
      <p:bldP spid="262" grpId="0" animBg="1"/>
      <p:bldP spid="2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0" y="5489853"/>
            <a:ext cx="12192000" cy="1368148"/>
            <a:chOff x="0" y="5489853"/>
            <a:chExt cx="12192000" cy="1368148"/>
          </a:xfrm>
        </p:grpSpPr>
        <p:sp>
          <p:nvSpPr>
            <p:cNvPr id="59" name="矩形 58"/>
            <p:cNvSpPr/>
            <p:nvPr/>
          </p:nvSpPr>
          <p:spPr>
            <a:xfrm>
              <a:off x="0" y="5775603"/>
              <a:ext cx="12192000" cy="10823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514349" y="5489853"/>
              <a:ext cx="768569" cy="5715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899980" y="6047332"/>
            <a:ext cx="8392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喂，跑题了，快讲低面</a:t>
            </a:r>
            <a:r>
              <a:rPr lang="zh-CN" altLang="en-US" sz="40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风格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背景制作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167850" y="859067"/>
            <a:ext cx="1661993" cy="34367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在这个拼爹的世界里，没有</a:t>
            </a:r>
            <a:endParaRPr lang="en-US" altLang="zh-CN" sz="4000" dirty="0">
              <a:solidFill>
                <a:schemeClr val="accent1">
                  <a:lumMod val="20000"/>
                  <a:lumOff val="8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773287" y="552234"/>
            <a:ext cx="4668805" cy="4580260"/>
            <a:chOff x="7482411" y="552234"/>
            <a:chExt cx="4668805" cy="4580260"/>
          </a:xfrm>
        </p:grpSpPr>
        <p:grpSp>
          <p:nvGrpSpPr>
            <p:cNvPr id="58" name="组合 57"/>
            <p:cNvGrpSpPr/>
            <p:nvPr/>
          </p:nvGrpSpPr>
          <p:grpSpPr>
            <a:xfrm>
              <a:off x="7482411" y="552234"/>
              <a:ext cx="3657468" cy="4580260"/>
              <a:chOff x="2415111" y="-1790916"/>
              <a:chExt cx="3657468" cy="4580260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3729168" y="446463"/>
                <a:ext cx="2343411" cy="2342881"/>
                <a:chOff x="2528888" y="-26988"/>
                <a:chExt cx="7018337" cy="7016751"/>
              </a:xfrm>
            </p:grpSpPr>
            <p:sp>
              <p:nvSpPr>
                <p:cNvPr id="44" name="Freeform 22"/>
                <p:cNvSpPr>
                  <a:spLocks/>
                </p:cNvSpPr>
                <p:nvPr/>
              </p:nvSpPr>
              <p:spPr bwMode="auto">
                <a:xfrm>
                  <a:off x="5384800" y="4097338"/>
                  <a:ext cx="4162425" cy="2892425"/>
                </a:xfrm>
                <a:custGeom>
                  <a:avLst/>
                  <a:gdLst>
                    <a:gd name="T0" fmla="*/ 224 w 2622"/>
                    <a:gd name="T1" fmla="*/ 1597 h 1822"/>
                    <a:gd name="T2" fmla="*/ 224 w 2622"/>
                    <a:gd name="T3" fmla="*/ 0 h 1822"/>
                    <a:gd name="T4" fmla="*/ 0 w 2622"/>
                    <a:gd name="T5" fmla="*/ 0 h 1822"/>
                    <a:gd name="T6" fmla="*/ 0 w 2622"/>
                    <a:gd name="T7" fmla="*/ 1822 h 1822"/>
                    <a:gd name="T8" fmla="*/ 2622 w 2622"/>
                    <a:gd name="T9" fmla="*/ 1822 h 1822"/>
                    <a:gd name="T10" fmla="*/ 2622 w 2622"/>
                    <a:gd name="T11" fmla="*/ 1597 h 1822"/>
                    <a:gd name="T12" fmla="*/ 224 w 2622"/>
                    <a:gd name="T13" fmla="*/ 1597 h 1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22" h="1822">
                      <a:moveTo>
                        <a:pt x="224" y="1597"/>
                      </a:moveTo>
                      <a:lnTo>
                        <a:pt x="224" y="0"/>
                      </a:lnTo>
                      <a:lnTo>
                        <a:pt x="0" y="0"/>
                      </a:lnTo>
                      <a:lnTo>
                        <a:pt x="0" y="1822"/>
                      </a:lnTo>
                      <a:lnTo>
                        <a:pt x="2622" y="1822"/>
                      </a:lnTo>
                      <a:lnTo>
                        <a:pt x="2622" y="1597"/>
                      </a:lnTo>
                      <a:lnTo>
                        <a:pt x="224" y="1597"/>
                      </a:lnTo>
                      <a:close/>
                    </a:path>
                  </a:pathLst>
                </a:custGeom>
                <a:solidFill>
                  <a:srgbClr val="0E0F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3"/>
                <p:cNvSpPr>
                  <a:spLocks/>
                </p:cNvSpPr>
                <p:nvPr/>
              </p:nvSpPr>
              <p:spPr bwMode="auto">
                <a:xfrm>
                  <a:off x="2528888" y="-26988"/>
                  <a:ext cx="5503863" cy="5081588"/>
                </a:xfrm>
                <a:custGeom>
                  <a:avLst/>
                  <a:gdLst>
                    <a:gd name="T0" fmla="*/ 918 w 1465"/>
                    <a:gd name="T1" fmla="*/ 988 h 1353"/>
                    <a:gd name="T2" fmla="*/ 1106 w 1465"/>
                    <a:gd name="T3" fmla="*/ 1188 h 1353"/>
                    <a:gd name="T4" fmla="*/ 1254 w 1465"/>
                    <a:gd name="T5" fmla="*/ 1169 h 1353"/>
                    <a:gd name="T6" fmla="*/ 1424 w 1465"/>
                    <a:gd name="T7" fmla="*/ 861 h 1353"/>
                    <a:gd name="T8" fmla="*/ 1242 w 1465"/>
                    <a:gd name="T9" fmla="*/ 810 h 1353"/>
                    <a:gd name="T10" fmla="*/ 1157 w 1465"/>
                    <a:gd name="T11" fmla="*/ 978 h 1353"/>
                    <a:gd name="T12" fmla="*/ 1037 w 1465"/>
                    <a:gd name="T13" fmla="*/ 822 h 1353"/>
                    <a:gd name="T14" fmla="*/ 1026 w 1465"/>
                    <a:gd name="T15" fmla="*/ 806 h 1353"/>
                    <a:gd name="T16" fmla="*/ 1014 w 1465"/>
                    <a:gd name="T17" fmla="*/ 763 h 1353"/>
                    <a:gd name="T18" fmla="*/ 928 w 1465"/>
                    <a:gd name="T19" fmla="*/ 569 h 1353"/>
                    <a:gd name="T20" fmla="*/ 804 w 1465"/>
                    <a:gd name="T21" fmla="*/ 285 h 1353"/>
                    <a:gd name="T22" fmla="*/ 801 w 1465"/>
                    <a:gd name="T23" fmla="*/ 279 h 1353"/>
                    <a:gd name="T24" fmla="*/ 895 w 1465"/>
                    <a:gd name="T25" fmla="*/ 215 h 1353"/>
                    <a:gd name="T26" fmla="*/ 1163 w 1465"/>
                    <a:gd name="T27" fmla="*/ 209 h 1353"/>
                    <a:gd name="T28" fmla="*/ 1177 w 1465"/>
                    <a:gd name="T29" fmla="*/ 19 h 1353"/>
                    <a:gd name="T30" fmla="*/ 840 w 1465"/>
                    <a:gd name="T31" fmla="*/ 34 h 1353"/>
                    <a:gd name="T32" fmla="*/ 635 w 1465"/>
                    <a:gd name="T33" fmla="*/ 183 h 1353"/>
                    <a:gd name="T34" fmla="*/ 586 w 1465"/>
                    <a:gd name="T35" fmla="*/ 195 h 1353"/>
                    <a:gd name="T36" fmla="*/ 490 w 1465"/>
                    <a:gd name="T37" fmla="*/ 390 h 1353"/>
                    <a:gd name="T38" fmla="*/ 123 w 1465"/>
                    <a:gd name="T39" fmla="*/ 516 h 1353"/>
                    <a:gd name="T40" fmla="*/ 123 w 1465"/>
                    <a:gd name="T41" fmla="*/ 706 h 1353"/>
                    <a:gd name="T42" fmla="*/ 571 w 1465"/>
                    <a:gd name="T43" fmla="*/ 585 h 1353"/>
                    <a:gd name="T44" fmla="*/ 625 w 1465"/>
                    <a:gd name="T45" fmla="*/ 706 h 1353"/>
                    <a:gd name="T46" fmla="*/ 702 w 1465"/>
                    <a:gd name="T47" fmla="*/ 880 h 1353"/>
                    <a:gd name="T48" fmla="*/ 152 w 1465"/>
                    <a:gd name="T49" fmla="*/ 1125 h 1353"/>
                    <a:gd name="T50" fmla="*/ 203 w 1465"/>
                    <a:gd name="T51" fmla="*/ 1307 h 1353"/>
                    <a:gd name="T52" fmla="*/ 900 w 1465"/>
                    <a:gd name="T53" fmla="*/ 998 h 1353"/>
                    <a:gd name="T54" fmla="*/ 918 w 1465"/>
                    <a:gd name="T55" fmla="*/ 988 h 1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65" h="1353">
                      <a:moveTo>
                        <a:pt x="918" y="988"/>
                      </a:moveTo>
                      <a:cubicBezTo>
                        <a:pt x="971" y="1063"/>
                        <a:pt x="1037" y="1128"/>
                        <a:pt x="1106" y="1188"/>
                      </a:cubicBezTo>
                      <a:cubicBezTo>
                        <a:pt x="1155" y="1231"/>
                        <a:pt x="1218" y="1221"/>
                        <a:pt x="1254" y="1169"/>
                      </a:cubicBezTo>
                      <a:cubicBezTo>
                        <a:pt x="1323" y="1072"/>
                        <a:pt x="1384" y="973"/>
                        <a:pt x="1424" y="861"/>
                      </a:cubicBezTo>
                      <a:cubicBezTo>
                        <a:pt x="1465" y="746"/>
                        <a:pt x="1283" y="697"/>
                        <a:pt x="1242" y="810"/>
                      </a:cubicBezTo>
                      <a:cubicBezTo>
                        <a:pt x="1221" y="870"/>
                        <a:pt x="1190" y="925"/>
                        <a:pt x="1157" y="978"/>
                      </a:cubicBezTo>
                      <a:cubicBezTo>
                        <a:pt x="1110" y="931"/>
                        <a:pt x="1069" y="881"/>
                        <a:pt x="1037" y="822"/>
                      </a:cubicBezTo>
                      <a:cubicBezTo>
                        <a:pt x="1034" y="816"/>
                        <a:pt x="1030" y="811"/>
                        <a:pt x="1026" y="806"/>
                      </a:cubicBezTo>
                      <a:cubicBezTo>
                        <a:pt x="1024" y="791"/>
                        <a:pt x="1020" y="777"/>
                        <a:pt x="1014" y="763"/>
                      </a:cubicBezTo>
                      <a:cubicBezTo>
                        <a:pt x="982" y="690"/>
                        <a:pt x="955" y="629"/>
                        <a:pt x="928" y="569"/>
                      </a:cubicBezTo>
                      <a:cubicBezTo>
                        <a:pt x="888" y="481"/>
                        <a:pt x="851" y="397"/>
                        <a:pt x="804" y="285"/>
                      </a:cubicBezTo>
                      <a:cubicBezTo>
                        <a:pt x="803" y="283"/>
                        <a:pt x="802" y="281"/>
                        <a:pt x="801" y="279"/>
                      </a:cubicBezTo>
                      <a:cubicBezTo>
                        <a:pt x="827" y="251"/>
                        <a:pt x="858" y="227"/>
                        <a:pt x="895" y="215"/>
                      </a:cubicBezTo>
                      <a:cubicBezTo>
                        <a:pt x="980" y="188"/>
                        <a:pt x="1077" y="203"/>
                        <a:pt x="1163" y="209"/>
                      </a:cubicBezTo>
                      <a:cubicBezTo>
                        <a:pt x="1285" y="217"/>
                        <a:pt x="1299" y="28"/>
                        <a:pt x="1177" y="19"/>
                      </a:cubicBezTo>
                      <a:cubicBezTo>
                        <a:pt x="1065" y="11"/>
                        <a:pt x="948" y="0"/>
                        <a:pt x="840" y="34"/>
                      </a:cubicBezTo>
                      <a:cubicBezTo>
                        <a:pt x="755" y="62"/>
                        <a:pt x="689" y="117"/>
                        <a:pt x="635" y="183"/>
                      </a:cubicBezTo>
                      <a:cubicBezTo>
                        <a:pt x="619" y="185"/>
                        <a:pt x="602" y="189"/>
                        <a:pt x="586" y="195"/>
                      </a:cubicBezTo>
                      <a:cubicBezTo>
                        <a:pt x="509" y="228"/>
                        <a:pt x="469" y="311"/>
                        <a:pt x="490" y="390"/>
                      </a:cubicBezTo>
                      <a:cubicBezTo>
                        <a:pt x="436" y="503"/>
                        <a:pt x="236" y="515"/>
                        <a:pt x="123" y="516"/>
                      </a:cubicBezTo>
                      <a:cubicBezTo>
                        <a:pt x="0" y="517"/>
                        <a:pt x="0" y="707"/>
                        <a:pt x="123" y="706"/>
                      </a:cubicBezTo>
                      <a:cubicBezTo>
                        <a:pt x="267" y="705"/>
                        <a:pt x="451" y="675"/>
                        <a:pt x="571" y="585"/>
                      </a:cubicBezTo>
                      <a:cubicBezTo>
                        <a:pt x="589" y="626"/>
                        <a:pt x="607" y="665"/>
                        <a:pt x="625" y="706"/>
                      </a:cubicBezTo>
                      <a:cubicBezTo>
                        <a:pt x="649" y="759"/>
                        <a:pt x="674" y="815"/>
                        <a:pt x="702" y="880"/>
                      </a:cubicBezTo>
                      <a:cubicBezTo>
                        <a:pt x="520" y="960"/>
                        <a:pt x="325" y="1053"/>
                        <a:pt x="152" y="1125"/>
                      </a:cubicBezTo>
                      <a:cubicBezTo>
                        <a:pt x="42" y="1170"/>
                        <a:pt x="90" y="1353"/>
                        <a:pt x="203" y="1307"/>
                      </a:cubicBezTo>
                      <a:cubicBezTo>
                        <a:pt x="423" y="1216"/>
                        <a:pt x="680" y="1089"/>
                        <a:pt x="900" y="998"/>
                      </a:cubicBezTo>
                      <a:cubicBezTo>
                        <a:pt x="907" y="995"/>
                        <a:pt x="913" y="992"/>
                        <a:pt x="918" y="988"/>
                      </a:cubicBezTo>
                      <a:close/>
                    </a:path>
                  </a:pathLst>
                </a:custGeom>
                <a:solidFill>
                  <a:srgbClr val="0E0F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 rot="21130237">
                <a:off x="2415111" y="-1790916"/>
                <a:ext cx="2696579" cy="2667634"/>
                <a:chOff x="4376082" y="967154"/>
                <a:chExt cx="3224213" cy="3189605"/>
              </a:xfrm>
            </p:grpSpPr>
            <p:grpSp>
              <p:nvGrpSpPr>
                <p:cNvPr id="48" name="组合 47"/>
                <p:cNvGrpSpPr/>
                <p:nvPr/>
              </p:nvGrpSpPr>
              <p:grpSpPr>
                <a:xfrm>
                  <a:off x="4376082" y="967154"/>
                  <a:ext cx="3224213" cy="3189605"/>
                  <a:chOff x="4272915" y="1237297"/>
                  <a:chExt cx="3224213" cy="3189605"/>
                </a:xfrm>
              </p:grpSpPr>
              <p:sp>
                <p:nvSpPr>
                  <p:cNvPr id="50" name="右耳朵"/>
                  <p:cNvSpPr>
                    <a:spLocks/>
                  </p:cNvSpPr>
                  <p:nvPr/>
                </p:nvSpPr>
                <p:spPr bwMode="auto">
                  <a:xfrm flipH="1">
                    <a:off x="6806406" y="3207784"/>
                    <a:ext cx="300038" cy="474663"/>
                  </a:xfrm>
                  <a:custGeom>
                    <a:avLst/>
                    <a:gdLst>
                      <a:gd name="T0" fmla="*/ 80 w 80"/>
                      <a:gd name="T1" fmla="*/ 63 h 126"/>
                      <a:gd name="T2" fmla="*/ 39 w 80"/>
                      <a:gd name="T3" fmla="*/ 126 h 126"/>
                      <a:gd name="T4" fmla="*/ 0 w 80"/>
                      <a:gd name="T5" fmla="*/ 48 h 126"/>
                      <a:gd name="T6" fmla="*/ 39 w 80"/>
                      <a:gd name="T7" fmla="*/ 0 h 126"/>
                      <a:gd name="T8" fmla="*/ 80 w 80"/>
                      <a:gd name="T9" fmla="*/ 63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126">
                        <a:moveTo>
                          <a:pt x="80" y="63"/>
                        </a:moveTo>
                        <a:cubicBezTo>
                          <a:pt x="80" y="98"/>
                          <a:pt x="62" y="126"/>
                          <a:pt x="39" y="126"/>
                        </a:cubicBezTo>
                        <a:cubicBezTo>
                          <a:pt x="17" y="126"/>
                          <a:pt x="0" y="83"/>
                          <a:pt x="0" y="48"/>
                        </a:cubicBezTo>
                        <a:cubicBezTo>
                          <a:pt x="0" y="13"/>
                          <a:pt x="17" y="0"/>
                          <a:pt x="39" y="0"/>
                        </a:cubicBezTo>
                        <a:cubicBezTo>
                          <a:pt x="62" y="0"/>
                          <a:pt x="80" y="28"/>
                          <a:pt x="80" y="6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左耳朵"/>
                  <p:cNvSpPr>
                    <a:spLocks/>
                  </p:cNvSpPr>
                  <p:nvPr/>
                </p:nvSpPr>
                <p:spPr bwMode="auto">
                  <a:xfrm>
                    <a:off x="4849395" y="3207785"/>
                    <a:ext cx="300038" cy="474663"/>
                  </a:xfrm>
                  <a:custGeom>
                    <a:avLst/>
                    <a:gdLst>
                      <a:gd name="T0" fmla="*/ 80 w 80"/>
                      <a:gd name="T1" fmla="*/ 63 h 126"/>
                      <a:gd name="T2" fmla="*/ 39 w 80"/>
                      <a:gd name="T3" fmla="*/ 126 h 126"/>
                      <a:gd name="T4" fmla="*/ 0 w 80"/>
                      <a:gd name="T5" fmla="*/ 48 h 126"/>
                      <a:gd name="T6" fmla="*/ 39 w 80"/>
                      <a:gd name="T7" fmla="*/ 0 h 126"/>
                      <a:gd name="T8" fmla="*/ 80 w 80"/>
                      <a:gd name="T9" fmla="*/ 63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126">
                        <a:moveTo>
                          <a:pt x="80" y="63"/>
                        </a:moveTo>
                        <a:cubicBezTo>
                          <a:pt x="80" y="98"/>
                          <a:pt x="62" y="126"/>
                          <a:pt x="39" y="126"/>
                        </a:cubicBezTo>
                        <a:cubicBezTo>
                          <a:pt x="17" y="126"/>
                          <a:pt x="0" y="83"/>
                          <a:pt x="0" y="48"/>
                        </a:cubicBezTo>
                        <a:cubicBezTo>
                          <a:pt x="0" y="13"/>
                          <a:pt x="17" y="0"/>
                          <a:pt x="39" y="0"/>
                        </a:cubicBezTo>
                        <a:cubicBezTo>
                          <a:pt x="62" y="0"/>
                          <a:pt x="80" y="28"/>
                          <a:pt x="80" y="6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脸蛋"/>
                  <p:cNvSpPr>
                    <a:spLocks/>
                  </p:cNvSpPr>
                  <p:nvPr/>
                </p:nvSpPr>
                <p:spPr bwMode="auto">
                  <a:xfrm>
                    <a:off x="4965700" y="1862455"/>
                    <a:ext cx="2027238" cy="2564447"/>
                  </a:xfrm>
                  <a:custGeom>
                    <a:avLst/>
                    <a:gdLst>
                      <a:gd name="T0" fmla="*/ 100 w 200"/>
                      <a:gd name="T1" fmla="*/ 0 h 278"/>
                      <a:gd name="T2" fmla="*/ 200 w 200"/>
                      <a:gd name="T3" fmla="*/ 138 h 278"/>
                      <a:gd name="T4" fmla="*/ 100 w 200"/>
                      <a:gd name="T5" fmla="*/ 278 h 278"/>
                      <a:gd name="T6" fmla="*/ 0 w 200"/>
                      <a:gd name="T7" fmla="*/ 139 h 278"/>
                      <a:gd name="T8" fmla="*/ 100 w 200"/>
                      <a:gd name="T9" fmla="*/ 0 h 2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0" h="278">
                        <a:moveTo>
                          <a:pt x="100" y="0"/>
                        </a:moveTo>
                        <a:cubicBezTo>
                          <a:pt x="155" y="0"/>
                          <a:pt x="200" y="62"/>
                          <a:pt x="200" y="138"/>
                        </a:cubicBezTo>
                        <a:cubicBezTo>
                          <a:pt x="200" y="215"/>
                          <a:pt x="157" y="270"/>
                          <a:pt x="100" y="278"/>
                        </a:cubicBezTo>
                        <a:cubicBezTo>
                          <a:pt x="42" y="270"/>
                          <a:pt x="0" y="215"/>
                          <a:pt x="0" y="139"/>
                        </a:cubicBezTo>
                        <a:cubicBezTo>
                          <a:pt x="0" y="62"/>
                          <a:pt x="44" y="0"/>
                          <a:pt x="100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7150">
                    <a:solidFill>
                      <a:schemeClr val="tx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头发"/>
                  <p:cNvSpPr>
                    <a:spLocks noEditPoints="1"/>
                  </p:cNvSpPr>
                  <p:nvPr/>
                </p:nvSpPr>
                <p:spPr bwMode="auto">
                  <a:xfrm>
                    <a:off x="4272915" y="1237297"/>
                    <a:ext cx="3224213" cy="2362200"/>
                  </a:xfrm>
                  <a:custGeom>
                    <a:avLst/>
                    <a:gdLst>
                      <a:gd name="T0" fmla="*/ 0 w 318"/>
                      <a:gd name="T1" fmla="*/ 148 h 233"/>
                      <a:gd name="T2" fmla="*/ 31 w 318"/>
                      <a:gd name="T3" fmla="*/ 157 h 233"/>
                      <a:gd name="T4" fmla="*/ 15 w 318"/>
                      <a:gd name="T5" fmla="*/ 130 h 233"/>
                      <a:gd name="T6" fmla="*/ 55 w 318"/>
                      <a:gd name="T7" fmla="*/ 75 h 233"/>
                      <a:gd name="T8" fmla="*/ 45 w 318"/>
                      <a:gd name="T9" fmla="*/ 72 h 233"/>
                      <a:gd name="T10" fmla="*/ 77 w 318"/>
                      <a:gd name="T11" fmla="*/ 47 h 233"/>
                      <a:gd name="T12" fmla="*/ 121 w 318"/>
                      <a:gd name="T13" fmla="*/ 25 h 233"/>
                      <a:gd name="T14" fmla="*/ 162 w 318"/>
                      <a:gd name="T15" fmla="*/ 25 h 233"/>
                      <a:gd name="T16" fmla="*/ 164 w 318"/>
                      <a:gd name="T17" fmla="*/ 25 h 233"/>
                      <a:gd name="T18" fmla="*/ 215 w 318"/>
                      <a:gd name="T19" fmla="*/ 21 h 233"/>
                      <a:gd name="T20" fmla="*/ 252 w 318"/>
                      <a:gd name="T21" fmla="*/ 25 h 233"/>
                      <a:gd name="T22" fmla="*/ 242 w 318"/>
                      <a:gd name="T23" fmla="*/ 38 h 233"/>
                      <a:gd name="T24" fmla="*/ 278 w 318"/>
                      <a:gd name="T25" fmla="*/ 67 h 233"/>
                      <a:gd name="T26" fmla="*/ 279 w 318"/>
                      <a:gd name="T27" fmla="*/ 80 h 233"/>
                      <a:gd name="T28" fmla="*/ 285 w 318"/>
                      <a:gd name="T29" fmla="*/ 86 h 233"/>
                      <a:gd name="T30" fmla="*/ 316 w 318"/>
                      <a:gd name="T31" fmla="*/ 134 h 233"/>
                      <a:gd name="T32" fmla="*/ 304 w 318"/>
                      <a:gd name="T33" fmla="*/ 158 h 233"/>
                      <a:gd name="T34" fmla="*/ 304 w 318"/>
                      <a:gd name="T35" fmla="*/ 159 h 233"/>
                      <a:gd name="T36" fmla="*/ 317 w 318"/>
                      <a:gd name="T37" fmla="*/ 149 h 233"/>
                      <a:gd name="T38" fmla="*/ 301 w 318"/>
                      <a:gd name="T39" fmla="*/ 175 h 233"/>
                      <a:gd name="T40" fmla="*/ 298 w 318"/>
                      <a:gd name="T41" fmla="*/ 189 h 233"/>
                      <a:gd name="T42" fmla="*/ 264 w 318"/>
                      <a:gd name="T43" fmla="*/ 213 h 233"/>
                      <a:gd name="T44" fmla="*/ 229 w 318"/>
                      <a:gd name="T45" fmla="*/ 172 h 233"/>
                      <a:gd name="T46" fmla="*/ 202 w 318"/>
                      <a:gd name="T47" fmla="*/ 112 h 233"/>
                      <a:gd name="T48" fmla="*/ 40 w 318"/>
                      <a:gd name="T49" fmla="*/ 214 h 233"/>
                      <a:gd name="T50" fmla="*/ 61 w 318"/>
                      <a:gd name="T51" fmla="*/ 170 h 233"/>
                      <a:gd name="T52" fmla="*/ 0 w 318"/>
                      <a:gd name="T53" fmla="*/ 148 h 233"/>
                      <a:gd name="T54" fmla="*/ 40 w 318"/>
                      <a:gd name="T55" fmla="*/ 136 h 233"/>
                      <a:gd name="T56" fmla="*/ 43 w 318"/>
                      <a:gd name="T57" fmla="*/ 127 h 233"/>
                      <a:gd name="T58" fmla="*/ 43 w 318"/>
                      <a:gd name="T59" fmla="*/ 127 h 233"/>
                      <a:gd name="T60" fmla="*/ 43 w 318"/>
                      <a:gd name="T61" fmla="*/ 125 h 233"/>
                      <a:gd name="T62" fmla="*/ 34 w 318"/>
                      <a:gd name="T63" fmla="*/ 153 h 233"/>
                      <a:gd name="T64" fmla="*/ 37 w 318"/>
                      <a:gd name="T65" fmla="*/ 150 h 233"/>
                      <a:gd name="T66" fmla="*/ 40 w 318"/>
                      <a:gd name="T67" fmla="*/ 136 h 2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318" h="233">
                        <a:moveTo>
                          <a:pt x="0" y="148"/>
                        </a:moveTo>
                        <a:cubicBezTo>
                          <a:pt x="13" y="162"/>
                          <a:pt x="23" y="162"/>
                          <a:pt x="31" y="157"/>
                        </a:cubicBezTo>
                        <a:cubicBezTo>
                          <a:pt x="21" y="155"/>
                          <a:pt x="16" y="142"/>
                          <a:pt x="15" y="130"/>
                        </a:cubicBezTo>
                        <a:cubicBezTo>
                          <a:pt x="12" y="109"/>
                          <a:pt x="33" y="83"/>
                          <a:pt x="55" y="75"/>
                        </a:cubicBezTo>
                        <a:cubicBezTo>
                          <a:pt x="52" y="74"/>
                          <a:pt x="48" y="73"/>
                          <a:pt x="45" y="72"/>
                        </a:cubicBezTo>
                        <a:cubicBezTo>
                          <a:pt x="65" y="68"/>
                          <a:pt x="77" y="64"/>
                          <a:pt x="77" y="47"/>
                        </a:cubicBezTo>
                        <a:cubicBezTo>
                          <a:pt x="77" y="26"/>
                          <a:pt x="102" y="15"/>
                          <a:pt x="121" y="25"/>
                        </a:cubicBezTo>
                        <a:cubicBezTo>
                          <a:pt x="131" y="15"/>
                          <a:pt x="149" y="13"/>
                          <a:pt x="162" y="25"/>
                        </a:cubicBezTo>
                        <a:cubicBezTo>
                          <a:pt x="164" y="25"/>
                          <a:pt x="164" y="25"/>
                          <a:pt x="164" y="25"/>
                        </a:cubicBezTo>
                        <a:cubicBezTo>
                          <a:pt x="174" y="1"/>
                          <a:pt x="207" y="0"/>
                          <a:pt x="215" y="21"/>
                        </a:cubicBezTo>
                        <a:cubicBezTo>
                          <a:pt x="220" y="35"/>
                          <a:pt x="233" y="35"/>
                          <a:pt x="252" y="25"/>
                        </a:cubicBezTo>
                        <a:cubicBezTo>
                          <a:pt x="251" y="32"/>
                          <a:pt x="247" y="36"/>
                          <a:pt x="242" y="38"/>
                        </a:cubicBezTo>
                        <a:cubicBezTo>
                          <a:pt x="260" y="38"/>
                          <a:pt x="278" y="49"/>
                          <a:pt x="278" y="67"/>
                        </a:cubicBezTo>
                        <a:cubicBezTo>
                          <a:pt x="278" y="71"/>
                          <a:pt x="278" y="76"/>
                          <a:pt x="279" y="80"/>
                        </a:cubicBezTo>
                        <a:cubicBezTo>
                          <a:pt x="281" y="82"/>
                          <a:pt x="283" y="84"/>
                          <a:pt x="285" y="86"/>
                        </a:cubicBezTo>
                        <a:cubicBezTo>
                          <a:pt x="303" y="96"/>
                          <a:pt x="318" y="117"/>
                          <a:pt x="316" y="134"/>
                        </a:cubicBezTo>
                        <a:cubicBezTo>
                          <a:pt x="315" y="144"/>
                          <a:pt x="311" y="155"/>
                          <a:pt x="304" y="158"/>
                        </a:cubicBezTo>
                        <a:cubicBezTo>
                          <a:pt x="304" y="159"/>
                          <a:pt x="304" y="159"/>
                          <a:pt x="304" y="159"/>
                        </a:cubicBezTo>
                        <a:cubicBezTo>
                          <a:pt x="308" y="157"/>
                          <a:pt x="312" y="154"/>
                          <a:pt x="317" y="149"/>
                        </a:cubicBezTo>
                        <a:cubicBezTo>
                          <a:pt x="317" y="161"/>
                          <a:pt x="310" y="170"/>
                          <a:pt x="301" y="175"/>
                        </a:cubicBezTo>
                        <a:cubicBezTo>
                          <a:pt x="300" y="180"/>
                          <a:pt x="299" y="185"/>
                          <a:pt x="298" y="189"/>
                        </a:cubicBezTo>
                        <a:cubicBezTo>
                          <a:pt x="307" y="230"/>
                          <a:pt x="250" y="212"/>
                          <a:pt x="264" y="213"/>
                        </a:cubicBezTo>
                        <a:cubicBezTo>
                          <a:pt x="263" y="166"/>
                          <a:pt x="254" y="193"/>
                          <a:pt x="229" y="172"/>
                        </a:cubicBezTo>
                        <a:cubicBezTo>
                          <a:pt x="220" y="164"/>
                          <a:pt x="215" y="149"/>
                          <a:pt x="202" y="112"/>
                        </a:cubicBezTo>
                        <a:cubicBezTo>
                          <a:pt x="181" y="148"/>
                          <a:pt x="98" y="233"/>
                          <a:pt x="40" y="214"/>
                        </a:cubicBezTo>
                        <a:cubicBezTo>
                          <a:pt x="49" y="213"/>
                          <a:pt x="69" y="165"/>
                          <a:pt x="61" y="170"/>
                        </a:cubicBezTo>
                        <a:cubicBezTo>
                          <a:pt x="47" y="182"/>
                          <a:pt x="28" y="212"/>
                          <a:pt x="0" y="148"/>
                        </a:cubicBezTo>
                        <a:close/>
                        <a:moveTo>
                          <a:pt x="40" y="136"/>
                        </a:moveTo>
                        <a:cubicBezTo>
                          <a:pt x="41" y="129"/>
                          <a:pt x="42" y="124"/>
                          <a:pt x="43" y="127"/>
                        </a:cubicBezTo>
                        <a:cubicBezTo>
                          <a:pt x="43" y="127"/>
                          <a:pt x="43" y="127"/>
                          <a:pt x="43" y="127"/>
                        </a:cubicBezTo>
                        <a:cubicBezTo>
                          <a:pt x="43" y="125"/>
                          <a:pt x="43" y="125"/>
                          <a:pt x="43" y="125"/>
                        </a:cubicBezTo>
                        <a:cubicBezTo>
                          <a:pt x="31" y="133"/>
                          <a:pt x="19" y="144"/>
                          <a:pt x="34" y="153"/>
                        </a:cubicBezTo>
                        <a:cubicBezTo>
                          <a:pt x="35" y="152"/>
                          <a:pt x="36" y="151"/>
                          <a:pt x="37" y="150"/>
                        </a:cubicBezTo>
                        <a:cubicBezTo>
                          <a:pt x="38" y="146"/>
                          <a:pt x="39" y="141"/>
                          <a:pt x="40" y="13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57150">
                    <a:solidFill>
                      <a:schemeClr val="tx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54" name="右眼"/>
                  <p:cNvSpPr/>
                  <p:nvPr/>
                </p:nvSpPr>
                <p:spPr>
                  <a:xfrm>
                    <a:off x="6355161" y="3337115"/>
                    <a:ext cx="324000" cy="108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眼镜"/>
                  <p:cNvSpPr>
                    <a:spLocks noEditPoints="1"/>
                  </p:cNvSpPr>
                  <p:nvPr/>
                </p:nvSpPr>
                <p:spPr bwMode="auto">
                  <a:xfrm>
                    <a:off x="4903916" y="3009395"/>
                    <a:ext cx="2152984" cy="761269"/>
                  </a:xfrm>
                  <a:custGeom>
                    <a:avLst/>
                    <a:gdLst>
                      <a:gd name="T0" fmla="*/ 1658 w 1660"/>
                      <a:gd name="T1" fmla="*/ 103 h 587"/>
                      <a:gd name="T2" fmla="*/ 1596 w 1660"/>
                      <a:gd name="T3" fmla="*/ 68 h 587"/>
                      <a:gd name="T4" fmla="*/ 1096 w 1660"/>
                      <a:gd name="T5" fmla="*/ 39 h 587"/>
                      <a:gd name="T6" fmla="*/ 837 w 1660"/>
                      <a:gd name="T7" fmla="*/ 149 h 587"/>
                      <a:gd name="T8" fmla="*/ 823 w 1660"/>
                      <a:gd name="T9" fmla="*/ 149 h 587"/>
                      <a:gd name="T10" fmla="*/ 564 w 1660"/>
                      <a:gd name="T11" fmla="*/ 39 h 587"/>
                      <a:gd name="T12" fmla="*/ 64 w 1660"/>
                      <a:gd name="T13" fmla="*/ 68 h 587"/>
                      <a:gd name="T14" fmla="*/ 2 w 1660"/>
                      <a:gd name="T15" fmla="*/ 103 h 587"/>
                      <a:gd name="T16" fmla="*/ 27 w 1660"/>
                      <a:gd name="T17" fmla="*/ 161 h 587"/>
                      <a:gd name="T18" fmla="*/ 98 w 1660"/>
                      <a:gd name="T19" fmla="*/ 296 h 587"/>
                      <a:gd name="T20" fmla="*/ 214 w 1660"/>
                      <a:gd name="T21" fmla="*/ 541 h 587"/>
                      <a:gd name="T22" fmla="*/ 614 w 1660"/>
                      <a:gd name="T23" fmla="*/ 537 h 587"/>
                      <a:gd name="T24" fmla="*/ 828 w 1660"/>
                      <a:gd name="T25" fmla="*/ 238 h 587"/>
                      <a:gd name="T26" fmla="*/ 832 w 1660"/>
                      <a:gd name="T27" fmla="*/ 238 h 587"/>
                      <a:gd name="T28" fmla="*/ 1046 w 1660"/>
                      <a:gd name="T29" fmla="*/ 537 h 587"/>
                      <a:gd name="T30" fmla="*/ 1446 w 1660"/>
                      <a:gd name="T31" fmla="*/ 541 h 587"/>
                      <a:gd name="T32" fmla="*/ 1562 w 1660"/>
                      <a:gd name="T33" fmla="*/ 296 h 587"/>
                      <a:gd name="T34" fmla="*/ 1633 w 1660"/>
                      <a:gd name="T35" fmla="*/ 161 h 587"/>
                      <a:gd name="T36" fmla="*/ 1658 w 1660"/>
                      <a:gd name="T37" fmla="*/ 103 h 587"/>
                      <a:gd name="T38" fmla="*/ 670 w 1660"/>
                      <a:gd name="T39" fmla="*/ 341 h 587"/>
                      <a:gd name="T40" fmla="*/ 588 w 1660"/>
                      <a:gd name="T41" fmla="*/ 489 h 587"/>
                      <a:gd name="T42" fmla="*/ 411 w 1660"/>
                      <a:gd name="T43" fmla="*/ 519 h 587"/>
                      <a:gd name="T44" fmla="*/ 234 w 1660"/>
                      <a:gd name="T45" fmla="*/ 490 h 587"/>
                      <a:gd name="T46" fmla="*/ 160 w 1660"/>
                      <a:gd name="T47" fmla="*/ 316 h 587"/>
                      <a:gd name="T48" fmla="*/ 146 w 1660"/>
                      <a:gd name="T49" fmla="*/ 132 h 587"/>
                      <a:gd name="T50" fmla="*/ 405 w 1660"/>
                      <a:gd name="T51" fmla="*/ 89 h 587"/>
                      <a:gd name="T52" fmla="*/ 702 w 1660"/>
                      <a:gd name="T53" fmla="*/ 170 h 587"/>
                      <a:gd name="T54" fmla="*/ 670 w 1660"/>
                      <a:gd name="T55" fmla="*/ 341 h 587"/>
                      <a:gd name="T56" fmla="*/ 1500 w 1660"/>
                      <a:gd name="T57" fmla="*/ 316 h 587"/>
                      <a:gd name="T58" fmla="*/ 1426 w 1660"/>
                      <a:gd name="T59" fmla="*/ 490 h 587"/>
                      <a:gd name="T60" fmla="*/ 1249 w 1660"/>
                      <a:gd name="T61" fmla="*/ 519 h 587"/>
                      <a:gd name="T62" fmla="*/ 1072 w 1660"/>
                      <a:gd name="T63" fmla="*/ 489 h 587"/>
                      <a:gd name="T64" fmla="*/ 990 w 1660"/>
                      <a:gd name="T65" fmla="*/ 341 h 587"/>
                      <a:gd name="T66" fmla="*/ 958 w 1660"/>
                      <a:gd name="T67" fmla="*/ 170 h 587"/>
                      <a:gd name="T68" fmla="*/ 1255 w 1660"/>
                      <a:gd name="T69" fmla="*/ 89 h 587"/>
                      <a:gd name="T70" fmla="*/ 1514 w 1660"/>
                      <a:gd name="T71" fmla="*/ 132 h 587"/>
                      <a:gd name="T72" fmla="*/ 1500 w 1660"/>
                      <a:gd name="T73" fmla="*/ 316 h 5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660" h="587">
                        <a:moveTo>
                          <a:pt x="1658" y="103"/>
                        </a:moveTo>
                        <a:cubicBezTo>
                          <a:pt x="1658" y="71"/>
                          <a:pt x="1653" y="83"/>
                          <a:pt x="1596" y="68"/>
                        </a:cubicBezTo>
                        <a:cubicBezTo>
                          <a:pt x="1539" y="52"/>
                          <a:pt x="1364" y="0"/>
                          <a:pt x="1096" y="39"/>
                        </a:cubicBezTo>
                        <a:cubicBezTo>
                          <a:pt x="872" y="72"/>
                          <a:pt x="929" y="146"/>
                          <a:pt x="837" y="149"/>
                        </a:cubicBezTo>
                        <a:cubicBezTo>
                          <a:pt x="823" y="149"/>
                          <a:pt x="823" y="149"/>
                          <a:pt x="823" y="149"/>
                        </a:cubicBezTo>
                        <a:cubicBezTo>
                          <a:pt x="731" y="146"/>
                          <a:pt x="788" y="72"/>
                          <a:pt x="564" y="39"/>
                        </a:cubicBezTo>
                        <a:cubicBezTo>
                          <a:pt x="296" y="0"/>
                          <a:pt x="121" y="52"/>
                          <a:pt x="64" y="68"/>
                        </a:cubicBezTo>
                        <a:cubicBezTo>
                          <a:pt x="7" y="83"/>
                          <a:pt x="2" y="71"/>
                          <a:pt x="2" y="103"/>
                        </a:cubicBezTo>
                        <a:cubicBezTo>
                          <a:pt x="3" y="135"/>
                          <a:pt x="0" y="161"/>
                          <a:pt x="27" y="161"/>
                        </a:cubicBezTo>
                        <a:cubicBezTo>
                          <a:pt x="55" y="161"/>
                          <a:pt x="55" y="161"/>
                          <a:pt x="98" y="296"/>
                        </a:cubicBezTo>
                        <a:cubicBezTo>
                          <a:pt x="150" y="458"/>
                          <a:pt x="164" y="504"/>
                          <a:pt x="214" y="541"/>
                        </a:cubicBezTo>
                        <a:cubicBezTo>
                          <a:pt x="275" y="587"/>
                          <a:pt x="531" y="587"/>
                          <a:pt x="614" y="537"/>
                        </a:cubicBezTo>
                        <a:cubicBezTo>
                          <a:pt x="717" y="475"/>
                          <a:pt x="704" y="241"/>
                          <a:pt x="828" y="238"/>
                        </a:cubicBezTo>
                        <a:cubicBezTo>
                          <a:pt x="829" y="238"/>
                          <a:pt x="831" y="238"/>
                          <a:pt x="832" y="238"/>
                        </a:cubicBezTo>
                        <a:cubicBezTo>
                          <a:pt x="956" y="241"/>
                          <a:pt x="943" y="475"/>
                          <a:pt x="1046" y="537"/>
                        </a:cubicBezTo>
                        <a:cubicBezTo>
                          <a:pt x="1129" y="587"/>
                          <a:pt x="1385" y="587"/>
                          <a:pt x="1446" y="541"/>
                        </a:cubicBezTo>
                        <a:cubicBezTo>
                          <a:pt x="1496" y="504"/>
                          <a:pt x="1510" y="458"/>
                          <a:pt x="1562" y="296"/>
                        </a:cubicBezTo>
                        <a:cubicBezTo>
                          <a:pt x="1605" y="161"/>
                          <a:pt x="1605" y="161"/>
                          <a:pt x="1633" y="161"/>
                        </a:cubicBezTo>
                        <a:cubicBezTo>
                          <a:pt x="1660" y="161"/>
                          <a:pt x="1657" y="135"/>
                          <a:pt x="1658" y="103"/>
                        </a:cubicBezTo>
                        <a:close/>
                        <a:moveTo>
                          <a:pt x="670" y="341"/>
                        </a:moveTo>
                        <a:cubicBezTo>
                          <a:pt x="644" y="407"/>
                          <a:pt x="624" y="465"/>
                          <a:pt x="588" y="489"/>
                        </a:cubicBezTo>
                        <a:cubicBezTo>
                          <a:pt x="550" y="515"/>
                          <a:pt x="494" y="520"/>
                          <a:pt x="411" y="519"/>
                        </a:cubicBezTo>
                        <a:cubicBezTo>
                          <a:pt x="341" y="517"/>
                          <a:pt x="266" y="520"/>
                          <a:pt x="234" y="490"/>
                        </a:cubicBezTo>
                        <a:cubicBezTo>
                          <a:pt x="208" y="465"/>
                          <a:pt x="182" y="386"/>
                          <a:pt x="160" y="316"/>
                        </a:cubicBezTo>
                        <a:cubicBezTo>
                          <a:pt x="129" y="219"/>
                          <a:pt x="115" y="161"/>
                          <a:pt x="146" y="132"/>
                        </a:cubicBezTo>
                        <a:cubicBezTo>
                          <a:pt x="185" y="97"/>
                          <a:pt x="286" y="91"/>
                          <a:pt x="405" y="89"/>
                        </a:cubicBezTo>
                        <a:cubicBezTo>
                          <a:pt x="524" y="88"/>
                          <a:pt x="682" y="123"/>
                          <a:pt x="702" y="170"/>
                        </a:cubicBezTo>
                        <a:cubicBezTo>
                          <a:pt x="718" y="205"/>
                          <a:pt x="693" y="282"/>
                          <a:pt x="670" y="341"/>
                        </a:cubicBezTo>
                        <a:close/>
                        <a:moveTo>
                          <a:pt x="1500" y="316"/>
                        </a:moveTo>
                        <a:cubicBezTo>
                          <a:pt x="1478" y="386"/>
                          <a:pt x="1452" y="465"/>
                          <a:pt x="1426" y="490"/>
                        </a:cubicBezTo>
                        <a:cubicBezTo>
                          <a:pt x="1394" y="520"/>
                          <a:pt x="1319" y="517"/>
                          <a:pt x="1249" y="519"/>
                        </a:cubicBezTo>
                        <a:cubicBezTo>
                          <a:pt x="1166" y="520"/>
                          <a:pt x="1110" y="515"/>
                          <a:pt x="1072" y="489"/>
                        </a:cubicBezTo>
                        <a:cubicBezTo>
                          <a:pt x="1036" y="465"/>
                          <a:pt x="1016" y="407"/>
                          <a:pt x="990" y="341"/>
                        </a:cubicBezTo>
                        <a:cubicBezTo>
                          <a:pt x="967" y="282"/>
                          <a:pt x="942" y="205"/>
                          <a:pt x="958" y="170"/>
                        </a:cubicBezTo>
                        <a:cubicBezTo>
                          <a:pt x="978" y="123"/>
                          <a:pt x="1136" y="88"/>
                          <a:pt x="1255" y="89"/>
                        </a:cubicBezTo>
                        <a:cubicBezTo>
                          <a:pt x="1374" y="91"/>
                          <a:pt x="1475" y="97"/>
                          <a:pt x="1514" y="132"/>
                        </a:cubicBezTo>
                        <a:cubicBezTo>
                          <a:pt x="1546" y="161"/>
                          <a:pt x="1531" y="219"/>
                          <a:pt x="1500" y="31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4"/>
                      </a:solidFill>
                    </a:endParaRPr>
                  </a:p>
                </p:txBody>
              </p:sp>
              <p:sp>
                <p:nvSpPr>
                  <p:cNvPr id="56" name="左眼"/>
                  <p:cNvSpPr/>
                  <p:nvPr/>
                </p:nvSpPr>
                <p:spPr>
                  <a:xfrm>
                    <a:off x="5299166" y="3337115"/>
                    <a:ext cx="324000" cy="108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9" name="Freeform 67"/>
                <p:cNvSpPr>
                  <a:spLocks/>
                </p:cNvSpPr>
                <p:nvPr/>
              </p:nvSpPr>
              <p:spPr bwMode="auto">
                <a:xfrm>
                  <a:off x="5622712" y="3589801"/>
                  <a:ext cx="933566" cy="266042"/>
                </a:xfrm>
                <a:custGeom>
                  <a:avLst/>
                  <a:gdLst>
                    <a:gd name="T0" fmla="*/ 1263 w 2019"/>
                    <a:gd name="T1" fmla="*/ 404 h 574"/>
                    <a:gd name="T2" fmla="*/ 1313 w 2019"/>
                    <a:gd name="T3" fmla="*/ 505 h 574"/>
                    <a:gd name="T4" fmla="*/ 1010 w 2019"/>
                    <a:gd name="T5" fmla="*/ 278 h 574"/>
                    <a:gd name="T6" fmla="*/ 682 w 2019"/>
                    <a:gd name="T7" fmla="*/ 530 h 574"/>
                    <a:gd name="T8" fmla="*/ 758 w 2019"/>
                    <a:gd name="T9" fmla="*/ 429 h 574"/>
                    <a:gd name="T10" fmla="*/ 429 w 2019"/>
                    <a:gd name="T11" fmla="*/ 530 h 574"/>
                    <a:gd name="T12" fmla="*/ 505 w 2019"/>
                    <a:gd name="T13" fmla="*/ 429 h 574"/>
                    <a:gd name="T14" fmla="*/ 227 w 2019"/>
                    <a:gd name="T15" fmla="*/ 429 h 574"/>
                    <a:gd name="T16" fmla="*/ 303 w 2019"/>
                    <a:gd name="T17" fmla="*/ 404 h 574"/>
                    <a:gd name="T18" fmla="*/ 0 w 2019"/>
                    <a:gd name="T19" fmla="*/ 25 h 574"/>
                    <a:gd name="T20" fmla="*/ 884 w 2019"/>
                    <a:gd name="T21" fmla="*/ 50 h 574"/>
                    <a:gd name="T22" fmla="*/ 1061 w 2019"/>
                    <a:gd name="T23" fmla="*/ 25 h 574"/>
                    <a:gd name="T24" fmla="*/ 1995 w 2019"/>
                    <a:gd name="T25" fmla="*/ 0 h 574"/>
                    <a:gd name="T26" fmla="*/ 1717 w 2019"/>
                    <a:gd name="T27" fmla="*/ 354 h 574"/>
                    <a:gd name="T28" fmla="*/ 1768 w 2019"/>
                    <a:gd name="T29" fmla="*/ 404 h 574"/>
                    <a:gd name="T30" fmla="*/ 1515 w 2019"/>
                    <a:gd name="T31" fmla="*/ 429 h 574"/>
                    <a:gd name="T32" fmla="*/ 1566 w 2019"/>
                    <a:gd name="T33" fmla="*/ 505 h 574"/>
                    <a:gd name="T34" fmla="*/ 1263 w 2019"/>
                    <a:gd name="T35" fmla="*/ 404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19" h="574">
                      <a:moveTo>
                        <a:pt x="1263" y="404"/>
                      </a:moveTo>
                      <a:cubicBezTo>
                        <a:pt x="1209" y="412"/>
                        <a:pt x="1299" y="482"/>
                        <a:pt x="1313" y="505"/>
                      </a:cubicBezTo>
                      <a:cubicBezTo>
                        <a:pt x="1199" y="543"/>
                        <a:pt x="1068" y="380"/>
                        <a:pt x="1010" y="278"/>
                      </a:cubicBezTo>
                      <a:cubicBezTo>
                        <a:pt x="911" y="372"/>
                        <a:pt x="849" y="504"/>
                        <a:pt x="682" y="530"/>
                      </a:cubicBezTo>
                      <a:cubicBezTo>
                        <a:pt x="689" y="479"/>
                        <a:pt x="750" y="481"/>
                        <a:pt x="758" y="429"/>
                      </a:cubicBezTo>
                      <a:cubicBezTo>
                        <a:pt x="636" y="451"/>
                        <a:pt x="596" y="554"/>
                        <a:pt x="429" y="530"/>
                      </a:cubicBezTo>
                      <a:cubicBezTo>
                        <a:pt x="437" y="479"/>
                        <a:pt x="498" y="481"/>
                        <a:pt x="505" y="429"/>
                      </a:cubicBezTo>
                      <a:cubicBezTo>
                        <a:pt x="429" y="463"/>
                        <a:pt x="303" y="463"/>
                        <a:pt x="227" y="429"/>
                      </a:cubicBezTo>
                      <a:cubicBezTo>
                        <a:pt x="231" y="400"/>
                        <a:pt x="273" y="408"/>
                        <a:pt x="303" y="404"/>
                      </a:cubicBezTo>
                      <a:cubicBezTo>
                        <a:pt x="183" y="296"/>
                        <a:pt x="11" y="241"/>
                        <a:pt x="0" y="25"/>
                      </a:cubicBezTo>
                      <a:cubicBezTo>
                        <a:pt x="141" y="308"/>
                        <a:pt x="715" y="319"/>
                        <a:pt x="884" y="50"/>
                      </a:cubicBezTo>
                      <a:cubicBezTo>
                        <a:pt x="983" y="39"/>
                        <a:pt x="1015" y="103"/>
                        <a:pt x="1061" y="25"/>
                      </a:cubicBezTo>
                      <a:cubicBezTo>
                        <a:pt x="1248" y="264"/>
                        <a:pt x="1870" y="375"/>
                        <a:pt x="1995" y="0"/>
                      </a:cubicBezTo>
                      <a:cubicBezTo>
                        <a:pt x="2019" y="133"/>
                        <a:pt x="1904" y="346"/>
                        <a:pt x="1717" y="354"/>
                      </a:cubicBezTo>
                      <a:cubicBezTo>
                        <a:pt x="1708" y="396"/>
                        <a:pt x="1737" y="401"/>
                        <a:pt x="1768" y="404"/>
                      </a:cubicBezTo>
                      <a:cubicBezTo>
                        <a:pt x="1743" y="470"/>
                        <a:pt x="1570" y="472"/>
                        <a:pt x="1515" y="429"/>
                      </a:cubicBezTo>
                      <a:cubicBezTo>
                        <a:pt x="1455" y="437"/>
                        <a:pt x="1543" y="498"/>
                        <a:pt x="1566" y="505"/>
                      </a:cubicBezTo>
                      <a:cubicBezTo>
                        <a:pt x="1462" y="574"/>
                        <a:pt x="1319" y="467"/>
                        <a:pt x="1263" y="4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4" name="文本框 63"/>
            <p:cNvSpPr txBox="1"/>
            <p:nvPr/>
          </p:nvSpPr>
          <p:spPr>
            <a:xfrm rot="19974078">
              <a:off x="9505146" y="3153606"/>
              <a:ext cx="627864" cy="94933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屌</a:t>
              </a:r>
              <a:endParaRPr lang="en-US" altLang="zh-CN" sz="24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0527904" y="2263754"/>
              <a:ext cx="1307146" cy="1597910"/>
              <a:chOff x="12298226" y="-25756"/>
              <a:chExt cx="1307146" cy="1597910"/>
            </a:xfrm>
          </p:grpSpPr>
          <p:sp>
            <p:nvSpPr>
              <p:cNvPr id="67" name="椭圆形标注 66"/>
              <p:cNvSpPr/>
              <p:nvPr/>
            </p:nvSpPr>
            <p:spPr>
              <a:xfrm rot="2867678">
                <a:off x="12175157" y="97313"/>
                <a:ext cx="1553283" cy="1307146"/>
              </a:xfrm>
              <a:prstGeom prst="wedgeEllipseCallou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 rot="2867678">
                <a:off x="12124584" y="213254"/>
                <a:ext cx="1546234" cy="1171566"/>
              </a:xfrm>
              <a:custGeom>
                <a:avLst/>
                <a:gdLst>
                  <a:gd name="connsiteX0" fmla="*/ 91197 w 1546234"/>
                  <a:gd name="connsiteY0" fmla="*/ 325778 h 1171566"/>
                  <a:gd name="connsiteX1" fmla="*/ 253527 w 1546234"/>
                  <a:gd name="connsiteY1" fmla="*/ 190188 h 1171566"/>
                  <a:gd name="connsiteX2" fmla="*/ 564693 w 1546234"/>
                  <a:gd name="connsiteY2" fmla="*/ 125227 h 1171566"/>
                  <a:gd name="connsiteX3" fmla="*/ 617133 w 1546234"/>
                  <a:gd name="connsiteY3" fmla="*/ 89806 h 1171566"/>
                  <a:gd name="connsiteX4" fmla="*/ 879174 w 1546234"/>
                  <a:gd name="connsiteY4" fmla="*/ 164882 h 1171566"/>
                  <a:gd name="connsiteX5" fmla="*/ 1219477 w 1546234"/>
                  <a:gd name="connsiteY5" fmla="*/ 16984 h 1171566"/>
                  <a:gd name="connsiteX6" fmla="*/ 1236889 w 1546234"/>
                  <a:gd name="connsiteY6" fmla="*/ 0 h 1171566"/>
                  <a:gd name="connsiteX7" fmla="*/ 1286164 w 1546234"/>
                  <a:gd name="connsiteY7" fmla="*/ 29411 h 1171566"/>
                  <a:gd name="connsiteX8" fmla="*/ 1388923 w 1546234"/>
                  <a:gd name="connsiteY8" fmla="*/ 120655 h 1171566"/>
                  <a:gd name="connsiteX9" fmla="*/ 1415284 w 1546234"/>
                  <a:gd name="connsiteY9" fmla="*/ 155502 h 1171566"/>
                  <a:gd name="connsiteX10" fmla="*/ 1379830 w 1546234"/>
                  <a:gd name="connsiteY10" fmla="*/ 190273 h 1171566"/>
                  <a:gd name="connsiteX11" fmla="*/ 992056 w 1546234"/>
                  <a:gd name="connsiteY11" fmla="*/ 404427 h 1171566"/>
                  <a:gd name="connsiteX12" fmla="*/ 1058950 w 1546234"/>
                  <a:gd name="connsiteY12" fmla="*/ 556542 h 1171566"/>
                  <a:gd name="connsiteX13" fmla="*/ 1155695 w 1546234"/>
                  <a:gd name="connsiteY13" fmla="*/ 774679 h 1171566"/>
                  <a:gd name="connsiteX14" fmla="*/ 1506865 w 1546234"/>
                  <a:gd name="connsiteY14" fmla="*/ 621740 h 1171566"/>
                  <a:gd name="connsiteX15" fmla="*/ 1546234 w 1546234"/>
                  <a:gd name="connsiteY15" fmla="*/ 604523 h 1171566"/>
                  <a:gd name="connsiteX16" fmla="*/ 1516473 w 1546234"/>
                  <a:gd name="connsiteY16" fmla="*/ 722176 h 1171566"/>
                  <a:gd name="connsiteX17" fmla="*/ 1389273 w 1546234"/>
                  <a:gd name="connsiteY17" fmla="*/ 924969 h 1171566"/>
                  <a:gd name="connsiteX18" fmla="*/ 1383400 w 1546234"/>
                  <a:gd name="connsiteY18" fmla="*/ 930287 h 1171566"/>
                  <a:gd name="connsiteX19" fmla="*/ 1310996 w 1546234"/>
                  <a:gd name="connsiteY19" fmla="*/ 961617 h 1171566"/>
                  <a:gd name="connsiteX20" fmla="*/ 1098453 w 1546234"/>
                  <a:gd name="connsiteY20" fmla="*/ 1058071 h 1171566"/>
                  <a:gd name="connsiteX21" fmla="*/ 1073994 w 1546234"/>
                  <a:gd name="connsiteY21" fmla="*/ 1066372 h 1171566"/>
                  <a:gd name="connsiteX22" fmla="*/ 1082005 w 1546234"/>
                  <a:gd name="connsiteY22" fmla="*/ 1123463 h 1171566"/>
                  <a:gd name="connsiteX23" fmla="*/ 1075513 w 1546234"/>
                  <a:gd name="connsiteY23" fmla="*/ 1126310 h 1171566"/>
                  <a:gd name="connsiteX24" fmla="*/ 948484 w 1546234"/>
                  <a:gd name="connsiteY24" fmla="*/ 1160469 h 1171566"/>
                  <a:gd name="connsiteX25" fmla="*/ 851848 w 1546234"/>
                  <a:gd name="connsiteY25" fmla="*/ 1171566 h 1171566"/>
                  <a:gd name="connsiteX26" fmla="*/ 850324 w 1546234"/>
                  <a:gd name="connsiteY26" fmla="*/ 1157128 h 1171566"/>
                  <a:gd name="connsiteX27" fmla="*/ 819509 w 1546234"/>
                  <a:gd name="connsiteY27" fmla="*/ 1037100 h 1171566"/>
                  <a:gd name="connsiteX28" fmla="*/ 813916 w 1546234"/>
                  <a:gd name="connsiteY28" fmla="*/ 1013399 h 1171566"/>
                  <a:gd name="connsiteX29" fmla="*/ 784085 w 1546234"/>
                  <a:gd name="connsiteY29" fmla="*/ 966023 h 1171566"/>
                  <a:gd name="connsiteX30" fmla="*/ 676346 w 1546234"/>
                  <a:gd name="connsiteY30" fmla="*/ 722674 h 1171566"/>
                  <a:gd name="connsiteX31" fmla="*/ 517026 w 1546234"/>
                  <a:gd name="connsiteY31" fmla="*/ 368194 h 1171566"/>
                  <a:gd name="connsiteX32" fmla="*/ 513980 w 1546234"/>
                  <a:gd name="connsiteY32" fmla="*/ 360352 h 1171566"/>
                  <a:gd name="connsiteX33" fmla="*/ 375315 w 1546234"/>
                  <a:gd name="connsiteY33" fmla="*/ 393779 h 1171566"/>
                  <a:gd name="connsiteX34" fmla="*/ 143895 w 1546234"/>
                  <a:gd name="connsiteY34" fmla="*/ 637751 h 1171566"/>
                  <a:gd name="connsiteX35" fmla="*/ 60954 w 1546234"/>
                  <a:gd name="connsiteY35" fmla="*/ 682450 h 1171566"/>
                  <a:gd name="connsiteX36" fmla="*/ 22876 w 1546234"/>
                  <a:gd name="connsiteY36" fmla="*/ 676702 h 1171566"/>
                  <a:gd name="connsiteX37" fmla="*/ 1162 w 1546234"/>
                  <a:gd name="connsiteY37" fmla="*/ 558040 h 1171566"/>
                  <a:gd name="connsiteX38" fmla="*/ 8042 w 1546234"/>
                  <a:gd name="connsiteY38" fmla="*/ 428591 h 1171566"/>
                  <a:gd name="connsiteX39" fmla="*/ 10130 w 1546234"/>
                  <a:gd name="connsiteY39" fmla="*/ 421600 h 1171566"/>
                  <a:gd name="connsiteX40" fmla="*/ 21594 w 1546234"/>
                  <a:gd name="connsiteY40" fmla="*/ 407075 h 1171566"/>
                  <a:gd name="connsiteX41" fmla="*/ 91197 w 1546234"/>
                  <a:gd name="connsiteY41" fmla="*/ 325778 h 117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46234" h="1171566">
                    <a:moveTo>
                      <a:pt x="91197" y="325778"/>
                    </a:moveTo>
                    <a:cubicBezTo>
                      <a:pt x="139486" y="273466"/>
                      <a:pt x="192229" y="226043"/>
                      <a:pt x="253527" y="190188"/>
                    </a:cubicBezTo>
                    <a:cubicBezTo>
                      <a:pt x="351168" y="134794"/>
                      <a:pt x="457878" y="119802"/>
                      <a:pt x="564693" y="125227"/>
                    </a:cubicBezTo>
                    <a:cubicBezTo>
                      <a:pt x="580035" y="112045"/>
                      <a:pt x="598076" y="99618"/>
                      <a:pt x="617133" y="89806"/>
                    </a:cubicBezTo>
                    <a:cubicBezTo>
                      <a:pt x="712676" y="46059"/>
                      <a:pt x="823486" y="78814"/>
                      <a:pt x="879174" y="164882"/>
                    </a:cubicBezTo>
                    <a:cubicBezTo>
                      <a:pt x="992031" y="198648"/>
                      <a:pt x="1121320" y="108240"/>
                      <a:pt x="1219477" y="16984"/>
                    </a:cubicBezTo>
                    <a:lnTo>
                      <a:pt x="1236889" y="0"/>
                    </a:lnTo>
                    <a:lnTo>
                      <a:pt x="1286164" y="29411"/>
                    </a:lnTo>
                    <a:cubicBezTo>
                      <a:pt x="1324049" y="57124"/>
                      <a:pt x="1358412" y="87720"/>
                      <a:pt x="1388923" y="120655"/>
                    </a:cubicBezTo>
                    <a:lnTo>
                      <a:pt x="1415284" y="155502"/>
                    </a:lnTo>
                    <a:lnTo>
                      <a:pt x="1379830" y="190273"/>
                    </a:lnTo>
                    <a:cubicBezTo>
                      <a:pt x="1268136" y="289018"/>
                      <a:pt x="1130603" y="377665"/>
                      <a:pt x="992056" y="404427"/>
                    </a:cubicBezTo>
                    <a:cubicBezTo>
                      <a:pt x="1014973" y="455694"/>
                      <a:pt x="1036033" y="505275"/>
                      <a:pt x="1058950" y="556542"/>
                    </a:cubicBezTo>
                    <a:cubicBezTo>
                      <a:pt x="1087958" y="623493"/>
                      <a:pt x="1118910" y="693901"/>
                      <a:pt x="1155695" y="774679"/>
                    </a:cubicBezTo>
                    <a:cubicBezTo>
                      <a:pt x="1269539" y="723819"/>
                      <a:pt x="1389140" y="672679"/>
                      <a:pt x="1506865" y="621740"/>
                    </a:cubicBezTo>
                    <a:lnTo>
                      <a:pt x="1546234" y="604523"/>
                    </a:lnTo>
                    <a:lnTo>
                      <a:pt x="1516473" y="722176"/>
                    </a:lnTo>
                    <a:cubicBezTo>
                      <a:pt x="1487877" y="797380"/>
                      <a:pt x="1444327" y="865592"/>
                      <a:pt x="1389273" y="924969"/>
                    </a:cubicBezTo>
                    <a:lnTo>
                      <a:pt x="1383400" y="930287"/>
                    </a:lnTo>
                    <a:lnTo>
                      <a:pt x="1310996" y="961617"/>
                    </a:lnTo>
                    <a:cubicBezTo>
                      <a:pt x="1237456" y="993938"/>
                      <a:pt x="1165935" y="1026131"/>
                      <a:pt x="1098453" y="1058071"/>
                    </a:cubicBezTo>
                    <a:cubicBezTo>
                      <a:pt x="1089766" y="1062049"/>
                      <a:pt x="1081923" y="1065096"/>
                      <a:pt x="1073994" y="1066372"/>
                    </a:cubicBezTo>
                    <a:lnTo>
                      <a:pt x="1082005" y="1123463"/>
                    </a:lnTo>
                    <a:lnTo>
                      <a:pt x="1075513" y="1126310"/>
                    </a:lnTo>
                    <a:cubicBezTo>
                      <a:pt x="1034609" y="1140673"/>
                      <a:pt x="992122" y="1152137"/>
                      <a:pt x="948484" y="1160469"/>
                    </a:cubicBezTo>
                    <a:lnTo>
                      <a:pt x="851848" y="1171566"/>
                    </a:lnTo>
                    <a:lnTo>
                      <a:pt x="850324" y="1157128"/>
                    </a:lnTo>
                    <a:cubicBezTo>
                      <a:pt x="843363" y="1116734"/>
                      <a:pt x="833430" y="1076819"/>
                      <a:pt x="819509" y="1037100"/>
                    </a:cubicBezTo>
                    <a:cubicBezTo>
                      <a:pt x="816464" y="1029257"/>
                      <a:pt x="815190" y="1021328"/>
                      <a:pt x="813916" y="1013399"/>
                    </a:cubicBezTo>
                    <a:cubicBezTo>
                      <a:pt x="801668" y="998903"/>
                      <a:pt x="792034" y="983392"/>
                      <a:pt x="784085" y="966023"/>
                    </a:cubicBezTo>
                    <a:cubicBezTo>
                      <a:pt x="743240" y="874788"/>
                      <a:pt x="709328" y="798310"/>
                      <a:pt x="676346" y="722674"/>
                    </a:cubicBezTo>
                    <a:cubicBezTo>
                      <a:pt x="628309" y="611369"/>
                      <a:pt x="581459" y="506222"/>
                      <a:pt x="517026" y="368194"/>
                    </a:cubicBezTo>
                    <a:cubicBezTo>
                      <a:pt x="516011" y="365579"/>
                      <a:pt x="514996" y="362966"/>
                      <a:pt x="513980" y="360352"/>
                    </a:cubicBezTo>
                    <a:cubicBezTo>
                      <a:pt x="466060" y="360922"/>
                      <a:pt x="417642" y="369508"/>
                      <a:pt x="375315" y="393779"/>
                    </a:cubicBezTo>
                    <a:cubicBezTo>
                      <a:pt x="278603" y="450015"/>
                      <a:pt x="210794" y="552785"/>
                      <a:pt x="143895" y="637751"/>
                    </a:cubicBezTo>
                    <a:cubicBezTo>
                      <a:pt x="120050" y="667777"/>
                      <a:pt x="90456" y="681158"/>
                      <a:pt x="60954" y="682450"/>
                    </a:cubicBezTo>
                    <a:lnTo>
                      <a:pt x="22876" y="676702"/>
                    </a:lnTo>
                    <a:lnTo>
                      <a:pt x="1162" y="558040"/>
                    </a:lnTo>
                    <a:cubicBezTo>
                      <a:pt x="-1633" y="515064"/>
                      <a:pt x="594" y="471698"/>
                      <a:pt x="8042" y="428591"/>
                    </a:cubicBezTo>
                    <a:lnTo>
                      <a:pt x="10130" y="421600"/>
                    </a:lnTo>
                    <a:lnTo>
                      <a:pt x="21594" y="407075"/>
                    </a:lnTo>
                    <a:cubicBezTo>
                      <a:pt x="44023" y="379310"/>
                      <a:pt x="67053" y="351933"/>
                      <a:pt x="91197" y="32577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 rot="1625922" flipH="1">
              <a:off x="10807098" y="2776355"/>
              <a:ext cx="627864" cy="94933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丝</a:t>
              </a:r>
              <a:endParaRPr lang="en-US" altLang="zh-CN" sz="24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 rot="996488">
              <a:off x="10925826" y="2019693"/>
              <a:ext cx="1225390" cy="5355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另一侧</a:t>
              </a:r>
              <a:endParaRPr lang="en-US" altLang="zh-CN" sz="24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829009" y="760110"/>
            <a:ext cx="2790206" cy="3688913"/>
            <a:chOff x="7098347" y="1402829"/>
            <a:chExt cx="2790206" cy="3688913"/>
          </a:xfrm>
        </p:grpSpPr>
        <p:sp>
          <p:nvSpPr>
            <p:cNvPr id="80" name="3"/>
            <p:cNvSpPr/>
            <p:nvPr/>
          </p:nvSpPr>
          <p:spPr>
            <a:xfrm>
              <a:off x="7155497" y="1459979"/>
              <a:ext cx="2733056" cy="36317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80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背景</a:t>
              </a:r>
              <a:endParaRPr lang="en-US" altLang="zh-CN" sz="138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81" name="2"/>
            <p:cNvSpPr/>
            <p:nvPr/>
          </p:nvSpPr>
          <p:spPr>
            <a:xfrm>
              <a:off x="7136447" y="1440929"/>
              <a:ext cx="2733056" cy="36317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800" smtClean="0">
                  <a:solidFill>
                    <a:schemeClr val="accent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背景</a:t>
              </a:r>
              <a:endParaRPr lang="en-US" altLang="zh-CN" sz="13800" dirty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82" name="1"/>
            <p:cNvSpPr/>
            <p:nvPr/>
          </p:nvSpPr>
          <p:spPr>
            <a:xfrm>
              <a:off x="7098347" y="1402829"/>
              <a:ext cx="2733056" cy="36317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8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背景</a:t>
              </a:r>
              <a:endParaRPr lang="en-US" altLang="zh-CN" sz="138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626315" y="2614892"/>
            <a:ext cx="2400657" cy="27721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的我们会遇到更多</a:t>
            </a:r>
            <a:r>
              <a:rPr lang="zh-CN" altLang="en-US" sz="4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的阻碍。</a:t>
            </a:r>
            <a:endParaRPr lang="en-US" altLang="zh-CN" sz="4000" dirty="0">
              <a:solidFill>
                <a:schemeClr val="accent1">
                  <a:lumMod val="20000"/>
                  <a:lumOff val="8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606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193435" y="1125471"/>
            <a:ext cx="4033319" cy="3641562"/>
            <a:chOff x="5574935" y="992121"/>
            <a:chExt cx="4033319" cy="3641562"/>
          </a:xfrm>
        </p:grpSpPr>
        <p:grpSp>
          <p:nvGrpSpPr>
            <p:cNvPr id="39" name="组合 38"/>
            <p:cNvGrpSpPr/>
            <p:nvPr/>
          </p:nvGrpSpPr>
          <p:grpSpPr>
            <a:xfrm>
              <a:off x="7719795" y="3223109"/>
              <a:ext cx="1888459" cy="1076095"/>
              <a:chOff x="3572437" y="3394990"/>
              <a:chExt cx="1888459" cy="107609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572437" y="3394990"/>
                <a:ext cx="1252867" cy="1076095"/>
                <a:chOff x="7055852" y="3603898"/>
                <a:chExt cx="1252867" cy="1076095"/>
              </a:xfrm>
            </p:grpSpPr>
            <p:sp>
              <p:nvSpPr>
                <p:cNvPr id="15" name="Rectangle 13"/>
                <p:cNvSpPr>
                  <a:spLocks noChangeArrowheads="1"/>
                </p:cNvSpPr>
                <p:nvPr/>
              </p:nvSpPr>
              <p:spPr bwMode="auto">
                <a:xfrm>
                  <a:off x="8248661" y="3951583"/>
                  <a:ext cx="60058" cy="35871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 15"/>
                <p:cNvSpPr>
                  <a:spLocks/>
                </p:cNvSpPr>
                <p:nvPr/>
              </p:nvSpPr>
              <p:spPr bwMode="auto">
                <a:xfrm>
                  <a:off x="7055852" y="3603898"/>
                  <a:ext cx="1135385" cy="1076095"/>
                </a:xfrm>
                <a:custGeom>
                  <a:avLst/>
                  <a:gdLst>
                    <a:gd name="connsiteX0" fmla="*/ 179199 w 1135385"/>
                    <a:gd name="connsiteY0" fmla="*/ 358715 h 1076095"/>
                    <a:gd name="connsiteX1" fmla="*/ 119300 w 1135385"/>
                    <a:gd name="connsiteY1" fmla="*/ 418573 h 1076095"/>
                    <a:gd name="connsiteX2" fmla="*/ 119300 w 1135385"/>
                    <a:gd name="connsiteY2" fmla="*/ 657571 h 1076095"/>
                    <a:gd name="connsiteX3" fmla="*/ 179199 w 1135385"/>
                    <a:gd name="connsiteY3" fmla="*/ 717429 h 1076095"/>
                    <a:gd name="connsiteX4" fmla="*/ 418365 w 1135385"/>
                    <a:gd name="connsiteY4" fmla="*/ 717429 h 1076095"/>
                    <a:gd name="connsiteX5" fmla="*/ 418365 w 1135385"/>
                    <a:gd name="connsiteY5" fmla="*/ 358715 h 1076095"/>
                    <a:gd name="connsiteX6" fmla="*/ 179199 w 1135385"/>
                    <a:gd name="connsiteY6" fmla="*/ 358715 h 1076095"/>
                    <a:gd name="connsiteX7" fmla="*/ 896378 w 1135385"/>
                    <a:gd name="connsiteY7" fmla="*/ 182626 h 1076095"/>
                    <a:gd name="connsiteX8" fmla="*/ 478014 w 1135385"/>
                    <a:gd name="connsiteY8" fmla="*/ 322353 h 1076095"/>
                    <a:gd name="connsiteX9" fmla="*/ 478014 w 1135385"/>
                    <a:gd name="connsiteY9" fmla="*/ 752974 h 1076095"/>
                    <a:gd name="connsiteX10" fmla="*/ 896378 w 1135385"/>
                    <a:gd name="connsiteY10" fmla="*/ 897195 h 1076095"/>
                    <a:gd name="connsiteX11" fmla="*/ 1016086 w 1135385"/>
                    <a:gd name="connsiteY11" fmla="*/ 142996 h 1076095"/>
                    <a:gd name="connsiteX12" fmla="*/ 956028 w 1135385"/>
                    <a:gd name="connsiteY12" fmla="*/ 162606 h 1076095"/>
                    <a:gd name="connsiteX13" fmla="*/ 956028 w 1135385"/>
                    <a:gd name="connsiteY13" fmla="*/ 915580 h 1076095"/>
                    <a:gd name="connsiteX14" fmla="*/ 1016086 w 1135385"/>
                    <a:gd name="connsiteY14" fmla="*/ 933148 h 1076095"/>
                    <a:gd name="connsiteX15" fmla="*/ 1135385 w 1135385"/>
                    <a:gd name="connsiteY15" fmla="*/ 0 h 1076095"/>
                    <a:gd name="connsiteX16" fmla="*/ 1135385 w 1135385"/>
                    <a:gd name="connsiteY16" fmla="*/ 1076095 h 1076095"/>
                    <a:gd name="connsiteX17" fmla="*/ 531726 w 1135385"/>
                    <a:gd name="connsiteY17" fmla="*/ 879016 h 1076095"/>
                    <a:gd name="connsiteX18" fmla="*/ 406395 w 1135385"/>
                    <a:gd name="connsiteY18" fmla="*/ 838099 h 1076095"/>
                    <a:gd name="connsiteX19" fmla="*/ 406395 w 1135385"/>
                    <a:gd name="connsiteY19" fmla="*/ 835910 h 1076095"/>
                    <a:gd name="connsiteX20" fmla="*/ 169296 w 1135385"/>
                    <a:gd name="connsiteY20" fmla="*/ 835910 h 1076095"/>
                    <a:gd name="connsiteX21" fmla="*/ 143136 w 1135385"/>
                    <a:gd name="connsiteY21" fmla="*/ 833270 h 1076095"/>
                    <a:gd name="connsiteX22" fmla="*/ 0 w 1135385"/>
                    <a:gd name="connsiteY22" fmla="*/ 657638 h 1076095"/>
                    <a:gd name="connsiteX23" fmla="*/ 0 w 1135385"/>
                    <a:gd name="connsiteY23" fmla="*/ 418457 h 1076095"/>
                    <a:gd name="connsiteX24" fmla="*/ 179249 w 1135385"/>
                    <a:gd name="connsiteY24" fmla="*/ 239181 h 1076095"/>
                    <a:gd name="connsiteX25" fmla="*/ 402767 w 1135385"/>
                    <a:gd name="connsiteY25" fmla="*/ 239181 h 1076095"/>
                    <a:gd name="connsiteX26" fmla="*/ 1135385 w 1135385"/>
                    <a:gd name="connsiteY26" fmla="*/ 0 h 1076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35385" h="1076095">
                      <a:moveTo>
                        <a:pt x="179199" y="358715"/>
                      </a:moveTo>
                      <a:cubicBezTo>
                        <a:pt x="146211" y="358715"/>
                        <a:pt x="119300" y="385607"/>
                        <a:pt x="119300" y="418573"/>
                      </a:cubicBezTo>
                      <a:cubicBezTo>
                        <a:pt x="119300" y="418573"/>
                        <a:pt x="119300" y="418573"/>
                        <a:pt x="119300" y="657571"/>
                      </a:cubicBezTo>
                      <a:cubicBezTo>
                        <a:pt x="119300" y="690536"/>
                        <a:pt x="146211" y="717429"/>
                        <a:pt x="179199" y="717429"/>
                      </a:cubicBezTo>
                      <a:cubicBezTo>
                        <a:pt x="179199" y="717429"/>
                        <a:pt x="179199" y="717429"/>
                        <a:pt x="418365" y="717429"/>
                      </a:cubicBezTo>
                      <a:cubicBezTo>
                        <a:pt x="418365" y="717429"/>
                        <a:pt x="418365" y="717429"/>
                        <a:pt x="418365" y="358715"/>
                      </a:cubicBezTo>
                      <a:cubicBezTo>
                        <a:pt x="418365" y="358715"/>
                        <a:pt x="418365" y="358715"/>
                        <a:pt x="179199" y="358715"/>
                      </a:cubicBezTo>
                      <a:close/>
                      <a:moveTo>
                        <a:pt x="896378" y="182626"/>
                      </a:moveTo>
                      <a:lnTo>
                        <a:pt x="478014" y="322353"/>
                      </a:lnTo>
                      <a:lnTo>
                        <a:pt x="478014" y="752974"/>
                      </a:lnTo>
                      <a:lnTo>
                        <a:pt x="896378" y="897195"/>
                      </a:lnTo>
                      <a:close/>
                      <a:moveTo>
                        <a:pt x="1016086" y="142996"/>
                      </a:moveTo>
                      <a:lnTo>
                        <a:pt x="956028" y="162606"/>
                      </a:lnTo>
                      <a:lnTo>
                        <a:pt x="956028" y="915580"/>
                      </a:lnTo>
                      <a:lnTo>
                        <a:pt x="1016086" y="933148"/>
                      </a:lnTo>
                      <a:close/>
                      <a:moveTo>
                        <a:pt x="1135385" y="0"/>
                      </a:moveTo>
                      <a:cubicBezTo>
                        <a:pt x="1135385" y="0"/>
                        <a:pt x="1135385" y="0"/>
                        <a:pt x="1135385" y="1076095"/>
                      </a:cubicBezTo>
                      <a:cubicBezTo>
                        <a:pt x="1135385" y="1076095"/>
                        <a:pt x="1135385" y="1076095"/>
                        <a:pt x="531726" y="879016"/>
                      </a:cubicBezTo>
                      <a:lnTo>
                        <a:pt x="406395" y="838099"/>
                      </a:lnTo>
                      <a:lnTo>
                        <a:pt x="406395" y="835910"/>
                      </a:lnTo>
                      <a:lnTo>
                        <a:pt x="169296" y="835910"/>
                      </a:lnTo>
                      <a:lnTo>
                        <a:pt x="143136" y="833270"/>
                      </a:lnTo>
                      <a:cubicBezTo>
                        <a:pt x="61474" y="816546"/>
                        <a:pt x="0" y="744237"/>
                        <a:pt x="0" y="657638"/>
                      </a:cubicBezTo>
                      <a:cubicBezTo>
                        <a:pt x="0" y="657638"/>
                        <a:pt x="0" y="657638"/>
                        <a:pt x="0" y="418457"/>
                      </a:cubicBezTo>
                      <a:cubicBezTo>
                        <a:pt x="0" y="319486"/>
                        <a:pt x="80293" y="239181"/>
                        <a:pt x="179249" y="239181"/>
                      </a:cubicBezTo>
                      <a:cubicBezTo>
                        <a:pt x="179249" y="239181"/>
                        <a:pt x="179249" y="239181"/>
                        <a:pt x="402767" y="239181"/>
                      </a:cubicBezTo>
                      <a:cubicBezTo>
                        <a:pt x="402767" y="239181"/>
                        <a:pt x="402767" y="239181"/>
                        <a:pt x="113538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 rot="3154430">
                <a:off x="5070046" y="3289567"/>
                <a:ext cx="60058" cy="3587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 rot="4421952">
                <a:off x="5250622" y="3605085"/>
                <a:ext cx="60058" cy="3587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3"/>
              <p:cNvSpPr>
                <a:spLocks noChangeArrowheads="1"/>
              </p:cNvSpPr>
              <p:nvPr/>
            </p:nvSpPr>
            <p:spPr bwMode="auto">
              <a:xfrm rot="6195669">
                <a:off x="5251510" y="3943464"/>
                <a:ext cx="60058" cy="3587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 rot="7361446">
                <a:off x="5083457" y="4202680"/>
                <a:ext cx="60058" cy="3587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574935" y="992121"/>
              <a:ext cx="2696579" cy="3641562"/>
              <a:chOff x="972967" y="486137"/>
              <a:chExt cx="2696579" cy="36415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789654" y="3303444"/>
                <a:ext cx="1491165" cy="824255"/>
                <a:chOff x="5171029" y="3455844"/>
                <a:chExt cx="1491165" cy="824255"/>
              </a:xfrm>
            </p:grpSpPr>
            <p:grpSp>
              <p:nvGrpSpPr>
                <p:cNvPr id="34" name="组合 33"/>
                <p:cNvGrpSpPr/>
                <p:nvPr/>
              </p:nvGrpSpPr>
              <p:grpSpPr>
                <a:xfrm>
                  <a:off x="5171029" y="3455844"/>
                  <a:ext cx="1235899" cy="824255"/>
                  <a:chOff x="5212526" y="4296347"/>
                  <a:chExt cx="1915693" cy="1277628"/>
                </a:xfrm>
              </p:grpSpPr>
              <p:sp>
                <p:nvSpPr>
                  <p:cNvPr id="37" name="任意多边形 36"/>
                  <p:cNvSpPr>
                    <a:spLocks/>
                  </p:cNvSpPr>
                  <p:nvPr/>
                </p:nvSpPr>
                <p:spPr bwMode="auto">
                  <a:xfrm>
                    <a:off x="5212526" y="4296347"/>
                    <a:ext cx="1915693" cy="1277628"/>
                  </a:xfrm>
                  <a:custGeom>
                    <a:avLst/>
                    <a:gdLst>
                      <a:gd name="connsiteX0" fmla="*/ 1533352 w 1915693"/>
                      <a:gd name="connsiteY0" fmla="*/ 0 h 1277628"/>
                      <a:gd name="connsiteX1" fmla="*/ 1537099 w 1915693"/>
                      <a:gd name="connsiteY1" fmla="*/ 0 h 1277628"/>
                      <a:gd name="connsiteX2" fmla="*/ 1596828 w 1915693"/>
                      <a:gd name="connsiteY2" fmla="*/ 0 h 1277628"/>
                      <a:gd name="connsiteX3" fmla="*/ 1915693 w 1915693"/>
                      <a:gd name="connsiteY3" fmla="*/ 479320 h 1277628"/>
                      <a:gd name="connsiteX4" fmla="*/ 1915693 w 1915693"/>
                      <a:gd name="connsiteY4" fmla="*/ 1277628 h 1277628"/>
                      <a:gd name="connsiteX5" fmla="*/ 1204382 w 1915693"/>
                      <a:gd name="connsiteY5" fmla="*/ 1277628 h 1277628"/>
                      <a:gd name="connsiteX6" fmla="*/ 1202643 w 1915693"/>
                      <a:gd name="connsiteY6" fmla="*/ 1277628 h 1277628"/>
                      <a:gd name="connsiteX7" fmla="*/ 318865 w 1915693"/>
                      <a:gd name="connsiteY7" fmla="*/ 0 h 1277628"/>
                      <a:gd name="connsiteX8" fmla="*/ 378140 w 1915693"/>
                      <a:gd name="connsiteY8" fmla="*/ 0 h 1277628"/>
                      <a:gd name="connsiteX9" fmla="*/ 382340 w 1915693"/>
                      <a:gd name="connsiteY9" fmla="*/ 0 h 1277628"/>
                      <a:gd name="connsiteX10" fmla="*/ 713049 w 1915693"/>
                      <a:gd name="connsiteY10" fmla="*/ 1277628 h 1277628"/>
                      <a:gd name="connsiteX11" fmla="*/ 632328 w 1915693"/>
                      <a:gd name="connsiteY11" fmla="*/ 1277628 h 1277628"/>
                      <a:gd name="connsiteX12" fmla="*/ 0 w 1915693"/>
                      <a:gd name="connsiteY12" fmla="*/ 1277628 h 1277628"/>
                      <a:gd name="connsiteX13" fmla="*/ 0 w 1915693"/>
                      <a:gd name="connsiteY13" fmla="*/ 479320 h 1277628"/>
                      <a:gd name="connsiteX14" fmla="*/ 318865 w 1915693"/>
                      <a:gd name="connsiteY14" fmla="*/ 0 h 127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915693" h="1277628">
                        <a:moveTo>
                          <a:pt x="1533352" y="0"/>
                        </a:moveTo>
                        <a:lnTo>
                          <a:pt x="1537099" y="0"/>
                        </a:lnTo>
                        <a:cubicBezTo>
                          <a:pt x="1550169" y="0"/>
                          <a:pt x="1569178" y="0"/>
                          <a:pt x="1596828" y="0"/>
                        </a:cubicBezTo>
                        <a:cubicBezTo>
                          <a:pt x="1915693" y="0"/>
                          <a:pt x="1915693" y="214608"/>
                          <a:pt x="1915693" y="479320"/>
                        </a:cubicBezTo>
                        <a:cubicBezTo>
                          <a:pt x="1915693" y="479320"/>
                          <a:pt x="1915693" y="479320"/>
                          <a:pt x="1915693" y="1277628"/>
                        </a:cubicBezTo>
                        <a:cubicBezTo>
                          <a:pt x="1915693" y="1277628"/>
                          <a:pt x="1915693" y="1277628"/>
                          <a:pt x="1204382" y="1277628"/>
                        </a:cubicBezTo>
                        <a:lnTo>
                          <a:pt x="1202643" y="1277628"/>
                        </a:lnTo>
                        <a:close/>
                        <a:moveTo>
                          <a:pt x="318865" y="0"/>
                        </a:moveTo>
                        <a:cubicBezTo>
                          <a:pt x="318865" y="0"/>
                          <a:pt x="318865" y="0"/>
                          <a:pt x="378140" y="0"/>
                        </a:cubicBezTo>
                        <a:lnTo>
                          <a:pt x="382340" y="0"/>
                        </a:lnTo>
                        <a:lnTo>
                          <a:pt x="713049" y="1277628"/>
                        </a:lnTo>
                        <a:lnTo>
                          <a:pt x="632328" y="1277628"/>
                        </a:lnTo>
                        <a:cubicBezTo>
                          <a:pt x="448991" y="1277628"/>
                          <a:pt x="239462" y="1277628"/>
                          <a:pt x="0" y="1277628"/>
                        </a:cubicBezTo>
                        <a:cubicBezTo>
                          <a:pt x="0" y="1277628"/>
                          <a:pt x="0" y="1277628"/>
                          <a:pt x="0" y="479320"/>
                        </a:cubicBezTo>
                        <a:cubicBezTo>
                          <a:pt x="0" y="214608"/>
                          <a:pt x="0" y="0"/>
                          <a:pt x="318865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pic>
                <p:nvPicPr>
                  <p:cNvPr id="38" name="图片 37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5899553" y="4296347"/>
                    <a:ext cx="541638" cy="1134969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35" name="任意多边形 34"/>
                <p:cNvSpPr>
                  <a:spLocks/>
                </p:cNvSpPr>
                <p:nvPr/>
              </p:nvSpPr>
              <p:spPr bwMode="auto">
                <a:xfrm flipH="1">
                  <a:off x="6326821" y="3671739"/>
                  <a:ext cx="333940" cy="344194"/>
                </a:xfrm>
                <a:custGeom>
                  <a:avLst/>
                  <a:gdLst>
                    <a:gd name="connsiteX0" fmla="*/ 282 w 333940"/>
                    <a:gd name="connsiteY0" fmla="*/ 0 h 344194"/>
                    <a:gd name="connsiteX1" fmla="*/ 84491 w 333940"/>
                    <a:gd name="connsiteY1" fmla="*/ 0 h 344194"/>
                    <a:gd name="connsiteX2" fmla="*/ 105520 w 333940"/>
                    <a:gd name="connsiteY2" fmla="*/ 44005 h 344194"/>
                    <a:gd name="connsiteX3" fmla="*/ 135413 w 333940"/>
                    <a:gd name="connsiteY3" fmla="*/ 87902 h 344194"/>
                    <a:gd name="connsiteX4" fmla="*/ 174474 w 333940"/>
                    <a:gd name="connsiteY4" fmla="*/ 122194 h 344194"/>
                    <a:gd name="connsiteX5" fmla="*/ 193137 w 333940"/>
                    <a:gd name="connsiteY5" fmla="*/ 132613 h 344194"/>
                    <a:gd name="connsiteX6" fmla="*/ 210063 w 333940"/>
                    <a:gd name="connsiteY6" fmla="*/ 138690 h 344194"/>
                    <a:gd name="connsiteX7" fmla="*/ 235670 w 333940"/>
                    <a:gd name="connsiteY7" fmla="*/ 143465 h 344194"/>
                    <a:gd name="connsiteX8" fmla="*/ 244784 w 333940"/>
                    <a:gd name="connsiteY8" fmla="*/ 144333 h 344194"/>
                    <a:gd name="connsiteX9" fmla="*/ 333324 w 333940"/>
                    <a:gd name="connsiteY9" fmla="*/ 255024 h 344194"/>
                    <a:gd name="connsiteX10" fmla="*/ 222650 w 333940"/>
                    <a:gd name="connsiteY10" fmla="*/ 343578 h 344194"/>
                    <a:gd name="connsiteX11" fmla="*/ 184890 w 333940"/>
                    <a:gd name="connsiteY11" fmla="*/ 331857 h 344194"/>
                    <a:gd name="connsiteX12" fmla="*/ 182720 w 333940"/>
                    <a:gd name="connsiteY12" fmla="*/ 330555 h 344194"/>
                    <a:gd name="connsiteX13" fmla="*/ 162756 w 333940"/>
                    <a:gd name="connsiteY13" fmla="*/ 319269 h 344194"/>
                    <a:gd name="connsiteX14" fmla="*/ 114146 w 333940"/>
                    <a:gd name="connsiteY14" fmla="*/ 284976 h 344194"/>
                    <a:gd name="connsiteX15" fmla="*/ 86369 w 333940"/>
                    <a:gd name="connsiteY15" fmla="*/ 257629 h 344194"/>
                    <a:gd name="connsiteX16" fmla="*/ 60328 w 333940"/>
                    <a:gd name="connsiteY16" fmla="*/ 224204 h 344194"/>
                    <a:gd name="connsiteX17" fmla="*/ 22134 w 333940"/>
                    <a:gd name="connsiteY17" fmla="*/ 146937 h 344194"/>
                    <a:gd name="connsiteX18" fmla="*/ 0 w 333940"/>
                    <a:gd name="connsiteY18" fmla="*/ 2821 h 344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33940" h="344194">
                      <a:moveTo>
                        <a:pt x="282" y="0"/>
                      </a:moveTo>
                      <a:lnTo>
                        <a:pt x="84491" y="0"/>
                      </a:lnTo>
                      <a:lnTo>
                        <a:pt x="105520" y="44005"/>
                      </a:lnTo>
                      <a:cubicBezTo>
                        <a:pt x="114146" y="59469"/>
                        <a:pt x="124128" y="74662"/>
                        <a:pt x="135413" y="87902"/>
                      </a:cubicBezTo>
                      <a:cubicBezTo>
                        <a:pt x="148433" y="101792"/>
                        <a:pt x="161019" y="113947"/>
                        <a:pt x="174474" y="122194"/>
                      </a:cubicBezTo>
                      <a:cubicBezTo>
                        <a:pt x="180984" y="126535"/>
                        <a:pt x="186626" y="130442"/>
                        <a:pt x="193137" y="132613"/>
                      </a:cubicBezTo>
                      <a:cubicBezTo>
                        <a:pt x="199213" y="134783"/>
                        <a:pt x="203987" y="137822"/>
                        <a:pt x="210063" y="138690"/>
                      </a:cubicBezTo>
                      <a:cubicBezTo>
                        <a:pt x="220480" y="142162"/>
                        <a:pt x="229160" y="143465"/>
                        <a:pt x="235670" y="143465"/>
                      </a:cubicBezTo>
                      <a:cubicBezTo>
                        <a:pt x="241312" y="144333"/>
                        <a:pt x="244784" y="144333"/>
                        <a:pt x="244784" y="144333"/>
                      </a:cubicBezTo>
                      <a:cubicBezTo>
                        <a:pt x="299904" y="150844"/>
                        <a:pt x="339400" y="200330"/>
                        <a:pt x="333324" y="255024"/>
                      </a:cubicBezTo>
                      <a:cubicBezTo>
                        <a:pt x="327247" y="310153"/>
                        <a:pt x="277770" y="349655"/>
                        <a:pt x="222650" y="343578"/>
                      </a:cubicBezTo>
                      <a:cubicBezTo>
                        <a:pt x="208761" y="342275"/>
                        <a:pt x="196175" y="337934"/>
                        <a:pt x="184890" y="331857"/>
                      </a:cubicBezTo>
                      <a:cubicBezTo>
                        <a:pt x="184890" y="331857"/>
                        <a:pt x="184890" y="331857"/>
                        <a:pt x="182720" y="330555"/>
                      </a:cubicBezTo>
                      <a:cubicBezTo>
                        <a:pt x="182720" y="330555"/>
                        <a:pt x="175776" y="326214"/>
                        <a:pt x="162756" y="319269"/>
                      </a:cubicBezTo>
                      <a:cubicBezTo>
                        <a:pt x="150169" y="312757"/>
                        <a:pt x="132808" y="301037"/>
                        <a:pt x="114146" y="284976"/>
                      </a:cubicBezTo>
                      <a:cubicBezTo>
                        <a:pt x="104163" y="277597"/>
                        <a:pt x="95483" y="267613"/>
                        <a:pt x="86369" y="257629"/>
                      </a:cubicBezTo>
                      <a:cubicBezTo>
                        <a:pt x="76386" y="247645"/>
                        <a:pt x="68574" y="235924"/>
                        <a:pt x="60328" y="224204"/>
                      </a:cubicBezTo>
                      <a:cubicBezTo>
                        <a:pt x="43835" y="200330"/>
                        <a:pt x="31683" y="173416"/>
                        <a:pt x="22134" y="146937"/>
                      </a:cubicBezTo>
                      <a:cubicBezTo>
                        <a:pt x="3906" y="93111"/>
                        <a:pt x="0" y="41021"/>
                        <a:pt x="0" y="282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6574943" y="3639297"/>
                  <a:ext cx="87251" cy="872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972967" y="486137"/>
                <a:ext cx="2696579" cy="2667634"/>
                <a:chOff x="4376082" y="967154"/>
                <a:chExt cx="3224213" cy="3189605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4376082" y="967154"/>
                  <a:ext cx="3224213" cy="3189605"/>
                  <a:chOff x="4272915" y="1237297"/>
                  <a:chExt cx="3224213" cy="3189605"/>
                </a:xfrm>
              </p:grpSpPr>
              <p:sp>
                <p:nvSpPr>
                  <p:cNvPr id="27" name="右耳朵"/>
                  <p:cNvSpPr>
                    <a:spLocks/>
                  </p:cNvSpPr>
                  <p:nvPr/>
                </p:nvSpPr>
                <p:spPr bwMode="auto">
                  <a:xfrm flipH="1">
                    <a:off x="6806406" y="3207784"/>
                    <a:ext cx="300038" cy="474663"/>
                  </a:xfrm>
                  <a:custGeom>
                    <a:avLst/>
                    <a:gdLst>
                      <a:gd name="T0" fmla="*/ 80 w 80"/>
                      <a:gd name="T1" fmla="*/ 63 h 126"/>
                      <a:gd name="T2" fmla="*/ 39 w 80"/>
                      <a:gd name="T3" fmla="*/ 126 h 126"/>
                      <a:gd name="T4" fmla="*/ 0 w 80"/>
                      <a:gd name="T5" fmla="*/ 48 h 126"/>
                      <a:gd name="T6" fmla="*/ 39 w 80"/>
                      <a:gd name="T7" fmla="*/ 0 h 126"/>
                      <a:gd name="T8" fmla="*/ 80 w 80"/>
                      <a:gd name="T9" fmla="*/ 63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126">
                        <a:moveTo>
                          <a:pt x="80" y="63"/>
                        </a:moveTo>
                        <a:cubicBezTo>
                          <a:pt x="80" y="98"/>
                          <a:pt x="62" y="126"/>
                          <a:pt x="39" y="126"/>
                        </a:cubicBezTo>
                        <a:cubicBezTo>
                          <a:pt x="17" y="126"/>
                          <a:pt x="0" y="83"/>
                          <a:pt x="0" y="48"/>
                        </a:cubicBezTo>
                        <a:cubicBezTo>
                          <a:pt x="0" y="13"/>
                          <a:pt x="17" y="0"/>
                          <a:pt x="39" y="0"/>
                        </a:cubicBezTo>
                        <a:cubicBezTo>
                          <a:pt x="62" y="0"/>
                          <a:pt x="80" y="28"/>
                          <a:pt x="80" y="6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左耳朵"/>
                  <p:cNvSpPr>
                    <a:spLocks/>
                  </p:cNvSpPr>
                  <p:nvPr/>
                </p:nvSpPr>
                <p:spPr bwMode="auto">
                  <a:xfrm>
                    <a:off x="4849395" y="3207785"/>
                    <a:ext cx="300038" cy="474663"/>
                  </a:xfrm>
                  <a:custGeom>
                    <a:avLst/>
                    <a:gdLst>
                      <a:gd name="T0" fmla="*/ 80 w 80"/>
                      <a:gd name="T1" fmla="*/ 63 h 126"/>
                      <a:gd name="T2" fmla="*/ 39 w 80"/>
                      <a:gd name="T3" fmla="*/ 126 h 126"/>
                      <a:gd name="T4" fmla="*/ 0 w 80"/>
                      <a:gd name="T5" fmla="*/ 48 h 126"/>
                      <a:gd name="T6" fmla="*/ 39 w 80"/>
                      <a:gd name="T7" fmla="*/ 0 h 126"/>
                      <a:gd name="T8" fmla="*/ 80 w 80"/>
                      <a:gd name="T9" fmla="*/ 63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126">
                        <a:moveTo>
                          <a:pt x="80" y="63"/>
                        </a:moveTo>
                        <a:cubicBezTo>
                          <a:pt x="80" y="98"/>
                          <a:pt x="62" y="126"/>
                          <a:pt x="39" y="126"/>
                        </a:cubicBezTo>
                        <a:cubicBezTo>
                          <a:pt x="17" y="126"/>
                          <a:pt x="0" y="83"/>
                          <a:pt x="0" y="48"/>
                        </a:cubicBezTo>
                        <a:cubicBezTo>
                          <a:pt x="0" y="13"/>
                          <a:pt x="17" y="0"/>
                          <a:pt x="39" y="0"/>
                        </a:cubicBezTo>
                        <a:cubicBezTo>
                          <a:pt x="62" y="0"/>
                          <a:pt x="80" y="28"/>
                          <a:pt x="80" y="6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脸蛋"/>
                  <p:cNvSpPr>
                    <a:spLocks/>
                  </p:cNvSpPr>
                  <p:nvPr/>
                </p:nvSpPr>
                <p:spPr bwMode="auto">
                  <a:xfrm>
                    <a:off x="4965700" y="1862455"/>
                    <a:ext cx="2027238" cy="2564447"/>
                  </a:xfrm>
                  <a:custGeom>
                    <a:avLst/>
                    <a:gdLst>
                      <a:gd name="T0" fmla="*/ 100 w 200"/>
                      <a:gd name="T1" fmla="*/ 0 h 278"/>
                      <a:gd name="T2" fmla="*/ 200 w 200"/>
                      <a:gd name="T3" fmla="*/ 138 h 278"/>
                      <a:gd name="T4" fmla="*/ 100 w 200"/>
                      <a:gd name="T5" fmla="*/ 278 h 278"/>
                      <a:gd name="T6" fmla="*/ 0 w 200"/>
                      <a:gd name="T7" fmla="*/ 139 h 278"/>
                      <a:gd name="T8" fmla="*/ 100 w 200"/>
                      <a:gd name="T9" fmla="*/ 0 h 2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0" h="278">
                        <a:moveTo>
                          <a:pt x="100" y="0"/>
                        </a:moveTo>
                        <a:cubicBezTo>
                          <a:pt x="155" y="0"/>
                          <a:pt x="200" y="62"/>
                          <a:pt x="200" y="138"/>
                        </a:cubicBezTo>
                        <a:cubicBezTo>
                          <a:pt x="200" y="215"/>
                          <a:pt x="157" y="270"/>
                          <a:pt x="100" y="278"/>
                        </a:cubicBezTo>
                        <a:cubicBezTo>
                          <a:pt x="42" y="270"/>
                          <a:pt x="0" y="215"/>
                          <a:pt x="0" y="139"/>
                        </a:cubicBezTo>
                        <a:cubicBezTo>
                          <a:pt x="0" y="62"/>
                          <a:pt x="44" y="0"/>
                          <a:pt x="100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7150">
                    <a:solidFill>
                      <a:schemeClr val="tx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头发"/>
                  <p:cNvSpPr>
                    <a:spLocks noEditPoints="1"/>
                  </p:cNvSpPr>
                  <p:nvPr/>
                </p:nvSpPr>
                <p:spPr bwMode="auto">
                  <a:xfrm>
                    <a:off x="4272915" y="1237297"/>
                    <a:ext cx="3224213" cy="2362200"/>
                  </a:xfrm>
                  <a:custGeom>
                    <a:avLst/>
                    <a:gdLst>
                      <a:gd name="T0" fmla="*/ 0 w 318"/>
                      <a:gd name="T1" fmla="*/ 148 h 233"/>
                      <a:gd name="T2" fmla="*/ 31 w 318"/>
                      <a:gd name="T3" fmla="*/ 157 h 233"/>
                      <a:gd name="T4" fmla="*/ 15 w 318"/>
                      <a:gd name="T5" fmla="*/ 130 h 233"/>
                      <a:gd name="T6" fmla="*/ 55 w 318"/>
                      <a:gd name="T7" fmla="*/ 75 h 233"/>
                      <a:gd name="T8" fmla="*/ 45 w 318"/>
                      <a:gd name="T9" fmla="*/ 72 h 233"/>
                      <a:gd name="T10" fmla="*/ 77 w 318"/>
                      <a:gd name="T11" fmla="*/ 47 h 233"/>
                      <a:gd name="T12" fmla="*/ 121 w 318"/>
                      <a:gd name="T13" fmla="*/ 25 h 233"/>
                      <a:gd name="T14" fmla="*/ 162 w 318"/>
                      <a:gd name="T15" fmla="*/ 25 h 233"/>
                      <a:gd name="T16" fmla="*/ 164 w 318"/>
                      <a:gd name="T17" fmla="*/ 25 h 233"/>
                      <a:gd name="T18" fmla="*/ 215 w 318"/>
                      <a:gd name="T19" fmla="*/ 21 h 233"/>
                      <a:gd name="T20" fmla="*/ 252 w 318"/>
                      <a:gd name="T21" fmla="*/ 25 h 233"/>
                      <a:gd name="T22" fmla="*/ 242 w 318"/>
                      <a:gd name="T23" fmla="*/ 38 h 233"/>
                      <a:gd name="T24" fmla="*/ 278 w 318"/>
                      <a:gd name="T25" fmla="*/ 67 h 233"/>
                      <a:gd name="T26" fmla="*/ 279 w 318"/>
                      <a:gd name="T27" fmla="*/ 80 h 233"/>
                      <a:gd name="T28" fmla="*/ 285 w 318"/>
                      <a:gd name="T29" fmla="*/ 86 h 233"/>
                      <a:gd name="T30" fmla="*/ 316 w 318"/>
                      <a:gd name="T31" fmla="*/ 134 h 233"/>
                      <a:gd name="T32" fmla="*/ 304 w 318"/>
                      <a:gd name="T33" fmla="*/ 158 h 233"/>
                      <a:gd name="T34" fmla="*/ 304 w 318"/>
                      <a:gd name="T35" fmla="*/ 159 h 233"/>
                      <a:gd name="T36" fmla="*/ 317 w 318"/>
                      <a:gd name="T37" fmla="*/ 149 h 233"/>
                      <a:gd name="T38" fmla="*/ 301 w 318"/>
                      <a:gd name="T39" fmla="*/ 175 h 233"/>
                      <a:gd name="T40" fmla="*/ 298 w 318"/>
                      <a:gd name="T41" fmla="*/ 189 h 233"/>
                      <a:gd name="T42" fmla="*/ 264 w 318"/>
                      <a:gd name="T43" fmla="*/ 213 h 233"/>
                      <a:gd name="T44" fmla="*/ 229 w 318"/>
                      <a:gd name="T45" fmla="*/ 172 h 233"/>
                      <a:gd name="T46" fmla="*/ 202 w 318"/>
                      <a:gd name="T47" fmla="*/ 112 h 233"/>
                      <a:gd name="T48" fmla="*/ 40 w 318"/>
                      <a:gd name="T49" fmla="*/ 214 h 233"/>
                      <a:gd name="T50" fmla="*/ 61 w 318"/>
                      <a:gd name="T51" fmla="*/ 170 h 233"/>
                      <a:gd name="T52" fmla="*/ 0 w 318"/>
                      <a:gd name="T53" fmla="*/ 148 h 233"/>
                      <a:gd name="T54" fmla="*/ 40 w 318"/>
                      <a:gd name="T55" fmla="*/ 136 h 233"/>
                      <a:gd name="T56" fmla="*/ 43 w 318"/>
                      <a:gd name="T57" fmla="*/ 127 h 233"/>
                      <a:gd name="T58" fmla="*/ 43 w 318"/>
                      <a:gd name="T59" fmla="*/ 127 h 233"/>
                      <a:gd name="T60" fmla="*/ 43 w 318"/>
                      <a:gd name="T61" fmla="*/ 125 h 233"/>
                      <a:gd name="T62" fmla="*/ 34 w 318"/>
                      <a:gd name="T63" fmla="*/ 153 h 233"/>
                      <a:gd name="T64" fmla="*/ 37 w 318"/>
                      <a:gd name="T65" fmla="*/ 150 h 233"/>
                      <a:gd name="T66" fmla="*/ 40 w 318"/>
                      <a:gd name="T67" fmla="*/ 136 h 2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318" h="233">
                        <a:moveTo>
                          <a:pt x="0" y="148"/>
                        </a:moveTo>
                        <a:cubicBezTo>
                          <a:pt x="13" y="162"/>
                          <a:pt x="23" y="162"/>
                          <a:pt x="31" y="157"/>
                        </a:cubicBezTo>
                        <a:cubicBezTo>
                          <a:pt x="21" y="155"/>
                          <a:pt x="16" y="142"/>
                          <a:pt x="15" y="130"/>
                        </a:cubicBezTo>
                        <a:cubicBezTo>
                          <a:pt x="12" y="109"/>
                          <a:pt x="33" y="83"/>
                          <a:pt x="55" y="75"/>
                        </a:cubicBezTo>
                        <a:cubicBezTo>
                          <a:pt x="52" y="74"/>
                          <a:pt x="48" y="73"/>
                          <a:pt x="45" y="72"/>
                        </a:cubicBezTo>
                        <a:cubicBezTo>
                          <a:pt x="65" y="68"/>
                          <a:pt x="77" y="64"/>
                          <a:pt x="77" y="47"/>
                        </a:cubicBezTo>
                        <a:cubicBezTo>
                          <a:pt x="77" y="26"/>
                          <a:pt x="102" y="15"/>
                          <a:pt x="121" y="25"/>
                        </a:cubicBezTo>
                        <a:cubicBezTo>
                          <a:pt x="131" y="15"/>
                          <a:pt x="149" y="13"/>
                          <a:pt x="162" y="25"/>
                        </a:cubicBezTo>
                        <a:cubicBezTo>
                          <a:pt x="164" y="25"/>
                          <a:pt x="164" y="25"/>
                          <a:pt x="164" y="25"/>
                        </a:cubicBezTo>
                        <a:cubicBezTo>
                          <a:pt x="174" y="1"/>
                          <a:pt x="207" y="0"/>
                          <a:pt x="215" y="21"/>
                        </a:cubicBezTo>
                        <a:cubicBezTo>
                          <a:pt x="220" y="35"/>
                          <a:pt x="233" y="35"/>
                          <a:pt x="252" y="25"/>
                        </a:cubicBezTo>
                        <a:cubicBezTo>
                          <a:pt x="251" y="32"/>
                          <a:pt x="247" y="36"/>
                          <a:pt x="242" y="38"/>
                        </a:cubicBezTo>
                        <a:cubicBezTo>
                          <a:pt x="260" y="38"/>
                          <a:pt x="278" y="49"/>
                          <a:pt x="278" y="67"/>
                        </a:cubicBezTo>
                        <a:cubicBezTo>
                          <a:pt x="278" y="71"/>
                          <a:pt x="278" y="76"/>
                          <a:pt x="279" y="80"/>
                        </a:cubicBezTo>
                        <a:cubicBezTo>
                          <a:pt x="281" y="82"/>
                          <a:pt x="283" y="84"/>
                          <a:pt x="285" y="86"/>
                        </a:cubicBezTo>
                        <a:cubicBezTo>
                          <a:pt x="303" y="96"/>
                          <a:pt x="318" y="117"/>
                          <a:pt x="316" y="134"/>
                        </a:cubicBezTo>
                        <a:cubicBezTo>
                          <a:pt x="315" y="144"/>
                          <a:pt x="311" y="155"/>
                          <a:pt x="304" y="158"/>
                        </a:cubicBezTo>
                        <a:cubicBezTo>
                          <a:pt x="304" y="159"/>
                          <a:pt x="304" y="159"/>
                          <a:pt x="304" y="159"/>
                        </a:cubicBezTo>
                        <a:cubicBezTo>
                          <a:pt x="308" y="157"/>
                          <a:pt x="312" y="154"/>
                          <a:pt x="317" y="149"/>
                        </a:cubicBezTo>
                        <a:cubicBezTo>
                          <a:pt x="317" y="161"/>
                          <a:pt x="310" y="170"/>
                          <a:pt x="301" y="175"/>
                        </a:cubicBezTo>
                        <a:cubicBezTo>
                          <a:pt x="300" y="180"/>
                          <a:pt x="299" y="185"/>
                          <a:pt x="298" y="189"/>
                        </a:cubicBezTo>
                        <a:cubicBezTo>
                          <a:pt x="307" y="230"/>
                          <a:pt x="250" y="212"/>
                          <a:pt x="264" y="213"/>
                        </a:cubicBezTo>
                        <a:cubicBezTo>
                          <a:pt x="263" y="166"/>
                          <a:pt x="254" y="193"/>
                          <a:pt x="229" y="172"/>
                        </a:cubicBezTo>
                        <a:cubicBezTo>
                          <a:pt x="220" y="164"/>
                          <a:pt x="215" y="149"/>
                          <a:pt x="202" y="112"/>
                        </a:cubicBezTo>
                        <a:cubicBezTo>
                          <a:pt x="181" y="148"/>
                          <a:pt x="98" y="233"/>
                          <a:pt x="40" y="214"/>
                        </a:cubicBezTo>
                        <a:cubicBezTo>
                          <a:pt x="49" y="213"/>
                          <a:pt x="69" y="165"/>
                          <a:pt x="61" y="170"/>
                        </a:cubicBezTo>
                        <a:cubicBezTo>
                          <a:pt x="47" y="182"/>
                          <a:pt x="28" y="212"/>
                          <a:pt x="0" y="148"/>
                        </a:cubicBezTo>
                        <a:close/>
                        <a:moveTo>
                          <a:pt x="40" y="136"/>
                        </a:moveTo>
                        <a:cubicBezTo>
                          <a:pt x="41" y="129"/>
                          <a:pt x="42" y="124"/>
                          <a:pt x="43" y="127"/>
                        </a:cubicBezTo>
                        <a:cubicBezTo>
                          <a:pt x="43" y="127"/>
                          <a:pt x="43" y="127"/>
                          <a:pt x="43" y="127"/>
                        </a:cubicBezTo>
                        <a:cubicBezTo>
                          <a:pt x="43" y="125"/>
                          <a:pt x="43" y="125"/>
                          <a:pt x="43" y="125"/>
                        </a:cubicBezTo>
                        <a:cubicBezTo>
                          <a:pt x="31" y="133"/>
                          <a:pt x="19" y="144"/>
                          <a:pt x="34" y="153"/>
                        </a:cubicBezTo>
                        <a:cubicBezTo>
                          <a:pt x="35" y="152"/>
                          <a:pt x="36" y="151"/>
                          <a:pt x="37" y="150"/>
                        </a:cubicBezTo>
                        <a:cubicBezTo>
                          <a:pt x="38" y="146"/>
                          <a:pt x="39" y="141"/>
                          <a:pt x="40" y="13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57150">
                    <a:solidFill>
                      <a:schemeClr val="tx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31" name="右眼"/>
                  <p:cNvSpPr/>
                  <p:nvPr/>
                </p:nvSpPr>
                <p:spPr>
                  <a:xfrm>
                    <a:off x="6355161" y="3337115"/>
                    <a:ext cx="324000" cy="108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眼镜"/>
                  <p:cNvSpPr>
                    <a:spLocks noEditPoints="1"/>
                  </p:cNvSpPr>
                  <p:nvPr/>
                </p:nvSpPr>
                <p:spPr bwMode="auto">
                  <a:xfrm>
                    <a:off x="4903916" y="3009395"/>
                    <a:ext cx="2152984" cy="761269"/>
                  </a:xfrm>
                  <a:custGeom>
                    <a:avLst/>
                    <a:gdLst>
                      <a:gd name="T0" fmla="*/ 1658 w 1660"/>
                      <a:gd name="T1" fmla="*/ 103 h 587"/>
                      <a:gd name="T2" fmla="*/ 1596 w 1660"/>
                      <a:gd name="T3" fmla="*/ 68 h 587"/>
                      <a:gd name="T4" fmla="*/ 1096 w 1660"/>
                      <a:gd name="T5" fmla="*/ 39 h 587"/>
                      <a:gd name="T6" fmla="*/ 837 w 1660"/>
                      <a:gd name="T7" fmla="*/ 149 h 587"/>
                      <a:gd name="T8" fmla="*/ 823 w 1660"/>
                      <a:gd name="T9" fmla="*/ 149 h 587"/>
                      <a:gd name="T10" fmla="*/ 564 w 1660"/>
                      <a:gd name="T11" fmla="*/ 39 h 587"/>
                      <a:gd name="T12" fmla="*/ 64 w 1660"/>
                      <a:gd name="T13" fmla="*/ 68 h 587"/>
                      <a:gd name="T14" fmla="*/ 2 w 1660"/>
                      <a:gd name="T15" fmla="*/ 103 h 587"/>
                      <a:gd name="T16" fmla="*/ 27 w 1660"/>
                      <a:gd name="T17" fmla="*/ 161 h 587"/>
                      <a:gd name="T18" fmla="*/ 98 w 1660"/>
                      <a:gd name="T19" fmla="*/ 296 h 587"/>
                      <a:gd name="T20" fmla="*/ 214 w 1660"/>
                      <a:gd name="T21" fmla="*/ 541 h 587"/>
                      <a:gd name="T22" fmla="*/ 614 w 1660"/>
                      <a:gd name="T23" fmla="*/ 537 h 587"/>
                      <a:gd name="T24" fmla="*/ 828 w 1660"/>
                      <a:gd name="T25" fmla="*/ 238 h 587"/>
                      <a:gd name="T26" fmla="*/ 832 w 1660"/>
                      <a:gd name="T27" fmla="*/ 238 h 587"/>
                      <a:gd name="T28" fmla="*/ 1046 w 1660"/>
                      <a:gd name="T29" fmla="*/ 537 h 587"/>
                      <a:gd name="T30" fmla="*/ 1446 w 1660"/>
                      <a:gd name="T31" fmla="*/ 541 h 587"/>
                      <a:gd name="T32" fmla="*/ 1562 w 1660"/>
                      <a:gd name="T33" fmla="*/ 296 h 587"/>
                      <a:gd name="T34" fmla="*/ 1633 w 1660"/>
                      <a:gd name="T35" fmla="*/ 161 h 587"/>
                      <a:gd name="T36" fmla="*/ 1658 w 1660"/>
                      <a:gd name="T37" fmla="*/ 103 h 587"/>
                      <a:gd name="T38" fmla="*/ 670 w 1660"/>
                      <a:gd name="T39" fmla="*/ 341 h 587"/>
                      <a:gd name="T40" fmla="*/ 588 w 1660"/>
                      <a:gd name="T41" fmla="*/ 489 h 587"/>
                      <a:gd name="T42" fmla="*/ 411 w 1660"/>
                      <a:gd name="T43" fmla="*/ 519 h 587"/>
                      <a:gd name="T44" fmla="*/ 234 w 1660"/>
                      <a:gd name="T45" fmla="*/ 490 h 587"/>
                      <a:gd name="T46" fmla="*/ 160 w 1660"/>
                      <a:gd name="T47" fmla="*/ 316 h 587"/>
                      <a:gd name="T48" fmla="*/ 146 w 1660"/>
                      <a:gd name="T49" fmla="*/ 132 h 587"/>
                      <a:gd name="T50" fmla="*/ 405 w 1660"/>
                      <a:gd name="T51" fmla="*/ 89 h 587"/>
                      <a:gd name="T52" fmla="*/ 702 w 1660"/>
                      <a:gd name="T53" fmla="*/ 170 h 587"/>
                      <a:gd name="T54" fmla="*/ 670 w 1660"/>
                      <a:gd name="T55" fmla="*/ 341 h 587"/>
                      <a:gd name="T56" fmla="*/ 1500 w 1660"/>
                      <a:gd name="T57" fmla="*/ 316 h 587"/>
                      <a:gd name="T58" fmla="*/ 1426 w 1660"/>
                      <a:gd name="T59" fmla="*/ 490 h 587"/>
                      <a:gd name="T60" fmla="*/ 1249 w 1660"/>
                      <a:gd name="T61" fmla="*/ 519 h 587"/>
                      <a:gd name="T62" fmla="*/ 1072 w 1660"/>
                      <a:gd name="T63" fmla="*/ 489 h 587"/>
                      <a:gd name="T64" fmla="*/ 990 w 1660"/>
                      <a:gd name="T65" fmla="*/ 341 h 587"/>
                      <a:gd name="T66" fmla="*/ 958 w 1660"/>
                      <a:gd name="T67" fmla="*/ 170 h 587"/>
                      <a:gd name="T68" fmla="*/ 1255 w 1660"/>
                      <a:gd name="T69" fmla="*/ 89 h 587"/>
                      <a:gd name="T70" fmla="*/ 1514 w 1660"/>
                      <a:gd name="T71" fmla="*/ 132 h 587"/>
                      <a:gd name="T72" fmla="*/ 1500 w 1660"/>
                      <a:gd name="T73" fmla="*/ 316 h 5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660" h="587">
                        <a:moveTo>
                          <a:pt x="1658" y="103"/>
                        </a:moveTo>
                        <a:cubicBezTo>
                          <a:pt x="1658" y="71"/>
                          <a:pt x="1653" y="83"/>
                          <a:pt x="1596" y="68"/>
                        </a:cubicBezTo>
                        <a:cubicBezTo>
                          <a:pt x="1539" y="52"/>
                          <a:pt x="1364" y="0"/>
                          <a:pt x="1096" y="39"/>
                        </a:cubicBezTo>
                        <a:cubicBezTo>
                          <a:pt x="872" y="72"/>
                          <a:pt x="929" y="146"/>
                          <a:pt x="837" y="149"/>
                        </a:cubicBezTo>
                        <a:cubicBezTo>
                          <a:pt x="823" y="149"/>
                          <a:pt x="823" y="149"/>
                          <a:pt x="823" y="149"/>
                        </a:cubicBezTo>
                        <a:cubicBezTo>
                          <a:pt x="731" y="146"/>
                          <a:pt x="788" y="72"/>
                          <a:pt x="564" y="39"/>
                        </a:cubicBezTo>
                        <a:cubicBezTo>
                          <a:pt x="296" y="0"/>
                          <a:pt x="121" y="52"/>
                          <a:pt x="64" y="68"/>
                        </a:cubicBezTo>
                        <a:cubicBezTo>
                          <a:pt x="7" y="83"/>
                          <a:pt x="2" y="71"/>
                          <a:pt x="2" y="103"/>
                        </a:cubicBezTo>
                        <a:cubicBezTo>
                          <a:pt x="3" y="135"/>
                          <a:pt x="0" y="161"/>
                          <a:pt x="27" y="161"/>
                        </a:cubicBezTo>
                        <a:cubicBezTo>
                          <a:pt x="55" y="161"/>
                          <a:pt x="55" y="161"/>
                          <a:pt x="98" y="296"/>
                        </a:cubicBezTo>
                        <a:cubicBezTo>
                          <a:pt x="150" y="458"/>
                          <a:pt x="164" y="504"/>
                          <a:pt x="214" y="541"/>
                        </a:cubicBezTo>
                        <a:cubicBezTo>
                          <a:pt x="275" y="587"/>
                          <a:pt x="531" y="587"/>
                          <a:pt x="614" y="537"/>
                        </a:cubicBezTo>
                        <a:cubicBezTo>
                          <a:pt x="717" y="475"/>
                          <a:pt x="704" y="241"/>
                          <a:pt x="828" y="238"/>
                        </a:cubicBezTo>
                        <a:cubicBezTo>
                          <a:pt x="829" y="238"/>
                          <a:pt x="831" y="238"/>
                          <a:pt x="832" y="238"/>
                        </a:cubicBezTo>
                        <a:cubicBezTo>
                          <a:pt x="956" y="241"/>
                          <a:pt x="943" y="475"/>
                          <a:pt x="1046" y="537"/>
                        </a:cubicBezTo>
                        <a:cubicBezTo>
                          <a:pt x="1129" y="587"/>
                          <a:pt x="1385" y="587"/>
                          <a:pt x="1446" y="541"/>
                        </a:cubicBezTo>
                        <a:cubicBezTo>
                          <a:pt x="1496" y="504"/>
                          <a:pt x="1510" y="458"/>
                          <a:pt x="1562" y="296"/>
                        </a:cubicBezTo>
                        <a:cubicBezTo>
                          <a:pt x="1605" y="161"/>
                          <a:pt x="1605" y="161"/>
                          <a:pt x="1633" y="161"/>
                        </a:cubicBezTo>
                        <a:cubicBezTo>
                          <a:pt x="1660" y="161"/>
                          <a:pt x="1657" y="135"/>
                          <a:pt x="1658" y="103"/>
                        </a:cubicBezTo>
                        <a:close/>
                        <a:moveTo>
                          <a:pt x="670" y="341"/>
                        </a:moveTo>
                        <a:cubicBezTo>
                          <a:pt x="644" y="407"/>
                          <a:pt x="624" y="465"/>
                          <a:pt x="588" y="489"/>
                        </a:cubicBezTo>
                        <a:cubicBezTo>
                          <a:pt x="550" y="515"/>
                          <a:pt x="494" y="520"/>
                          <a:pt x="411" y="519"/>
                        </a:cubicBezTo>
                        <a:cubicBezTo>
                          <a:pt x="341" y="517"/>
                          <a:pt x="266" y="520"/>
                          <a:pt x="234" y="490"/>
                        </a:cubicBezTo>
                        <a:cubicBezTo>
                          <a:pt x="208" y="465"/>
                          <a:pt x="182" y="386"/>
                          <a:pt x="160" y="316"/>
                        </a:cubicBezTo>
                        <a:cubicBezTo>
                          <a:pt x="129" y="219"/>
                          <a:pt x="115" y="161"/>
                          <a:pt x="146" y="132"/>
                        </a:cubicBezTo>
                        <a:cubicBezTo>
                          <a:pt x="185" y="97"/>
                          <a:pt x="286" y="91"/>
                          <a:pt x="405" y="89"/>
                        </a:cubicBezTo>
                        <a:cubicBezTo>
                          <a:pt x="524" y="88"/>
                          <a:pt x="682" y="123"/>
                          <a:pt x="702" y="170"/>
                        </a:cubicBezTo>
                        <a:cubicBezTo>
                          <a:pt x="718" y="205"/>
                          <a:pt x="693" y="282"/>
                          <a:pt x="670" y="341"/>
                        </a:cubicBezTo>
                        <a:close/>
                        <a:moveTo>
                          <a:pt x="1500" y="316"/>
                        </a:moveTo>
                        <a:cubicBezTo>
                          <a:pt x="1478" y="386"/>
                          <a:pt x="1452" y="465"/>
                          <a:pt x="1426" y="490"/>
                        </a:cubicBezTo>
                        <a:cubicBezTo>
                          <a:pt x="1394" y="520"/>
                          <a:pt x="1319" y="517"/>
                          <a:pt x="1249" y="519"/>
                        </a:cubicBezTo>
                        <a:cubicBezTo>
                          <a:pt x="1166" y="520"/>
                          <a:pt x="1110" y="515"/>
                          <a:pt x="1072" y="489"/>
                        </a:cubicBezTo>
                        <a:cubicBezTo>
                          <a:pt x="1036" y="465"/>
                          <a:pt x="1016" y="407"/>
                          <a:pt x="990" y="341"/>
                        </a:cubicBezTo>
                        <a:cubicBezTo>
                          <a:pt x="967" y="282"/>
                          <a:pt x="942" y="205"/>
                          <a:pt x="958" y="170"/>
                        </a:cubicBezTo>
                        <a:cubicBezTo>
                          <a:pt x="978" y="123"/>
                          <a:pt x="1136" y="88"/>
                          <a:pt x="1255" y="89"/>
                        </a:cubicBezTo>
                        <a:cubicBezTo>
                          <a:pt x="1374" y="91"/>
                          <a:pt x="1475" y="97"/>
                          <a:pt x="1514" y="132"/>
                        </a:cubicBezTo>
                        <a:cubicBezTo>
                          <a:pt x="1546" y="161"/>
                          <a:pt x="1531" y="219"/>
                          <a:pt x="1500" y="31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4"/>
                      </a:solidFill>
                    </a:endParaRPr>
                  </a:p>
                </p:txBody>
              </p:sp>
              <p:sp>
                <p:nvSpPr>
                  <p:cNvPr id="33" name="左眼"/>
                  <p:cNvSpPr/>
                  <p:nvPr/>
                </p:nvSpPr>
                <p:spPr>
                  <a:xfrm>
                    <a:off x="5299166" y="3337115"/>
                    <a:ext cx="324000" cy="108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6" name="Freeform 67"/>
                <p:cNvSpPr>
                  <a:spLocks/>
                </p:cNvSpPr>
                <p:nvPr/>
              </p:nvSpPr>
              <p:spPr bwMode="auto">
                <a:xfrm>
                  <a:off x="5622712" y="3589801"/>
                  <a:ext cx="933566" cy="266042"/>
                </a:xfrm>
                <a:custGeom>
                  <a:avLst/>
                  <a:gdLst>
                    <a:gd name="T0" fmla="*/ 1263 w 2019"/>
                    <a:gd name="T1" fmla="*/ 404 h 574"/>
                    <a:gd name="T2" fmla="*/ 1313 w 2019"/>
                    <a:gd name="T3" fmla="*/ 505 h 574"/>
                    <a:gd name="T4" fmla="*/ 1010 w 2019"/>
                    <a:gd name="T5" fmla="*/ 278 h 574"/>
                    <a:gd name="T6" fmla="*/ 682 w 2019"/>
                    <a:gd name="T7" fmla="*/ 530 h 574"/>
                    <a:gd name="T8" fmla="*/ 758 w 2019"/>
                    <a:gd name="T9" fmla="*/ 429 h 574"/>
                    <a:gd name="T10" fmla="*/ 429 w 2019"/>
                    <a:gd name="T11" fmla="*/ 530 h 574"/>
                    <a:gd name="T12" fmla="*/ 505 w 2019"/>
                    <a:gd name="T13" fmla="*/ 429 h 574"/>
                    <a:gd name="T14" fmla="*/ 227 w 2019"/>
                    <a:gd name="T15" fmla="*/ 429 h 574"/>
                    <a:gd name="T16" fmla="*/ 303 w 2019"/>
                    <a:gd name="T17" fmla="*/ 404 h 574"/>
                    <a:gd name="T18" fmla="*/ 0 w 2019"/>
                    <a:gd name="T19" fmla="*/ 25 h 574"/>
                    <a:gd name="T20" fmla="*/ 884 w 2019"/>
                    <a:gd name="T21" fmla="*/ 50 h 574"/>
                    <a:gd name="T22" fmla="*/ 1061 w 2019"/>
                    <a:gd name="T23" fmla="*/ 25 h 574"/>
                    <a:gd name="T24" fmla="*/ 1995 w 2019"/>
                    <a:gd name="T25" fmla="*/ 0 h 574"/>
                    <a:gd name="T26" fmla="*/ 1717 w 2019"/>
                    <a:gd name="T27" fmla="*/ 354 h 574"/>
                    <a:gd name="T28" fmla="*/ 1768 w 2019"/>
                    <a:gd name="T29" fmla="*/ 404 h 574"/>
                    <a:gd name="T30" fmla="*/ 1515 w 2019"/>
                    <a:gd name="T31" fmla="*/ 429 h 574"/>
                    <a:gd name="T32" fmla="*/ 1566 w 2019"/>
                    <a:gd name="T33" fmla="*/ 505 h 574"/>
                    <a:gd name="T34" fmla="*/ 1263 w 2019"/>
                    <a:gd name="T35" fmla="*/ 404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19" h="574">
                      <a:moveTo>
                        <a:pt x="1263" y="404"/>
                      </a:moveTo>
                      <a:cubicBezTo>
                        <a:pt x="1209" y="412"/>
                        <a:pt x="1299" y="482"/>
                        <a:pt x="1313" y="505"/>
                      </a:cubicBezTo>
                      <a:cubicBezTo>
                        <a:pt x="1199" y="543"/>
                        <a:pt x="1068" y="380"/>
                        <a:pt x="1010" y="278"/>
                      </a:cubicBezTo>
                      <a:cubicBezTo>
                        <a:pt x="911" y="372"/>
                        <a:pt x="849" y="504"/>
                        <a:pt x="682" y="530"/>
                      </a:cubicBezTo>
                      <a:cubicBezTo>
                        <a:pt x="689" y="479"/>
                        <a:pt x="750" y="481"/>
                        <a:pt x="758" y="429"/>
                      </a:cubicBezTo>
                      <a:cubicBezTo>
                        <a:pt x="636" y="451"/>
                        <a:pt x="596" y="554"/>
                        <a:pt x="429" y="530"/>
                      </a:cubicBezTo>
                      <a:cubicBezTo>
                        <a:pt x="437" y="479"/>
                        <a:pt x="498" y="481"/>
                        <a:pt x="505" y="429"/>
                      </a:cubicBezTo>
                      <a:cubicBezTo>
                        <a:pt x="429" y="463"/>
                        <a:pt x="303" y="463"/>
                        <a:pt x="227" y="429"/>
                      </a:cubicBezTo>
                      <a:cubicBezTo>
                        <a:pt x="231" y="400"/>
                        <a:pt x="273" y="408"/>
                        <a:pt x="303" y="404"/>
                      </a:cubicBezTo>
                      <a:cubicBezTo>
                        <a:pt x="183" y="296"/>
                        <a:pt x="11" y="241"/>
                        <a:pt x="0" y="25"/>
                      </a:cubicBezTo>
                      <a:cubicBezTo>
                        <a:pt x="141" y="308"/>
                        <a:pt x="715" y="319"/>
                        <a:pt x="884" y="50"/>
                      </a:cubicBezTo>
                      <a:cubicBezTo>
                        <a:pt x="983" y="39"/>
                        <a:pt x="1015" y="103"/>
                        <a:pt x="1061" y="25"/>
                      </a:cubicBezTo>
                      <a:cubicBezTo>
                        <a:pt x="1248" y="264"/>
                        <a:pt x="1870" y="375"/>
                        <a:pt x="1995" y="0"/>
                      </a:cubicBezTo>
                      <a:cubicBezTo>
                        <a:pt x="2019" y="133"/>
                        <a:pt x="1904" y="346"/>
                        <a:pt x="1717" y="354"/>
                      </a:cubicBezTo>
                      <a:cubicBezTo>
                        <a:pt x="1708" y="396"/>
                        <a:pt x="1737" y="401"/>
                        <a:pt x="1768" y="404"/>
                      </a:cubicBezTo>
                      <a:cubicBezTo>
                        <a:pt x="1743" y="470"/>
                        <a:pt x="1570" y="472"/>
                        <a:pt x="1515" y="429"/>
                      </a:cubicBezTo>
                      <a:cubicBezTo>
                        <a:pt x="1455" y="437"/>
                        <a:pt x="1543" y="498"/>
                        <a:pt x="1566" y="505"/>
                      </a:cubicBezTo>
                      <a:cubicBezTo>
                        <a:pt x="1462" y="574"/>
                        <a:pt x="1319" y="467"/>
                        <a:pt x="1263" y="4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1" name="任意多边形 40"/>
          <p:cNvSpPr/>
          <p:nvPr/>
        </p:nvSpPr>
        <p:spPr>
          <a:xfrm>
            <a:off x="5666954" y="1125470"/>
            <a:ext cx="5502971" cy="3641562"/>
          </a:xfrm>
          <a:custGeom>
            <a:avLst/>
            <a:gdLst>
              <a:gd name="connsiteX0" fmla="*/ 2751486 w 5502971"/>
              <a:gd name="connsiteY0" fmla="*/ 0 h 3641562"/>
              <a:gd name="connsiteX1" fmla="*/ 5502971 w 5502971"/>
              <a:gd name="connsiteY1" fmla="*/ 801841 h 3641562"/>
              <a:gd name="connsiteX2" fmla="*/ 5502971 w 5502971"/>
              <a:gd name="connsiteY2" fmla="*/ 3641562 h 3641562"/>
              <a:gd name="connsiteX3" fmla="*/ 0 w 5502971"/>
              <a:gd name="connsiteY3" fmla="*/ 3641562 h 3641562"/>
              <a:gd name="connsiteX4" fmla="*/ 0 w 5502971"/>
              <a:gd name="connsiteY4" fmla="*/ 801841 h 364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2971" h="3641562">
                <a:moveTo>
                  <a:pt x="2751486" y="0"/>
                </a:moveTo>
                <a:lnTo>
                  <a:pt x="5502971" y="801841"/>
                </a:lnTo>
                <a:lnTo>
                  <a:pt x="5502971" y="3641562"/>
                </a:lnTo>
                <a:lnTo>
                  <a:pt x="0" y="3641562"/>
                </a:lnTo>
                <a:lnTo>
                  <a:pt x="0" y="80184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scene3d>
            <a:camera prst="obliqueBottomRight"/>
            <a:lightRig rig="flat" dir="t"/>
          </a:scene3d>
          <a:sp3d extrusionH="12700000" prstMaterial="matte">
            <a:extrusionClr>
              <a:schemeClr val="accent1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0" y="5489853"/>
            <a:ext cx="12192000" cy="1368148"/>
            <a:chOff x="0" y="5489853"/>
            <a:chExt cx="12192000" cy="1368148"/>
          </a:xfrm>
        </p:grpSpPr>
        <p:sp>
          <p:nvSpPr>
            <p:cNvPr id="59" name="矩形 58"/>
            <p:cNvSpPr/>
            <p:nvPr/>
          </p:nvSpPr>
          <p:spPr>
            <a:xfrm>
              <a:off x="0" y="5775603"/>
              <a:ext cx="12192000" cy="10823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514349" y="5489853"/>
              <a:ext cx="768569" cy="5715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361097" y="6047332"/>
            <a:ext cx="11469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我勒个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擦，都是扁平风格啊，哪里看出要做低面了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853469" y="2062806"/>
            <a:ext cx="5087856" cy="2456057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所以，没有</a:t>
            </a:r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背景的我们</a:t>
            </a: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只好</a:t>
            </a:r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为自己创造</a:t>
            </a: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背景</a:t>
            </a:r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。今天，大叔和盘托出的是从爷爷的爷爷的爷爷那里传下来的手艺。</a:t>
            </a:r>
            <a:endParaRPr lang="en-US" altLang="zh-CN" sz="3200" dirty="0" smtClean="0">
              <a:solidFill>
                <a:schemeClr val="accent1">
                  <a:lumMod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60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Freeform 21"/>
          <p:cNvSpPr>
            <a:spLocks/>
          </p:cNvSpPr>
          <p:nvPr/>
        </p:nvSpPr>
        <p:spPr bwMode="auto">
          <a:xfrm>
            <a:off x="-150813" y="-3348038"/>
            <a:ext cx="15011401" cy="9320213"/>
          </a:xfrm>
          <a:custGeom>
            <a:avLst/>
            <a:gdLst>
              <a:gd name="T0" fmla="*/ 4000 w 4000"/>
              <a:gd name="T1" fmla="*/ 6 h 2483"/>
              <a:gd name="T2" fmla="*/ 3913 w 4000"/>
              <a:gd name="T3" fmla="*/ 0 h 2483"/>
              <a:gd name="T4" fmla="*/ 3265 w 4000"/>
              <a:gd name="T5" fmla="*/ 635 h 2483"/>
              <a:gd name="T6" fmla="*/ 3007 w 4000"/>
              <a:gd name="T7" fmla="*/ 1017 h 2483"/>
              <a:gd name="T8" fmla="*/ 3009 w 4000"/>
              <a:gd name="T9" fmla="*/ 1061 h 2483"/>
              <a:gd name="T10" fmla="*/ 2808 w 4000"/>
              <a:gd name="T11" fmla="*/ 1200 h 2483"/>
              <a:gd name="T12" fmla="*/ 2540 w 4000"/>
              <a:gd name="T13" fmla="*/ 1130 h 2483"/>
              <a:gd name="T14" fmla="*/ 2000 w 4000"/>
              <a:gd name="T15" fmla="*/ 1617 h 2483"/>
              <a:gd name="T16" fmla="*/ 1868 w 4000"/>
              <a:gd name="T17" fmla="*/ 1598 h 2483"/>
              <a:gd name="T18" fmla="*/ 1511 w 4000"/>
              <a:gd name="T19" fmla="*/ 1768 h 2483"/>
              <a:gd name="T20" fmla="*/ 1247 w 4000"/>
              <a:gd name="T21" fmla="*/ 1616 h 2483"/>
              <a:gd name="T22" fmla="*/ 1213 w 4000"/>
              <a:gd name="T23" fmla="*/ 1618 h 2483"/>
              <a:gd name="T24" fmla="*/ 1223 w 4000"/>
              <a:gd name="T25" fmla="*/ 1529 h 2483"/>
              <a:gd name="T26" fmla="*/ 1076 w 4000"/>
              <a:gd name="T27" fmla="*/ 1212 h 2483"/>
              <a:gd name="T28" fmla="*/ 1151 w 4000"/>
              <a:gd name="T29" fmla="*/ 1037 h 2483"/>
              <a:gd name="T30" fmla="*/ 908 w 4000"/>
              <a:gd name="T31" fmla="*/ 794 h 2483"/>
              <a:gd name="T32" fmla="*/ 827 w 4000"/>
              <a:gd name="T33" fmla="*/ 808 h 2483"/>
              <a:gd name="T34" fmla="*/ 141 w 4000"/>
              <a:gd name="T35" fmla="*/ 290 h 2483"/>
              <a:gd name="T36" fmla="*/ 0 w 4000"/>
              <a:gd name="T37" fmla="*/ 304 h 2483"/>
              <a:gd name="T38" fmla="*/ 0 w 4000"/>
              <a:gd name="T39" fmla="*/ 1704 h 2483"/>
              <a:gd name="T40" fmla="*/ 141 w 4000"/>
              <a:gd name="T41" fmla="*/ 1718 h 2483"/>
              <a:gd name="T42" fmla="*/ 411 w 4000"/>
              <a:gd name="T43" fmla="*/ 1664 h 2483"/>
              <a:gd name="T44" fmla="*/ 806 w 4000"/>
              <a:gd name="T45" fmla="*/ 1946 h 2483"/>
              <a:gd name="T46" fmla="*/ 941 w 4000"/>
              <a:gd name="T47" fmla="*/ 1923 h 2483"/>
              <a:gd name="T48" fmla="*/ 1247 w 4000"/>
              <a:gd name="T49" fmla="*/ 2228 h 2483"/>
              <a:gd name="T50" fmla="*/ 1423 w 4000"/>
              <a:gd name="T51" fmla="*/ 2172 h 2483"/>
              <a:gd name="T52" fmla="*/ 1697 w 4000"/>
              <a:gd name="T53" fmla="*/ 2483 h 2483"/>
              <a:gd name="T54" fmla="*/ 2038 w 4000"/>
              <a:gd name="T55" fmla="*/ 2483 h 2483"/>
              <a:gd name="T56" fmla="*/ 2313 w 4000"/>
              <a:gd name="T57" fmla="*/ 2167 h 2483"/>
              <a:gd name="T58" fmla="*/ 2540 w 4000"/>
              <a:gd name="T59" fmla="*/ 2216 h 2483"/>
              <a:gd name="T60" fmla="*/ 3083 w 4000"/>
              <a:gd name="T61" fmla="*/ 1673 h 2483"/>
              <a:gd name="T62" fmla="*/ 3080 w 4000"/>
              <a:gd name="T63" fmla="*/ 1620 h 2483"/>
              <a:gd name="T64" fmla="*/ 3324 w 4000"/>
              <a:gd name="T65" fmla="*/ 1417 h 2483"/>
              <a:gd name="T66" fmla="*/ 3418 w 4000"/>
              <a:gd name="T67" fmla="*/ 1428 h 2483"/>
              <a:gd name="T68" fmla="*/ 3739 w 4000"/>
              <a:gd name="T69" fmla="*/ 1273 h 2483"/>
              <a:gd name="T70" fmla="*/ 3913 w 4000"/>
              <a:gd name="T71" fmla="*/ 1296 h 2483"/>
              <a:gd name="T72" fmla="*/ 4000 w 4000"/>
              <a:gd name="T73" fmla="*/ 1290 h 2483"/>
              <a:gd name="T74" fmla="*/ 4000 w 4000"/>
              <a:gd name="T75" fmla="*/ 6 h 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00" h="2483">
                <a:moveTo>
                  <a:pt x="4000" y="6"/>
                </a:moveTo>
                <a:cubicBezTo>
                  <a:pt x="3971" y="2"/>
                  <a:pt x="3942" y="0"/>
                  <a:pt x="3913" y="0"/>
                </a:cubicBezTo>
                <a:cubicBezTo>
                  <a:pt x="3559" y="0"/>
                  <a:pt x="3271" y="283"/>
                  <a:pt x="3265" y="635"/>
                </a:cubicBezTo>
                <a:cubicBezTo>
                  <a:pt x="3113" y="696"/>
                  <a:pt x="3007" y="844"/>
                  <a:pt x="3007" y="1017"/>
                </a:cubicBezTo>
                <a:cubicBezTo>
                  <a:pt x="3007" y="1032"/>
                  <a:pt x="3007" y="1047"/>
                  <a:pt x="3009" y="1061"/>
                </a:cubicBezTo>
                <a:cubicBezTo>
                  <a:pt x="2923" y="1075"/>
                  <a:pt x="2849" y="1127"/>
                  <a:pt x="2808" y="1200"/>
                </a:cubicBezTo>
                <a:cubicBezTo>
                  <a:pt x="2729" y="1156"/>
                  <a:pt x="2637" y="1130"/>
                  <a:pt x="2540" y="1130"/>
                </a:cubicBezTo>
                <a:cubicBezTo>
                  <a:pt x="2259" y="1130"/>
                  <a:pt x="2027" y="1343"/>
                  <a:pt x="2000" y="1617"/>
                </a:cubicBezTo>
                <a:cubicBezTo>
                  <a:pt x="1958" y="1605"/>
                  <a:pt x="1914" y="1598"/>
                  <a:pt x="1868" y="1598"/>
                </a:cubicBezTo>
                <a:cubicBezTo>
                  <a:pt x="1724" y="1598"/>
                  <a:pt x="1595" y="1664"/>
                  <a:pt x="1511" y="1768"/>
                </a:cubicBezTo>
                <a:cubicBezTo>
                  <a:pt x="1458" y="1677"/>
                  <a:pt x="1360" y="1616"/>
                  <a:pt x="1247" y="1616"/>
                </a:cubicBezTo>
                <a:cubicBezTo>
                  <a:pt x="1235" y="1616"/>
                  <a:pt x="1224" y="1616"/>
                  <a:pt x="1213" y="1618"/>
                </a:cubicBezTo>
                <a:cubicBezTo>
                  <a:pt x="1219" y="1589"/>
                  <a:pt x="1223" y="1559"/>
                  <a:pt x="1223" y="1529"/>
                </a:cubicBezTo>
                <a:cubicBezTo>
                  <a:pt x="1223" y="1402"/>
                  <a:pt x="1166" y="1288"/>
                  <a:pt x="1076" y="1212"/>
                </a:cubicBezTo>
                <a:cubicBezTo>
                  <a:pt x="1122" y="1167"/>
                  <a:pt x="1151" y="1106"/>
                  <a:pt x="1151" y="1037"/>
                </a:cubicBezTo>
                <a:cubicBezTo>
                  <a:pt x="1151" y="903"/>
                  <a:pt x="1042" y="794"/>
                  <a:pt x="908" y="794"/>
                </a:cubicBezTo>
                <a:cubicBezTo>
                  <a:pt x="880" y="794"/>
                  <a:pt x="852" y="799"/>
                  <a:pt x="827" y="808"/>
                </a:cubicBezTo>
                <a:cubicBezTo>
                  <a:pt x="742" y="509"/>
                  <a:pt x="467" y="290"/>
                  <a:pt x="141" y="290"/>
                </a:cubicBezTo>
                <a:cubicBezTo>
                  <a:pt x="92" y="290"/>
                  <a:pt x="45" y="295"/>
                  <a:pt x="0" y="304"/>
                </a:cubicBezTo>
                <a:cubicBezTo>
                  <a:pt x="0" y="1704"/>
                  <a:pt x="0" y="1704"/>
                  <a:pt x="0" y="1704"/>
                </a:cubicBezTo>
                <a:cubicBezTo>
                  <a:pt x="45" y="1713"/>
                  <a:pt x="92" y="1718"/>
                  <a:pt x="141" y="1718"/>
                </a:cubicBezTo>
                <a:cubicBezTo>
                  <a:pt x="236" y="1718"/>
                  <a:pt x="328" y="1699"/>
                  <a:pt x="411" y="1664"/>
                </a:cubicBezTo>
                <a:cubicBezTo>
                  <a:pt x="468" y="1828"/>
                  <a:pt x="623" y="1946"/>
                  <a:pt x="806" y="1946"/>
                </a:cubicBezTo>
                <a:cubicBezTo>
                  <a:pt x="853" y="1946"/>
                  <a:pt x="898" y="1938"/>
                  <a:pt x="941" y="1923"/>
                </a:cubicBezTo>
                <a:cubicBezTo>
                  <a:pt x="942" y="2092"/>
                  <a:pt x="1078" y="2228"/>
                  <a:pt x="1247" y="2228"/>
                </a:cubicBezTo>
                <a:cubicBezTo>
                  <a:pt x="1312" y="2228"/>
                  <a:pt x="1373" y="2207"/>
                  <a:pt x="1423" y="2172"/>
                </a:cubicBezTo>
                <a:cubicBezTo>
                  <a:pt x="1460" y="2314"/>
                  <a:pt x="1563" y="2429"/>
                  <a:pt x="1697" y="2483"/>
                </a:cubicBezTo>
                <a:cubicBezTo>
                  <a:pt x="2038" y="2483"/>
                  <a:pt x="2038" y="2483"/>
                  <a:pt x="2038" y="2483"/>
                </a:cubicBezTo>
                <a:cubicBezTo>
                  <a:pt x="2174" y="2429"/>
                  <a:pt x="2278" y="2311"/>
                  <a:pt x="2313" y="2167"/>
                </a:cubicBezTo>
                <a:cubicBezTo>
                  <a:pt x="2382" y="2198"/>
                  <a:pt x="2459" y="2216"/>
                  <a:pt x="2540" y="2216"/>
                </a:cubicBezTo>
                <a:cubicBezTo>
                  <a:pt x="2840" y="2216"/>
                  <a:pt x="3083" y="1973"/>
                  <a:pt x="3083" y="1673"/>
                </a:cubicBezTo>
                <a:cubicBezTo>
                  <a:pt x="3083" y="1655"/>
                  <a:pt x="3082" y="1638"/>
                  <a:pt x="3080" y="1620"/>
                </a:cubicBezTo>
                <a:cubicBezTo>
                  <a:pt x="3197" y="1609"/>
                  <a:pt x="3293" y="1527"/>
                  <a:pt x="3324" y="1417"/>
                </a:cubicBezTo>
                <a:cubicBezTo>
                  <a:pt x="3354" y="1424"/>
                  <a:pt x="3385" y="1428"/>
                  <a:pt x="3418" y="1428"/>
                </a:cubicBezTo>
                <a:cubicBezTo>
                  <a:pt x="3548" y="1428"/>
                  <a:pt x="3664" y="1367"/>
                  <a:pt x="3739" y="1273"/>
                </a:cubicBezTo>
                <a:cubicBezTo>
                  <a:pt x="3795" y="1288"/>
                  <a:pt x="3853" y="1296"/>
                  <a:pt x="3913" y="1296"/>
                </a:cubicBezTo>
                <a:cubicBezTo>
                  <a:pt x="3942" y="1296"/>
                  <a:pt x="3971" y="1294"/>
                  <a:pt x="4000" y="1290"/>
                </a:cubicBezTo>
                <a:lnTo>
                  <a:pt x="4000" y="6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6897687" y="609600"/>
            <a:ext cx="3243686" cy="3499727"/>
            <a:chOff x="8630241" y="1130323"/>
            <a:chExt cx="3243686" cy="3499727"/>
          </a:xfrm>
        </p:grpSpPr>
        <p:grpSp>
          <p:nvGrpSpPr>
            <p:cNvPr id="59" name="组合 58"/>
            <p:cNvGrpSpPr/>
            <p:nvPr/>
          </p:nvGrpSpPr>
          <p:grpSpPr>
            <a:xfrm rot="588658">
              <a:off x="9177348" y="1130323"/>
              <a:ext cx="2696579" cy="2667634"/>
              <a:chOff x="4376082" y="967154"/>
              <a:chExt cx="3224213" cy="3189605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4376082" y="967154"/>
                <a:ext cx="3224213" cy="3189605"/>
                <a:chOff x="4272915" y="1237297"/>
                <a:chExt cx="3224213" cy="3189605"/>
              </a:xfrm>
            </p:grpSpPr>
            <p:sp>
              <p:nvSpPr>
                <p:cNvPr id="62" name="右耳朵"/>
                <p:cNvSpPr>
                  <a:spLocks/>
                </p:cNvSpPr>
                <p:nvPr/>
              </p:nvSpPr>
              <p:spPr bwMode="auto">
                <a:xfrm flipH="1">
                  <a:off x="6806406" y="3207784"/>
                  <a:ext cx="300038" cy="474663"/>
                </a:xfrm>
                <a:custGeom>
                  <a:avLst/>
                  <a:gdLst>
                    <a:gd name="T0" fmla="*/ 80 w 80"/>
                    <a:gd name="T1" fmla="*/ 63 h 126"/>
                    <a:gd name="T2" fmla="*/ 39 w 80"/>
                    <a:gd name="T3" fmla="*/ 126 h 126"/>
                    <a:gd name="T4" fmla="*/ 0 w 80"/>
                    <a:gd name="T5" fmla="*/ 48 h 126"/>
                    <a:gd name="T6" fmla="*/ 39 w 80"/>
                    <a:gd name="T7" fmla="*/ 0 h 126"/>
                    <a:gd name="T8" fmla="*/ 80 w 80"/>
                    <a:gd name="T9" fmla="*/ 63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26">
                      <a:moveTo>
                        <a:pt x="80" y="63"/>
                      </a:moveTo>
                      <a:cubicBezTo>
                        <a:pt x="80" y="98"/>
                        <a:pt x="62" y="126"/>
                        <a:pt x="39" y="126"/>
                      </a:cubicBezTo>
                      <a:cubicBezTo>
                        <a:pt x="17" y="126"/>
                        <a:pt x="0" y="83"/>
                        <a:pt x="0" y="48"/>
                      </a:cubicBezTo>
                      <a:cubicBezTo>
                        <a:pt x="0" y="13"/>
                        <a:pt x="17" y="0"/>
                        <a:pt x="39" y="0"/>
                      </a:cubicBezTo>
                      <a:cubicBezTo>
                        <a:pt x="62" y="0"/>
                        <a:pt x="80" y="28"/>
                        <a:pt x="80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左耳朵"/>
                <p:cNvSpPr>
                  <a:spLocks/>
                </p:cNvSpPr>
                <p:nvPr/>
              </p:nvSpPr>
              <p:spPr bwMode="auto">
                <a:xfrm>
                  <a:off x="4849395" y="3207785"/>
                  <a:ext cx="300038" cy="474663"/>
                </a:xfrm>
                <a:custGeom>
                  <a:avLst/>
                  <a:gdLst>
                    <a:gd name="T0" fmla="*/ 80 w 80"/>
                    <a:gd name="T1" fmla="*/ 63 h 126"/>
                    <a:gd name="T2" fmla="*/ 39 w 80"/>
                    <a:gd name="T3" fmla="*/ 126 h 126"/>
                    <a:gd name="T4" fmla="*/ 0 w 80"/>
                    <a:gd name="T5" fmla="*/ 48 h 126"/>
                    <a:gd name="T6" fmla="*/ 39 w 80"/>
                    <a:gd name="T7" fmla="*/ 0 h 126"/>
                    <a:gd name="T8" fmla="*/ 80 w 80"/>
                    <a:gd name="T9" fmla="*/ 63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26">
                      <a:moveTo>
                        <a:pt x="80" y="63"/>
                      </a:moveTo>
                      <a:cubicBezTo>
                        <a:pt x="80" y="98"/>
                        <a:pt x="62" y="126"/>
                        <a:pt x="39" y="126"/>
                      </a:cubicBezTo>
                      <a:cubicBezTo>
                        <a:pt x="17" y="126"/>
                        <a:pt x="0" y="83"/>
                        <a:pt x="0" y="48"/>
                      </a:cubicBezTo>
                      <a:cubicBezTo>
                        <a:pt x="0" y="13"/>
                        <a:pt x="17" y="0"/>
                        <a:pt x="39" y="0"/>
                      </a:cubicBezTo>
                      <a:cubicBezTo>
                        <a:pt x="62" y="0"/>
                        <a:pt x="80" y="28"/>
                        <a:pt x="80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脸蛋"/>
                <p:cNvSpPr>
                  <a:spLocks/>
                </p:cNvSpPr>
                <p:nvPr/>
              </p:nvSpPr>
              <p:spPr bwMode="auto">
                <a:xfrm>
                  <a:off x="4965700" y="1862455"/>
                  <a:ext cx="2027238" cy="2564447"/>
                </a:xfrm>
                <a:custGeom>
                  <a:avLst/>
                  <a:gdLst>
                    <a:gd name="T0" fmla="*/ 100 w 200"/>
                    <a:gd name="T1" fmla="*/ 0 h 278"/>
                    <a:gd name="T2" fmla="*/ 200 w 200"/>
                    <a:gd name="T3" fmla="*/ 138 h 278"/>
                    <a:gd name="T4" fmla="*/ 100 w 200"/>
                    <a:gd name="T5" fmla="*/ 278 h 278"/>
                    <a:gd name="T6" fmla="*/ 0 w 200"/>
                    <a:gd name="T7" fmla="*/ 139 h 278"/>
                    <a:gd name="T8" fmla="*/ 100 w 200"/>
                    <a:gd name="T9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278">
                      <a:moveTo>
                        <a:pt x="100" y="0"/>
                      </a:moveTo>
                      <a:cubicBezTo>
                        <a:pt x="155" y="0"/>
                        <a:pt x="200" y="62"/>
                        <a:pt x="200" y="138"/>
                      </a:cubicBezTo>
                      <a:cubicBezTo>
                        <a:pt x="200" y="215"/>
                        <a:pt x="157" y="270"/>
                        <a:pt x="100" y="278"/>
                      </a:cubicBezTo>
                      <a:cubicBezTo>
                        <a:pt x="42" y="270"/>
                        <a:pt x="0" y="215"/>
                        <a:pt x="0" y="139"/>
                      </a:cubicBezTo>
                      <a:cubicBezTo>
                        <a:pt x="0" y="62"/>
                        <a:pt x="44" y="0"/>
                        <a:pt x="1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头发"/>
                <p:cNvSpPr>
                  <a:spLocks noEditPoints="1"/>
                </p:cNvSpPr>
                <p:nvPr/>
              </p:nvSpPr>
              <p:spPr bwMode="auto">
                <a:xfrm>
                  <a:off x="4272915" y="1237297"/>
                  <a:ext cx="3224213" cy="2362200"/>
                </a:xfrm>
                <a:custGeom>
                  <a:avLst/>
                  <a:gdLst>
                    <a:gd name="T0" fmla="*/ 0 w 318"/>
                    <a:gd name="T1" fmla="*/ 148 h 233"/>
                    <a:gd name="T2" fmla="*/ 31 w 318"/>
                    <a:gd name="T3" fmla="*/ 157 h 233"/>
                    <a:gd name="T4" fmla="*/ 15 w 318"/>
                    <a:gd name="T5" fmla="*/ 130 h 233"/>
                    <a:gd name="T6" fmla="*/ 55 w 318"/>
                    <a:gd name="T7" fmla="*/ 75 h 233"/>
                    <a:gd name="T8" fmla="*/ 45 w 318"/>
                    <a:gd name="T9" fmla="*/ 72 h 233"/>
                    <a:gd name="T10" fmla="*/ 77 w 318"/>
                    <a:gd name="T11" fmla="*/ 47 h 233"/>
                    <a:gd name="T12" fmla="*/ 121 w 318"/>
                    <a:gd name="T13" fmla="*/ 25 h 233"/>
                    <a:gd name="T14" fmla="*/ 162 w 318"/>
                    <a:gd name="T15" fmla="*/ 25 h 233"/>
                    <a:gd name="T16" fmla="*/ 164 w 318"/>
                    <a:gd name="T17" fmla="*/ 25 h 233"/>
                    <a:gd name="T18" fmla="*/ 215 w 318"/>
                    <a:gd name="T19" fmla="*/ 21 h 233"/>
                    <a:gd name="T20" fmla="*/ 252 w 318"/>
                    <a:gd name="T21" fmla="*/ 25 h 233"/>
                    <a:gd name="T22" fmla="*/ 242 w 318"/>
                    <a:gd name="T23" fmla="*/ 38 h 233"/>
                    <a:gd name="T24" fmla="*/ 278 w 318"/>
                    <a:gd name="T25" fmla="*/ 67 h 233"/>
                    <a:gd name="T26" fmla="*/ 279 w 318"/>
                    <a:gd name="T27" fmla="*/ 80 h 233"/>
                    <a:gd name="T28" fmla="*/ 285 w 318"/>
                    <a:gd name="T29" fmla="*/ 86 h 233"/>
                    <a:gd name="T30" fmla="*/ 316 w 318"/>
                    <a:gd name="T31" fmla="*/ 134 h 233"/>
                    <a:gd name="T32" fmla="*/ 304 w 318"/>
                    <a:gd name="T33" fmla="*/ 158 h 233"/>
                    <a:gd name="T34" fmla="*/ 304 w 318"/>
                    <a:gd name="T35" fmla="*/ 159 h 233"/>
                    <a:gd name="T36" fmla="*/ 317 w 318"/>
                    <a:gd name="T37" fmla="*/ 149 h 233"/>
                    <a:gd name="T38" fmla="*/ 301 w 318"/>
                    <a:gd name="T39" fmla="*/ 175 h 233"/>
                    <a:gd name="T40" fmla="*/ 298 w 318"/>
                    <a:gd name="T41" fmla="*/ 189 h 233"/>
                    <a:gd name="T42" fmla="*/ 264 w 318"/>
                    <a:gd name="T43" fmla="*/ 213 h 233"/>
                    <a:gd name="T44" fmla="*/ 229 w 318"/>
                    <a:gd name="T45" fmla="*/ 172 h 233"/>
                    <a:gd name="T46" fmla="*/ 202 w 318"/>
                    <a:gd name="T47" fmla="*/ 112 h 233"/>
                    <a:gd name="T48" fmla="*/ 40 w 318"/>
                    <a:gd name="T49" fmla="*/ 214 h 233"/>
                    <a:gd name="T50" fmla="*/ 61 w 318"/>
                    <a:gd name="T51" fmla="*/ 170 h 233"/>
                    <a:gd name="T52" fmla="*/ 0 w 318"/>
                    <a:gd name="T53" fmla="*/ 148 h 233"/>
                    <a:gd name="T54" fmla="*/ 40 w 318"/>
                    <a:gd name="T55" fmla="*/ 136 h 233"/>
                    <a:gd name="T56" fmla="*/ 43 w 318"/>
                    <a:gd name="T57" fmla="*/ 127 h 233"/>
                    <a:gd name="T58" fmla="*/ 43 w 318"/>
                    <a:gd name="T59" fmla="*/ 127 h 233"/>
                    <a:gd name="T60" fmla="*/ 43 w 318"/>
                    <a:gd name="T61" fmla="*/ 125 h 233"/>
                    <a:gd name="T62" fmla="*/ 34 w 318"/>
                    <a:gd name="T63" fmla="*/ 153 h 233"/>
                    <a:gd name="T64" fmla="*/ 37 w 318"/>
                    <a:gd name="T65" fmla="*/ 150 h 233"/>
                    <a:gd name="T66" fmla="*/ 40 w 318"/>
                    <a:gd name="T67" fmla="*/ 136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18" h="233">
                      <a:moveTo>
                        <a:pt x="0" y="148"/>
                      </a:moveTo>
                      <a:cubicBezTo>
                        <a:pt x="13" y="162"/>
                        <a:pt x="23" y="162"/>
                        <a:pt x="31" y="157"/>
                      </a:cubicBezTo>
                      <a:cubicBezTo>
                        <a:pt x="21" y="155"/>
                        <a:pt x="16" y="142"/>
                        <a:pt x="15" y="130"/>
                      </a:cubicBezTo>
                      <a:cubicBezTo>
                        <a:pt x="12" y="109"/>
                        <a:pt x="33" y="83"/>
                        <a:pt x="55" y="75"/>
                      </a:cubicBezTo>
                      <a:cubicBezTo>
                        <a:pt x="52" y="74"/>
                        <a:pt x="48" y="73"/>
                        <a:pt x="45" y="72"/>
                      </a:cubicBezTo>
                      <a:cubicBezTo>
                        <a:pt x="65" y="68"/>
                        <a:pt x="77" y="64"/>
                        <a:pt x="77" y="47"/>
                      </a:cubicBezTo>
                      <a:cubicBezTo>
                        <a:pt x="77" y="26"/>
                        <a:pt x="102" y="15"/>
                        <a:pt x="121" y="25"/>
                      </a:cubicBezTo>
                      <a:cubicBezTo>
                        <a:pt x="131" y="15"/>
                        <a:pt x="149" y="13"/>
                        <a:pt x="162" y="25"/>
                      </a:cubicBezTo>
                      <a:cubicBezTo>
                        <a:pt x="164" y="25"/>
                        <a:pt x="164" y="25"/>
                        <a:pt x="164" y="25"/>
                      </a:cubicBezTo>
                      <a:cubicBezTo>
                        <a:pt x="174" y="1"/>
                        <a:pt x="207" y="0"/>
                        <a:pt x="215" y="21"/>
                      </a:cubicBezTo>
                      <a:cubicBezTo>
                        <a:pt x="220" y="35"/>
                        <a:pt x="233" y="35"/>
                        <a:pt x="252" y="25"/>
                      </a:cubicBezTo>
                      <a:cubicBezTo>
                        <a:pt x="251" y="32"/>
                        <a:pt x="247" y="36"/>
                        <a:pt x="242" y="38"/>
                      </a:cubicBezTo>
                      <a:cubicBezTo>
                        <a:pt x="260" y="38"/>
                        <a:pt x="278" y="49"/>
                        <a:pt x="278" y="67"/>
                      </a:cubicBezTo>
                      <a:cubicBezTo>
                        <a:pt x="278" y="71"/>
                        <a:pt x="278" y="76"/>
                        <a:pt x="279" y="80"/>
                      </a:cubicBezTo>
                      <a:cubicBezTo>
                        <a:pt x="281" y="82"/>
                        <a:pt x="283" y="84"/>
                        <a:pt x="285" y="86"/>
                      </a:cubicBezTo>
                      <a:cubicBezTo>
                        <a:pt x="303" y="96"/>
                        <a:pt x="318" y="117"/>
                        <a:pt x="316" y="134"/>
                      </a:cubicBezTo>
                      <a:cubicBezTo>
                        <a:pt x="315" y="144"/>
                        <a:pt x="311" y="155"/>
                        <a:pt x="304" y="158"/>
                      </a:cubicBezTo>
                      <a:cubicBezTo>
                        <a:pt x="304" y="159"/>
                        <a:pt x="304" y="159"/>
                        <a:pt x="304" y="159"/>
                      </a:cubicBezTo>
                      <a:cubicBezTo>
                        <a:pt x="308" y="157"/>
                        <a:pt x="312" y="154"/>
                        <a:pt x="317" y="149"/>
                      </a:cubicBezTo>
                      <a:cubicBezTo>
                        <a:pt x="317" y="161"/>
                        <a:pt x="310" y="170"/>
                        <a:pt x="301" y="175"/>
                      </a:cubicBezTo>
                      <a:cubicBezTo>
                        <a:pt x="300" y="180"/>
                        <a:pt x="299" y="185"/>
                        <a:pt x="298" y="189"/>
                      </a:cubicBezTo>
                      <a:cubicBezTo>
                        <a:pt x="307" y="230"/>
                        <a:pt x="250" y="212"/>
                        <a:pt x="264" y="213"/>
                      </a:cubicBezTo>
                      <a:cubicBezTo>
                        <a:pt x="263" y="166"/>
                        <a:pt x="254" y="193"/>
                        <a:pt x="229" y="172"/>
                      </a:cubicBezTo>
                      <a:cubicBezTo>
                        <a:pt x="220" y="164"/>
                        <a:pt x="215" y="149"/>
                        <a:pt x="202" y="112"/>
                      </a:cubicBezTo>
                      <a:cubicBezTo>
                        <a:pt x="181" y="148"/>
                        <a:pt x="98" y="233"/>
                        <a:pt x="40" y="214"/>
                      </a:cubicBezTo>
                      <a:cubicBezTo>
                        <a:pt x="49" y="213"/>
                        <a:pt x="69" y="165"/>
                        <a:pt x="61" y="170"/>
                      </a:cubicBezTo>
                      <a:cubicBezTo>
                        <a:pt x="47" y="182"/>
                        <a:pt x="28" y="212"/>
                        <a:pt x="0" y="148"/>
                      </a:cubicBezTo>
                      <a:close/>
                      <a:moveTo>
                        <a:pt x="40" y="136"/>
                      </a:moveTo>
                      <a:cubicBezTo>
                        <a:pt x="41" y="129"/>
                        <a:pt x="42" y="124"/>
                        <a:pt x="43" y="127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3" y="125"/>
                        <a:pt x="43" y="125"/>
                        <a:pt x="43" y="125"/>
                      </a:cubicBezTo>
                      <a:cubicBezTo>
                        <a:pt x="31" y="133"/>
                        <a:pt x="19" y="144"/>
                        <a:pt x="34" y="153"/>
                      </a:cubicBezTo>
                      <a:cubicBezTo>
                        <a:pt x="35" y="152"/>
                        <a:pt x="36" y="151"/>
                        <a:pt x="37" y="150"/>
                      </a:cubicBezTo>
                      <a:cubicBezTo>
                        <a:pt x="38" y="146"/>
                        <a:pt x="39" y="141"/>
                        <a:pt x="40" y="136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57150"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66" name="右眼"/>
                <p:cNvSpPr/>
                <p:nvPr/>
              </p:nvSpPr>
              <p:spPr>
                <a:xfrm>
                  <a:off x="6355161" y="3337115"/>
                  <a:ext cx="324000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眼镜"/>
                <p:cNvSpPr>
                  <a:spLocks noEditPoints="1"/>
                </p:cNvSpPr>
                <p:nvPr/>
              </p:nvSpPr>
              <p:spPr bwMode="auto">
                <a:xfrm>
                  <a:off x="4903916" y="3009395"/>
                  <a:ext cx="2152984" cy="761269"/>
                </a:xfrm>
                <a:custGeom>
                  <a:avLst/>
                  <a:gdLst>
                    <a:gd name="T0" fmla="*/ 1658 w 1660"/>
                    <a:gd name="T1" fmla="*/ 103 h 587"/>
                    <a:gd name="T2" fmla="*/ 1596 w 1660"/>
                    <a:gd name="T3" fmla="*/ 68 h 587"/>
                    <a:gd name="T4" fmla="*/ 1096 w 1660"/>
                    <a:gd name="T5" fmla="*/ 39 h 587"/>
                    <a:gd name="T6" fmla="*/ 837 w 1660"/>
                    <a:gd name="T7" fmla="*/ 149 h 587"/>
                    <a:gd name="T8" fmla="*/ 823 w 1660"/>
                    <a:gd name="T9" fmla="*/ 149 h 587"/>
                    <a:gd name="T10" fmla="*/ 564 w 1660"/>
                    <a:gd name="T11" fmla="*/ 39 h 587"/>
                    <a:gd name="T12" fmla="*/ 64 w 1660"/>
                    <a:gd name="T13" fmla="*/ 68 h 587"/>
                    <a:gd name="T14" fmla="*/ 2 w 1660"/>
                    <a:gd name="T15" fmla="*/ 103 h 587"/>
                    <a:gd name="T16" fmla="*/ 27 w 1660"/>
                    <a:gd name="T17" fmla="*/ 161 h 587"/>
                    <a:gd name="T18" fmla="*/ 98 w 1660"/>
                    <a:gd name="T19" fmla="*/ 296 h 587"/>
                    <a:gd name="T20" fmla="*/ 214 w 1660"/>
                    <a:gd name="T21" fmla="*/ 541 h 587"/>
                    <a:gd name="T22" fmla="*/ 614 w 1660"/>
                    <a:gd name="T23" fmla="*/ 537 h 587"/>
                    <a:gd name="T24" fmla="*/ 828 w 1660"/>
                    <a:gd name="T25" fmla="*/ 238 h 587"/>
                    <a:gd name="T26" fmla="*/ 832 w 1660"/>
                    <a:gd name="T27" fmla="*/ 238 h 587"/>
                    <a:gd name="T28" fmla="*/ 1046 w 1660"/>
                    <a:gd name="T29" fmla="*/ 537 h 587"/>
                    <a:gd name="T30" fmla="*/ 1446 w 1660"/>
                    <a:gd name="T31" fmla="*/ 541 h 587"/>
                    <a:gd name="T32" fmla="*/ 1562 w 1660"/>
                    <a:gd name="T33" fmla="*/ 296 h 587"/>
                    <a:gd name="T34" fmla="*/ 1633 w 1660"/>
                    <a:gd name="T35" fmla="*/ 161 h 587"/>
                    <a:gd name="T36" fmla="*/ 1658 w 1660"/>
                    <a:gd name="T37" fmla="*/ 103 h 587"/>
                    <a:gd name="T38" fmla="*/ 670 w 1660"/>
                    <a:gd name="T39" fmla="*/ 341 h 587"/>
                    <a:gd name="T40" fmla="*/ 588 w 1660"/>
                    <a:gd name="T41" fmla="*/ 489 h 587"/>
                    <a:gd name="T42" fmla="*/ 411 w 1660"/>
                    <a:gd name="T43" fmla="*/ 519 h 587"/>
                    <a:gd name="T44" fmla="*/ 234 w 1660"/>
                    <a:gd name="T45" fmla="*/ 490 h 587"/>
                    <a:gd name="T46" fmla="*/ 160 w 1660"/>
                    <a:gd name="T47" fmla="*/ 316 h 587"/>
                    <a:gd name="T48" fmla="*/ 146 w 1660"/>
                    <a:gd name="T49" fmla="*/ 132 h 587"/>
                    <a:gd name="T50" fmla="*/ 405 w 1660"/>
                    <a:gd name="T51" fmla="*/ 89 h 587"/>
                    <a:gd name="T52" fmla="*/ 702 w 1660"/>
                    <a:gd name="T53" fmla="*/ 170 h 587"/>
                    <a:gd name="T54" fmla="*/ 670 w 1660"/>
                    <a:gd name="T55" fmla="*/ 341 h 587"/>
                    <a:gd name="T56" fmla="*/ 1500 w 1660"/>
                    <a:gd name="T57" fmla="*/ 316 h 587"/>
                    <a:gd name="T58" fmla="*/ 1426 w 1660"/>
                    <a:gd name="T59" fmla="*/ 490 h 587"/>
                    <a:gd name="T60" fmla="*/ 1249 w 1660"/>
                    <a:gd name="T61" fmla="*/ 519 h 587"/>
                    <a:gd name="T62" fmla="*/ 1072 w 1660"/>
                    <a:gd name="T63" fmla="*/ 489 h 587"/>
                    <a:gd name="T64" fmla="*/ 990 w 1660"/>
                    <a:gd name="T65" fmla="*/ 341 h 587"/>
                    <a:gd name="T66" fmla="*/ 958 w 1660"/>
                    <a:gd name="T67" fmla="*/ 170 h 587"/>
                    <a:gd name="T68" fmla="*/ 1255 w 1660"/>
                    <a:gd name="T69" fmla="*/ 89 h 587"/>
                    <a:gd name="T70" fmla="*/ 1514 w 1660"/>
                    <a:gd name="T71" fmla="*/ 132 h 587"/>
                    <a:gd name="T72" fmla="*/ 1500 w 1660"/>
                    <a:gd name="T73" fmla="*/ 316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60" h="587">
                      <a:moveTo>
                        <a:pt x="1658" y="103"/>
                      </a:moveTo>
                      <a:cubicBezTo>
                        <a:pt x="1658" y="71"/>
                        <a:pt x="1653" y="83"/>
                        <a:pt x="1596" y="68"/>
                      </a:cubicBezTo>
                      <a:cubicBezTo>
                        <a:pt x="1539" y="52"/>
                        <a:pt x="1364" y="0"/>
                        <a:pt x="1096" y="39"/>
                      </a:cubicBezTo>
                      <a:cubicBezTo>
                        <a:pt x="872" y="72"/>
                        <a:pt x="929" y="146"/>
                        <a:pt x="837" y="149"/>
                      </a:cubicBezTo>
                      <a:cubicBezTo>
                        <a:pt x="823" y="149"/>
                        <a:pt x="823" y="149"/>
                        <a:pt x="823" y="149"/>
                      </a:cubicBezTo>
                      <a:cubicBezTo>
                        <a:pt x="731" y="146"/>
                        <a:pt x="788" y="72"/>
                        <a:pt x="564" y="39"/>
                      </a:cubicBezTo>
                      <a:cubicBezTo>
                        <a:pt x="296" y="0"/>
                        <a:pt x="121" y="52"/>
                        <a:pt x="64" y="68"/>
                      </a:cubicBezTo>
                      <a:cubicBezTo>
                        <a:pt x="7" y="83"/>
                        <a:pt x="2" y="71"/>
                        <a:pt x="2" y="103"/>
                      </a:cubicBezTo>
                      <a:cubicBezTo>
                        <a:pt x="3" y="135"/>
                        <a:pt x="0" y="161"/>
                        <a:pt x="27" y="161"/>
                      </a:cubicBezTo>
                      <a:cubicBezTo>
                        <a:pt x="55" y="161"/>
                        <a:pt x="55" y="161"/>
                        <a:pt x="98" y="296"/>
                      </a:cubicBezTo>
                      <a:cubicBezTo>
                        <a:pt x="150" y="458"/>
                        <a:pt x="164" y="504"/>
                        <a:pt x="214" y="541"/>
                      </a:cubicBezTo>
                      <a:cubicBezTo>
                        <a:pt x="275" y="587"/>
                        <a:pt x="531" y="587"/>
                        <a:pt x="614" y="537"/>
                      </a:cubicBezTo>
                      <a:cubicBezTo>
                        <a:pt x="717" y="475"/>
                        <a:pt x="704" y="241"/>
                        <a:pt x="828" y="238"/>
                      </a:cubicBezTo>
                      <a:cubicBezTo>
                        <a:pt x="829" y="238"/>
                        <a:pt x="831" y="238"/>
                        <a:pt x="832" y="238"/>
                      </a:cubicBezTo>
                      <a:cubicBezTo>
                        <a:pt x="956" y="241"/>
                        <a:pt x="943" y="475"/>
                        <a:pt x="1046" y="537"/>
                      </a:cubicBezTo>
                      <a:cubicBezTo>
                        <a:pt x="1129" y="587"/>
                        <a:pt x="1385" y="587"/>
                        <a:pt x="1446" y="541"/>
                      </a:cubicBezTo>
                      <a:cubicBezTo>
                        <a:pt x="1496" y="504"/>
                        <a:pt x="1510" y="458"/>
                        <a:pt x="1562" y="296"/>
                      </a:cubicBezTo>
                      <a:cubicBezTo>
                        <a:pt x="1605" y="161"/>
                        <a:pt x="1605" y="161"/>
                        <a:pt x="1633" y="161"/>
                      </a:cubicBezTo>
                      <a:cubicBezTo>
                        <a:pt x="1660" y="161"/>
                        <a:pt x="1657" y="135"/>
                        <a:pt x="1658" y="103"/>
                      </a:cubicBezTo>
                      <a:close/>
                      <a:moveTo>
                        <a:pt x="670" y="341"/>
                      </a:moveTo>
                      <a:cubicBezTo>
                        <a:pt x="644" y="407"/>
                        <a:pt x="624" y="465"/>
                        <a:pt x="588" y="489"/>
                      </a:cubicBezTo>
                      <a:cubicBezTo>
                        <a:pt x="550" y="515"/>
                        <a:pt x="494" y="520"/>
                        <a:pt x="411" y="519"/>
                      </a:cubicBezTo>
                      <a:cubicBezTo>
                        <a:pt x="341" y="517"/>
                        <a:pt x="266" y="520"/>
                        <a:pt x="234" y="490"/>
                      </a:cubicBezTo>
                      <a:cubicBezTo>
                        <a:pt x="208" y="465"/>
                        <a:pt x="182" y="386"/>
                        <a:pt x="160" y="316"/>
                      </a:cubicBezTo>
                      <a:cubicBezTo>
                        <a:pt x="129" y="219"/>
                        <a:pt x="115" y="161"/>
                        <a:pt x="146" y="132"/>
                      </a:cubicBezTo>
                      <a:cubicBezTo>
                        <a:pt x="185" y="97"/>
                        <a:pt x="286" y="91"/>
                        <a:pt x="405" y="89"/>
                      </a:cubicBezTo>
                      <a:cubicBezTo>
                        <a:pt x="524" y="88"/>
                        <a:pt x="682" y="123"/>
                        <a:pt x="702" y="170"/>
                      </a:cubicBezTo>
                      <a:cubicBezTo>
                        <a:pt x="718" y="205"/>
                        <a:pt x="693" y="282"/>
                        <a:pt x="670" y="341"/>
                      </a:cubicBezTo>
                      <a:close/>
                      <a:moveTo>
                        <a:pt x="1500" y="316"/>
                      </a:moveTo>
                      <a:cubicBezTo>
                        <a:pt x="1478" y="386"/>
                        <a:pt x="1452" y="465"/>
                        <a:pt x="1426" y="490"/>
                      </a:cubicBezTo>
                      <a:cubicBezTo>
                        <a:pt x="1394" y="520"/>
                        <a:pt x="1319" y="517"/>
                        <a:pt x="1249" y="519"/>
                      </a:cubicBezTo>
                      <a:cubicBezTo>
                        <a:pt x="1166" y="520"/>
                        <a:pt x="1110" y="515"/>
                        <a:pt x="1072" y="489"/>
                      </a:cubicBezTo>
                      <a:cubicBezTo>
                        <a:pt x="1036" y="465"/>
                        <a:pt x="1016" y="407"/>
                        <a:pt x="990" y="341"/>
                      </a:cubicBezTo>
                      <a:cubicBezTo>
                        <a:pt x="967" y="282"/>
                        <a:pt x="942" y="205"/>
                        <a:pt x="958" y="170"/>
                      </a:cubicBezTo>
                      <a:cubicBezTo>
                        <a:pt x="978" y="123"/>
                        <a:pt x="1136" y="88"/>
                        <a:pt x="1255" y="89"/>
                      </a:cubicBezTo>
                      <a:cubicBezTo>
                        <a:pt x="1374" y="91"/>
                        <a:pt x="1475" y="97"/>
                        <a:pt x="1514" y="132"/>
                      </a:cubicBezTo>
                      <a:cubicBezTo>
                        <a:pt x="1546" y="161"/>
                        <a:pt x="1531" y="219"/>
                        <a:pt x="1500" y="316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accent4"/>
                    </a:solidFill>
                  </a:endParaRPr>
                </a:p>
              </p:txBody>
            </p:sp>
            <p:sp>
              <p:nvSpPr>
                <p:cNvPr id="68" name="左眼"/>
                <p:cNvSpPr/>
                <p:nvPr/>
              </p:nvSpPr>
              <p:spPr>
                <a:xfrm>
                  <a:off x="5299166" y="3337115"/>
                  <a:ext cx="324000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1" name="Freeform 67"/>
              <p:cNvSpPr>
                <a:spLocks/>
              </p:cNvSpPr>
              <p:nvPr/>
            </p:nvSpPr>
            <p:spPr bwMode="auto">
              <a:xfrm>
                <a:off x="5622712" y="3589801"/>
                <a:ext cx="933566" cy="266042"/>
              </a:xfrm>
              <a:custGeom>
                <a:avLst/>
                <a:gdLst>
                  <a:gd name="T0" fmla="*/ 1263 w 2019"/>
                  <a:gd name="T1" fmla="*/ 404 h 574"/>
                  <a:gd name="T2" fmla="*/ 1313 w 2019"/>
                  <a:gd name="T3" fmla="*/ 505 h 574"/>
                  <a:gd name="T4" fmla="*/ 1010 w 2019"/>
                  <a:gd name="T5" fmla="*/ 278 h 574"/>
                  <a:gd name="T6" fmla="*/ 682 w 2019"/>
                  <a:gd name="T7" fmla="*/ 530 h 574"/>
                  <a:gd name="T8" fmla="*/ 758 w 2019"/>
                  <a:gd name="T9" fmla="*/ 429 h 574"/>
                  <a:gd name="T10" fmla="*/ 429 w 2019"/>
                  <a:gd name="T11" fmla="*/ 530 h 574"/>
                  <a:gd name="T12" fmla="*/ 505 w 2019"/>
                  <a:gd name="T13" fmla="*/ 429 h 574"/>
                  <a:gd name="T14" fmla="*/ 227 w 2019"/>
                  <a:gd name="T15" fmla="*/ 429 h 574"/>
                  <a:gd name="T16" fmla="*/ 303 w 2019"/>
                  <a:gd name="T17" fmla="*/ 404 h 574"/>
                  <a:gd name="T18" fmla="*/ 0 w 2019"/>
                  <a:gd name="T19" fmla="*/ 25 h 574"/>
                  <a:gd name="T20" fmla="*/ 884 w 2019"/>
                  <a:gd name="T21" fmla="*/ 50 h 574"/>
                  <a:gd name="T22" fmla="*/ 1061 w 2019"/>
                  <a:gd name="T23" fmla="*/ 25 h 574"/>
                  <a:gd name="T24" fmla="*/ 1995 w 2019"/>
                  <a:gd name="T25" fmla="*/ 0 h 574"/>
                  <a:gd name="T26" fmla="*/ 1717 w 2019"/>
                  <a:gd name="T27" fmla="*/ 354 h 574"/>
                  <a:gd name="T28" fmla="*/ 1768 w 2019"/>
                  <a:gd name="T29" fmla="*/ 404 h 574"/>
                  <a:gd name="T30" fmla="*/ 1515 w 2019"/>
                  <a:gd name="T31" fmla="*/ 429 h 574"/>
                  <a:gd name="T32" fmla="*/ 1566 w 2019"/>
                  <a:gd name="T33" fmla="*/ 505 h 574"/>
                  <a:gd name="T34" fmla="*/ 1263 w 2019"/>
                  <a:gd name="T35" fmla="*/ 40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19" h="574">
                    <a:moveTo>
                      <a:pt x="1263" y="404"/>
                    </a:moveTo>
                    <a:cubicBezTo>
                      <a:pt x="1209" y="412"/>
                      <a:pt x="1299" y="482"/>
                      <a:pt x="1313" y="505"/>
                    </a:cubicBezTo>
                    <a:cubicBezTo>
                      <a:pt x="1199" y="543"/>
                      <a:pt x="1068" y="380"/>
                      <a:pt x="1010" y="278"/>
                    </a:cubicBezTo>
                    <a:cubicBezTo>
                      <a:pt x="911" y="372"/>
                      <a:pt x="849" y="504"/>
                      <a:pt x="682" y="530"/>
                    </a:cubicBezTo>
                    <a:cubicBezTo>
                      <a:pt x="689" y="479"/>
                      <a:pt x="750" y="481"/>
                      <a:pt x="758" y="429"/>
                    </a:cubicBezTo>
                    <a:cubicBezTo>
                      <a:pt x="636" y="451"/>
                      <a:pt x="596" y="554"/>
                      <a:pt x="429" y="530"/>
                    </a:cubicBezTo>
                    <a:cubicBezTo>
                      <a:pt x="437" y="479"/>
                      <a:pt x="498" y="481"/>
                      <a:pt x="505" y="429"/>
                    </a:cubicBezTo>
                    <a:cubicBezTo>
                      <a:pt x="429" y="463"/>
                      <a:pt x="303" y="463"/>
                      <a:pt x="227" y="429"/>
                    </a:cubicBezTo>
                    <a:cubicBezTo>
                      <a:pt x="231" y="400"/>
                      <a:pt x="273" y="408"/>
                      <a:pt x="303" y="404"/>
                    </a:cubicBezTo>
                    <a:cubicBezTo>
                      <a:pt x="183" y="296"/>
                      <a:pt x="11" y="241"/>
                      <a:pt x="0" y="25"/>
                    </a:cubicBezTo>
                    <a:cubicBezTo>
                      <a:pt x="141" y="308"/>
                      <a:pt x="715" y="319"/>
                      <a:pt x="884" y="50"/>
                    </a:cubicBezTo>
                    <a:cubicBezTo>
                      <a:pt x="983" y="39"/>
                      <a:pt x="1015" y="103"/>
                      <a:pt x="1061" y="25"/>
                    </a:cubicBezTo>
                    <a:cubicBezTo>
                      <a:pt x="1248" y="264"/>
                      <a:pt x="1870" y="375"/>
                      <a:pt x="1995" y="0"/>
                    </a:cubicBezTo>
                    <a:cubicBezTo>
                      <a:pt x="2019" y="133"/>
                      <a:pt x="1904" y="346"/>
                      <a:pt x="1717" y="354"/>
                    </a:cubicBezTo>
                    <a:cubicBezTo>
                      <a:pt x="1708" y="396"/>
                      <a:pt x="1737" y="401"/>
                      <a:pt x="1768" y="404"/>
                    </a:cubicBezTo>
                    <a:cubicBezTo>
                      <a:pt x="1743" y="470"/>
                      <a:pt x="1570" y="472"/>
                      <a:pt x="1515" y="429"/>
                    </a:cubicBezTo>
                    <a:cubicBezTo>
                      <a:pt x="1455" y="437"/>
                      <a:pt x="1543" y="498"/>
                      <a:pt x="1566" y="505"/>
                    </a:cubicBezTo>
                    <a:cubicBezTo>
                      <a:pt x="1462" y="574"/>
                      <a:pt x="1319" y="467"/>
                      <a:pt x="1263" y="40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700000">
              <a:off x="8630241" y="3610214"/>
              <a:ext cx="2437599" cy="1019836"/>
            </a:xfrm>
            <a:prstGeom prst="rect">
              <a:avLst/>
            </a:prstGeom>
          </p:spPr>
        </p:pic>
      </p:grpSp>
      <p:sp>
        <p:nvSpPr>
          <p:cNvPr id="88" name="Freeform 22"/>
          <p:cNvSpPr>
            <a:spLocks/>
          </p:cNvSpPr>
          <p:nvPr/>
        </p:nvSpPr>
        <p:spPr bwMode="auto">
          <a:xfrm>
            <a:off x="-150813" y="-531813"/>
            <a:ext cx="15011401" cy="7848601"/>
          </a:xfrm>
          <a:custGeom>
            <a:avLst/>
            <a:gdLst>
              <a:gd name="T0" fmla="*/ 4000 w 4000"/>
              <a:gd name="T1" fmla="*/ 55 h 2091"/>
              <a:gd name="T2" fmla="*/ 3752 w 4000"/>
              <a:gd name="T3" fmla="*/ 0 h 2091"/>
              <a:gd name="T4" fmla="*/ 3167 w 4000"/>
              <a:gd name="T5" fmla="*/ 585 h 2091"/>
              <a:gd name="T6" fmla="*/ 3180 w 4000"/>
              <a:gd name="T7" fmla="*/ 708 h 2091"/>
              <a:gd name="T8" fmla="*/ 2897 w 4000"/>
              <a:gd name="T9" fmla="*/ 877 h 2091"/>
              <a:gd name="T10" fmla="*/ 2855 w 4000"/>
              <a:gd name="T11" fmla="*/ 873 h 2091"/>
              <a:gd name="T12" fmla="*/ 2594 w 4000"/>
              <a:gd name="T13" fmla="*/ 1134 h 2091"/>
              <a:gd name="T14" fmla="*/ 2595 w 4000"/>
              <a:gd name="T15" fmla="*/ 1150 h 2091"/>
              <a:gd name="T16" fmla="*/ 2587 w 4000"/>
              <a:gd name="T17" fmla="*/ 1149 h 2091"/>
              <a:gd name="T18" fmla="*/ 2355 w 4000"/>
              <a:gd name="T19" fmla="*/ 1258 h 2091"/>
              <a:gd name="T20" fmla="*/ 2144 w 4000"/>
              <a:gd name="T21" fmla="*/ 1191 h 2091"/>
              <a:gd name="T22" fmla="*/ 1827 w 4000"/>
              <a:gd name="T23" fmla="*/ 1374 h 2091"/>
              <a:gd name="T24" fmla="*/ 1724 w 4000"/>
              <a:gd name="T25" fmla="*/ 1359 h 2091"/>
              <a:gd name="T26" fmla="*/ 1540 w 4000"/>
              <a:gd name="T27" fmla="*/ 1409 h 2091"/>
              <a:gd name="T28" fmla="*/ 1319 w 4000"/>
              <a:gd name="T29" fmla="*/ 1269 h 2091"/>
              <a:gd name="T30" fmla="*/ 1305 w 4000"/>
              <a:gd name="T31" fmla="*/ 1270 h 2091"/>
              <a:gd name="T32" fmla="*/ 872 w 4000"/>
              <a:gd name="T33" fmla="*/ 891 h 2091"/>
              <a:gd name="T34" fmla="*/ 872 w 4000"/>
              <a:gd name="T35" fmla="*/ 867 h 2091"/>
              <a:gd name="T36" fmla="*/ 278 w 4000"/>
              <a:gd name="T37" fmla="*/ 273 h 2091"/>
              <a:gd name="T38" fmla="*/ 0 w 4000"/>
              <a:gd name="T39" fmla="*/ 343 h 2091"/>
              <a:gd name="T40" fmla="*/ 0 w 4000"/>
              <a:gd name="T41" fmla="*/ 1392 h 2091"/>
              <a:gd name="T42" fmla="*/ 278 w 4000"/>
              <a:gd name="T43" fmla="*/ 1461 h 2091"/>
              <a:gd name="T44" fmla="*/ 429 w 4000"/>
              <a:gd name="T45" fmla="*/ 1442 h 2091"/>
              <a:gd name="T46" fmla="*/ 863 w 4000"/>
              <a:gd name="T47" fmla="*/ 1785 h 2091"/>
              <a:gd name="T48" fmla="*/ 1147 w 4000"/>
              <a:gd name="T49" fmla="*/ 1684 h 2091"/>
              <a:gd name="T50" fmla="*/ 1319 w 4000"/>
              <a:gd name="T51" fmla="*/ 1755 h 2091"/>
              <a:gd name="T52" fmla="*/ 1359 w 4000"/>
              <a:gd name="T53" fmla="*/ 1752 h 2091"/>
              <a:gd name="T54" fmla="*/ 1724 w 4000"/>
              <a:gd name="T55" fmla="*/ 2091 h 2091"/>
              <a:gd name="T56" fmla="*/ 2041 w 4000"/>
              <a:gd name="T57" fmla="*/ 1909 h 2091"/>
              <a:gd name="T58" fmla="*/ 2144 w 4000"/>
              <a:gd name="T59" fmla="*/ 1923 h 2091"/>
              <a:gd name="T60" fmla="*/ 2468 w 4000"/>
              <a:gd name="T61" fmla="*/ 1729 h 2091"/>
              <a:gd name="T62" fmla="*/ 2587 w 4000"/>
              <a:gd name="T63" fmla="*/ 1754 h 2091"/>
              <a:gd name="T64" fmla="*/ 2890 w 4000"/>
              <a:gd name="T65" fmla="*/ 1452 h 2091"/>
              <a:gd name="T66" fmla="*/ 2884 w 4000"/>
              <a:gd name="T67" fmla="*/ 1394 h 2091"/>
              <a:gd name="T68" fmla="*/ 3010 w 4000"/>
              <a:gd name="T69" fmla="*/ 1345 h 2091"/>
              <a:gd name="T70" fmla="*/ 3194 w 4000"/>
              <a:gd name="T71" fmla="*/ 1398 h 2091"/>
              <a:gd name="T72" fmla="*/ 3531 w 4000"/>
              <a:gd name="T73" fmla="*/ 1127 h 2091"/>
              <a:gd name="T74" fmla="*/ 3752 w 4000"/>
              <a:gd name="T75" fmla="*/ 1170 h 2091"/>
              <a:gd name="T76" fmla="*/ 4000 w 4000"/>
              <a:gd name="T77" fmla="*/ 1115 h 2091"/>
              <a:gd name="T78" fmla="*/ 4000 w 4000"/>
              <a:gd name="T79" fmla="*/ 55 h 2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000" h="2091">
                <a:moveTo>
                  <a:pt x="4000" y="55"/>
                </a:moveTo>
                <a:cubicBezTo>
                  <a:pt x="3925" y="20"/>
                  <a:pt x="3841" y="0"/>
                  <a:pt x="3752" y="0"/>
                </a:cubicBezTo>
                <a:cubicBezTo>
                  <a:pt x="3429" y="0"/>
                  <a:pt x="3167" y="262"/>
                  <a:pt x="3167" y="585"/>
                </a:cubicBezTo>
                <a:cubicBezTo>
                  <a:pt x="3167" y="627"/>
                  <a:pt x="3172" y="668"/>
                  <a:pt x="3180" y="708"/>
                </a:cubicBezTo>
                <a:cubicBezTo>
                  <a:pt x="3059" y="712"/>
                  <a:pt x="2955" y="779"/>
                  <a:pt x="2897" y="877"/>
                </a:cubicBezTo>
                <a:cubicBezTo>
                  <a:pt x="2883" y="874"/>
                  <a:pt x="2869" y="873"/>
                  <a:pt x="2855" y="873"/>
                </a:cubicBezTo>
                <a:cubicBezTo>
                  <a:pt x="2711" y="873"/>
                  <a:pt x="2594" y="990"/>
                  <a:pt x="2594" y="1134"/>
                </a:cubicBezTo>
                <a:cubicBezTo>
                  <a:pt x="2594" y="1139"/>
                  <a:pt x="2595" y="1144"/>
                  <a:pt x="2595" y="1150"/>
                </a:cubicBezTo>
                <a:cubicBezTo>
                  <a:pt x="2592" y="1149"/>
                  <a:pt x="2590" y="1149"/>
                  <a:pt x="2587" y="1149"/>
                </a:cubicBezTo>
                <a:cubicBezTo>
                  <a:pt x="2494" y="1149"/>
                  <a:pt x="2411" y="1192"/>
                  <a:pt x="2355" y="1258"/>
                </a:cubicBezTo>
                <a:cubicBezTo>
                  <a:pt x="2296" y="1216"/>
                  <a:pt x="2223" y="1191"/>
                  <a:pt x="2144" y="1191"/>
                </a:cubicBezTo>
                <a:cubicBezTo>
                  <a:pt x="2009" y="1191"/>
                  <a:pt x="1891" y="1265"/>
                  <a:pt x="1827" y="1374"/>
                </a:cubicBezTo>
                <a:cubicBezTo>
                  <a:pt x="1795" y="1364"/>
                  <a:pt x="1760" y="1359"/>
                  <a:pt x="1724" y="1359"/>
                </a:cubicBezTo>
                <a:cubicBezTo>
                  <a:pt x="1657" y="1359"/>
                  <a:pt x="1594" y="1378"/>
                  <a:pt x="1540" y="1409"/>
                </a:cubicBezTo>
                <a:cubicBezTo>
                  <a:pt x="1501" y="1327"/>
                  <a:pt x="1417" y="1269"/>
                  <a:pt x="1319" y="1269"/>
                </a:cubicBezTo>
                <a:cubicBezTo>
                  <a:pt x="1315" y="1269"/>
                  <a:pt x="1310" y="1269"/>
                  <a:pt x="1305" y="1270"/>
                </a:cubicBezTo>
                <a:cubicBezTo>
                  <a:pt x="1273" y="1058"/>
                  <a:pt x="1092" y="896"/>
                  <a:pt x="872" y="891"/>
                </a:cubicBezTo>
                <a:cubicBezTo>
                  <a:pt x="872" y="883"/>
                  <a:pt x="872" y="875"/>
                  <a:pt x="872" y="867"/>
                </a:cubicBezTo>
                <a:cubicBezTo>
                  <a:pt x="872" y="539"/>
                  <a:pt x="606" y="273"/>
                  <a:pt x="278" y="273"/>
                </a:cubicBezTo>
                <a:cubicBezTo>
                  <a:pt x="178" y="273"/>
                  <a:pt x="83" y="298"/>
                  <a:pt x="0" y="343"/>
                </a:cubicBezTo>
                <a:cubicBezTo>
                  <a:pt x="0" y="1392"/>
                  <a:pt x="0" y="1392"/>
                  <a:pt x="0" y="1392"/>
                </a:cubicBezTo>
                <a:cubicBezTo>
                  <a:pt x="83" y="1436"/>
                  <a:pt x="178" y="1461"/>
                  <a:pt x="278" y="1461"/>
                </a:cubicBezTo>
                <a:cubicBezTo>
                  <a:pt x="330" y="1461"/>
                  <a:pt x="381" y="1455"/>
                  <a:pt x="429" y="1442"/>
                </a:cubicBezTo>
                <a:cubicBezTo>
                  <a:pt x="475" y="1639"/>
                  <a:pt x="652" y="1785"/>
                  <a:pt x="863" y="1785"/>
                </a:cubicBezTo>
                <a:cubicBezTo>
                  <a:pt x="971" y="1785"/>
                  <a:pt x="1070" y="1747"/>
                  <a:pt x="1147" y="1684"/>
                </a:cubicBezTo>
                <a:cubicBezTo>
                  <a:pt x="1191" y="1728"/>
                  <a:pt x="1252" y="1755"/>
                  <a:pt x="1319" y="1755"/>
                </a:cubicBezTo>
                <a:cubicBezTo>
                  <a:pt x="1333" y="1755"/>
                  <a:pt x="1346" y="1754"/>
                  <a:pt x="1359" y="1752"/>
                </a:cubicBezTo>
                <a:cubicBezTo>
                  <a:pt x="1373" y="1942"/>
                  <a:pt x="1531" y="2091"/>
                  <a:pt x="1724" y="2091"/>
                </a:cubicBezTo>
                <a:cubicBezTo>
                  <a:pt x="1860" y="2091"/>
                  <a:pt x="1978" y="2018"/>
                  <a:pt x="2041" y="1909"/>
                </a:cubicBezTo>
                <a:cubicBezTo>
                  <a:pt x="2074" y="1918"/>
                  <a:pt x="2109" y="1923"/>
                  <a:pt x="2144" y="1923"/>
                </a:cubicBezTo>
                <a:cubicBezTo>
                  <a:pt x="2284" y="1923"/>
                  <a:pt x="2406" y="1845"/>
                  <a:pt x="2468" y="1729"/>
                </a:cubicBezTo>
                <a:cubicBezTo>
                  <a:pt x="2504" y="1745"/>
                  <a:pt x="2545" y="1754"/>
                  <a:pt x="2587" y="1754"/>
                </a:cubicBezTo>
                <a:cubicBezTo>
                  <a:pt x="2754" y="1754"/>
                  <a:pt x="2890" y="1618"/>
                  <a:pt x="2890" y="1452"/>
                </a:cubicBezTo>
                <a:cubicBezTo>
                  <a:pt x="2890" y="1432"/>
                  <a:pt x="2888" y="1412"/>
                  <a:pt x="2884" y="1394"/>
                </a:cubicBezTo>
                <a:cubicBezTo>
                  <a:pt x="2931" y="1389"/>
                  <a:pt x="2974" y="1371"/>
                  <a:pt x="3010" y="1345"/>
                </a:cubicBezTo>
                <a:cubicBezTo>
                  <a:pt x="3063" y="1379"/>
                  <a:pt x="3126" y="1398"/>
                  <a:pt x="3194" y="1398"/>
                </a:cubicBezTo>
                <a:cubicBezTo>
                  <a:pt x="3359" y="1398"/>
                  <a:pt x="3497" y="1282"/>
                  <a:pt x="3531" y="1127"/>
                </a:cubicBezTo>
                <a:cubicBezTo>
                  <a:pt x="3599" y="1155"/>
                  <a:pt x="3674" y="1170"/>
                  <a:pt x="3752" y="1170"/>
                </a:cubicBezTo>
                <a:cubicBezTo>
                  <a:pt x="3841" y="1170"/>
                  <a:pt x="3925" y="1151"/>
                  <a:pt x="4000" y="1115"/>
                </a:cubicBezTo>
                <a:lnTo>
                  <a:pt x="4000" y="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3"/>
          <p:cNvSpPr>
            <a:spLocks/>
          </p:cNvSpPr>
          <p:nvPr/>
        </p:nvSpPr>
        <p:spPr bwMode="auto">
          <a:xfrm>
            <a:off x="-150813" y="1682750"/>
            <a:ext cx="15011401" cy="6316663"/>
          </a:xfrm>
          <a:custGeom>
            <a:avLst/>
            <a:gdLst>
              <a:gd name="T0" fmla="*/ 4000 w 4000"/>
              <a:gd name="T1" fmla="*/ 0 h 1683"/>
              <a:gd name="T2" fmla="*/ 3697 w 4000"/>
              <a:gd name="T3" fmla="*/ 327 h 1683"/>
              <a:gd name="T4" fmla="*/ 3606 w 4000"/>
              <a:gd name="T5" fmla="*/ 316 h 1683"/>
              <a:gd name="T6" fmla="*/ 3283 w 4000"/>
              <a:gd name="T7" fmla="*/ 496 h 1683"/>
              <a:gd name="T8" fmla="*/ 3214 w 4000"/>
              <a:gd name="T9" fmla="*/ 483 h 1683"/>
              <a:gd name="T10" fmla="*/ 3025 w 4000"/>
              <a:gd name="T11" fmla="*/ 672 h 1683"/>
              <a:gd name="T12" fmla="*/ 3026 w 4000"/>
              <a:gd name="T13" fmla="*/ 687 h 1683"/>
              <a:gd name="T14" fmla="*/ 2757 w 4000"/>
              <a:gd name="T15" fmla="*/ 972 h 1683"/>
              <a:gd name="T16" fmla="*/ 2614 w 4000"/>
              <a:gd name="T17" fmla="*/ 948 h 1683"/>
              <a:gd name="T18" fmla="*/ 2236 w 4000"/>
              <a:gd name="T19" fmla="*/ 1166 h 1683"/>
              <a:gd name="T20" fmla="*/ 2090 w 4000"/>
              <a:gd name="T21" fmla="*/ 1116 h 1683"/>
              <a:gd name="T22" fmla="*/ 1881 w 4000"/>
              <a:gd name="T23" fmla="*/ 1241 h 1683"/>
              <a:gd name="T24" fmla="*/ 1709 w 4000"/>
              <a:gd name="T25" fmla="*/ 1191 h 1683"/>
              <a:gd name="T26" fmla="*/ 1551 w 4000"/>
              <a:gd name="T27" fmla="*/ 1233 h 1683"/>
              <a:gd name="T28" fmla="*/ 1217 w 4000"/>
              <a:gd name="T29" fmla="*/ 1029 h 1683"/>
              <a:gd name="T30" fmla="*/ 994 w 4000"/>
              <a:gd name="T31" fmla="*/ 1102 h 1683"/>
              <a:gd name="T32" fmla="*/ 744 w 4000"/>
              <a:gd name="T33" fmla="*/ 890 h 1683"/>
              <a:gd name="T34" fmla="*/ 744 w 4000"/>
              <a:gd name="T35" fmla="*/ 872 h 1683"/>
              <a:gd name="T36" fmla="*/ 285 w 4000"/>
              <a:gd name="T37" fmla="*/ 413 h 1683"/>
              <a:gd name="T38" fmla="*/ 0 w 4000"/>
              <a:gd name="T39" fmla="*/ 512 h 1683"/>
              <a:gd name="T40" fmla="*/ 0 w 4000"/>
              <a:gd name="T41" fmla="*/ 1683 h 1683"/>
              <a:gd name="T42" fmla="*/ 4000 w 4000"/>
              <a:gd name="T43" fmla="*/ 1683 h 1683"/>
              <a:gd name="T44" fmla="*/ 4000 w 4000"/>
              <a:gd name="T45" fmla="*/ 0 h 1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0" h="1683">
                <a:moveTo>
                  <a:pt x="4000" y="0"/>
                </a:moveTo>
                <a:cubicBezTo>
                  <a:pt x="3867" y="73"/>
                  <a:pt x="3760" y="188"/>
                  <a:pt x="3697" y="327"/>
                </a:cubicBezTo>
                <a:cubicBezTo>
                  <a:pt x="3668" y="319"/>
                  <a:pt x="3638" y="316"/>
                  <a:pt x="3606" y="316"/>
                </a:cubicBezTo>
                <a:cubicBezTo>
                  <a:pt x="3470" y="316"/>
                  <a:pt x="3350" y="388"/>
                  <a:pt x="3283" y="496"/>
                </a:cubicBezTo>
                <a:cubicBezTo>
                  <a:pt x="3261" y="488"/>
                  <a:pt x="3238" y="483"/>
                  <a:pt x="3214" y="483"/>
                </a:cubicBezTo>
                <a:cubicBezTo>
                  <a:pt x="3110" y="483"/>
                  <a:pt x="3025" y="568"/>
                  <a:pt x="3025" y="672"/>
                </a:cubicBezTo>
                <a:cubicBezTo>
                  <a:pt x="3025" y="677"/>
                  <a:pt x="3026" y="682"/>
                  <a:pt x="3026" y="687"/>
                </a:cubicBezTo>
                <a:cubicBezTo>
                  <a:pt x="2882" y="709"/>
                  <a:pt x="2770" y="826"/>
                  <a:pt x="2757" y="972"/>
                </a:cubicBezTo>
                <a:cubicBezTo>
                  <a:pt x="2712" y="956"/>
                  <a:pt x="2664" y="948"/>
                  <a:pt x="2614" y="948"/>
                </a:cubicBezTo>
                <a:cubicBezTo>
                  <a:pt x="2453" y="948"/>
                  <a:pt x="2312" y="1036"/>
                  <a:pt x="2236" y="1166"/>
                </a:cubicBezTo>
                <a:cubicBezTo>
                  <a:pt x="2196" y="1134"/>
                  <a:pt x="2145" y="1116"/>
                  <a:pt x="2090" y="1116"/>
                </a:cubicBezTo>
                <a:cubicBezTo>
                  <a:pt x="2000" y="1116"/>
                  <a:pt x="1921" y="1166"/>
                  <a:pt x="1881" y="1241"/>
                </a:cubicBezTo>
                <a:cubicBezTo>
                  <a:pt x="1831" y="1210"/>
                  <a:pt x="1772" y="1191"/>
                  <a:pt x="1709" y="1191"/>
                </a:cubicBezTo>
                <a:cubicBezTo>
                  <a:pt x="1652" y="1191"/>
                  <a:pt x="1598" y="1206"/>
                  <a:pt x="1551" y="1233"/>
                </a:cubicBezTo>
                <a:cubicBezTo>
                  <a:pt x="1489" y="1112"/>
                  <a:pt x="1363" y="1029"/>
                  <a:pt x="1217" y="1029"/>
                </a:cubicBezTo>
                <a:cubicBezTo>
                  <a:pt x="1134" y="1029"/>
                  <a:pt x="1057" y="1056"/>
                  <a:pt x="994" y="1102"/>
                </a:cubicBezTo>
                <a:cubicBezTo>
                  <a:pt x="964" y="988"/>
                  <a:pt x="865" y="901"/>
                  <a:pt x="744" y="890"/>
                </a:cubicBezTo>
                <a:cubicBezTo>
                  <a:pt x="744" y="884"/>
                  <a:pt x="744" y="878"/>
                  <a:pt x="744" y="872"/>
                </a:cubicBezTo>
                <a:cubicBezTo>
                  <a:pt x="744" y="619"/>
                  <a:pt x="539" y="413"/>
                  <a:pt x="285" y="413"/>
                </a:cubicBezTo>
                <a:cubicBezTo>
                  <a:pt x="177" y="413"/>
                  <a:pt x="78" y="450"/>
                  <a:pt x="0" y="512"/>
                </a:cubicBezTo>
                <a:cubicBezTo>
                  <a:pt x="0" y="1683"/>
                  <a:pt x="0" y="1683"/>
                  <a:pt x="0" y="1683"/>
                </a:cubicBezTo>
                <a:cubicBezTo>
                  <a:pt x="4000" y="1683"/>
                  <a:pt x="4000" y="1683"/>
                  <a:pt x="4000" y="1683"/>
                </a:cubicBezTo>
                <a:lnTo>
                  <a:pt x="400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348018" y="3581954"/>
            <a:ext cx="3919181" cy="208672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制作低面风格背景其实很简单，你需要的只是一款神器</a:t>
            </a:r>
            <a:endParaRPr lang="en-US" altLang="zh-CN" sz="3600" dirty="0" smtClean="0">
              <a:solidFill>
                <a:schemeClr val="accent1">
                  <a:lumMod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7188950" y="4368470"/>
            <a:ext cx="4879113" cy="2552456"/>
            <a:chOff x="6988925" y="4139870"/>
            <a:chExt cx="4879113" cy="2552456"/>
          </a:xfrm>
        </p:grpSpPr>
        <p:sp>
          <p:nvSpPr>
            <p:cNvPr id="92" name="文本框 91"/>
            <p:cNvSpPr txBox="1"/>
            <p:nvPr/>
          </p:nvSpPr>
          <p:spPr>
            <a:xfrm>
              <a:off x="6988925" y="4139870"/>
              <a:ext cx="4879113" cy="186512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flat" dir="t"/>
              </a:scene3d>
              <a:sp3d extrusionH="6350000" prstMaterial="matte">
                <a:extrusionClr>
                  <a:schemeClr val="accent1">
                    <a:lumMod val="7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>
                  <a:solidFill>
                    <a:schemeClr val="accent1">
                      <a:lumMod val="5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pPr algn="ctr"/>
              <a:r>
                <a:rPr lang="en-US" altLang="zh-CN" sz="4800" dirty="0" smtClean="0"/>
                <a:t>Triangulate </a:t>
              </a:r>
            </a:p>
            <a:p>
              <a:pPr algn="ctr"/>
              <a:r>
                <a:rPr lang="en-US" altLang="zh-CN" sz="4800" dirty="0" smtClean="0"/>
                <a:t>Image</a:t>
              </a:r>
              <a:endParaRPr lang="zh-CN" altLang="en-US" sz="4800" dirty="0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0727408" y="4564821"/>
              <a:ext cx="631904" cy="212750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flat" dir="t"/>
              </a:scene3d>
              <a:sp3d extrusionH="6350000" prstMaterial="matte">
                <a:extrusionClr>
                  <a:schemeClr val="accent1">
                    <a:lumMod val="75000"/>
                  </a:schemeClr>
                </a:extrusionClr>
              </a:sp3d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4800">
                  <a:solidFill>
                    <a:schemeClr val="accent1">
                      <a:lumMod val="5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en-US" altLang="zh-CN" sz="11500" dirty="0">
                  <a:solidFill>
                    <a:schemeClr val="accent2"/>
                  </a:solidFill>
                </a:rPr>
                <a:t>5</a:t>
              </a:r>
              <a:endParaRPr lang="zh-CN" altLang="en-US" sz="115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95" name="弧形 94"/>
          <p:cNvSpPr/>
          <p:nvPr/>
        </p:nvSpPr>
        <p:spPr>
          <a:xfrm rot="8260577">
            <a:off x="3423137" y="910894"/>
            <a:ext cx="5837239" cy="5557749"/>
          </a:xfrm>
          <a:prstGeom prst="arc">
            <a:avLst>
              <a:gd name="adj1" fmla="val 16212459"/>
              <a:gd name="adj2" fmla="val 21566886"/>
            </a:avLst>
          </a:prstGeom>
          <a:ln w="38100">
            <a:solidFill>
              <a:schemeClr val="accent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31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00" y="977900"/>
            <a:ext cx="8331200" cy="5880100"/>
          </a:xfrm>
          <a:prstGeom prst="rect">
            <a:avLst/>
          </a:prstGeom>
        </p:spPr>
      </p:pic>
      <p:cxnSp>
        <p:nvCxnSpPr>
          <p:cNvPr id="22" name="肘形连接符 21"/>
          <p:cNvCxnSpPr/>
          <p:nvPr/>
        </p:nvCxnSpPr>
        <p:spPr>
          <a:xfrm>
            <a:off x="85726" y="3112949"/>
            <a:ext cx="2324102" cy="727663"/>
          </a:xfrm>
          <a:prstGeom prst="bentConnector3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1803804" y="3976688"/>
            <a:ext cx="2634849" cy="651524"/>
            <a:chOff x="1803804" y="3976688"/>
            <a:chExt cx="2634849" cy="651524"/>
          </a:xfrm>
        </p:grpSpPr>
        <p:cxnSp>
          <p:nvCxnSpPr>
            <p:cNvPr id="33" name="直接连接符 32"/>
            <p:cNvCxnSpPr/>
            <p:nvPr/>
          </p:nvCxnSpPr>
          <p:spPr>
            <a:xfrm flipH="1">
              <a:off x="1803804" y="4618686"/>
              <a:ext cx="2634849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438653" y="3976688"/>
              <a:ext cx="0" cy="651524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0" y="0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514349" y="851178"/>
            <a:ext cx="768569" cy="571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9988" y="181577"/>
            <a:ext cx="113720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/>
              <a:t>下面是酷炫的</a:t>
            </a:r>
            <a:r>
              <a:rPr lang="en-US" altLang="zh-CN" dirty="0"/>
              <a:t>【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Triangulate Image </a:t>
            </a:r>
            <a:r>
              <a:rPr lang="en-US" altLang="zh-CN" dirty="0">
                <a:solidFill>
                  <a:schemeClr val="accent2"/>
                </a:solidFill>
              </a:rPr>
              <a:t>5</a:t>
            </a:r>
            <a:r>
              <a:rPr lang="en-US" altLang="zh-CN" dirty="0"/>
              <a:t>】</a:t>
            </a:r>
            <a:r>
              <a:rPr lang="zh-CN" altLang="en-US" dirty="0"/>
              <a:t>界面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319688" y="1295457"/>
            <a:ext cx="1967062" cy="683264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accent5"/>
                </a:solidFill>
              </a:rPr>
              <a:t>打开图片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19688" y="2364821"/>
            <a:ext cx="1967062" cy="683264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accent5"/>
                </a:solidFill>
              </a:rPr>
              <a:t>模糊参数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19688" y="3434185"/>
            <a:ext cx="1967062" cy="683264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accent5"/>
                </a:solidFill>
              </a:rPr>
              <a:t>保存</a:t>
            </a:r>
            <a:r>
              <a:rPr lang="en-US" altLang="zh-CN" dirty="0" smtClean="0">
                <a:solidFill>
                  <a:schemeClr val="accent5"/>
                </a:solidFill>
              </a:rPr>
              <a:t>/</a:t>
            </a:r>
            <a:r>
              <a:rPr lang="zh-CN" altLang="en-US" dirty="0" smtClean="0">
                <a:solidFill>
                  <a:schemeClr val="accent5"/>
                </a:solidFill>
              </a:rPr>
              <a:t>载入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-44450" y="4269849"/>
            <a:ext cx="1974850" cy="683264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accent5"/>
                </a:solidFill>
              </a:rPr>
              <a:t>保存</a:t>
            </a:r>
            <a:r>
              <a:rPr lang="en-US" altLang="zh-CN" dirty="0" smtClean="0">
                <a:solidFill>
                  <a:schemeClr val="accent5"/>
                </a:solidFill>
              </a:rPr>
              <a:t>/</a:t>
            </a:r>
            <a:r>
              <a:rPr lang="zh-CN" altLang="en-US" dirty="0" smtClean="0">
                <a:solidFill>
                  <a:schemeClr val="accent5"/>
                </a:solidFill>
              </a:rPr>
              <a:t>载入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-44450" y="2701502"/>
            <a:ext cx="1974850" cy="683264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accent5"/>
                </a:solidFill>
              </a:rPr>
              <a:t>橡皮功能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19688" y="4503549"/>
            <a:ext cx="1967062" cy="683264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accent5"/>
                </a:solidFill>
              </a:rPr>
              <a:t>显示模式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319688" y="5570446"/>
            <a:ext cx="1967062" cy="683264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solidFill>
                  <a:schemeClr val="accent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accent5"/>
                </a:solidFill>
              </a:rPr>
              <a:t>保存</a:t>
            </a:r>
            <a:r>
              <a:rPr lang="en-US" altLang="zh-CN" dirty="0" smtClean="0">
                <a:solidFill>
                  <a:schemeClr val="accent5"/>
                </a:solidFill>
              </a:rPr>
              <a:t>PDF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428364" y="1412809"/>
            <a:ext cx="1658859" cy="5115246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chemeClr val="accent1">
                  <a:lumMod val="75000"/>
                </a:schemeClr>
              </a:extrusion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注：</a:t>
            </a:r>
            <a:endParaRPr lang="en-US" altLang="zh-CN" sz="4800" dirty="0" smtClean="0">
              <a:solidFill>
                <a:schemeClr val="accent1">
                  <a:lumMod val="20000"/>
                  <a:lumOff val="8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如果打不开软件，请直接度娘，通关密语：</a:t>
            </a:r>
            <a:r>
              <a:rPr lang="en-US" altLang="zh-CN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JRE</a:t>
            </a:r>
            <a:r>
              <a:rPr lang="zh-CN" altLang="en-US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。</a:t>
            </a:r>
            <a:endParaRPr lang="en-US" altLang="zh-CN" sz="3200" dirty="0" smtClean="0">
              <a:solidFill>
                <a:schemeClr val="accent1">
                  <a:lumMod val="20000"/>
                  <a:lumOff val="8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47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23309" y="571500"/>
            <a:ext cx="6545382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600" dirty="0" smtClean="0">
                <a:solidFill>
                  <a:schemeClr val="accent1">
                    <a:lumMod val="20000"/>
                    <a:lumOff val="80000"/>
                    <a:alpha val="2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吉</a:t>
            </a:r>
            <a:endParaRPr lang="zh-CN" altLang="en-US" sz="49600" dirty="0">
              <a:solidFill>
                <a:schemeClr val="accent1">
                  <a:lumMod val="20000"/>
                  <a:lumOff val="80000"/>
                  <a:alpha val="2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5489853"/>
            <a:ext cx="12192000" cy="1368148"/>
            <a:chOff x="0" y="5489853"/>
            <a:chExt cx="12192000" cy="1368148"/>
          </a:xfrm>
        </p:grpSpPr>
        <p:sp>
          <p:nvSpPr>
            <p:cNvPr id="13" name="矩形 12"/>
            <p:cNvSpPr/>
            <p:nvPr/>
          </p:nvSpPr>
          <p:spPr>
            <a:xfrm>
              <a:off x="0" y="5775603"/>
              <a:ext cx="12192000" cy="10823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514349" y="5489853"/>
              <a:ext cx="768569" cy="5715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669421" y="6047332"/>
            <a:ext cx="6853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大叔真会选，真</a:t>
            </a:r>
            <a:r>
              <a:rPr lang="zh-CN" altLang="en-US" sz="40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真是个</a:t>
            </a:r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好日子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62970" y="391299"/>
            <a:ext cx="5031541" cy="4824321"/>
            <a:chOff x="6262945" y="248424"/>
            <a:chExt cx="5031541" cy="4824321"/>
          </a:xfrm>
        </p:grpSpPr>
        <p:grpSp>
          <p:nvGrpSpPr>
            <p:cNvPr id="30" name="组合 29"/>
            <p:cNvGrpSpPr/>
            <p:nvPr/>
          </p:nvGrpSpPr>
          <p:grpSpPr>
            <a:xfrm>
              <a:off x="6262945" y="248424"/>
              <a:ext cx="4296780" cy="4824321"/>
              <a:chOff x="6262945" y="248424"/>
              <a:chExt cx="4296780" cy="4824321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6262945" y="1808213"/>
                <a:ext cx="3208015" cy="3264532"/>
                <a:chOff x="7396939" y="1352552"/>
                <a:chExt cx="3208015" cy="3264532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7396939" y="1352552"/>
                  <a:ext cx="3208015" cy="3208015"/>
                </a:xfrm>
                <a:prstGeom prst="roundRect">
                  <a:avLst/>
                </a:prstGeom>
                <a:solidFill>
                  <a:srgbClr val="FEFE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7396939" y="1478008"/>
                  <a:ext cx="3208015" cy="764058"/>
                </a:xfrm>
                <a:custGeom>
                  <a:avLst/>
                  <a:gdLst>
                    <a:gd name="connsiteX0" fmla="*/ 534680 w 3208015"/>
                    <a:gd name="connsiteY0" fmla="*/ 0 h 764058"/>
                    <a:gd name="connsiteX1" fmla="*/ 2673335 w 3208015"/>
                    <a:gd name="connsiteY1" fmla="*/ 0 h 764058"/>
                    <a:gd name="connsiteX2" fmla="*/ 3208015 w 3208015"/>
                    <a:gd name="connsiteY2" fmla="*/ 534680 h 764058"/>
                    <a:gd name="connsiteX3" fmla="*/ 3208015 w 3208015"/>
                    <a:gd name="connsiteY3" fmla="*/ 764058 h 764058"/>
                    <a:gd name="connsiteX4" fmla="*/ 0 w 3208015"/>
                    <a:gd name="connsiteY4" fmla="*/ 764058 h 764058"/>
                    <a:gd name="connsiteX5" fmla="*/ 0 w 3208015"/>
                    <a:gd name="connsiteY5" fmla="*/ 534680 h 764058"/>
                    <a:gd name="connsiteX6" fmla="*/ 534680 w 3208015"/>
                    <a:gd name="connsiteY6" fmla="*/ 0 h 764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08015" h="764058">
                      <a:moveTo>
                        <a:pt x="534680" y="0"/>
                      </a:moveTo>
                      <a:lnTo>
                        <a:pt x="2673335" y="0"/>
                      </a:lnTo>
                      <a:cubicBezTo>
                        <a:pt x="2968631" y="0"/>
                        <a:pt x="3208015" y="239384"/>
                        <a:pt x="3208015" y="534680"/>
                      </a:cubicBezTo>
                      <a:lnTo>
                        <a:pt x="3208015" y="764058"/>
                      </a:lnTo>
                      <a:lnTo>
                        <a:pt x="0" y="764058"/>
                      </a:lnTo>
                      <a:lnTo>
                        <a:pt x="0" y="534680"/>
                      </a:lnTo>
                      <a:cubicBezTo>
                        <a:pt x="0" y="239384"/>
                        <a:pt x="239384" y="0"/>
                        <a:pt x="534680" y="0"/>
                      </a:cubicBezTo>
                      <a:close/>
                    </a:path>
                  </a:pathLst>
                </a:custGeom>
                <a:solidFill>
                  <a:srgbClr val="CF766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任意多边形 6"/>
                <p:cNvSpPr/>
                <p:nvPr/>
              </p:nvSpPr>
              <p:spPr>
                <a:xfrm>
                  <a:off x="7396939" y="1352552"/>
                  <a:ext cx="3208015" cy="764058"/>
                </a:xfrm>
                <a:custGeom>
                  <a:avLst/>
                  <a:gdLst>
                    <a:gd name="connsiteX0" fmla="*/ 534680 w 3208015"/>
                    <a:gd name="connsiteY0" fmla="*/ 0 h 764058"/>
                    <a:gd name="connsiteX1" fmla="*/ 2673335 w 3208015"/>
                    <a:gd name="connsiteY1" fmla="*/ 0 h 764058"/>
                    <a:gd name="connsiteX2" fmla="*/ 3208015 w 3208015"/>
                    <a:gd name="connsiteY2" fmla="*/ 534680 h 764058"/>
                    <a:gd name="connsiteX3" fmla="*/ 3208015 w 3208015"/>
                    <a:gd name="connsiteY3" fmla="*/ 764058 h 764058"/>
                    <a:gd name="connsiteX4" fmla="*/ 0 w 3208015"/>
                    <a:gd name="connsiteY4" fmla="*/ 764058 h 764058"/>
                    <a:gd name="connsiteX5" fmla="*/ 0 w 3208015"/>
                    <a:gd name="connsiteY5" fmla="*/ 534680 h 764058"/>
                    <a:gd name="connsiteX6" fmla="*/ 534680 w 3208015"/>
                    <a:gd name="connsiteY6" fmla="*/ 0 h 764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08015" h="764058">
                      <a:moveTo>
                        <a:pt x="534680" y="0"/>
                      </a:moveTo>
                      <a:lnTo>
                        <a:pt x="2673335" y="0"/>
                      </a:lnTo>
                      <a:cubicBezTo>
                        <a:pt x="2968631" y="0"/>
                        <a:pt x="3208015" y="239384"/>
                        <a:pt x="3208015" y="534680"/>
                      </a:cubicBezTo>
                      <a:lnTo>
                        <a:pt x="3208015" y="764058"/>
                      </a:lnTo>
                      <a:lnTo>
                        <a:pt x="0" y="764058"/>
                      </a:lnTo>
                      <a:lnTo>
                        <a:pt x="0" y="534680"/>
                      </a:lnTo>
                      <a:cubicBezTo>
                        <a:pt x="0" y="239384"/>
                        <a:pt x="239384" y="0"/>
                        <a:pt x="534680" y="0"/>
                      </a:cubicBezTo>
                      <a:close/>
                    </a:path>
                  </a:pathLst>
                </a:custGeom>
                <a:solidFill>
                  <a:srgbClr val="E886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/>
                <p:cNvSpPr>
                  <a:spLocks noChangeAspect="1"/>
                </p:cNvSpPr>
                <p:nvPr/>
              </p:nvSpPr>
              <p:spPr>
                <a:xfrm>
                  <a:off x="8910946" y="1644581"/>
                  <a:ext cx="180000" cy="180000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616799" y="2401093"/>
                  <a:ext cx="2728632" cy="221599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3800" dirty="0" smtClean="0">
                      <a:latin typeface="方正正大黑简体" panose="02000000000000000000" pitchFamily="2" charset="-122"/>
                      <a:ea typeface="方正正大黑简体" panose="02000000000000000000" pitchFamily="2" charset="-122"/>
                    </a:rPr>
                    <a:t>32</a:t>
                  </a:r>
                  <a:endParaRPr lang="zh-CN" altLang="en-US" sz="13800" dirty="0">
                    <a:latin typeface="方正正大黑简体" panose="02000000000000000000" pitchFamily="2" charset="-122"/>
                    <a:ea typeface="方正正大黑简体" panose="02000000000000000000" pitchFamily="2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rot="781547">
                <a:off x="7863146" y="248424"/>
                <a:ext cx="2696579" cy="2667634"/>
                <a:chOff x="4376083" y="967153"/>
                <a:chExt cx="3224215" cy="3189603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4376083" y="967153"/>
                  <a:ext cx="3224215" cy="3189603"/>
                  <a:chOff x="4272915" y="1237297"/>
                  <a:chExt cx="3224213" cy="3189605"/>
                </a:xfrm>
              </p:grpSpPr>
              <p:sp>
                <p:nvSpPr>
                  <p:cNvPr id="19" name="右耳朵"/>
                  <p:cNvSpPr>
                    <a:spLocks/>
                  </p:cNvSpPr>
                  <p:nvPr/>
                </p:nvSpPr>
                <p:spPr bwMode="auto">
                  <a:xfrm flipH="1">
                    <a:off x="6806406" y="3207784"/>
                    <a:ext cx="300038" cy="474663"/>
                  </a:xfrm>
                  <a:custGeom>
                    <a:avLst/>
                    <a:gdLst>
                      <a:gd name="T0" fmla="*/ 80 w 80"/>
                      <a:gd name="T1" fmla="*/ 63 h 126"/>
                      <a:gd name="T2" fmla="*/ 39 w 80"/>
                      <a:gd name="T3" fmla="*/ 126 h 126"/>
                      <a:gd name="T4" fmla="*/ 0 w 80"/>
                      <a:gd name="T5" fmla="*/ 48 h 126"/>
                      <a:gd name="T6" fmla="*/ 39 w 80"/>
                      <a:gd name="T7" fmla="*/ 0 h 126"/>
                      <a:gd name="T8" fmla="*/ 80 w 80"/>
                      <a:gd name="T9" fmla="*/ 63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126">
                        <a:moveTo>
                          <a:pt x="80" y="63"/>
                        </a:moveTo>
                        <a:cubicBezTo>
                          <a:pt x="80" y="98"/>
                          <a:pt x="62" y="126"/>
                          <a:pt x="39" y="126"/>
                        </a:cubicBezTo>
                        <a:cubicBezTo>
                          <a:pt x="17" y="126"/>
                          <a:pt x="0" y="83"/>
                          <a:pt x="0" y="48"/>
                        </a:cubicBezTo>
                        <a:cubicBezTo>
                          <a:pt x="0" y="13"/>
                          <a:pt x="17" y="0"/>
                          <a:pt x="39" y="0"/>
                        </a:cubicBezTo>
                        <a:cubicBezTo>
                          <a:pt x="62" y="0"/>
                          <a:pt x="80" y="28"/>
                          <a:pt x="80" y="6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左耳朵"/>
                  <p:cNvSpPr>
                    <a:spLocks/>
                  </p:cNvSpPr>
                  <p:nvPr/>
                </p:nvSpPr>
                <p:spPr bwMode="auto">
                  <a:xfrm>
                    <a:off x="4849395" y="3207785"/>
                    <a:ext cx="300038" cy="474663"/>
                  </a:xfrm>
                  <a:custGeom>
                    <a:avLst/>
                    <a:gdLst>
                      <a:gd name="T0" fmla="*/ 80 w 80"/>
                      <a:gd name="T1" fmla="*/ 63 h 126"/>
                      <a:gd name="T2" fmla="*/ 39 w 80"/>
                      <a:gd name="T3" fmla="*/ 126 h 126"/>
                      <a:gd name="T4" fmla="*/ 0 w 80"/>
                      <a:gd name="T5" fmla="*/ 48 h 126"/>
                      <a:gd name="T6" fmla="*/ 39 w 80"/>
                      <a:gd name="T7" fmla="*/ 0 h 126"/>
                      <a:gd name="T8" fmla="*/ 80 w 80"/>
                      <a:gd name="T9" fmla="*/ 63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126">
                        <a:moveTo>
                          <a:pt x="80" y="63"/>
                        </a:moveTo>
                        <a:cubicBezTo>
                          <a:pt x="80" y="98"/>
                          <a:pt x="62" y="126"/>
                          <a:pt x="39" y="126"/>
                        </a:cubicBezTo>
                        <a:cubicBezTo>
                          <a:pt x="17" y="126"/>
                          <a:pt x="0" y="83"/>
                          <a:pt x="0" y="48"/>
                        </a:cubicBezTo>
                        <a:cubicBezTo>
                          <a:pt x="0" y="13"/>
                          <a:pt x="17" y="0"/>
                          <a:pt x="39" y="0"/>
                        </a:cubicBezTo>
                        <a:cubicBezTo>
                          <a:pt x="62" y="0"/>
                          <a:pt x="80" y="28"/>
                          <a:pt x="80" y="6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脸蛋"/>
                  <p:cNvSpPr>
                    <a:spLocks/>
                  </p:cNvSpPr>
                  <p:nvPr/>
                </p:nvSpPr>
                <p:spPr bwMode="auto">
                  <a:xfrm>
                    <a:off x="4965700" y="1862455"/>
                    <a:ext cx="2027238" cy="2564447"/>
                  </a:xfrm>
                  <a:custGeom>
                    <a:avLst/>
                    <a:gdLst>
                      <a:gd name="T0" fmla="*/ 100 w 200"/>
                      <a:gd name="T1" fmla="*/ 0 h 278"/>
                      <a:gd name="T2" fmla="*/ 200 w 200"/>
                      <a:gd name="T3" fmla="*/ 138 h 278"/>
                      <a:gd name="T4" fmla="*/ 100 w 200"/>
                      <a:gd name="T5" fmla="*/ 278 h 278"/>
                      <a:gd name="T6" fmla="*/ 0 w 200"/>
                      <a:gd name="T7" fmla="*/ 139 h 278"/>
                      <a:gd name="T8" fmla="*/ 100 w 200"/>
                      <a:gd name="T9" fmla="*/ 0 h 2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0" h="278">
                        <a:moveTo>
                          <a:pt x="100" y="0"/>
                        </a:moveTo>
                        <a:cubicBezTo>
                          <a:pt x="155" y="0"/>
                          <a:pt x="200" y="62"/>
                          <a:pt x="200" y="138"/>
                        </a:cubicBezTo>
                        <a:cubicBezTo>
                          <a:pt x="200" y="215"/>
                          <a:pt x="157" y="270"/>
                          <a:pt x="100" y="278"/>
                        </a:cubicBezTo>
                        <a:cubicBezTo>
                          <a:pt x="42" y="270"/>
                          <a:pt x="0" y="215"/>
                          <a:pt x="0" y="139"/>
                        </a:cubicBezTo>
                        <a:cubicBezTo>
                          <a:pt x="0" y="62"/>
                          <a:pt x="44" y="0"/>
                          <a:pt x="1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50">
                    <a:solidFill>
                      <a:schemeClr val="tx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头发"/>
                  <p:cNvSpPr>
                    <a:spLocks noEditPoints="1"/>
                  </p:cNvSpPr>
                  <p:nvPr/>
                </p:nvSpPr>
                <p:spPr bwMode="auto">
                  <a:xfrm>
                    <a:off x="4272915" y="1237297"/>
                    <a:ext cx="3224213" cy="2362200"/>
                  </a:xfrm>
                  <a:custGeom>
                    <a:avLst/>
                    <a:gdLst>
                      <a:gd name="T0" fmla="*/ 0 w 318"/>
                      <a:gd name="T1" fmla="*/ 148 h 233"/>
                      <a:gd name="T2" fmla="*/ 31 w 318"/>
                      <a:gd name="T3" fmla="*/ 157 h 233"/>
                      <a:gd name="T4" fmla="*/ 15 w 318"/>
                      <a:gd name="T5" fmla="*/ 130 h 233"/>
                      <a:gd name="T6" fmla="*/ 55 w 318"/>
                      <a:gd name="T7" fmla="*/ 75 h 233"/>
                      <a:gd name="T8" fmla="*/ 45 w 318"/>
                      <a:gd name="T9" fmla="*/ 72 h 233"/>
                      <a:gd name="T10" fmla="*/ 77 w 318"/>
                      <a:gd name="T11" fmla="*/ 47 h 233"/>
                      <a:gd name="T12" fmla="*/ 121 w 318"/>
                      <a:gd name="T13" fmla="*/ 25 h 233"/>
                      <a:gd name="T14" fmla="*/ 162 w 318"/>
                      <a:gd name="T15" fmla="*/ 25 h 233"/>
                      <a:gd name="T16" fmla="*/ 164 w 318"/>
                      <a:gd name="T17" fmla="*/ 25 h 233"/>
                      <a:gd name="T18" fmla="*/ 215 w 318"/>
                      <a:gd name="T19" fmla="*/ 21 h 233"/>
                      <a:gd name="T20" fmla="*/ 252 w 318"/>
                      <a:gd name="T21" fmla="*/ 25 h 233"/>
                      <a:gd name="T22" fmla="*/ 242 w 318"/>
                      <a:gd name="T23" fmla="*/ 38 h 233"/>
                      <a:gd name="T24" fmla="*/ 278 w 318"/>
                      <a:gd name="T25" fmla="*/ 67 h 233"/>
                      <a:gd name="T26" fmla="*/ 279 w 318"/>
                      <a:gd name="T27" fmla="*/ 80 h 233"/>
                      <a:gd name="T28" fmla="*/ 285 w 318"/>
                      <a:gd name="T29" fmla="*/ 86 h 233"/>
                      <a:gd name="T30" fmla="*/ 316 w 318"/>
                      <a:gd name="T31" fmla="*/ 134 h 233"/>
                      <a:gd name="T32" fmla="*/ 304 w 318"/>
                      <a:gd name="T33" fmla="*/ 158 h 233"/>
                      <a:gd name="T34" fmla="*/ 304 w 318"/>
                      <a:gd name="T35" fmla="*/ 159 h 233"/>
                      <a:gd name="T36" fmla="*/ 317 w 318"/>
                      <a:gd name="T37" fmla="*/ 149 h 233"/>
                      <a:gd name="T38" fmla="*/ 301 w 318"/>
                      <a:gd name="T39" fmla="*/ 175 h 233"/>
                      <a:gd name="T40" fmla="*/ 298 w 318"/>
                      <a:gd name="T41" fmla="*/ 189 h 233"/>
                      <a:gd name="T42" fmla="*/ 264 w 318"/>
                      <a:gd name="T43" fmla="*/ 213 h 233"/>
                      <a:gd name="T44" fmla="*/ 229 w 318"/>
                      <a:gd name="T45" fmla="*/ 172 h 233"/>
                      <a:gd name="T46" fmla="*/ 202 w 318"/>
                      <a:gd name="T47" fmla="*/ 112 h 233"/>
                      <a:gd name="T48" fmla="*/ 40 w 318"/>
                      <a:gd name="T49" fmla="*/ 214 h 233"/>
                      <a:gd name="T50" fmla="*/ 61 w 318"/>
                      <a:gd name="T51" fmla="*/ 170 h 233"/>
                      <a:gd name="T52" fmla="*/ 0 w 318"/>
                      <a:gd name="T53" fmla="*/ 148 h 233"/>
                      <a:gd name="T54" fmla="*/ 40 w 318"/>
                      <a:gd name="T55" fmla="*/ 136 h 233"/>
                      <a:gd name="T56" fmla="*/ 43 w 318"/>
                      <a:gd name="T57" fmla="*/ 127 h 233"/>
                      <a:gd name="T58" fmla="*/ 43 w 318"/>
                      <a:gd name="T59" fmla="*/ 127 h 233"/>
                      <a:gd name="T60" fmla="*/ 43 w 318"/>
                      <a:gd name="T61" fmla="*/ 125 h 233"/>
                      <a:gd name="T62" fmla="*/ 34 w 318"/>
                      <a:gd name="T63" fmla="*/ 153 h 233"/>
                      <a:gd name="T64" fmla="*/ 37 w 318"/>
                      <a:gd name="T65" fmla="*/ 150 h 233"/>
                      <a:gd name="T66" fmla="*/ 40 w 318"/>
                      <a:gd name="T67" fmla="*/ 136 h 2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318" h="233">
                        <a:moveTo>
                          <a:pt x="0" y="148"/>
                        </a:moveTo>
                        <a:cubicBezTo>
                          <a:pt x="13" y="162"/>
                          <a:pt x="23" y="162"/>
                          <a:pt x="31" y="157"/>
                        </a:cubicBezTo>
                        <a:cubicBezTo>
                          <a:pt x="21" y="155"/>
                          <a:pt x="16" y="142"/>
                          <a:pt x="15" y="130"/>
                        </a:cubicBezTo>
                        <a:cubicBezTo>
                          <a:pt x="12" y="109"/>
                          <a:pt x="33" y="83"/>
                          <a:pt x="55" y="75"/>
                        </a:cubicBezTo>
                        <a:cubicBezTo>
                          <a:pt x="52" y="74"/>
                          <a:pt x="48" y="73"/>
                          <a:pt x="45" y="72"/>
                        </a:cubicBezTo>
                        <a:cubicBezTo>
                          <a:pt x="65" y="68"/>
                          <a:pt x="77" y="64"/>
                          <a:pt x="77" y="47"/>
                        </a:cubicBezTo>
                        <a:cubicBezTo>
                          <a:pt x="77" y="26"/>
                          <a:pt x="102" y="15"/>
                          <a:pt x="121" y="25"/>
                        </a:cubicBezTo>
                        <a:cubicBezTo>
                          <a:pt x="131" y="15"/>
                          <a:pt x="149" y="13"/>
                          <a:pt x="162" y="25"/>
                        </a:cubicBezTo>
                        <a:cubicBezTo>
                          <a:pt x="164" y="25"/>
                          <a:pt x="164" y="25"/>
                          <a:pt x="164" y="25"/>
                        </a:cubicBezTo>
                        <a:cubicBezTo>
                          <a:pt x="174" y="1"/>
                          <a:pt x="207" y="0"/>
                          <a:pt x="215" y="21"/>
                        </a:cubicBezTo>
                        <a:cubicBezTo>
                          <a:pt x="220" y="35"/>
                          <a:pt x="233" y="35"/>
                          <a:pt x="252" y="25"/>
                        </a:cubicBezTo>
                        <a:cubicBezTo>
                          <a:pt x="251" y="32"/>
                          <a:pt x="247" y="36"/>
                          <a:pt x="242" y="38"/>
                        </a:cubicBezTo>
                        <a:cubicBezTo>
                          <a:pt x="260" y="38"/>
                          <a:pt x="278" y="49"/>
                          <a:pt x="278" y="67"/>
                        </a:cubicBezTo>
                        <a:cubicBezTo>
                          <a:pt x="278" y="71"/>
                          <a:pt x="278" y="76"/>
                          <a:pt x="279" y="80"/>
                        </a:cubicBezTo>
                        <a:cubicBezTo>
                          <a:pt x="281" y="82"/>
                          <a:pt x="283" y="84"/>
                          <a:pt x="285" y="86"/>
                        </a:cubicBezTo>
                        <a:cubicBezTo>
                          <a:pt x="303" y="96"/>
                          <a:pt x="318" y="117"/>
                          <a:pt x="316" y="134"/>
                        </a:cubicBezTo>
                        <a:cubicBezTo>
                          <a:pt x="315" y="144"/>
                          <a:pt x="311" y="155"/>
                          <a:pt x="304" y="158"/>
                        </a:cubicBezTo>
                        <a:cubicBezTo>
                          <a:pt x="304" y="159"/>
                          <a:pt x="304" y="159"/>
                          <a:pt x="304" y="159"/>
                        </a:cubicBezTo>
                        <a:cubicBezTo>
                          <a:pt x="308" y="157"/>
                          <a:pt x="312" y="154"/>
                          <a:pt x="317" y="149"/>
                        </a:cubicBezTo>
                        <a:cubicBezTo>
                          <a:pt x="317" y="161"/>
                          <a:pt x="310" y="170"/>
                          <a:pt x="301" y="175"/>
                        </a:cubicBezTo>
                        <a:cubicBezTo>
                          <a:pt x="300" y="180"/>
                          <a:pt x="299" y="185"/>
                          <a:pt x="298" y="189"/>
                        </a:cubicBezTo>
                        <a:cubicBezTo>
                          <a:pt x="307" y="230"/>
                          <a:pt x="250" y="212"/>
                          <a:pt x="264" y="213"/>
                        </a:cubicBezTo>
                        <a:cubicBezTo>
                          <a:pt x="263" y="166"/>
                          <a:pt x="254" y="193"/>
                          <a:pt x="229" y="172"/>
                        </a:cubicBezTo>
                        <a:cubicBezTo>
                          <a:pt x="220" y="164"/>
                          <a:pt x="215" y="149"/>
                          <a:pt x="202" y="112"/>
                        </a:cubicBezTo>
                        <a:cubicBezTo>
                          <a:pt x="181" y="148"/>
                          <a:pt x="98" y="233"/>
                          <a:pt x="40" y="214"/>
                        </a:cubicBezTo>
                        <a:cubicBezTo>
                          <a:pt x="49" y="213"/>
                          <a:pt x="69" y="165"/>
                          <a:pt x="61" y="170"/>
                        </a:cubicBezTo>
                        <a:cubicBezTo>
                          <a:pt x="47" y="182"/>
                          <a:pt x="28" y="212"/>
                          <a:pt x="0" y="148"/>
                        </a:cubicBezTo>
                        <a:close/>
                        <a:moveTo>
                          <a:pt x="40" y="136"/>
                        </a:moveTo>
                        <a:cubicBezTo>
                          <a:pt x="41" y="129"/>
                          <a:pt x="42" y="124"/>
                          <a:pt x="43" y="127"/>
                        </a:cubicBezTo>
                        <a:cubicBezTo>
                          <a:pt x="43" y="127"/>
                          <a:pt x="43" y="127"/>
                          <a:pt x="43" y="127"/>
                        </a:cubicBezTo>
                        <a:cubicBezTo>
                          <a:pt x="43" y="125"/>
                          <a:pt x="43" y="125"/>
                          <a:pt x="43" y="125"/>
                        </a:cubicBezTo>
                        <a:cubicBezTo>
                          <a:pt x="31" y="133"/>
                          <a:pt x="19" y="144"/>
                          <a:pt x="34" y="153"/>
                        </a:cubicBezTo>
                        <a:cubicBezTo>
                          <a:pt x="35" y="152"/>
                          <a:pt x="36" y="151"/>
                          <a:pt x="37" y="150"/>
                        </a:cubicBezTo>
                        <a:cubicBezTo>
                          <a:pt x="38" y="146"/>
                          <a:pt x="39" y="141"/>
                          <a:pt x="40" y="13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57150">
                    <a:solidFill>
                      <a:schemeClr val="tx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23" name="右眼"/>
                  <p:cNvSpPr/>
                  <p:nvPr/>
                </p:nvSpPr>
                <p:spPr>
                  <a:xfrm>
                    <a:off x="6355161" y="3337115"/>
                    <a:ext cx="324000" cy="108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眼镜"/>
                  <p:cNvSpPr>
                    <a:spLocks noEditPoints="1"/>
                  </p:cNvSpPr>
                  <p:nvPr/>
                </p:nvSpPr>
                <p:spPr bwMode="auto">
                  <a:xfrm>
                    <a:off x="4903916" y="3009395"/>
                    <a:ext cx="2152984" cy="761269"/>
                  </a:xfrm>
                  <a:custGeom>
                    <a:avLst/>
                    <a:gdLst>
                      <a:gd name="T0" fmla="*/ 1658 w 1660"/>
                      <a:gd name="T1" fmla="*/ 103 h 587"/>
                      <a:gd name="T2" fmla="*/ 1596 w 1660"/>
                      <a:gd name="T3" fmla="*/ 68 h 587"/>
                      <a:gd name="T4" fmla="*/ 1096 w 1660"/>
                      <a:gd name="T5" fmla="*/ 39 h 587"/>
                      <a:gd name="T6" fmla="*/ 837 w 1660"/>
                      <a:gd name="T7" fmla="*/ 149 h 587"/>
                      <a:gd name="T8" fmla="*/ 823 w 1660"/>
                      <a:gd name="T9" fmla="*/ 149 h 587"/>
                      <a:gd name="T10" fmla="*/ 564 w 1660"/>
                      <a:gd name="T11" fmla="*/ 39 h 587"/>
                      <a:gd name="T12" fmla="*/ 64 w 1660"/>
                      <a:gd name="T13" fmla="*/ 68 h 587"/>
                      <a:gd name="T14" fmla="*/ 2 w 1660"/>
                      <a:gd name="T15" fmla="*/ 103 h 587"/>
                      <a:gd name="T16" fmla="*/ 27 w 1660"/>
                      <a:gd name="T17" fmla="*/ 161 h 587"/>
                      <a:gd name="T18" fmla="*/ 98 w 1660"/>
                      <a:gd name="T19" fmla="*/ 296 h 587"/>
                      <a:gd name="T20" fmla="*/ 214 w 1660"/>
                      <a:gd name="T21" fmla="*/ 541 h 587"/>
                      <a:gd name="T22" fmla="*/ 614 w 1660"/>
                      <a:gd name="T23" fmla="*/ 537 h 587"/>
                      <a:gd name="T24" fmla="*/ 828 w 1660"/>
                      <a:gd name="T25" fmla="*/ 238 h 587"/>
                      <a:gd name="T26" fmla="*/ 832 w 1660"/>
                      <a:gd name="T27" fmla="*/ 238 h 587"/>
                      <a:gd name="T28" fmla="*/ 1046 w 1660"/>
                      <a:gd name="T29" fmla="*/ 537 h 587"/>
                      <a:gd name="T30" fmla="*/ 1446 w 1660"/>
                      <a:gd name="T31" fmla="*/ 541 h 587"/>
                      <a:gd name="T32" fmla="*/ 1562 w 1660"/>
                      <a:gd name="T33" fmla="*/ 296 h 587"/>
                      <a:gd name="T34" fmla="*/ 1633 w 1660"/>
                      <a:gd name="T35" fmla="*/ 161 h 587"/>
                      <a:gd name="T36" fmla="*/ 1658 w 1660"/>
                      <a:gd name="T37" fmla="*/ 103 h 587"/>
                      <a:gd name="T38" fmla="*/ 670 w 1660"/>
                      <a:gd name="T39" fmla="*/ 341 h 587"/>
                      <a:gd name="T40" fmla="*/ 588 w 1660"/>
                      <a:gd name="T41" fmla="*/ 489 h 587"/>
                      <a:gd name="T42" fmla="*/ 411 w 1660"/>
                      <a:gd name="T43" fmla="*/ 519 h 587"/>
                      <a:gd name="T44" fmla="*/ 234 w 1660"/>
                      <a:gd name="T45" fmla="*/ 490 h 587"/>
                      <a:gd name="T46" fmla="*/ 160 w 1660"/>
                      <a:gd name="T47" fmla="*/ 316 h 587"/>
                      <a:gd name="T48" fmla="*/ 146 w 1660"/>
                      <a:gd name="T49" fmla="*/ 132 h 587"/>
                      <a:gd name="T50" fmla="*/ 405 w 1660"/>
                      <a:gd name="T51" fmla="*/ 89 h 587"/>
                      <a:gd name="T52" fmla="*/ 702 w 1660"/>
                      <a:gd name="T53" fmla="*/ 170 h 587"/>
                      <a:gd name="T54" fmla="*/ 670 w 1660"/>
                      <a:gd name="T55" fmla="*/ 341 h 587"/>
                      <a:gd name="T56" fmla="*/ 1500 w 1660"/>
                      <a:gd name="T57" fmla="*/ 316 h 587"/>
                      <a:gd name="T58" fmla="*/ 1426 w 1660"/>
                      <a:gd name="T59" fmla="*/ 490 h 587"/>
                      <a:gd name="T60" fmla="*/ 1249 w 1660"/>
                      <a:gd name="T61" fmla="*/ 519 h 587"/>
                      <a:gd name="T62" fmla="*/ 1072 w 1660"/>
                      <a:gd name="T63" fmla="*/ 489 h 587"/>
                      <a:gd name="T64" fmla="*/ 990 w 1660"/>
                      <a:gd name="T65" fmla="*/ 341 h 587"/>
                      <a:gd name="T66" fmla="*/ 958 w 1660"/>
                      <a:gd name="T67" fmla="*/ 170 h 587"/>
                      <a:gd name="T68" fmla="*/ 1255 w 1660"/>
                      <a:gd name="T69" fmla="*/ 89 h 587"/>
                      <a:gd name="T70" fmla="*/ 1514 w 1660"/>
                      <a:gd name="T71" fmla="*/ 132 h 587"/>
                      <a:gd name="T72" fmla="*/ 1500 w 1660"/>
                      <a:gd name="T73" fmla="*/ 316 h 5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660" h="587">
                        <a:moveTo>
                          <a:pt x="1658" y="103"/>
                        </a:moveTo>
                        <a:cubicBezTo>
                          <a:pt x="1658" y="71"/>
                          <a:pt x="1653" y="83"/>
                          <a:pt x="1596" y="68"/>
                        </a:cubicBezTo>
                        <a:cubicBezTo>
                          <a:pt x="1539" y="52"/>
                          <a:pt x="1364" y="0"/>
                          <a:pt x="1096" y="39"/>
                        </a:cubicBezTo>
                        <a:cubicBezTo>
                          <a:pt x="872" y="72"/>
                          <a:pt x="929" y="146"/>
                          <a:pt x="837" y="149"/>
                        </a:cubicBezTo>
                        <a:cubicBezTo>
                          <a:pt x="823" y="149"/>
                          <a:pt x="823" y="149"/>
                          <a:pt x="823" y="149"/>
                        </a:cubicBezTo>
                        <a:cubicBezTo>
                          <a:pt x="731" y="146"/>
                          <a:pt x="788" y="72"/>
                          <a:pt x="564" y="39"/>
                        </a:cubicBezTo>
                        <a:cubicBezTo>
                          <a:pt x="296" y="0"/>
                          <a:pt x="121" y="52"/>
                          <a:pt x="64" y="68"/>
                        </a:cubicBezTo>
                        <a:cubicBezTo>
                          <a:pt x="7" y="83"/>
                          <a:pt x="2" y="71"/>
                          <a:pt x="2" y="103"/>
                        </a:cubicBezTo>
                        <a:cubicBezTo>
                          <a:pt x="3" y="135"/>
                          <a:pt x="0" y="161"/>
                          <a:pt x="27" y="161"/>
                        </a:cubicBezTo>
                        <a:cubicBezTo>
                          <a:pt x="55" y="161"/>
                          <a:pt x="55" y="161"/>
                          <a:pt x="98" y="296"/>
                        </a:cubicBezTo>
                        <a:cubicBezTo>
                          <a:pt x="150" y="458"/>
                          <a:pt x="164" y="504"/>
                          <a:pt x="214" y="541"/>
                        </a:cubicBezTo>
                        <a:cubicBezTo>
                          <a:pt x="275" y="587"/>
                          <a:pt x="531" y="587"/>
                          <a:pt x="614" y="537"/>
                        </a:cubicBezTo>
                        <a:cubicBezTo>
                          <a:pt x="717" y="475"/>
                          <a:pt x="704" y="241"/>
                          <a:pt x="828" y="238"/>
                        </a:cubicBezTo>
                        <a:cubicBezTo>
                          <a:pt x="829" y="238"/>
                          <a:pt x="831" y="238"/>
                          <a:pt x="832" y="238"/>
                        </a:cubicBezTo>
                        <a:cubicBezTo>
                          <a:pt x="956" y="241"/>
                          <a:pt x="943" y="475"/>
                          <a:pt x="1046" y="537"/>
                        </a:cubicBezTo>
                        <a:cubicBezTo>
                          <a:pt x="1129" y="587"/>
                          <a:pt x="1385" y="587"/>
                          <a:pt x="1446" y="541"/>
                        </a:cubicBezTo>
                        <a:cubicBezTo>
                          <a:pt x="1496" y="504"/>
                          <a:pt x="1510" y="458"/>
                          <a:pt x="1562" y="296"/>
                        </a:cubicBezTo>
                        <a:cubicBezTo>
                          <a:pt x="1605" y="161"/>
                          <a:pt x="1605" y="161"/>
                          <a:pt x="1633" y="161"/>
                        </a:cubicBezTo>
                        <a:cubicBezTo>
                          <a:pt x="1660" y="161"/>
                          <a:pt x="1657" y="135"/>
                          <a:pt x="1658" y="103"/>
                        </a:cubicBezTo>
                        <a:close/>
                        <a:moveTo>
                          <a:pt x="670" y="341"/>
                        </a:moveTo>
                        <a:cubicBezTo>
                          <a:pt x="644" y="407"/>
                          <a:pt x="624" y="465"/>
                          <a:pt x="588" y="489"/>
                        </a:cubicBezTo>
                        <a:cubicBezTo>
                          <a:pt x="550" y="515"/>
                          <a:pt x="494" y="520"/>
                          <a:pt x="411" y="519"/>
                        </a:cubicBezTo>
                        <a:cubicBezTo>
                          <a:pt x="341" y="517"/>
                          <a:pt x="266" y="520"/>
                          <a:pt x="234" y="490"/>
                        </a:cubicBezTo>
                        <a:cubicBezTo>
                          <a:pt x="208" y="465"/>
                          <a:pt x="182" y="386"/>
                          <a:pt x="160" y="316"/>
                        </a:cubicBezTo>
                        <a:cubicBezTo>
                          <a:pt x="129" y="219"/>
                          <a:pt x="115" y="161"/>
                          <a:pt x="146" y="132"/>
                        </a:cubicBezTo>
                        <a:cubicBezTo>
                          <a:pt x="185" y="97"/>
                          <a:pt x="286" y="91"/>
                          <a:pt x="405" y="89"/>
                        </a:cubicBezTo>
                        <a:cubicBezTo>
                          <a:pt x="524" y="88"/>
                          <a:pt x="682" y="123"/>
                          <a:pt x="702" y="170"/>
                        </a:cubicBezTo>
                        <a:cubicBezTo>
                          <a:pt x="718" y="205"/>
                          <a:pt x="693" y="282"/>
                          <a:pt x="670" y="341"/>
                        </a:cubicBezTo>
                        <a:close/>
                        <a:moveTo>
                          <a:pt x="1500" y="316"/>
                        </a:moveTo>
                        <a:cubicBezTo>
                          <a:pt x="1478" y="386"/>
                          <a:pt x="1452" y="465"/>
                          <a:pt x="1426" y="490"/>
                        </a:cubicBezTo>
                        <a:cubicBezTo>
                          <a:pt x="1394" y="520"/>
                          <a:pt x="1319" y="517"/>
                          <a:pt x="1249" y="519"/>
                        </a:cubicBezTo>
                        <a:cubicBezTo>
                          <a:pt x="1166" y="520"/>
                          <a:pt x="1110" y="515"/>
                          <a:pt x="1072" y="489"/>
                        </a:cubicBezTo>
                        <a:cubicBezTo>
                          <a:pt x="1036" y="465"/>
                          <a:pt x="1016" y="407"/>
                          <a:pt x="990" y="341"/>
                        </a:cubicBezTo>
                        <a:cubicBezTo>
                          <a:pt x="967" y="282"/>
                          <a:pt x="942" y="205"/>
                          <a:pt x="958" y="170"/>
                        </a:cubicBezTo>
                        <a:cubicBezTo>
                          <a:pt x="978" y="123"/>
                          <a:pt x="1136" y="88"/>
                          <a:pt x="1255" y="89"/>
                        </a:cubicBezTo>
                        <a:cubicBezTo>
                          <a:pt x="1374" y="91"/>
                          <a:pt x="1475" y="97"/>
                          <a:pt x="1514" y="132"/>
                        </a:cubicBezTo>
                        <a:cubicBezTo>
                          <a:pt x="1546" y="161"/>
                          <a:pt x="1531" y="219"/>
                          <a:pt x="1500" y="31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4"/>
                      </a:solidFill>
                    </a:endParaRPr>
                  </a:p>
                </p:txBody>
              </p:sp>
              <p:sp>
                <p:nvSpPr>
                  <p:cNvPr id="25" name="左眼"/>
                  <p:cNvSpPr/>
                  <p:nvPr/>
                </p:nvSpPr>
                <p:spPr>
                  <a:xfrm>
                    <a:off x="5299166" y="3337115"/>
                    <a:ext cx="324000" cy="108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8" name="Freeform 67"/>
                <p:cNvSpPr>
                  <a:spLocks/>
                </p:cNvSpPr>
                <p:nvPr/>
              </p:nvSpPr>
              <p:spPr bwMode="auto">
                <a:xfrm>
                  <a:off x="5622712" y="3589801"/>
                  <a:ext cx="933566" cy="266042"/>
                </a:xfrm>
                <a:custGeom>
                  <a:avLst/>
                  <a:gdLst>
                    <a:gd name="T0" fmla="*/ 1263 w 2019"/>
                    <a:gd name="T1" fmla="*/ 404 h 574"/>
                    <a:gd name="T2" fmla="*/ 1313 w 2019"/>
                    <a:gd name="T3" fmla="*/ 505 h 574"/>
                    <a:gd name="T4" fmla="*/ 1010 w 2019"/>
                    <a:gd name="T5" fmla="*/ 278 h 574"/>
                    <a:gd name="T6" fmla="*/ 682 w 2019"/>
                    <a:gd name="T7" fmla="*/ 530 h 574"/>
                    <a:gd name="T8" fmla="*/ 758 w 2019"/>
                    <a:gd name="T9" fmla="*/ 429 h 574"/>
                    <a:gd name="T10" fmla="*/ 429 w 2019"/>
                    <a:gd name="T11" fmla="*/ 530 h 574"/>
                    <a:gd name="T12" fmla="*/ 505 w 2019"/>
                    <a:gd name="T13" fmla="*/ 429 h 574"/>
                    <a:gd name="T14" fmla="*/ 227 w 2019"/>
                    <a:gd name="T15" fmla="*/ 429 h 574"/>
                    <a:gd name="T16" fmla="*/ 303 w 2019"/>
                    <a:gd name="T17" fmla="*/ 404 h 574"/>
                    <a:gd name="T18" fmla="*/ 0 w 2019"/>
                    <a:gd name="T19" fmla="*/ 25 h 574"/>
                    <a:gd name="T20" fmla="*/ 884 w 2019"/>
                    <a:gd name="T21" fmla="*/ 50 h 574"/>
                    <a:gd name="T22" fmla="*/ 1061 w 2019"/>
                    <a:gd name="T23" fmla="*/ 25 h 574"/>
                    <a:gd name="T24" fmla="*/ 1995 w 2019"/>
                    <a:gd name="T25" fmla="*/ 0 h 574"/>
                    <a:gd name="T26" fmla="*/ 1717 w 2019"/>
                    <a:gd name="T27" fmla="*/ 354 h 574"/>
                    <a:gd name="T28" fmla="*/ 1768 w 2019"/>
                    <a:gd name="T29" fmla="*/ 404 h 574"/>
                    <a:gd name="T30" fmla="*/ 1515 w 2019"/>
                    <a:gd name="T31" fmla="*/ 429 h 574"/>
                    <a:gd name="T32" fmla="*/ 1566 w 2019"/>
                    <a:gd name="T33" fmla="*/ 505 h 574"/>
                    <a:gd name="T34" fmla="*/ 1263 w 2019"/>
                    <a:gd name="T35" fmla="*/ 404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19" h="574">
                      <a:moveTo>
                        <a:pt x="1263" y="404"/>
                      </a:moveTo>
                      <a:cubicBezTo>
                        <a:pt x="1209" y="412"/>
                        <a:pt x="1299" y="482"/>
                        <a:pt x="1313" y="505"/>
                      </a:cubicBezTo>
                      <a:cubicBezTo>
                        <a:pt x="1199" y="543"/>
                        <a:pt x="1068" y="380"/>
                        <a:pt x="1010" y="278"/>
                      </a:cubicBezTo>
                      <a:cubicBezTo>
                        <a:pt x="911" y="372"/>
                        <a:pt x="849" y="504"/>
                        <a:pt x="682" y="530"/>
                      </a:cubicBezTo>
                      <a:cubicBezTo>
                        <a:pt x="689" y="479"/>
                        <a:pt x="750" y="481"/>
                        <a:pt x="758" y="429"/>
                      </a:cubicBezTo>
                      <a:cubicBezTo>
                        <a:pt x="636" y="451"/>
                        <a:pt x="596" y="554"/>
                        <a:pt x="429" y="530"/>
                      </a:cubicBezTo>
                      <a:cubicBezTo>
                        <a:pt x="437" y="479"/>
                        <a:pt x="498" y="481"/>
                        <a:pt x="505" y="429"/>
                      </a:cubicBezTo>
                      <a:cubicBezTo>
                        <a:pt x="429" y="463"/>
                        <a:pt x="303" y="463"/>
                        <a:pt x="227" y="429"/>
                      </a:cubicBezTo>
                      <a:cubicBezTo>
                        <a:pt x="231" y="400"/>
                        <a:pt x="273" y="408"/>
                        <a:pt x="303" y="404"/>
                      </a:cubicBezTo>
                      <a:cubicBezTo>
                        <a:pt x="183" y="296"/>
                        <a:pt x="11" y="241"/>
                        <a:pt x="0" y="25"/>
                      </a:cubicBezTo>
                      <a:cubicBezTo>
                        <a:pt x="141" y="308"/>
                        <a:pt x="715" y="319"/>
                        <a:pt x="884" y="50"/>
                      </a:cubicBezTo>
                      <a:cubicBezTo>
                        <a:pt x="983" y="39"/>
                        <a:pt x="1015" y="103"/>
                        <a:pt x="1061" y="25"/>
                      </a:cubicBezTo>
                      <a:cubicBezTo>
                        <a:pt x="1248" y="264"/>
                        <a:pt x="1870" y="375"/>
                        <a:pt x="1995" y="0"/>
                      </a:cubicBezTo>
                      <a:cubicBezTo>
                        <a:pt x="2019" y="133"/>
                        <a:pt x="1904" y="346"/>
                        <a:pt x="1717" y="354"/>
                      </a:cubicBezTo>
                      <a:cubicBezTo>
                        <a:pt x="1708" y="396"/>
                        <a:pt x="1737" y="401"/>
                        <a:pt x="1768" y="404"/>
                      </a:cubicBezTo>
                      <a:cubicBezTo>
                        <a:pt x="1743" y="470"/>
                        <a:pt x="1570" y="472"/>
                        <a:pt x="1515" y="429"/>
                      </a:cubicBezTo>
                      <a:cubicBezTo>
                        <a:pt x="1455" y="437"/>
                        <a:pt x="1543" y="498"/>
                        <a:pt x="1566" y="505"/>
                      </a:cubicBezTo>
                      <a:cubicBezTo>
                        <a:pt x="1462" y="574"/>
                        <a:pt x="1319" y="467"/>
                        <a:pt x="1263" y="4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" name="椭圆形标注 30"/>
            <p:cNvSpPr/>
            <p:nvPr/>
          </p:nvSpPr>
          <p:spPr>
            <a:xfrm rot="6300000">
              <a:off x="9864271" y="2698348"/>
              <a:ext cx="1553283" cy="1307146"/>
            </a:xfrm>
            <a:prstGeom prst="wedgeEllipseCallou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 rot="1143837">
              <a:off x="10182937" y="2877224"/>
              <a:ext cx="877163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pc="-100">
                  <a:latin typeface="造字工房悦黑（非商用）常规体" pitchFamily="50" charset="-122"/>
                  <a:ea typeface="造字工房悦黑（非商用）常规体" pitchFamily="50" charset="-122"/>
                </a:defRPr>
              </a:lvl1pPr>
            </a:lstStyle>
            <a:p>
              <a:r>
                <a:rPr lang="zh-CN" altLang="en-US" sz="2800" dirty="0"/>
                <a:t>就</a:t>
              </a:r>
              <a:r>
                <a:rPr lang="zh-CN" altLang="en-US" sz="2800" dirty="0" smtClean="0"/>
                <a:t>选</a:t>
              </a:r>
              <a:endParaRPr lang="en-US" altLang="zh-CN" sz="2800" dirty="0" smtClean="0"/>
            </a:p>
            <a:p>
              <a:r>
                <a:rPr lang="zh-CN" altLang="en-US" sz="2800" dirty="0" smtClean="0"/>
                <a:t>这天</a:t>
              </a:r>
              <a:endParaRPr lang="zh-CN" altLang="en-US" sz="2800" dirty="0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039957" y="836595"/>
            <a:ext cx="3139321" cy="35928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/>
              <a:t>接下来的日子里，你要夜观天象，择选吉日，准备</a:t>
            </a:r>
            <a:endParaRPr lang="en-US" altLang="zh-CN" dirty="0" smtClean="0"/>
          </a:p>
        </p:txBody>
      </p:sp>
      <p:grpSp>
        <p:nvGrpSpPr>
          <p:cNvPr id="36" name="组合 35"/>
          <p:cNvGrpSpPr/>
          <p:nvPr/>
        </p:nvGrpSpPr>
        <p:grpSpPr>
          <a:xfrm>
            <a:off x="975393" y="1741788"/>
            <a:ext cx="2790206" cy="3688913"/>
            <a:chOff x="7098347" y="1402829"/>
            <a:chExt cx="2790206" cy="3688913"/>
          </a:xfrm>
        </p:grpSpPr>
        <p:sp>
          <p:nvSpPr>
            <p:cNvPr id="37" name="3"/>
            <p:cNvSpPr/>
            <p:nvPr/>
          </p:nvSpPr>
          <p:spPr>
            <a:xfrm>
              <a:off x="7155497" y="1459979"/>
              <a:ext cx="2733056" cy="36317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8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开工</a:t>
              </a:r>
              <a:endParaRPr lang="en-US" altLang="zh-CN" sz="138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38" name="2"/>
            <p:cNvSpPr/>
            <p:nvPr/>
          </p:nvSpPr>
          <p:spPr>
            <a:xfrm>
              <a:off x="7136447" y="1440929"/>
              <a:ext cx="2733056" cy="36317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800" dirty="0" smtClean="0">
                  <a:solidFill>
                    <a:schemeClr val="accent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开工</a:t>
              </a:r>
              <a:endParaRPr lang="en-US" altLang="zh-CN" sz="13800" dirty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39" name="1"/>
            <p:cNvSpPr/>
            <p:nvPr/>
          </p:nvSpPr>
          <p:spPr>
            <a:xfrm>
              <a:off x="7098347" y="1402829"/>
              <a:ext cx="2733056" cy="36317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8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开工</a:t>
              </a:r>
              <a:endParaRPr lang="en-US" altLang="zh-CN" sz="138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9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0" y="0"/>
            <a:ext cx="11836800" cy="66601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1097" y="6047332"/>
            <a:ext cx="11469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首先，用神器打开一张图片，比如简单的射线渐变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-2400" y="0"/>
            <a:ext cx="12196800" cy="5775603"/>
          </a:xfrm>
          <a:custGeom>
            <a:avLst/>
            <a:gdLst>
              <a:gd name="connsiteX0" fmla="*/ 180000 w 12196800"/>
              <a:gd name="connsiteY0" fmla="*/ 180601 h 5775603"/>
              <a:gd name="connsiteX1" fmla="*/ 180000 w 12196800"/>
              <a:gd name="connsiteY1" fmla="*/ 5595001 h 5775603"/>
              <a:gd name="connsiteX2" fmla="*/ 12016800 w 12196800"/>
              <a:gd name="connsiteY2" fmla="*/ 5595001 h 5775603"/>
              <a:gd name="connsiteX3" fmla="*/ 12016800 w 12196800"/>
              <a:gd name="connsiteY3" fmla="*/ 180601 h 5775603"/>
              <a:gd name="connsiteX4" fmla="*/ 0 w 12196800"/>
              <a:gd name="connsiteY4" fmla="*/ 0 h 5775603"/>
              <a:gd name="connsiteX5" fmla="*/ 12196800 w 12196800"/>
              <a:gd name="connsiteY5" fmla="*/ 0 h 5775603"/>
              <a:gd name="connsiteX6" fmla="*/ 12196800 w 12196800"/>
              <a:gd name="connsiteY6" fmla="*/ 5775603 h 5775603"/>
              <a:gd name="connsiteX7" fmla="*/ 0 w 12196800"/>
              <a:gd name="connsiteY7" fmla="*/ 5775603 h 577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6800" h="5775603">
                <a:moveTo>
                  <a:pt x="180000" y="180601"/>
                </a:moveTo>
                <a:lnTo>
                  <a:pt x="180000" y="5595001"/>
                </a:lnTo>
                <a:lnTo>
                  <a:pt x="12016800" y="5595001"/>
                </a:lnTo>
                <a:lnTo>
                  <a:pt x="12016800" y="180601"/>
                </a:lnTo>
                <a:close/>
                <a:moveTo>
                  <a:pt x="0" y="0"/>
                </a:moveTo>
                <a:lnTo>
                  <a:pt x="12196800" y="0"/>
                </a:lnTo>
                <a:lnTo>
                  <a:pt x="12196800" y="5775603"/>
                </a:lnTo>
                <a:lnTo>
                  <a:pt x="0" y="5775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0" y="0"/>
            <a:ext cx="11836800" cy="6669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775603"/>
            <a:ext cx="12192000" cy="1082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706490" y="5775603"/>
            <a:ext cx="384284" cy="285750"/>
          </a:xfrm>
          <a:custGeom>
            <a:avLst/>
            <a:gdLst>
              <a:gd name="connsiteX0" fmla="*/ 384284 w 384284"/>
              <a:gd name="connsiteY0" fmla="*/ 285750 h 285750"/>
              <a:gd name="connsiteX1" fmla="*/ 0 w 384284"/>
              <a:gd name="connsiteY1" fmla="*/ 285750 h 285750"/>
              <a:gd name="connsiteX2" fmla="*/ 192142 w 384284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284" h="285750">
                <a:moveTo>
                  <a:pt x="384284" y="285750"/>
                </a:moveTo>
                <a:lnTo>
                  <a:pt x="0" y="285750"/>
                </a:lnTo>
                <a:lnTo>
                  <a:pt x="1921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1097" y="6047332"/>
            <a:ext cx="11469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在神器中点成喜欢的样子，我点、我点、我点点点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-2400" y="0"/>
            <a:ext cx="12196800" cy="5775603"/>
          </a:xfrm>
          <a:custGeom>
            <a:avLst/>
            <a:gdLst>
              <a:gd name="connsiteX0" fmla="*/ 180000 w 12196800"/>
              <a:gd name="connsiteY0" fmla="*/ 180601 h 5775603"/>
              <a:gd name="connsiteX1" fmla="*/ 180000 w 12196800"/>
              <a:gd name="connsiteY1" fmla="*/ 5595001 h 5775603"/>
              <a:gd name="connsiteX2" fmla="*/ 12016800 w 12196800"/>
              <a:gd name="connsiteY2" fmla="*/ 5595001 h 5775603"/>
              <a:gd name="connsiteX3" fmla="*/ 12016800 w 12196800"/>
              <a:gd name="connsiteY3" fmla="*/ 180601 h 5775603"/>
              <a:gd name="connsiteX4" fmla="*/ 0 w 12196800"/>
              <a:gd name="connsiteY4" fmla="*/ 0 h 5775603"/>
              <a:gd name="connsiteX5" fmla="*/ 12196800 w 12196800"/>
              <a:gd name="connsiteY5" fmla="*/ 0 h 5775603"/>
              <a:gd name="connsiteX6" fmla="*/ 12196800 w 12196800"/>
              <a:gd name="connsiteY6" fmla="*/ 5775603 h 5775603"/>
              <a:gd name="connsiteX7" fmla="*/ 0 w 12196800"/>
              <a:gd name="connsiteY7" fmla="*/ 5775603 h 577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6800" h="5775603">
                <a:moveTo>
                  <a:pt x="180000" y="180601"/>
                </a:moveTo>
                <a:lnTo>
                  <a:pt x="180000" y="5595001"/>
                </a:lnTo>
                <a:lnTo>
                  <a:pt x="12016800" y="5595001"/>
                </a:lnTo>
                <a:lnTo>
                  <a:pt x="12016800" y="180601"/>
                </a:lnTo>
                <a:close/>
                <a:moveTo>
                  <a:pt x="0" y="0"/>
                </a:moveTo>
                <a:lnTo>
                  <a:pt x="12196800" y="0"/>
                </a:lnTo>
                <a:lnTo>
                  <a:pt x="12196800" y="5775603"/>
                </a:lnTo>
                <a:lnTo>
                  <a:pt x="0" y="5775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41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2pt小清新">
      <a:dk1>
        <a:srgbClr val="000000"/>
      </a:dk1>
      <a:lt1>
        <a:srgbClr val="FFFFFF"/>
      </a:lt1>
      <a:dk2>
        <a:srgbClr val="4D4D4D"/>
      </a:dk2>
      <a:lt2>
        <a:srgbClr val="F2F2F2"/>
      </a:lt2>
      <a:accent1>
        <a:srgbClr val="50CEDD"/>
      </a:accent1>
      <a:accent2>
        <a:srgbClr val="E1BC62"/>
      </a:accent2>
      <a:accent3>
        <a:srgbClr val="97E272"/>
      </a:accent3>
      <a:accent4>
        <a:srgbClr val="D797EC"/>
      </a:accent4>
      <a:accent5>
        <a:srgbClr val="676767"/>
      </a:accent5>
      <a:accent6>
        <a:srgbClr val="A9E4E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1074</TotalTime>
  <Words>646</Words>
  <Application>Microsoft Office PowerPoint</Application>
  <PresentationFormat>宽屏</PresentationFormat>
  <Paragraphs>91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Adobe Gothic Std B</vt:lpstr>
      <vt:lpstr>方正正大黑简体</vt:lpstr>
      <vt:lpstr>宋体</vt:lpstr>
      <vt:lpstr>微软雅黑</vt:lpstr>
      <vt:lpstr>造字工房悦黑（非商用）常规体</vt:lpstr>
      <vt:lpstr>造字工房悦黑体验版细体</vt:lpstr>
      <vt:lpstr>造字工房悦黑体验版细长体</vt:lpstr>
      <vt:lpstr>张海山锐谐体</vt:lpstr>
      <vt:lpstr>Arial</vt:lpstr>
      <vt:lpstr>Calibri</vt:lpstr>
      <vt:lpstr>Calibri Light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112</cp:revision>
  <dcterms:created xsi:type="dcterms:W3CDTF">2014-08-02T02:09:12Z</dcterms:created>
  <dcterms:modified xsi:type="dcterms:W3CDTF">2015-05-11T02:53:32Z</dcterms:modified>
</cp:coreProperties>
</file>