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60" r:id="rId1"/>
    <p:sldMasterId id="2147483668" r:id="rId2"/>
  </p:sldMasterIdLst>
  <p:notesMasterIdLst>
    <p:notesMasterId r:id="rId11"/>
  </p:notesMasterIdLst>
  <p:sldIdLst>
    <p:sldId id="258" r:id="rId3"/>
    <p:sldId id="261" r:id="rId4"/>
    <p:sldId id="262" r:id="rId5"/>
    <p:sldId id="259" r:id="rId6"/>
    <p:sldId id="263" r:id="rId7"/>
    <p:sldId id="264" r:id="rId8"/>
    <p:sldId id="266" r:id="rId9"/>
    <p:sldId id="267" r:id="rId10"/>
  </p:sldIdLst>
  <p:sldSz cx="9144000" cy="5143500" type="screen16x9"/>
  <p:notesSz cx="6858000" cy="9144000"/>
  <p:embeddedFontLst>
    <p:embeddedFont>
      <p:font typeface="Calibri" panose="020F0502020204030204" pitchFamily="34" charset="0"/>
      <p:regular r:id="rId12"/>
      <p:bold r:id="rId13"/>
      <p:italic r:id="rId14"/>
      <p:boldItalic r:id="rId15"/>
    </p:embeddedFont>
    <p:embeddedFont>
      <p:font typeface="微软雅黑" panose="020B0503020204020204" pitchFamily="34" charset="-122"/>
      <p:regular r:id="rId16"/>
      <p:bold r:id="rId17"/>
    </p:embeddedFont>
    <p:embeddedFont>
      <p:font typeface="Calibri Light" panose="020F0302020204030204" pitchFamily="34" charset="0"/>
      <p:regular r:id="rId18"/>
      <p:italic r:id="rId19"/>
    </p:embeddedFont>
    <p:embeddedFont>
      <p:font typeface="Meiryo" panose="020B0604030504040204" pitchFamily="34" charset="-128"/>
      <p:regular r:id="rId20"/>
      <p:bold r:id="rId21"/>
      <p:italic r:id="rId22"/>
      <p:boldItalic r:id="rId23"/>
    </p:embeddedFont>
  </p:embeddedFontLst>
  <p:defaultTextStyle>
    <a:defPPr>
      <a:defRPr lang="zh-CN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A8A8A"/>
    <a:srgbClr val="000000"/>
    <a:srgbClr val="333333"/>
    <a:srgbClr val="FFFFFF"/>
    <a:srgbClr val="1C1C1C"/>
    <a:srgbClr val="E0E0E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2" autoAdjust="0"/>
    <p:restoredTop sz="94660"/>
  </p:normalViewPr>
  <p:slideViewPr>
    <p:cSldViewPr snapToGrid="0">
      <p:cViewPr varScale="1">
        <p:scale>
          <a:sx n="121" d="100"/>
          <a:sy n="121" d="100"/>
        </p:scale>
        <p:origin x="102" y="12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font" Target="fonts/font2.fntdata"/><Relationship Id="rId18" Type="http://schemas.openxmlformats.org/officeDocument/2006/relationships/font" Target="fonts/font7.fntdata"/><Relationship Id="rId26" Type="http://schemas.openxmlformats.org/officeDocument/2006/relationships/theme" Target="theme/theme1.xml"/><Relationship Id="rId3" Type="http://schemas.openxmlformats.org/officeDocument/2006/relationships/slide" Target="slides/slide1.xml"/><Relationship Id="rId21" Type="http://schemas.openxmlformats.org/officeDocument/2006/relationships/font" Target="fonts/font10.fntdata"/><Relationship Id="rId7" Type="http://schemas.openxmlformats.org/officeDocument/2006/relationships/slide" Target="slides/slide5.xml"/><Relationship Id="rId12" Type="http://schemas.openxmlformats.org/officeDocument/2006/relationships/font" Target="fonts/font1.fntdata"/><Relationship Id="rId17" Type="http://schemas.openxmlformats.org/officeDocument/2006/relationships/font" Target="fonts/font6.fntdata"/><Relationship Id="rId25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font" Target="fonts/font5.fntdata"/><Relationship Id="rId20" Type="http://schemas.openxmlformats.org/officeDocument/2006/relationships/font" Target="fonts/font9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notesMaster" Target="notesMasters/notesMaster1.xml"/><Relationship Id="rId24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font" Target="fonts/font4.fntdata"/><Relationship Id="rId23" Type="http://schemas.openxmlformats.org/officeDocument/2006/relationships/font" Target="fonts/font12.fntdata"/><Relationship Id="rId10" Type="http://schemas.openxmlformats.org/officeDocument/2006/relationships/slide" Target="slides/slide8.xml"/><Relationship Id="rId19" Type="http://schemas.openxmlformats.org/officeDocument/2006/relationships/font" Target="fonts/font8.fntdata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font" Target="fonts/font3.fntdata"/><Relationship Id="rId22" Type="http://schemas.openxmlformats.org/officeDocument/2006/relationships/font" Target="fonts/font11.fntdata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6206E15-0246-4498-8E97-37BD53BB1693}" type="datetimeFigureOut">
              <a:rPr lang="zh-CN" altLang="en-US" smtClean="0"/>
              <a:t>2015/5/19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E3A204-78D9-4221-B2DA-0C26C17F1CC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58084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smtClean="0"/>
              <a:t>模板来自于 </a:t>
            </a:r>
            <a:r>
              <a:rPr lang="en-US" altLang="zh-CN" smtClean="0"/>
              <a:t>http://docer.wps.cn</a:t>
            </a:r>
            <a:endParaRPr lang="zh-CN" altLang="en-US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8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315695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封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gradFill flip="none" rotWithShape="1">
            <a:gsLst>
              <a:gs pos="100000">
                <a:schemeClr val="accent2">
                  <a:lumMod val="75000"/>
                </a:schemeClr>
              </a:gs>
              <a:gs pos="0">
                <a:schemeClr val="accent2">
                  <a:shade val="100000"/>
                  <a:satMod val="115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941CCB-D06E-4F42-80F9-F21262E04E2D}" type="datetimeFigureOut">
              <a:rPr lang="zh-CN" altLang="en-US" smtClean="0"/>
              <a:t>2015/5/19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ABA110-D10B-4DDC-980A-C1A3CF547C4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18194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05076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356686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361251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682035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542308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169726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26522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941CCB-D06E-4F42-80F9-F21262E04E2D}" type="datetimeFigureOut">
              <a:rPr lang="zh-CN" altLang="en-US" smtClean="0"/>
              <a:t>2015/5/19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ABA110-D10B-4DDC-980A-C1A3CF547C4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0" y="0"/>
            <a:ext cx="9144000" cy="618309"/>
          </a:xfrm>
          <a:prstGeom prst="rect">
            <a:avLst/>
          </a:prstGeom>
          <a:gradFill flip="none" rotWithShape="1">
            <a:gsLst>
              <a:gs pos="100000">
                <a:schemeClr val="accent2">
                  <a:lumMod val="75000"/>
                </a:schemeClr>
              </a:gs>
              <a:gs pos="0">
                <a:schemeClr val="accent2">
                  <a:shade val="100000"/>
                  <a:satMod val="115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任意多边形 7"/>
          <p:cNvSpPr/>
          <p:nvPr userDrawn="1"/>
        </p:nvSpPr>
        <p:spPr>
          <a:xfrm rot="18991052">
            <a:off x="13255" y="239415"/>
            <a:ext cx="1047372" cy="139477"/>
          </a:xfrm>
          <a:custGeom>
            <a:avLst/>
            <a:gdLst>
              <a:gd name="connsiteX0" fmla="*/ 4679488 w 5443899"/>
              <a:gd name="connsiteY0" fmla="*/ 0 h 724955"/>
              <a:gd name="connsiteX1" fmla="*/ 5443899 w 5443899"/>
              <a:gd name="connsiteY1" fmla="*/ 724955 h 724955"/>
              <a:gd name="connsiteX2" fmla="*/ 764412 w 5443899"/>
              <a:gd name="connsiteY2" fmla="*/ 724955 h 724955"/>
              <a:gd name="connsiteX3" fmla="*/ 0 w 5443899"/>
              <a:gd name="connsiteY3" fmla="*/ 0 h 7249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443899" h="724955">
                <a:moveTo>
                  <a:pt x="4679488" y="0"/>
                </a:moveTo>
                <a:lnTo>
                  <a:pt x="5443899" y="724955"/>
                </a:lnTo>
                <a:lnTo>
                  <a:pt x="764412" y="724955"/>
                </a:lnTo>
                <a:lnTo>
                  <a:pt x="0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30200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941CCB-D06E-4F42-80F9-F21262E04E2D}" type="datetimeFigureOut">
              <a:rPr lang="zh-CN" altLang="en-US" smtClean="0"/>
              <a:t>2015/5/19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ABA110-D10B-4DDC-980A-C1A3CF547C4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123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gradFill flip="none" rotWithShape="1">
            <a:gsLst>
              <a:gs pos="100000">
                <a:schemeClr val="accent2">
                  <a:lumMod val="75000"/>
                </a:schemeClr>
              </a:gs>
              <a:gs pos="0">
                <a:schemeClr val="accent2">
                  <a:shade val="100000"/>
                  <a:satMod val="115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941CCB-D06E-4F42-80F9-F21262E04E2D}" type="datetimeFigureOut">
              <a:rPr lang="zh-CN" altLang="en-US" smtClean="0"/>
              <a:t>2015/5/19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ABA110-D10B-4DDC-980A-C1A3CF547C4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33563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941CCB-D06E-4F42-80F9-F21262E04E2D}" type="datetimeFigureOut">
              <a:rPr lang="zh-CN" altLang="en-US" smtClean="0"/>
              <a:t>2015/5/19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ABA110-D10B-4DDC-980A-C1A3CF547C4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4495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72287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88052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17628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09288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.xml"/><Relationship Id="rId3" Type="http://schemas.openxmlformats.org/officeDocument/2006/relationships/slideLayout" Target="../slideLayouts/slideLayout8.xml"/><Relationship Id="rId7" Type="http://schemas.openxmlformats.org/officeDocument/2006/relationships/slideLayout" Target="../slideLayouts/slideLayout12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6" Type="http://schemas.openxmlformats.org/officeDocument/2006/relationships/slideLayout" Target="../slideLayouts/slideLayout11.xml"/><Relationship Id="rId11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0.xml"/><Relationship Id="rId10" Type="http://schemas.openxmlformats.org/officeDocument/2006/relationships/slideLayout" Target="../slideLayouts/slideLayout15.xml"/><Relationship Id="rId4" Type="http://schemas.openxmlformats.org/officeDocument/2006/relationships/slideLayout" Target="../slideLayouts/slideLayout9.xml"/><Relationship Id="rId9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1941CCB-D06E-4F42-80F9-F21262E04E2D}" type="datetimeFigureOut">
              <a:rPr lang="zh-CN" altLang="en-US" smtClean="0"/>
              <a:t>2015/5/19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ABA110-D10B-4DDC-980A-C1A3CF547C4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43227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6" r:id="rId4"/>
    <p:sldLayoutId id="2147483667" r:id="rId5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24845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  <p:sldLayoutId id="2147483670" r:id="rId2"/>
    <p:sldLayoutId id="2147483671" r:id="rId3"/>
    <p:sldLayoutId id="2147483672" r:id="rId4"/>
    <p:sldLayoutId id="2147483673" r:id="rId5"/>
    <p:sldLayoutId id="2147483674" r:id="rId6"/>
    <p:sldLayoutId id="2147483675" r:id="rId7"/>
    <p:sldLayoutId id="2147483676" r:id="rId8"/>
    <p:sldLayoutId id="2147483677" r:id="rId9"/>
    <p:sldLayoutId id="2147483678" r:id="rId10"/>
    <p:sldLayoutId id="2147483679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5.xml"/><Relationship Id="rId6" Type="http://schemas.openxmlformats.org/officeDocument/2006/relationships/hyperlink" Target="http://weibo.com/huifeng0118" TargetMode="External"/><Relationship Id="rId5" Type="http://schemas.openxmlformats.org/officeDocument/2006/relationships/image" Target="../media/image8.png"/><Relationship Id="rId4" Type="http://schemas.openxmlformats.org/officeDocument/2006/relationships/hyperlink" Target="http://huisefeng.yanj.cn/" TargetMode="Externa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sucai/" TargetMode="External"/><Relationship Id="rId3" Type="http://schemas.openxmlformats.org/officeDocument/2006/relationships/hyperlink" Target="http://www.ypppt.com/" TargetMode="External"/><Relationship Id="rId7" Type="http://schemas.openxmlformats.org/officeDocument/2006/relationships/hyperlink" Target="http://www.ypppt.com/tubiao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6" Type="http://schemas.openxmlformats.org/officeDocument/2006/relationships/hyperlink" Target="http://www.ypppt.com/beijing/" TargetMode="External"/><Relationship Id="rId5" Type="http://schemas.openxmlformats.org/officeDocument/2006/relationships/hyperlink" Target="http://www.ypppt.com/jieri/" TargetMode="External"/><Relationship Id="rId4" Type="http://schemas.openxmlformats.org/officeDocument/2006/relationships/hyperlink" Target="http://www.ypppt.com/moban/" TargetMode="External"/><Relationship Id="rId9" Type="http://schemas.openxmlformats.org/officeDocument/2006/relationships/hyperlink" Target="http://www.ypppt.com/jiaocheng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任意多边形 13"/>
          <p:cNvSpPr/>
          <p:nvPr/>
        </p:nvSpPr>
        <p:spPr>
          <a:xfrm rot="18991052">
            <a:off x="1716089" y="1403969"/>
            <a:ext cx="7160457" cy="1224801"/>
          </a:xfrm>
          <a:custGeom>
            <a:avLst/>
            <a:gdLst>
              <a:gd name="connsiteX0" fmla="*/ 5868996 w 7160457"/>
              <a:gd name="connsiteY0" fmla="*/ 0 h 1224801"/>
              <a:gd name="connsiteX1" fmla="*/ 7160457 w 7160457"/>
              <a:gd name="connsiteY1" fmla="*/ 1224801 h 1224801"/>
              <a:gd name="connsiteX2" fmla="*/ 1278775 w 7160457"/>
              <a:gd name="connsiteY2" fmla="*/ 1224800 h 1224801"/>
              <a:gd name="connsiteX3" fmla="*/ 0 w 7160457"/>
              <a:gd name="connsiteY3" fmla="*/ 12032 h 1224801"/>
              <a:gd name="connsiteX4" fmla="*/ 0 w 7160457"/>
              <a:gd name="connsiteY4" fmla="*/ 0 h 12248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160457" h="1224801">
                <a:moveTo>
                  <a:pt x="5868996" y="0"/>
                </a:moveTo>
                <a:lnTo>
                  <a:pt x="7160457" y="1224801"/>
                </a:lnTo>
                <a:lnTo>
                  <a:pt x="1278775" y="1224800"/>
                </a:lnTo>
                <a:lnTo>
                  <a:pt x="0" y="12032"/>
                </a:lnTo>
                <a:lnTo>
                  <a:pt x="0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任意多边形 18"/>
          <p:cNvSpPr/>
          <p:nvPr/>
        </p:nvSpPr>
        <p:spPr>
          <a:xfrm rot="18991052">
            <a:off x="2619710" y="3170969"/>
            <a:ext cx="5443899" cy="724955"/>
          </a:xfrm>
          <a:custGeom>
            <a:avLst/>
            <a:gdLst>
              <a:gd name="connsiteX0" fmla="*/ 4679488 w 5443899"/>
              <a:gd name="connsiteY0" fmla="*/ 0 h 724955"/>
              <a:gd name="connsiteX1" fmla="*/ 5443899 w 5443899"/>
              <a:gd name="connsiteY1" fmla="*/ 724955 h 724955"/>
              <a:gd name="connsiteX2" fmla="*/ 764412 w 5443899"/>
              <a:gd name="connsiteY2" fmla="*/ 724955 h 724955"/>
              <a:gd name="connsiteX3" fmla="*/ 0 w 5443899"/>
              <a:gd name="connsiteY3" fmla="*/ 0 h 7249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443899" h="724955">
                <a:moveTo>
                  <a:pt x="4679488" y="0"/>
                </a:moveTo>
                <a:lnTo>
                  <a:pt x="5443899" y="724955"/>
                </a:lnTo>
                <a:lnTo>
                  <a:pt x="764412" y="724955"/>
                </a:lnTo>
                <a:lnTo>
                  <a:pt x="0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任意多边形 19"/>
          <p:cNvSpPr/>
          <p:nvPr/>
        </p:nvSpPr>
        <p:spPr>
          <a:xfrm rot="18991052">
            <a:off x="4375106" y="4299184"/>
            <a:ext cx="2311466" cy="307814"/>
          </a:xfrm>
          <a:custGeom>
            <a:avLst/>
            <a:gdLst>
              <a:gd name="connsiteX0" fmla="*/ 4679488 w 5443899"/>
              <a:gd name="connsiteY0" fmla="*/ 0 h 724955"/>
              <a:gd name="connsiteX1" fmla="*/ 5443899 w 5443899"/>
              <a:gd name="connsiteY1" fmla="*/ 724955 h 724955"/>
              <a:gd name="connsiteX2" fmla="*/ 764412 w 5443899"/>
              <a:gd name="connsiteY2" fmla="*/ 724955 h 724955"/>
              <a:gd name="connsiteX3" fmla="*/ 0 w 5443899"/>
              <a:gd name="connsiteY3" fmla="*/ 0 h 7249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443899" h="724955">
                <a:moveTo>
                  <a:pt x="4679488" y="0"/>
                </a:moveTo>
                <a:lnTo>
                  <a:pt x="5443899" y="724955"/>
                </a:lnTo>
                <a:lnTo>
                  <a:pt x="764412" y="724955"/>
                </a:lnTo>
                <a:lnTo>
                  <a:pt x="0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文本框 21"/>
          <p:cNvSpPr txBox="1"/>
          <p:nvPr/>
        </p:nvSpPr>
        <p:spPr>
          <a:xfrm rot="18981674">
            <a:off x="2794799" y="1714981"/>
            <a:ext cx="480131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smtClean="0">
                <a:solidFill>
                  <a:schemeClr val="bg1"/>
                </a:solidFill>
              </a:rPr>
              <a:t>此处添加幻灯片标题</a:t>
            </a:r>
          </a:p>
        </p:txBody>
      </p:sp>
      <p:sp>
        <p:nvSpPr>
          <p:cNvPr id="23" name="文本框 22"/>
          <p:cNvSpPr txBox="1"/>
          <p:nvPr/>
        </p:nvSpPr>
        <p:spPr>
          <a:xfrm rot="18981674">
            <a:off x="3954020" y="3057287"/>
            <a:ext cx="32624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2400" smtClean="0">
                <a:solidFill>
                  <a:schemeClr val="bg1">
                    <a:lumMod val="50000"/>
                  </a:schemeClr>
                </a:solidFill>
              </a:rPr>
              <a:t>此处添加幻灯片副标题</a:t>
            </a:r>
          </a:p>
        </p:txBody>
      </p:sp>
      <p:sp>
        <p:nvSpPr>
          <p:cNvPr id="24" name="文本框 23"/>
          <p:cNvSpPr txBox="1"/>
          <p:nvPr/>
        </p:nvSpPr>
        <p:spPr>
          <a:xfrm rot="18981674">
            <a:off x="5980517" y="2540695"/>
            <a:ext cx="2723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800" smtClean="0">
                <a:solidFill>
                  <a:schemeClr val="accent2">
                    <a:lumMod val="50000"/>
                  </a:schemeClr>
                </a:solidFill>
              </a:rPr>
              <a:t>此处添加公司名称或时间</a:t>
            </a:r>
          </a:p>
        </p:txBody>
      </p:sp>
      <p:grpSp>
        <p:nvGrpSpPr>
          <p:cNvPr id="28" name="组合 27"/>
          <p:cNvGrpSpPr/>
          <p:nvPr/>
        </p:nvGrpSpPr>
        <p:grpSpPr>
          <a:xfrm>
            <a:off x="565766" y="479759"/>
            <a:ext cx="882869" cy="907107"/>
            <a:chOff x="697138" y="252607"/>
            <a:chExt cx="882869" cy="907107"/>
          </a:xfrm>
        </p:grpSpPr>
        <p:sp>
          <p:nvSpPr>
            <p:cNvPr id="26" name="矩形 25"/>
            <p:cNvSpPr/>
            <p:nvPr/>
          </p:nvSpPr>
          <p:spPr>
            <a:xfrm>
              <a:off x="697138" y="252607"/>
              <a:ext cx="882869" cy="882869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7" name="图片 26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84973" y="312297"/>
              <a:ext cx="707197" cy="84741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15021925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 rot="18991052">
            <a:off x="-366882" y="901406"/>
            <a:ext cx="3937397" cy="524336"/>
          </a:xfrm>
          <a:custGeom>
            <a:avLst/>
            <a:gdLst>
              <a:gd name="connsiteX0" fmla="*/ 4679488 w 5443899"/>
              <a:gd name="connsiteY0" fmla="*/ 0 h 724955"/>
              <a:gd name="connsiteX1" fmla="*/ 5443899 w 5443899"/>
              <a:gd name="connsiteY1" fmla="*/ 724955 h 724955"/>
              <a:gd name="connsiteX2" fmla="*/ 764412 w 5443899"/>
              <a:gd name="connsiteY2" fmla="*/ 724955 h 724955"/>
              <a:gd name="connsiteX3" fmla="*/ 0 w 5443899"/>
              <a:gd name="connsiteY3" fmla="*/ 0 h 7249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443899" h="724955">
                <a:moveTo>
                  <a:pt x="4679488" y="0"/>
                </a:moveTo>
                <a:lnTo>
                  <a:pt x="5443899" y="724955"/>
                </a:lnTo>
                <a:lnTo>
                  <a:pt x="764412" y="724955"/>
                </a:lnTo>
                <a:lnTo>
                  <a:pt x="0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 rot="18981674">
            <a:off x="611525" y="1478116"/>
            <a:ext cx="80022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2400">
                <a:solidFill>
                  <a:schemeClr val="bg1">
                    <a:lumMod val="50000"/>
                  </a:schemeClr>
                </a:solidFill>
              </a:rPr>
              <a:t>目录</a:t>
            </a:r>
            <a:endParaRPr lang="zh-CN" altLang="en-US" sz="2400" smtClean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 rot="18981674">
            <a:off x="1061418" y="756263"/>
            <a:ext cx="145809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2400">
                <a:solidFill>
                  <a:schemeClr val="bg1">
                    <a:lumMod val="50000"/>
                  </a:schemeClr>
                </a:solidFill>
              </a:rPr>
              <a:t>contents</a:t>
            </a:r>
            <a:endParaRPr lang="zh-CN" altLang="en-US" sz="2400" smtClean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8" name="任意多边形 7"/>
          <p:cNvSpPr/>
          <p:nvPr/>
        </p:nvSpPr>
        <p:spPr>
          <a:xfrm rot="18991052">
            <a:off x="-218290" y="2357020"/>
            <a:ext cx="2311466" cy="307814"/>
          </a:xfrm>
          <a:custGeom>
            <a:avLst/>
            <a:gdLst>
              <a:gd name="connsiteX0" fmla="*/ 4679488 w 5443899"/>
              <a:gd name="connsiteY0" fmla="*/ 0 h 724955"/>
              <a:gd name="connsiteX1" fmla="*/ 5443899 w 5443899"/>
              <a:gd name="connsiteY1" fmla="*/ 724955 h 724955"/>
              <a:gd name="connsiteX2" fmla="*/ 764412 w 5443899"/>
              <a:gd name="connsiteY2" fmla="*/ 724955 h 724955"/>
              <a:gd name="connsiteX3" fmla="*/ 0 w 5443899"/>
              <a:gd name="connsiteY3" fmla="*/ 0 h 7249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443899" h="724955">
                <a:moveTo>
                  <a:pt x="4679488" y="0"/>
                </a:moveTo>
                <a:lnTo>
                  <a:pt x="5443899" y="724955"/>
                </a:lnTo>
                <a:lnTo>
                  <a:pt x="764412" y="724955"/>
                </a:lnTo>
                <a:lnTo>
                  <a:pt x="0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5" name="组合 24"/>
          <p:cNvGrpSpPr/>
          <p:nvPr/>
        </p:nvGrpSpPr>
        <p:grpSpPr>
          <a:xfrm>
            <a:off x="4139365" y="757377"/>
            <a:ext cx="3971448" cy="707886"/>
            <a:chOff x="3397547" y="689707"/>
            <a:chExt cx="3971448" cy="707886"/>
          </a:xfrm>
        </p:grpSpPr>
        <p:sp>
          <p:nvSpPr>
            <p:cNvPr id="9" name="文本框 8"/>
            <p:cNvSpPr txBox="1"/>
            <p:nvPr/>
          </p:nvSpPr>
          <p:spPr>
            <a:xfrm>
              <a:off x="4106563" y="804109"/>
              <a:ext cx="326243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smtClean="0"/>
                <a:t>请在此处添加目录标题</a:t>
              </a:r>
            </a:p>
          </p:txBody>
        </p:sp>
        <p:grpSp>
          <p:nvGrpSpPr>
            <p:cNvPr id="12" name="组合 11"/>
            <p:cNvGrpSpPr/>
            <p:nvPr/>
          </p:nvGrpSpPr>
          <p:grpSpPr>
            <a:xfrm>
              <a:off x="3397547" y="689707"/>
              <a:ext cx="757443" cy="707886"/>
              <a:chOff x="3235147" y="872693"/>
              <a:chExt cx="757443" cy="707886"/>
            </a:xfrm>
          </p:grpSpPr>
          <p:sp>
            <p:nvSpPr>
              <p:cNvPr id="10" name="任意多边形 9"/>
              <p:cNvSpPr/>
              <p:nvPr/>
            </p:nvSpPr>
            <p:spPr>
              <a:xfrm rot="18991052">
                <a:off x="3462688" y="1205554"/>
                <a:ext cx="529902" cy="70566"/>
              </a:xfrm>
              <a:custGeom>
                <a:avLst/>
                <a:gdLst>
                  <a:gd name="connsiteX0" fmla="*/ 4679488 w 5443899"/>
                  <a:gd name="connsiteY0" fmla="*/ 0 h 724955"/>
                  <a:gd name="connsiteX1" fmla="*/ 5443899 w 5443899"/>
                  <a:gd name="connsiteY1" fmla="*/ 724955 h 724955"/>
                  <a:gd name="connsiteX2" fmla="*/ 764412 w 5443899"/>
                  <a:gd name="connsiteY2" fmla="*/ 724955 h 724955"/>
                  <a:gd name="connsiteX3" fmla="*/ 0 w 5443899"/>
                  <a:gd name="connsiteY3" fmla="*/ 0 h 7249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43899" h="724955">
                    <a:moveTo>
                      <a:pt x="4679488" y="0"/>
                    </a:moveTo>
                    <a:lnTo>
                      <a:pt x="5443899" y="724955"/>
                    </a:lnTo>
                    <a:lnTo>
                      <a:pt x="764412" y="72495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文本框 10"/>
              <p:cNvSpPr txBox="1"/>
              <p:nvPr/>
            </p:nvSpPr>
            <p:spPr>
              <a:xfrm>
                <a:off x="3235147" y="872693"/>
                <a:ext cx="486030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just"/>
                <a:r>
                  <a:rPr lang="en-US" altLang="zh-CN" sz="4000" smtClean="0">
                    <a:latin typeface="+mn-ea"/>
                  </a:rPr>
                  <a:t>1</a:t>
                </a:r>
                <a:endParaRPr lang="zh-CN" altLang="en-US" sz="4000" smtClean="0">
                  <a:latin typeface="+mn-ea"/>
                </a:endParaRPr>
              </a:p>
            </p:txBody>
          </p:sp>
        </p:grpSp>
      </p:grpSp>
      <p:grpSp>
        <p:nvGrpSpPr>
          <p:cNvPr id="26" name="组合 25"/>
          <p:cNvGrpSpPr/>
          <p:nvPr/>
        </p:nvGrpSpPr>
        <p:grpSpPr>
          <a:xfrm>
            <a:off x="3543749" y="1682315"/>
            <a:ext cx="3971448" cy="707886"/>
            <a:chOff x="3397547" y="1511233"/>
            <a:chExt cx="3971448" cy="707886"/>
          </a:xfrm>
        </p:grpSpPr>
        <p:sp>
          <p:nvSpPr>
            <p:cNvPr id="13" name="文本框 12"/>
            <p:cNvSpPr txBox="1"/>
            <p:nvPr/>
          </p:nvSpPr>
          <p:spPr>
            <a:xfrm>
              <a:off x="4106563" y="1625635"/>
              <a:ext cx="326243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smtClean="0"/>
                <a:t>请在此处添加目录标题</a:t>
              </a:r>
            </a:p>
          </p:txBody>
        </p:sp>
        <p:grpSp>
          <p:nvGrpSpPr>
            <p:cNvPr id="14" name="组合 13"/>
            <p:cNvGrpSpPr/>
            <p:nvPr/>
          </p:nvGrpSpPr>
          <p:grpSpPr>
            <a:xfrm>
              <a:off x="3397547" y="1511233"/>
              <a:ext cx="757443" cy="707886"/>
              <a:chOff x="3235147" y="872693"/>
              <a:chExt cx="757443" cy="707886"/>
            </a:xfrm>
          </p:grpSpPr>
          <p:sp>
            <p:nvSpPr>
              <p:cNvPr id="15" name="任意多边形 14"/>
              <p:cNvSpPr/>
              <p:nvPr/>
            </p:nvSpPr>
            <p:spPr>
              <a:xfrm rot="18991052">
                <a:off x="3462688" y="1205554"/>
                <a:ext cx="529902" cy="70566"/>
              </a:xfrm>
              <a:custGeom>
                <a:avLst/>
                <a:gdLst>
                  <a:gd name="connsiteX0" fmla="*/ 4679488 w 5443899"/>
                  <a:gd name="connsiteY0" fmla="*/ 0 h 724955"/>
                  <a:gd name="connsiteX1" fmla="*/ 5443899 w 5443899"/>
                  <a:gd name="connsiteY1" fmla="*/ 724955 h 724955"/>
                  <a:gd name="connsiteX2" fmla="*/ 764412 w 5443899"/>
                  <a:gd name="connsiteY2" fmla="*/ 724955 h 724955"/>
                  <a:gd name="connsiteX3" fmla="*/ 0 w 5443899"/>
                  <a:gd name="connsiteY3" fmla="*/ 0 h 7249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43899" h="724955">
                    <a:moveTo>
                      <a:pt x="4679488" y="0"/>
                    </a:moveTo>
                    <a:lnTo>
                      <a:pt x="5443899" y="724955"/>
                    </a:lnTo>
                    <a:lnTo>
                      <a:pt x="764412" y="72495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" name="文本框 15"/>
              <p:cNvSpPr txBox="1"/>
              <p:nvPr/>
            </p:nvSpPr>
            <p:spPr>
              <a:xfrm>
                <a:off x="3235147" y="872693"/>
                <a:ext cx="486030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just"/>
                <a:r>
                  <a:rPr lang="en-US" altLang="zh-CN" sz="4000" smtClean="0">
                    <a:latin typeface="+mn-ea"/>
                  </a:rPr>
                  <a:t>2</a:t>
                </a:r>
                <a:endParaRPr lang="zh-CN" altLang="en-US" sz="4000" smtClean="0">
                  <a:latin typeface="+mn-ea"/>
                </a:endParaRPr>
              </a:p>
            </p:txBody>
          </p:sp>
        </p:grpSp>
      </p:grpSp>
      <p:grpSp>
        <p:nvGrpSpPr>
          <p:cNvPr id="27" name="组合 26"/>
          <p:cNvGrpSpPr/>
          <p:nvPr/>
        </p:nvGrpSpPr>
        <p:grpSpPr>
          <a:xfrm>
            <a:off x="2948134" y="2607253"/>
            <a:ext cx="3971448" cy="707886"/>
            <a:chOff x="3397547" y="2332759"/>
            <a:chExt cx="3971448" cy="707886"/>
          </a:xfrm>
        </p:grpSpPr>
        <p:sp>
          <p:nvSpPr>
            <p:cNvPr id="17" name="文本框 16"/>
            <p:cNvSpPr txBox="1"/>
            <p:nvPr/>
          </p:nvSpPr>
          <p:spPr>
            <a:xfrm>
              <a:off x="4106563" y="2447161"/>
              <a:ext cx="326243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smtClean="0"/>
                <a:t>请在此处添加目录标题</a:t>
              </a:r>
            </a:p>
          </p:txBody>
        </p:sp>
        <p:grpSp>
          <p:nvGrpSpPr>
            <p:cNvPr id="18" name="组合 17"/>
            <p:cNvGrpSpPr/>
            <p:nvPr/>
          </p:nvGrpSpPr>
          <p:grpSpPr>
            <a:xfrm>
              <a:off x="3397547" y="2332759"/>
              <a:ext cx="757443" cy="707886"/>
              <a:chOff x="3235147" y="872693"/>
              <a:chExt cx="757443" cy="707886"/>
            </a:xfrm>
          </p:grpSpPr>
          <p:sp>
            <p:nvSpPr>
              <p:cNvPr id="19" name="任意多边形 18"/>
              <p:cNvSpPr/>
              <p:nvPr/>
            </p:nvSpPr>
            <p:spPr>
              <a:xfrm rot="18991052">
                <a:off x="3462688" y="1205554"/>
                <a:ext cx="529902" cy="70566"/>
              </a:xfrm>
              <a:custGeom>
                <a:avLst/>
                <a:gdLst>
                  <a:gd name="connsiteX0" fmla="*/ 4679488 w 5443899"/>
                  <a:gd name="connsiteY0" fmla="*/ 0 h 724955"/>
                  <a:gd name="connsiteX1" fmla="*/ 5443899 w 5443899"/>
                  <a:gd name="connsiteY1" fmla="*/ 724955 h 724955"/>
                  <a:gd name="connsiteX2" fmla="*/ 764412 w 5443899"/>
                  <a:gd name="connsiteY2" fmla="*/ 724955 h 724955"/>
                  <a:gd name="connsiteX3" fmla="*/ 0 w 5443899"/>
                  <a:gd name="connsiteY3" fmla="*/ 0 h 7249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43899" h="724955">
                    <a:moveTo>
                      <a:pt x="4679488" y="0"/>
                    </a:moveTo>
                    <a:lnTo>
                      <a:pt x="5443899" y="724955"/>
                    </a:lnTo>
                    <a:lnTo>
                      <a:pt x="764412" y="72495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文本框 19"/>
              <p:cNvSpPr txBox="1"/>
              <p:nvPr/>
            </p:nvSpPr>
            <p:spPr>
              <a:xfrm>
                <a:off x="3235147" y="872693"/>
                <a:ext cx="486030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just"/>
                <a:r>
                  <a:rPr lang="en-US" altLang="zh-CN" sz="4000" smtClean="0">
                    <a:latin typeface="+mn-ea"/>
                  </a:rPr>
                  <a:t>3</a:t>
                </a:r>
                <a:endParaRPr lang="zh-CN" altLang="en-US" sz="4000" smtClean="0">
                  <a:latin typeface="+mn-ea"/>
                </a:endParaRPr>
              </a:p>
            </p:txBody>
          </p:sp>
        </p:grpSp>
      </p:grpSp>
      <p:grpSp>
        <p:nvGrpSpPr>
          <p:cNvPr id="28" name="组合 27"/>
          <p:cNvGrpSpPr/>
          <p:nvPr/>
        </p:nvGrpSpPr>
        <p:grpSpPr>
          <a:xfrm>
            <a:off x="2352519" y="3532192"/>
            <a:ext cx="3971448" cy="707886"/>
            <a:chOff x="3397547" y="3154285"/>
            <a:chExt cx="3971448" cy="707886"/>
          </a:xfrm>
        </p:grpSpPr>
        <p:sp>
          <p:nvSpPr>
            <p:cNvPr id="21" name="文本框 20"/>
            <p:cNvSpPr txBox="1"/>
            <p:nvPr/>
          </p:nvSpPr>
          <p:spPr>
            <a:xfrm>
              <a:off x="4106563" y="3268687"/>
              <a:ext cx="326243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smtClean="0"/>
                <a:t>请在此处添加目录标题</a:t>
              </a:r>
            </a:p>
          </p:txBody>
        </p:sp>
        <p:grpSp>
          <p:nvGrpSpPr>
            <p:cNvPr id="22" name="组合 21"/>
            <p:cNvGrpSpPr/>
            <p:nvPr/>
          </p:nvGrpSpPr>
          <p:grpSpPr>
            <a:xfrm>
              <a:off x="3397547" y="3154285"/>
              <a:ext cx="757443" cy="707886"/>
              <a:chOff x="3235147" y="872693"/>
              <a:chExt cx="757443" cy="707886"/>
            </a:xfrm>
          </p:grpSpPr>
          <p:sp>
            <p:nvSpPr>
              <p:cNvPr id="23" name="任意多边形 22"/>
              <p:cNvSpPr/>
              <p:nvPr/>
            </p:nvSpPr>
            <p:spPr>
              <a:xfrm rot="18991052">
                <a:off x="3462688" y="1205554"/>
                <a:ext cx="529902" cy="70566"/>
              </a:xfrm>
              <a:custGeom>
                <a:avLst/>
                <a:gdLst>
                  <a:gd name="connsiteX0" fmla="*/ 4679488 w 5443899"/>
                  <a:gd name="connsiteY0" fmla="*/ 0 h 724955"/>
                  <a:gd name="connsiteX1" fmla="*/ 5443899 w 5443899"/>
                  <a:gd name="connsiteY1" fmla="*/ 724955 h 724955"/>
                  <a:gd name="connsiteX2" fmla="*/ 764412 w 5443899"/>
                  <a:gd name="connsiteY2" fmla="*/ 724955 h 724955"/>
                  <a:gd name="connsiteX3" fmla="*/ 0 w 5443899"/>
                  <a:gd name="connsiteY3" fmla="*/ 0 h 7249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43899" h="724955">
                    <a:moveTo>
                      <a:pt x="4679488" y="0"/>
                    </a:moveTo>
                    <a:lnTo>
                      <a:pt x="5443899" y="724955"/>
                    </a:lnTo>
                    <a:lnTo>
                      <a:pt x="764412" y="72495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文本框 23"/>
              <p:cNvSpPr txBox="1"/>
              <p:nvPr/>
            </p:nvSpPr>
            <p:spPr>
              <a:xfrm>
                <a:off x="3235147" y="872693"/>
                <a:ext cx="486030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just"/>
                <a:r>
                  <a:rPr lang="en-US" altLang="zh-CN" sz="4000" smtClean="0">
                    <a:latin typeface="+mn-ea"/>
                  </a:rPr>
                  <a:t>4</a:t>
                </a:r>
                <a:endParaRPr lang="zh-CN" altLang="en-US" sz="4000" smtClean="0">
                  <a:latin typeface="+mn-ea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07910791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43048" y="115778"/>
            <a:ext cx="2723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800" smtClean="0"/>
              <a:t>请在此处添加幻灯片标题</a:t>
            </a:r>
          </a:p>
        </p:txBody>
      </p:sp>
      <p:sp>
        <p:nvSpPr>
          <p:cNvPr id="3" name="任意多边形 2"/>
          <p:cNvSpPr/>
          <p:nvPr/>
        </p:nvSpPr>
        <p:spPr>
          <a:xfrm>
            <a:off x="331599" y="2612578"/>
            <a:ext cx="8420515" cy="357051"/>
          </a:xfrm>
          <a:custGeom>
            <a:avLst/>
            <a:gdLst>
              <a:gd name="connsiteX0" fmla="*/ 0 w 7709727"/>
              <a:gd name="connsiteY0" fmla="*/ 0 h 357051"/>
              <a:gd name="connsiteX1" fmla="*/ 7531202 w 7709727"/>
              <a:gd name="connsiteY1" fmla="*/ 0 h 357051"/>
              <a:gd name="connsiteX2" fmla="*/ 7709727 w 7709727"/>
              <a:gd name="connsiteY2" fmla="*/ 178526 h 357051"/>
              <a:gd name="connsiteX3" fmla="*/ 7531202 w 7709727"/>
              <a:gd name="connsiteY3" fmla="*/ 357051 h 357051"/>
              <a:gd name="connsiteX4" fmla="*/ 0 w 7709727"/>
              <a:gd name="connsiteY4" fmla="*/ 357051 h 357051"/>
              <a:gd name="connsiteX5" fmla="*/ 178525 w 7709727"/>
              <a:gd name="connsiteY5" fmla="*/ 178526 h 3570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709727" h="357051">
                <a:moveTo>
                  <a:pt x="0" y="0"/>
                </a:moveTo>
                <a:lnTo>
                  <a:pt x="7531202" y="0"/>
                </a:lnTo>
                <a:lnTo>
                  <a:pt x="7709727" y="178526"/>
                </a:lnTo>
                <a:lnTo>
                  <a:pt x="7531202" y="357051"/>
                </a:lnTo>
                <a:lnTo>
                  <a:pt x="0" y="357051"/>
                </a:lnTo>
                <a:lnTo>
                  <a:pt x="178525" y="178526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908514" y="2246817"/>
            <a:ext cx="1088571" cy="1088571"/>
            <a:chOff x="934638" y="1837504"/>
            <a:chExt cx="1088571" cy="1088571"/>
          </a:xfrm>
        </p:grpSpPr>
        <p:grpSp>
          <p:nvGrpSpPr>
            <p:cNvPr id="5" name="组合 4"/>
            <p:cNvGrpSpPr/>
            <p:nvPr/>
          </p:nvGrpSpPr>
          <p:grpSpPr>
            <a:xfrm>
              <a:off x="934638" y="1837504"/>
              <a:ext cx="1088571" cy="1088571"/>
              <a:chOff x="1227815" y="1837504"/>
              <a:chExt cx="1088571" cy="1088571"/>
            </a:xfrm>
          </p:grpSpPr>
          <p:sp>
            <p:nvSpPr>
              <p:cNvPr id="8" name="椭圆 7"/>
              <p:cNvSpPr/>
              <p:nvPr/>
            </p:nvSpPr>
            <p:spPr>
              <a:xfrm>
                <a:off x="1227815" y="1837504"/>
                <a:ext cx="1088571" cy="1088571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椭圆 8"/>
              <p:cNvSpPr/>
              <p:nvPr/>
            </p:nvSpPr>
            <p:spPr>
              <a:xfrm>
                <a:off x="1323610" y="1933301"/>
                <a:ext cx="896983" cy="896983"/>
              </a:xfrm>
              <a:prstGeom prst="ellips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 w="38100">
                <a:solidFill>
                  <a:schemeClr val="tx1">
                    <a:lumMod val="90000"/>
                    <a:lumOff val="1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" name="文本框 5"/>
            <p:cNvSpPr txBox="1"/>
            <p:nvPr/>
          </p:nvSpPr>
          <p:spPr>
            <a:xfrm>
              <a:off x="1328239" y="2019663"/>
              <a:ext cx="301366" cy="400110"/>
            </a:xfrm>
            <a:prstGeom prst="rect">
              <a:avLst/>
            </a:prstGeom>
            <a:noFill/>
          </p:spPr>
          <p:txBody>
            <a:bodyPr wrap="none" lIns="0" rIns="0" rtlCol="0">
              <a:spAutoFit/>
            </a:bodyPr>
            <a:lstStyle/>
            <a:p>
              <a:pPr algn="ctr"/>
              <a:r>
                <a:rPr lang="en-US" altLang="zh-CN" sz="2000" smtClean="0">
                  <a:solidFill>
                    <a:schemeClr val="accent2"/>
                  </a:solidFill>
                </a:rPr>
                <a:t>01</a:t>
              </a:r>
              <a:endParaRPr lang="zh-CN" altLang="en-US" sz="2000">
                <a:solidFill>
                  <a:schemeClr val="accent2"/>
                </a:solidFill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1299385" y="2404024"/>
              <a:ext cx="359073" cy="276999"/>
            </a:xfrm>
            <a:prstGeom prst="rect">
              <a:avLst/>
            </a:prstGeom>
            <a:noFill/>
          </p:spPr>
          <p:txBody>
            <a:bodyPr wrap="none" lIns="0" rIns="0" rtlCol="0">
              <a:spAutoFit/>
            </a:bodyPr>
            <a:lstStyle/>
            <a:p>
              <a:pPr algn="ctr"/>
              <a:r>
                <a:rPr lang="en-US" altLang="zh-CN" sz="1200" smtClean="0">
                  <a:solidFill>
                    <a:schemeClr val="bg1"/>
                  </a:solidFill>
                </a:rPr>
                <a:t>2001</a:t>
              </a:r>
              <a:endParaRPr lang="zh-CN" altLang="en-US" sz="1200">
                <a:solidFill>
                  <a:schemeClr val="bg1"/>
                </a:solidFill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2458276" y="2246817"/>
            <a:ext cx="1088571" cy="1088571"/>
            <a:chOff x="2626248" y="1837504"/>
            <a:chExt cx="1088571" cy="1088571"/>
          </a:xfrm>
        </p:grpSpPr>
        <p:grpSp>
          <p:nvGrpSpPr>
            <p:cNvPr id="11" name="组合 10"/>
            <p:cNvGrpSpPr/>
            <p:nvPr/>
          </p:nvGrpSpPr>
          <p:grpSpPr>
            <a:xfrm>
              <a:off x="2626248" y="1837504"/>
              <a:ext cx="1088571" cy="1088571"/>
              <a:chOff x="2626248" y="1837504"/>
              <a:chExt cx="1088571" cy="1088571"/>
            </a:xfrm>
          </p:grpSpPr>
          <p:sp>
            <p:nvSpPr>
              <p:cNvPr id="14" name="椭圆 13"/>
              <p:cNvSpPr/>
              <p:nvPr/>
            </p:nvSpPr>
            <p:spPr>
              <a:xfrm>
                <a:off x="2626248" y="1837504"/>
                <a:ext cx="1088571" cy="1088571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椭圆 14"/>
              <p:cNvSpPr/>
              <p:nvPr/>
            </p:nvSpPr>
            <p:spPr>
              <a:xfrm>
                <a:off x="2722043" y="1933301"/>
                <a:ext cx="896983" cy="896983"/>
              </a:xfrm>
              <a:prstGeom prst="ellipse">
                <a:avLst/>
              </a:prstGeom>
              <a:solidFill>
                <a:schemeClr val="accent2"/>
              </a:solidFill>
              <a:ln w="38100">
                <a:solidFill>
                  <a:schemeClr val="accent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2" name="文本框 11"/>
            <p:cNvSpPr txBox="1"/>
            <p:nvPr/>
          </p:nvSpPr>
          <p:spPr>
            <a:xfrm>
              <a:off x="3022056" y="2019663"/>
              <a:ext cx="301366" cy="400110"/>
            </a:xfrm>
            <a:prstGeom prst="rect">
              <a:avLst/>
            </a:prstGeom>
            <a:noFill/>
          </p:spPr>
          <p:txBody>
            <a:bodyPr wrap="none" lIns="0" rIns="0" rtlCol="0">
              <a:spAutoFit/>
            </a:bodyPr>
            <a:lstStyle/>
            <a:p>
              <a:pPr algn="ctr"/>
              <a:r>
                <a:rPr lang="en-US" altLang="zh-CN" sz="2000" smtClean="0">
                  <a:solidFill>
                    <a:schemeClr val="accent1"/>
                  </a:solidFill>
                </a:rPr>
                <a:t>02</a:t>
              </a:r>
              <a:endParaRPr lang="zh-CN" altLang="en-US" sz="2000">
                <a:solidFill>
                  <a:schemeClr val="accent1"/>
                </a:solidFill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2993202" y="2404024"/>
              <a:ext cx="359073" cy="276999"/>
            </a:xfrm>
            <a:prstGeom prst="rect">
              <a:avLst/>
            </a:prstGeom>
            <a:noFill/>
          </p:spPr>
          <p:txBody>
            <a:bodyPr wrap="none" lIns="0" rIns="0" rtlCol="0">
              <a:spAutoFit/>
            </a:bodyPr>
            <a:lstStyle/>
            <a:p>
              <a:pPr algn="ctr"/>
              <a:r>
                <a:rPr lang="en-US" altLang="zh-CN" sz="1200" smtClean="0">
                  <a:solidFill>
                    <a:schemeClr val="bg1"/>
                  </a:solidFill>
                </a:rPr>
                <a:t>2001</a:t>
              </a:r>
              <a:endParaRPr lang="zh-CN" altLang="en-US" sz="1200">
                <a:solidFill>
                  <a:schemeClr val="bg1"/>
                </a:solidFill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4008038" y="2246817"/>
            <a:ext cx="1088571" cy="1088571"/>
            <a:chOff x="934638" y="1837504"/>
            <a:chExt cx="1088571" cy="1088571"/>
          </a:xfrm>
        </p:grpSpPr>
        <p:grpSp>
          <p:nvGrpSpPr>
            <p:cNvPr id="17" name="组合 16"/>
            <p:cNvGrpSpPr/>
            <p:nvPr/>
          </p:nvGrpSpPr>
          <p:grpSpPr>
            <a:xfrm>
              <a:off x="934638" y="1837504"/>
              <a:ext cx="1088571" cy="1088571"/>
              <a:chOff x="1227815" y="1837504"/>
              <a:chExt cx="1088571" cy="1088571"/>
            </a:xfrm>
          </p:grpSpPr>
          <p:sp>
            <p:nvSpPr>
              <p:cNvPr id="20" name="椭圆 19"/>
              <p:cNvSpPr/>
              <p:nvPr/>
            </p:nvSpPr>
            <p:spPr>
              <a:xfrm>
                <a:off x="1227815" y="1837504"/>
                <a:ext cx="1088571" cy="1088571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椭圆 20"/>
              <p:cNvSpPr/>
              <p:nvPr/>
            </p:nvSpPr>
            <p:spPr>
              <a:xfrm>
                <a:off x="1323610" y="1933301"/>
                <a:ext cx="896983" cy="896983"/>
              </a:xfrm>
              <a:prstGeom prst="ellips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 w="38100">
                <a:solidFill>
                  <a:schemeClr val="tx1">
                    <a:lumMod val="90000"/>
                    <a:lumOff val="1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8" name="文本框 17"/>
            <p:cNvSpPr txBox="1"/>
            <p:nvPr/>
          </p:nvSpPr>
          <p:spPr>
            <a:xfrm>
              <a:off x="1328239" y="2019663"/>
              <a:ext cx="301366" cy="400110"/>
            </a:xfrm>
            <a:prstGeom prst="rect">
              <a:avLst/>
            </a:prstGeom>
            <a:noFill/>
          </p:spPr>
          <p:txBody>
            <a:bodyPr wrap="none" lIns="0" rIns="0" rtlCol="0">
              <a:spAutoFit/>
            </a:bodyPr>
            <a:lstStyle/>
            <a:p>
              <a:pPr algn="ctr"/>
              <a:r>
                <a:rPr lang="en-US" altLang="zh-CN" sz="2000" smtClean="0">
                  <a:solidFill>
                    <a:schemeClr val="accent2"/>
                  </a:solidFill>
                </a:rPr>
                <a:t>03</a:t>
              </a:r>
              <a:endParaRPr lang="zh-CN" altLang="en-US" sz="2000">
                <a:solidFill>
                  <a:schemeClr val="accent2"/>
                </a:solidFill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1299385" y="2404024"/>
              <a:ext cx="359073" cy="276999"/>
            </a:xfrm>
            <a:prstGeom prst="rect">
              <a:avLst/>
            </a:prstGeom>
            <a:noFill/>
          </p:spPr>
          <p:txBody>
            <a:bodyPr wrap="none" lIns="0" rIns="0" rtlCol="0">
              <a:spAutoFit/>
            </a:bodyPr>
            <a:lstStyle/>
            <a:p>
              <a:pPr algn="ctr"/>
              <a:r>
                <a:rPr lang="en-US" altLang="zh-CN" sz="1200" smtClean="0">
                  <a:solidFill>
                    <a:schemeClr val="bg1"/>
                  </a:solidFill>
                </a:rPr>
                <a:t>2001</a:t>
              </a:r>
              <a:endParaRPr lang="zh-CN" altLang="en-US" sz="1200">
                <a:solidFill>
                  <a:schemeClr val="bg1"/>
                </a:solidFill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5557800" y="2246817"/>
            <a:ext cx="1088571" cy="1088571"/>
            <a:chOff x="2626248" y="1837504"/>
            <a:chExt cx="1088571" cy="1088571"/>
          </a:xfrm>
        </p:grpSpPr>
        <p:grpSp>
          <p:nvGrpSpPr>
            <p:cNvPr id="23" name="组合 22"/>
            <p:cNvGrpSpPr/>
            <p:nvPr/>
          </p:nvGrpSpPr>
          <p:grpSpPr>
            <a:xfrm>
              <a:off x="2626248" y="1837504"/>
              <a:ext cx="1088571" cy="1088571"/>
              <a:chOff x="2626248" y="1837504"/>
              <a:chExt cx="1088571" cy="1088571"/>
            </a:xfrm>
          </p:grpSpPr>
          <p:sp>
            <p:nvSpPr>
              <p:cNvPr id="26" name="椭圆 25"/>
              <p:cNvSpPr/>
              <p:nvPr/>
            </p:nvSpPr>
            <p:spPr>
              <a:xfrm>
                <a:off x="2626248" y="1837504"/>
                <a:ext cx="1088571" cy="1088571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椭圆 26"/>
              <p:cNvSpPr/>
              <p:nvPr/>
            </p:nvSpPr>
            <p:spPr>
              <a:xfrm>
                <a:off x="2722043" y="1933301"/>
                <a:ext cx="896983" cy="896983"/>
              </a:xfrm>
              <a:prstGeom prst="ellipse">
                <a:avLst/>
              </a:prstGeom>
              <a:solidFill>
                <a:schemeClr val="accent2"/>
              </a:solidFill>
              <a:ln w="38100">
                <a:solidFill>
                  <a:schemeClr val="accent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4" name="文本框 23"/>
            <p:cNvSpPr txBox="1"/>
            <p:nvPr/>
          </p:nvSpPr>
          <p:spPr>
            <a:xfrm>
              <a:off x="3022056" y="2019663"/>
              <a:ext cx="301366" cy="400110"/>
            </a:xfrm>
            <a:prstGeom prst="rect">
              <a:avLst/>
            </a:prstGeom>
            <a:noFill/>
          </p:spPr>
          <p:txBody>
            <a:bodyPr wrap="none" lIns="0" rIns="0" rtlCol="0">
              <a:spAutoFit/>
            </a:bodyPr>
            <a:lstStyle/>
            <a:p>
              <a:pPr algn="ctr"/>
              <a:r>
                <a:rPr lang="en-US" altLang="zh-CN" sz="2000" smtClean="0">
                  <a:solidFill>
                    <a:schemeClr val="accent1"/>
                  </a:solidFill>
                </a:rPr>
                <a:t>04</a:t>
              </a:r>
              <a:endParaRPr lang="zh-CN" altLang="en-US" sz="2000">
                <a:solidFill>
                  <a:schemeClr val="accent1"/>
                </a:solidFill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2993202" y="2404024"/>
              <a:ext cx="359073" cy="276999"/>
            </a:xfrm>
            <a:prstGeom prst="rect">
              <a:avLst/>
            </a:prstGeom>
            <a:noFill/>
          </p:spPr>
          <p:txBody>
            <a:bodyPr wrap="none" lIns="0" rIns="0" rtlCol="0">
              <a:spAutoFit/>
            </a:bodyPr>
            <a:lstStyle/>
            <a:p>
              <a:pPr algn="ctr"/>
              <a:r>
                <a:rPr lang="en-US" altLang="zh-CN" sz="1200" smtClean="0">
                  <a:solidFill>
                    <a:schemeClr val="bg1"/>
                  </a:solidFill>
                </a:rPr>
                <a:t>2001</a:t>
              </a:r>
              <a:endParaRPr lang="zh-CN" altLang="en-US" sz="1200">
                <a:solidFill>
                  <a:schemeClr val="bg1"/>
                </a:solidFill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7107560" y="2246817"/>
            <a:ext cx="1088571" cy="1088571"/>
            <a:chOff x="934638" y="1837504"/>
            <a:chExt cx="1088571" cy="1088571"/>
          </a:xfrm>
        </p:grpSpPr>
        <p:grpSp>
          <p:nvGrpSpPr>
            <p:cNvPr id="29" name="组合 28"/>
            <p:cNvGrpSpPr/>
            <p:nvPr/>
          </p:nvGrpSpPr>
          <p:grpSpPr>
            <a:xfrm>
              <a:off x="934638" y="1837504"/>
              <a:ext cx="1088571" cy="1088571"/>
              <a:chOff x="1227815" y="1837504"/>
              <a:chExt cx="1088571" cy="1088571"/>
            </a:xfrm>
          </p:grpSpPr>
          <p:sp>
            <p:nvSpPr>
              <p:cNvPr id="32" name="椭圆 31"/>
              <p:cNvSpPr/>
              <p:nvPr/>
            </p:nvSpPr>
            <p:spPr>
              <a:xfrm>
                <a:off x="1227815" y="1837504"/>
                <a:ext cx="1088571" cy="1088571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" name="椭圆 32"/>
              <p:cNvSpPr/>
              <p:nvPr/>
            </p:nvSpPr>
            <p:spPr>
              <a:xfrm>
                <a:off x="1323610" y="1933301"/>
                <a:ext cx="896983" cy="896983"/>
              </a:xfrm>
              <a:prstGeom prst="ellips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 w="38100">
                <a:solidFill>
                  <a:schemeClr val="tx1">
                    <a:lumMod val="90000"/>
                    <a:lumOff val="1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0" name="文本框 29"/>
            <p:cNvSpPr txBox="1"/>
            <p:nvPr/>
          </p:nvSpPr>
          <p:spPr>
            <a:xfrm>
              <a:off x="1328239" y="2019663"/>
              <a:ext cx="301366" cy="400110"/>
            </a:xfrm>
            <a:prstGeom prst="rect">
              <a:avLst/>
            </a:prstGeom>
            <a:noFill/>
          </p:spPr>
          <p:txBody>
            <a:bodyPr wrap="none" lIns="0" rIns="0" rtlCol="0">
              <a:spAutoFit/>
            </a:bodyPr>
            <a:lstStyle/>
            <a:p>
              <a:pPr algn="ctr"/>
              <a:r>
                <a:rPr lang="en-US" altLang="zh-CN" sz="2000" smtClean="0">
                  <a:solidFill>
                    <a:schemeClr val="accent2"/>
                  </a:solidFill>
                </a:rPr>
                <a:t>05</a:t>
              </a:r>
              <a:endParaRPr lang="zh-CN" altLang="en-US" sz="2000">
                <a:solidFill>
                  <a:schemeClr val="accent2"/>
                </a:solidFill>
              </a:endParaRP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1299385" y="2404024"/>
              <a:ext cx="359073" cy="276999"/>
            </a:xfrm>
            <a:prstGeom prst="rect">
              <a:avLst/>
            </a:prstGeom>
            <a:noFill/>
          </p:spPr>
          <p:txBody>
            <a:bodyPr wrap="none" lIns="0" rIns="0" rtlCol="0">
              <a:spAutoFit/>
            </a:bodyPr>
            <a:lstStyle/>
            <a:p>
              <a:pPr algn="ctr"/>
              <a:r>
                <a:rPr lang="en-US" altLang="zh-CN" sz="1200" smtClean="0">
                  <a:solidFill>
                    <a:schemeClr val="bg1"/>
                  </a:solidFill>
                </a:rPr>
                <a:t>2001</a:t>
              </a:r>
              <a:endParaRPr lang="zh-CN" altLang="en-US" sz="1200">
                <a:solidFill>
                  <a:schemeClr val="bg1"/>
                </a:solidFill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566865" y="1047752"/>
            <a:ext cx="1771864" cy="1058522"/>
            <a:chOff x="4006936" y="767212"/>
            <a:chExt cx="1771864" cy="1058522"/>
          </a:xfrm>
        </p:grpSpPr>
        <p:sp>
          <p:nvSpPr>
            <p:cNvPr id="35" name="TextBox 81"/>
            <p:cNvSpPr txBox="1"/>
            <p:nvPr/>
          </p:nvSpPr>
          <p:spPr>
            <a:xfrm>
              <a:off x="4006936" y="767212"/>
              <a:ext cx="177186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200" smtClean="0">
                  <a:solidFill>
                    <a:schemeClr val="accent1"/>
                  </a:solidFill>
                  <a:latin typeface="+mn-ea"/>
                </a:rPr>
                <a:t>在此处添加小标题</a:t>
              </a:r>
              <a:endParaRPr lang="zh-CN" altLang="en-US" sz="1200" dirty="0">
                <a:solidFill>
                  <a:schemeClr val="accent1"/>
                </a:solidFill>
                <a:latin typeface="+mn-ea"/>
              </a:endParaRPr>
            </a:p>
          </p:txBody>
        </p:sp>
        <p:sp>
          <p:nvSpPr>
            <p:cNvPr id="36" name="TextBox 82"/>
            <p:cNvSpPr txBox="1"/>
            <p:nvPr/>
          </p:nvSpPr>
          <p:spPr>
            <a:xfrm>
              <a:off x="4086825" y="1006279"/>
              <a:ext cx="1691975" cy="819455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>
              <a:defPPr>
                <a:defRPr lang="zh-CN"/>
              </a:defPPr>
              <a:lvl1pPr algn="just">
                <a:lnSpc>
                  <a:spcPct val="150000"/>
                </a:lnSpc>
                <a:defRPr sz="1100">
                  <a:latin typeface="+mn-ea"/>
                </a:defRPr>
              </a:lvl1pPr>
            </a:lstStyle>
            <a:p>
              <a:pPr algn="ctr"/>
              <a:r>
                <a:rPr lang="zh-CN" altLang="en-US" sz="1050"/>
                <a:t>请在此添加正文并根据需要调整字体大小，建议采用</a:t>
              </a:r>
              <a:r>
                <a:rPr lang="en-US" altLang="zh-CN" sz="1050"/>
                <a:t>1.5</a:t>
              </a:r>
              <a:r>
                <a:rPr lang="zh-CN" altLang="en-US" sz="1050"/>
                <a:t>倍行距和两端对齐方式</a:t>
              </a:r>
              <a:r>
                <a:rPr lang="zh-CN" altLang="en-US" sz="1050" smtClean="0"/>
                <a:t>。</a:t>
              </a:r>
              <a:endParaRPr lang="zh-CN" altLang="en-US" sz="1050" dirty="0"/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3666389" y="1047752"/>
            <a:ext cx="1771864" cy="1058522"/>
            <a:chOff x="4006936" y="767212"/>
            <a:chExt cx="1771864" cy="1058522"/>
          </a:xfrm>
        </p:grpSpPr>
        <p:sp>
          <p:nvSpPr>
            <p:cNvPr id="38" name="TextBox 81"/>
            <p:cNvSpPr txBox="1"/>
            <p:nvPr/>
          </p:nvSpPr>
          <p:spPr>
            <a:xfrm>
              <a:off x="4006936" y="767212"/>
              <a:ext cx="177186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200" smtClean="0">
                  <a:solidFill>
                    <a:schemeClr val="accent1"/>
                  </a:solidFill>
                  <a:latin typeface="+mn-ea"/>
                </a:rPr>
                <a:t>在此处添加小标题</a:t>
              </a:r>
              <a:endParaRPr lang="zh-CN" altLang="en-US" sz="1200" dirty="0">
                <a:solidFill>
                  <a:schemeClr val="accent1"/>
                </a:solidFill>
                <a:latin typeface="+mn-ea"/>
              </a:endParaRPr>
            </a:p>
          </p:txBody>
        </p:sp>
        <p:sp>
          <p:nvSpPr>
            <p:cNvPr id="39" name="TextBox 82"/>
            <p:cNvSpPr txBox="1"/>
            <p:nvPr/>
          </p:nvSpPr>
          <p:spPr>
            <a:xfrm>
              <a:off x="4086825" y="1006279"/>
              <a:ext cx="1691975" cy="819455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>
              <a:defPPr>
                <a:defRPr lang="zh-CN"/>
              </a:defPPr>
              <a:lvl1pPr algn="just">
                <a:lnSpc>
                  <a:spcPct val="150000"/>
                </a:lnSpc>
                <a:defRPr sz="1100">
                  <a:latin typeface="+mn-ea"/>
                </a:defRPr>
              </a:lvl1pPr>
            </a:lstStyle>
            <a:p>
              <a:pPr algn="ctr"/>
              <a:r>
                <a:rPr lang="zh-CN" altLang="en-US" sz="1050"/>
                <a:t>请在此添加正文并根据需要调整字体大小，建议采用</a:t>
              </a:r>
              <a:r>
                <a:rPr lang="en-US" altLang="zh-CN" sz="1050"/>
                <a:t>1.5</a:t>
              </a:r>
              <a:r>
                <a:rPr lang="zh-CN" altLang="en-US" sz="1050"/>
                <a:t>倍行距和两端对齐方式</a:t>
              </a:r>
              <a:r>
                <a:rPr lang="zh-CN" altLang="en-US" sz="1050" smtClean="0"/>
                <a:t>。</a:t>
              </a:r>
              <a:endParaRPr lang="zh-CN" altLang="en-US" sz="1050" dirty="0"/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6765913" y="1047752"/>
            <a:ext cx="1771864" cy="1058522"/>
            <a:chOff x="4006936" y="767212"/>
            <a:chExt cx="1771864" cy="1058522"/>
          </a:xfrm>
        </p:grpSpPr>
        <p:sp>
          <p:nvSpPr>
            <p:cNvPr id="41" name="TextBox 81"/>
            <p:cNvSpPr txBox="1"/>
            <p:nvPr/>
          </p:nvSpPr>
          <p:spPr>
            <a:xfrm>
              <a:off x="4006936" y="767212"/>
              <a:ext cx="177186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200" smtClean="0">
                  <a:solidFill>
                    <a:schemeClr val="accent1"/>
                  </a:solidFill>
                  <a:latin typeface="+mn-ea"/>
                </a:rPr>
                <a:t>在此处添加小标题</a:t>
              </a:r>
              <a:endParaRPr lang="zh-CN" altLang="en-US" sz="1200" dirty="0">
                <a:solidFill>
                  <a:schemeClr val="accent1"/>
                </a:solidFill>
                <a:latin typeface="+mn-ea"/>
              </a:endParaRPr>
            </a:p>
          </p:txBody>
        </p:sp>
        <p:sp>
          <p:nvSpPr>
            <p:cNvPr id="42" name="TextBox 82"/>
            <p:cNvSpPr txBox="1"/>
            <p:nvPr/>
          </p:nvSpPr>
          <p:spPr>
            <a:xfrm>
              <a:off x="4086825" y="1006279"/>
              <a:ext cx="1691975" cy="819455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>
              <a:defPPr>
                <a:defRPr lang="zh-CN"/>
              </a:defPPr>
              <a:lvl1pPr algn="just">
                <a:lnSpc>
                  <a:spcPct val="150000"/>
                </a:lnSpc>
                <a:defRPr sz="1100">
                  <a:latin typeface="+mn-ea"/>
                </a:defRPr>
              </a:lvl1pPr>
            </a:lstStyle>
            <a:p>
              <a:pPr algn="ctr"/>
              <a:r>
                <a:rPr lang="zh-CN" altLang="en-US" sz="1050"/>
                <a:t>请在此添加正文并根据需要调整字体大小，建议采用</a:t>
              </a:r>
              <a:r>
                <a:rPr lang="en-US" altLang="zh-CN" sz="1050"/>
                <a:t>1.5</a:t>
              </a:r>
              <a:r>
                <a:rPr lang="zh-CN" altLang="en-US" sz="1050"/>
                <a:t>倍行距和两端对齐方式</a:t>
              </a:r>
              <a:r>
                <a:rPr lang="zh-CN" altLang="en-US" sz="1050" smtClean="0"/>
                <a:t>。</a:t>
              </a:r>
              <a:endParaRPr lang="zh-CN" altLang="en-US" sz="1050" dirty="0"/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2116629" y="3587652"/>
            <a:ext cx="1771864" cy="1058522"/>
            <a:chOff x="4006936" y="767212"/>
            <a:chExt cx="1771864" cy="1058522"/>
          </a:xfrm>
        </p:grpSpPr>
        <p:sp>
          <p:nvSpPr>
            <p:cNvPr id="44" name="TextBox 81"/>
            <p:cNvSpPr txBox="1"/>
            <p:nvPr/>
          </p:nvSpPr>
          <p:spPr>
            <a:xfrm>
              <a:off x="4006936" y="767212"/>
              <a:ext cx="177186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200" smtClean="0">
                  <a:solidFill>
                    <a:schemeClr val="accent2"/>
                  </a:solidFill>
                  <a:latin typeface="+mn-ea"/>
                </a:rPr>
                <a:t>在此处添加小标题</a:t>
              </a:r>
              <a:endParaRPr lang="zh-CN" altLang="en-US" sz="1200" dirty="0">
                <a:solidFill>
                  <a:schemeClr val="accent2"/>
                </a:solidFill>
                <a:latin typeface="+mn-ea"/>
              </a:endParaRPr>
            </a:p>
          </p:txBody>
        </p:sp>
        <p:sp>
          <p:nvSpPr>
            <p:cNvPr id="45" name="TextBox 82"/>
            <p:cNvSpPr txBox="1"/>
            <p:nvPr/>
          </p:nvSpPr>
          <p:spPr>
            <a:xfrm>
              <a:off x="4086825" y="1006279"/>
              <a:ext cx="1691975" cy="819455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>
              <a:defPPr>
                <a:defRPr lang="zh-CN"/>
              </a:defPPr>
              <a:lvl1pPr algn="just">
                <a:lnSpc>
                  <a:spcPct val="150000"/>
                </a:lnSpc>
                <a:defRPr sz="1100">
                  <a:latin typeface="+mn-ea"/>
                </a:defRPr>
              </a:lvl1pPr>
            </a:lstStyle>
            <a:p>
              <a:pPr algn="ctr"/>
              <a:r>
                <a:rPr lang="zh-CN" altLang="en-US" sz="1050"/>
                <a:t>请在此添加正文并根据需要调整字体大小，建议采用</a:t>
              </a:r>
              <a:r>
                <a:rPr lang="en-US" altLang="zh-CN" sz="1050"/>
                <a:t>1.5</a:t>
              </a:r>
              <a:r>
                <a:rPr lang="zh-CN" altLang="en-US" sz="1050"/>
                <a:t>倍行距和两端对齐方式</a:t>
              </a:r>
              <a:r>
                <a:rPr lang="zh-CN" altLang="en-US" sz="1050" smtClean="0"/>
                <a:t>。</a:t>
              </a:r>
              <a:endParaRPr lang="zh-CN" altLang="en-US" sz="1050" dirty="0"/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5216153" y="3587652"/>
            <a:ext cx="1771864" cy="1058522"/>
            <a:chOff x="4006936" y="767212"/>
            <a:chExt cx="1771864" cy="1058522"/>
          </a:xfrm>
        </p:grpSpPr>
        <p:sp>
          <p:nvSpPr>
            <p:cNvPr id="47" name="TextBox 81"/>
            <p:cNvSpPr txBox="1"/>
            <p:nvPr/>
          </p:nvSpPr>
          <p:spPr>
            <a:xfrm>
              <a:off x="4006936" y="767212"/>
              <a:ext cx="177186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200" smtClean="0">
                  <a:solidFill>
                    <a:schemeClr val="accent2"/>
                  </a:solidFill>
                  <a:latin typeface="+mn-ea"/>
                </a:rPr>
                <a:t>在此处添加小标题</a:t>
              </a:r>
              <a:endParaRPr lang="zh-CN" altLang="en-US" sz="1200" dirty="0">
                <a:solidFill>
                  <a:schemeClr val="accent2"/>
                </a:solidFill>
                <a:latin typeface="+mn-ea"/>
              </a:endParaRPr>
            </a:p>
          </p:txBody>
        </p:sp>
        <p:sp>
          <p:nvSpPr>
            <p:cNvPr id="48" name="TextBox 82"/>
            <p:cNvSpPr txBox="1"/>
            <p:nvPr/>
          </p:nvSpPr>
          <p:spPr>
            <a:xfrm>
              <a:off x="4086825" y="1006279"/>
              <a:ext cx="1691975" cy="819455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>
              <a:defPPr>
                <a:defRPr lang="zh-CN"/>
              </a:defPPr>
              <a:lvl1pPr algn="just">
                <a:lnSpc>
                  <a:spcPct val="150000"/>
                </a:lnSpc>
                <a:defRPr sz="1100">
                  <a:latin typeface="+mn-ea"/>
                </a:defRPr>
              </a:lvl1pPr>
            </a:lstStyle>
            <a:p>
              <a:pPr algn="ctr"/>
              <a:r>
                <a:rPr lang="zh-CN" altLang="en-US" sz="1050"/>
                <a:t>请在此添加正文并根据需要调整字体大小，建议采用</a:t>
              </a:r>
              <a:r>
                <a:rPr lang="en-US" altLang="zh-CN" sz="1050"/>
                <a:t>1.5</a:t>
              </a:r>
              <a:r>
                <a:rPr lang="zh-CN" altLang="en-US" sz="1050"/>
                <a:t>倍行距和两端对齐方式</a:t>
              </a:r>
              <a:r>
                <a:rPr lang="zh-CN" altLang="en-US" sz="1050" smtClean="0"/>
                <a:t>。</a:t>
              </a:r>
              <a:endParaRPr lang="zh-CN" altLang="en-US" sz="1050" dirty="0"/>
            </a:p>
          </p:txBody>
        </p:sp>
      </p:grpSp>
    </p:spTree>
    <p:extLst>
      <p:ext uri="{BB962C8B-B14F-4D97-AF65-F5344CB8AC3E}">
        <p14:creationId xmlns:p14="http://schemas.microsoft.com/office/powerpoint/2010/main" val="97942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843048" y="115778"/>
            <a:ext cx="2723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800" smtClean="0"/>
              <a:t>请在此处添加幻灯片标题</a:t>
            </a: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65653" y="846394"/>
            <a:ext cx="2570219" cy="171348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8129" y="2731324"/>
            <a:ext cx="2570219" cy="171348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8130" y="846394"/>
            <a:ext cx="2570219" cy="171348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65653" y="2731324"/>
            <a:ext cx="2570219" cy="1713480"/>
          </a:xfrm>
          <a:prstGeom prst="rect">
            <a:avLst/>
          </a:prstGeom>
        </p:spPr>
      </p:pic>
      <p:grpSp>
        <p:nvGrpSpPr>
          <p:cNvPr id="10" name="组合 9"/>
          <p:cNvGrpSpPr/>
          <p:nvPr/>
        </p:nvGrpSpPr>
        <p:grpSpPr>
          <a:xfrm>
            <a:off x="3995999" y="2069599"/>
            <a:ext cx="1152000" cy="1152000"/>
            <a:chOff x="3995999" y="1956382"/>
            <a:chExt cx="1152000" cy="1152000"/>
          </a:xfrm>
        </p:grpSpPr>
        <p:sp>
          <p:nvSpPr>
            <p:cNvPr id="11" name="矩形 10"/>
            <p:cNvSpPr/>
            <p:nvPr/>
          </p:nvSpPr>
          <p:spPr>
            <a:xfrm rot="2700000">
              <a:off x="3995999" y="1956382"/>
              <a:ext cx="1152000" cy="1152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/>
            <p:cNvSpPr/>
            <p:nvPr/>
          </p:nvSpPr>
          <p:spPr>
            <a:xfrm rot="2700000">
              <a:off x="4121999" y="2082382"/>
              <a:ext cx="900000" cy="9000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4127005" y="2401577"/>
              <a:ext cx="889987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100" smtClean="0">
                  <a:solidFill>
                    <a:schemeClr val="bg1"/>
                  </a:solidFill>
                </a:rPr>
                <a:t>添加关键字</a:t>
              </a:r>
            </a:p>
          </p:txBody>
        </p:sp>
      </p:grpSp>
      <p:sp>
        <p:nvSpPr>
          <p:cNvPr id="14" name="文本框 13"/>
          <p:cNvSpPr txBox="1"/>
          <p:nvPr/>
        </p:nvSpPr>
        <p:spPr>
          <a:xfrm>
            <a:off x="1526862" y="4610346"/>
            <a:ext cx="6090275" cy="316369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100" smtClean="0">
                <a:solidFill>
                  <a:schemeClr val="tx2"/>
                </a:solidFill>
                <a:latin typeface="+mn-ea"/>
              </a:rPr>
              <a:t>请在此处添加正文并根据需要调整字体大小，建议采用</a:t>
            </a:r>
            <a:r>
              <a:rPr lang="en-US" altLang="zh-CN" sz="1100" smtClean="0">
                <a:solidFill>
                  <a:schemeClr val="tx2"/>
                </a:solidFill>
                <a:latin typeface="+mn-ea"/>
              </a:rPr>
              <a:t>1.5</a:t>
            </a:r>
            <a:r>
              <a:rPr lang="zh-CN" altLang="en-US" sz="1100">
                <a:solidFill>
                  <a:schemeClr val="tx2"/>
                </a:solidFill>
                <a:latin typeface="+mn-ea"/>
              </a:rPr>
              <a:t>倍行距</a:t>
            </a:r>
            <a:r>
              <a:rPr lang="zh-CN" altLang="en-US" sz="1100" smtClean="0">
                <a:solidFill>
                  <a:schemeClr val="tx2"/>
                </a:solidFill>
                <a:latin typeface="+mn-ea"/>
              </a:rPr>
              <a:t>和居中对齐</a:t>
            </a:r>
            <a:r>
              <a:rPr lang="zh-CN" altLang="en-US" sz="1100">
                <a:solidFill>
                  <a:schemeClr val="tx2"/>
                </a:solidFill>
                <a:latin typeface="+mn-ea"/>
              </a:rPr>
              <a:t>方式</a:t>
            </a:r>
            <a:r>
              <a:rPr lang="zh-CN" altLang="en-US" sz="1100" smtClean="0">
                <a:solidFill>
                  <a:schemeClr val="tx2"/>
                </a:solidFill>
                <a:latin typeface="+mn-ea"/>
              </a:rPr>
              <a:t>。</a:t>
            </a:r>
          </a:p>
        </p:txBody>
      </p:sp>
      <p:grpSp>
        <p:nvGrpSpPr>
          <p:cNvPr id="15" name="组合 14"/>
          <p:cNvGrpSpPr/>
          <p:nvPr/>
        </p:nvGrpSpPr>
        <p:grpSpPr>
          <a:xfrm>
            <a:off x="7423175" y="836125"/>
            <a:ext cx="1296000" cy="1062035"/>
            <a:chOff x="7423175" y="722908"/>
            <a:chExt cx="1296000" cy="1062035"/>
          </a:xfrm>
        </p:grpSpPr>
        <p:sp>
          <p:nvSpPr>
            <p:cNvPr id="16" name="文本框 15"/>
            <p:cNvSpPr txBox="1"/>
            <p:nvPr/>
          </p:nvSpPr>
          <p:spPr>
            <a:xfrm>
              <a:off x="7423176" y="732929"/>
              <a:ext cx="1273149" cy="1052014"/>
            </a:xfrm>
            <a:prstGeom prst="rect">
              <a:avLst/>
            </a:prstGeom>
            <a:noFill/>
          </p:spPr>
          <p:txBody>
            <a:bodyPr wrap="square" lIns="0" tIns="36000" rIns="0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050" smtClean="0">
                  <a:latin typeface="+mn-ea"/>
                </a:rPr>
                <a:t>请在此添加正文并根据需要调整字体大小，建议采用</a:t>
              </a:r>
              <a:r>
                <a:rPr lang="en-US" altLang="zh-CN" sz="1050" smtClean="0">
                  <a:latin typeface="+mn-ea"/>
                </a:rPr>
                <a:t>1.5</a:t>
              </a:r>
              <a:r>
                <a:rPr lang="zh-CN" altLang="en-US" sz="1050">
                  <a:latin typeface="+mn-ea"/>
                </a:rPr>
                <a:t>倍行距和两端对齐方式</a:t>
              </a:r>
              <a:r>
                <a:rPr lang="zh-CN" altLang="en-US" sz="1050" smtClean="0">
                  <a:latin typeface="+mn-ea"/>
                </a:rPr>
                <a:t>。</a:t>
              </a:r>
            </a:p>
          </p:txBody>
        </p:sp>
        <p:cxnSp>
          <p:nvCxnSpPr>
            <p:cNvPr id="17" name="直接连接符 16"/>
            <p:cNvCxnSpPr/>
            <p:nvPr/>
          </p:nvCxnSpPr>
          <p:spPr>
            <a:xfrm>
              <a:off x="7423175" y="722908"/>
              <a:ext cx="1296000" cy="0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组合 17"/>
          <p:cNvGrpSpPr/>
          <p:nvPr/>
        </p:nvGrpSpPr>
        <p:grpSpPr>
          <a:xfrm>
            <a:off x="7400325" y="2731324"/>
            <a:ext cx="1296000" cy="1062035"/>
            <a:chOff x="7423175" y="722908"/>
            <a:chExt cx="1296000" cy="1062035"/>
          </a:xfrm>
        </p:grpSpPr>
        <p:sp>
          <p:nvSpPr>
            <p:cNvPr id="19" name="文本框 18"/>
            <p:cNvSpPr txBox="1"/>
            <p:nvPr/>
          </p:nvSpPr>
          <p:spPr>
            <a:xfrm>
              <a:off x="7423176" y="732929"/>
              <a:ext cx="1273149" cy="1052014"/>
            </a:xfrm>
            <a:prstGeom prst="rect">
              <a:avLst/>
            </a:prstGeom>
            <a:noFill/>
          </p:spPr>
          <p:txBody>
            <a:bodyPr wrap="square" lIns="0" tIns="36000" rIns="0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050" smtClean="0">
                  <a:latin typeface="+mn-ea"/>
                </a:rPr>
                <a:t>请在此添加正文并根据需要调整字体大小，建议采用</a:t>
              </a:r>
              <a:r>
                <a:rPr lang="en-US" altLang="zh-CN" sz="1050" smtClean="0">
                  <a:latin typeface="+mn-ea"/>
                </a:rPr>
                <a:t>1.5</a:t>
              </a:r>
              <a:r>
                <a:rPr lang="zh-CN" altLang="en-US" sz="1050">
                  <a:latin typeface="+mn-ea"/>
                </a:rPr>
                <a:t>倍行距和两端对齐方式</a:t>
              </a:r>
              <a:r>
                <a:rPr lang="zh-CN" altLang="en-US" sz="1050" smtClean="0">
                  <a:latin typeface="+mn-ea"/>
                </a:rPr>
                <a:t>。</a:t>
              </a:r>
            </a:p>
          </p:txBody>
        </p:sp>
        <p:cxnSp>
          <p:nvCxnSpPr>
            <p:cNvPr id="20" name="直接连接符 19"/>
            <p:cNvCxnSpPr/>
            <p:nvPr/>
          </p:nvCxnSpPr>
          <p:spPr>
            <a:xfrm>
              <a:off x="7423175" y="722908"/>
              <a:ext cx="1296000" cy="0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1" name="组合 20"/>
          <p:cNvGrpSpPr/>
          <p:nvPr/>
        </p:nvGrpSpPr>
        <p:grpSpPr>
          <a:xfrm>
            <a:off x="447673" y="846146"/>
            <a:ext cx="1296000" cy="1062035"/>
            <a:chOff x="7423175" y="722908"/>
            <a:chExt cx="1296000" cy="1062035"/>
          </a:xfrm>
        </p:grpSpPr>
        <p:sp>
          <p:nvSpPr>
            <p:cNvPr id="22" name="文本框 21"/>
            <p:cNvSpPr txBox="1"/>
            <p:nvPr/>
          </p:nvSpPr>
          <p:spPr>
            <a:xfrm>
              <a:off x="7423176" y="732929"/>
              <a:ext cx="1273149" cy="1052014"/>
            </a:xfrm>
            <a:prstGeom prst="rect">
              <a:avLst/>
            </a:prstGeom>
            <a:noFill/>
          </p:spPr>
          <p:txBody>
            <a:bodyPr wrap="square" lIns="0" tIns="36000" rIns="0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050" smtClean="0">
                  <a:latin typeface="+mn-ea"/>
                </a:rPr>
                <a:t>请在此添加正文并根据需要调整字体大小，建议采用</a:t>
              </a:r>
              <a:r>
                <a:rPr lang="en-US" altLang="zh-CN" sz="1050" smtClean="0">
                  <a:latin typeface="+mn-ea"/>
                </a:rPr>
                <a:t>1.5</a:t>
              </a:r>
              <a:r>
                <a:rPr lang="zh-CN" altLang="en-US" sz="1050">
                  <a:latin typeface="+mn-ea"/>
                </a:rPr>
                <a:t>倍行距和两端对齐方式</a:t>
              </a:r>
              <a:r>
                <a:rPr lang="zh-CN" altLang="en-US" sz="1050" smtClean="0">
                  <a:latin typeface="+mn-ea"/>
                </a:rPr>
                <a:t>。</a:t>
              </a:r>
            </a:p>
          </p:txBody>
        </p:sp>
        <p:cxnSp>
          <p:nvCxnSpPr>
            <p:cNvPr id="23" name="直接连接符 22"/>
            <p:cNvCxnSpPr/>
            <p:nvPr/>
          </p:nvCxnSpPr>
          <p:spPr>
            <a:xfrm>
              <a:off x="7423175" y="722908"/>
              <a:ext cx="1296000" cy="0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4" name="组合 23"/>
          <p:cNvGrpSpPr/>
          <p:nvPr/>
        </p:nvGrpSpPr>
        <p:grpSpPr>
          <a:xfrm>
            <a:off x="424823" y="2741345"/>
            <a:ext cx="1296000" cy="1062035"/>
            <a:chOff x="7423175" y="722908"/>
            <a:chExt cx="1296000" cy="1062035"/>
          </a:xfrm>
        </p:grpSpPr>
        <p:sp>
          <p:nvSpPr>
            <p:cNvPr id="25" name="文本框 24"/>
            <p:cNvSpPr txBox="1"/>
            <p:nvPr/>
          </p:nvSpPr>
          <p:spPr>
            <a:xfrm>
              <a:off x="7423176" y="732929"/>
              <a:ext cx="1273149" cy="1052014"/>
            </a:xfrm>
            <a:prstGeom prst="rect">
              <a:avLst/>
            </a:prstGeom>
            <a:noFill/>
          </p:spPr>
          <p:txBody>
            <a:bodyPr wrap="square" lIns="0" tIns="36000" rIns="0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050" smtClean="0">
                  <a:latin typeface="+mn-ea"/>
                </a:rPr>
                <a:t>请在此添加正文并根据需要调整字体大小，建议采用</a:t>
              </a:r>
              <a:r>
                <a:rPr lang="en-US" altLang="zh-CN" sz="1050" smtClean="0">
                  <a:latin typeface="+mn-ea"/>
                </a:rPr>
                <a:t>1.5</a:t>
              </a:r>
              <a:r>
                <a:rPr lang="zh-CN" altLang="en-US" sz="1050">
                  <a:latin typeface="+mn-ea"/>
                </a:rPr>
                <a:t>倍行距和两端对齐方式</a:t>
              </a:r>
              <a:r>
                <a:rPr lang="zh-CN" altLang="en-US" sz="1050" smtClean="0">
                  <a:latin typeface="+mn-ea"/>
                </a:rPr>
                <a:t>。</a:t>
              </a:r>
            </a:p>
          </p:txBody>
        </p:sp>
        <p:cxnSp>
          <p:nvCxnSpPr>
            <p:cNvPr id="26" name="直接连接符 25"/>
            <p:cNvCxnSpPr/>
            <p:nvPr/>
          </p:nvCxnSpPr>
          <p:spPr>
            <a:xfrm>
              <a:off x="7423175" y="722908"/>
              <a:ext cx="1296000" cy="0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72735640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43048" y="115778"/>
            <a:ext cx="2723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800" smtClean="0"/>
              <a:t>请在此处添加幻灯片标题</a:t>
            </a:r>
          </a:p>
        </p:txBody>
      </p:sp>
      <p:sp>
        <p:nvSpPr>
          <p:cNvPr id="49" name="任意多边形 48"/>
          <p:cNvSpPr/>
          <p:nvPr/>
        </p:nvSpPr>
        <p:spPr>
          <a:xfrm>
            <a:off x="3300412" y="1454204"/>
            <a:ext cx="2490788" cy="2490788"/>
          </a:xfrm>
          <a:custGeom>
            <a:avLst/>
            <a:gdLst>
              <a:gd name="connsiteX0" fmla="*/ 1245393 w 2490788"/>
              <a:gd name="connsiteY0" fmla="*/ 116680 h 2490788"/>
              <a:gd name="connsiteX1" fmla="*/ 116680 w 2490788"/>
              <a:gd name="connsiteY1" fmla="*/ 1245393 h 2490788"/>
              <a:gd name="connsiteX2" fmla="*/ 1245393 w 2490788"/>
              <a:gd name="connsiteY2" fmla="*/ 2374106 h 2490788"/>
              <a:gd name="connsiteX3" fmla="*/ 2374106 w 2490788"/>
              <a:gd name="connsiteY3" fmla="*/ 1245393 h 2490788"/>
              <a:gd name="connsiteX4" fmla="*/ 1245393 w 2490788"/>
              <a:gd name="connsiteY4" fmla="*/ 116680 h 2490788"/>
              <a:gd name="connsiteX5" fmla="*/ 1245394 w 2490788"/>
              <a:gd name="connsiteY5" fmla="*/ 0 h 2490788"/>
              <a:gd name="connsiteX6" fmla="*/ 2490788 w 2490788"/>
              <a:gd name="connsiteY6" fmla="*/ 1245394 h 2490788"/>
              <a:gd name="connsiteX7" fmla="*/ 1245394 w 2490788"/>
              <a:gd name="connsiteY7" fmla="*/ 2490788 h 2490788"/>
              <a:gd name="connsiteX8" fmla="*/ 0 w 2490788"/>
              <a:gd name="connsiteY8" fmla="*/ 1245394 h 2490788"/>
              <a:gd name="connsiteX9" fmla="*/ 1245394 w 2490788"/>
              <a:gd name="connsiteY9" fmla="*/ 0 h 24907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490788" h="2490788">
                <a:moveTo>
                  <a:pt x="1245393" y="116680"/>
                </a:moveTo>
                <a:cubicBezTo>
                  <a:pt x="622022" y="116680"/>
                  <a:pt x="116680" y="622022"/>
                  <a:pt x="116680" y="1245393"/>
                </a:cubicBezTo>
                <a:cubicBezTo>
                  <a:pt x="116680" y="1868764"/>
                  <a:pt x="622022" y="2374106"/>
                  <a:pt x="1245393" y="2374106"/>
                </a:cubicBezTo>
                <a:cubicBezTo>
                  <a:pt x="1868764" y="2374106"/>
                  <a:pt x="2374106" y="1868764"/>
                  <a:pt x="2374106" y="1245393"/>
                </a:cubicBezTo>
                <a:cubicBezTo>
                  <a:pt x="2374106" y="622022"/>
                  <a:pt x="1868764" y="116680"/>
                  <a:pt x="1245393" y="116680"/>
                </a:cubicBezTo>
                <a:close/>
                <a:moveTo>
                  <a:pt x="1245394" y="0"/>
                </a:moveTo>
                <a:cubicBezTo>
                  <a:pt x="1933206" y="0"/>
                  <a:pt x="2490788" y="557582"/>
                  <a:pt x="2490788" y="1245394"/>
                </a:cubicBezTo>
                <a:cubicBezTo>
                  <a:pt x="2490788" y="1933206"/>
                  <a:pt x="1933206" y="2490788"/>
                  <a:pt x="1245394" y="2490788"/>
                </a:cubicBezTo>
                <a:cubicBezTo>
                  <a:pt x="557582" y="2490788"/>
                  <a:pt x="0" y="1933206"/>
                  <a:pt x="0" y="1245394"/>
                </a:cubicBezTo>
                <a:cubicBezTo>
                  <a:pt x="0" y="557582"/>
                  <a:pt x="557582" y="0"/>
                  <a:pt x="1245394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0" name="组合 49"/>
          <p:cNvGrpSpPr/>
          <p:nvPr/>
        </p:nvGrpSpPr>
        <p:grpSpPr>
          <a:xfrm>
            <a:off x="4077806" y="1125591"/>
            <a:ext cx="936000" cy="936000"/>
            <a:chOff x="4077806" y="790575"/>
            <a:chExt cx="936000" cy="936000"/>
          </a:xfrm>
        </p:grpSpPr>
        <p:grpSp>
          <p:nvGrpSpPr>
            <p:cNvPr id="51" name="组合 50"/>
            <p:cNvGrpSpPr/>
            <p:nvPr/>
          </p:nvGrpSpPr>
          <p:grpSpPr>
            <a:xfrm>
              <a:off x="4077806" y="790575"/>
              <a:ext cx="936000" cy="936000"/>
              <a:chOff x="4077806" y="790575"/>
              <a:chExt cx="936000" cy="936000"/>
            </a:xfrm>
          </p:grpSpPr>
          <p:sp>
            <p:nvSpPr>
              <p:cNvPr id="53" name="椭圆 52"/>
              <p:cNvSpPr/>
              <p:nvPr/>
            </p:nvSpPr>
            <p:spPr>
              <a:xfrm>
                <a:off x="4077806" y="790575"/>
                <a:ext cx="936000" cy="936000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4" name="椭圆 53"/>
              <p:cNvSpPr/>
              <p:nvPr/>
            </p:nvSpPr>
            <p:spPr>
              <a:xfrm>
                <a:off x="4149806" y="862575"/>
                <a:ext cx="792000" cy="792000"/>
              </a:xfrm>
              <a:prstGeom prst="ellips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2" name="文本框 51"/>
            <p:cNvSpPr txBox="1"/>
            <p:nvPr/>
          </p:nvSpPr>
          <p:spPr>
            <a:xfrm>
              <a:off x="4440809" y="963458"/>
              <a:ext cx="209994" cy="523220"/>
            </a:xfrm>
            <a:prstGeom prst="rect">
              <a:avLst/>
            </a:prstGeom>
            <a:noFill/>
          </p:spPr>
          <p:txBody>
            <a:bodyPr wrap="none" lIns="0" rIns="0" rtlCol="0">
              <a:spAutoFit/>
            </a:bodyPr>
            <a:lstStyle/>
            <a:p>
              <a:pPr algn="ctr"/>
              <a:r>
                <a:rPr lang="en-US" altLang="zh-CN" sz="2800" smtClean="0">
                  <a:solidFill>
                    <a:schemeClr val="bg1"/>
                  </a:solidFill>
                </a:rPr>
                <a:t>1</a:t>
              </a:r>
              <a:endParaRPr lang="zh-CN" altLang="en-US" sz="2800">
                <a:solidFill>
                  <a:schemeClr val="bg1"/>
                </a:solidFill>
              </a:endParaRP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3141806" y="2849616"/>
            <a:ext cx="936000" cy="936000"/>
            <a:chOff x="3141806" y="2514600"/>
            <a:chExt cx="936000" cy="936000"/>
          </a:xfrm>
        </p:grpSpPr>
        <p:grpSp>
          <p:nvGrpSpPr>
            <p:cNvPr id="56" name="组合 55"/>
            <p:cNvGrpSpPr/>
            <p:nvPr/>
          </p:nvGrpSpPr>
          <p:grpSpPr>
            <a:xfrm>
              <a:off x="3141806" y="2514600"/>
              <a:ext cx="936000" cy="936000"/>
              <a:chOff x="3141806" y="2514600"/>
              <a:chExt cx="936000" cy="936000"/>
            </a:xfrm>
          </p:grpSpPr>
          <p:sp>
            <p:nvSpPr>
              <p:cNvPr id="58" name="椭圆 57"/>
              <p:cNvSpPr/>
              <p:nvPr/>
            </p:nvSpPr>
            <p:spPr>
              <a:xfrm>
                <a:off x="3141806" y="2514600"/>
                <a:ext cx="936000" cy="936000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9" name="椭圆 58"/>
              <p:cNvSpPr/>
              <p:nvPr/>
            </p:nvSpPr>
            <p:spPr>
              <a:xfrm>
                <a:off x="3213806" y="2586600"/>
                <a:ext cx="792000" cy="792000"/>
              </a:xfrm>
              <a:prstGeom prst="ellips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7" name="文本框 56"/>
            <p:cNvSpPr txBox="1"/>
            <p:nvPr/>
          </p:nvSpPr>
          <p:spPr>
            <a:xfrm>
              <a:off x="3504809" y="2720990"/>
              <a:ext cx="209994" cy="523220"/>
            </a:xfrm>
            <a:prstGeom prst="rect">
              <a:avLst/>
            </a:prstGeom>
            <a:noFill/>
          </p:spPr>
          <p:txBody>
            <a:bodyPr wrap="none" lIns="0" rIns="0" rtlCol="0">
              <a:spAutoFit/>
            </a:bodyPr>
            <a:lstStyle/>
            <a:p>
              <a:pPr algn="ctr"/>
              <a:r>
                <a:rPr lang="en-US" altLang="zh-CN" sz="2800" smtClean="0">
                  <a:solidFill>
                    <a:schemeClr val="bg1"/>
                  </a:solidFill>
                </a:rPr>
                <a:t>2</a:t>
              </a:r>
              <a:endParaRPr lang="zh-CN" altLang="en-US" sz="2800">
                <a:solidFill>
                  <a:schemeClr val="bg1"/>
                </a:solidFill>
              </a:endParaRP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5013806" y="2849616"/>
            <a:ext cx="936000" cy="936000"/>
            <a:chOff x="5013806" y="2514600"/>
            <a:chExt cx="936000" cy="936000"/>
          </a:xfrm>
        </p:grpSpPr>
        <p:grpSp>
          <p:nvGrpSpPr>
            <p:cNvPr id="61" name="组合 60"/>
            <p:cNvGrpSpPr/>
            <p:nvPr/>
          </p:nvGrpSpPr>
          <p:grpSpPr>
            <a:xfrm>
              <a:off x="5013806" y="2514600"/>
              <a:ext cx="936000" cy="936000"/>
              <a:chOff x="5013806" y="2514600"/>
              <a:chExt cx="936000" cy="936000"/>
            </a:xfrm>
          </p:grpSpPr>
          <p:sp>
            <p:nvSpPr>
              <p:cNvPr id="63" name="椭圆 62"/>
              <p:cNvSpPr/>
              <p:nvPr/>
            </p:nvSpPr>
            <p:spPr>
              <a:xfrm>
                <a:off x="5013806" y="2514600"/>
                <a:ext cx="936000" cy="936000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4" name="椭圆 63"/>
              <p:cNvSpPr/>
              <p:nvPr/>
            </p:nvSpPr>
            <p:spPr>
              <a:xfrm>
                <a:off x="5085806" y="2586600"/>
                <a:ext cx="792000" cy="792000"/>
              </a:xfrm>
              <a:prstGeom prst="ellips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2" name="文本框 61"/>
            <p:cNvSpPr txBox="1"/>
            <p:nvPr/>
          </p:nvSpPr>
          <p:spPr>
            <a:xfrm>
              <a:off x="5376809" y="2720990"/>
              <a:ext cx="209994" cy="523220"/>
            </a:xfrm>
            <a:prstGeom prst="rect">
              <a:avLst/>
            </a:prstGeom>
            <a:noFill/>
          </p:spPr>
          <p:txBody>
            <a:bodyPr wrap="none" lIns="0" rIns="0" rtlCol="0">
              <a:spAutoFit/>
            </a:bodyPr>
            <a:lstStyle/>
            <a:p>
              <a:pPr algn="ctr"/>
              <a:r>
                <a:rPr lang="en-US" altLang="zh-CN" sz="2800" smtClean="0">
                  <a:solidFill>
                    <a:schemeClr val="bg1"/>
                  </a:solidFill>
                </a:rPr>
                <a:t>3</a:t>
              </a:r>
              <a:endParaRPr lang="zh-CN" altLang="en-US" sz="2800">
                <a:solidFill>
                  <a:schemeClr val="bg1"/>
                </a:solidFill>
              </a:endParaRPr>
            </a:p>
          </p:txBody>
        </p:sp>
      </p:grpSp>
      <p:sp>
        <p:nvSpPr>
          <p:cNvPr id="65" name="矩形 64"/>
          <p:cNvSpPr/>
          <p:nvPr/>
        </p:nvSpPr>
        <p:spPr>
          <a:xfrm>
            <a:off x="3764035" y="2469839"/>
            <a:ext cx="1563541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400" smtClean="0">
                <a:latin typeface="+mn-ea"/>
              </a:rPr>
              <a:t>此处添加关键字</a:t>
            </a:r>
            <a:endParaRPr lang="zh-CN" altLang="en-US" sz="1400" dirty="0">
              <a:latin typeface="+mn-ea"/>
            </a:endParaRPr>
          </a:p>
        </p:txBody>
      </p:sp>
      <p:grpSp>
        <p:nvGrpSpPr>
          <p:cNvPr id="66" name="组合 65"/>
          <p:cNvGrpSpPr/>
          <p:nvPr/>
        </p:nvGrpSpPr>
        <p:grpSpPr>
          <a:xfrm>
            <a:off x="543219" y="2609701"/>
            <a:ext cx="2307584" cy="1335291"/>
            <a:chOff x="4006936" y="732817"/>
            <a:chExt cx="2307584" cy="1335291"/>
          </a:xfrm>
        </p:grpSpPr>
        <p:sp>
          <p:nvSpPr>
            <p:cNvPr id="67" name="TextBox 81"/>
            <p:cNvSpPr txBox="1"/>
            <p:nvPr/>
          </p:nvSpPr>
          <p:spPr>
            <a:xfrm>
              <a:off x="4006936" y="732817"/>
              <a:ext cx="230758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b="1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在此处添加小标题</a:t>
              </a:r>
              <a:endPara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endParaRPr>
            </a:p>
          </p:txBody>
        </p:sp>
        <p:sp>
          <p:nvSpPr>
            <p:cNvPr id="68" name="TextBox 82"/>
            <p:cNvSpPr txBox="1"/>
            <p:nvPr/>
          </p:nvSpPr>
          <p:spPr>
            <a:xfrm>
              <a:off x="4086825" y="1006279"/>
              <a:ext cx="2227695" cy="1061829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>
              <a:defPPr>
                <a:defRPr lang="zh-CN"/>
              </a:defPPr>
              <a:lvl1pPr algn="just">
                <a:lnSpc>
                  <a:spcPct val="150000"/>
                </a:lnSpc>
                <a:defRPr sz="1100">
                  <a:latin typeface="+mn-ea"/>
                </a:defRPr>
              </a:lvl1pPr>
            </a:lstStyle>
            <a:p>
              <a:r>
                <a:rPr lang="zh-CN" altLang="en-US" sz="1050"/>
                <a:t>请在此添加正文并根据需要调整字体大小，建议采用</a:t>
              </a:r>
              <a:r>
                <a:rPr lang="en-US" altLang="zh-CN" sz="1050"/>
                <a:t>1.5</a:t>
              </a:r>
              <a:r>
                <a:rPr lang="zh-CN" altLang="en-US" sz="1050"/>
                <a:t>倍行距和两端对齐方式。请在此添加正文并根据需要调整字体</a:t>
              </a:r>
              <a:r>
                <a:rPr lang="zh-CN" altLang="en-US" sz="1050" smtClean="0"/>
                <a:t>大小。</a:t>
              </a:r>
              <a:endParaRPr lang="zh-CN" altLang="en-US" sz="1050" dirty="0"/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6240809" y="2609701"/>
            <a:ext cx="2307584" cy="1335291"/>
            <a:chOff x="4006936" y="732817"/>
            <a:chExt cx="2307584" cy="1335291"/>
          </a:xfrm>
        </p:grpSpPr>
        <p:sp>
          <p:nvSpPr>
            <p:cNvPr id="70" name="TextBox 81"/>
            <p:cNvSpPr txBox="1"/>
            <p:nvPr/>
          </p:nvSpPr>
          <p:spPr>
            <a:xfrm>
              <a:off x="4006936" y="732817"/>
              <a:ext cx="230758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b="1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在此处添加小标题</a:t>
              </a:r>
              <a:endPara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endParaRPr>
            </a:p>
          </p:txBody>
        </p:sp>
        <p:sp>
          <p:nvSpPr>
            <p:cNvPr id="71" name="TextBox 82"/>
            <p:cNvSpPr txBox="1"/>
            <p:nvPr/>
          </p:nvSpPr>
          <p:spPr>
            <a:xfrm>
              <a:off x="4086825" y="1006279"/>
              <a:ext cx="2227695" cy="1061829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>
              <a:defPPr>
                <a:defRPr lang="zh-CN"/>
              </a:defPPr>
              <a:lvl1pPr algn="just">
                <a:lnSpc>
                  <a:spcPct val="150000"/>
                </a:lnSpc>
                <a:defRPr sz="1100">
                  <a:latin typeface="+mn-ea"/>
                </a:defRPr>
              </a:lvl1pPr>
            </a:lstStyle>
            <a:p>
              <a:r>
                <a:rPr lang="zh-CN" altLang="en-US" sz="1050"/>
                <a:t>请在此添加正文并根据需要调整字体大小，建议采用</a:t>
              </a:r>
              <a:r>
                <a:rPr lang="en-US" altLang="zh-CN" sz="1050"/>
                <a:t>1.5</a:t>
              </a:r>
              <a:r>
                <a:rPr lang="zh-CN" altLang="en-US" sz="1050"/>
                <a:t>倍行距和两端对齐方式。请在此添加正文并根据需要调整字体</a:t>
              </a:r>
              <a:r>
                <a:rPr lang="zh-CN" altLang="en-US" sz="1050" smtClean="0"/>
                <a:t>大小。</a:t>
              </a:r>
              <a:endParaRPr lang="zh-CN" altLang="en-US" sz="1050" dirty="0"/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5586803" y="829881"/>
            <a:ext cx="2961590" cy="1092917"/>
            <a:chOff x="4006936" y="732817"/>
            <a:chExt cx="3105766" cy="1092917"/>
          </a:xfrm>
        </p:grpSpPr>
        <p:sp>
          <p:nvSpPr>
            <p:cNvPr id="73" name="TextBox 81"/>
            <p:cNvSpPr txBox="1"/>
            <p:nvPr/>
          </p:nvSpPr>
          <p:spPr>
            <a:xfrm>
              <a:off x="4006936" y="732817"/>
              <a:ext cx="230758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b="1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在此处添加小标题</a:t>
              </a:r>
              <a:endPara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endParaRPr>
            </a:p>
          </p:txBody>
        </p:sp>
        <p:sp>
          <p:nvSpPr>
            <p:cNvPr id="74" name="TextBox 82"/>
            <p:cNvSpPr txBox="1"/>
            <p:nvPr/>
          </p:nvSpPr>
          <p:spPr>
            <a:xfrm>
              <a:off x="4086825" y="1006279"/>
              <a:ext cx="3025877" cy="819455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>
              <a:defPPr>
                <a:defRPr lang="zh-CN"/>
              </a:defPPr>
              <a:lvl1pPr algn="just">
                <a:lnSpc>
                  <a:spcPct val="150000"/>
                </a:lnSpc>
                <a:defRPr sz="1100">
                  <a:latin typeface="+mn-ea"/>
                </a:defRPr>
              </a:lvl1pPr>
            </a:lstStyle>
            <a:p>
              <a:r>
                <a:rPr lang="zh-CN" altLang="en-US" sz="1050"/>
                <a:t>请在此添加正文并根据需要调整字体大小，建议采用</a:t>
              </a:r>
              <a:r>
                <a:rPr lang="en-US" altLang="zh-CN" sz="1050"/>
                <a:t>1.5</a:t>
              </a:r>
              <a:r>
                <a:rPr lang="zh-CN" altLang="en-US" sz="1050"/>
                <a:t>倍行距和两端对齐方式。请在此添加正文并根据需要调整字体</a:t>
              </a:r>
              <a:r>
                <a:rPr lang="zh-CN" altLang="en-US" sz="1050" smtClean="0"/>
                <a:t>大小。</a:t>
              </a:r>
              <a:endParaRPr lang="zh-CN" altLang="en-US" sz="1050" dirty="0"/>
            </a:p>
          </p:txBody>
        </p:sp>
      </p:grpSp>
      <p:sp>
        <p:nvSpPr>
          <p:cNvPr id="75" name="文本框 74"/>
          <p:cNvSpPr txBox="1"/>
          <p:nvPr/>
        </p:nvSpPr>
        <p:spPr>
          <a:xfrm>
            <a:off x="1526863" y="4175262"/>
            <a:ext cx="6090275" cy="600164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100" smtClean="0">
                <a:solidFill>
                  <a:schemeClr val="tx2"/>
                </a:solidFill>
                <a:latin typeface="+mn-ea"/>
              </a:rPr>
              <a:t>请在此处添加正文并根据需要调整字体大小，建议采用</a:t>
            </a:r>
            <a:r>
              <a:rPr lang="en-US" altLang="zh-CN" sz="1100" smtClean="0">
                <a:solidFill>
                  <a:schemeClr val="tx2"/>
                </a:solidFill>
                <a:latin typeface="+mn-ea"/>
              </a:rPr>
              <a:t>1.5</a:t>
            </a:r>
            <a:r>
              <a:rPr lang="zh-CN" altLang="en-US" sz="1100">
                <a:solidFill>
                  <a:schemeClr val="tx2"/>
                </a:solidFill>
                <a:latin typeface="+mn-ea"/>
              </a:rPr>
              <a:t>倍行距</a:t>
            </a:r>
            <a:r>
              <a:rPr lang="zh-CN" altLang="en-US" sz="1100" smtClean="0">
                <a:solidFill>
                  <a:schemeClr val="tx2"/>
                </a:solidFill>
                <a:latin typeface="+mn-ea"/>
              </a:rPr>
              <a:t>和居中对齐</a:t>
            </a:r>
            <a:r>
              <a:rPr lang="zh-CN" altLang="en-US" sz="1100">
                <a:solidFill>
                  <a:schemeClr val="tx2"/>
                </a:solidFill>
                <a:latin typeface="+mn-ea"/>
              </a:rPr>
              <a:t>方式。请在此处添加正文并根据需要调整字体大小，建议采用</a:t>
            </a:r>
            <a:r>
              <a:rPr lang="en-US" altLang="zh-CN" sz="1100">
                <a:solidFill>
                  <a:schemeClr val="tx2"/>
                </a:solidFill>
                <a:latin typeface="+mn-ea"/>
              </a:rPr>
              <a:t>1.5</a:t>
            </a:r>
            <a:r>
              <a:rPr lang="zh-CN" altLang="en-US" sz="1100">
                <a:solidFill>
                  <a:schemeClr val="tx2"/>
                </a:solidFill>
                <a:latin typeface="+mn-ea"/>
              </a:rPr>
              <a:t>倍行距和居中对齐方式</a:t>
            </a:r>
            <a:r>
              <a:rPr lang="zh-CN" altLang="en-US" sz="1100" smtClean="0">
                <a:solidFill>
                  <a:schemeClr val="tx2"/>
                </a:solidFill>
                <a:latin typeface="+mn-ea"/>
              </a:rPr>
              <a:t>。</a:t>
            </a:r>
            <a:endParaRPr lang="zh-CN" altLang="en-US" sz="1100">
              <a:solidFill>
                <a:schemeClr val="tx2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1703121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任意多边形 13"/>
          <p:cNvSpPr/>
          <p:nvPr/>
        </p:nvSpPr>
        <p:spPr>
          <a:xfrm rot="18991052">
            <a:off x="1716089" y="1403969"/>
            <a:ext cx="7160457" cy="1224801"/>
          </a:xfrm>
          <a:custGeom>
            <a:avLst/>
            <a:gdLst>
              <a:gd name="connsiteX0" fmla="*/ 5868996 w 7160457"/>
              <a:gd name="connsiteY0" fmla="*/ 0 h 1224801"/>
              <a:gd name="connsiteX1" fmla="*/ 7160457 w 7160457"/>
              <a:gd name="connsiteY1" fmla="*/ 1224801 h 1224801"/>
              <a:gd name="connsiteX2" fmla="*/ 1278775 w 7160457"/>
              <a:gd name="connsiteY2" fmla="*/ 1224800 h 1224801"/>
              <a:gd name="connsiteX3" fmla="*/ 0 w 7160457"/>
              <a:gd name="connsiteY3" fmla="*/ 12032 h 1224801"/>
              <a:gd name="connsiteX4" fmla="*/ 0 w 7160457"/>
              <a:gd name="connsiteY4" fmla="*/ 0 h 12248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160457" h="1224801">
                <a:moveTo>
                  <a:pt x="5868996" y="0"/>
                </a:moveTo>
                <a:lnTo>
                  <a:pt x="7160457" y="1224801"/>
                </a:lnTo>
                <a:lnTo>
                  <a:pt x="1278775" y="1224800"/>
                </a:lnTo>
                <a:lnTo>
                  <a:pt x="0" y="12032"/>
                </a:lnTo>
                <a:lnTo>
                  <a:pt x="0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任意多边形 18"/>
          <p:cNvSpPr/>
          <p:nvPr/>
        </p:nvSpPr>
        <p:spPr>
          <a:xfrm rot="18991052">
            <a:off x="2744646" y="3666314"/>
            <a:ext cx="4076818" cy="542903"/>
          </a:xfrm>
          <a:custGeom>
            <a:avLst/>
            <a:gdLst>
              <a:gd name="connsiteX0" fmla="*/ 4679488 w 5443899"/>
              <a:gd name="connsiteY0" fmla="*/ 0 h 724955"/>
              <a:gd name="connsiteX1" fmla="*/ 5443899 w 5443899"/>
              <a:gd name="connsiteY1" fmla="*/ 724955 h 724955"/>
              <a:gd name="connsiteX2" fmla="*/ 764412 w 5443899"/>
              <a:gd name="connsiteY2" fmla="*/ 724955 h 724955"/>
              <a:gd name="connsiteX3" fmla="*/ 0 w 5443899"/>
              <a:gd name="connsiteY3" fmla="*/ 0 h 7249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443899" h="724955">
                <a:moveTo>
                  <a:pt x="4679488" y="0"/>
                </a:moveTo>
                <a:lnTo>
                  <a:pt x="5443899" y="724955"/>
                </a:lnTo>
                <a:lnTo>
                  <a:pt x="764412" y="724955"/>
                </a:lnTo>
                <a:lnTo>
                  <a:pt x="0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文本框 21"/>
          <p:cNvSpPr txBox="1"/>
          <p:nvPr/>
        </p:nvSpPr>
        <p:spPr>
          <a:xfrm rot="18981674">
            <a:off x="3923313" y="1714981"/>
            <a:ext cx="254428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spc="600" smtClean="0">
                <a:solidFill>
                  <a:schemeClr val="bg1"/>
                </a:solidFill>
              </a:rPr>
              <a:t>谢谢大家</a:t>
            </a:r>
          </a:p>
        </p:txBody>
      </p:sp>
      <p:sp>
        <p:nvSpPr>
          <p:cNvPr id="23" name="文本框 22"/>
          <p:cNvSpPr txBox="1"/>
          <p:nvPr/>
        </p:nvSpPr>
        <p:spPr>
          <a:xfrm rot="18981674">
            <a:off x="3721529" y="3615233"/>
            <a:ext cx="244169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600" smtClean="0">
                <a:solidFill>
                  <a:schemeClr val="bg1">
                    <a:lumMod val="50000"/>
                  </a:schemeClr>
                </a:solidFill>
              </a:rPr>
              <a:t>请在此处添加公司或时间</a:t>
            </a:r>
          </a:p>
        </p:txBody>
      </p:sp>
    </p:spTree>
    <p:extLst>
      <p:ext uri="{BB962C8B-B14F-4D97-AF65-F5344CB8AC3E}">
        <p14:creationId xmlns:p14="http://schemas.microsoft.com/office/powerpoint/2010/main" val="15419085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627" name="组合 14"/>
          <p:cNvGrpSpPr>
            <a:grpSpLocks/>
          </p:cNvGrpSpPr>
          <p:nvPr/>
        </p:nvGrpSpPr>
        <p:grpSpPr bwMode="auto">
          <a:xfrm>
            <a:off x="0" y="0"/>
            <a:ext cx="9144000" cy="5143500"/>
            <a:chOff x="0" y="0"/>
            <a:chExt cx="9144000" cy="5143500"/>
          </a:xfrm>
        </p:grpSpPr>
        <p:sp>
          <p:nvSpPr>
            <p:cNvPr id="17" name="矩形 16"/>
            <p:cNvSpPr/>
            <p:nvPr/>
          </p:nvSpPr>
          <p:spPr>
            <a:xfrm>
              <a:off x="0" y="0"/>
              <a:ext cx="9144000" cy="51435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pic>
          <p:nvPicPr>
            <p:cNvPr id="26630" name="图片 17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16200" y="2199155"/>
              <a:ext cx="3511600" cy="7498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6631" name="图片 18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27349" y="771550"/>
              <a:ext cx="1597726" cy="15977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0" name="TextBox 14"/>
            <p:cNvSpPr txBox="1"/>
            <p:nvPr/>
          </p:nvSpPr>
          <p:spPr>
            <a:xfrm>
              <a:off x="3686175" y="2736850"/>
              <a:ext cx="1771650" cy="33972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en-US" altLang="zh-CN" sz="16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MB-039-140813</a:t>
              </a:r>
              <a:endPara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0" y="3652838"/>
              <a:ext cx="9144000" cy="149066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22" name="文本框 21">
              <a:hlinkClick r:id="rId4"/>
            </p:cNvPr>
            <p:cNvSpPr txBox="1"/>
            <p:nvPr/>
          </p:nvSpPr>
          <p:spPr>
            <a:xfrm>
              <a:off x="5765800" y="4633913"/>
              <a:ext cx="3198813" cy="26035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r">
                <a:defRPr/>
              </a:pPr>
              <a:r>
                <a:rPr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灰色的风设计工作室：</a:t>
              </a:r>
              <a:r>
                <a:rPr lang="en-US" altLang="zh-CN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http://huisefeng.yanj.cn</a:t>
              </a:r>
              <a:endPara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26635" name="图片 22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7044" y="3886944"/>
              <a:ext cx="1008112" cy="1008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4" name="文本框 23">
              <a:hlinkClick r:id="rId6"/>
            </p:cNvPr>
            <p:cNvSpPr txBox="1"/>
            <p:nvPr/>
          </p:nvSpPr>
          <p:spPr>
            <a:xfrm>
              <a:off x="1328738" y="4324350"/>
              <a:ext cx="3459162" cy="60007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lnSpc>
                  <a:spcPct val="150000"/>
                </a:lnSpc>
                <a:defRPr/>
              </a:pPr>
              <a:r>
                <a:rPr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关注微博 更多精彩</a:t>
              </a:r>
              <a:endPara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50000"/>
                </a:lnSpc>
                <a:defRPr/>
              </a:pPr>
              <a:r>
                <a:rPr lang="en-US" altLang="zh-CN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@</a:t>
              </a:r>
              <a:r>
                <a:rPr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灰色</a:t>
              </a:r>
              <a:r>
                <a:rPr lang="en-US" altLang="zh-CN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_</a:t>
              </a:r>
              <a:r>
                <a:rPr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风 原创</a:t>
              </a:r>
              <a:r>
                <a:rPr lang="en-US" altLang="zh-CN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作品</a:t>
              </a:r>
              <a:r>
                <a:rPr lang="en-US" altLang="zh-CN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\PPT</a:t>
              </a:r>
              <a:r>
                <a:rPr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模版</a:t>
              </a:r>
              <a:r>
                <a:rPr lang="en-US" altLang="zh-CN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\PPT</a:t>
              </a:r>
              <a:r>
                <a:rPr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教程</a:t>
              </a:r>
              <a:r>
                <a:rPr lang="en-US" altLang="zh-CN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\PPT</a:t>
              </a:r>
              <a:r>
                <a:rPr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素材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620509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681888" y="2209694"/>
            <a:ext cx="447675" cy="492593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24075" y="2212399"/>
            <a:ext cx="7019925" cy="49291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5000" tIns="0" rIns="135000" bIns="0" anchor="ctr"/>
          <a:lstStyle/>
          <a:p>
            <a:pPr algn="ctr">
              <a:defRPr/>
            </a:pPr>
            <a:r>
              <a:rPr lang="en-US" altLang="zh-CN" sz="21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    </a:t>
            </a:r>
            <a:r>
              <a:rPr lang="en-US" altLang="zh-CN" sz="21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  <a:hlinkClick r:id="rId3"/>
              </a:rPr>
              <a:t> </a:t>
            </a:r>
            <a:r>
              <a:rPr lang="en-US" altLang="zh-CN" sz="2100" dirty="0">
                <a:solidFill>
                  <a:srgbClr val="CEEAB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</a:rPr>
              <a:t> </a:t>
            </a:r>
            <a:endParaRPr lang="zh-CN" altLang="en-US" sz="21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幼圆" panose="02010509060101010101" pitchFamily="49" charset="-122"/>
              <a:ea typeface="幼圆" panose="02010509060101010101" pitchFamily="49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1636569"/>
            <a:ext cx="6984207" cy="58145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2400" spc="15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6984207" y="1633539"/>
            <a:ext cx="640276" cy="584488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936373" y="2940767"/>
            <a:ext cx="5179807" cy="1269578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www.ypppt.com/moban/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www.ypppt.com/jieri/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www.ypppt.com/beijing/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www.ypppt.com/tubiao/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www.ypppt.com/sucai/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www.ypppt.com/jiaocheng/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26679777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灰风配色1">
      <a:dk1>
        <a:srgbClr val="0A0A0A"/>
      </a:dk1>
      <a:lt1>
        <a:srgbClr val="FFFFFF"/>
      </a:lt1>
      <a:dk2>
        <a:srgbClr val="5976A5"/>
      </a:dk2>
      <a:lt2>
        <a:srgbClr val="ECF0F1"/>
      </a:lt2>
      <a:accent1>
        <a:srgbClr val="0072C6"/>
      </a:accent1>
      <a:accent2>
        <a:srgbClr val="FFC000"/>
      </a:accent2>
      <a:accent3>
        <a:srgbClr val="DC3C00"/>
      </a:accent3>
      <a:accent4>
        <a:srgbClr val="7FBA00"/>
      </a:accent4>
      <a:accent5>
        <a:srgbClr val="3BBEB4"/>
      </a:accent5>
      <a:accent6>
        <a:srgbClr val="7030A0"/>
      </a:accent6>
      <a:hlink>
        <a:srgbClr val="0563C1"/>
      </a:hlink>
      <a:folHlink>
        <a:srgbClr val="954F72"/>
      </a:folHlink>
    </a:clrScheme>
    <a:fontScheme name="灰风字体1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none" rtlCol="0">
        <a:spAutoFit/>
      </a:bodyPr>
      <a:lstStyle>
        <a:defPPr algn="just">
          <a:defRPr sz="110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157</TotalTime>
  <Words>916</Words>
  <Application>Microsoft Office PowerPoint</Application>
  <PresentationFormat>全屏显示(16:9)</PresentationFormat>
  <Paragraphs>66</Paragraphs>
  <Slides>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8</vt:i4>
      </vt:variant>
    </vt:vector>
  </HeadingPairs>
  <TitlesOfParts>
    <vt:vector size="17" baseType="lpstr">
      <vt:lpstr>Calibri</vt:lpstr>
      <vt:lpstr>Arial</vt:lpstr>
      <vt:lpstr>幼圆</vt:lpstr>
      <vt:lpstr>微软雅黑</vt:lpstr>
      <vt:lpstr>Calibri Light</vt:lpstr>
      <vt:lpstr>宋体</vt:lpstr>
      <vt:lpstr>Meiryo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Windows 用户</dc:creator>
  <cp:lastModifiedBy>Administrator</cp:lastModifiedBy>
  <cp:revision>34</cp:revision>
  <dcterms:created xsi:type="dcterms:W3CDTF">2014-10-19T03:08:07Z</dcterms:created>
  <dcterms:modified xsi:type="dcterms:W3CDTF">2015-05-19T01:51:58Z</dcterms:modified>
</cp:coreProperties>
</file>