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  <p:sldMasterId id="2147483663" r:id="rId2"/>
  </p:sldMasterIdLst>
  <p:notesMasterIdLst>
    <p:notesMasterId r:id="rId5"/>
  </p:notesMasterIdLst>
  <p:sldIdLst>
    <p:sldId id="262" r:id="rId3"/>
    <p:sldId id="263" r:id="rId4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6"/>
      <p:bold r:id="rId7"/>
      <p:italic r:id="rId8"/>
      <p:boldItalic r:id="rId9"/>
    </p:embeddedFont>
    <p:embeddedFont>
      <p:font typeface="微软雅黑" panose="020B0503020204020204" pitchFamily="34" charset="-122"/>
      <p:regular r:id="rId10"/>
      <p:bold r:id="rId11"/>
    </p:embeddedFont>
    <p:embeddedFont>
      <p:font typeface="Calibri Light" panose="020F0302020204030204" pitchFamily="34" charset="0"/>
      <p:regular r:id="rId12"/>
      <p:italic r:id="rId13"/>
    </p:embeddedFont>
    <p:embeddedFont>
      <p:font typeface="Meiryo" panose="020B0604030504040204" pitchFamily="34" charset="-128"/>
      <p:regular r:id="rId14"/>
      <p:bold r:id="rId15"/>
      <p:italic r:id="rId16"/>
      <p:boldItalic r:id="rId17"/>
    </p:embeddedFont>
  </p:embeddedFont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A8A8A"/>
    <a:srgbClr val="000000"/>
    <a:srgbClr val="333333"/>
    <a:srgbClr val="FFFFFF"/>
    <a:srgbClr val="1C1C1C"/>
    <a:srgbClr val="E0E0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2" autoAdjust="0"/>
    <p:restoredTop sz="94660"/>
  </p:normalViewPr>
  <p:slideViewPr>
    <p:cSldViewPr snapToGrid="0">
      <p:cViewPr varScale="1">
        <p:scale>
          <a:sx n="121" d="100"/>
          <a:sy n="121" d="100"/>
        </p:scale>
        <p:origin x="102" y="10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font" Target="fonts/font8.fntdata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font" Target="fonts/font2.fntdata"/><Relationship Id="rId12" Type="http://schemas.openxmlformats.org/officeDocument/2006/relationships/font" Target="fonts/font7.fntdata"/><Relationship Id="rId17" Type="http://schemas.openxmlformats.org/officeDocument/2006/relationships/font" Target="fonts/font12.fntdata"/><Relationship Id="rId2" Type="http://schemas.openxmlformats.org/officeDocument/2006/relationships/slideMaster" Target="slideMasters/slideMaster2.xml"/><Relationship Id="rId16" Type="http://schemas.openxmlformats.org/officeDocument/2006/relationships/font" Target="fonts/font11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font" Target="fonts/font6.fntdata"/><Relationship Id="rId5" Type="http://schemas.openxmlformats.org/officeDocument/2006/relationships/notesMaster" Target="notesMasters/notesMaster1.xml"/><Relationship Id="rId15" Type="http://schemas.openxmlformats.org/officeDocument/2006/relationships/font" Target="fonts/font10.fntdata"/><Relationship Id="rId10" Type="http://schemas.openxmlformats.org/officeDocument/2006/relationships/font" Target="fonts/font5.fntdata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font" Target="fonts/font4.fntdata"/><Relationship Id="rId14" Type="http://schemas.openxmlformats.org/officeDocument/2006/relationships/font" Target="fonts/font9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206E15-0246-4498-8E97-37BD53BB1693}" type="datetimeFigureOut">
              <a:rPr lang="zh-CN" altLang="en-US" smtClean="0"/>
              <a:t>2015/5/19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E3A204-78D9-4221-B2DA-0C26C17F1C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58084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模板来自于 </a:t>
            </a:r>
            <a:r>
              <a:rPr lang="en-US" altLang="zh-CN" smtClean="0"/>
              <a:t>http://docer.wps.cn</a:t>
            </a:r>
            <a:endParaRPr lang="zh-CN" altLang="en-US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237100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41CCB-D06E-4F42-80F9-F21262E04E2D}" type="datetimeFigureOut">
              <a:rPr lang="zh-CN" altLang="en-US" smtClean="0"/>
              <a:t>2015/5/19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ABA110-D10B-4DDC-980A-C1A3CF547C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30200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883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36219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81342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79961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77115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53845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69476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86193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20685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0172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91480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941CCB-D06E-4F42-80F9-F21262E04E2D}" type="datetimeFigureOut">
              <a:rPr lang="zh-CN" altLang="en-US" smtClean="0"/>
              <a:t>2015/5/19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ABA110-D10B-4DDC-980A-C1A3CF547C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43227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6283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331599" y="2502216"/>
            <a:ext cx="8420515" cy="357051"/>
          </a:xfrm>
          <a:custGeom>
            <a:avLst/>
            <a:gdLst>
              <a:gd name="connsiteX0" fmla="*/ 0 w 7709727"/>
              <a:gd name="connsiteY0" fmla="*/ 0 h 357051"/>
              <a:gd name="connsiteX1" fmla="*/ 7531202 w 7709727"/>
              <a:gd name="connsiteY1" fmla="*/ 0 h 357051"/>
              <a:gd name="connsiteX2" fmla="*/ 7709727 w 7709727"/>
              <a:gd name="connsiteY2" fmla="*/ 178526 h 357051"/>
              <a:gd name="connsiteX3" fmla="*/ 7531202 w 7709727"/>
              <a:gd name="connsiteY3" fmla="*/ 357051 h 357051"/>
              <a:gd name="connsiteX4" fmla="*/ 0 w 7709727"/>
              <a:gd name="connsiteY4" fmla="*/ 357051 h 357051"/>
              <a:gd name="connsiteX5" fmla="*/ 178525 w 7709727"/>
              <a:gd name="connsiteY5" fmla="*/ 178526 h 357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709727" h="357051">
                <a:moveTo>
                  <a:pt x="0" y="0"/>
                </a:moveTo>
                <a:lnTo>
                  <a:pt x="7531202" y="0"/>
                </a:lnTo>
                <a:lnTo>
                  <a:pt x="7709727" y="178526"/>
                </a:lnTo>
                <a:lnTo>
                  <a:pt x="7531202" y="357051"/>
                </a:lnTo>
                <a:lnTo>
                  <a:pt x="0" y="357051"/>
                </a:lnTo>
                <a:lnTo>
                  <a:pt x="178525" y="17852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908514" y="2128572"/>
            <a:ext cx="1088571" cy="1088571"/>
            <a:chOff x="934638" y="1837504"/>
            <a:chExt cx="1088571" cy="1088571"/>
          </a:xfrm>
        </p:grpSpPr>
        <p:grpSp>
          <p:nvGrpSpPr>
            <p:cNvPr id="5" name="组合 4"/>
            <p:cNvGrpSpPr/>
            <p:nvPr/>
          </p:nvGrpSpPr>
          <p:grpSpPr>
            <a:xfrm>
              <a:off x="934638" y="1837504"/>
              <a:ext cx="1088571" cy="1088571"/>
              <a:chOff x="1227815" y="1837504"/>
              <a:chExt cx="1088571" cy="1088571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1227815" y="1837504"/>
                <a:ext cx="1088571" cy="108857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1323610" y="1933301"/>
                <a:ext cx="896983" cy="896983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38100">
                <a:solidFill>
                  <a:schemeClr val="tx1">
                    <a:lumMod val="90000"/>
                    <a:lumOff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1328239" y="2019663"/>
              <a:ext cx="301366" cy="400110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en-US" altLang="zh-CN" sz="2000" smtClean="0">
                  <a:solidFill>
                    <a:schemeClr val="accent2"/>
                  </a:solidFill>
                </a:rPr>
                <a:t>01</a:t>
              </a:r>
              <a:endParaRPr lang="zh-CN" altLang="en-US" sz="2000">
                <a:solidFill>
                  <a:schemeClr val="accent2"/>
                </a:solidFill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299385" y="2404024"/>
              <a:ext cx="359073" cy="276999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en-US" altLang="zh-CN" sz="1200" smtClean="0">
                  <a:solidFill>
                    <a:schemeClr val="bg1"/>
                  </a:solidFill>
                </a:rPr>
                <a:t>2001</a:t>
              </a:r>
              <a:endParaRPr lang="zh-CN" altLang="en-US" sz="1200">
                <a:solidFill>
                  <a:schemeClr val="bg1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458276" y="2128572"/>
            <a:ext cx="1088571" cy="1088571"/>
            <a:chOff x="2626248" y="1837504"/>
            <a:chExt cx="1088571" cy="1088571"/>
          </a:xfrm>
        </p:grpSpPr>
        <p:grpSp>
          <p:nvGrpSpPr>
            <p:cNvPr id="11" name="组合 10"/>
            <p:cNvGrpSpPr/>
            <p:nvPr/>
          </p:nvGrpSpPr>
          <p:grpSpPr>
            <a:xfrm>
              <a:off x="2626248" y="1837504"/>
              <a:ext cx="1088571" cy="1088571"/>
              <a:chOff x="2626248" y="1837504"/>
              <a:chExt cx="1088571" cy="1088571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2626248" y="1837504"/>
                <a:ext cx="1088571" cy="108857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2722043" y="1933301"/>
                <a:ext cx="896983" cy="896983"/>
              </a:xfrm>
              <a:prstGeom prst="ellipse">
                <a:avLst/>
              </a:prstGeom>
              <a:solidFill>
                <a:schemeClr val="accent2"/>
              </a:solidFill>
              <a:ln w="38100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" name="文本框 11"/>
            <p:cNvSpPr txBox="1"/>
            <p:nvPr/>
          </p:nvSpPr>
          <p:spPr>
            <a:xfrm>
              <a:off x="3022056" y="2019663"/>
              <a:ext cx="301366" cy="400110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en-US" altLang="zh-CN" sz="2000" smtClean="0">
                  <a:solidFill>
                    <a:schemeClr val="accent1"/>
                  </a:solidFill>
                </a:rPr>
                <a:t>02</a:t>
              </a:r>
              <a:endParaRPr lang="zh-CN" altLang="en-US" sz="2000">
                <a:solidFill>
                  <a:schemeClr val="accent1"/>
                </a:solidFill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2993202" y="2404024"/>
              <a:ext cx="359073" cy="276999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en-US" altLang="zh-CN" sz="1200" smtClean="0">
                  <a:solidFill>
                    <a:schemeClr val="bg1"/>
                  </a:solidFill>
                </a:rPr>
                <a:t>2001</a:t>
              </a:r>
              <a:endParaRPr lang="zh-CN" altLang="en-US" sz="1200">
                <a:solidFill>
                  <a:schemeClr val="bg1"/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008038" y="2128572"/>
            <a:ext cx="1088571" cy="1088571"/>
            <a:chOff x="934638" y="1837504"/>
            <a:chExt cx="1088571" cy="1088571"/>
          </a:xfrm>
        </p:grpSpPr>
        <p:grpSp>
          <p:nvGrpSpPr>
            <p:cNvPr id="17" name="组合 16"/>
            <p:cNvGrpSpPr/>
            <p:nvPr/>
          </p:nvGrpSpPr>
          <p:grpSpPr>
            <a:xfrm>
              <a:off x="934638" y="1837504"/>
              <a:ext cx="1088571" cy="1088571"/>
              <a:chOff x="1227815" y="1837504"/>
              <a:chExt cx="1088571" cy="1088571"/>
            </a:xfrm>
          </p:grpSpPr>
          <p:sp>
            <p:nvSpPr>
              <p:cNvPr id="20" name="椭圆 19"/>
              <p:cNvSpPr/>
              <p:nvPr/>
            </p:nvSpPr>
            <p:spPr>
              <a:xfrm>
                <a:off x="1227815" y="1837504"/>
                <a:ext cx="1088571" cy="108857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1323610" y="1933301"/>
                <a:ext cx="896983" cy="896983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38100">
                <a:solidFill>
                  <a:schemeClr val="tx1">
                    <a:lumMod val="90000"/>
                    <a:lumOff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" name="文本框 17"/>
            <p:cNvSpPr txBox="1"/>
            <p:nvPr/>
          </p:nvSpPr>
          <p:spPr>
            <a:xfrm>
              <a:off x="1328239" y="2019663"/>
              <a:ext cx="301366" cy="400110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en-US" altLang="zh-CN" sz="2000" smtClean="0">
                  <a:solidFill>
                    <a:schemeClr val="accent2"/>
                  </a:solidFill>
                </a:rPr>
                <a:t>03</a:t>
              </a:r>
              <a:endParaRPr lang="zh-CN" altLang="en-US" sz="2000">
                <a:solidFill>
                  <a:schemeClr val="accent2"/>
                </a:solidFill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299385" y="2404024"/>
              <a:ext cx="359073" cy="276999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en-US" altLang="zh-CN" sz="1200" smtClean="0">
                  <a:solidFill>
                    <a:schemeClr val="bg1"/>
                  </a:solidFill>
                </a:rPr>
                <a:t>2001</a:t>
              </a:r>
              <a:endParaRPr lang="zh-CN" altLang="en-US" sz="1200">
                <a:solidFill>
                  <a:schemeClr val="bg1"/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557800" y="2128572"/>
            <a:ext cx="1088571" cy="1088571"/>
            <a:chOff x="2626248" y="1837504"/>
            <a:chExt cx="1088571" cy="1088571"/>
          </a:xfrm>
        </p:grpSpPr>
        <p:grpSp>
          <p:nvGrpSpPr>
            <p:cNvPr id="23" name="组合 22"/>
            <p:cNvGrpSpPr/>
            <p:nvPr/>
          </p:nvGrpSpPr>
          <p:grpSpPr>
            <a:xfrm>
              <a:off x="2626248" y="1837504"/>
              <a:ext cx="1088571" cy="1088571"/>
              <a:chOff x="2626248" y="1837504"/>
              <a:chExt cx="1088571" cy="1088571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2626248" y="1837504"/>
                <a:ext cx="1088571" cy="108857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2722043" y="1933301"/>
                <a:ext cx="896983" cy="896983"/>
              </a:xfrm>
              <a:prstGeom prst="ellipse">
                <a:avLst/>
              </a:prstGeom>
              <a:solidFill>
                <a:schemeClr val="accent2"/>
              </a:solidFill>
              <a:ln w="38100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4" name="文本框 23"/>
            <p:cNvSpPr txBox="1"/>
            <p:nvPr/>
          </p:nvSpPr>
          <p:spPr>
            <a:xfrm>
              <a:off x="3022056" y="2019663"/>
              <a:ext cx="301366" cy="400110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en-US" altLang="zh-CN" sz="2000" smtClean="0">
                  <a:solidFill>
                    <a:schemeClr val="accent1"/>
                  </a:solidFill>
                </a:rPr>
                <a:t>04</a:t>
              </a:r>
              <a:endParaRPr lang="zh-CN" altLang="en-US" sz="2000">
                <a:solidFill>
                  <a:schemeClr val="accent1"/>
                </a:solidFill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2993202" y="2404024"/>
              <a:ext cx="359073" cy="276999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en-US" altLang="zh-CN" sz="1200" smtClean="0">
                  <a:solidFill>
                    <a:schemeClr val="bg1"/>
                  </a:solidFill>
                </a:rPr>
                <a:t>2001</a:t>
              </a:r>
              <a:endParaRPr lang="zh-CN" altLang="en-US" sz="1200">
                <a:solidFill>
                  <a:schemeClr val="bg1"/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107560" y="2128572"/>
            <a:ext cx="1088571" cy="1088571"/>
            <a:chOff x="934638" y="1837504"/>
            <a:chExt cx="1088571" cy="1088571"/>
          </a:xfrm>
        </p:grpSpPr>
        <p:grpSp>
          <p:nvGrpSpPr>
            <p:cNvPr id="29" name="组合 28"/>
            <p:cNvGrpSpPr/>
            <p:nvPr/>
          </p:nvGrpSpPr>
          <p:grpSpPr>
            <a:xfrm>
              <a:off x="934638" y="1837504"/>
              <a:ext cx="1088571" cy="1088571"/>
              <a:chOff x="1227815" y="1837504"/>
              <a:chExt cx="1088571" cy="1088571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1227815" y="1837504"/>
                <a:ext cx="1088571" cy="108857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1323610" y="1933301"/>
                <a:ext cx="896983" cy="896983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38100">
                <a:solidFill>
                  <a:schemeClr val="tx1">
                    <a:lumMod val="90000"/>
                    <a:lumOff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0" name="文本框 29"/>
            <p:cNvSpPr txBox="1"/>
            <p:nvPr/>
          </p:nvSpPr>
          <p:spPr>
            <a:xfrm>
              <a:off x="1328239" y="2019663"/>
              <a:ext cx="301366" cy="400110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en-US" altLang="zh-CN" sz="2000" smtClean="0">
                  <a:solidFill>
                    <a:schemeClr val="accent2"/>
                  </a:solidFill>
                </a:rPr>
                <a:t>05</a:t>
              </a:r>
              <a:endParaRPr lang="zh-CN" altLang="en-US" sz="2000">
                <a:solidFill>
                  <a:schemeClr val="accent2"/>
                </a:solidFill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1299385" y="2404024"/>
              <a:ext cx="359073" cy="276999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en-US" altLang="zh-CN" sz="1200" smtClean="0">
                  <a:solidFill>
                    <a:schemeClr val="bg1"/>
                  </a:solidFill>
                </a:rPr>
                <a:t>2001</a:t>
              </a:r>
              <a:endParaRPr lang="zh-CN" altLang="en-US" sz="1200">
                <a:solidFill>
                  <a:schemeClr val="bg1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66865" y="929507"/>
            <a:ext cx="1771864" cy="1058522"/>
            <a:chOff x="4006936" y="767212"/>
            <a:chExt cx="1771864" cy="1058522"/>
          </a:xfrm>
        </p:grpSpPr>
        <p:sp>
          <p:nvSpPr>
            <p:cNvPr id="35" name="TextBox 81"/>
            <p:cNvSpPr txBox="1"/>
            <p:nvPr/>
          </p:nvSpPr>
          <p:spPr>
            <a:xfrm>
              <a:off x="4006936" y="767212"/>
              <a:ext cx="177186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smtClean="0">
                  <a:solidFill>
                    <a:schemeClr val="accent1"/>
                  </a:solidFill>
                  <a:latin typeface="+mn-ea"/>
                </a:rPr>
                <a:t>在此处添加小标题</a:t>
              </a:r>
              <a:endParaRPr lang="zh-CN" altLang="en-US" sz="12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36" name="TextBox 82"/>
            <p:cNvSpPr txBox="1"/>
            <p:nvPr/>
          </p:nvSpPr>
          <p:spPr>
            <a:xfrm>
              <a:off x="4086825" y="1006279"/>
              <a:ext cx="1691975" cy="819455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>
              <a:defPPr>
                <a:defRPr lang="zh-CN"/>
              </a:defPPr>
              <a:lvl1pPr algn="just">
                <a:lnSpc>
                  <a:spcPct val="150000"/>
                </a:lnSpc>
                <a:defRPr sz="1100">
                  <a:latin typeface="+mn-ea"/>
                </a:defRPr>
              </a:lvl1pPr>
            </a:lstStyle>
            <a:p>
              <a:pPr algn="ctr"/>
              <a:r>
                <a:rPr lang="zh-CN" altLang="en-US" sz="1050"/>
                <a:t>请在此添加正文并根据需要调整字体大小，建议采用</a:t>
              </a:r>
              <a:r>
                <a:rPr lang="en-US" altLang="zh-CN" sz="1050"/>
                <a:t>1.5</a:t>
              </a:r>
              <a:r>
                <a:rPr lang="zh-CN" altLang="en-US" sz="1050"/>
                <a:t>倍行距和两端对齐方式</a:t>
              </a:r>
              <a:r>
                <a:rPr lang="zh-CN" altLang="en-US" sz="1050" smtClean="0"/>
                <a:t>。</a:t>
              </a:r>
              <a:endParaRPr lang="zh-CN" altLang="en-US" sz="1050" dirty="0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666389" y="929507"/>
            <a:ext cx="1771864" cy="1058522"/>
            <a:chOff x="4006936" y="767212"/>
            <a:chExt cx="1771864" cy="1058522"/>
          </a:xfrm>
        </p:grpSpPr>
        <p:sp>
          <p:nvSpPr>
            <p:cNvPr id="38" name="TextBox 81"/>
            <p:cNvSpPr txBox="1"/>
            <p:nvPr/>
          </p:nvSpPr>
          <p:spPr>
            <a:xfrm>
              <a:off x="4006936" y="767212"/>
              <a:ext cx="177186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smtClean="0">
                  <a:solidFill>
                    <a:schemeClr val="accent1"/>
                  </a:solidFill>
                  <a:latin typeface="+mn-ea"/>
                </a:rPr>
                <a:t>在此处添加小标题</a:t>
              </a:r>
              <a:endParaRPr lang="zh-CN" altLang="en-US" sz="12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39" name="TextBox 82"/>
            <p:cNvSpPr txBox="1"/>
            <p:nvPr/>
          </p:nvSpPr>
          <p:spPr>
            <a:xfrm>
              <a:off x="4086825" y="1006279"/>
              <a:ext cx="1691975" cy="819455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>
              <a:defPPr>
                <a:defRPr lang="zh-CN"/>
              </a:defPPr>
              <a:lvl1pPr algn="just">
                <a:lnSpc>
                  <a:spcPct val="150000"/>
                </a:lnSpc>
                <a:defRPr sz="1100">
                  <a:latin typeface="+mn-ea"/>
                </a:defRPr>
              </a:lvl1pPr>
            </a:lstStyle>
            <a:p>
              <a:pPr algn="ctr"/>
              <a:r>
                <a:rPr lang="zh-CN" altLang="en-US" sz="1050"/>
                <a:t>请在此添加正文并根据需要调整字体大小，建议采用</a:t>
              </a:r>
              <a:r>
                <a:rPr lang="en-US" altLang="zh-CN" sz="1050"/>
                <a:t>1.5</a:t>
              </a:r>
              <a:r>
                <a:rPr lang="zh-CN" altLang="en-US" sz="1050"/>
                <a:t>倍行距和两端对齐方式</a:t>
              </a:r>
              <a:r>
                <a:rPr lang="zh-CN" altLang="en-US" sz="1050" smtClean="0"/>
                <a:t>。</a:t>
              </a:r>
              <a:endParaRPr lang="zh-CN" altLang="en-US" sz="1050" dirty="0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6765913" y="929507"/>
            <a:ext cx="1771864" cy="1058522"/>
            <a:chOff x="4006936" y="767212"/>
            <a:chExt cx="1771864" cy="1058522"/>
          </a:xfrm>
        </p:grpSpPr>
        <p:sp>
          <p:nvSpPr>
            <p:cNvPr id="41" name="TextBox 81"/>
            <p:cNvSpPr txBox="1"/>
            <p:nvPr/>
          </p:nvSpPr>
          <p:spPr>
            <a:xfrm>
              <a:off x="4006936" y="767212"/>
              <a:ext cx="177186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smtClean="0">
                  <a:solidFill>
                    <a:schemeClr val="accent1"/>
                  </a:solidFill>
                  <a:latin typeface="+mn-ea"/>
                </a:rPr>
                <a:t>在此处添加小标题</a:t>
              </a:r>
              <a:endParaRPr lang="zh-CN" altLang="en-US" sz="12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42" name="TextBox 82"/>
            <p:cNvSpPr txBox="1"/>
            <p:nvPr/>
          </p:nvSpPr>
          <p:spPr>
            <a:xfrm>
              <a:off x="4086825" y="1006279"/>
              <a:ext cx="1691975" cy="819455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>
              <a:defPPr>
                <a:defRPr lang="zh-CN"/>
              </a:defPPr>
              <a:lvl1pPr algn="just">
                <a:lnSpc>
                  <a:spcPct val="150000"/>
                </a:lnSpc>
                <a:defRPr sz="1100">
                  <a:latin typeface="+mn-ea"/>
                </a:defRPr>
              </a:lvl1pPr>
            </a:lstStyle>
            <a:p>
              <a:pPr algn="ctr"/>
              <a:r>
                <a:rPr lang="zh-CN" altLang="en-US" sz="1050"/>
                <a:t>请在此添加正文并根据需要调整字体大小，建议采用</a:t>
              </a:r>
              <a:r>
                <a:rPr lang="en-US" altLang="zh-CN" sz="1050"/>
                <a:t>1.5</a:t>
              </a:r>
              <a:r>
                <a:rPr lang="zh-CN" altLang="en-US" sz="1050"/>
                <a:t>倍行距和两端对齐方式</a:t>
              </a:r>
              <a:r>
                <a:rPr lang="zh-CN" altLang="en-US" sz="1050" smtClean="0"/>
                <a:t>。</a:t>
              </a:r>
              <a:endParaRPr lang="zh-CN" altLang="en-US" sz="1050" dirty="0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2116629" y="3469407"/>
            <a:ext cx="1771864" cy="1058522"/>
            <a:chOff x="4006936" y="767212"/>
            <a:chExt cx="1771864" cy="1058522"/>
          </a:xfrm>
        </p:grpSpPr>
        <p:sp>
          <p:nvSpPr>
            <p:cNvPr id="44" name="TextBox 81"/>
            <p:cNvSpPr txBox="1"/>
            <p:nvPr/>
          </p:nvSpPr>
          <p:spPr>
            <a:xfrm>
              <a:off x="4006936" y="767212"/>
              <a:ext cx="177186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smtClean="0">
                  <a:solidFill>
                    <a:schemeClr val="accent2"/>
                  </a:solidFill>
                  <a:latin typeface="+mn-ea"/>
                </a:rPr>
                <a:t>在此处添加小标题</a:t>
              </a:r>
              <a:endParaRPr lang="zh-CN" altLang="en-US" sz="1200" dirty="0">
                <a:solidFill>
                  <a:schemeClr val="accent2"/>
                </a:solidFill>
                <a:latin typeface="+mn-ea"/>
              </a:endParaRPr>
            </a:p>
          </p:txBody>
        </p:sp>
        <p:sp>
          <p:nvSpPr>
            <p:cNvPr id="45" name="TextBox 82"/>
            <p:cNvSpPr txBox="1"/>
            <p:nvPr/>
          </p:nvSpPr>
          <p:spPr>
            <a:xfrm>
              <a:off x="4086825" y="1006279"/>
              <a:ext cx="1691975" cy="819455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>
              <a:defPPr>
                <a:defRPr lang="zh-CN"/>
              </a:defPPr>
              <a:lvl1pPr algn="just">
                <a:lnSpc>
                  <a:spcPct val="150000"/>
                </a:lnSpc>
                <a:defRPr sz="1100">
                  <a:latin typeface="+mn-ea"/>
                </a:defRPr>
              </a:lvl1pPr>
            </a:lstStyle>
            <a:p>
              <a:pPr algn="ctr"/>
              <a:r>
                <a:rPr lang="zh-CN" altLang="en-US" sz="1050"/>
                <a:t>请在此添加正文并根据需要调整字体大小，建议采用</a:t>
              </a:r>
              <a:r>
                <a:rPr lang="en-US" altLang="zh-CN" sz="1050"/>
                <a:t>1.5</a:t>
              </a:r>
              <a:r>
                <a:rPr lang="zh-CN" altLang="en-US" sz="1050"/>
                <a:t>倍行距和两端对齐方式</a:t>
              </a:r>
              <a:r>
                <a:rPr lang="zh-CN" altLang="en-US" sz="1050" smtClean="0"/>
                <a:t>。</a:t>
              </a:r>
              <a:endParaRPr lang="zh-CN" altLang="en-US" sz="1050" dirty="0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5216153" y="3469407"/>
            <a:ext cx="1771864" cy="1058522"/>
            <a:chOff x="4006936" y="767212"/>
            <a:chExt cx="1771864" cy="1058522"/>
          </a:xfrm>
        </p:grpSpPr>
        <p:sp>
          <p:nvSpPr>
            <p:cNvPr id="47" name="TextBox 81"/>
            <p:cNvSpPr txBox="1"/>
            <p:nvPr/>
          </p:nvSpPr>
          <p:spPr>
            <a:xfrm>
              <a:off x="4006936" y="767212"/>
              <a:ext cx="177186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smtClean="0">
                  <a:solidFill>
                    <a:schemeClr val="accent2"/>
                  </a:solidFill>
                  <a:latin typeface="+mn-ea"/>
                </a:rPr>
                <a:t>在此处添加小标题</a:t>
              </a:r>
              <a:endParaRPr lang="zh-CN" altLang="en-US" sz="1200" dirty="0">
                <a:solidFill>
                  <a:schemeClr val="accent2"/>
                </a:solidFill>
                <a:latin typeface="+mn-ea"/>
              </a:endParaRPr>
            </a:p>
          </p:txBody>
        </p:sp>
        <p:sp>
          <p:nvSpPr>
            <p:cNvPr id="48" name="TextBox 82"/>
            <p:cNvSpPr txBox="1"/>
            <p:nvPr/>
          </p:nvSpPr>
          <p:spPr>
            <a:xfrm>
              <a:off x="4086825" y="1006279"/>
              <a:ext cx="1691975" cy="819455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>
              <a:defPPr>
                <a:defRPr lang="zh-CN"/>
              </a:defPPr>
              <a:lvl1pPr algn="just">
                <a:lnSpc>
                  <a:spcPct val="150000"/>
                </a:lnSpc>
                <a:defRPr sz="1100">
                  <a:latin typeface="+mn-ea"/>
                </a:defRPr>
              </a:lvl1pPr>
            </a:lstStyle>
            <a:p>
              <a:pPr algn="ctr"/>
              <a:r>
                <a:rPr lang="zh-CN" altLang="en-US" sz="1050"/>
                <a:t>请在此添加正文并根据需要调整字体大小，建议采用</a:t>
              </a:r>
              <a:r>
                <a:rPr lang="en-US" altLang="zh-CN" sz="1050"/>
                <a:t>1.5</a:t>
              </a:r>
              <a:r>
                <a:rPr lang="zh-CN" altLang="en-US" sz="1050"/>
                <a:t>倍行距和两端对齐方式</a:t>
              </a:r>
              <a:r>
                <a:rPr lang="zh-CN" altLang="en-US" sz="1050" smtClean="0"/>
                <a:t>。</a:t>
              </a:r>
              <a:endParaRPr lang="zh-CN" altLang="en-US" sz="1050" dirty="0"/>
            </a:p>
          </p:txBody>
        </p:sp>
      </p:grpSp>
    </p:spTree>
    <p:extLst>
      <p:ext uri="{BB962C8B-B14F-4D97-AF65-F5344CB8AC3E}">
        <p14:creationId xmlns:p14="http://schemas.microsoft.com/office/powerpoint/2010/main" val="9794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1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100" dirty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010191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灰风配色1">
      <a:dk1>
        <a:srgbClr val="0A0A0A"/>
      </a:dk1>
      <a:lt1>
        <a:srgbClr val="FFFFFF"/>
      </a:lt1>
      <a:dk2>
        <a:srgbClr val="5976A5"/>
      </a:dk2>
      <a:lt2>
        <a:srgbClr val="ECF0F1"/>
      </a:lt2>
      <a:accent1>
        <a:srgbClr val="0072C6"/>
      </a:accent1>
      <a:accent2>
        <a:srgbClr val="FFC000"/>
      </a:accent2>
      <a:accent3>
        <a:srgbClr val="DC3C00"/>
      </a:accent3>
      <a:accent4>
        <a:srgbClr val="7FBA00"/>
      </a:accent4>
      <a:accent5>
        <a:srgbClr val="3BBEB4"/>
      </a:accent5>
      <a:accent6>
        <a:srgbClr val="7030A0"/>
      </a:accent6>
      <a:hlink>
        <a:srgbClr val="0563C1"/>
      </a:hlink>
      <a:folHlink>
        <a:srgbClr val="954F72"/>
      </a:folHlink>
    </a:clrScheme>
    <a:fontScheme name="灰风字体1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 algn="just">
          <a:defRPr sz="110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158</TotalTime>
  <Words>298</Words>
  <Application>Microsoft Office PowerPoint</Application>
  <PresentationFormat>全屏显示(16:9)</PresentationFormat>
  <Paragraphs>27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Calibri</vt:lpstr>
      <vt:lpstr>Arial</vt:lpstr>
      <vt:lpstr>幼圆</vt:lpstr>
      <vt:lpstr>微软雅黑</vt:lpstr>
      <vt:lpstr>Calibri Light</vt:lpstr>
      <vt:lpstr>宋体</vt:lpstr>
      <vt:lpstr>Meiryo</vt:lpstr>
      <vt:lpstr>Office 主题</vt:lpstr>
      <vt:lpstr>Office Theme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Administrator</cp:lastModifiedBy>
  <cp:revision>37</cp:revision>
  <dcterms:created xsi:type="dcterms:W3CDTF">2014-10-19T03:08:07Z</dcterms:created>
  <dcterms:modified xsi:type="dcterms:W3CDTF">2015-05-19T02:33:46Z</dcterms:modified>
</cp:coreProperties>
</file>