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5143500" type="screen16x9"/>
  <p:notesSz cx="6858000" cy="9144000"/>
  <p:embeddedFontLst>
    <p:embeddedFont>
      <p:font typeface="Arial Unicode MS" pitchFamily="34" charset="-122"/>
      <p:regular r:id="rId5"/>
    </p:embeddedFont>
    <p:embeddedFont>
      <p:font typeface="Vladimir Script" pitchFamily="66" charset="0"/>
      <p:regular r:id="rId6"/>
    </p:embeddedFont>
    <p:embeddedFont>
      <p:font typeface="时尚中黑简体" pitchFamily="2" charset="-122"/>
      <p:regular r:id="rId7"/>
    </p:embeddedFon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黄草简体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华文细黑" pitchFamily="2" charset="-122"/>
      <p:regular r:id="rId1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9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10" Type="http://schemas.openxmlformats.org/officeDocument/2006/relationships/font" Target="fonts/font6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t>2013/1/28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91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t>2013/1/28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54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t>2013/1/28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542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t>2013/1/28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220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t>2013/1/28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415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t>2013/1/28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03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t>2013/1/28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928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t>2013/1/28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92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t>2013/1/28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58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t>2013/1/28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666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t>2013/1/28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411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34B17-9685-40C5-A1BD-6F63B35E93F7}" type="datetimeFigureOut">
              <a:rPr lang="zh-CN" altLang="en-US" smtClean="0"/>
              <a:t>2013/1/28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71362-B161-4709-8A3E-CB1A0682F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870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rapidesign.cn/" TargetMode="External"/><Relationship Id="rId5" Type="http://schemas.openxmlformats.org/officeDocument/2006/relationships/hyperlink" Target="http://www.rapidppt.com/" TargetMode="External"/><Relationship Id="rId4" Type="http://schemas.openxmlformats.org/officeDocument/2006/relationships/hyperlink" Target="http://www.rapidbbs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/>
        </p:blipFill>
        <p:spPr bwMode="auto">
          <a:xfrm>
            <a:off x="0" y="0"/>
            <a:ext cx="9173029" cy="42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285" y="-186639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261" y="715509"/>
            <a:ext cx="720080" cy="72008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938" y="595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321" y="104573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5071" y="264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3628" y="-236562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8520" y="195486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5" y="992009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696" y="-109833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9222" y="293239"/>
            <a:ext cx="720080" cy="72008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105" y="-295796"/>
            <a:ext cx="1019924" cy="1019924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5901" y="-201519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5177" y="177710"/>
            <a:ext cx="568859" cy="56885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128" y="117084"/>
            <a:ext cx="747357" cy="747357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982" y="-273142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1539156" y="2905515"/>
            <a:ext cx="6038762" cy="322816"/>
            <a:chOff x="6079104" y="-997521"/>
            <a:chExt cx="4067176" cy="193675"/>
          </a:xfrm>
          <a:solidFill>
            <a:srgbClr val="FFFF99"/>
          </a:solidFill>
          <a:effectLst>
            <a:outerShdw blurRad="50800" dist="25400" dir="2700000" algn="tl" rotWithShape="0">
              <a:prstClr val="black">
                <a:alpha val="56000"/>
              </a:prstClr>
            </a:outerShdw>
          </a:effectLst>
        </p:grpSpPr>
        <p:sp>
          <p:nvSpPr>
            <p:cNvPr id="62" name="Freeform 3987"/>
            <p:cNvSpPr>
              <a:spLocks/>
            </p:cNvSpPr>
            <p:nvPr/>
          </p:nvSpPr>
          <p:spPr bwMode="auto">
            <a:xfrm>
              <a:off x="6320404" y="-992759"/>
              <a:ext cx="204788" cy="185738"/>
            </a:xfrm>
            <a:custGeom>
              <a:avLst/>
              <a:gdLst>
                <a:gd name="T0" fmla="*/ 82 w 82"/>
                <a:gd name="T1" fmla="*/ 5 h 74"/>
                <a:gd name="T2" fmla="*/ 76 w 82"/>
                <a:gd name="T3" fmla="*/ 10 h 74"/>
                <a:gd name="T4" fmla="*/ 72 w 82"/>
                <a:gd name="T5" fmla="*/ 10 h 74"/>
                <a:gd name="T6" fmla="*/ 72 w 82"/>
                <a:gd name="T7" fmla="*/ 67 h 74"/>
                <a:gd name="T8" fmla="*/ 62 w 82"/>
                <a:gd name="T9" fmla="*/ 70 h 74"/>
                <a:gd name="T10" fmla="*/ 21 w 82"/>
                <a:gd name="T11" fmla="*/ 20 h 74"/>
                <a:gd name="T12" fmla="*/ 21 w 82"/>
                <a:gd name="T13" fmla="*/ 62 h 74"/>
                <a:gd name="T14" fmla="*/ 25 w 82"/>
                <a:gd name="T15" fmla="*/ 62 h 74"/>
                <a:gd name="T16" fmla="*/ 30 w 82"/>
                <a:gd name="T17" fmla="*/ 67 h 74"/>
                <a:gd name="T18" fmla="*/ 25 w 82"/>
                <a:gd name="T19" fmla="*/ 72 h 74"/>
                <a:gd name="T20" fmla="*/ 5 w 82"/>
                <a:gd name="T21" fmla="*/ 72 h 74"/>
                <a:gd name="T22" fmla="*/ 0 w 82"/>
                <a:gd name="T23" fmla="*/ 67 h 74"/>
                <a:gd name="T24" fmla="*/ 5 w 82"/>
                <a:gd name="T25" fmla="*/ 62 h 74"/>
                <a:gd name="T26" fmla="*/ 10 w 82"/>
                <a:gd name="T27" fmla="*/ 62 h 74"/>
                <a:gd name="T28" fmla="*/ 10 w 82"/>
                <a:gd name="T29" fmla="*/ 10 h 74"/>
                <a:gd name="T30" fmla="*/ 5 w 82"/>
                <a:gd name="T31" fmla="*/ 10 h 74"/>
                <a:gd name="T32" fmla="*/ 0 w 82"/>
                <a:gd name="T33" fmla="*/ 5 h 74"/>
                <a:gd name="T34" fmla="*/ 5 w 82"/>
                <a:gd name="T35" fmla="*/ 0 h 74"/>
                <a:gd name="T36" fmla="*/ 15 w 82"/>
                <a:gd name="T37" fmla="*/ 0 h 74"/>
                <a:gd name="T38" fmla="*/ 20 w 82"/>
                <a:gd name="T39" fmla="*/ 2 h 74"/>
                <a:gd name="T40" fmla="*/ 61 w 82"/>
                <a:gd name="T41" fmla="*/ 52 h 74"/>
                <a:gd name="T42" fmla="*/ 61 w 82"/>
                <a:gd name="T43" fmla="*/ 10 h 74"/>
                <a:gd name="T44" fmla="*/ 57 w 82"/>
                <a:gd name="T45" fmla="*/ 10 h 74"/>
                <a:gd name="T46" fmla="*/ 51 w 82"/>
                <a:gd name="T47" fmla="*/ 5 h 74"/>
                <a:gd name="T48" fmla="*/ 57 w 82"/>
                <a:gd name="T49" fmla="*/ 0 h 74"/>
                <a:gd name="T50" fmla="*/ 76 w 82"/>
                <a:gd name="T51" fmla="*/ 0 h 74"/>
                <a:gd name="T52" fmla="*/ 82 w 82"/>
                <a:gd name="T53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74">
                  <a:moveTo>
                    <a:pt x="82" y="5"/>
                  </a:moveTo>
                  <a:cubicBezTo>
                    <a:pt x="82" y="8"/>
                    <a:pt x="79" y="10"/>
                    <a:pt x="76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72"/>
                    <a:pt x="66" y="74"/>
                    <a:pt x="62" y="7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8" y="62"/>
                    <a:pt x="30" y="64"/>
                    <a:pt x="30" y="67"/>
                  </a:cubicBezTo>
                  <a:cubicBezTo>
                    <a:pt x="30" y="70"/>
                    <a:pt x="28" y="72"/>
                    <a:pt x="2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20" y="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4" y="10"/>
                    <a:pt x="51" y="8"/>
                    <a:pt x="51" y="5"/>
                  </a:cubicBezTo>
                  <a:cubicBezTo>
                    <a:pt x="51" y="2"/>
                    <a:pt x="54" y="0"/>
                    <a:pt x="5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9" y="0"/>
                    <a:pt x="82" y="2"/>
                    <a:pt x="8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988"/>
            <p:cNvSpPr>
              <a:spLocks/>
            </p:cNvSpPr>
            <p:nvPr/>
          </p:nvSpPr>
          <p:spPr bwMode="auto">
            <a:xfrm>
              <a:off x="6550592" y="-992759"/>
              <a:ext cx="176213" cy="180975"/>
            </a:xfrm>
            <a:custGeom>
              <a:avLst/>
              <a:gdLst>
                <a:gd name="T0" fmla="*/ 70 w 70"/>
                <a:gd name="T1" fmla="*/ 57 h 72"/>
                <a:gd name="T2" fmla="*/ 70 w 70"/>
                <a:gd name="T3" fmla="*/ 67 h 72"/>
                <a:gd name="T4" fmla="*/ 67 w 70"/>
                <a:gd name="T5" fmla="*/ 72 h 72"/>
                <a:gd name="T6" fmla="*/ 64 w 70"/>
                <a:gd name="T7" fmla="*/ 72 h 72"/>
                <a:gd name="T8" fmla="*/ 5 w 70"/>
                <a:gd name="T9" fmla="*/ 72 h 72"/>
                <a:gd name="T10" fmla="*/ 0 w 70"/>
                <a:gd name="T11" fmla="*/ 67 h 72"/>
                <a:gd name="T12" fmla="*/ 5 w 70"/>
                <a:gd name="T13" fmla="*/ 62 h 72"/>
                <a:gd name="T14" fmla="*/ 10 w 70"/>
                <a:gd name="T15" fmla="*/ 62 h 72"/>
                <a:gd name="T16" fmla="*/ 10 w 70"/>
                <a:gd name="T17" fmla="*/ 41 h 72"/>
                <a:gd name="T18" fmla="*/ 5 w 70"/>
                <a:gd name="T19" fmla="*/ 41 h 72"/>
                <a:gd name="T20" fmla="*/ 0 w 70"/>
                <a:gd name="T21" fmla="*/ 36 h 72"/>
                <a:gd name="T22" fmla="*/ 5 w 70"/>
                <a:gd name="T23" fmla="*/ 31 h 72"/>
                <a:gd name="T24" fmla="*/ 10 w 70"/>
                <a:gd name="T25" fmla="*/ 31 h 72"/>
                <a:gd name="T26" fmla="*/ 10 w 70"/>
                <a:gd name="T27" fmla="*/ 10 h 72"/>
                <a:gd name="T28" fmla="*/ 5 w 70"/>
                <a:gd name="T29" fmla="*/ 10 h 72"/>
                <a:gd name="T30" fmla="*/ 0 w 70"/>
                <a:gd name="T31" fmla="*/ 5 h 72"/>
                <a:gd name="T32" fmla="*/ 5 w 70"/>
                <a:gd name="T33" fmla="*/ 0 h 72"/>
                <a:gd name="T34" fmla="*/ 62 w 70"/>
                <a:gd name="T35" fmla="*/ 0 h 72"/>
                <a:gd name="T36" fmla="*/ 67 w 70"/>
                <a:gd name="T37" fmla="*/ 5 h 72"/>
                <a:gd name="T38" fmla="*/ 67 w 70"/>
                <a:gd name="T39" fmla="*/ 16 h 72"/>
                <a:gd name="T40" fmla="*/ 62 w 70"/>
                <a:gd name="T41" fmla="*/ 21 h 72"/>
                <a:gd name="T42" fmla="*/ 56 w 70"/>
                <a:gd name="T43" fmla="*/ 16 h 72"/>
                <a:gd name="T44" fmla="*/ 56 w 70"/>
                <a:gd name="T45" fmla="*/ 10 h 72"/>
                <a:gd name="T46" fmla="*/ 21 w 70"/>
                <a:gd name="T47" fmla="*/ 10 h 72"/>
                <a:gd name="T48" fmla="*/ 21 w 70"/>
                <a:gd name="T49" fmla="*/ 31 h 72"/>
                <a:gd name="T50" fmla="*/ 45 w 70"/>
                <a:gd name="T51" fmla="*/ 31 h 72"/>
                <a:gd name="T52" fmla="*/ 50 w 70"/>
                <a:gd name="T53" fmla="*/ 36 h 72"/>
                <a:gd name="T54" fmla="*/ 45 w 70"/>
                <a:gd name="T55" fmla="*/ 41 h 72"/>
                <a:gd name="T56" fmla="*/ 21 w 70"/>
                <a:gd name="T57" fmla="*/ 41 h 72"/>
                <a:gd name="T58" fmla="*/ 21 w 70"/>
                <a:gd name="T59" fmla="*/ 62 h 72"/>
                <a:gd name="T60" fmla="*/ 59 w 70"/>
                <a:gd name="T61" fmla="*/ 62 h 72"/>
                <a:gd name="T62" fmla="*/ 59 w 70"/>
                <a:gd name="T63" fmla="*/ 57 h 72"/>
                <a:gd name="T64" fmla="*/ 65 w 70"/>
                <a:gd name="T65" fmla="*/ 52 h 72"/>
                <a:gd name="T66" fmla="*/ 70 w 70"/>
                <a:gd name="T67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72">
                  <a:moveTo>
                    <a:pt x="70" y="57"/>
                  </a:moveTo>
                  <a:cubicBezTo>
                    <a:pt x="70" y="67"/>
                    <a:pt x="70" y="67"/>
                    <a:pt x="70" y="67"/>
                  </a:cubicBezTo>
                  <a:cubicBezTo>
                    <a:pt x="70" y="69"/>
                    <a:pt x="69" y="71"/>
                    <a:pt x="67" y="72"/>
                  </a:cubicBezTo>
                  <a:cubicBezTo>
                    <a:pt x="66" y="72"/>
                    <a:pt x="65" y="72"/>
                    <a:pt x="64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9"/>
                    <a:pt x="0" y="36"/>
                  </a:cubicBezTo>
                  <a:cubicBezTo>
                    <a:pt x="0" y="33"/>
                    <a:pt x="2" y="31"/>
                    <a:pt x="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7" y="2"/>
                    <a:pt x="67" y="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5" y="21"/>
                    <a:pt x="62" y="21"/>
                  </a:cubicBezTo>
                  <a:cubicBezTo>
                    <a:pt x="59" y="21"/>
                    <a:pt x="56" y="18"/>
                    <a:pt x="56" y="16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1"/>
                    <a:pt x="50" y="33"/>
                    <a:pt x="50" y="36"/>
                  </a:cubicBezTo>
                  <a:cubicBezTo>
                    <a:pt x="50" y="39"/>
                    <a:pt x="48" y="41"/>
                    <a:pt x="45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4"/>
                    <a:pt x="62" y="52"/>
                    <a:pt x="65" y="52"/>
                  </a:cubicBezTo>
                  <a:cubicBezTo>
                    <a:pt x="68" y="52"/>
                    <a:pt x="70" y="54"/>
                    <a:pt x="7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989"/>
            <p:cNvSpPr>
              <a:spLocks/>
            </p:cNvSpPr>
            <p:nvPr/>
          </p:nvSpPr>
          <p:spPr bwMode="auto">
            <a:xfrm>
              <a:off x="6733154" y="-994346"/>
              <a:ext cx="261938" cy="190500"/>
            </a:xfrm>
            <a:custGeom>
              <a:avLst/>
              <a:gdLst>
                <a:gd name="T0" fmla="*/ 104 w 104"/>
                <a:gd name="T1" fmla="*/ 6 h 76"/>
                <a:gd name="T2" fmla="*/ 98 w 104"/>
                <a:gd name="T3" fmla="*/ 11 h 76"/>
                <a:gd name="T4" fmla="*/ 94 w 104"/>
                <a:gd name="T5" fmla="*/ 11 h 76"/>
                <a:gd name="T6" fmla="*/ 76 w 104"/>
                <a:gd name="T7" fmla="*/ 70 h 76"/>
                <a:gd name="T8" fmla="*/ 66 w 104"/>
                <a:gd name="T9" fmla="*/ 70 h 76"/>
                <a:gd name="T10" fmla="*/ 53 w 104"/>
                <a:gd name="T11" fmla="*/ 25 h 76"/>
                <a:gd name="T12" fmla="*/ 39 w 104"/>
                <a:gd name="T13" fmla="*/ 70 h 76"/>
                <a:gd name="T14" fmla="*/ 29 w 104"/>
                <a:gd name="T15" fmla="*/ 70 h 76"/>
                <a:gd name="T16" fmla="*/ 10 w 104"/>
                <a:gd name="T17" fmla="*/ 11 h 76"/>
                <a:gd name="T18" fmla="*/ 5 w 104"/>
                <a:gd name="T19" fmla="*/ 11 h 76"/>
                <a:gd name="T20" fmla="*/ 0 w 104"/>
                <a:gd name="T21" fmla="*/ 6 h 76"/>
                <a:gd name="T22" fmla="*/ 5 w 104"/>
                <a:gd name="T23" fmla="*/ 1 h 76"/>
                <a:gd name="T24" fmla="*/ 24 w 104"/>
                <a:gd name="T25" fmla="*/ 1 h 76"/>
                <a:gd name="T26" fmla="*/ 29 w 104"/>
                <a:gd name="T27" fmla="*/ 6 h 76"/>
                <a:gd name="T28" fmla="*/ 24 w 104"/>
                <a:gd name="T29" fmla="*/ 11 h 76"/>
                <a:gd name="T30" fmla="*/ 22 w 104"/>
                <a:gd name="T31" fmla="*/ 11 h 76"/>
                <a:gd name="T32" fmla="*/ 34 w 104"/>
                <a:gd name="T33" fmla="*/ 51 h 76"/>
                <a:gd name="T34" fmla="*/ 47 w 104"/>
                <a:gd name="T35" fmla="*/ 6 h 76"/>
                <a:gd name="T36" fmla="*/ 58 w 104"/>
                <a:gd name="T37" fmla="*/ 5 h 76"/>
                <a:gd name="T38" fmla="*/ 71 w 104"/>
                <a:gd name="T39" fmla="*/ 50 h 76"/>
                <a:gd name="T40" fmla="*/ 83 w 104"/>
                <a:gd name="T41" fmla="*/ 11 h 76"/>
                <a:gd name="T42" fmla="*/ 80 w 104"/>
                <a:gd name="T43" fmla="*/ 11 h 76"/>
                <a:gd name="T44" fmla="*/ 74 w 104"/>
                <a:gd name="T45" fmla="*/ 6 h 76"/>
                <a:gd name="T46" fmla="*/ 80 w 104"/>
                <a:gd name="T47" fmla="*/ 1 h 76"/>
                <a:gd name="T48" fmla="*/ 98 w 104"/>
                <a:gd name="T49" fmla="*/ 1 h 76"/>
                <a:gd name="T50" fmla="*/ 104 w 104"/>
                <a:gd name="T51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76">
                  <a:moveTo>
                    <a:pt x="104" y="6"/>
                  </a:moveTo>
                  <a:cubicBezTo>
                    <a:pt x="104" y="9"/>
                    <a:pt x="101" y="11"/>
                    <a:pt x="98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76"/>
                    <a:pt x="68" y="76"/>
                    <a:pt x="66" y="7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7" y="76"/>
                    <a:pt x="30" y="76"/>
                    <a:pt x="29" y="7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11" y="1"/>
                    <a:pt x="18" y="1"/>
                    <a:pt x="24" y="1"/>
                  </a:cubicBezTo>
                  <a:cubicBezTo>
                    <a:pt x="27" y="1"/>
                    <a:pt x="29" y="3"/>
                    <a:pt x="29" y="6"/>
                  </a:cubicBezTo>
                  <a:cubicBezTo>
                    <a:pt x="29" y="9"/>
                    <a:pt x="27" y="11"/>
                    <a:pt x="24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9" y="0"/>
                    <a:pt x="56" y="0"/>
                    <a:pt x="58" y="5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7" y="11"/>
                    <a:pt x="74" y="9"/>
                    <a:pt x="74" y="6"/>
                  </a:cubicBezTo>
                  <a:cubicBezTo>
                    <a:pt x="74" y="3"/>
                    <a:pt x="77" y="1"/>
                    <a:pt x="80" y="1"/>
                  </a:cubicBezTo>
                  <a:cubicBezTo>
                    <a:pt x="86" y="1"/>
                    <a:pt x="92" y="1"/>
                    <a:pt x="98" y="1"/>
                  </a:cubicBezTo>
                  <a:cubicBezTo>
                    <a:pt x="101" y="1"/>
                    <a:pt x="104" y="3"/>
                    <a:pt x="10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990"/>
            <p:cNvSpPr>
              <a:spLocks/>
            </p:cNvSpPr>
            <p:nvPr/>
          </p:nvSpPr>
          <p:spPr bwMode="auto">
            <a:xfrm>
              <a:off x="7090342" y="-992759"/>
              <a:ext cx="195263" cy="180975"/>
            </a:xfrm>
            <a:custGeom>
              <a:avLst/>
              <a:gdLst>
                <a:gd name="T0" fmla="*/ 78 w 78"/>
                <a:gd name="T1" fmla="*/ 5 h 72"/>
                <a:gd name="T2" fmla="*/ 72 w 78"/>
                <a:gd name="T3" fmla="*/ 10 h 72"/>
                <a:gd name="T4" fmla="*/ 69 w 78"/>
                <a:gd name="T5" fmla="*/ 10 h 72"/>
                <a:gd name="T6" fmla="*/ 44 w 78"/>
                <a:gd name="T7" fmla="*/ 40 h 72"/>
                <a:gd name="T8" fmla="*/ 44 w 78"/>
                <a:gd name="T9" fmla="*/ 62 h 72"/>
                <a:gd name="T10" fmla="*/ 48 w 78"/>
                <a:gd name="T11" fmla="*/ 62 h 72"/>
                <a:gd name="T12" fmla="*/ 53 w 78"/>
                <a:gd name="T13" fmla="*/ 67 h 72"/>
                <a:gd name="T14" fmla="*/ 48 w 78"/>
                <a:gd name="T15" fmla="*/ 72 h 72"/>
                <a:gd name="T16" fmla="*/ 31 w 78"/>
                <a:gd name="T17" fmla="*/ 72 h 72"/>
                <a:gd name="T18" fmla="*/ 26 w 78"/>
                <a:gd name="T19" fmla="*/ 67 h 72"/>
                <a:gd name="T20" fmla="*/ 31 w 78"/>
                <a:gd name="T21" fmla="*/ 62 h 72"/>
                <a:gd name="T22" fmla="*/ 34 w 78"/>
                <a:gd name="T23" fmla="*/ 62 h 72"/>
                <a:gd name="T24" fmla="*/ 34 w 78"/>
                <a:gd name="T25" fmla="*/ 40 h 72"/>
                <a:gd name="T26" fmla="*/ 9 w 78"/>
                <a:gd name="T27" fmla="*/ 10 h 72"/>
                <a:gd name="T28" fmla="*/ 6 w 78"/>
                <a:gd name="T29" fmla="*/ 10 h 72"/>
                <a:gd name="T30" fmla="*/ 0 w 78"/>
                <a:gd name="T31" fmla="*/ 5 h 72"/>
                <a:gd name="T32" fmla="*/ 6 w 78"/>
                <a:gd name="T33" fmla="*/ 0 h 72"/>
                <a:gd name="T34" fmla="*/ 23 w 78"/>
                <a:gd name="T35" fmla="*/ 0 h 72"/>
                <a:gd name="T36" fmla="*/ 28 w 78"/>
                <a:gd name="T37" fmla="*/ 5 h 72"/>
                <a:gd name="T38" fmla="*/ 23 w 78"/>
                <a:gd name="T39" fmla="*/ 10 h 72"/>
                <a:gd name="T40" fmla="*/ 22 w 78"/>
                <a:gd name="T41" fmla="*/ 10 h 72"/>
                <a:gd name="T42" fmla="*/ 39 w 78"/>
                <a:gd name="T43" fmla="*/ 30 h 72"/>
                <a:gd name="T44" fmla="*/ 55 w 78"/>
                <a:gd name="T45" fmla="*/ 10 h 72"/>
                <a:gd name="T46" fmla="*/ 50 w 78"/>
                <a:gd name="T47" fmla="*/ 5 h 72"/>
                <a:gd name="T48" fmla="*/ 55 w 78"/>
                <a:gd name="T49" fmla="*/ 0 h 72"/>
                <a:gd name="T50" fmla="*/ 72 w 78"/>
                <a:gd name="T51" fmla="*/ 0 h 72"/>
                <a:gd name="T52" fmla="*/ 78 w 78"/>
                <a:gd name="T53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72">
                  <a:moveTo>
                    <a:pt x="78" y="5"/>
                  </a:moveTo>
                  <a:cubicBezTo>
                    <a:pt x="78" y="8"/>
                    <a:pt x="75" y="10"/>
                    <a:pt x="72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3" y="64"/>
                    <a:pt x="53" y="67"/>
                  </a:cubicBezTo>
                  <a:cubicBezTo>
                    <a:pt x="53" y="70"/>
                    <a:pt x="51" y="72"/>
                    <a:pt x="48" y="72"/>
                  </a:cubicBezTo>
                  <a:cubicBezTo>
                    <a:pt x="42" y="72"/>
                    <a:pt x="37" y="72"/>
                    <a:pt x="31" y="72"/>
                  </a:cubicBezTo>
                  <a:cubicBezTo>
                    <a:pt x="28" y="72"/>
                    <a:pt x="26" y="70"/>
                    <a:pt x="26" y="67"/>
                  </a:cubicBezTo>
                  <a:cubicBezTo>
                    <a:pt x="26" y="64"/>
                    <a:pt x="28" y="62"/>
                    <a:pt x="31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1" y="0"/>
                    <a:pt x="17" y="0"/>
                    <a:pt x="23" y="0"/>
                  </a:cubicBezTo>
                  <a:cubicBezTo>
                    <a:pt x="26" y="0"/>
                    <a:pt x="28" y="2"/>
                    <a:pt x="28" y="5"/>
                  </a:cubicBezTo>
                  <a:cubicBezTo>
                    <a:pt x="28" y="8"/>
                    <a:pt x="26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2" y="10"/>
                    <a:pt x="50" y="7"/>
                    <a:pt x="50" y="5"/>
                  </a:cubicBezTo>
                  <a:cubicBezTo>
                    <a:pt x="50" y="2"/>
                    <a:pt x="52" y="0"/>
                    <a:pt x="55" y="0"/>
                  </a:cubicBezTo>
                  <a:cubicBezTo>
                    <a:pt x="61" y="0"/>
                    <a:pt x="67" y="0"/>
                    <a:pt x="72" y="0"/>
                  </a:cubicBezTo>
                  <a:cubicBezTo>
                    <a:pt x="75" y="0"/>
                    <a:pt x="78" y="2"/>
                    <a:pt x="7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991"/>
            <p:cNvSpPr>
              <a:spLocks/>
            </p:cNvSpPr>
            <p:nvPr/>
          </p:nvSpPr>
          <p:spPr bwMode="auto">
            <a:xfrm>
              <a:off x="7298304" y="-992759"/>
              <a:ext cx="176213" cy="180975"/>
            </a:xfrm>
            <a:custGeom>
              <a:avLst/>
              <a:gdLst>
                <a:gd name="T0" fmla="*/ 70 w 70"/>
                <a:gd name="T1" fmla="*/ 57 h 72"/>
                <a:gd name="T2" fmla="*/ 70 w 70"/>
                <a:gd name="T3" fmla="*/ 67 h 72"/>
                <a:gd name="T4" fmla="*/ 67 w 70"/>
                <a:gd name="T5" fmla="*/ 72 h 72"/>
                <a:gd name="T6" fmla="*/ 64 w 70"/>
                <a:gd name="T7" fmla="*/ 72 h 72"/>
                <a:gd name="T8" fmla="*/ 5 w 70"/>
                <a:gd name="T9" fmla="*/ 72 h 72"/>
                <a:gd name="T10" fmla="*/ 0 w 70"/>
                <a:gd name="T11" fmla="*/ 67 h 72"/>
                <a:gd name="T12" fmla="*/ 5 w 70"/>
                <a:gd name="T13" fmla="*/ 62 h 72"/>
                <a:gd name="T14" fmla="*/ 10 w 70"/>
                <a:gd name="T15" fmla="*/ 62 h 72"/>
                <a:gd name="T16" fmla="*/ 10 w 70"/>
                <a:gd name="T17" fmla="*/ 41 h 72"/>
                <a:gd name="T18" fmla="*/ 5 w 70"/>
                <a:gd name="T19" fmla="*/ 41 h 72"/>
                <a:gd name="T20" fmla="*/ 0 w 70"/>
                <a:gd name="T21" fmla="*/ 36 h 72"/>
                <a:gd name="T22" fmla="*/ 5 w 70"/>
                <a:gd name="T23" fmla="*/ 31 h 72"/>
                <a:gd name="T24" fmla="*/ 10 w 70"/>
                <a:gd name="T25" fmla="*/ 31 h 72"/>
                <a:gd name="T26" fmla="*/ 10 w 70"/>
                <a:gd name="T27" fmla="*/ 10 h 72"/>
                <a:gd name="T28" fmla="*/ 5 w 70"/>
                <a:gd name="T29" fmla="*/ 10 h 72"/>
                <a:gd name="T30" fmla="*/ 0 w 70"/>
                <a:gd name="T31" fmla="*/ 5 h 72"/>
                <a:gd name="T32" fmla="*/ 5 w 70"/>
                <a:gd name="T33" fmla="*/ 0 h 72"/>
                <a:gd name="T34" fmla="*/ 62 w 70"/>
                <a:gd name="T35" fmla="*/ 0 h 72"/>
                <a:gd name="T36" fmla="*/ 67 w 70"/>
                <a:gd name="T37" fmla="*/ 5 h 72"/>
                <a:gd name="T38" fmla="*/ 67 w 70"/>
                <a:gd name="T39" fmla="*/ 16 h 72"/>
                <a:gd name="T40" fmla="*/ 62 w 70"/>
                <a:gd name="T41" fmla="*/ 21 h 72"/>
                <a:gd name="T42" fmla="*/ 56 w 70"/>
                <a:gd name="T43" fmla="*/ 16 h 72"/>
                <a:gd name="T44" fmla="*/ 56 w 70"/>
                <a:gd name="T45" fmla="*/ 10 h 72"/>
                <a:gd name="T46" fmla="*/ 21 w 70"/>
                <a:gd name="T47" fmla="*/ 10 h 72"/>
                <a:gd name="T48" fmla="*/ 21 w 70"/>
                <a:gd name="T49" fmla="*/ 31 h 72"/>
                <a:gd name="T50" fmla="*/ 45 w 70"/>
                <a:gd name="T51" fmla="*/ 31 h 72"/>
                <a:gd name="T52" fmla="*/ 50 w 70"/>
                <a:gd name="T53" fmla="*/ 36 h 72"/>
                <a:gd name="T54" fmla="*/ 45 w 70"/>
                <a:gd name="T55" fmla="*/ 41 h 72"/>
                <a:gd name="T56" fmla="*/ 21 w 70"/>
                <a:gd name="T57" fmla="*/ 41 h 72"/>
                <a:gd name="T58" fmla="*/ 21 w 70"/>
                <a:gd name="T59" fmla="*/ 62 h 72"/>
                <a:gd name="T60" fmla="*/ 59 w 70"/>
                <a:gd name="T61" fmla="*/ 62 h 72"/>
                <a:gd name="T62" fmla="*/ 59 w 70"/>
                <a:gd name="T63" fmla="*/ 57 h 72"/>
                <a:gd name="T64" fmla="*/ 65 w 70"/>
                <a:gd name="T65" fmla="*/ 52 h 72"/>
                <a:gd name="T66" fmla="*/ 70 w 70"/>
                <a:gd name="T67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72">
                  <a:moveTo>
                    <a:pt x="70" y="57"/>
                  </a:moveTo>
                  <a:cubicBezTo>
                    <a:pt x="70" y="67"/>
                    <a:pt x="70" y="67"/>
                    <a:pt x="70" y="67"/>
                  </a:cubicBezTo>
                  <a:cubicBezTo>
                    <a:pt x="70" y="69"/>
                    <a:pt x="69" y="71"/>
                    <a:pt x="67" y="72"/>
                  </a:cubicBezTo>
                  <a:cubicBezTo>
                    <a:pt x="66" y="72"/>
                    <a:pt x="65" y="72"/>
                    <a:pt x="64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9"/>
                    <a:pt x="0" y="36"/>
                  </a:cubicBezTo>
                  <a:cubicBezTo>
                    <a:pt x="0" y="33"/>
                    <a:pt x="2" y="31"/>
                    <a:pt x="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7" y="2"/>
                    <a:pt x="67" y="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5" y="21"/>
                    <a:pt x="62" y="21"/>
                  </a:cubicBezTo>
                  <a:cubicBezTo>
                    <a:pt x="59" y="21"/>
                    <a:pt x="56" y="18"/>
                    <a:pt x="56" y="16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1"/>
                    <a:pt x="50" y="33"/>
                    <a:pt x="50" y="36"/>
                  </a:cubicBezTo>
                  <a:cubicBezTo>
                    <a:pt x="50" y="39"/>
                    <a:pt x="48" y="41"/>
                    <a:pt x="45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4"/>
                    <a:pt x="62" y="52"/>
                    <a:pt x="65" y="52"/>
                  </a:cubicBezTo>
                  <a:cubicBezTo>
                    <a:pt x="68" y="52"/>
                    <a:pt x="70" y="54"/>
                    <a:pt x="7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992"/>
            <p:cNvSpPr>
              <a:spLocks noEditPoints="1"/>
            </p:cNvSpPr>
            <p:nvPr/>
          </p:nvSpPr>
          <p:spPr bwMode="auto">
            <a:xfrm>
              <a:off x="7485629" y="-994346"/>
              <a:ext cx="215900" cy="182563"/>
            </a:xfrm>
            <a:custGeom>
              <a:avLst/>
              <a:gdLst>
                <a:gd name="T0" fmla="*/ 86 w 86"/>
                <a:gd name="T1" fmla="*/ 68 h 73"/>
                <a:gd name="T2" fmla="*/ 81 w 86"/>
                <a:gd name="T3" fmla="*/ 73 h 73"/>
                <a:gd name="T4" fmla="*/ 62 w 86"/>
                <a:gd name="T5" fmla="*/ 73 h 73"/>
                <a:gd name="T6" fmla="*/ 56 w 86"/>
                <a:gd name="T7" fmla="*/ 68 h 73"/>
                <a:gd name="T8" fmla="*/ 62 w 86"/>
                <a:gd name="T9" fmla="*/ 63 h 73"/>
                <a:gd name="T10" fmla="*/ 64 w 86"/>
                <a:gd name="T11" fmla="*/ 63 h 73"/>
                <a:gd name="T12" fmla="*/ 58 w 86"/>
                <a:gd name="T13" fmla="*/ 51 h 73"/>
                <a:gd name="T14" fmla="*/ 28 w 86"/>
                <a:gd name="T15" fmla="*/ 51 h 73"/>
                <a:gd name="T16" fmla="*/ 23 w 86"/>
                <a:gd name="T17" fmla="*/ 63 h 73"/>
                <a:gd name="T18" fmla="*/ 25 w 86"/>
                <a:gd name="T19" fmla="*/ 63 h 73"/>
                <a:gd name="T20" fmla="*/ 30 w 86"/>
                <a:gd name="T21" fmla="*/ 68 h 73"/>
                <a:gd name="T22" fmla="*/ 25 w 86"/>
                <a:gd name="T23" fmla="*/ 73 h 73"/>
                <a:gd name="T24" fmla="*/ 6 w 86"/>
                <a:gd name="T25" fmla="*/ 73 h 73"/>
                <a:gd name="T26" fmla="*/ 0 w 86"/>
                <a:gd name="T27" fmla="*/ 68 h 73"/>
                <a:gd name="T28" fmla="*/ 6 w 86"/>
                <a:gd name="T29" fmla="*/ 63 h 73"/>
                <a:gd name="T30" fmla="*/ 11 w 86"/>
                <a:gd name="T31" fmla="*/ 63 h 73"/>
                <a:gd name="T32" fmla="*/ 16 w 86"/>
                <a:gd name="T33" fmla="*/ 51 h 73"/>
                <a:gd name="T34" fmla="*/ 16 w 86"/>
                <a:gd name="T35" fmla="*/ 51 h 73"/>
                <a:gd name="T36" fmla="*/ 11 w 86"/>
                <a:gd name="T37" fmla="*/ 45 h 73"/>
                <a:gd name="T38" fmla="*/ 16 w 86"/>
                <a:gd name="T39" fmla="*/ 40 h 73"/>
                <a:gd name="T40" fmla="*/ 21 w 86"/>
                <a:gd name="T41" fmla="*/ 40 h 73"/>
                <a:gd name="T42" fmla="*/ 35 w 86"/>
                <a:gd name="T43" fmla="*/ 11 h 73"/>
                <a:gd name="T44" fmla="*/ 34 w 86"/>
                <a:gd name="T45" fmla="*/ 11 h 73"/>
                <a:gd name="T46" fmla="*/ 28 w 86"/>
                <a:gd name="T47" fmla="*/ 5 h 73"/>
                <a:gd name="T48" fmla="*/ 34 w 86"/>
                <a:gd name="T49" fmla="*/ 0 h 73"/>
                <a:gd name="T50" fmla="*/ 53 w 86"/>
                <a:gd name="T51" fmla="*/ 0 h 73"/>
                <a:gd name="T52" fmla="*/ 58 w 86"/>
                <a:gd name="T53" fmla="*/ 5 h 73"/>
                <a:gd name="T54" fmla="*/ 53 w 86"/>
                <a:gd name="T55" fmla="*/ 11 h 73"/>
                <a:gd name="T56" fmla="*/ 52 w 86"/>
                <a:gd name="T57" fmla="*/ 11 h 73"/>
                <a:gd name="T58" fmla="*/ 65 w 86"/>
                <a:gd name="T59" fmla="*/ 40 h 73"/>
                <a:gd name="T60" fmla="*/ 71 w 86"/>
                <a:gd name="T61" fmla="*/ 40 h 73"/>
                <a:gd name="T62" fmla="*/ 76 w 86"/>
                <a:gd name="T63" fmla="*/ 45 h 73"/>
                <a:gd name="T64" fmla="*/ 71 w 86"/>
                <a:gd name="T65" fmla="*/ 51 h 73"/>
                <a:gd name="T66" fmla="*/ 70 w 86"/>
                <a:gd name="T67" fmla="*/ 51 h 73"/>
                <a:gd name="T68" fmla="*/ 76 w 86"/>
                <a:gd name="T69" fmla="*/ 63 h 73"/>
                <a:gd name="T70" fmla="*/ 81 w 86"/>
                <a:gd name="T71" fmla="*/ 63 h 73"/>
                <a:gd name="T72" fmla="*/ 86 w 86"/>
                <a:gd name="T73" fmla="*/ 68 h 73"/>
                <a:gd name="T74" fmla="*/ 53 w 86"/>
                <a:gd name="T75" fmla="*/ 40 h 73"/>
                <a:gd name="T76" fmla="*/ 43 w 86"/>
                <a:gd name="T77" fmla="*/ 18 h 73"/>
                <a:gd name="T78" fmla="*/ 33 w 86"/>
                <a:gd name="T79" fmla="*/ 40 h 73"/>
                <a:gd name="T80" fmla="*/ 53 w 86"/>
                <a:gd name="T81" fmla="*/ 4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" h="73">
                  <a:moveTo>
                    <a:pt x="86" y="68"/>
                  </a:moveTo>
                  <a:cubicBezTo>
                    <a:pt x="86" y="71"/>
                    <a:pt x="84" y="73"/>
                    <a:pt x="81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59" y="73"/>
                    <a:pt x="56" y="71"/>
                    <a:pt x="56" y="68"/>
                  </a:cubicBezTo>
                  <a:cubicBezTo>
                    <a:pt x="56" y="65"/>
                    <a:pt x="59" y="63"/>
                    <a:pt x="62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8" y="63"/>
                    <a:pt x="30" y="65"/>
                    <a:pt x="30" y="68"/>
                  </a:cubicBezTo>
                  <a:cubicBezTo>
                    <a:pt x="30" y="71"/>
                    <a:pt x="28" y="73"/>
                    <a:pt x="2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3" y="73"/>
                    <a:pt x="0" y="71"/>
                    <a:pt x="0" y="68"/>
                  </a:cubicBezTo>
                  <a:cubicBezTo>
                    <a:pt x="0" y="65"/>
                    <a:pt x="3" y="63"/>
                    <a:pt x="6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3" y="51"/>
                    <a:pt x="11" y="48"/>
                    <a:pt x="11" y="45"/>
                  </a:cubicBezTo>
                  <a:cubicBezTo>
                    <a:pt x="11" y="43"/>
                    <a:pt x="13" y="40"/>
                    <a:pt x="16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1" y="11"/>
                    <a:pt x="28" y="8"/>
                    <a:pt x="28" y="5"/>
                  </a:cubicBezTo>
                  <a:cubicBezTo>
                    <a:pt x="28" y="3"/>
                    <a:pt x="31" y="0"/>
                    <a:pt x="3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3"/>
                    <a:pt x="58" y="5"/>
                  </a:cubicBezTo>
                  <a:cubicBezTo>
                    <a:pt x="58" y="8"/>
                    <a:pt x="56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0"/>
                    <a:pt x="76" y="43"/>
                    <a:pt x="76" y="45"/>
                  </a:cubicBezTo>
                  <a:cubicBezTo>
                    <a:pt x="76" y="48"/>
                    <a:pt x="74" y="51"/>
                    <a:pt x="71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4" y="63"/>
                    <a:pt x="86" y="65"/>
                    <a:pt x="86" y="68"/>
                  </a:cubicBezTo>
                  <a:close/>
                  <a:moveTo>
                    <a:pt x="53" y="4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33" y="40"/>
                    <a:pt x="33" y="40"/>
                    <a:pt x="33" y="40"/>
                  </a:cubicBezTo>
                  <a:lnTo>
                    <a:pt x="5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93"/>
            <p:cNvSpPr>
              <a:spLocks noEditPoints="1"/>
            </p:cNvSpPr>
            <p:nvPr/>
          </p:nvSpPr>
          <p:spPr bwMode="auto">
            <a:xfrm>
              <a:off x="7717404" y="-994346"/>
              <a:ext cx="195263" cy="182563"/>
            </a:xfrm>
            <a:custGeom>
              <a:avLst/>
              <a:gdLst>
                <a:gd name="T0" fmla="*/ 78 w 78"/>
                <a:gd name="T1" fmla="*/ 68 h 73"/>
                <a:gd name="T2" fmla="*/ 73 w 78"/>
                <a:gd name="T3" fmla="*/ 73 h 73"/>
                <a:gd name="T4" fmla="*/ 52 w 78"/>
                <a:gd name="T5" fmla="*/ 73 h 73"/>
                <a:gd name="T6" fmla="*/ 47 w 78"/>
                <a:gd name="T7" fmla="*/ 68 h 73"/>
                <a:gd name="T8" fmla="*/ 52 w 78"/>
                <a:gd name="T9" fmla="*/ 63 h 73"/>
                <a:gd name="T10" fmla="*/ 53 w 78"/>
                <a:gd name="T11" fmla="*/ 63 h 73"/>
                <a:gd name="T12" fmla="*/ 38 w 78"/>
                <a:gd name="T13" fmla="*/ 42 h 73"/>
                <a:gd name="T14" fmla="*/ 21 w 78"/>
                <a:gd name="T15" fmla="*/ 42 h 73"/>
                <a:gd name="T16" fmla="*/ 21 w 78"/>
                <a:gd name="T17" fmla="*/ 63 h 73"/>
                <a:gd name="T18" fmla="*/ 26 w 78"/>
                <a:gd name="T19" fmla="*/ 63 h 73"/>
                <a:gd name="T20" fmla="*/ 32 w 78"/>
                <a:gd name="T21" fmla="*/ 68 h 73"/>
                <a:gd name="T22" fmla="*/ 26 w 78"/>
                <a:gd name="T23" fmla="*/ 73 h 73"/>
                <a:gd name="T24" fmla="*/ 6 w 78"/>
                <a:gd name="T25" fmla="*/ 73 h 73"/>
                <a:gd name="T26" fmla="*/ 0 w 78"/>
                <a:gd name="T27" fmla="*/ 68 h 73"/>
                <a:gd name="T28" fmla="*/ 6 w 78"/>
                <a:gd name="T29" fmla="*/ 63 h 73"/>
                <a:gd name="T30" fmla="*/ 11 w 78"/>
                <a:gd name="T31" fmla="*/ 63 h 73"/>
                <a:gd name="T32" fmla="*/ 11 w 78"/>
                <a:gd name="T33" fmla="*/ 42 h 73"/>
                <a:gd name="T34" fmla="*/ 6 w 78"/>
                <a:gd name="T35" fmla="*/ 42 h 73"/>
                <a:gd name="T36" fmla="*/ 0 w 78"/>
                <a:gd name="T37" fmla="*/ 37 h 73"/>
                <a:gd name="T38" fmla="*/ 6 w 78"/>
                <a:gd name="T39" fmla="*/ 31 h 73"/>
                <a:gd name="T40" fmla="*/ 11 w 78"/>
                <a:gd name="T41" fmla="*/ 31 h 73"/>
                <a:gd name="T42" fmla="*/ 11 w 78"/>
                <a:gd name="T43" fmla="*/ 11 h 73"/>
                <a:gd name="T44" fmla="*/ 6 w 78"/>
                <a:gd name="T45" fmla="*/ 11 h 73"/>
                <a:gd name="T46" fmla="*/ 0 w 78"/>
                <a:gd name="T47" fmla="*/ 5 h 73"/>
                <a:gd name="T48" fmla="*/ 6 w 78"/>
                <a:gd name="T49" fmla="*/ 0 h 73"/>
                <a:gd name="T50" fmla="*/ 49 w 78"/>
                <a:gd name="T51" fmla="*/ 0 h 73"/>
                <a:gd name="T52" fmla="*/ 51 w 78"/>
                <a:gd name="T53" fmla="*/ 42 h 73"/>
                <a:gd name="T54" fmla="*/ 66 w 78"/>
                <a:gd name="T55" fmla="*/ 63 h 73"/>
                <a:gd name="T56" fmla="*/ 73 w 78"/>
                <a:gd name="T57" fmla="*/ 63 h 73"/>
                <a:gd name="T58" fmla="*/ 78 w 78"/>
                <a:gd name="T59" fmla="*/ 68 h 73"/>
                <a:gd name="T60" fmla="*/ 49 w 78"/>
                <a:gd name="T61" fmla="*/ 31 h 73"/>
                <a:gd name="T62" fmla="*/ 49 w 78"/>
                <a:gd name="T63" fmla="*/ 11 h 73"/>
                <a:gd name="T64" fmla="*/ 21 w 78"/>
                <a:gd name="T65" fmla="*/ 11 h 73"/>
                <a:gd name="T66" fmla="*/ 21 w 78"/>
                <a:gd name="T67" fmla="*/ 31 h 73"/>
                <a:gd name="T68" fmla="*/ 49 w 78"/>
                <a:gd name="T69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73">
                  <a:moveTo>
                    <a:pt x="78" y="68"/>
                  </a:moveTo>
                  <a:cubicBezTo>
                    <a:pt x="78" y="71"/>
                    <a:pt x="76" y="73"/>
                    <a:pt x="73" y="73"/>
                  </a:cubicBezTo>
                  <a:cubicBezTo>
                    <a:pt x="66" y="73"/>
                    <a:pt x="59" y="73"/>
                    <a:pt x="52" y="73"/>
                  </a:cubicBezTo>
                  <a:cubicBezTo>
                    <a:pt x="49" y="73"/>
                    <a:pt x="47" y="71"/>
                    <a:pt x="47" y="68"/>
                  </a:cubicBezTo>
                  <a:cubicBezTo>
                    <a:pt x="47" y="65"/>
                    <a:pt x="49" y="63"/>
                    <a:pt x="52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9" y="63"/>
                    <a:pt x="32" y="65"/>
                    <a:pt x="32" y="68"/>
                  </a:cubicBezTo>
                  <a:cubicBezTo>
                    <a:pt x="32" y="71"/>
                    <a:pt x="29" y="73"/>
                    <a:pt x="2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3" y="73"/>
                    <a:pt x="0" y="71"/>
                    <a:pt x="0" y="68"/>
                  </a:cubicBezTo>
                  <a:cubicBezTo>
                    <a:pt x="0" y="65"/>
                    <a:pt x="3" y="63"/>
                    <a:pt x="6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3" y="42"/>
                    <a:pt x="0" y="39"/>
                    <a:pt x="0" y="37"/>
                  </a:cubicBezTo>
                  <a:cubicBezTo>
                    <a:pt x="0" y="34"/>
                    <a:pt x="3" y="31"/>
                    <a:pt x="6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6" y="0"/>
                    <a:pt x="78" y="40"/>
                    <a:pt x="51" y="42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76" y="63"/>
                    <a:pt x="78" y="65"/>
                    <a:pt x="78" y="68"/>
                  </a:cubicBezTo>
                  <a:close/>
                  <a:moveTo>
                    <a:pt x="49" y="31"/>
                  </a:moveTo>
                  <a:cubicBezTo>
                    <a:pt x="63" y="31"/>
                    <a:pt x="63" y="11"/>
                    <a:pt x="49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31"/>
                    <a:pt x="21" y="31"/>
                    <a:pt x="21" y="31"/>
                  </a:cubicBezTo>
                  <a:lnTo>
                    <a:pt x="4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3994"/>
            <p:cNvSpPr>
              <a:spLocks noChangeArrowheads="1"/>
            </p:cNvSpPr>
            <p:nvPr/>
          </p:nvSpPr>
          <p:spPr bwMode="auto">
            <a:xfrm>
              <a:off x="8023792" y="-889571"/>
              <a:ext cx="666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995"/>
            <p:cNvSpPr>
              <a:spLocks/>
            </p:cNvSpPr>
            <p:nvPr/>
          </p:nvSpPr>
          <p:spPr bwMode="auto">
            <a:xfrm>
              <a:off x="8166667" y="-992759"/>
              <a:ext cx="204788" cy="185738"/>
            </a:xfrm>
            <a:custGeom>
              <a:avLst/>
              <a:gdLst>
                <a:gd name="T0" fmla="*/ 82 w 82"/>
                <a:gd name="T1" fmla="*/ 5 h 74"/>
                <a:gd name="T2" fmla="*/ 76 w 82"/>
                <a:gd name="T3" fmla="*/ 10 h 74"/>
                <a:gd name="T4" fmla="*/ 72 w 82"/>
                <a:gd name="T5" fmla="*/ 10 h 74"/>
                <a:gd name="T6" fmla="*/ 72 w 82"/>
                <a:gd name="T7" fmla="*/ 67 h 74"/>
                <a:gd name="T8" fmla="*/ 62 w 82"/>
                <a:gd name="T9" fmla="*/ 70 h 74"/>
                <a:gd name="T10" fmla="*/ 21 w 82"/>
                <a:gd name="T11" fmla="*/ 20 h 74"/>
                <a:gd name="T12" fmla="*/ 21 w 82"/>
                <a:gd name="T13" fmla="*/ 62 h 74"/>
                <a:gd name="T14" fmla="*/ 25 w 82"/>
                <a:gd name="T15" fmla="*/ 62 h 74"/>
                <a:gd name="T16" fmla="*/ 30 w 82"/>
                <a:gd name="T17" fmla="*/ 67 h 74"/>
                <a:gd name="T18" fmla="*/ 25 w 82"/>
                <a:gd name="T19" fmla="*/ 72 h 74"/>
                <a:gd name="T20" fmla="*/ 5 w 82"/>
                <a:gd name="T21" fmla="*/ 72 h 74"/>
                <a:gd name="T22" fmla="*/ 0 w 82"/>
                <a:gd name="T23" fmla="*/ 67 h 74"/>
                <a:gd name="T24" fmla="*/ 5 w 82"/>
                <a:gd name="T25" fmla="*/ 62 h 74"/>
                <a:gd name="T26" fmla="*/ 10 w 82"/>
                <a:gd name="T27" fmla="*/ 62 h 74"/>
                <a:gd name="T28" fmla="*/ 10 w 82"/>
                <a:gd name="T29" fmla="*/ 10 h 74"/>
                <a:gd name="T30" fmla="*/ 5 w 82"/>
                <a:gd name="T31" fmla="*/ 10 h 74"/>
                <a:gd name="T32" fmla="*/ 0 w 82"/>
                <a:gd name="T33" fmla="*/ 5 h 74"/>
                <a:gd name="T34" fmla="*/ 5 w 82"/>
                <a:gd name="T35" fmla="*/ 0 h 74"/>
                <a:gd name="T36" fmla="*/ 15 w 82"/>
                <a:gd name="T37" fmla="*/ 0 h 74"/>
                <a:gd name="T38" fmla="*/ 19 w 82"/>
                <a:gd name="T39" fmla="*/ 2 h 74"/>
                <a:gd name="T40" fmla="*/ 61 w 82"/>
                <a:gd name="T41" fmla="*/ 52 h 74"/>
                <a:gd name="T42" fmla="*/ 61 w 82"/>
                <a:gd name="T43" fmla="*/ 10 h 74"/>
                <a:gd name="T44" fmla="*/ 57 w 82"/>
                <a:gd name="T45" fmla="*/ 10 h 74"/>
                <a:gd name="T46" fmla="*/ 51 w 82"/>
                <a:gd name="T47" fmla="*/ 5 h 74"/>
                <a:gd name="T48" fmla="*/ 57 w 82"/>
                <a:gd name="T49" fmla="*/ 0 h 74"/>
                <a:gd name="T50" fmla="*/ 76 w 82"/>
                <a:gd name="T51" fmla="*/ 0 h 74"/>
                <a:gd name="T52" fmla="*/ 82 w 82"/>
                <a:gd name="T53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74">
                  <a:moveTo>
                    <a:pt x="82" y="5"/>
                  </a:moveTo>
                  <a:cubicBezTo>
                    <a:pt x="82" y="8"/>
                    <a:pt x="79" y="10"/>
                    <a:pt x="76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72"/>
                    <a:pt x="66" y="74"/>
                    <a:pt x="62" y="7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8" y="62"/>
                    <a:pt x="30" y="64"/>
                    <a:pt x="30" y="67"/>
                  </a:cubicBezTo>
                  <a:cubicBezTo>
                    <a:pt x="30" y="70"/>
                    <a:pt x="28" y="72"/>
                    <a:pt x="2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9" y="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4" y="10"/>
                    <a:pt x="51" y="8"/>
                    <a:pt x="51" y="5"/>
                  </a:cubicBezTo>
                  <a:cubicBezTo>
                    <a:pt x="51" y="2"/>
                    <a:pt x="54" y="0"/>
                    <a:pt x="5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9" y="0"/>
                    <a:pt x="82" y="2"/>
                    <a:pt x="8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996"/>
            <p:cNvSpPr>
              <a:spLocks/>
            </p:cNvSpPr>
            <p:nvPr/>
          </p:nvSpPr>
          <p:spPr bwMode="auto">
            <a:xfrm>
              <a:off x="8396854" y="-992759"/>
              <a:ext cx="176213" cy="180975"/>
            </a:xfrm>
            <a:custGeom>
              <a:avLst/>
              <a:gdLst>
                <a:gd name="T0" fmla="*/ 70 w 70"/>
                <a:gd name="T1" fmla="*/ 57 h 72"/>
                <a:gd name="T2" fmla="*/ 70 w 70"/>
                <a:gd name="T3" fmla="*/ 67 h 72"/>
                <a:gd name="T4" fmla="*/ 67 w 70"/>
                <a:gd name="T5" fmla="*/ 72 h 72"/>
                <a:gd name="T6" fmla="*/ 64 w 70"/>
                <a:gd name="T7" fmla="*/ 72 h 72"/>
                <a:gd name="T8" fmla="*/ 5 w 70"/>
                <a:gd name="T9" fmla="*/ 72 h 72"/>
                <a:gd name="T10" fmla="*/ 0 w 70"/>
                <a:gd name="T11" fmla="*/ 67 h 72"/>
                <a:gd name="T12" fmla="*/ 5 w 70"/>
                <a:gd name="T13" fmla="*/ 62 h 72"/>
                <a:gd name="T14" fmla="*/ 10 w 70"/>
                <a:gd name="T15" fmla="*/ 62 h 72"/>
                <a:gd name="T16" fmla="*/ 10 w 70"/>
                <a:gd name="T17" fmla="*/ 41 h 72"/>
                <a:gd name="T18" fmla="*/ 5 w 70"/>
                <a:gd name="T19" fmla="*/ 41 h 72"/>
                <a:gd name="T20" fmla="*/ 0 w 70"/>
                <a:gd name="T21" fmla="*/ 36 h 72"/>
                <a:gd name="T22" fmla="*/ 5 w 70"/>
                <a:gd name="T23" fmla="*/ 31 h 72"/>
                <a:gd name="T24" fmla="*/ 10 w 70"/>
                <a:gd name="T25" fmla="*/ 31 h 72"/>
                <a:gd name="T26" fmla="*/ 10 w 70"/>
                <a:gd name="T27" fmla="*/ 10 h 72"/>
                <a:gd name="T28" fmla="*/ 5 w 70"/>
                <a:gd name="T29" fmla="*/ 10 h 72"/>
                <a:gd name="T30" fmla="*/ 0 w 70"/>
                <a:gd name="T31" fmla="*/ 5 h 72"/>
                <a:gd name="T32" fmla="*/ 5 w 70"/>
                <a:gd name="T33" fmla="*/ 0 h 72"/>
                <a:gd name="T34" fmla="*/ 62 w 70"/>
                <a:gd name="T35" fmla="*/ 0 h 72"/>
                <a:gd name="T36" fmla="*/ 67 w 70"/>
                <a:gd name="T37" fmla="*/ 5 h 72"/>
                <a:gd name="T38" fmla="*/ 67 w 70"/>
                <a:gd name="T39" fmla="*/ 16 h 72"/>
                <a:gd name="T40" fmla="*/ 62 w 70"/>
                <a:gd name="T41" fmla="*/ 21 h 72"/>
                <a:gd name="T42" fmla="*/ 56 w 70"/>
                <a:gd name="T43" fmla="*/ 16 h 72"/>
                <a:gd name="T44" fmla="*/ 56 w 70"/>
                <a:gd name="T45" fmla="*/ 10 h 72"/>
                <a:gd name="T46" fmla="*/ 21 w 70"/>
                <a:gd name="T47" fmla="*/ 10 h 72"/>
                <a:gd name="T48" fmla="*/ 21 w 70"/>
                <a:gd name="T49" fmla="*/ 31 h 72"/>
                <a:gd name="T50" fmla="*/ 45 w 70"/>
                <a:gd name="T51" fmla="*/ 31 h 72"/>
                <a:gd name="T52" fmla="*/ 50 w 70"/>
                <a:gd name="T53" fmla="*/ 36 h 72"/>
                <a:gd name="T54" fmla="*/ 45 w 70"/>
                <a:gd name="T55" fmla="*/ 41 h 72"/>
                <a:gd name="T56" fmla="*/ 21 w 70"/>
                <a:gd name="T57" fmla="*/ 41 h 72"/>
                <a:gd name="T58" fmla="*/ 21 w 70"/>
                <a:gd name="T59" fmla="*/ 62 h 72"/>
                <a:gd name="T60" fmla="*/ 59 w 70"/>
                <a:gd name="T61" fmla="*/ 62 h 72"/>
                <a:gd name="T62" fmla="*/ 59 w 70"/>
                <a:gd name="T63" fmla="*/ 57 h 72"/>
                <a:gd name="T64" fmla="*/ 64 w 70"/>
                <a:gd name="T65" fmla="*/ 52 h 72"/>
                <a:gd name="T66" fmla="*/ 70 w 70"/>
                <a:gd name="T67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72">
                  <a:moveTo>
                    <a:pt x="70" y="57"/>
                  </a:moveTo>
                  <a:cubicBezTo>
                    <a:pt x="70" y="67"/>
                    <a:pt x="70" y="67"/>
                    <a:pt x="70" y="67"/>
                  </a:cubicBezTo>
                  <a:cubicBezTo>
                    <a:pt x="70" y="69"/>
                    <a:pt x="69" y="71"/>
                    <a:pt x="67" y="72"/>
                  </a:cubicBezTo>
                  <a:cubicBezTo>
                    <a:pt x="66" y="72"/>
                    <a:pt x="65" y="72"/>
                    <a:pt x="64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9"/>
                    <a:pt x="0" y="36"/>
                  </a:cubicBezTo>
                  <a:cubicBezTo>
                    <a:pt x="0" y="33"/>
                    <a:pt x="2" y="31"/>
                    <a:pt x="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7" y="2"/>
                    <a:pt x="67" y="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5" y="21"/>
                    <a:pt x="62" y="21"/>
                  </a:cubicBezTo>
                  <a:cubicBezTo>
                    <a:pt x="59" y="21"/>
                    <a:pt x="56" y="18"/>
                    <a:pt x="56" y="16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1"/>
                    <a:pt x="50" y="33"/>
                    <a:pt x="50" y="36"/>
                  </a:cubicBezTo>
                  <a:cubicBezTo>
                    <a:pt x="50" y="39"/>
                    <a:pt x="48" y="41"/>
                    <a:pt x="45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4"/>
                    <a:pt x="61" y="52"/>
                    <a:pt x="64" y="52"/>
                  </a:cubicBezTo>
                  <a:cubicBezTo>
                    <a:pt x="67" y="52"/>
                    <a:pt x="70" y="54"/>
                    <a:pt x="7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997"/>
            <p:cNvSpPr>
              <a:spLocks/>
            </p:cNvSpPr>
            <p:nvPr/>
          </p:nvSpPr>
          <p:spPr bwMode="auto">
            <a:xfrm>
              <a:off x="8579417" y="-994346"/>
              <a:ext cx="261938" cy="190500"/>
            </a:xfrm>
            <a:custGeom>
              <a:avLst/>
              <a:gdLst>
                <a:gd name="T0" fmla="*/ 104 w 104"/>
                <a:gd name="T1" fmla="*/ 6 h 76"/>
                <a:gd name="T2" fmla="*/ 98 w 104"/>
                <a:gd name="T3" fmla="*/ 11 h 76"/>
                <a:gd name="T4" fmla="*/ 94 w 104"/>
                <a:gd name="T5" fmla="*/ 11 h 76"/>
                <a:gd name="T6" fmla="*/ 76 w 104"/>
                <a:gd name="T7" fmla="*/ 70 h 76"/>
                <a:gd name="T8" fmla="*/ 66 w 104"/>
                <a:gd name="T9" fmla="*/ 70 h 76"/>
                <a:gd name="T10" fmla="*/ 52 w 104"/>
                <a:gd name="T11" fmla="*/ 25 h 76"/>
                <a:gd name="T12" fmla="*/ 39 w 104"/>
                <a:gd name="T13" fmla="*/ 70 h 76"/>
                <a:gd name="T14" fmla="*/ 29 w 104"/>
                <a:gd name="T15" fmla="*/ 70 h 76"/>
                <a:gd name="T16" fmla="*/ 10 w 104"/>
                <a:gd name="T17" fmla="*/ 11 h 76"/>
                <a:gd name="T18" fmla="*/ 5 w 104"/>
                <a:gd name="T19" fmla="*/ 11 h 76"/>
                <a:gd name="T20" fmla="*/ 0 w 104"/>
                <a:gd name="T21" fmla="*/ 6 h 76"/>
                <a:gd name="T22" fmla="*/ 5 w 104"/>
                <a:gd name="T23" fmla="*/ 1 h 76"/>
                <a:gd name="T24" fmla="*/ 24 w 104"/>
                <a:gd name="T25" fmla="*/ 1 h 76"/>
                <a:gd name="T26" fmla="*/ 29 w 104"/>
                <a:gd name="T27" fmla="*/ 6 h 76"/>
                <a:gd name="T28" fmla="*/ 24 w 104"/>
                <a:gd name="T29" fmla="*/ 11 h 76"/>
                <a:gd name="T30" fmla="*/ 22 w 104"/>
                <a:gd name="T31" fmla="*/ 11 h 76"/>
                <a:gd name="T32" fmla="*/ 34 w 104"/>
                <a:gd name="T33" fmla="*/ 51 h 76"/>
                <a:gd name="T34" fmla="*/ 47 w 104"/>
                <a:gd name="T35" fmla="*/ 6 h 76"/>
                <a:gd name="T36" fmla="*/ 58 w 104"/>
                <a:gd name="T37" fmla="*/ 5 h 76"/>
                <a:gd name="T38" fmla="*/ 71 w 104"/>
                <a:gd name="T39" fmla="*/ 50 h 76"/>
                <a:gd name="T40" fmla="*/ 83 w 104"/>
                <a:gd name="T41" fmla="*/ 11 h 76"/>
                <a:gd name="T42" fmla="*/ 80 w 104"/>
                <a:gd name="T43" fmla="*/ 11 h 76"/>
                <a:gd name="T44" fmla="*/ 74 w 104"/>
                <a:gd name="T45" fmla="*/ 6 h 76"/>
                <a:gd name="T46" fmla="*/ 80 w 104"/>
                <a:gd name="T47" fmla="*/ 1 h 76"/>
                <a:gd name="T48" fmla="*/ 98 w 104"/>
                <a:gd name="T49" fmla="*/ 1 h 76"/>
                <a:gd name="T50" fmla="*/ 104 w 104"/>
                <a:gd name="T51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76">
                  <a:moveTo>
                    <a:pt x="104" y="6"/>
                  </a:moveTo>
                  <a:cubicBezTo>
                    <a:pt x="104" y="9"/>
                    <a:pt x="101" y="11"/>
                    <a:pt x="98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76"/>
                    <a:pt x="67" y="76"/>
                    <a:pt x="66" y="70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7" y="76"/>
                    <a:pt x="30" y="76"/>
                    <a:pt x="29" y="7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11" y="1"/>
                    <a:pt x="18" y="1"/>
                    <a:pt x="24" y="1"/>
                  </a:cubicBezTo>
                  <a:cubicBezTo>
                    <a:pt x="27" y="1"/>
                    <a:pt x="29" y="3"/>
                    <a:pt x="29" y="6"/>
                  </a:cubicBezTo>
                  <a:cubicBezTo>
                    <a:pt x="29" y="9"/>
                    <a:pt x="27" y="11"/>
                    <a:pt x="24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9" y="0"/>
                    <a:pt x="56" y="0"/>
                    <a:pt x="58" y="5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7" y="11"/>
                    <a:pt x="74" y="9"/>
                    <a:pt x="74" y="6"/>
                  </a:cubicBezTo>
                  <a:cubicBezTo>
                    <a:pt x="74" y="3"/>
                    <a:pt x="77" y="1"/>
                    <a:pt x="80" y="1"/>
                  </a:cubicBezTo>
                  <a:cubicBezTo>
                    <a:pt x="86" y="1"/>
                    <a:pt x="92" y="1"/>
                    <a:pt x="98" y="1"/>
                  </a:cubicBezTo>
                  <a:cubicBezTo>
                    <a:pt x="101" y="1"/>
                    <a:pt x="104" y="3"/>
                    <a:pt x="10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998"/>
            <p:cNvSpPr>
              <a:spLocks/>
            </p:cNvSpPr>
            <p:nvPr/>
          </p:nvSpPr>
          <p:spPr bwMode="auto">
            <a:xfrm>
              <a:off x="8933429" y="-997521"/>
              <a:ext cx="223838" cy="185738"/>
            </a:xfrm>
            <a:custGeom>
              <a:avLst/>
              <a:gdLst>
                <a:gd name="T0" fmla="*/ 61 w 89"/>
                <a:gd name="T1" fmla="*/ 74 h 74"/>
                <a:gd name="T2" fmla="*/ 27 w 89"/>
                <a:gd name="T3" fmla="*/ 74 h 74"/>
                <a:gd name="T4" fmla="*/ 5 w 89"/>
                <a:gd name="T5" fmla="*/ 55 h 74"/>
                <a:gd name="T6" fmla="*/ 10 w 89"/>
                <a:gd name="T7" fmla="*/ 50 h 74"/>
                <a:gd name="T8" fmla="*/ 16 w 89"/>
                <a:gd name="T9" fmla="*/ 55 h 74"/>
                <a:gd name="T10" fmla="*/ 27 w 89"/>
                <a:gd name="T11" fmla="*/ 64 h 74"/>
                <a:gd name="T12" fmla="*/ 61 w 89"/>
                <a:gd name="T13" fmla="*/ 64 h 74"/>
                <a:gd name="T14" fmla="*/ 61 w 89"/>
                <a:gd name="T15" fmla="*/ 43 h 74"/>
                <a:gd name="T16" fmla="*/ 28 w 89"/>
                <a:gd name="T17" fmla="*/ 43 h 74"/>
                <a:gd name="T18" fmla="*/ 28 w 89"/>
                <a:gd name="T19" fmla="*/ 1 h 74"/>
                <a:gd name="T20" fmla="*/ 55 w 89"/>
                <a:gd name="T21" fmla="*/ 1 h 74"/>
                <a:gd name="T22" fmla="*/ 66 w 89"/>
                <a:gd name="T23" fmla="*/ 4 h 74"/>
                <a:gd name="T24" fmla="*/ 71 w 89"/>
                <a:gd name="T25" fmla="*/ 0 h 74"/>
                <a:gd name="T26" fmla="*/ 76 w 89"/>
                <a:gd name="T27" fmla="*/ 6 h 74"/>
                <a:gd name="T28" fmla="*/ 76 w 89"/>
                <a:gd name="T29" fmla="*/ 20 h 74"/>
                <a:gd name="T30" fmla="*/ 71 w 89"/>
                <a:gd name="T31" fmla="*/ 25 h 74"/>
                <a:gd name="T32" fmla="*/ 65 w 89"/>
                <a:gd name="T33" fmla="*/ 20 h 74"/>
                <a:gd name="T34" fmla="*/ 55 w 89"/>
                <a:gd name="T35" fmla="*/ 12 h 74"/>
                <a:gd name="T36" fmla="*/ 28 w 89"/>
                <a:gd name="T37" fmla="*/ 12 h 74"/>
                <a:gd name="T38" fmla="*/ 28 w 89"/>
                <a:gd name="T39" fmla="*/ 33 h 74"/>
                <a:gd name="T40" fmla="*/ 61 w 89"/>
                <a:gd name="T41" fmla="*/ 33 h 74"/>
                <a:gd name="T42" fmla="*/ 61 w 89"/>
                <a:gd name="T4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9" h="74">
                  <a:moveTo>
                    <a:pt x="61" y="74"/>
                  </a:moveTo>
                  <a:cubicBezTo>
                    <a:pt x="27" y="74"/>
                    <a:pt x="27" y="74"/>
                    <a:pt x="27" y="74"/>
                  </a:cubicBezTo>
                  <a:cubicBezTo>
                    <a:pt x="14" y="74"/>
                    <a:pt x="5" y="66"/>
                    <a:pt x="5" y="55"/>
                  </a:cubicBezTo>
                  <a:cubicBezTo>
                    <a:pt x="5" y="52"/>
                    <a:pt x="7" y="50"/>
                    <a:pt x="10" y="50"/>
                  </a:cubicBezTo>
                  <a:cubicBezTo>
                    <a:pt x="13" y="50"/>
                    <a:pt x="16" y="52"/>
                    <a:pt x="16" y="55"/>
                  </a:cubicBezTo>
                  <a:cubicBezTo>
                    <a:pt x="16" y="61"/>
                    <a:pt x="21" y="64"/>
                    <a:pt x="27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75" y="64"/>
                    <a:pt x="75" y="43"/>
                    <a:pt x="61" y="43"/>
                  </a:cubicBezTo>
                  <a:cubicBezTo>
                    <a:pt x="50" y="43"/>
                    <a:pt x="39" y="43"/>
                    <a:pt x="28" y="43"/>
                  </a:cubicBezTo>
                  <a:cubicBezTo>
                    <a:pt x="0" y="43"/>
                    <a:pt x="0" y="1"/>
                    <a:pt x="28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9" y="1"/>
                    <a:pt x="62" y="2"/>
                    <a:pt x="66" y="4"/>
                  </a:cubicBezTo>
                  <a:cubicBezTo>
                    <a:pt x="66" y="2"/>
                    <a:pt x="68" y="0"/>
                    <a:pt x="71" y="0"/>
                  </a:cubicBezTo>
                  <a:cubicBezTo>
                    <a:pt x="73" y="0"/>
                    <a:pt x="76" y="3"/>
                    <a:pt x="76" y="6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3"/>
                    <a:pt x="73" y="25"/>
                    <a:pt x="71" y="25"/>
                  </a:cubicBezTo>
                  <a:cubicBezTo>
                    <a:pt x="68" y="25"/>
                    <a:pt x="65" y="23"/>
                    <a:pt x="65" y="20"/>
                  </a:cubicBezTo>
                  <a:cubicBezTo>
                    <a:pt x="65" y="14"/>
                    <a:pt x="60" y="12"/>
                    <a:pt x="55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14" y="12"/>
                    <a:pt x="14" y="33"/>
                    <a:pt x="28" y="33"/>
                  </a:cubicBezTo>
                  <a:cubicBezTo>
                    <a:pt x="39" y="33"/>
                    <a:pt x="50" y="33"/>
                    <a:pt x="61" y="33"/>
                  </a:cubicBezTo>
                  <a:cubicBezTo>
                    <a:pt x="89" y="33"/>
                    <a:pt x="89" y="74"/>
                    <a:pt x="6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999"/>
            <p:cNvSpPr>
              <a:spLocks/>
            </p:cNvSpPr>
            <p:nvPr/>
          </p:nvSpPr>
          <p:spPr bwMode="auto">
            <a:xfrm>
              <a:off x="9149329" y="-992759"/>
              <a:ext cx="176213" cy="180975"/>
            </a:xfrm>
            <a:custGeom>
              <a:avLst/>
              <a:gdLst>
                <a:gd name="T0" fmla="*/ 70 w 70"/>
                <a:gd name="T1" fmla="*/ 5 h 72"/>
                <a:gd name="T2" fmla="*/ 70 w 70"/>
                <a:gd name="T3" fmla="*/ 16 h 72"/>
                <a:gd name="T4" fmla="*/ 65 w 70"/>
                <a:gd name="T5" fmla="*/ 21 h 72"/>
                <a:gd name="T6" fmla="*/ 60 w 70"/>
                <a:gd name="T7" fmla="*/ 16 h 72"/>
                <a:gd name="T8" fmla="*/ 60 w 70"/>
                <a:gd name="T9" fmla="*/ 10 h 72"/>
                <a:gd name="T10" fmla="*/ 40 w 70"/>
                <a:gd name="T11" fmla="*/ 10 h 72"/>
                <a:gd name="T12" fmla="*/ 40 w 70"/>
                <a:gd name="T13" fmla="*/ 62 h 72"/>
                <a:gd name="T14" fmla="*/ 45 w 70"/>
                <a:gd name="T15" fmla="*/ 62 h 72"/>
                <a:gd name="T16" fmla="*/ 51 w 70"/>
                <a:gd name="T17" fmla="*/ 67 h 72"/>
                <a:gd name="T18" fmla="*/ 45 w 70"/>
                <a:gd name="T19" fmla="*/ 72 h 72"/>
                <a:gd name="T20" fmla="*/ 25 w 70"/>
                <a:gd name="T21" fmla="*/ 72 h 72"/>
                <a:gd name="T22" fmla="*/ 19 w 70"/>
                <a:gd name="T23" fmla="*/ 67 h 72"/>
                <a:gd name="T24" fmla="*/ 25 w 70"/>
                <a:gd name="T25" fmla="*/ 62 h 72"/>
                <a:gd name="T26" fmla="*/ 30 w 70"/>
                <a:gd name="T27" fmla="*/ 62 h 72"/>
                <a:gd name="T28" fmla="*/ 30 w 70"/>
                <a:gd name="T29" fmla="*/ 10 h 72"/>
                <a:gd name="T30" fmla="*/ 10 w 70"/>
                <a:gd name="T31" fmla="*/ 10 h 72"/>
                <a:gd name="T32" fmla="*/ 10 w 70"/>
                <a:gd name="T33" fmla="*/ 16 h 72"/>
                <a:gd name="T34" fmla="*/ 5 w 70"/>
                <a:gd name="T35" fmla="*/ 21 h 72"/>
                <a:gd name="T36" fmla="*/ 0 w 70"/>
                <a:gd name="T37" fmla="*/ 16 h 72"/>
                <a:gd name="T38" fmla="*/ 0 w 70"/>
                <a:gd name="T39" fmla="*/ 5 h 72"/>
                <a:gd name="T40" fmla="*/ 5 w 70"/>
                <a:gd name="T41" fmla="*/ 0 h 72"/>
                <a:gd name="T42" fmla="*/ 65 w 70"/>
                <a:gd name="T43" fmla="*/ 0 h 72"/>
                <a:gd name="T44" fmla="*/ 70 w 70"/>
                <a:gd name="T45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72">
                  <a:moveTo>
                    <a:pt x="70" y="5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0" y="19"/>
                    <a:pt x="68" y="21"/>
                    <a:pt x="65" y="21"/>
                  </a:cubicBezTo>
                  <a:cubicBezTo>
                    <a:pt x="62" y="21"/>
                    <a:pt x="60" y="19"/>
                    <a:pt x="60" y="1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8" y="62"/>
                    <a:pt x="51" y="64"/>
                    <a:pt x="51" y="67"/>
                  </a:cubicBezTo>
                  <a:cubicBezTo>
                    <a:pt x="51" y="70"/>
                    <a:pt x="48" y="72"/>
                    <a:pt x="45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2" y="72"/>
                    <a:pt x="19" y="70"/>
                    <a:pt x="19" y="67"/>
                  </a:cubicBezTo>
                  <a:cubicBezTo>
                    <a:pt x="19" y="64"/>
                    <a:pt x="22" y="62"/>
                    <a:pt x="25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9"/>
                    <a:pt x="8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0" y="2"/>
                    <a:pt x="7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000"/>
            <p:cNvSpPr>
              <a:spLocks noEditPoints="1"/>
            </p:cNvSpPr>
            <p:nvPr/>
          </p:nvSpPr>
          <p:spPr bwMode="auto">
            <a:xfrm>
              <a:off x="9309667" y="-994346"/>
              <a:ext cx="215900" cy="182563"/>
            </a:xfrm>
            <a:custGeom>
              <a:avLst/>
              <a:gdLst>
                <a:gd name="T0" fmla="*/ 86 w 86"/>
                <a:gd name="T1" fmla="*/ 68 h 73"/>
                <a:gd name="T2" fmla="*/ 81 w 86"/>
                <a:gd name="T3" fmla="*/ 73 h 73"/>
                <a:gd name="T4" fmla="*/ 61 w 86"/>
                <a:gd name="T5" fmla="*/ 73 h 73"/>
                <a:gd name="T6" fmla="*/ 56 w 86"/>
                <a:gd name="T7" fmla="*/ 68 h 73"/>
                <a:gd name="T8" fmla="*/ 61 w 86"/>
                <a:gd name="T9" fmla="*/ 63 h 73"/>
                <a:gd name="T10" fmla="*/ 64 w 86"/>
                <a:gd name="T11" fmla="*/ 63 h 73"/>
                <a:gd name="T12" fmla="*/ 58 w 86"/>
                <a:gd name="T13" fmla="*/ 51 h 73"/>
                <a:gd name="T14" fmla="*/ 28 w 86"/>
                <a:gd name="T15" fmla="*/ 51 h 73"/>
                <a:gd name="T16" fmla="*/ 22 w 86"/>
                <a:gd name="T17" fmla="*/ 63 h 73"/>
                <a:gd name="T18" fmla="*/ 25 w 86"/>
                <a:gd name="T19" fmla="*/ 63 h 73"/>
                <a:gd name="T20" fmla="*/ 30 w 86"/>
                <a:gd name="T21" fmla="*/ 68 h 73"/>
                <a:gd name="T22" fmla="*/ 25 w 86"/>
                <a:gd name="T23" fmla="*/ 73 h 73"/>
                <a:gd name="T24" fmla="*/ 5 w 86"/>
                <a:gd name="T25" fmla="*/ 73 h 73"/>
                <a:gd name="T26" fmla="*/ 0 w 86"/>
                <a:gd name="T27" fmla="*/ 68 h 73"/>
                <a:gd name="T28" fmla="*/ 5 w 86"/>
                <a:gd name="T29" fmla="*/ 63 h 73"/>
                <a:gd name="T30" fmla="*/ 10 w 86"/>
                <a:gd name="T31" fmla="*/ 63 h 73"/>
                <a:gd name="T32" fmla="*/ 16 w 86"/>
                <a:gd name="T33" fmla="*/ 51 h 73"/>
                <a:gd name="T34" fmla="*/ 16 w 86"/>
                <a:gd name="T35" fmla="*/ 51 h 73"/>
                <a:gd name="T36" fmla="*/ 10 w 86"/>
                <a:gd name="T37" fmla="*/ 45 h 73"/>
                <a:gd name="T38" fmla="*/ 16 w 86"/>
                <a:gd name="T39" fmla="*/ 40 h 73"/>
                <a:gd name="T40" fmla="*/ 21 w 86"/>
                <a:gd name="T41" fmla="*/ 40 h 73"/>
                <a:gd name="T42" fmla="*/ 35 w 86"/>
                <a:gd name="T43" fmla="*/ 11 h 73"/>
                <a:gd name="T44" fmla="*/ 33 w 86"/>
                <a:gd name="T45" fmla="*/ 11 h 73"/>
                <a:gd name="T46" fmla="*/ 28 w 86"/>
                <a:gd name="T47" fmla="*/ 5 h 73"/>
                <a:gd name="T48" fmla="*/ 33 w 86"/>
                <a:gd name="T49" fmla="*/ 0 h 73"/>
                <a:gd name="T50" fmla="*/ 53 w 86"/>
                <a:gd name="T51" fmla="*/ 0 h 73"/>
                <a:gd name="T52" fmla="*/ 58 w 86"/>
                <a:gd name="T53" fmla="*/ 5 h 73"/>
                <a:gd name="T54" fmla="*/ 53 w 86"/>
                <a:gd name="T55" fmla="*/ 11 h 73"/>
                <a:gd name="T56" fmla="*/ 51 w 86"/>
                <a:gd name="T57" fmla="*/ 11 h 73"/>
                <a:gd name="T58" fmla="*/ 65 w 86"/>
                <a:gd name="T59" fmla="*/ 40 h 73"/>
                <a:gd name="T60" fmla="*/ 70 w 86"/>
                <a:gd name="T61" fmla="*/ 40 h 73"/>
                <a:gd name="T62" fmla="*/ 76 w 86"/>
                <a:gd name="T63" fmla="*/ 45 h 73"/>
                <a:gd name="T64" fmla="*/ 70 w 86"/>
                <a:gd name="T65" fmla="*/ 51 h 73"/>
                <a:gd name="T66" fmla="*/ 70 w 86"/>
                <a:gd name="T67" fmla="*/ 51 h 73"/>
                <a:gd name="T68" fmla="*/ 75 w 86"/>
                <a:gd name="T69" fmla="*/ 63 h 73"/>
                <a:gd name="T70" fmla="*/ 81 w 86"/>
                <a:gd name="T71" fmla="*/ 63 h 73"/>
                <a:gd name="T72" fmla="*/ 86 w 86"/>
                <a:gd name="T73" fmla="*/ 68 h 73"/>
                <a:gd name="T74" fmla="*/ 53 w 86"/>
                <a:gd name="T75" fmla="*/ 40 h 73"/>
                <a:gd name="T76" fmla="*/ 43 w 86"/>
                <a:gd name="T77" fmla="*/ 18 h 73"/>
                <a:gd name="T78" fmla="*/ 33 w 86"/>
                <a:gd name="T79" fmla="*/ 40 h 73"/>
                <a:gd name="T80" fmla="*/ 53 w 86"/>
                <a:gd name="T81" fmla="*/ 4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" h="73">
                  <a:moveTo>
                    <a:pt x="86" y="68"/>
                  </a:moveTo>
                  <a:cubicBezTo>
                    <a:pt x="86" y="71"/>
                    <a:pt x="84" y="73"/>
                    <a:pt x="81" y="7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8" y="73"/>
                    <a:pt x="56" y="71"/>
                    <a:pt x="56" y="68"/>
                  </a:cubicBezTo>
                  <a:cubicBezTo>
                    <a:pt x="56" y="65"/>
                    <a:pt x="58" y="63"/>
                    <a:pt x="61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7" y="63"/>
                    <a:pt x="30" y="65"/>
                    <a:pt x="30" y="68"/>
                  </a:cubicBezTo>
                  <a:cubicBezTo>
                    <a:pt x="30" y="71"/>
                    <a:pt x="27" y="73"/>
                    <a:pt x="2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73"/>
                    <a:pt x="0" y="71"/>
                    <a:pt x="0" y="68"/>
                  </a:cubicBezTo>
                  <a:cubicBezTo>
                    <a:pt x="0" y="65"/>
                    <a:pt x="2" y="63"/>
                    <a:pt x="5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3" y="51"/>
                    <a:pt x="10" y="48"/>
                    <a:pt x="10" y="45"/>
                  </a:cubicBezTo>
                  <a:cubicBezTo>
                    <a:pt x="10" y="43"/>
                    <a:pt x="13" y="40"/>
                    <a:pt x="16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0" y="11"/>
                    <a:pt x="28" y="8"/>
                    <a:pt x="28" y="5"/>
                  </a:cubicBezTo>
                  <a:cubicBezTo>
                    <a:pt x="28" y="3"/>
                    <a:pt x="30" y="0"/>
                    <a:pt x="3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3"/>
                    <a:pt x="58" y="5"/>
                  </a:cubicBezTo>
                  <a:cubicBezTo>
                    <a:pt x="58" y="8"/>
                    <a:pt x="56" y="11"/>
                    <a:pt x="53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3" y="40"/>
                    <a:pt x="76" y="43"/>
                    <a:pt x="76" y="45"/>
                  </a:cubicBezTo>
                  <a:cubicBezTo>
                    <a:pt x="76" y="48"/>
                    <a:pt x="73" y="51"/>
                    <a:pt x="7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4" y="63"/>
                    <a:pt x="86" y="65"/>
                    <a:pt x="86" y="68"/>
                  </a:cubicBezTo>
                  <a:close/>
                  <a:moveTo>
                    <a:pt x="53" y="4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33" y="40"/>
                    <a:pt x="33" y="40"/>
                    <a:pt x="33" y="40"/>
                  </a:cubicBezTo>
                  <a:lnTo>
                    <a:pt x="5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001"/>
            <p:cNvSpPr>
              <a:spLocks noEditPoints="1"/>
            </p:cNvSpPr>
            <p:nvPr/>
          </p:nvSpPr>
          <p:spPr bwMode="auto">
            <a:xfrm>
              <a:off x="9541442" y="-994346"/>
              <a:ext cx="195263" cy="182563"/>
            </a:xfrm>
            <a:custGeom>
              <a:avLst/>
              <a:gdLst>
                <a:gd name="T0" fmla="*/ 78 w 78"/>
                <a:gd name="T1" fmla="*/ 68 h 73"/>
                <a:gd name="T2" fmla="*/ 72 w 78"/>
                <a:gd name="T3" fmla="*/ 73 h 73"/>
                <a:gd name="T4" fmla="*/ 52 w 78"/>
                <a:gd name="T5" fmla="*/ 73 h 73"/>
                <a:gd name="T6" fmla="*/ 47 w 78"/>
                <a:gd name="T7" fmla="*/ 68 h 73"/>
                <a:gd name="T8" fmla="*/ 52 w 78"/>
                <a:gd name="T9" fmla="*/ 63 h 73"/>
                <a:gd name="T10" fmla="*/ 53 w 78"/>
                <a:gd name="T11" fmla="*/ 63 h 73"/>
                <a:gd name="T12" fmla="*/ 37 w 78"/>
                <a:gd name="T13" fmla="*/ 42 h 73"/>
                <a:gd name="T14" fmla="*/ 21 w 78"/>
                <a:gd name="T15" fmla="*/ 42 h 73"/>
                <a:gd name="T16" fmla="*/ 21 w 78"/>
                <a:gd name="T17" fmla="*/ 63 h 73"/>
                <a:gd name="T18" fmla="*/ 26 w 78"/>
                <a:gd name="T19" fmla="*/ 63 h 73"/>
                <a:gd name="T20" fmla="*/ 31 w 78"/>
                <a:gd name="T21" fmla="*/ 68 h 73"/>
                <a:gd name="T22" fmla="*/ 26 w 78"/>
                <a:gd name="T23" fmla="*/ 73 h 73"/>
                <a:gd name="T24" fmla="*/ 5 w 78"/>
                <a:gd name="T25" fmla="*/ 73 h 73"/>
                <a:gd name="T26" fmla="*/ 0 w 78"/>
                <a:gd name="T27" fmla="*/ 68 h 73"/>
                <a:gd name="T28" fmla="*/ 5 w 78"/>
                <a:gd name="T29" fmla="*/ 63 h 73"/>
                <a:gd name="T30" fmla="*/ 10 w 78"/>
                <a:gd name="T31" fmla="*/ 63 h 73"/>
                <a:gd name="T32" fmla="*/ 10 w 78"/>
                <a:gd name="T33" fmla="*/ 42 h 73"/>
                <a:gd name="T34" fmla="*/ 5 w 78"/>
                <a:gd name="T35" fmla="*/ 42 h 73"/>
                <a:gd name="T36" fmla="*/ 0 w 78"/>
                <a:gd name="T37" fmla="*/ 37 h 73"/>
                <a:gd name="T38" fmla="*/ 5 w 78"/>
                <a:gd name="T39" fmla="*/ 31 h 73"/>
                <a:gd name="T40" fmla="*/ 10 w 78"/>
                <a:gd name="T41" fmla="*/ 31 h 73"/>
                <a:gd name="T42" fmla="*/ 10 w 78"/>
                <a:gd name="T43" fmla="*/ 11 h 73"/>
                <a:gd name="T44" fmla="*/ 5 w 78"/>
                <a:gd name="T45" fmla="*/ 11 h 73"/>
                <a:gd name="T46" fmla="*/ 0 w 78"/>
                <a:gd name="T47" fmla="*/ 5 h 73"/>
                <a:gd name="T48" fmla="*/ 5 w 78"/>
                <a:gd name="T49" fmla="*/ 0 h 73"/>
                <a:gd name="T50" fmla="*/ 49 w 78"/>
                <a:gd name="T51" fmla="*/ 0 h 73"/>
                <a:gd name="T52" fmla="*/ 51 w 78"/>
                <a:gd name="T53" fmla="*/ 42 h 73"/>
                <a:gd name="T54" fmla="*/ 66 w 78"/>
                <a:gd name="T55" fmla="*/ 63 h 73"/>
                <a:gd name="T56" fmla="*/ 72 w 78"/>
                <a:gd name="T57" fmla="*/ 63 h 73"/>
                <a:gd name="T58" fmla="*/ 78 w 78"/>
                <a:gd name="T59" fmla="*/ 68 h 73"/>
                <a:gd name="T60" fmla="*/ 49 w 78"/>
                <a:gd name="T61" fmla="*/ 31 h 73"/>
                <a:gd name="T62" fmla="*/ 49 w 78"/>
                <a:gd name="T63" fmla="*/ 11 h 73"/>
                <a:gd name="T64" fmla="*/ 21 w 78"/>
                <a:gd name="T65" fmla="*/ 11 h 73"/>
                <a:gd name="T66" fmla="*/ 21 w 78"/>
                <a:gd name="T67" fmla="*/ 31 h 73"/>
                <a:gd name="T68" fmla="*/ 49 w 78"/>
                <a:gd name="T69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73">
                  <a:moveTo>
                    <a:pt x="78" y="68"/>
                  </a:moveTo>
                  <a:cubicBezTo>
                    <a:pt x="78" y="71"/>
                    <a:pt x="75" y="73"/>
                    <a:pt x="72" y="73"/>
                  </a:cubicBezTo>
                  <a:cubicBezTo>
                    <a:pt x="66" y="73"/>
                    <a:pt x="59" y="73"/>
                    <a:pt x="52" y="73"/>
                  </a:cubicBezTo>
                  <a:cubicBezTo>
                    <a:pt x="49" y="73"/>
                    <a:pt x="47" y="71"/>
                    <a:pt x="47" y="68"/>
                  </a:cubicBezTo>
                  <a:cubicBezTo>
                    <a:pt x="47" y="65"/>
                    <a:pt x="49" y="63"/>
                    <a:pt x="52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9" y="63"/>
                    <a:pt x="31" y="65"/>
                    <a:pt x="31" y="68"/>
                  </a:cubicBezTo>
                  <a:cubicBezTo>
                    <a:pt x="31" y="71"/>
                    <a:pt x="29" y="73"/>
                    <a:pt x="26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3"/>
                    <a:pt x="0" y="71"/>
                    <a:pt x="0" y="68"/>
                  </a:cubicBezTo>
                  <a:cubicBezTo>
                    <a:pt x="0" y="65"/>
                    <a:pt x="3" y="63"/>
                    <a:pt x="5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" y="42"/>
                    <a:pt x="0" y="39"/>
                    <a:pt x="0" y="37"/>
                  </a:cubicBezTo>
                  <a:cubicBezTo>
                    <a:pt x="0" y="34"/>
                    <a:pt x="3" y="31"/>
                    <a:pt x="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6" y="0"/>
                    <a:pt x="77" y="40"/>
                    <a:pt x="51" y="42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75" y="63"/>
                    <a:pt x="78" y="65"/>
                    <a:pt x="78" y="68"/>
                  </a:cubicBezTo>
                  <a:close/>
                  <a:moveTo>
                    <a:pt x="49" y="31"/>
                  </a:moveTo>
                  <a:cubicBezTo>
                    <a:pt x="63" y="31"/>
                    <a:pt x="63" y="11"/>
                    <a:pt x="49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31"/>
                    <a:pt x="21" y="31"/>
                    <a:pt x="21" y="31"/>
                  </a:cubicBezTo>
                  <a:lnTo>
                    <a:pt x="4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002"/>
            <p:cNvSpPr>
              <a:spLocks/>
            </p:cNvSpPr>
            <p:nvPr/>
          </p:nvSpPr>
          <p:spPr bwMode="auto">
            <a:xfrm>
              <a:off x="9739879" y="-992759"/>
              <a:ext cx="174625" cy="180975"/>
            </a:xfrm>
            <a:custGeom>
              <a:avLst/>
              <a:gdLst>
                <a:gd name="T0" fmla="*/ 70 w 70"/>
                <a:gd name="T1" fmla="*/ 5 h 72"/>
                <a:gd name="T2" fmla="*/ 70 w 70"/>
                <a:gd name="T3" fmla="*/ 16 h 72"/>
                <a:gd name="T4" fmla="*/ 65 w 70"/>
                <a:gd name="T5" fmla="*/ 21 h 72"/>
                <a:gd name="T6" fmla="*/ 60 w 70"/>
                <a:gd name="T7" fmla="*/ 16 h 72"/>
                <a:gd name="T8" fmla="*/ 60 w 70"/>
                <a:gd name="T9" fmla="*/ 10 h 72"/>
                <a:gd name="T10" fmla="*/ 41 w 70"/>
                <a:gd name="T11" fmla="*/ 10 h 72"/>
                <a:gd name="T12" fmla="*/ 41 w 70"/>
                <a:gd name="T13" fmla="*/ 62 h 72"/>
                <a:gd name="T14" fmla="*/ 45 w 70"/>
                <a:gd name="T15" fmla="*/ 62 h 72"/>
                <a:gd name="T16" fmla="*/ 51 w 70"/>
                <a:gd name="T17" fmla="*/ 67 h 72"/>
                <a:gd name="T18" fmla="*/ 45 w 70"/>
                <a:gd name="T19" fmla="*/ 72 h 72"/>
                <a:gd name="T20" fmla="*/ 25 w 70"/>
                <a:gd name="T21" fmla="*/ 72 h 72"/>
                <a:gd name="T22" fmla="*/ 20 w 70"/>
                <a:gd name="T23" fmla="*/ 67 h 72"/>
                <a:gd name="T24" fmla="*/ 25 w 70"/>
                <a:gd name="T25" fmla="*/ 62 h 72"/>
                <a:gd name="T26" fmla="*/ 30 w 70"/>
                <a:gd name="T27" fmla="*/ 62 h 72"/>
                <a:gd name="T28" fmla="*/ 30 w 70"/>
                <a:gd name="T29" fmla="*/ 10 h 72"/>
                <a:gd name="T30" fmla="*/ 11 w 70"/>
                <a:gd name="T31" fmla="*/ 10 h 72"/>
                <a:gd name="T32" fmla="*/ 11 w 70"/>
                <a:gd name="T33" fmla="*/ 16 h 72"/>
                <a:gd name="T34" fmla="*/ 5 w 70"/>
                <a:gd name="T35" fmla="*/ 21 h 72"/>
                <a:gd name="T36" fmla="*/ 0 w 70"/>
                <a:gd name="T37" fmla="*/ 16 h 72"/>
                <a:gd name="T38" fmla="*/ 0 w 70"/>
                <a:gd name="T39" fmla="*/ 5 h 72"/>
                <a:gd name="T40" fmla="*/ 5 w 70"/>
                <a:gd name="T41" fmla="*/ 0 h 72"/>
                <a:gd name="T42" fmla="*/ 65 w 70"/>
                <a:gd name="T43" fmla="*/ 0 h 72"/>
                <a:gd name="T44" fmla="*/ 70 w 70"/>
                <a:gd name="T45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72">
                  <a:moveTo>
                    <a:pt x="70" y="5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0" y="19"/>
                    <a:pt x="68" y="21"/>
                    <a:pt x="65" y="21"/>
                  </a:cubicBezTo>
                  <a:cubicBezTo>
                    <a:pt x="62" y="21"/>
                    <a:pt x="60" y="19"/>
                    <a:pt x="60" y="1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8" y="62"/>
                    <a:pt x="51" y="64"/>
                    <a:pt x="51" y="67"/>
                  </a:cubicBezTo>
                  <a:cubicBezTo>
                    <a:pt x="51" y="70"/>
                    <a:pt x="48" y="72"/>
                    <a:pt x="45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2" y="72"/>
                    <a:pt x="20" y="70"/>
                    <a:pt x="20" y="67"/>
                  </a:cubicBezTo>
                  <a:cubicBezTo>
                    <a:pt x="20" y="64"/>
                    <a:pt x="22" y="62"/>
                    <a:pt x="25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8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0" y="2"/>
                    <a:pt x="7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003"/>
            <p:cNvSpPr>
              <a:spLocks/>
            </p:cNvSpPr>
            <p:nvPr/>
          </p:nvSpPr>
          <p:spPr bwMode="auto">
            <a:xfrm>
              <a:off x="6079104" y="-992759"/>
              <a:ext cx="185738" cy="176213"/>
            </a:xfrm>
            <a:custGeom>
              <a:avLst/>
              <a:gdLst>
                <a:gd name="T0" fmla="*/ 58 w 117"/>
                <a:gd name="T1" fmla="*/ 0 h 111"/>
                <a:gd name="T2" fmla="*/ 71 w 117"/>
                <a:gd name="T3" fmla="*/ 43 h 111"/>
                <a:gd name="T4" fmla="*/ 117 w 117"/>
                <a:gd name="T5" fmla="*/ 41 h 111"/>
                <a:gd name="T6" fmla="*/ 79 w 117"/>
                <a:gd name="T7" fmla="*/ 68 h 111"/>
                <a:gd name="T8" fmla="*/ 95 w 117"/>
                <a:gd name="T9" fmla="*/ 111 h 111"/>
                <a:gd name="T10" fmla="*/ 58 w 117"/>
                <a:gd name="T11" fmla="*/ 81 h 111"/>
                <a:gd name="T12" fmla="*/ 22 w 117"/>
                <a:gd name="T13" fmla="*/ 111 h 111"/>
                <a:gd name="T14" fmla="*/ 38 w 117"/>
                <a:gd name="T15" fmla="*/ 67 h 111"/>
                <a:gd name="T16" fmla="*/ 0 w 117"/>
                <a:gd name="T17" fmla="*/ 41 h 111"/>
                <a:gd name="T18" fmla="*/ 46 w 117"/>
                <a:gd name="T19" fmla="*/ 43 h 111"/>
                <a:gd name="T20" fmla="*/ 58 w 117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1">
                  <a:moveTo>
                    <a:pt x="58" y="0"/>
                  </a:moveTo>
                  <a:lnTo>
                    <a:pt x="71" y="43"/>
                  </a:lnTo>
                  <a:lnTo>
                    <a:pt x="117" y="41"/>
                  </a:lnTo>
                  <a:lnTo>
                    <a:pt x="79" y="68"/>
                  </a:lnTo>
                  <a:lnTo>
                    <a:pt x="95" y="111"/>
                  </a:lnTo>
                  <a:lnTo>
                    <a:pt x="58" y="81"/>
                  </a:lnTo>
                  <a:lnTo>
                    <a:pt x="22" y="111"/>
                  </a:lnTo>
                  <a:lnTo>
                    <a:pt x="38" y="67"/>
                  </a:lnTo>
                  <a:lnTo>
                    <a:pt x="0" y="41"/>
                  </a:lnTo>
                  <a:lnTo>
                    <a:pt x="46" y="43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004"/>
            <p:cNvSpPr>
              <a:spLocks/>
            </p:cNvSpPr>
            <p:nvPr/>
          </p:nvSpPr>
          <p:spPr bwMode="auto">
            <a:xfrm>
              <a:off x="9960542" y="-992759"/>
              <a:ext cx="185738" cy="176213"/>
            </a:xfrm>
            <a:custGeom>
              <a:avLst/>
              <a:gdLst>
                <a:gd name="T0" fmla="*/ 58 w 117"/>
                <a:gd name="T1" fmla="*/ 0 h 111"/>
                <a:gd name="T2" fmla="*/ 71 w 117"/>
                <a:gd name="T3" fmla="*/ 43 h 111"/>
                <a:gd name="T4" fmla="*/ 117 w 117"/>
                <a:gd name="T5" fmla="*/ 41 h 111"/>
                <a:gd name="T6" fmla="*/ 79 w 117"/>
                <a:gd name="T7" fmla="*/ 68 h 111"/>
                <a:gd name="T8" fmla="*/ 93 w 117"/>
                <a:gd name="T9" fmla="*/ 111 h 111"/>
                <a:gd name="T10" fmla="*/ 58 w 117"/>
                <a:gd name="T11" fmla="*/ 81 h 111"/>
                <a:gd name="T12" fmla="*/ 22 w 117"/>
                <a:gd name="T13" fmla="*/ 111 h 111"/>
                <a:gd name="T14" fmla="*/ 38 w 117"/>
                <a:gd name="T15" fmla="*/ 67 h 111"/>
                <a:gd name="T16" fmla="*/ 0 w 117"/>
                <a:gd name="T17" fmla="*/ 41 h 111"/>
                <a:gd name="T18" fmla="*/ 45 w 117"/>
                <a:gd name="T19" fmla="*/ 43 h 111"/>
                <a:gd name="T20" fmla="*/ 58 w 117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1">
                  <a:moveTo>
                    <a:pt x="58" y="0"/>
                  </a:moveTo>
                  <a:lnTo>
                    <a:pt x="71" y="43"/>
                  </a:lnTo>
                  <a:lnTo>
                    <a:pt x="117" y="41"/>
                  </a:lnTo>
                  <a:lnTo>
                    <a:pt x="79" y="68"/>
                  </a:lnTo>
                  <a:lnTo>
                    <a:pt x="93" y="111"/>
                  </a:lnTo>
                  <a:lnTo>
                    <a:pt x="58" y="81"/>
                  </a:lnTo>
                  <a:lnTo>
                    <a:pt x="22" y="111"/>
                  </a:lnTo>
                  <a:lnTo>
                    <a:pt x="38" y="67"/>
                  </a:lnTo>
                  <a:lnTo>
                    <a:pt x="0" y="41"/>
                  </a:lnTo>
                  <a:lnTo>
                    <a:pt x="45" y="43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80" name="直接连接符 79"/>
          <p:cNvCxnSpPr/>
          <p:nvPr/>
        </p:nvCxnSpPr>
        <p:spPr>
          <a:xfrm>
            <a:off x="1512000" y="2821682"/>
            <a:ext cx="6120000" cy="0"/>
          </a:xfrm>
          <a:prstGeom prst="line">
            <a:avLst/>
          </a:prstGeom>
          <a:ln>
            <a:solidFill>
              <a:srgbClr val="FFFF99"/>
            </a:solidFill>
          </a:ln>
          <a:effectLst>
            <a:outerShdw blurRad="50800" dist="25400" dir="2700000" algn="tl" rotWithShape="0">
              <a:prstClr val="black">
                <a:alpha val="5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1512000" y="3293874"/>
            <a:ext cx="6120000" cy="0"/>
          </a:xfrm>
          <a:prstGeom prst="line">
            <a:avLst/>
          </a:prstGeom>
          <a:ln>
            <a:solidFill>
              <a:srgbClr val="FFFF99"/>
            </a:solidFill>
          </a:ln>
          <a:effectLst>
            <a:outerShdw blurRad="50800" dist="25400" dir="2700000" algn="tl" rotWithShape="0">
              <a:prstClr val="black">
                <a:alpha val="5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椭圆 5027"/>
          <p:cNvSpPr/>
          <p:nvPr/>
        </p:nvSpPr>
        <p:spPr>
          <a:xfrm>
            <a:off x="-10096" y="4994871"/>
            <a:ext cx="9156700" cy="144182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38100" dist="25400" dir="16200000" rotWithShape="0">
              <a:prstClr val="black">
                <a:alpha val="9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034490" y="2429134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475567" y="1768354"/>
            <a:ext cx="493292" cy="493292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406478" y="1442364"/>
            <a:ext cx="325990" cy="325990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7847"/>
          <a:stretch/>
        </p:blipFill>
        <p:spPr bwMode="auto">
          <a:xfrm>
            <a:off x="0" y="-1"/>
            <a:ext cx="9144000" cy="28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" y="-51470"/>
            <a:ext cx="9164349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椭圆 93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8853284" y="1016791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794124" y="1285270"/>
            <a:ext cx="494392" cy="494392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TextBox 102"/>
          <p:cNvSpPr txBox="1"/>
          <p:nvPr/>
        </p:nvSpPr>
        <p:spPr>
          <a:xfrm>
            <a:off x="3206402" y="331084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CDD8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新年快乐</a:t>
            </a:r>
            <a:endParaRPr lang="zh-CN" altLang="en-US" sz="5400" dirty="0">
              <a:solidFill>
                <a:srgbClr val="FCDD8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699792" y="4128254"/>
            <a:ext cx="41601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FCDD8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上海锐普广告有限公司</a:t>
            </a:r>
            <a:endParaRPr lang="zh-CN" altLang="en-US" sz="2800" spc="300" dirty="0">
              <a:solidFill>
                <a:srgbClr val="FCDD8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2789580" y="1275606"/>
            <a:ext cx="3667125" cy="1494903"/>
            <a:chOff x="2789580" y="1419622"/>
            <a:chExt cx="3667125" cy="1494903"/>
          </a:xfr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06" name="Group 4008"/>
            <p:cNvGrpSpPr>
              <a:grpSpLocks noChangeAspect="1"/>
            </p:cNvGrpSpPr>
            <p:nvPr/>
          </p:nvGrpSpPr>
          <p:grpSpPr bwMode="auto">
            <a:xfrm>
              <a:off x="2789580" y="1419622"/>
              <a:ext cx="3667125" cy="1258888"/>
              <a:chOff x="3267" y="900"/>
              <a:chExt cx="2310" cy="793"/>
            </a:xfrm>
            <a:grpFill/>
          </p:grpSpPr>
          <p:sp>
            <p:nvSpPr>
              <p:cNvPr id="108" name="Freeform 4016"/>
              <p:cNvSpPr>
                <a:spLocks/>
              </p:cNvSpPr>
              <p:nvPr/>
            </p:nvSpPr>
            <p:spPr bwMode="auto">
              <a:xfrm>
                <a:off x="3619" y="1212"/>
                <a:ext cx="307" cy="420"/>
              </a:xfrm>
              <a:custGeom>
                <a:avLst/>
                <a:gdLst>
                  <a:gd name="T0" fmla="*/ 124 w 130"/>
                  <a:gd name="T1" fmla="*/ 117 h 178"/>
                  <a:gd name="T2" fmla="*/ 110 w 130"/>
                  <a:gd name="T3" fmla="*/ 122 h 178"/>
                  <a:gd name="T4" fmla="*/ 110 w 130"/>
                  <a:gd name="T5" fmla="*/ 74 h 178"/>
                  <a:gd name="T6" fmla="*/ 123 w 130"/>
                  <a:gd name="T7" fmla="*/ 69 h 178"/>
                  <a:gd name="T8" fmla="*/ 129 w 130"/>
                  <a:gd name="T9" fmla="*/ 63 h 178"/>
                  <a:gd name="T10" fmla="*/ 123 w 130"/>
                  <a:gd name="T11" fmla="*/ 59 h 178"/>
                  <a:gd name="T12" fmla="*/ 110 w 130"/>
                  <a:gd name="T13" fmla="*/ 63 h 178"/>
                  <a:gd name="T14" fmla="*/ 110 w 130"/>
                  <a:gd name="T15" fmla="*/ 16 h 178"/>
                  <a:gd name="T16" fmla="*/ 123 w 130"/>
                  <a:gd name="T17" fmla="*/ 12 h 178"/>
                  <a:gd name="T18" fmla="*/ 128 w 130"/>
                  <a:gd name="T19" fmla="*/ 5 h 178"/>
                  <a:gd name="T20" fmla="*/ 123 w 130"/>
                  <a:gd name="T21" fmla="*/ 1 h 178"/>
                  <a:gd name="T22" fmla="*/ 86 w 130"/>
                  <a:gd name="T23" fmla="*/ 14 h 178"/>
                  <a:gd name="T24" fmla="*/ 81 w 130"/>
                  <a:gd name="T25" fmla="*/ 21 h 178"/>
                  <a:gd name="T26" fmla="*/ 86 w 130"/>
                  <a:gd name="T27" fmla="*/ 24 h 178"/>
                  <a:gd name="T28" fmla="*/ 100 w 130"/>
                  <a:gd name="T29" fmla="*/ 19 h 178"/>
                  <a:gd name="T30" fmla="*/ 100 w 130"/>
                  <a:gd name="T31" fmla="*/ 67 h 178"/>
                  <a:gd name="T32" fmla="*/ 28 w 130"/>
                  <a:gd name="T33" fmla="*/ 97 h 178"/>
                  <a:gd name="T34" fmla="*/ 28 w 130"/>
                  <a:gd name="T35" fmla="*/ 49 h 178"/>
                  <a:gd name="T36" fmla="*/ 41 w 130"/>
                  <a:gd name="T37" fmla="*/ 43 h 178"/>
                  <a:gd name="T38" fmla="*/ 46 w 130"/>
                  <a:gd name="T39" fmla="*/ 36 h 178"/>
                  <a:gd name="T40" fmla="*/ 41 w 130"/>
                  <a:gd name="T41" fmla="*/ 33 h 178"/>
                  <a:gd name="T42" fmla="*/ 5 w 130"/>
                  <a:gd name="T43" fmla="*/ 50 h 178"/>
                  <a:gd name="T44" fmla="*/ 0 w 130"/>
                  <a:gd name="T45" fmla="*/ 58 h 178"/>
                  <a:gd name="T46" fmla="*/ 5 w 130"/>
                  <a:gd name="T47" fmla="*/ 60 h 178"/>
                  <a:gd name="T48" fmla="*/ 18 w 130"/>
                  <a:gd name="T49" fmla="*/ 54 h 178"/>
                  <a:gd name="T50" fmla="*/ 18 w 130"/>
                  <a:gd name="T51" fmla="*/ 101 h 178"/>
                  <a:gd name="T52" fmla="*/ 5 w 130"/>
                  <a:gd name="T53" fmla="*/ 108 h 178"/>
                  <a:gd name="T54" fmla="*/ 0 w 130"/>
                  <a:gd name="T55" fmla="*/ 116 h 178"/>
                  <a:gd name="T56" fmla="*/ 5 w 130"/>
                  <a:gd name="T57" fmla="*/ 118 h 178"/>
                  <a:gd name="T58" fmla="*/ 18 w 130"/>
                  <a:gd name="T59" fmla="*/ 112 h 178"/>
                  <a:gd name="T60" fmla="*/ 18 w 130"/>
                  <a:gd name="T61" fmla="*/ 160 h 178"/>
                  <a:gd name="T62" fmla="*/ 5 w 130"/>
                  <a:gd name="T63" fmla="*/ 166 h 178"/>
                  <a:gd name="T64" fmla="*/ 0 w 130"/>
                  <a:gd name="T65" fmla="*/ 174 h 178"/>
                  <a:gd name="T66" fmla="*/ 5 w 130"/>
                  <a:gd name="T67" fmla="*/ 177 h 178"/>
                  <a:gd name="T68" fmla="*/ 41 w 130"/>
                  <a:gd name="T69" fmla="*/ 160 h 178"/>
                  <a:gd name="T70" fmla="*/ 46 w 130"/>
                  <a:gd name="T71" fmla="*/ 152 h 178"/>
                  <a:gd name="T72" fmla="*/ 41 w 130"/>
                  <a:gd name="T73" fmla="*/ 149 h 178"/>
                  <a:gd name="T74" fmla="*/ 28 w 130"/>
                  <a:gd name="T75" fmla="*/ 155 h 178"/>
                  <a:gd name="T76" fmla="*/ 28 w 130"/>
                  <a:gd name="T77" fmla="*/ 107 h 178"/>
                  <a:gd name="T78" fmla="*/ 100 w 130"/>
                  <a:gd name="T79" fmla="*/ 77 h 178"/>
                  <a:gd name="T80" fmla="*/ 100 w 130"/>
                  <a:gd name="T81" fmla="*/ 126 h 178"/>
                  <a:gd name="T82" fmla="*/ 87 w 130"/>
                  <a:gd name="T83" fmla="*/ 130 h 178"/>
                  <a:gd name="T84" fmla="*/ 82 w 130"/>
                  <a:gd name="T85" fmla="*/ 137 h 178"/>
                  <a:gd name="T86" fmla="*/ 87 w 130"/>
                  <a:gd name="T87" fmla="*/ 140 h 178"/>
                  <a:gd name="T88" fmla="*/ 124 w 130"/>
                  <a:gd name="T89" fmla="*/ 128 h 178"/>
                  <a:gd name="T90" fmla="*/ 130 w 130"/>
                  <a:gd name="T91" fmla="*/ 121 h 178"/>
                  <a:gd name="T92" fmla="*/ 124 w 130"/>
                  <a:gd name="T93" fmla="*/ 11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0" h="178">
                    <a:moveTo>
                      <a:pt x="124" y="117"/>
                    </a:moveTo>
                    <a:cubicBezTo>
                      <a:pt x="119" y="119"/>
                      <a:pt x="115" y="120"/>
                      <a:pt x="110" y="122"/>
                    </a:cubicBezTo>
                    <a:cubicBezTo>
                      <a:pt x="110" y="106"/>
                      <a:pt x="110" y="90"/>
                      <a:pt x="110" y="74"/>
                    </a:cubicBezTo>
                    <a:cubicBezTo>
                      <a:pt x="114" y="72"/>
                      <a:pt x="119" y="71"/>
                      <a:pt x="123" y="69"/>
                    </a:cubicBezTo>
                    <a:cubicBezTo>
                      <a:pt x="126" y="68"/>
                      <a:pt x="129" y="66"/>
                      <a:pt x="129" y="63"/>
                    </a:cubicBezTo>
                    <a:cubicBezTo>
                      <a:pt x="129" y="60"/>
                      <a:pt x="126" y="58"/>
                      <a:pt x="123" y="59"/>
                    </a:cubicBezTo>
                    <a:cubicBezTo>
                      <a:pt x="119" y="60"/>
                      <a:pt x="114" y="62"/>
                      <a:pt x="110" y="63"/>
                    </a:cubicBezTo>
                    <a:cubicBezTo>
                      <a:pt x="110" y="48"/>
                      <a:pt x="110" y="32"/>
                      <a:pt x="110" y="16"/>
                    </a:cubicBezTo>
                    <a:cubicBezTo>
                      <a:pt x="114" y="14"/>
                      <a:pt x="119" y="13"/>
                      <a:pt x="123" y="12"/>
                    </a:cubicBezTo>
                    <a:cubicBezTo>
                      <a:pt x="126" y="11"/>
                      <a:pt x="128" y="8"/>
                      <a:pt x="128" y="5"/>
                    </a:cubicBezTo>
                    <a:cubicBezTo>
                      <a:pt x="128" y="2"/>
                      <a:pt x="126" y="0"/>
                      <a:pt x="123" y="1"/>
                    </a:cubicBezTo>
                    <a:cubicBezTo>
                      <a:pt x="111" y="5"/>
                      <a:pt x="98" y="9"/>
                      <a:pt x="86" y="14"/>
                    </a:cubicBezTo>
                    <a:cubicBezTo>
                      <a:pt x="83" y="15"/>
                      <a:pt x="81" y="18"/>
                      <a:pt x="81" y="21"/>
                    </a:cubicBezTo>
                    <a:cubicBezTo>
                      <a:pt x="81" y="24"/>
                      <a:pt x="83" y="25"/>
                      <a:pt x="86" y="24"/>
                    </a:cubicBezTo>
                    <a:cubicBezTo>
                      <a:pt x="91" y="23"/>
                      <a:pt x="95" y="21"/>
                      <a:pt x="100" y="19"/>
                    </a:cubicBezTo>
                    <a:cubicBezTo>
                      <a:pt x="100" y="35"/>
                      <a:pt x="100" y="51"/>
                      <a:pt x="100" y="67"/>
                    </a:cubicBezTo>
                    <a:cubicBezTo>
                      <a:pt x="75" y="75"/>
                      <a:pt x="51" y="85"/>
                      <a:pt x="28" y="97"/>
                    </a:cubicBezTo>
                    <a:cubicBezTo>
                      <a:pt x="28" y="81"/>
                      <a:pt x="28" y="65"/>
                      <a:pt x="28" y="49"/>
                    </a:cubicBezTo>
                    <a:cubicBezTo>
                      <a:pt x="32" y="47"/>
                      <a:pt x="36" y="45"/>
                      <a:pt x="41" y="43"/>
                    </a:cubicBezTo>
                    <a:cubicBezTo>
                      <a:pt x="43" y="42"/>
                      <a:pt x="46" y="38"/>
                      <a:pt x="46" y="36"/>
                    </a:cubicBezTo>
                    <a:cubicBezTo>
                      <a:pt x="46" y="33"/>
                      <a:pt x="43" y="31"/>
                      <a:pt x="41" y="33"/>
                    </a:cubicBezTo>
                    <a:cubicBezTo>
                      <a:pt x="29" y="38"/>
                      <a:pt x="17" y="44"/>
                      <a:pt x="5" y="50"/>
                    </a:cubicBezTo>
                    <a:cubicBezTo>
                      <a:pt x="2" y="51"/>
                      <a:pt x="0" y="55"/>
                      <a:pt x="0" y="58"/>
                    </a:cubicBezTo>
                    <a:cubicBezTo>
                      <a:pt x="0" y="60"/>
                      <a:pt x="2" y="62"/>
                      <a:pt x="5" y="60"/>
                    </a:cubicBezTo>
                    <a:cubicBezTo>
                      <a:pt x="9" y="58"/>
                      <a:pt x="14" y="56"/>
                      <a:pt x="18" y="54"/>
                    </a:cubicBezTo>
                    <a:cubicBezTo>
                      <a:pt x="18" y="70"/>
                      <a:pt x="18" y="85"/>
                      <a:pt x="18" y="101"/>
                    </a:cubicBezTo>
                    <a:cubicBezTo>
                      <a:pt x="14" y="103"/>
                      <a:pt x="9" y="106"/>
                      <a:pt x="5" y="108"/>
                    </a:cubicBezTo>
                    <a:cubicBezTo>
                      <a:pt x="2" y="109"/>
                      <a:pt x="0" y="113"/>
                      <a:pt x="0" y="116"/>
                    </a:cubicBezTo>
                    <a:cubicBezTo>
                      <a:pt x="0" y="119"/>
                      <a:pt x="2" y="120"/>
                      <a:pt x="5" y="118"/>
                    </a:cubicBezTo>
                    <a:cubicBezTo>
                      <a:pt x="9" y="116"/>
                      <a:pt x="14" y="114"/>
                      <a:pt x="18" y="112"/>
                    </a:cubicBezTo>
                    <a:cubicBezTo>
                      <a:pt x="18" y="128"/>
                      <a:pt x="18" y="144"/>
                      <a:pt x="18" y="160"/>
                    </a:cubicBezTo>
                    <a:cubicBezTo>
                      <a:pt x="14" y="162"/>
                      <a:pt x="9" y="164"/>
                      <a:pt x="5" y="166"/>
                    </a:cubicBezTo>
                    <a:cubicBezTo>
                      <a:pt x="2" y="168"/>
                      <a:pt x="0" y="171"/>
                      <a:pt x="0" y="174"/>
                    </a:cubicBezTo>
                    <a:cubicBezTo>
                      <a:pt x="0" y="177"/>
                      <a:pt x="2" y="178"/>
                      <a:pt x="5" y="177"/>
                    </a:cubicBezTo>
                    <a:cubicBezTo>
                      <a:pt x="17" y="171"/>
                      <a:pt x="29" y="165"/>
                      <a:pt x="41" y="160"/>
                    </a:cubicBezTo>
                    <a:cubicBezTo>
                      <a:pt x="43" y="158"/>
                      <a:pt x="46" y="155"/>
                      <a:pt x="46" y="152"/>
                    </a:cubicBezTo>
                    <a:cubicBezTo>
                      <a:pt x="46" y="149"/>
                      <a:pt x="43" y="148"/>
                      <a:pt x="41" y="149"/>
                    </a:cubicBezTo>
                    <a:cubicBezTo>
                      <a:pt x="36" y="151"/>
                      <a:pt x="32" y="153"/>
                      <a:pt x="28" y="155"/>
                    </a:cubicBezTo>
                    <a:cubicBezTo>
                      <a:pt x="28" y="139"/>
                      <a:pt x="28" y="123"/>
                      <a:pt x="28" y="107"/>
                    </a:cubicBezTo>
                    <a:cubicBezTo>
                      <a:pt x="51" y="96"/>
                      <a:pt x="75" y="86"/>
                      <a:pt x="100" y="77"/>
                    </a:cubicBezTo>
                    <a:cubicBezTo>
                      <a:pt x="100" y="93"/>
                      <a:pt x="100" y="109"/>
                      <a:pt x="100" y="126"/>
                    </a:cubicBezTo>
                    <a:cubicBezTo>
                      <a:pt x="96" y="127"/>
                      <a:pt x="91" y="128"/>
                      <a:pt x="87" y="130"/>
                    </a:cubicBezTo>
                    <a:cubicBezTo>
                      <a:pt x="85" y="131"/>
                      <a:pt x="82" y="134"/>
                      <a:pt x="82" y="137"/>
                    </a:cubicBezTo>
                    <a:cubicBezTo>
                      <a:pt x="82" y="140"/>
                      <a:pt x="85" y="141"/>
                      <a:pt x="87" y="140"/>
                    </a:cubicBezTo>
                    <a:cubicBezTo>
                      <a:pt x="100" y="136"/>
                      <a:pt x="112" y="132"/>
                      <a:pt x="124" y="128"/>
                    </a:cubicBezTo>
                    <a:cubicBezTo>
                      <a:pt x="127" y="127"/>
                      <a:pt x="130" y="124"/>
                      <a:pt x="130" y="121"/>
                    </a:cubicBezTo>
                    <a:cubicBezTo>
                      <a:pt x="130" y="118"/>
                      <a:pt x="127" y="116"/>
                      <a:pt x="124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4017"/>
              <p:cNvSpPr>
                <a:spLocks noEditPoints="1"/>
              </p:cNvSpPr>
              <p:nvPr/>
            </p:nvSpPr>
            <p:spPr bwMode="auto">
              <a:xfrm>
                <a:off x="4321" y="1134"/>
                <a:ext cx="314" cy="304"/>
              </a:xfrm>
              <a:custGeom>
                <a:avLst/>
                <a:gdLst>
                  <a:gd name="T0" fmla="*/ 87 w 133"/>
                  <a:gd name="T1" fmla="*/ 2 h 129"/>
                  <a:gd name="T2" fmla="*/ 5 w 133"/>
                  <a:gd name="T3" fmla="*/ 2 h 129"/>
                  <a:gd name="T4" fmla="*/ 0 w 133"/>
                  <a:gd name="T5" fmla="*/ 7 h 129"/>
                  <a:gd name="T6" fmla="*/ 5 w 133"/>
                  <a:gd name="T7" fmla="*/ 12 h 129"/>
                  <a:gd name="T8" fmla="*/ 19 w 133"/>
                  <a:gd name="T9" fmla="*/ 11 h 129"/>
                  <a:gd name="T10" fmla="*/ 19 w 133"/>
                  <a:gd name="T11" fmla="*/ 59 h 129"/>
                  <a:gd name="T12" fmla="*/ 5 w 133"/>
                  <a:gd name="T13" fmla="*/ 59 h 129"/>
                  <a:gd name="T14" fmla="*/ 0 w 133"/>
                  <a:gd name="T15" fmla="*/ 65 h 129"/>
                  <a:gd name="T16" fmla="*/ 5 w 133"/>
                  <a:gd name="T17" fmla="*/ 70 h 129"/>
                  <a:gd name="T18" fmla="*/ 19 w 133"/>
                  <a:gd name="T19" fmla="*/ 69 h 129"/>
                  <a:gd name="T20" fmla="*/ 19 w 133"/>
                  <a:gd name="T21" fmla="*/ 118 h 129"/>
                  <a:gd name="T22" fmla="*/ 5 w 133"/>
                  <a:gd name="T23" fmla="*/ 119 h 129"/>
                  <a:gd name="T24" fmla="*/ 0 w 133"/>
                  <a:gd name="T25" fmla="*/ 124 h 129"/>
                  <a:gd name="T26" fmla="*/ 5 w 133"/>
                  <a:gd name="T27" fmla="*/ 129 h 129"/>
                  <a:gd name="T28" fmla="*/ 43 w 133"/>
                  <a:gd name="T29" fmla="*/ 128 h 129"/>
                  <a:gd name="T30" fmla="*/ 49 w 133"/>
                  <a:gd name="T31" fmla="*/ 123 h 129"/>
                  <a:gd name="T32" fmla="*/ 43 w 133"/>
                  <a:gd name="T33" fmla="*/ 118 h 129"/>
                  <a:gd name="T34" fmla="*/ 30 w 133"/>
                  <a:gd name="T35" fmla="*/ 118 h 129"/>
                  <a:gd name="T36" fmla="*/ 30 w 133"/>
                  <a:gd name="T37" fmla="*/ 69 h 129"/>
                  <a:gd name="T38" fmla="*/ 87 w 133"/>
                  <a:gd name="T39" fmla="*/ 70 h 129"/>
                  <a:gd name="T40" fmla="*/ 87 w 133"/>
                  <a:gd name="T41" fmla="*/ 2 h 129"/>
                  <a:gd name="T42" fmla="*/ 87 w 133"/>
                  <a:gd name="T43" fmla="*/ 60 h 129"/>
                  <a:gd name="T44" fmla="*/ 30 w 133"/>
                  <a:gd name="T45" fmla="*/ 59 h 129"/>
                  <a:gd name="T46" fmla="*/ 30 w 133"/>
                  <a:gd name="T47" fmla="*/ 11 h 129"/>
                  <a:gd name="T48" fmla="*/ 87 w 133"/>
                  <a:gd name="T49" fmla="*/ 12 h 129"/>
                  <a:gd name="T50" fmla="*/ 87 w 133"/>
                  <a:gd name="T51" fmla="*/ 6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3" h="129">
                    <a:moveTo>
                      <a:pt x="87" y="2"/>
                    </a:moveTo>
                    <a:cubicBezTo>
                      <a:pt x="59" y="0"/>
                      <a:pt x="32" y="0"/>
                      <a:pt x="5" y="2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10" y="12"/>
                      <a:pt x="14" y="11"/>
                      <a:pt x="19" y="11"/>
                    </a:cubicBezTo>
                    <a:cubicBezTo>
                      <a:pt x="19" y="27"/>
                      <a:pt x="19" y="43"/>
                      <a:pt x="19" y="59"/>
                    </a:cubicBezTo>
                    <a:cubicBezTo>
                      <a:pt x="14" y="59"/>
                      <a:pt x="10" y="59"/>
                      <a:pt x="5" y="59"/>
                    </a:cubicBezTo>
                    <a:cubicBezTo>
                      <a:pt x="2" y="60"/>
                      <a:pt x="0" y="62"/>
                      <a:pt x="0" y="65"/>
                    </a:cubicBezTo>
                    <a:cubicBezTo>
                      <a:pt x="0" y="68"/>
                      <a:pt x="2" y="70"/>
                      <a:pt x="5" y="70"/>
                    </a:cubicBezTo>
                    <a:cubicBezTo>
                      <a:pt x="10" y="70"/>
                      <a:pt x="14" y="70"/>
                      <a:pt x="19" y="69"/>
                    </a:cubicBezTo>
                    <a:cubicBezTo>
                      <a:pt x="19" y="86"/>
                      <a:pt x="19" y="102"/>
                      <a:pt x="19" y="118"/>
                    </a:cubicBezTo>
                    <a:cubicBezTo>
                      <a:pt x="14" y="118"/>
                      <a:pt x="10" y="118"/>
                      <a:pt x="5" y="119"/>
                    </a:cubicBezTo>
                    <a:cubicBezTo>
                      <a:pt x="2" y="119"/>
                      <a:pt x="0" y="121"/>
                      <a:pt x="0" y="124"/>
                    </a:cubicBezTo>
                    <a:cubicBezTo>
                      <a:pt x="0" y="127"/>
                      <a:pt x="2" y="129"/>
                      <a:pt x="5" y="129"/>
                    </a:cubicBezTo>
                    <a:cubicBezTo>
                      <a:pt x="18" y="128"/>
                      <a:pt x="31" y="128"/>
                      <a:pt x="43" y="128"/>
                    </a:cubicBezTo>
                    <a:cubicBezTo>
                      <a:pt x="46" y="128"/>
                      <a:pt x="49" y="126"/>
                      <a:pt x="49" y="123"/>
                    </a:cubicBezTo>
                    <a:cubicBezTo>
                      <a:pt x="49" y="120"/>
                      <a:pt x="46" y="118"/>
                      <a:pt x="43" y="118"/>
                    </a:cubicBezTo>
                    <a:cubicBezTo>
                      <a:pt x="39" y="118"/>
                      <a:pt x="34" y="118"/>
                      <a:pt x="30" y="118"/>
                    </a:cubicBezTo>
                    <a:cubicBezTo>
                      <a:pt x="30" y="101"/>
                      <a:pt x="30" y="85"/>
                      <a:pt x="30" y="69"/>
                    </a:cubicBezTo>
                    <a:cubicBezTo>
                      <a:pt x="49" y="69"/>
                      <a:pt x="68" y="69"/>
                      <a:pt x="87" y="70"/>
                    </a:cubicBezTo>
                    <a:cubicBezTo>
                      <a:pt x="133" y="74"/>
                      <a:pt x="133" y="6"/>
                      <a:pt x="87" y="2"/>
                    </a:cubicBezTo>
                    <a:close/>
                    <a:moveTo>
                      <a:pt x="87" y="60"/>
                    </a:moveTo>
                    <a:cubicBezTo>
                      <a:pt x="68" y="59"/>
                      <a:pt x="49" y="58"/>
                      <a:pt x="30" y="59"/>
                    </a:cubicBezTo>
                    <a:cubicBezTo>
                      <a:pt x="30" y="43"/>
                      <a:pt x="30" y="27"/>
                      <a:pt x="30" y="11"/>
                    </a:cubicBezTo>
                    <a:cubicBezTo>
                      <a:pt x="49" y="11"/>
                      <a:pt x="68" y="11"/>
                      <a:pt x="87" y="12"/>
                    </a:cubicBezTo>
                    <a:cubicBezTo>
                      <a:pt x="119" y="15"/>
                      <a:pt x="119" y="62"/>
                      <a:pt x="8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018"/>
              <p:cNvSpPr>
                <a:spLocks noEditPoints="1"/>
              </p:cNvSpPr>
              <p:nvPr/>
            </p:nvSpPr>
            <p:spPr bwMode="auto">
              <a:xfrm>
                <a:off x="4635" y="1148"/>
                <a:ext cx="309" cy="319"/>
              </a:xfrm>
              <a:custGeom>
                <a:avLst/>
                <a:gdLst>
                  <a:gd name="T0" fmla="*/ 86 w 131"/>
                  <a:gd name="T1" fmla="*/ 16 h 135"/>
                  <a:gd name="T2" fmla="*/ 5 w 131"/>
                  <a:gd name="T3" fmla="*/ 1 h 135"/>
                  <a:gd name="T4" fmla="*/ 0 w 131"/>
                  <a:gd name="T5" fmla="*/ 5 h 135"/>
                  <a:gd name="T6" fmla="*/ 5 w 131"/>
                  <a:gd name="T7" fmla="*/ 11 h 135"/>
                  <a:gd name="T8" fmla="*/ 19 w 131"/>
                  <a:gd name="T9" fmla="*/ 13 h 135"/>
                  <a:gd name="T10" fmla="*/ 19 w 131"/>
                  <a:gd name="T11" fmla="*/ 61 h 135"/>
                  <a:gd name="T12" fmla="*/ 5 w 131"/>
                  <a:gd name="T13" fmla="*/ 59 h 135"/>
                  <a:gd name="T14" fmla="*/ 0 w 131"/>
                  <a:gd name="T15" fmla="*/ 63 h 135"/>
                  <a:gd name="T16" fmla="*/ 5 w 131"/>
                  <a:gd name="T17" fmla="*/ 69 h 135"/>
                  <a:gd name="T18" fmla="*/ 19 w 131"/>
                  <a:gd name="T19" fmla="*/ 71 h 135"/>
                  <a:gd name="T20" fmla="*/ 19 w 131"/>
                  <a:gd name="T21" fmla="*/ 120 h 135"/>
                  <a:gd name="T22" fmla="*/ 5 w 131"/>
                  <a:gd name="T23" fmla="*/ 118 h 135"/>
                  <a:gd name="T24" fmla="*/ 0 w 131"/>
                  <a:gd name="T25" fmla="*/ 122 h 135"/>
                  <a:gd name="T26" fmla="*/ 5 w 131"/>
                  <a:gd name="T27" fmla="*/ 128 h 135"/>
                  <a:gd name="T28" fmla="*/ 43 w 131"/>
                  <a:gd name="T29" fmla="*/ 134 h 135"/>
                  <a:gd name="T30" fmla="*/ 49 w 131"/>
                  <a:gd name="T31" fmla="*/ 130 h 135"/>
                  <a:gd name="T32" fmla="*/ 43 w 131"/>
                  <a:gd name="T33" fmla="*/ 124 h 135"/>
                  <a:gd name="T34" fmla="*/ 29 w 131"/>
                  <a:gd name="T35" fmla="*/ 121 h 135"/>
                  <a:gd name="T36" fmla="*/ 29 w 131"/>
                  <a:gd name="T37" fmla="*/ 73 h 135"/>
                  <a:gd name="T38" fmla="*/ 86 w 131"/>
                  <a:gd name="T39" fmla="*/ 84 h 135"/>
                  <a:gd name="T40" fmla="*/ 86 w 131"/>
                  <a:gd name="T41" fmla="*/ 16 h 135"/>
                  <a:gd name="T42" fmla="*/ 86 w 131"/>
                  <a:gd name="T43" fmla="*/ 74 h 135"/>
                  <a:gd name="T44" fmla="*/ 29 w 131"/>
                  <a:gd name="T45" fmla="*/ 62 h 135"/>
                  <a:gd name="T46" fmla="*/ 29 w 131"/>
                  <a:gd name="T47" fmla="*/ 15 h 135"/>
                  <a:gd name="T48" fmla="*/ 86 w 131"/>
                  <a:gd name="T49" fmla="*/ 26 h 135"/>
                  <a:gd name="T50" fmla="*/ 86 w 131"/>
                  <a:gd name="T51" fmla="*/ 7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1" h="135">
                    <a:moveTo>
                      <a:pt x="86" y="16"/>
                    </a:moveTo>
                    <a:cubicBezTo>
                      <a:pt x="59" y="9"/>
                      <a:pt x="32" y="4"/>
                      <a:pt x="5" y="1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10" y="12"/>
                      <a:pt x="14" y="12"/>
                      <a:pt x="19" y="13"/>
                    </a:cubicBezTo>
                    <a:cubicBezTo>
                      <a:pt x="19" y="29"/>
                      <a:pt x="19" y="45"/>
                      <a:pt x="19" y="61"/>
                    </a:cubicBezTo>
                    <a:cubicBezTo>
                      <a:pt x="14" y="60"/>
                      <a:pt x="10" y="59"/>
                      <a:pt x="5" y="59"/>
                    </a:cubicBezTo>
                    <a:cubicBezTo>
                      <a:pt x="2" y="58"/>
                      <a:pt x="0" y="60"/>
                      <a:pt x="0" y="63"/>
                    </a:cubicBezTo>
                    <a:cubicBezTo>
                      <a:pt x="0" y="66"/>
                      <a:pt x="2" y="69"/>
                      <a:pt x="5" y="69"/>
                    </a:cubicBezTo>
                    <a:cubicBezTo>
                      <a:pt x="10" y="70"/>
                      <a:pt x="14" y="70"/>
                      <a:pt x="19" y="71"/>
                    </a:cubicBezTo>
                    <a:cubicBezTo>
                      <a:pt x="19" y="87"/>
                      <a:pt x="19" y="104"/>
                      <a:pt x="19" y="120"/>
                    </a:cubicBezTo>
                    <a:cubicBezTo>
                      <a:pt x="14" y="119"/>
                      <a:pt x="10" y="118"/>
                      <a:pt x="5" y="118"/>
                    </a:cubicBezTo>
                    <a:cubicBezTo>
                      <a:pt x="2" y="117"/>
                      <a:pt x="0" y="119"/>
                      <a:pt x="0" y="122"/>
                    </a:cubicBezTo>
                    <a:cubicBezTo>
                      <a:pt x="0" y="125"/>
                      <a:pt x="2" y="128"/>
                      <a:pt x="5" y="128"/>
                    </a:cubicBezTo>
                    <a:cubicBezTo>
                      <a:pt x="18" y="130"/>
                      <a:pt x="30" y="132"/>
                      <a:pt x="43" y="134"/>
                    </a:cubicBezTo>
                    <a:cubicBezTo>
                      <a:pt x="46" y="135"/>
                      <a:pt x="49" y="133"/>
                      <a:pt x="49" y="130"/>
                    </a:cubicBezTo>
                    <a:cubicBezTo>
                      <a:pt x="49" y="127"/>
                      <a:pt x="46" y="124"/>
                      <a:pt x="43" y="124"/>
                    </a:cubicBezTo>
                    <a:cubicBezTo>
                      <a:pt x="39" y="123"/>
                      <a:pt x="34" y="122"/>
                      <a:pt x="29" y="121"/>
                    </a:cubicBezTo>
                    <a:cubicBezTo>
                      <a:pt x="29" y="105"/>
                      <a:pt x="29" y="89"/>
                      <a:pt x="29" y="73"/>
                    </a:cubicBezTo>
                    <a:cubicBezTo>
                      <a:pt x="48" y="76"/>
                      <a:pt x="67" y="80"/>
                      <a:pt x="86" y="84"/>
                    </a:cubicBezTo>
                    <a:cubicBezTo>
                      <a:pt x="131" y="97"/>
                      <a:pt x="131" y="28"/>
                      <a:pt x="86" y="16"/>
                    </a:cubicBezTo>
                    <a:close/>
                    <a:moveTo>
                      <a:pt x="86" y="74"/>
                    </a:moveTo>
                    <a:cubicBezTo>
                      <a:pt x="67" y="69"/>
                      <a:pt x="48" y="65"/>
                      <a:pt x="29" y="62"/>
                    </a:cubicBezTo>
                    <a:cubicBezTo>
                      <a:pt x="29" y="46"/>
                      <a:pt x="29" y="31"/>
                      <a:pt x="29" y="15"/>
                    </a:cubicBezTo>
                    <a:cubicBezTo>
                      <a:pt x="48" y="18"/>
                      <a:pt x="67" y="22"/>
                      <a:pt x="86" y="26"/>
                    </a:cubicBezTo>
                    <a:cubicBezTo>
                      <a:pt x="117" y="35"/>
                      <a:pt x="117" y="82"/>
                      <a:pt x="86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019"/>
              <p:cNvSpPr>
                <a:spLocks/>
              </p:cNvSpPr>
              <p:nvPr/>
            </p:nvSpPr>
            <p:spPr bwMode="auto">
              <a:xfrm>
                <a:off x="4923" y="1212"/>
                <a:ext cx="302" cy="370"/>
              </a:xfrm>
              <a:custGeom>
                <a:avLst/>
                <a:gdLst>
                  <a:gd name="T0" fmla="*/ 123 w 128"/>
                  <a:gd name="T1" fmla="*/ 50 h 157"/>
                  <a:gd name="T2" fmla="*/ 94 w 128"/>
                  <a:gd name="T3" fmla="*/ 35 h 157"/>
                  <a:gd name="T4" fmla="*/ 89 w 128"/>
                  <a:gd name="T5" fmla="*/ 38 h 157"/>
                  <a:gd name="T6" fmla="*/ 94 w 128"/>
                  <a:gd name="T7" fmla="*/ 46 h 157"/>
                  <a:gd name="T8" fmla="*/ 102 w 128"/>
                  <a:gd name="T9" fmla="*/ 50 h 157"/>
                  <a:gd name="T10" fmla="*/ 65 w 128"/>
                  <a:gd name="T11" fmla="*/ 82 h 157"/>
                  <a:gd name="T12" fmla="*/ 26 w 128"/>
                  <a:gd name="T13" fmla="*/ 18 h 157"/>
                  <a:gd name="T14" fmla="*/ 36 w 128"/>
                  <a:gd name="T15" fmla="*/ 22 h 157"/>
                  <a:gd name="T16" fmla="*/ 41 w 128"/>
                  <a:gd name="T17" fmla="*/ 18 h 157"/>
                  <a:gd name="T18" fmla="*/ 36 w 128"/>
                  <a:gd name="T19" fmla="*/ 11 h 157"/>
                  <a:gd name="T20" fmla="*/ 6 w 128"/>
                  <a:gd name="T21" fmla="*/ 1 h 157"/>
                  <a:gd name="T22" fmla="*/ 0 w 128"/>
                  <a:gd name="T23" fmla="*/ 5 h 157"/>
                  <a:gd name="T24" fmla="*/ 6 w 128"/>
                  <a:gd name="T25" fmla="*/ 12 h 157"/>
                  <a:gd name="T26" fmla="*/ 13 w 128"/>
                  <a:gd name="T27" fmla="*/ 14 h 157"/>
                  <a:gd name="T28" fmla="*/ 60 w 128"/>
                  <a:gd name="T29" fmla="*/ 90 h 157"/>
                  <a:gd name="T30" fmla="*/ 60 w 128"/>
                  <a:gd name="T31" fmla="*/ 137 h 157"/>
                  <a:gd name="T32" fmla="*/ 51 w 128"/>
                  <a:gd name="T33" fmla="*/ 133 h 157"/>
                  <a:gd name="T34" fmla="*/ 46 w 128"/>
                  <a:gd name="T35" fmla="*/ 137 h 157"/>
                  <a:gd name="T36" fmla="*/ 51 w 128"/>
                  <a:gd name="T37" fmla="*/ 144 h 157"/>
                  <a:gd name="T38" fmla="*/ 81 w 128"/>
                  <a:gd name="T39" fmla="*/ 156 h 157"/>
                  <a:gd name="T40" fmla="*/ 86 w 128"/>
                  <a:gd name="T41" fmla="*/ 153 h 157"/>
                  <a:gd name="T42" fmla="*/ 81 w 128"/>
                  <a:gd name="T43" fmla="*/ 146 h 157"/>
                  <a:gd name="T44" fmla="*/ 70 w 128"/>
                  <a:gd name="T45" fmla="*/ 141 h 157"/>
                  <a:gd name="T46" fmla="*/ 70 w 128"/>
                  <a:gd name="T47" fmla="*/ 94 h 157"/>
                  <a:gd name="T48" fmla="*/ 115 w 128"/>
                  <a:gd name="T49" fmla="*/ 56 h 157"/>
                  <a:gd name="T50" fmla="*/ 123 w 128"/>
                  <a:gd name="T51" fmla="*/ 60 h 157"/>
                  <a:gd name="T52" fmla="*/ 128 w 128"/>
                  <a:gd name="T53" fmla="*/ 57 h 157"/>
                  <a:gd name="T54" fmla="*/ 123 w 128"/>
                  <a:gd name="T55" fmla="*/ 5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8" h="157">
                    <a:moveTo>
                      <a:pt x="123" y="50"/>
                    </a:moveTo>
                    <a:cubicBezTo>
                      <a:pt x="113" y="45"/>
                      <a:pt x="104" y="40"/>
                      <a:pt x="94" y="35"/>
                    </a:cubicBezTo>
                    <a:cubicBezTo>
                      <a:pt x="91" y="34"/>
                      <a:pt x="89" y="35"/>
                      <a:pt x="89" y="38"/>
                    </a:cubicBezTo>
                    <a:cubicBezTo>
                      <a:pt x="89" y="41"/>
                      <a:pt x="91" y="45"/>
                      <a:pt x="94" y="46"/>
                    </a:cubicBezTo>
                    <a:cubicBezTo>
                      <a:pt x="97" y="47"/>
                      <a:pt x="99" y="48"/>
                      <a:pt x="102" y="50"/>
                    </a:cubicBezTo>
                    <a:cubicBezTo>
                      <a:pt x="90" y="60"/>
                      <a:pt x="78" y="71"/>
                      <a:pt x="65" y="82"/>
                    </a:cubicBezTo>
                    <a:cubicBezTo>
                      <a:pt x="52" y="60"/>
                      <a:pt x="39" y="39"/>
                      <a:pt x="26" y="18"/>
                    </a:cubicBezTo>
                    <a:cubicBezTo>
                      <a:pt x="29" y="19"/>
                      <a:pt x="33" y="21"/>
                      <a:pt x="36" y="22"/>
                    </a:cubicBezTo>
                    <a:cubicBezTo>
                      <a:pt x="39" y="23"/>
                      <a:pt x="41" y="21"/>
                      <a:pt x="41" y="18"/>
                    </a:cubicBezTo>
                    <a:cubicBezTo>
                      <a:pt x="41" y="16"/>
                      <a:pt x="39" y="13"/>
                      <a:pt x="36" y="11"/>
                    </a:cubicBezTo>
                    <a:cubicBezTo>
                      <a:pt x="26" y="8"/>
                      <a:pt x="16" y="4"/>
                      <a:pt x="6" y="1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2"/>
                    </a:cubicBezTo>
                    <a:cubicBezTo>
                      <a:pt x="8" y="12"/>
                      <a:pt x="10" y="13"/>
                      <a:pt x="13" y="14"/>
                    </a:cubicBezTo>
                    <a:cubicBezTo>
                      <a:pt x="29" y="39"/>
                      <a:pt x="45" y="64"/>
                      <a:pt x="60" y="90"/>
                    </a:cubicBezTo>
                    <a:cubicBezTo>
                      <a:pt x="60" y="106"/>
                      <a:pt x="60" y="121"/>
                      <a:pt x="60" y="137"/>
                    </a:cubicBezTo>
                    <a:cubicBezTo>
                      <a:pt x="57" y="136"/>
                      <a:pt x="54" y="135"/>
                      <a:pt x="51" y="133"/>
                    </a:cubicBezTo>
                    <a:cubicBezTo>
                      <a:pt x="48" y="132"/>
                      <a:pt x="46" y="134"/>
                      <a:pt x="46" y="137"/>
                    </a:cubicBezTo>
                    <a:cubicBezTo>
                      <a:pt x="46" y="139"/>
                      <a:pt x="48" y="143"/>
                      <a:pt x="51" y="144"/>
                    </a:cubicBezTo>
                    <a:cubicBezTo>
                      <a:pt x="61" y="148"/>
                      <a:pt x="71" y="152"/>
                      <a:pt x="81" y="156"/>
                    </a:cubicBezTo>
                    <a:cubicBezTo>
                      <a:pt x="83" y="157"/>
                      <a:pt x="86" y="156"/>
                      <a:pt x="86" y="153"/>
                    </a:cubicBezTo>
                    <a:cubicBezTo>
                      <a:pt x="86" y="150"/>
                      <a:pt x="83" y="147"/>
                      <a:pt x="81" y="146"/>
                    </a:cubicBezTo>
                    <a:cubicBezTo>
                      <a:pt x="77" y="144"/>
                      <a:pt x="74" y="143"/>
                      <a:pt x="70" y="141"/>
                    </a:cubicBezTo>
                    <a:cubicBezTo>
                      <a:pt x="70" y="125"/>
                      <a:pt x="70" y="110"/>
                      <a:pt x="70" y="94"/>
                    </a:cubicBezTo>
                    <a:cubicBezTo>
                      <a:pt x="85" y="81"/>
                      <a:pt x="100" y="68"/>
                      <a:pt x="115" y="56"/>
                    </a:cubicBezTo>
                    <a:cubicBezTo>
                      <a:pt x="118" y="57"/>
                      <a:pt x="120" y="59"/>
                      <a:pt x="123" y="60"/>
                    </a:cubicBezTo>
                    <a:cubicBezTo>
                      <a:pt x="126" y="61"/>
                      <a:pt x="128" y="60"/>
                      <a:pt x="128" y="57"/>
                    </a:cubicBezTo>
                    <a:cubicBezTo>
                      <a:pt x="128" y="54"/>
                      <a:pt x="126" y="51"/>
                      <a:pt x="12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020"/>
              <p:cNvSpPr>
                <a:spLocks noEditPoints="1"/>
              </p:cNvSpPr>
              <p:nvPr/>
            </p:nvSpPr>
            <p:spPr bwMode="auto">
              <a:xfrm>
                <a:off x="3945" y="1155"/>
                <a:ext cx="650" cy="382"/>
              </a:xfrm>
              <a:custGeom>
                <a:avLst/>
                <a:gdLst>
                  <a:gd name="T0" fmla="*/ 263 w 275"/>
                  <a:gd name="T1" fmla="*/ 109 h 162"/>
                  <a:gd name="T2" fmla="*/ 236 w 275"/>
                  <a:gd name="T3" fmla="*/ 113 h 162"/>
                  <a:gd name="T4" fmla="*/ 236 w 275"/>
                  <a:gd name="T5" fmla="*/ 121 h 162"/>
                  <a:gd name="T6" fmla="*/ 244 w 275"/>
                  <a:gd name="T7" fmla="*/ 121 h 162"/>
                  <a:gd name="T8" fmla="*/ 257 w 275"/>
                  <a:gd name="T9" fmla="*/ 118 h 162"/>
                  <a:gd name="T10" fmla="*/ 262 w 275"/>
                  <a:gd name="T11" fmla="*/ 130 h 162"/>
                  <a:gd name="T12" fmla="*/ 229 w 275"/>
                  <a:gd name="T13" fmla="*/ 149 h 162"/>
                  <a:gd name="T14" fmla="*/ 126 w 275"/>
                  <a:gd name="T15" fmla="*/ 100 h 162"/>
                  <a:gd name="T16" fmla="*/ 117 w 275"/>
                  <a:gd name="T17" fmla="*/ 81 h 162"/>
                  <a:gd name="T18" fmla="*/ 125 w 275"/>
                  <a:gd name="T19" fmla="*/ 81 h 162"/>
                  <a:gd name="T20" fmla="*/ 131 w 275"/>
                  <a:gd name="T21" fmla="*/ 75 h 162"/>
                  <a:gd name="T22" fmla="*/ 125 w 275"/>
                  <a:gd name="T23" fmla="*/ 70 h 162"/>
                  <a:gd name="T24" fmla="*/ 112 w 275"/>
                  <a:gd name="T25" fmla="*/ 72 h 162"/>
                  <a:gd name="T26" fmla="*/ 83 w 275"/>
                  <a:gd name="T27" fmla="*/ 12 h 162"/>
                  <a:gd name="T28" fmla="*/ 92 w 275"/>
                  <a:gd name="T29" fmla="*/ 10 h 162"/>
                  <a:gd name="T30" fmla="*/ 97 w 275"/>
                  <a:gd name="T31" fmla="*/ 5 h 162"/>
                  <a:gd name="T32" fmla="*/ 92 w 275"/>
                  <a:gd name="T33" fmla="*/ 0 h 162"/>
                  <a:gd name="T34" fmla="*/ 57 w 275"/>
                  <a:gd name="T35" fmla="*/ 6 h 162"/>
                  <a:gd name="T36" fmla="*/ 51 w 275"/>
                  <a:gd name="T37" fmla="*/ 13 h 162"/>
                  <a:gd name="T38" fmla="*/ 57 w 275"/>
                  <a:gd name="T39" fmla="*/ 17 h 162"/>
                  <a:gd name="T40" fmla="*/ 66 w 275"/>
                  <a:gd name="T41" fmla="*/ 15 h 162"/>
                  <a:gd name="T42" fmla="*/ 37 w 275"/>
                  <a:gd name="T43" fmla="*/ 85 h 162"/>
                  <a:gd name="T44" fmla="*/ 24 w 275"/>
                  <a:gd name="T45" fmla="*/ 88 h 162"/>
                  <a:gd name="T46" fmla="*/ 19 w 275"/>
                  <a:gd name="T47" fmla="*/ 94 h 162"/>
                  <a:gd name="T48" fmla="*/ 24 w 275"/>
                  <a:gd name="T49" fmla="*/ 99 h 162"/>
                  <a:gd name="T50" fmla="*/ 32 w 275"/>
                  <a:gd name="T51" fmla="*/ 97 h 162"/>
                  <a:gd name="T52" fmla="*/ 18 w 275"/>
                  <a:gd name="T53" fmla="*/ 132 h 162"/>
                  <a:gd name="T54" fmla="*/ 5 w 275"/>
                  <a:gd name="T55" fmla="*/ 136 h 162"/>
                  <a:gd name="T56" fmla="*/ 0 w 275"/>
                  <a:gd name="T57" fmla="*/ 142 h 162"/>
                  <a:gd name="T58" fmla="*/ 5 w 275"/>
                  <a:gd name="T59" fmla="*/ 146 h 162"/>
                  <a:gd name="T60" fmla="*/ 41 w 275"/>
                  <a:gd name="T61" fmla="*/ 137 h 162"/>
                  <a:gd name="T62" fmla="*/ 46 w 275"/>
                  <a:gd name="T63" fmla="*/ 131 h 162"/>
                  <a:gd name="T64" fmla="*/ 41 w 275"/>
                  <a:gd name="T65" fmla="*/ 127 h 162"/>
                  <a:gd name="T66" fmla="*/ 29 w 275"/>
                  <a:gd name="T67" fmla="*/ 129 h 162"/>
                  <a:gd name="T68" fmla="*/ 44 w 275"/>
                  <a:gd name="T69" fmla="*/ 94 h 162"/>
                  <a:gd name="T70" fmla="*/ 105 w 275"/>
                  <a:gd name="T71" fmla="*/ 83 h 162"/>
                  <a:gd name="T72" fmla="*/ 112 w 275"/>
                  <a:gd name="T73" fmla="*/ 97 h 162"/>
                  <a:gd name="T74" fmla="*/ 112 w 275"/>
                  <a:gd name="T75" fmla="*/ 97 h 162"/>
                  <a:gd name="T76" fmla="*/ 211 w 275"/>
                  <a:gd name="T77" fmla="*/ 162 h 162"/>
                  <a:gd name="T78" fmla="*/ 230 w 275"/>
                  <a:gd name="T79" fmla="*/ 160 h 162"/>
                  <a:gd name="T80" fmla="*/ 273 w 275"/>
                  <a:gd name="T81" fmla="*/ 132 h 162"/>
                  <a:gd name="T82" fmla="*/ 263 w 275"/>
                  <a:gd name="T83" fmla="*/ 109 h 162"/>
                  <a:gd name="T84" fmla="*/ 48 w 275"/>
                  <a:gd name="T85" fmla="*/ 82 h 162"/>
                  <a:gd name="T86" fmla="*/ 74 w 275"/>
                  <a:gd name="T87" fmla="*/ 20 h 162"/>
                  <a:gd name="T88" fmla="*/ 100 w 275"/>
                  <a:gd name="T89" fmla="*/ 73 h 162"/>
                  <a:gd name="T90" fmla="*/ 48 w 275"/>
                  <a:gd name="T91" fmla="*/ 8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5" h="162">
                    <a:moveTo>
                      <a:pt x="263" y="109"/>
                    </a:moveTo>
                    <a:cubicBezTo>
                      <a:pt x="254" y="104"/>
                      <a:pt x="245" y="105"/>
                      <a:pt x="236" y="113"/>
                    </a:cubicBezTo>
                    <a:cubicBezTo>
                      <a:pt x="234" y="115"/>
                      <a:pt x="234" y="118"/>
                      <a:pt x="236" y="121"/>
                    </a:cubicBezTo>
                    <a:cubicBezTo>
                      <a:pt x="238" y="123"/>
                      <a:pt x="242" y="123"/>
                      <a:pt x="244" y="121"/>
                    </a:cubicBezTo>
                    <a:cubicBezTo>
                      <a:pt x="248" y="117"/>
                      <a:pt x="253" y="116"/>
                      <a:pt x="257" y="118"/>
                    </a:cubicBezTo>
                    <a:cubicBezTo>
                      <a:pt x="261" y="121"/>
                      <a:pt x="263" y="125"/>
                      <a:pt x="262" y="130"/>
                    </a:cubicBezTo>
                    <a:cubicBezTo>
                      <a:pt x="260" y="139"/>
                      <a:pt x="248" y="146"/>
                      <a:pt x="229" y="149"/>
                    </a:cubicBezTo>
                    <a:cubicBezTo>
                      <a:pt x="165" y="158"/>
                      <a:pt x="136" y="118"/>
                      <a:pt x="126" y="100"/>
                    </a:cubicBezTo>
                    <a:cubicBezTo>
                      <a:pt x="123" y="94"/>
                      <a:pt x="120" y="88"/>
                      <a:pt x="117" y="81"/>
                    </a:cubicBezTo>
                    <a:cubicBezTo>
                      <a:pt x="120" y="81"/>
                      <a:pt x="122" y="81"/>
                      <a:pt x="125" y="81"/>
                    </a:cubicBezTo>
                    <a:cubicBezTo>
                      <a:pt x="128" y="80"/>
                      <a:pt x="131" y="78"/>
                      <a:pt x="131" y="75"/>
                    </a:cubicBezTo>
                    <a:cubicBezTo>
                      <a:pt x="131" y="72"/>
                      <a:pt x="128" y="70"/>
                      <a:pt x="125" y="70"/>
                    </a:cubicBezTo>
                    <a:cubicBezTo>
                      <a:pt x="121" y="70"/>
                      <a:pt x="116" y="71"/>
                      <a:pt x="112" y="72"/>
                    </a:cubicBezTo>
                    <a:cubicBezTo>
                      <a:pt x="102" y="51"/>
                      <a:pt x="93" y="32"/>
                      <a:pt x="83" y="12"/>
                    </a:cubicBezTo>
                    <a:cubicBezTo>
                      <a:pt x="86" y="11"/>
                      <a:pt x="89" y="11"/>
                      <a:pt x="92" y="10"/>
                    </a:cubicBezTo>
                    <a:cubicBezTo>
                      <a:pt x="95" y="10"/>
                      <a:pt x="97" y="7"/>
                      <a:pt x="97" y="5"/>
                    </a:cubicBezTo>
                    <a:cubicBezTo>
                      <a:pt x="97" y="2"/>
                      <a:pt x="95" y="0"/>
                      <a:pt x="92" y="0"/>
                    </a:cubicBezTo>
                    <a:cubicBezTo>
                      <a:pt x="80" y="2"/>
                      <a:pt x="68" y="4"/>
                      <a:pt x="57" y="6"/>
                    </a:cubicBezTo>
                    <a:cubicBezTo>
                      <a:pt x="54" y="7"/>
                      <a:pt x="51" y="10"/>
                      <a:pt x="51" y="13"/>
                    </a:cubicBezTo>
                    <a:cubicBezTo>
                      <a:pt x="51" y="15"/>
                      <a:pt x="54" y="17"/>
                      <a:pt x="57" y="17"/>
                    </a:cubicBezTo>
                    <a:cubicBezTo>
                      <a:pt x="60" y="16"/>
                      <a:pt x="63" y="16"/>
                      <a:pt x="66" y="15"/>
                    </a:cubicBezTo>
                    <a:cubicBezTo>
                      <a:pt x="56" y="38"/>
                      <a:pt x="47" y="61"/>
                      <a:pt x="37" y="85"/>
                    </a:cubicBezTo>
                    <a:cubicBezTo>
                      <a:pt x="33" y="86"/>
                      <a:pt x="28" y="87"/>
                      <a:pt x="24" y="88"/>
                    </a:cubicBezTo>
                    <a:cubicBezTo>
                      <a:pt x="21" y="89"/>
                      <a:pt x="19" y="92"/>
                      <a:pt x="19" y="94"/>
                    </a:cubicBezTo>
                    <a:cubicBezTo>
                      <a:pt x="19" y="98"/>
                      <a:pt x="21" y="99"/>
                      <a:pt x="24" y="99"/>
                    </a:cubicBezTo>
                    <a:cubicBezTo>
                      <a:pt x="27" y="98"/>
                      <a:pt x="29" y="97"/>
                      <a:pt x="32" y="97"/>
                    </a:cubicBezTo>
                    <a:cubicBezTo>
                      <a:pt x="27" y="108"/>
                      <a:pt x="23" y="120"/>
                      <a:pt x="18" y="132"/>
                    </a:cubicBezTo>
                    <a:cubicBezTo>
                      <a:pt x="14" y="133"/>
                      <a:pt x="9" y="134"/>
                      <a:pt x="5" y="136"/>
                    </a:cubicBezTo>
                    <a:cubicBezTo>
                      <a:pt x="2" y="136"/>
                      <a:pt x="0" y="139"/>
                      <a:pt x="0" y="142"/>
                    </a:cubicBezTo>
                    <a:cubicBezTo>
                      <a:pt x="0" y="145"/>
                      <a:pt x="2" y="147"/>
                      <a:pt x="5" y="146"/>
                    </a:cubicBezTo>
                    <a:cubicBezTo>
                      <a:pt x="17" y="143"/>
                      <a:pt x="29" y="140"/>
                      <a:pt x="41" y="137"/>
                    </a:cubicBezTo>
                    <a:cubicBezTo>
                      <a:pt x="43" y="136"/>
                      <a:pt x="46" y="134"/>
                      <a:pt x="46" y="131"/>
                    </a:cubicBezTo>
                    <a:cubicBezTo>
                      <a:pt x="46" y="128"/>
                      <a:pt x="43" y="126"/>
                      <a:pt x="41" y="127"/>
                    </a:cubicBezTo>
                    <a:cubicBezTo>
                      <a:pt x="37" y="127"/>
                      <a:pt x="33" y="128"/>
                      <a:pt x="29" y="129"/>
                    </a:cubicBezTo>
                    <a:cubicBezTo>
                      <a:pt x="34" y="117"/>
                      <a:pt x="39" y="106"/>
                      <a:pt x="44" y="94"/>
                    </a:cubicBezTo>
                    <a:cubicBezTo>
                      <a:pt x="64" y="89"/>
                      <a:pt x="85" y="86"/>
                      <a:pt x="105" y="83"/>
                    </a:cubicBezTo>
                    <a:cubicBezTo>
                      <a:pt x="107" y="88"/>
                      <a:pt x="110" y="92"/>
                      <a:pt x="112" y="97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2" y="98"/>
                      <a:pt x="138" y="162"/>
                      <a:pt x="211" y="162"/>
                    </a:cubicBezTo>
                    <a:cubicBezTo>
                      <a:pt x="217" y="162"/>
                      <a:pt x="224" y="161"/>
                      <a:pt x="230" y="160"/>
                    </a:cubicBezTo>
                    <a:cubicBezTo>
                      <a:pt x="265" y="155"/>
                      <a:pt x="272" y="139"/>
                      <a:pt x="273" y="132"/>
                    </a:cubicBezTo>
                    <a:cubicBezTo>
                      <a:pt x="275" y="123"/>
                      <a:pt x="271" y="113"/>
                      <a:pt x="263" y="109"/>
                    </a:cubicBezTo>
                    <a:close/>
                    <a:moveTo>
                      <a:pt x="48" y="82"/>
                    </a:moveTo>
                    <a:cubicBezTo>
                      <a:pt x="57" y="61"/>
                      <a:pt x="66" y="41"/>
                      <a:pt x="74" y="20"/>
                    </a:cubicBezTo>
                    <a:cubicBezTo>
                      <a:pt x="83" y="38"/>
                      <a:pt x="92" y="55"/>
                      <a:pt x="100" y="73"/>
                    </a:cubicBezTo>
                    <a:cubicBezTo>
                      <a:pt x="83" y="76"/>
                      <a:pt x="66" y="79"/>
                      <a:pt x="48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4021"/>
              <p:cNvSpPr>
                <a:spLocks/>
              </p:cNvSpPr>
              <p:nvPr/>
            </p:nvSpPr>
            <p:spPr bwMode="auto">
              <a:xfrm>
                <a:off x="3267" y="900"/>
                <a:ext cx="2310" cy="427"/>
              </a:xfrm>
              <a:custGeom>
                <a:avLst/>
                <a:gdLst>
                  <a:gd name="T0" fmla="*/ 978 w 978"/>
                  <a:gd name="T1" fmla="*/ 181 h 181"/>
                  <a:gd name="T2" fmla="*/ 0 w 978"/>
                  <a:gd name="T3" fmla="*/ 181 h 181"/>
                  <a:gd name="T4" fmla="*/ 0 w 978"/>
                  <a:gd name="T5" fmla="*/ 175 h 181"/>
                  <a:gd name="T6" fmla="*/ 978 w 978"/>
                  <a:gd name="T7" fmla="*/ 175 h 181"/>
                  <a:gd name="T8" fmla="*/ 978 w 978"/>
                  <a:gd name="T9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8" h="181">
                    <a:moveTo>
                      <a:pt x="978" y="181"/>
                    </a:moveTo>
                    <a:cubicBezTo>
                      <a:pt x="672" y="6"/>
                      <a:pt x="306" y="6"/>
                      <a:pt x="0" y="181"/>
                    </a:cubicBezTo>
                    <a:cubicBezTo>
                      <a:pt x="0" y="179"/>
                      <a:pt x="0" y="177"/>
                      <a:pt x="0" y="175"/>
                    </a:cubicBezTo>
                    <a:cubicBezTo>
                      <a:pt x="306" y="0"/>
                      <a:pt x="672" y="0"/>
                      <a:pt x="978" y="175"/>
                    </a:cubicBezTo>
                    <a:cubicBezTo>
                      <a:pt x="978" y="177"/>
                      <a:pt x="978" y="179"/>
                      <a:pt x="978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4022"/>
              <p:cNvSpPr>
                <a:spLocks/>
              </p:cNvSpPr>
              <p:nvPr/>
            </p:nvSpPr>
            <p:spPr bwMode="auto">
              <a:xfrm>
                <a:off x="4323" y="940"/>
                <a:ext cx="199" cy="139"/>
              </a:xfrm>
              <a:custGeom>
                <a:avLst/>
                <a:gdLst>
                  <a:gd name="T0" fmla="*/ 42 w 84"/>
                  <a:gd name="T1" fmla="*/ 59 h 59"/>
                  <a:gd name="T2" fmla="*/ 0 w 84"/>
                  <a:gd name="T3" fmla="*/ 30 h 59"/>
                  <a:gd name="T4" fmla="*/ 42 w 84"/>
                  <a:gd name="T5" fmla="*/ 0 h 59"/>
                  <a:gd name="T6" fmla="*/ 84 w 84"/>
                  <a:gd name="T7" fmla="*/ 30 h 59"/>
                  <a:gd name="T8" fmla="*/ 42 w 84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59">
                    <a:moveTo>
                      <a:pt x="42" y="59"/>
                    </a:moveTo>
                    <a:cubicBezTo>
                      <a:pt x="28" y="49"/>
                      <a:pt x="14" y="40"/>
                      <a:pt x="0" y="30"/>
                    </a:cubicBezTo>
                    <a:cubicBezTo>
                      <a:pt x="14" y="20"/>
                      <a:pt x="28" y="10"/>
                      <a:pt x="42" y="0"/>
                    </a:cubicBezTo>
                    <a:cubicBezTo>
                      <a:pt x="56" y="10"/>
                      <a:pt x="70" y="20"/>
                      <a:pt x="84" y="30"/>
                    </a:cubicBezTo>
                    <a:cubicBezTo>
                      <a:pt x="70" y="40"/>
                      <a:pt x="56" y="49"/>
                      <a:pt x="42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4023"/>
              <p:cNvSpPr>
                <a:spLocks/>
              </p:cNvSpPr>
              <p:nvPr/>
            </p:nvSpPr>
            <p:spPr bwMode="auto">
              <a:xfrm>
                <a:off x="5013" y="1674"/>
                <a:ext cx="90" cy="19"/>
              </a:xfrm>
              <a:custGeom>
                <a:avLst/>
                <a:gdLst>
                  <a:gd name="T0" fmla="*/ 32 w 38"/>
                  <a:gd name="T1" fmla="*/ 8 h 8"/>
                  <a:gd name="T2" fmla="*/ 5 w 38"/>
                  <a:gd name="T3" fmla="*/ 8 h 8"/>
                  <a:gd name="T4" fmla="*/ 0 w 38"/>
                  <a:gd name="T5" fmla="*/ 4 h 8"/>
                  <a:gd name="T6" fmla="*/ 5 w 38"/>
                  <a:gd name="T7" fmla="*/ 0 h 8"/>
                  <a:gd name="T8" fmla="*/ 32 w 38"/>
                  <a:gd name="T9" fmla="*/ 0 h 8"/>
                  <a:gd name="T10" fmla="*/ 38 w 38"/>
                  <a:gd name="T11" fmla="*/ 4 h 8"/>
                  <a:gd name="T12" fmla="*/ 32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2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8" y="2"/>
                      <a:pt x="38" y="4"/>
                    </a:cubicBezTo>
                    <a:cubicBezTo>
                      <a:pt x="38" y="7"/>
                      <a:pt x="35" y="8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4024"/>
              <p:cNvSpPr>
                <a:spLocks/>
              </p:cNvSpPr>
              <p:nvPr/>
            </p:nvSpPr>
            <p:spPr bwMode="auto">
              <a:xfrm>
                <a:off x="3744" y="1674"/>
                <a:ext cx="90" cy="19"/>
              </a:xfrm>
              <a:custGeom>
                <a:avLst/>
                <a:gdLst>
                  <a:gd name="T0" fmla="*/ 33 w 38"/>
                  <a:gd name="T1" fmla="*/ 8 h 8"/>
                  <a:gd name="T2" fmla="*/ 6 w 38"/>
                  <a:gd name="T3" fmla="*/ 8 h 8"/>
                  <a:gd name="T4" fmla="*/ 0 w 38"/>
                  <a:gd name="T5" fmla="*/ 4 h 8"/>
                  <a:gd name="T6" fmla="*/ 6 w 38"/>
                  <a:gd name="T7" fmla="*/ 0 h 8"/>
                  <a:gd name="T8" fmla="*/ 33 w 38"/>
                  <a:gd name="T9" fmla="*/ 0 h 8"/>
                  <a:gd name="T10" fmla="*/ 38 w 38"/>
                  <a:gd name="T11" fmla="*/ 4 h 8"/>
                  <a:gd name="T12" fmla="*/ 33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3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3" y="8"/>
                      <a:pt x="0" y="7"/>
                      <a:pt x="0" y="4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38" y="7"/>
                      <a:pt x="36" y="8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7" name="矩形 106"/>
            <p:cNvSpPr/>
            <p:nvPr/>
          </p:nvSpPr>
          <p:spPr>
            <a:xfrm>
              <a:off x="3664774" y="2452860"/>
              <a:ext cx="1810111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FF00"/>
                  </a:solidFill>
                  <a:latin typeface="Vladimir Script" pitchFamily="66" charset="0"/>
                  <a:ea typeface="时尚中黑简体" pitchFamily="2" charset="-122"/>
                </a:rPr>
                <a:t>NEW YEAR</a:t>
              </a:r>
              <a:endParaRPr lang="zh-CN" altLang="en-US" sz="2400" b="1" dirty="0">
                <a:solidFill>
                  <a:srgbClr val="FFFF00"/>
                </a:solidFill>
                <a:latin typeface="Vladimir Script" pitchFamily="66" charset="0"/>
                <a:ea typeface="时尚中黑简体" pitchFamily="2" charset="-122"/>
              </a:endParaRPr>
            </a:p>
          </p:txBody>
        </p:sp>
      </p:grpSp>
      <p:sp>
        <p:nvSpPr>
          <p:cNvPr id="117" name="椭圆 116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1" name="A6A53708.wav">
            <a:hlinkClick r:id="" action="ppaction://media"/>
          </p:cNvPr>
          <p:cNvPicPr>
            <a:picLocks noChangeAspect="1"/>
          </p:cNvPicPr>
          <p:nvPr>
            <a:wavAudioFile r:embed="rId1" name="A6A5085F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63" y="-11731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46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6" dur="1" fill="hold"/>
                                        <p:tgtEl>
                                          <p:spTgt spid="1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7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4" presetClass="entr" presetSubtype="1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4" presetClass="entr" presetSubtype="1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4" presetClass="entr" presetSubtype="1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4" presetClass="entr" presetSubtype="5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4" presetClass="entr" presetSubtype="5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/>
      <p:bldP spid="104" grpId="0"/>
      <p:bldP spid="117" grpId="0" animBg="1"/>
      <p:bldP spid="118" grpId="0" animBg="1"/>
      <p:bldP spid="119" grpId="0" animBg="1"/>
      <p:bldP spid="1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/>
        </p:blipFill>
        <p:spPr bwMode="auto">
          <a:xfrm>
            <a:off x="0" y="0"/>
            <a:ext cx="9173029" cy="42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285" y="-186639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261" y="715509"/>
            <a:ext cx="720080" cy="72008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938" y="595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321" y="104573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5071" y="264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3628" y="-236562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8520" y="195486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5" y="992009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696" y="-109833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9222" y="293239"/>
            <a:ext cx="720080" cy="72008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105" y="-295796"/>
            <a:ext cx="1019924" cy="1019924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5901" y="-201519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5177" y="177710"/>
            <a:ext cx="568859" cy="56885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128" y="117084"/>
            <a:ext cx="747357" cy="747357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982" y="-273142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4490" y="2429134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5567" y="1768354"/>
            <a:ext cx="493292" cy="493292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78" y="1442364"/>
            <a:ext cx="325990" cy="325990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7847"/>
          <a:stretch/>
        </p:blipFill>
        <p:spPr bwMode="auto">
          <a:xfrm>
            <a:off x="0" y="-1"/>
            <a:ext cx="9144000" cy="28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" y="-51470"/>
            <a:ext cx="9164349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284" y="1016791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124" y="1285270"/>
            <a:ext cx="494392" cy="494392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384668" y="745978"/>
            <a:ext cx="9138506" cy="5259794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4668" y="745978"/>
              <a:ext cx="9088832" cy="520384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342" y="801923"/>
              <a:ext cx="9088832" cy="5203849"/>
            </a:xfrm>
            <a:prstGeom prst="rect">
              <a:avLst/>
            </a:prstGeom>
            <a:blipFill dpi="0" rotWithShape="1">
              <a:blip r:embed="rId5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TextBox 394"/>
          <p:cNvSpPr txBox="1">
            <a:spLocks noChangeArrowheads="1"/>
          </p:cNvSpPr>
          <p:nvPr/>
        </p:nvSpPr>
        <p:spPr bwMode="auto">
          <a:xfrm>
            <a:off x="1119704" y="1314872"/>
            <a:ext cx="41862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上海锐普广告有限公司祝您：</a:t>
            </a:r>
          </a:p>
        </p:txBody>
      </p:sp>
      <p:sp>
        <p:nvSpPr>
          <p:cNvPr id="89" name="TextBox 7"/>
          <p:cNvSpPr txBox="1">
            <a:spLocks noChangeArrowheads="1"/>
          </p:cNvSpPr>
          <p:nvPr/>
        </p:nvSpPr>
        <p:spPr bwMode="auto">
          <a:xfrm>
            <a:off x="5917000" y="3651870"/>
            <a:ext cx="24415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4400" dirty="0">
                <a:solidFill>
                  <a:srgbClr val="C00000"/>
                </a:solidFill>
                <a:latin typeface="方正黄草简体" pitchFamily="65" charset="-122"/>
                <a:ea typeface="方正黄草简体" pitchFamily="65" charset="-122"/>
              </a:rPr>
              <a:t>谢谢观看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995564" y="2139702"/>
            <a:ext cx="5240732" cy="13388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 algn="just"/>
            <a:r>
              <a:rPr lang="zh-CN" altLang="en-US" sz="1800" dirty="0"/>
              <a:t>新年来到新气象。锐普</a:t>
            </a:r>
            <a:r>
              <a:rPr lang="en-US" altLang="zh-CN" sz="1800" dirty="0"/>
              <a:t>PPT</a:t>
            </a:r>
            <a:r>
              <a:rPr lang="zh-CN" altLang="en-US" sz="1800" dirty="0"/>
              <a:t>在此祝愿您何蛇年里身体健康好似不倒翁，事业飞腾好似放风筝，爱情甜蜜好似沐春风，财运旺盛有如洪水滔滔！</a:t>
            </a:r>
          </a:p>
        </p:txBody>
      </p:sp>
      <p:sp>
        <p:nvSpPr>
          <p:cNvPr id="91" name="椭圆 5027"/>
          <p:cNvSpPr/>
          <p:nvPr/>
        </p:nvSpPr>
        <p:spPr>
          <a:xfrm>
            <a:off x="-10096" y="4994871"/>
            <a:ext cx="9156700" cy="144182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268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8" grpId="0"/>
      <p:bldP spid="89" grpId="0"/>
      <p:bldP spid="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work\PPT模板\结束页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4" descr="E:\work\锐普形象识别系统\20110708新LOGO应用\锐普PPT红LOGO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4400550"/>
            <a:ext cx="1884363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半闭框 3"/>
          <p:cNvSpPr/>
          <p:nvPr/>
        </p:nvSpPr>
        <p:spPr>
          <a:xfrm rot="18900000" flipH="1" flipV="1">
            <a:off x="384175" y="795338"/>
            <a:ext cx="161925" cy="163512"/>
          </a:xfrm>
          <a:prstGeom prst="halfFrame">
            <a:avLst>
              <a:gd name="adj1" fmla="val 27711"/>
              <a:gd name="adj2" fmla="val 27270"/>
            </a:avLst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半闭框 4"/>
          <p:cNvSpPr/>
          <p:nvPr/>
        </p:nvSpPr>
        <p:spPr>
          <a:xfrm rot="18900000" flipH="1" flipV="1">
            <a:off x="463550" y="795338"/>
            <a:ext cx="163513" cy="163512"/>
          </a:xfrm>
          <a:prstGeom prst="halfFrame">
            <a:avLst>
              <a:gd name="adj1" fmla="val 27711"/>
              <a:gd name="adj2" fmla="val 272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半闭框 5"/>
          <p:cNvSpPr/>
          <p:nvPr/>
        </p:nvSpPr>
        <p:spPr>
          <a:xfrm rot="18900000" flipH="1" flipV="1">
            <a:off x="549275" y="795338"/>
            <a:ext cx="161925" cy="163512"/>
          </a:xfrm>
          <a:prstGeom prst="halfFrame">
            <a:avLst>
              <a:gd name="adj1" fmla="val 27711"/>
              <a:gd name="adj2" fmla="val 272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5288" y="3860607"/>
            <a:ext cx="1501075" cy="276999"/>
            <a:chOff x="4227485" y="4261475"/>
            <a:chExt cx="1501075" cy="276999"/>
          </a:xfrm>
          <a:gradFill>
            <a:gsLst>
              <a:gs pos="0">
                <a:srgbClr val="A603AB"/>
              </a:gs>
              <a:gs pos="17000">
                <a:srgbClr val="0819FB"/>
              </a:gs>
              <a:gs pos="34000">
                <a:srgbClr val="1A8D48"/>
              </a:gs>
              <a:gs pos="50000">
                <a:srgbClr val="FFFF00"/>
              </a:gs>
              <a:gs pos="67000">
                <a:srgbClr val="EE3F17"/>
              </a:gs>
              <a:gs pos="83000">
                <a:srgbClr val="E81766"/>
              </a:gs>
              <a:gs pos="100000">
                <a:srgbClr val="A603AB"/>
              </a:gs>
            </a:gsLst>
            <a:lin ang="0" scaled="1"/>
          </a:gradFill>
        </p:grpSpPr>
        <p:sp>
          <p:nvSpPr>
            <p:cNvPr id="8" name="TextBox 7"/>
            <p:cNvSpPr txBox="1"/>
            <p:nvPr/>
          </p:nvSpPr>
          <p:spPr>
            <a:xfrm>
              <a:off x="4594916" y="4261475"/>
              <a:ext cx="1133644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gradFill flip="none" rotWithShape="1">
                    <a:gsLst>
                      <a:gs pos="0">
                        <a:srgbClr val="A603AB"/>
                      </a:gs>
                      <a:gs pos="17000">
                        <a:srgbClr val="0819FB"/>
                      </a:gs>
                      <a:gs pos="34000">
                        <a:srgbClr val="1A8D48"/>
                      </a:gs>
                      <a:gs pos="50000">
                        <a:srgbClr val="FFFF00"/>
                      </a:gs>
                      <a:gs pos="67000">
                        <a:srgbClr val="EE3F17"/>
                      </a:gs>
                      <a:gs pos="83000">
                        <a:srgbClr val="E81766"/>
                      </a:gs>
                      <a:gs pos="100000">
                        <a:srgbClr val="A603AB"/>
                      </a:gs>
                    </a:gsLst>
                    <a:lin ang="0" scaled="1"/>
                    <a:tileRect/>
                  </a:gradFill>
                  <a:latin typeface="Arial" charset="0"/>
                  <a:ea typeface="+mn-ea"/>
                </a:rPr>
                <a:t>RGB——</a:t>
              </a:r>
              <a:r>
                <a:rPr lang="zh-CN" altLang="en-US" sz="1200" dirty="0">
                  <a:gradFill flip="none" rotWithShape="1">
                    <a:gsLst>
                      <a:gs pos="0">
                        <a:srgbClr val="A603AB"/>
                      </a:gs>
                      <a:gs pos="17000">
                        <a:srgbClr val="0819FB"/>
                      </a:gs>
                      <a:gs pos="34000">
                        <a:srgbClr val="1A8D48"/>
                      </a:gs>
                      <a:gs pos="50000">
                        <a:srgbClr val="FFFF00"/>
                      </a:gs>
                      <a:gs pos="67000">
                        <a:srgbClr val="EE3F17"/>
                      </a:gs>
                      <a:gs pos="83000">
                        <a:srgbClr val="E81766"/>
                      </a:gs>
                      <a:gs pos="100000">
                        <a:srgbClr val="A603AB"/>
                      </a:gs>
                    </a:gsLst>
                    <a:lin ang="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指数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227485" y="4318769"/>
              <a:ext cx="327121" cy="162411"/>
              <a:chOff x="3535806" y="1140906"/>
              <a:chExt cx="545831" cy="270997"/>
            </a:xfrm>
            <a:grpFill/>
          </p:grpSpPr>
          <p:sp>
            <p:nvSpPr>
              <p:cNvPr id="10" name="半闭框 9"/>
              <p:cNvSpPr/>
              <p:nvPr/>
            </p:nvSpPr>
            <p:spPr>
              <a:xfrm rot="18900000" flipH="1" flipV="1">
                <a:off x="3535806" y="1140907"/>
                <a:ext cx="270995" cy="270996"/>
              </a:xfrm>
              <a:prstGeom prst="halfFrame">
                <a:avLst>
                  <a:gd name="adj1" fmla="val 27711"/>
                  <a:gd name="adj2" fmla="val 272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半闭框 10"/>
              <p:cNvSpPr/>
              <p:nvPr/>
            </p:nvSpPr>
            <p:spPr>
              <a:xfrm rot="18900000" flipH="1" flipV="1">
                <a:off x="3669223" y="1140907"/>
                <a:ext cx="270995" cy="270996"/>
              </a:xfrm>
              <a:prstGeom prst="halfFrame">
                <a:avLst>
                  <a:gd name="adj1" fmla="val 27711"/>
                  <a:gd name="adj2" fmla="val 272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半闭框 11"/>
              <p:cNvSpPr/>
              <p:nvPr/>
            </p:nvSpPr>
            <p:spPr>
              <a:xfrm rot="18900000" flipH="1" flipV="1">
                <a:off x="3810642" y="1140906"/>
                <a:ext cx="270995" cy="270996"/>
              </a:xfrm>
              <a:prstGeom prst="halfFrame">
                <a:avLst>
                  <a:gd name="adj1" fmla="val 27711"/>
                  <a:gd name="adj2" fmla="val 272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1966913" y="4821238"/>
            <a:ext cx="69119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100"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sz="1100"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  <a:hlinkClick r:id="rId4"/>
              </a:rPr>
              <a:t>www.rapidbbs.cn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sz="1100"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sz="1100">
                <a:latin typeface="微软雅黑" pitchFamily="34" charset="-122"/>
                <a:ea typeface="微软雅黑" pitchFamily="34" charset="-122"/>
              </a:rPr>
              <a:t>商城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  <a:hlinkClick r:id="rId5"/>
              </a:rPr>
              <a:t>www.rapidppt.com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sz="1100"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sz="1100">
                <a:latin typeface="微软雅黑" pitchFamily="34" charset="-122"/>
                <a:ea typeface="微软雅黑" pitchFamily="34" charset="-122"/>
              </a:rPr>
              <a:t>服务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  <a:hlinkClick r:id="rId6"/>
              </a:rPr>
              <a:t>www.rapidesign.cn</a:t>
            </a:r>
            <a:endParaRPr lang="en-US" altLang="zh-CN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6"/>
          <p:cNvGrpSpPr>
            <a:grpSpLocks/>
          </p:cNvGrpSpPr>
          <p:nvPr/>
        </p:nvGrpSpPr>
        <p:grpSpPr bwMode="auto">
          <a:xfrm>
            <a:off x="377825" y="695325"/>
            <a:ext cx="8382000" cy="2524125"/>
            <a:chOff x="377205" y="700336"/>
            <a:chExt cx="8381926" cy="2524661"/>
          </a:xfrm>
        </p:grpSpPr>
        <p:sp>
          <p:nvSpPr>
            <p:cNvPr id="15" name="TextBox 7"/>
            <p:cNvSpPr txBox="1">
              <a:spLocks noChangeArrowheads="1"/>
            </p:cNvSpPr>
            <p:nvPr/>
          </p:nvSpPr>
          <p:spPr bwMode="auto">
            <a:xfrm>
              <a:off x="377205" y="700336"/>
              <a:ext cx="8381926" cy="1987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     </a:t>
              </a:r>
              <a:r>
                <a:rPr lang="zh-CN" altLang="en-US" sz="16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感谢您</a:t>
              </a:r>
              <a:r>
                <a:rPr lang="zh-CN" altLang="en-US" sz="11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下载</a:t>
              </a:r>
              <a:r>
                <a:rPr lang="zh-CN" altLang="en-US" sz="16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锐</a:t>
              </a:r>
              <a:r>
                <a:rPr lang="zh-CN" altLang="en-US" sz="16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普</a:t>
              </a:r>
              <a:r>
                <a:rPr lang="en-US" altLang="zh-CN" sz="16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en-US" sz="16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免费作品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！</a:t>
              </a:r>
              <a:endParaRPr lang="zh-CN" altLang="en-US" sz="1200" spc="100" dirty="0">
                <a:solidFill>
                  <a:prstClr val="white"/>
                </a:solidFill>
                <a:latin typeface="华文细黑" pitchFamily="2" charset="-122"/>
                <a:ea typeface="华文细黑" pitchFamily="2" charset="-122"/>
              </a:endParaRPr>
            </a:p>
            <a:p>
              <a:pPr algn="dist"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1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、本素材由上海锐普广告有限公司原创，版权受国家法律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保护。鼓励您使用和传播，但为了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您个人和锐普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的</a:t>
              </a:r>
              <a:endParaRPr lang="en-US" altLang="zh-CN" sz="1200" spc="100" dirty="0" smtClean="0">
                <a:solidFill>
                  <a:prstClr val="white"/>
                </a:solidFill>
                <a:latin typeface="华文细黑" pitchFamily="2" charset="-122"/>
                <a:ea typeface="华文细黑" pitchFamily="2" charset="-122"/>
              </a:endParaRPr>
            </a:p>
            <a:p>
              <a:pPr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         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利益，请勿用于销售，勿更改版权信息进行传播，否则将承担法律责任。</a:t>
              </a:r>
            </a:p>
            <a:p>
              <a:pPr algn="just"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2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、为达到理想效果，本素材中可能采用了一些特殊字体，如方正字库。如您在打开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文件时被提醒安装字体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，</a:t>
              </a:r>
              <a:endParaRPr lang="en-US" altLang="zh-CN" sz="1200" spc="100" dirty="0" smtClean="0">
                <a:solidFill>
                  <a:prstClr val="white"/>
                </a:solidFill>
                <a:latin typeface="华文细黑" pitchFamily="2" charset="-122"/>
                <a:ea typeface="华文细黑" pitchFamily="2" charset="-122"/>
              </a:endParaRPr>
            </a:p>
            <a:p>
              <a:pPr algn="dist"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         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您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可以到锐普论坛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（</a:t>
              </a:r>
              <a:r>
                <a:rPr lang="en-US" altLang="zh-CN" sz="1200" spc="1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http://</a:t>
              </a: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www.rapidbbs.cn/viewthread.php?tid=1062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）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或相关网站下载，并解压到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电</a:t>
              </a:r>
              <a:endParaRPr lang="en-US" altLang="zh-CN" sz="1200" spc="100" dirty="0" smtClean="0">
                <a:solidFill>
                  <a:prstClr val="white"/>
                </a:solidFill>
                <a:latin typeface="华文细黑" pitchFamily="2" charset="-122"/>
                <a:ea typeface="华文细黑" pitchFamily="2" charset="-122"/>
              </a:endParaRPr>
            </a:p>
            <a:p>
              <a:pPr algn="just"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         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脑</a:t>
              </a:r>
              <a:r>
                <a:rPr lang="en-US" altLang="zh-CN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C:\WINDOWS\Fonts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路径下并重启</a:t>
              </a:r>
              <a:r>
                <a:rPr lang="en-US" altLang="zh-CN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PowerPoint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软件。</a:t>
              </a:r>
            </a:p>
            <a:p>
              <a:pPr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3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、为实现最方便修改，锐普推荐您使用最新的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PowerPoint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版本如：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PowerPoint2007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或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2010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。</a:t>
              </a:r>
            </a:p>
            <a:p>
              <a:pPr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4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、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制作的专业化要求越来越高，锐普推荐学习一些专业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教程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如</a:t>
              </a: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《</a:t>
              </a:r>
              <a:r>
                <a:rPr lang="en-US" altLang="zh-CN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演义</a:t>
              </a:r>
              <a:r>
                <a:rPr lang="en-US" altLang="zh-CN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》《PPT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动画传奇</a:t>
              </a:r>
              <a:r>
                <a:rPr lang="en-US" altLang="zh-CN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》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。</a:t>
              </a:r>
              <a:endParaRPr lang="zh-CN" altLang="en-US" sz="1200" spc="100" dirty="0">
                <a:solidFill>
                  <a:prstClr val="white"/>
                </a:solidFill>
                <a:latin typeface="华文细黑" pitchFamily="2" charset="-122"/>
                <a:ea typeface="华文细黑" pitchFamily="2" charset="-122"/>
              </a:endParaRPr>
            </a:p>
            <a:p>
              <a:pPr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5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、在使用本产品过程中，如有问题，欢迎联系锐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普</a:t>
              </a:r>
              <a:r>
                <a:rPr lang="en-US" altLang="zh-CN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en-US" sz="1200" spc="100" dirty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商城客服</a:t>
              </a:r>
              <a:r>
                <a:rPr lang="zh-CN" altLang="en-US" sz="1200" spc="100" dirty="0" smtClean="0">
                  <a:solidFill>
                    <a:prstClr val="white"/>
                  </a:solidFill>
                  <a:latin typeface="华文细黑" pitchFamily="2" charset="-122"/>
                  <a:ea typeface="华文细黑" pitchFamily="2" charset="-122"/>
                </a:rPr>
                <a:t>：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5195225" y="2394559"/>
              <a:ext cx="3563906" cy="8304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QQ</a:t>
              </a:r>
              <a:r>
                <a:rPr lang="zh-CN" altLang="en-US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275332305   TEL:400-601-8802</a:t>
              </a:r>
              <a:b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</a:b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MSN</a:t>
              </a:r>
              <a:r>
                <a:rPr lang="zh-CN" altLang="en-US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ruipuppt@hotmail.com</a:t>
              </a:r>
              <a:b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</a:b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E-Mail</a:t>
              </a:r>
              <a:r>
                <a:rPr lang="zh-CN" altLang="en-US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shop@rapidppt.com</a:t>
              </a:r>
              <a:br>
                <a:rPr lang="en-US" altLang="zh-CN" sz="1200" spc="10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</a:br>
              <a:endParaRPr lang="en-US" altLang="zh-CN" sz="1200" spc="1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23" name="矩形 13"/>
          <p:cNvSpPr>
            <a:spLocks noChangeArrowheads="1"/>
          </p:cNvSpPr>
          <p:nvPr/>
        </p:nvSpPr>
        <p:spPr bwMode="auto">
          <a:xfrm>
            <a:off x="2598132" y="3724116"/>
            <a:ext cx="636588" cy="547518"/>
          </a:xfrm>
          <a:prstGeom prst="rect">
            <a:avLst/>
          </a:prstGeom>
          <a:solidFill>
            <a:srgbClr val="950000"/>
          </a:solidFill>
          <a:ln>
            <a:noFill/>
          </a:ln>
        </p:spPr>
        <p:txBody>
          <a:bodyPr/>
          <a:lstStyle/>
          <a:p>
            <a:pPr eaLnBrk="0" hangingPunct="0"/>
            <a:r>
              <a:rPr lang="en-US" altLang="zh-CN" sz="105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R:149</a:t>
            </a:r>
          </a:p>
          <a:p>
            <a:pPr eaLnBrk="0" hangingPunct="0"/>
            <a:r>
              <a:rPr lang="en-US" altLang="zh-CN" sz="105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G:0</a:t>
            </a:r>
          </a:p>
          <a:p>
            <a:pPr eaLnBrk="0" hangingPunct="0"/>
            <a:r>
              <a:rPr lang="en-US" altLang="zh-CN" sz="105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B:0</a:t>
            </a:r>
            <a:endParaRPr lang="zh-CN" altLang="zh-CN" sz="1050" dirty="0">
              <a:solidFill>
                <a:schemeClr val="bg1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24" name="矩形 13"/>
          <p:cNvSpPr>
            <a:spLocks noChangeArrowheads="1"/>
          </p:cNvSpPr>
          <p:nvPr/>
        </p:nvSpPr>
        <p:spPr bwMode="auto">
          <a:xfrm>
            <a:off x="3433320" y="3724116"/>
            <a:ext cx="636588" cy="54751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/>
          <a:lstStyle/>
          <a:p>
            <a:pPr eaLnBrk="0" hangingPunct="0"/>
            <a:r>
              <a:rPr lang="en-US" altLang="zh-CN" sz="105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R:255</a:t>
            </a:r>
          </a:p>
          <a:p>
            <a:pPr eaLnBrk="0" hangingPunct="0"/>
            <a:r>
              <a:rPr lang="en-US" altLang="zh-CN" sz="105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G:255</a:t>
            </a:r>
          </a:p>
          <a:p>
            <a:pPr eaLnBrk="0" hangingPunct="0"/>
            <a:r>
              <a:rPr lang="en-US" altLang="zh-CN" sz="105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B:0</a:t>
            </a:r>
            <a:endParaRPr lang="zh-CN" altLang="zh-CN" sz="105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5" name="矩形 13"/>
          <p:cNvSpPr>
            <a:spLocks noChangeArrowheads="1"/>
          </p:cNvSpPr>
          <p:nvPr/>
        </p:nvSpPr>
        <p:spPr bwMode="auto">
          <a:xfrm>
            <a:off x="4268508" y="3724116"/>
            <a:ext cx="636588" cy="5475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/>
          <a:lstStyle/>
          <a:p>
            <a:pPr eaLnBrk="0" hangingPunct="0"/>
            <a:r>
              <a:rPr lang="en-US" altLang="zh-CN" sz="105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R:255</a:t>
            </a:r>
          </a:p>
          <a:p>
            <a:pPr eaLnBrk="0" hangingPunct="0"/>
            <a:r>
              <a:rPr lang="en-US" altLang="zh-CN" sz="105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G:0</a:t>
            </a:r>
          </a:p>
          <a:p>
            <a:pPr eaLnBrk="0" hangingPunct="0"/>
            <a:r>
              <a:rPr lang="en-US" altLang="zh-CN" sz="105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B:0</a:t>
            </a:r>
            <a:endParaRPr lang="zh-CN" altLang="zh-CN" sz="105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542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7131C"/>
                                      </p:to>
                                    </p:animClr>
                                    <p:set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7131C"/>
                                      </p:to>
                                    </p:animClr>
                                    <p:set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276</Words>
  <Application>Microsoft Office PowerPoint</Application>
  <PresentationFormat>全屏显示(16:9)</PresentationFormat>
  <Paragraphs>27</Paragraphs>
  <Slides>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Arial Unicode MS</vt:lpstr>
      <vt:lpstr>Vladimir Script</vt:lpstr>
      <vt:lpstr>时尚中黑简体</vt:lpstr>
      <vt:lpstr>Calibri</vt:lpstr>
      <vt:lpstr>方正黄草简体</vt:lpstr>
      <vt:lpstr>微软雅黑</vt:lpstr>
      <vt:lpstr>华文细黑</vt:lpstr>
      <vt:lpstr>Office 主题​​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锐普2013年新年PPT模板之炫光彩影之一</dc:title>
  <dc:creator>锐普PPT</dc:creator>
  <dc:description>本素材由锐普原创，免费分享，版权归锐普PPT所有并受法律保护。欢迎转载，不得销售，不得修改版权信息，并请注明出处：锐普PPT论坛：www.rapidbbs.cn，锐普PPT商城：www.rapidppt.com。否则将承担法律责任。</dc:description>
  <cp:lastModifiedBy>锐普PPT</cp:lastModifiedBy>
  <cp:revision>1</cp:revision>
  <dcterms:created xsi:type="dcterms:W3CDTF">2013-01-28T06:48:55Z</dcterms:created>
  <dcterms:modified xsi:type="dcterms:W3CDTF">2013-01-28T06:52:46Z</dcterms:modified>
</cp:coreProperties>
</file>