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ECF5"/>
    <a:srgbClr val="E5BA25"/>
    <a:srgbClr val="8A0C04"/>
    <a:srgbClr val="02A0CA"/>
    <a:srgbClr val="005447"/>
    <a:srgbClr val="FE9900"/>
    <a:srgbClr val="D38307"/>
    <a:srgbClr val="D07F1B"/>
    <a:srgbClr val="E9B62C"/>
    <a:srgbClr val="EABF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0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B8447-0A3D-4F8D-84FB-23DA69422486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CB25-3701-4ADE-826D-8A4F770542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56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B8447-0A3D-4F8D-84FB-23DA69422486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CB25-3701-4ADE-826D-8A4F770542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82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B8447-0A3D-4F8D-84FB-23DA69422486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CB25-3701-4ADE-826D-8A4F770542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052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B8447-0A3D-4F8D-84FB-23DA69422486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CB25-3701-4ADE-826D-8A4F770542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02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9394" y="-18385"/>
            <a:ext cx="12201394" cy="6858000"/>
          </a:xfrm>
          <a:prstGeom prst="rect">
            <a:avLst/>
          </a:prstGeom>
          <a:solidFill>
            <a:srgbClr val="CBE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7329" y="4912598"/>
            <a:ext cx="12184671" cy="1945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94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B8447-0A3D-4F8D-84FB-23DA69422486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CB25-3701-4ADE-826D-8A4F770542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802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B8447-0A3D-4F8D-84FB-23DA69422486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CB25-3701-4ADE-826D-8A4F770542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915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B8447-0A3D-4F8D-84FB-23DA69422486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CB25-3701-4ADE-826D-8A4F770542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499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B8447-0A3D-4F8D-84FB-23DA69422486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6CB25-3701-4ADE-826D-8A4F770542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2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B8447-0A3D-4F8D-84FB-23DA69422486}" type="datetimeFigureOut">
              <a:rPr lang="zh-CN" altLang="en-US" smtClean="0"/>
              <a:t>2015/5/17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6CB25-3701-4ADE-826D-8A4F770542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57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574918" y="4858678"/>
            <a:ext cx="1774941" cy="2027896"/>
          </a:xfrm>
          <a:custGeom>
            <a:avLst/>
            <a:gdLst>
              <a:gd name="connsiteX0" fmla="*/ 0 w 535623"/>
              <a:gd name="connsiteY0" fmla="*/ 0 h 1999321"/>
              <a:gd name="connsiteX1" fmla="*/ 535623 w 535623"/>
              <a:gd name="connsiteY1" fmla="*/ 0 h 1999321"/>
              <a:gd name="connsiteX2" fmla="*/ 535623 w 535623"/>
              <a:gd name="connsiteY2" fmla="*/ 1999321 h 1999321"/>
              <a:gd name="connsiteX3" fmla="*/ 0 w 535623"/>
              <a:gd name="connsiteY3" fmla="*/ 1999321 h 1999321"/>
              <a:gd name="connsiteX4" fmla="*/ 0 w 535623"/>
              <a:gd name="connsiteY4" fmla="*/ 0 h 1999321"/>
              <a:gd name="connsiteX0" fmla="*/ 0 w 1059498"/>
              <a:gd name="connsiteY0" fmla="*/ 0 h 2018371"/>
              <a:gd name="connsiteX1" fmla="*/ 535623 w 1059498"/>
              <a:gd name="connsiteY1" fmla="*/ 0 h 2018371"/>
              <a:gd name="connsiteX2" fmla="*/ 1059498 w 1059498"/>
              <a:gd name="connsiteY2" fmla="*/ 2018371 h 2018371"/>
              <a:gd name="connsiteX3" fmla="*/ 0 w 1059498"/>
              <a:gd name="connsiteY3" fmla="*/ 1999321 h 2018371"/>
              <a:gd name="connsiteX4" fmla="*/ 0 w 1059498"/>
              <a:gd name="connsiteY4" fmla="*/ 0 h 2018371"/>
              <a:gd name="connsiteX0" fmla="*/ 0 w 1059498"/>
              <a:gd name="connsiteY0" fmla="*/ 0 h 2018371"/>
              <a:gd name="connsiteX1" fmla="*/ 535623 w 1059498"/>
              <a:gd name="connsiteY1" fmla="*/ 0 h 2018371"/>
              <a:gd name="connsiteX2" fmla="*/ 1059498 w 1059498"/>
              <a:gd name="connsiteY2" fmla="*/ 2018371 h 2018371"/>
              <a:gd name="connsiteX3" fmla="*/ 0 w 1059498"/>
              <a:gd name="connsiteY3" fmla="*/ 1999321 h 2018371"/>
              <a:gd name="connsiteX4" fmla="*/ 0 w 1059498"/>
              <a:gd name="connsiteY4" fmla="*/ 0 h 2018371"/>
              <a:gd name="connsiteX0" fmla="*/ 0 w 1059498"/>
              <a:gd name="connsiteY0" fmla="*/ 0 h 2018371"/>
              <a:gd name="connsiteX1" fmla="*/ 535623 w 1059498"/>
              <a:gd name="connsiteY1" fmla="*/ 0 h 2018371"/>
              <a:gd name="connsiteX2" fmla="*/ 1059498 w 1059498"/>
              <a:gd name="connsiteY2" fmla="*/ 2018371 h 2018371"/>
              <a:gd name="connsiteX3" fmla="*/ 0 w 1059498"/>
              <a:gd name="connsiteY3" fmla="*/ 1999321 h 2018371"/>
              <a:gd name="connsiteX4" fmla="*/ 0 w 1059498"/>
              <a:gd name="connsiteY4" fmla="*/ 0 h 2018371"/>
              <a:gd name="connsiteX0" fmla="*/ 169333 w 1228831"/>
              <a:gd name="connsiteY0" fmla="*/ 0 h 2018371"/>
              <a:gd name="connsiteX1" fmla="*/ 704956 w 1228831"/>
              <a:gd name="connsiteY1" fmla="*/ 0 h 2018371"/>
              <a:gd name="connsiteX2" fmla="*/ 1228831 w 1228831"/>
              <a:gd name="connsiteY2" fmla="*/ 2018371 h 2018371"/>
              <a:gd name="connsiteX3" fmla="*/ 169333 w 1228831"/>
              <a:gd name="connsiteY3" fmla="*/ 1999321 h 2018371"/>
              <a:gd name="connsiteX4" fmla="*/ 169333 w 1228831"/>
              <a:gd name="connsiteY4" fmla="*/ 0 h 2018371"/>
              <a:gd name="connsiteX0" fmla="*/ 307554 w 1367052"/>
              <a:gd name="connsiteY0" fmla="*/ 0 h 2018371"/>
              <a:gd name="connsiteX1" fmla="*/ 843177 w 1367052"/>
              <a:gd name="connsiteY1" fmla="*/ 0 h 2018371"/>
              <a:gd name="connsiteX2" fmla="*/ 1367052 w 1367052"/>
              <a:gd name="connsiteY2" fmla="*/ 2018371 h 2018371"/>
              <a:gd name="connsiteX3" fmla="*/ 307554 w 1367052"/>
              <a:gd name="connsiteY3" fmla="*/ 1999321 h 2018371"/>
              <a:gd name="connsiteX4" fmla="*/ 307554 w 1367052"/>
              <a:gd name="connsiteY4" fmla="*/ 0 h 2018371"/>
              <a:gd name="connsiteX0" fmla="*/ 307554 w 1671852"/>
              <a:gd name="connsiteY0" fmla="*/ 0 h 2037421"/>
              <a:gd name="connsiteX1" fmla="*/ 843177 w 1671852"/>
              <a:gd name="connsiteY1" fmla="*/ 0 h 2037421"/>
              <a:gd name="connsiteX2" fmla="*/ 1671852 w 1671852"/>
              <a:gd name="connsiteY2" fmla="*/ 2037421 h 2037421"/>
              <a:gd name="connsiteX3" fmla="*/ 307554 w 1671852"/>
              <a:gd name="connsiteY3" fmla="*/ 1999321 h 2037421"/>
              <a:gd name="connsiteX4" fmla="*/ 307554 w 1671852"/>
              <a:gd name="connsiteY4" fmla="*/ 0 h 2037421"/>
              <a:gd name="connsiteX0" fmla="*/ 248718 w 1613016"/>
              <a:gd name="connsiteY0" fmla="*/ 0 h 2037421"/>
              <a:gd name="connsiteX1" fmla="*/ 784341 w 1613016"/>
              <a:gd name="connsiteY1" fmla="*/ 0 h 2037421"/>
              <a:gd name="connsiteX2" fmla="*/ 1613016 w 1613016"/>
              <a:gd name="connsiteY2" fmla="*/ 2037421 h 2037421"/>
              <a:gd name="connsiteX3" fmla="*/ 391593 w 1613016"/>
              <a:gd name="connsiteY3" fmla="*/ 2027896 h 2037421"/>
              <a:gd name="connsiteX4" fmla="*/ 248718 w 1613016"/>
              <a:gd name="connsiteY4" fmla="*/ 0 h 2037421"/>
              <a:gd name="connsiteX0" fmla="*/ 248718 w 1613016"/>
              <a:gd name="connsiteY0" fmla="*/ 0 h 2037421"/>
              <a:gd name="connsiteX1" fmla="*/ 784341 w 1613016"/>
              <a:gd name="connsiteY1" fmla="*/ 0 h 2037421"/>
              <a:gd name="connsiteX2" fmla="*/ 1613016 w 1613016"/>
              <a:gd name="connsiteY2" fmla="*/ 2037421 h 2037421"/>
              <a:gd name="connsiteX3" fmla="*/ 391593 w 1613016"/>
              <a:gd name="connsiteY3" fmla="*/ 2027896 h 2037421"/>
              <a:gd name="connsiteX4" fmla="*/ 248718 w 1613016"/>
              <a:gd name="connsiteY4" fmla="*/ 0 h 2037421"/>
              <a:gd name="connsiteX0" fmla="*/ 248718 w 1617098"/>
              <a:gd name="connsiteY0" fmla="*/ 0 h 2037421"/>
              <a:gd name="connsiteX1" fmla="*/ 784341 w 1617098"/>
              <a:gd name="connsiteY1" fmla="*/ 0 h 2037421"/>
              <a:gd name="connsiteX2" fmla="*/ 787407 w 1617098"/>
              <a:gd name="connsiteY2" fmla="*/ 913472 h 2037421"/>
              <a:gd name="connsiteX3" fmla="*/ 1613016 w 1617098"/>
              <a:gd name="connsiteY3" fmla="*/ 2037421 h 2037421"/>
              <a:gd name="connsiteX4" fmla="*/ 391593 w 1617098"/>
              <a:gd name="connsiteY4" fmla="*/ 2027896 h 2037421"/>
              <a:gd name="connsiteX5" fmla="*/ 248718 w 1617098"/>
              <a:gd name="connsiteY5" fmla="*/ 0 h 2037421"/>
              <a:gd name="connsiteX0" fmla="*/ 248718 w 1616788"/>
              <a:gd name="connsiteY0" fmla="*/ 0 h 2037421"/>
              <a:gd name="connsiteX1" fmla="*/ 784341 w 1616788"/>
              <a:gd name="connsiteY1" fmla="*/ 0 h 2037421"/>
              <a:gd name="connsiteX2" fmla="*/ 787407 w 1616788"/>
              <a:gd name="connsiteY2" fmla="*/ 913472 h 2037421"/>
              <a:gd name="connsiteX3" fmla="*/ 1613016 w 1616788"/>
              <a:gd name="connsiteY3" fmla="*/ 2037421 h 2037421"/>
              <a:gd name="connsiteX4" fmla="*/ 391593 w 1616788"/>
              <a:gd name="connsiteY4" fmla="*/ 2027896 h 2037421"/>
              <a:gd name="connsiteX5" fmla="*/ 248718 w 1616788"/>
              <a:gd name="connsiteY5" fmla="*/ 0 h 2037421"/>
              <a:gd name="connsiteX0" fmla="*/ 248718 w 1616788"/>
              <a:gd name="connsiteY0" fmla="*/ 0 h 2037421"/>
              <a:gd name="connsiteX1" fmla="*/ 784341 w 1616788"/>
              <a:gd name="connsiteY1" fmla="*/ 0 h 2037421"/>
              <a:gd name="connsiteX2" fmla="*/ 787407 w 1616788"/>
              <a:gd name="connsiteY2" fmla="*/ 913472 h 2037421"/>
              <a:gd name="connsiteX3" fmla="*/ 1613016 w 1616788"/>
              <a:gd name="connsiteY3" fmla="*/ 2037421 h 2037421"/>
              <a:gd name="connsiteX4" fmla="*/ 391593 w 1616788"/>
              <a:gd name="connsiteY4" fmla="*/ 2027896 h 2037421"/>
              <a:gd name="connsiteX5" fmla="*/ 248718 w 1616788"/>
              <a:gd name="connsiteY5" fmla="*/ 0 h 2037421"/>
              <a:gd name="connsiteX0" fmla="*/ 248718 w 1616788"/>
              <a:gd name="connsiteY0" fmla="*/ 0 h 2037421"/>
              <a:gd name="connsiteX1" fmla="*/ 784341 w 1616788"/>
              <a:gd name="connsiteY1" fmla="*/ 0 h 2037421"/>
              <a:gd name="connsiteX2" fmla="*/ 787407 w 1616788"/>
              <a:gd name="connsiteY2" fmla="*/ 913472 h 2037421"/>
              <a:gd name="connsiteX3" fmla="*/ 1613016 w 1616788"/>
              <a:gd name="connsiteY3" fmla="*/ 2037421 h 2037421"/>
              <a:gd name="connsiteX4" fmla="*/ 391593 w 1616788"/>
              <a:gd name="connsiteY4" fmla="*/ 2027896 h 2037421"/>
              <a:gd name="connsiteX5" fmla="*/ 248718 w 1616788"/>
              <a:gd name="connsiteY5" fmla="*/ 0 h 2037421"/>
              <a:gd name="connsiteX0" fmla="*/ 248718 w 1778119"/>
              <a:gd name="connsiteY0" fmla="*/ 0 h 2027896"/>
              <a:gd name="connsiteX1" fmla="*/ 784341 w 1778119"/>
              <a:gd name="connsiteY1" fmla="*/ 0 h 2027896"/>
              <a:gd name="connsiteX2" fmla="*/ 787407 w 1778119"/>
              <a:gd name="connsiteY2" fmla="*/ 913472 h 2027896"/>
              <a:gd name="connsiteX3" fmla="*/ 1774941 w 1778119"/>
              <a:gd name="connsiteY3" fmla="*/ 2027896 h 2027896"/>
              <a:gd name="connsiteX4" fmla="*/ 391593 w 1778119"/>
              <a:gd name="connsiteY4" fmla="*/ 2027896 h 2027896"/>
              <a:gd name="connsiteX5" fmla="*/ 248718 w 1778119"/>
              <a:gd name="connsiteY5" fmla="*/ 0 h 2027896"/>
              <a:gd name="connsiteX0" fmla="*/ 248718 w 1774941"/>
              <a:gd name="connsiteY0" fmla="*/ 0 h 2027896"/>
              <a:gd name="connsiteX1" fmla="*/ 784341 w 1774941"/>
              <a:gd name="connsiteY1" fmla="*/ 0 h 2027896"/>
              <a:gd name="connsiteX2" fmla="*/ 787407 w 1774941"/>
              <a:gd name="connsiteY2" fmla="*/ 913472 h 2027896"/>
              <a:gd name="connsiteX3" fmla="*/ 1774941 w 1774941"/>
              <a:gd name="connsiteY3" fmla="*/ 2027896 h 2027896"/>
              <a:gd name="connsiteX4" fmla="*/ 391593 w 1774941"/>
              <a:gd name="connsiteY4" fmla="*/ 2027896 h 2027896"/>
              <a:gd name="connsiteX5" fmla="*/ 248718 w 1774941"/>
              <a:gd name="connsiteY5" fmla="*/ 0 h 2027896"/>
              <a:gd name="connsiteX0" fmla="*/ 248718 w 1774941"/>
              <a:gd name="connsiteY0" fmla="*/ 0 h 2027896"/>
              <a:gd name="connsiteX1" fmla="*/ 784341 w 1774941"/>
              <a:gd name="connsiteY1" fmla="*/ 0 h 2027896"/>
              <a:gd name="connsiteX2" fmla="*/ 787407 w 1774941"/>
              <a:gd name="connsiteY2" fmla="*/ 913472 h 2027896"/>
              <a:gd name="connsiteX3" fmla="*/ 1774941 w 1774941"/>
              <a:gd name="connsiteY3" fmla="*/ 2027896 h 2027896"/>
              <a:gd name="connsiteX4" fmla="*/ 391593 w 1774941"/>
              <a:gd name="connsiteY4" fmla="*/ 2027896 h 2027896"/>
              <a:gd name="connsiteX5" fmla="*/ 248718 w 1774941"/>
              <a:gd name="connsiteY5" fmla="*/ 0 h 2027896"/>
              <a:gd name="connsiteX0" fmla="*/ 248718 w 1774941"/>
              <a:gd name="connsiteY0" fmla="*/ 0 h 2027896"/>
              <a:gd name="connsiteX1" fmla="*/ 784341 w 1774941"/>
              <a:gd name="connsiteY1" fmla="*/ 0 h 2027896"/>
              <a:gd name="connsiteX2" fmla="*/ 787407 w 1774941"/>
              <a:gd name="connsiteY2" fmla="*/ 913472 h 2027896"/>
              <a:gd name="connsiteX3" fmla="*/ 1774941 w 1774941"/>
              <a:gd name="connsiteY3" fmla="*/ 2027896 h 2027896"/>
              <a:gd name="connsiteX4" fmla="*/ 391593 w 1774941"/>
              <a:gd name="connsiteY4" fmla="*/ 2027896 h 2027896"/>
              <a:gd name="connsiteX5" fmla="*/ 248718 w 1774941"/>
              <a:gd name="connsiteY5" fmla="*/ 0 h 2027896"/>
              <a:gd name="connsiteX0" fmla="*/ 248718 w 1774941"/>
              <a:gd name="connsiteY0" fmla="*/ 0 h 2027896"/>
              <a:gd name="connsiteX1" fmla="*/ 784341 w 1774941"/>
              <a:gd name="connsiteY1" fmla="*/ 0 h 2027896"/>
              <a:gd name="connsiteX2" fmla="*/ 787407 w 1774941"/>
              <a:gd name="connsiteY2" fmla="*/ 913472 h 2027896"/>
              <a:gd name="connsiteX3" fmla="*/ 1774941 w 1774941"/>
              <a:gd name="connsiteY3" fmla="*/ 2027896 h 2027896"/>
              <a:gd name="connsiteX4" fmla="*/ 391593 w 1774941"/>
              <a:gd name="connsiteY4" fmla="*/ 2027896 h 2027896"/>
              <a:gd name="connsiteX5" fmla="*/ 248718 w 1774941"/>
              <a:gd name="connsiteY5" fmla="*/ 0 h 202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4941" h="2027896">
                <a:moveTo>
                  <a:pt x="248718" y="0"/>
                </a:moveTo>
                <a:lnTo>
                  <a:pt x="784341" y="0"/>
                </a:lnTo>
                <a:cubicBezTo>
                  <a:pt x="683623" y="323695"/>
                  <a:pt x="706444" y="402452"/>
                  <a:pt x="787407" y="913472"/>
                </a:cubicBezTo>
                <a:cubicBezTo>
                  <a:pt x="868370" y="1424492"/>
                  <a:pt x="1231310" y="1575459"/>
                  <a:pt x="1774941" y="2027896"/>
                </a:cubicBezTo>
                <a:lnTo>
                  <a:pt x="391593" y="2027896"/>
                </a:lnTo>
                <a:cubicBezTo>
                  <a:pt x="10593" y="1247156"/>
                  <a:pt x="-189432" y="799790"/>
                  <a:pt x="248718" y="0"/>
                </a:cubicBezTo>
                <a:close/>
              </a:path>
            </a:pathLst>
          </a:custGeom>
          <a:solidFill>
            <a:srgbClr val="CBEC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 flipV="1">
            <a:off x="1082581" y="6279117"/>
            <a:ext cx="577115" cy="30160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 flipV="1">
            <a:off x="9573833" y="6637475"/>
            <a:ext cx="577115" cy="1961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001723" y="5375225"/>
            <a:ext cx="2805014" cy="95326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6310474" y="5188640"/>
            <a:ext cx="965200" cy="1479550"/>
          </a:xfrm>
          <a:custGeom>
            <a:avLst/>
            <a:gdLst>
              <a:gd name="connsiteX0" fmla="*/ 488950 w 965200"/>
              <a:gd name="connsiteY0" fmla="*/ 0 h 1479550"/>
              <a:gd name="connsiteX1" fmla="*/ 793751 w 965200"/>
              <a:gd name="connsiteY1" fmla="*/ 315446 h 1479550"/>
              <a:gd name="connsiteX2" fmla="*/ 704477 w 965200"/>
              <a:gd name="connsiteY2" fmla="*/ 538500 h 1479550"/>
              <a:gd name="connsiteX3" fmla="*/ 677040 w 965200"/>
              <a:gd name="connsiteY3" fmla="*/ 561929 h 1479550"/>
              <a:gd name="connsiteX4" fmla="*/ 752427 w 965200"/>
              <a:gd name="connsiteY4" fmla="*/ 602579 h 1479550"/>
              <a:gd name="connsiteX5" fmla="*/ 965200 w 965200"/>
              <a:gd name="connsiteY5" fmla="*/ 1000125 h 1479550"/>
              <a:gd name="connsiteX6" fmla="*/ 482600 w 965200"/>
              <a:gd name="connsiteY6" fmla="*/ 1479550 h 1479550"/>
              <a:gd name="connsiteX7" fmla="*/ 0 w 965200"/>
              <a:gd name="connsiteY7" fmla="*/ 1000125 h 1479550"/>
              <a:gd name="connsiteX8" fmla="*/ 294750 w 965200"/>
              <a:gd name="connsiteY8" fmla="*/ 558376 h 1479550"/>
              <a:gd name="connsiteX9" fmla="*/ 296183 w 965200"/>
              <a:gd name="connsiteY9" fmla="*/ 557934 h 1479550"/>
              <a:gd name="connsiteX10" fmla="*/ 273423 w 965200"/>
              <a:gd name="connsiteY10" fmla="*/ 538500 h 1479550"/>
              <a:gd name="connsiteX11" fmla="*/ 184149 w 965200"/>
              <a:gd name="connsiteY11" fmla="*/ 315446 h 1479550"/>
              <a:gd name="connsiteX12" fmla="*/ 488950 w 965200"/>
              <a:gd name="connsiteY12" fmla="*/ 0 h 147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5200" h="1479550">
                <a:moveTo>
                  <a:pt x="488950" y="0"/>
                </a:moveTo>
                <a:cubicBezTo>
                  <a:pt x="657287" y="0"/>
                  <a:pt x="793751" y="141230"/>
                  <a:pt x="793751" y="315446"/>
                </a:cubicBezTo>
                <a:cubicBezTo>
                  <a:pt x="793751" y="402554"/>
                  <a:pt x="759635" y="481416"/>
                  <a:pt x="704477" y="538500"/>
                </a:cubicBezTo>
                <a:lnTo>
                  <a:pt x="677040" y="561929"/>
                </a:lnTo>
                <a:lnTo>
                  <a:pt x="752427" y="602579"/>
                </a:lnTo>
                <a:cubicBezTo>
                  <a:pt x="880799" y="688735"/>
                  <a:pt x="965200" y="834638"/>
                  <a:pt x="965200" y="1000125"/>
                </a:cubicBezTo>
                <a:cubicBezTo>
                  <a:pt x="965200" y="1264904"/>
                  <a:pt x="749133" y="1479550"/>
                  <a:pt x="482600" y="1479550"/>
                </a:cubicBezTo>
                <a:cubicBezTo>
                  <a:pt x="216067" y="1479550"/>
                  <a:pt x="0" y="1264904"/>
                  <a:pt x="0" y="1000125"/>
                </a:cubicBezTo>
                <a:cubicBezTo>
                  <a:pt x="0" y="801541"/>
                  <a:pt x="121538" y="631157"/>
                  <a:pt x="294750" y="558376"/>
                </a:cubicBezTo>
                <a:lnTo>
                  <a:pt x="296183" y="557934"/>
                </a:lnTo>
                <a:lnTo>
                  <a:pt x="273423" y="538500"/>
                </a:lnTo>
                <a:cubicBezTo>
                  <a:pt x="218265" y="481416"/>
                  <a:pt x="184149" y="402554"/>
                  <a:pt x="184149" y="315446"/>
                </a:cubicBezTo>
                <a:cubicBezTo>
                  <a:pt x="184149" y="141230"/>
                  <a:pt x="320613" y="0"/>
                  <a:pt x="488950" y="0"/>
                </a:cubicBezTo>
                <a:close/>
              </a:path>
            </a:pathLst>
          </a:custGeom>
          <a:solidFill>
            <a:schemeClr val="bg1">
              <a:alpha val="63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6751799" y="5188640"/>
            <a:ext cx="523875" cy="1479550"/>
          </a:xfrm>
          <a:custGeom>
            <a:avLst/>
            <a:gdLst>
              <a:gd name="connsiteX0" fmla="*/ 47625 w 523875"/>
              <a:gd name="connsiteY0" fmla="*/ 0 h 1479550"/>
              <a:gd name="connsiteX1" fmla="*/ 352426 w 523875"/>
              <a:gd name="connsiteY1" fmla="*/ 315446 h 1479550"/>
              <a:gd name="connsiteX2" fmla="*/ 263152 w 523875"/>
              <a:gd name="connsiteY2" fmla="*/ 538500 h 1479550"/>
              <a:gd name="connsiteX3" fmla="*/ 235715 w 523875"/>
              <a:gd name="connsiteY3" fmla="*/ 561929 h 1479550"/>
              <a:gd name="connsiteX4" fmla="*/ 311102 w 523875"/>
              <a:gd name="connsiteY4" fmla="*/ 602579 h 1479550"/>
              <a:gd name="connsiteX5" fmla="*/ 523875 w 523875"/>
              <a:gd name="connsiteY5" fmla="*/ 1000125 h 1479550"/>
              <a:gd name="connsiteX6" fmla="*/ 41275 w 523875"/>
              <a:gd name="connsiteY6" fmla="*/ 1479550 h 1479550"/>
              <a:gd name="connsiteX7" fmla="*/ 0 w 523875"/>
              <a:gd name="connsiteY7" fmla="*/ 1475417 h 1479550"/>
              <a:gd name="connsiteX8" fmla="*/ 55986 w 523875"/>
              <a:gd name="connsiteY8" fmla="*/ 1469810 h 1479550"/>
              <a:gd name="connsiteX9" fmla="*/ 441325 w 523875"/>
              <a:gd name="connsiteY9" fmla="*/ 1000125 h 1479550"/>
              <a:gd name="connsiteX10" fmla="*/ 228552 w 523875"/>
              <a:gd name="connsiteY10" fmla="*/ 602579 h 1479550"/>
              <a:gd name="connsiteX11" fmla="*/ 153165 w 523875"/>
              <a:gd name="connsiteY11" fmla="*/ 561929 h 1479550"/>
              <a:gd name="connsiteX12" fmla="*/ 180602 w 523875"/>
              <a:gd name="connsiteY12" fmla="*/ 538500 h 1479550"/>
              <a:gd name="connsiteX13" fmla="*/ 269876 w 523875"/>
              <a:gd name="connsiteY13" fmla="*/ 315446 h 1479550"/>
              <a:gd name="connsiteX14" fmla="*/ 26503 w 523875"/>
              <a:gd name="connsiteY14" fmla="*/ 6409 h 1479550"/>
              <a:gd name="connsiteX15" fmla="*/ 6350 w 523875"/>
              <a:gd name="connsiteY15" fmla="*/ 4306 h 147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23875" h="1479550">
                <a:moveTo>
                  <a:pt x="47625" y="0"/>
                </a:moveTo>
                <a:cubicBezTo>
                  <a:pt x="215962" y="0"/>
                  <a:pt x="352426" y="141230"/>
                  <a:pt x="352426" y="315446"/>
                </a:cubicBezTo>
                <a:cubicBezTo>
                  <a:pt x="352426" y="402554"/>
                  <a:pt x="318310" y="481416"/>
                  <a:pt x="263152" y="538500"/>
                </a:cubicBezTo>
                <a:lnTo>
                  <a:pt x="235715" y="561929"/>
                </a:lnTo>
                <a:lnTo>
                  <a:pt x="311102" y="602579"/>
                </a:lnTo>
                <a:cubicBezTo>
                  <a:pt x="439474" y="688735"/>
                  <a:pt x="523875" y="834638"/>
                  <a:pt x="523875" y="1000125"/>
                </a:cubicBezTo>
                <a:cubicBezTo>
                  <a:pt x="523875" y="1264904"/>
                  <a:pt x="307808" y="1479550"/>
                  <a:pt x="41275" y="1479550"/>
                </a:cubicBezTo>
                <a:lnTo>
                  <a:pt x="0" y="1475417"/>
                </a:lnTo>
                <a:lnTo>
                  <a:pt x="55986" y="1469810"/>
                </a:lnTo>
                <a:cubicBezTo>
                  <a:pt x="275899" y="1425105"/>
                  <a:pt x="441325" y="1231807"/>
                  <a:pt x="441325" y="1000125"/>
                </a:cubicBezTo>
                <a:cubicBezTo>
                  <a:pt x="441325" y="834638"/>
                  <a:pt x="356924" y="688735"/>
                  <a:pt x="228552" y="602579"/>
                </a:cubicBezTo>
                <a:lnTo>
                  <a:pt x="153165" y="561929"/>
                </a:lnTo>
                <a:lnTo>
                  <a:pt x="180602" y="538500"/>
                </a:lnTo>
                <a:cubicBezTo>
                  <a:pt x="235760" y="481416"/>
                  <a:pt x="269876" y="402554"/>
                  <a:pt x="269876" y="315446"/>
                </a:cubicBezTo>
                <a:cubicBezTo>
                  <a:pt x="269876" y="163007"/>
                  <a:pt x="165396" y="35823"/>
                  <a:pt x="26503" y="6409"/>
                </a:cubicBezTo>
                <a:lnTo>
                  <a:pt x="6350" y="4306"/>
                </a:lnTo>
                <a:close/>
              </a:path>
            </a:pathLst>
          </a:custGeom>
          <a:solidFill>
            <a:srgbClr val="7DCDC4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570130">
            <a:off x="6612100" y="4901031"/>
            <a:ext cx="552450" cy="473675"/>
          </a:xfrm>
          <a:custGeom>
            <a:avLst/>
            <a:gdLst>
              <a:gd name="connsiteX0" fmla="*/ 198951 w 552450"/>
              <a:gd name="connsiteY0" fmla="*/ 0 h 473675"/>
              <a:gd name="connsiteX1" fmla="*/ 327363 w 552450"/>
              <a:gd name="connsiteY1" fmla="*/ 17 h 473675"/>
              <a:gd name="connsiteX2" fmla="*/ 415821 w 552450"/>
              <a:gd name="connsiteY2" fmla="*/ 88499 h 473675"/>
              <a:gd name="connsiteX3" fmla="*/ 415795 w 552450"/>
              <a:gd name="connsiteY3" fmla="*/ 281162 h 473675"/>
              <a:gd name="connsiteX4" fmla="*/ 412524 w 552450"/>
              <a:gd name="connsiteY4" fmla="*/ 297349 h 473675"/>
              <a:gd name="connsiteX5" fmla="*/ 471546 w 552450"/>
              <a:gd name="connsiteY5" fmla="*/ 311071 h 473675"/>
              <a:gd name="connsiteX6" fmla="*/ 552450 w 552450"/>
              <a:gd name="connsiteY6" fmla="*/ 378424 h 473675"/>
              <a:gd name="connsiteX7" fmla="*/ 276225 w 552450"/>
              <a:gd name="connsiteY7" fmla="*/ 473675 h 473675"/>
              <a:gd name="connsiteX8" fmla="*/ 0 w 552450"/>
              <a:gd name="connsiteY8" fmla="*/ 378424 h 473675"/>
              <a:gd name="connsiteX9" fmla="*/ 80904 w 552450"/>
              <a:gd name="connsiteY9" fmla="*/ 311071 h 473675"/>
              <a:gd name="connsiteX10" fmla="*/ 114891 w 552450"/>
              <a:gd name="connsiteY10" fmla="*/ 303170 h 473675"/>
              <a:gd name="connsiteX11" fmla="*/ 110443 w 552450"/>
              <a:gd name="connsiteY11" fmla="*/ 281121 h 473675"/>
              <a:gd name="connsiteX12" fmla="*/ 110469 w 552450"/>
              <a:gd name="connsiteY12" fmla="*/ 88458 h 473675"/>
              <a:gd name="connsiteX13" fmla="*/ 198951 w 552450"/>
              <a:gd name="connsiteY13" fmla="*/ 0 h 47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2450" h="473675">
                <a:moveTo>
                  <a:pt x="198951" y="0"/>
                </a:moveTo>
                <a:lnTo>
                  <a:pt x="327363" y="17"/>
                </a:lnTo>
                <a:cubicBezTo>
                  <a:pt x="376224" y="24"/>
                  <a:pt x="415827" y="39638"/>
                  <a:pt x="415821" y="88499"/>
                </a:cubicBezTo>
                <a:lnTo>
                  <a:pt x="415795" y="281162"/>
                </a:lnTo>
                <a:lnTo>
                  <a:pt x="412524" y="297349"/>
                </a:lnTo>
                <a:lnTo>
                  <a:pt x="471546" y="311071"/>
                </a:lnTo>
                <a:cubicBezTo>
                  <a:pt x="521533" y="328308"/>
                  <a:pt x="552450" y="352121"/>
                  <a:pt x="552450" y="378424"/>
                </a:cubicBezTo>
                <a:cubicBezTo>
                  <a:pt x="552450" y="431030"/>
                  <a:pt x="428780" y="473675"/>
                  <a:pt x="276225" y="473675"/>
                </a:cubicBezTo>
                <a:cubicBezTo>
                  <a:pt x="123670" y="473675"/>
                  <a:pt x="0" y="431030"/>
                  <a:pt x="0" y="378424"/>
                </a:cubicBezTo>
                <a:cubicBezTo>
                  <a:pt x="0" y="352121"/>
                  <a:pt x="30917" y="328308"/>
                  <a:pt x="80904" y="311071"/>
                </a:cubicBezTo>
                <a:lnTo>
                  <a:pt x="114891" y="303170"/>
                </a:lnTo>
                <a:lnTo>
                  <a:pt x="110443" y="281121"/>
                </a:lnTo>
                <a:lnTo>
                  <a:pt x="110469" y="88458"/>
                </a:lnTo>
                <a:cubicBezTo>
                  <a:pt x="110475" y="39597"/>
                  <a:pt x="150090" y="-6"/>
                  <a:pt x="19895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610320" y="5928415"/>
            <a:ext cx="107950" cy="1079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9000">
                <a:srgbClr val="707070"/>
              </a:gs>
              <a:gs pos="100000">
                <a:schemeClr val="tx1">
                  <a:lumMod val="85000"/>
                  <a:lumOff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556345" y="6118915"/>
            <a:ext cx="107950" cy="1079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9000">
                <a:srgbClr val="707070"/>
              </a:gs>
              <a:gs pos="100000">
                <a:schemeClr val="tx1">
                  <a:lumMod val="85000"/>
                  <a:lumOff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673819" y="6312351"/>
            <a:ext cx="107950" cy="10795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9000">
                <a:srgbClr val="707070"/>
              </a:gs>
              <a:gs pos="100000">
                <a:schemeClr val="tx1">
                  <a:lumMod val="85000"/>
                  <a:lumOff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646135" y="5435925"/>
            <a:ext cx="72000" cy="72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9000">
                <a:srgbClr val="707070"/>
              </a:gs>
              <a:gs pos="100000">
                <a:schemeClr val="tx1">
                  <a:lumMod val="85000"/>
                  <a:lumOff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831174" y="5435925"/>
            <a:ext cx="72000" cy="72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9000">
                <a:srgbClr val="707070"/>
              </a:gs>
              <a:gs pos="100000">
                <a:schemeClr val="tx1">
                  <a:lumMod val="85000"/>
                  <a:lumOff val="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5720000" flipH="1">
            <a:off x="6548627" y="5438545"/>
            <a:ext cx="89369" cy="380883"/>
          </a:xfrm>
          <a:custGeom>
            <a:avLst/>
            <a:gdLst>
              <a:gd name="connsiteX0" fmla="*/ 0 w 265112"/>
              <a:gd name="connsiteY0" fmla="*/ 1149350 h 1149350"/>
              <a:gd name="connsiteX1" fmla="*/ 132556 w 265112"/>
              <a:gd name="connsiteY1" fmla="*/ 0 h 1149350"/>
              <a:gd name="connsiteX2" fmla="*/ 265112 w 265112"/>
              <a:gd name="connsiteY2" fmla="*/ 1149350 h 1149350"/>
              <a:gd name="connsiteX3" fmla="*/ 0 w 265112"/>
              <a:gd name="connsiteY3" fmla="*/ 1149350 h 1149350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889 w 270890"/>
              <a:gd name="connsiteY0" fmla="*/ 1149624 h 1149624"/>
              <a:gd name="connsiteX1" fmla="*/ 135445 w 270890"/>
              <a:gd name="connsiteY1" fmla="*/ 274 h 1149624"/>
              <a:gd name="connsiteX2" fmla="*/ 268001 w 270890"/>
              <a:gd name="connsiteY2" fmla="*/ 1149624 h 1149624"/>
              <a:gd name="connsiteX3" fmla="*/ 2889 w 270890"/>
              <a:gd name="connsiteY3" fmla="*/ 1149624 h 1149624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778 w 239783"/>
              <a:gd name="connsiteY0" fmla="*/ 1149350 h 1149350"/>
              <a:gd name="connsiteX1" fmla="*/ 135334 w 239783"/>
              <a:gd name="connsiteY1" fmla="*/ 0 h 1149350"/>
              <a:gd name="connsiteX2" fmla="*/ 236140 w 239783"/>
              <a:gd name="connsiteY2" fmla="*/ 1149350 h 1149350"/>
              <a:gd name="connsiteX3" fmla="*/ 2778 w 239783"/>
              <a:gd name="connsiteY3" fmla="*/ 1149350 h 1149350"/>
              <a:gd name="connsiteX0" fmla="*/ 4080 w 190016"/>
              <a:gd name="connsiteY0" fmla="*/ 1149350 h 1149350"/>
              <a:gd name="connsiteX1" fmla="*/ 85836 w 190016"/>
              <a:gd name="connsiteY1" fmla="*/ 0 h 1149350"/>
              <a:gd name="connsiteX2" fmla="*/ 186642 w 190016"/>
              <a:gd name="connsiteY2" fmla="*/ 1149350 h 1149350"/>
              <a:gd name="connsiteX3" fmla="*/ 4080 w 190016"/>
              <a:gd name="connsiteY3" fmla="*/ 1149350 h 114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16" h="1149350">
                <a:moveTo>
                  <a:pt x="4080" y="1149350"/>
                </a:moveTo>
                <a:cubicBezTo>
                  <a:pt x="-18013" y="957792"/>
                  <a:pt x="55409" y="0"/>
                  <a:pt x="85836" y="0"/>
                </a:cubicBezTo>
                <a:cubicBezTo>
                  <a:pt x="116263" y="0"/>
                  <a:pt x="208735" y="957792"/>
                  <a:pt x="186642" y="1149350"/>
                </a:cubicBezTo>
                <a:lnTo>
                  <a:pt x="4080" y="1149350"/>
                </a:lnTo>
                <a:close/>
              </a:path>
            </a:pathLst>
          </a:custGeom>
          <a:solidFill>
            <a:srgbClr val="E67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15720000" flipH="1">
            <a:off x="6569379" y="5414673"/>
            <a:ext cx="41155" cy="380883"/>
          </a:xfrm>
          <a:custGeom>
            <a:avLst/>
            <a:gdLst>
              <a:gd name="connsiteX0" fmla="*/ 85836 w 87504"/>
              <a:gd name="connsiteY0" fmla="*/ 0 h 1149350"/>
              <a:gd name="connsiteX1" fmla="*/ 87504 w 87504"/>
              <a:gd name="connsiteY1" fmla="*/ 4958 h 1149350"/>
              <a:gd name="connsiteX2" fmla="*/ 87504 w 87504"/>
              <a:gd name="connsiteY2" fmla="*/ 1149350 h 1149350"/>
              <a:gd name="connsiteX3" fmla="*/ 4080 w 87504"/>
              <a:gd name="connsiteY3" fmla="*/ 1149350 h 1149350"/>
              <a:gd name="connsiteX4" fmla="*/ 85836 w 87504"/>
              <a:gd name="connsiteY4" fmla="*/ 0 h 114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04" h="1149350">
                <a:moveTo>
                  <a:pt x="85836" y="0"/>
                </a:moveTo>
                <a:lnTo>
                  <a:pt x="87504" y="4958"/>
                </a:lnTo>
                <a:lnTo>
                  <a:pt x="87504" y="1149350"/>
                </a:lnTo>
                <a:lnTo>
                  <a:pt x="4080" y="1149350"/>
                </a:lnTo>
                <a:cubicBezTo>
                  <a:pt x="-18013" y="957792"/>
                  <a:pt x="55409" y="0"/>
                  <a:pt x="85836" y="0"/>
                </a:cubicBezTo>
                <a:close/>
              </a:path>
            </a:pathLst>
          </a:custGeom>
          <a:solidFill>
            <a:srgbClr val="F87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"/>
          <p:cNvSpPr/>
          <p:nvPr/>
        </p:nvSpPr>
        <p:spPr>
          <a:xfrm rot="3367479">
            <a:off x="7115713" y="5711984"/>
            <a:ext cx="63963" cy="367701"/>
          </a:xfrm>
          <a:custGeom>
            <a:avLst/>
            <a:gdLst>
              <a:gd name="connsiteX0" fmla="*/ 0 w 265112"/>
              <a:gd name="connsiteY0" fmla="*/ 1149350 h 1149350"/>
              <a:gd name="connsiteX1" fmla="*/ 132556 w 265112"/>
              <a:gd name="connsiteY1" fmla="*/ 0 h 1149350"/>
              <a:gd name="connsiteX2" fmla="*/ 265112 w 265112"/>
              <a:gd name="connsiteY2" fmla="*/ 1149350 h 1149350"/>
              <a:gd name="connsiteX3" fmla="*/ 0 w 265112"/>
              <a:gd name="connsiteY3" fmla="*/ 1149350 h 1149350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889 w 270890"/>
              <a:gd name="connsiteY0" fmla="*/ 1149624 h 1149624"/>
              <a:gd name="connsiteX1" fmla="*/ 135445 w 270890"/>
              <a:gd name="connsiteY1" fmla="*/ 274 h 1149624"/>
              <a:gd name="connsiteX2" fmla="*/ 268001 w 270890"/>
              <a:gd name="connsiteY2" fmla="*/ 1149624 h 1149624"/>
              <a:gd name="connsiteX3" fmla="*/ 2889 w 270890"/>
              <a:gd name="connsiteY3" fmla="*/ 1149624 h 1149624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778 w 239783"/>
              <a:gd name="connsiteY0" fmla="*/ 1149350 h 1149350"/>
              <a:gd name="connsiteX1" fmla="*/ 135334 w 239783"/>
              <a:gd name="connsiteY1" fmla="*/ 0 h 1149350"/>
              <a:gd name="connsiteX2" fmla="*/ 236140 w 239783"/>
              <a:gd name="connsiteY2" fmla="*/ 1149350 h 1149350"/>
              <a:gd name="connsiteX3" fmla="*/ 2778 w 239783"/>
              <a:gd name="connsiteY3" fmla="*/ 1149350 h 1149350"/>
              <a:gd name="connsiteX0" fmla="*/ 4080 w 190016"/>
              <a:gd name="connsiteY0" fmla="*/ 1149350 h 1149350"/>
              <a:gd name="connsiteX1" fmla="*/ 85836 w 190016"/>
              <a:gd name="connsiteY1" fmla="*/ 0 h 1149350"/>
              <a:gd name="connsiteX2" fmla="*/ 186642 w 190016"/>
              <a:gd name="connsiteY2" fmla="*/ 1149350 h 1149350"/>
              <a:gd name="connsiteX3" fmla="*/ 4080 w 190016"/>
              <a:gd name="connsiteY3" fmla="*/ 1149350 h 114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16" h="1149350">
                <a:moveTo>
                  <a:pt x="4080" y="1149350"/>
                </a:moveTo>
                <a:cubicBezTo>
                  <a:pt x="-18013" y="957792"/>
                  <a:pt x="55409" y="0"/>
                  <a:pt x="85836" y="0"/>
                </a:cubicBezTo>
                <a:cubicBezTo>
                  <a:pt x="116263" y="0"/>
                  <a:pt x="208735" y="957792"/>
                  <a:pt x="186642" y="1149350"/>
                </a:cubicBezTo>
                <a:lnTo>
                  <a:pt x="4080" y="1149350"/>
                </a:lnTo>
                <a:close/>
              </a:path>
            </a:pathLst>
          </a:custGeom>
          <a:solidFill>
            <a:srgbClr val="574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"/>
          <p:cNvSpPr/>
          <p:nvPr/>
        </p:nvSpPr>
        <p:spPr>
          <a:xfrm rot="6600000">
            <a:off x="7253499" y="5827890"/>
            <a:ext cx="31799" cy="171895"/>
          </a:xfrm>
          <a:custGeom>
            <a:avLst/>
            <a:gdLst>
              <a:gd name="connsiteX0" fmla="*/ 0 w 265112"/>
              <a:gd name="connsiteY0" fmla="*/ 1149350 h 1149350"/>
              <a:gd name="connsiteX1" fmla="*/ 132556 w 265112"/>
              <a:gd name="connsiteY1" fmla="*/ 0 h 1149350"/>
              <a:gd name="connsiteX2" fmla="*/ 265112 w 265112"/>
              <a:gd name="connsiteY2" fmla="*/ 1149350 h 1149350"/>
              <a:gd name="connsiteX3" fmla="*/ 0 w 265112"/>
              <a:gd name="connsiteY3" fmla="*/ 1149350 h 1149350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889 w 270890"/>
              <a:gd name="connsiteY0" fmla="*/ 1149624 h 1149624"/>
              <a:gd name="connsiteX1" fmla="*/ 135445 w 270890"/>
              <a:gd name="connsiteY1" fmla="*/ 274 h 1149624"/>
              <a:gd name="connsiteX2" fmla="*/ 268001 w 270890"/>
              <a:gd name="connsiteY2" fmla="*/ 1149624 h 1149624"/>
              <a:gd name="connsiteX3" fmla="*/ 2889 w 270890"/>
              <a:gd name="connsiteY3" fmla="*/ 1149624 h 1149624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778 w 239783"/>
              <a:gd name="connsiteY0" fmla="*/ 1149350 h 1149350"/>
              <a:gd name="connsiteX1" fmla="*/ 135334 w 239783"/>
              <a:gd name="connsiteY1" fmla="*/ 0 h 1149350"/>
              <a:gd name="connsiteX2" fmla="*/ 236140 w 239783"/>
              <a:gd name="connsiteY2" fmla="*/ 1149350 h 1149350"/>
              <a:gd name="connsiteX3" fmla="*/ 2778 w 239783"/>
              <a:gd name="connsiteY3" fmla="*/ 1149350 h 1149350"/>
              <a:gd name="connsiteX0" fmla="*/ 4080 w 190016"/>
              <a:gd name="connsiteY0" fmla="*/ 1149350 h 1149350"/>
              <a:gd name="connsiteX1" fmla="*/ 85836 w 190016"/>
              <a:gd name="connsiteY1" fmla="*/ 0 h 1149350"/>
              <a:gd name="connsiteX2" fmla="*/ 186642 w 190016"/>
              <a:gd name="connsiteY2" fmla="*/ 1149350 h 1149350"/>
              <a:gd name="connsiteX3" fmla="*/ 4080 w 190016"/>
              <a:gd name="connsiteY3" fmla="*/ 1149350 h 114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16" h="1149350">
                <a:moveTo>
                  <a:pt x="4080" y="1149350"/>
                </a:moveTo>
                <a:cubicBezTo>
                  <a:pt x="-18013" y="957792"/>
                  <a:pt x="55409" y="0"/>
                  <a:pt x="85836" y="0"/>
                </a:cubicBezTo>
                <a:cubicBezTo>
                  <a:pt x="116263" y="0"/>
                  <a:pt x="208735" y="957792"/>
                  <a:pt x="186642" y="1149350"/>
                </a:cubicBezTo>
                <a:lnTo>
                  <a:pt x="4080" y="1149350"/>
                </a:lnTo>
                <a:close/>
              </a:path>
            </a:pathLst>
          </a:custGeom>
          <a:solidFill>
            <a:srgbClr val="574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"/>
          <p:cNvSpPr/>
          <p:nvPr/>
        </p:nvSpPr>
        <p:spPr>
          <a:xfrm rot="480000" flipH="1">
            <a:off x="7104640" y="5747019"/>
            <a:ext cx="31799" cy="171895"/>
          </a:xfrm>
          <a:custGeom>
            <a:avLst/>
            <a:gdLst>
              <a:gd name="connsiteX0" fmla="*/ 0 w 265112"/>
              <a:gd name="connsiteY0" fmla="*/ 1149350 h 1149350"/>
              <a:gd name="connsiteX1" fmla="*/ 132556 w 265112"/>
              <a:gd name="connsiteY1" fmla="*/ 0 h 1149350"/>
              <a:gd name="connsiteX2" fmla="*/ 265112 w 265112"/>
              <a:gd name="connsiteY2" fmla="*/ 1149350 h 1149350"/>
              <a:gd name="connsiteX3" fmla="*/ 0 w 265112"/>
              <a:gd name="connsiteY3" fmla="*/ 1149350 h 1149350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889 w 270890"/>
              <a:gd name="connsiteY0" fmla="*/ 1149624 h 1149624"/>
              <a:gd name="connsiteX1" fmla="*/ 135445 w 270890"/>
              <a:gd name="connsiteY1" fmla="*/ 274 h 1149624"/>
              <a:gd name="connsiteX2" fmla="*/ 268001 w 270890"/>
              <a:gd name="connsiteY2" fmla="*/ 1149624 h 1149624"/>
              <a:gd name="connsiteX3" fmla="*/ 2889 w 270890"/>
              <a:gd name="connsiteY3" fmla="*/ 1149624 h 1149624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778 w 239783"/>
              <a:gd name="connsiteY0" fmla="*/ 1149350 h 1149350"/>
              <a:gd name="connsiteX1" fmla="*/ 135334 w 239783"/>
              <a:gd name="connsiteY1" fmla="*/ 0 h 1149350"/>
              <a:gd name="connsiteX2" fmla="*/ 236140 w 239783"/>
              <a:gd name="connsiteY2" fmla="*/ 1149350 h 1149350"/>
              <a:gd name="connsiteX3" fmla="*/ 2778 w 239783"/>
              <a:gd name="connsiteY3" fmla="*/ 1149350 h 1149350"/>
              <a:gd name="connsiteX0" fmla="*/ 4080 w 190016"/>
              <a:gd name="connsiteY0" fmla="*/ 1149350 h 1149350"/>
              <a:gd name="connsiteX1" fmla="*/ 85836 w 190016"/>
              <a:gd name="connsiteY1" fmla="*/ 0 h 1149350"/>
              <a:gd name="connsiteX2" fmla="*/ 186642 w 190016"/>
              <a:gd name="connsiteY2" fmla="*/ 1149350 h 1149350"/>
              <a:gd name="connsiteX3" fmla="*/ 4080 w 190016"/>
              <a:gd name="connsiteY3" fmla="*/ 1149350 h 114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16" h="1149350">
                <a:moveTo>
                  <a:pt x="4080" y="1149350"/>
                </a:moveTo>
                <a:cubicBezTo>
                  <a:pt x="-18013" y="957792"/>
                  <a:pt x="55409" y="0"/>
                  <a:pt x="85836" y="0"/>
                </a:cubicBezTo>
                <a:cubicBezTo>
                  <a:pt x="116263" y="0"/>
                  <a:pt x="208735" y="957792"/>
                  <a:pt x="186642" y="1149350"/>
                </a:cubicBezTo>
                <a:lnTo>
                  <a:pt x="4080" y="1149350"/>
                </a:lnTo>
                <a:close/>
              </a:path>
            </a:pathLst>
          </a:custGeom>
          <a:solidFill>
            <a:srgbClr val="574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5"/>
          <p:cNvSpPr/>
          <p:nvPr/>
        </p:nvSpPr>
        <p:spPr>
          <a:xfrm rot="17716300">
            <a:off x="6305023" y="5660618"/>
            <a:ext cx="63963" cy="367701"/>
          </a:xfrm>
          <a:custGeom>
            <a:avLst/>
            <a:gdLst>
              <a:gd name="connsiteX0" fmla="*/ 0 w 265112"/>
              <a:gd name="connsiteY0" fmla="*/ 1149350 h 1149350"/>
              <a:gd name="connsiteX1" fmla="*/ 132556 w 265112"/>
              <a:gd name="connsiteY1" fmla="*/ 0 h 1149350"/>
              <a:gd name="connsiteX2" fmla="*/ 265112 w 265112"/>
              <a:gd name="connsiteY2" fmla="*/ 1149350 h 1149350"/>
              <a:gd name="connsiteX3" fmla="*/ 0 w 265112"/>
              <a:gd name="connsiteY3" fmla="*/ 1149350 h 1149350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889 w 270890"/>
              <a:gd name="connsiteY0" fmla="*/ 1149624 h 1149624"/>
              <a:gd name="connsiteX1" fmla="*/ 135445 w 270890"/>
              <a:gd name="connsiteY1" fmla="*/ 274 h 1149624"/>
              <a:gd name="connsiteX2" fmla="*/ 268001 w 270890"/>
              <a:gd name="connsiteY2" fmla="*/ 1149624 h 1149624"/>
              <a:gd name="connsiteX3" fmla="*/ 2889 w 270890"/>
              <a:gd name="connsiteY3" fmla="*/ 1149624 h 1149624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778 w 239783"/>
              <a:gd name="connsiteY0" fmla="*/ 1149350 h 1149350"/>
              <a:gd name="connsiteX1" fmla="*/ 135334 w 239783"/>
              <a:gd name="connsiteY1" fmla="*/ 0 h 1149350"/>
              <a:gd name="connsiteX2" fmla="*/ 236140 w 239783"/>
              <a:gd name="connsiteY2" fmla="*/ 1149350 h 1149350"/>
              <a:gd name="connsiteX3" fmla="*/ 2778 w 239783"/>
              <a:gd name="connsiteY3" fmla="*/ 1149350 h 1149350"/>
              <a:gd name="connsiteX0" fmla="*/ 4080 w 190016"/>
              <a:gd name="connsiteY0" fmla="*/ 1149350 h 1149350"/>
              <a:gd name="connsiteX1" fmla="*/ 85836 w 190016"/>
              <a:gd name="connsiteY1" fmla="*/ 0 h 1149350"/>
              <a:gd name="connsiteX2" fmla="*/ 186642 w 190016"/>
              <a:gd name="connsiteY2" fmla="*/ 1149350 h 1149350"/>
              <a:gd name="connsiteX3" fmla="*/ 4080 w 190016"/>
              <a:gd name="connsiteY3" fmla="*/ 1149350 h 114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16" h="1149350">
                <a:moveTo>
                  <a:pt x="4080" y="1149350"/>
                </a:moveTo>
                <a:cubicBezTo>
                  <a:pt x="-18013" y="957792"/>
                  <a:pt x="55409" y="0"/>
                  <a:pt x="85836" y="0"/>
                </a:cubicBezTo>
                <a:cubicBezTo>
                  <a:pt x="116263" y="0"/>
                  <a:pt x="208735" y="957792"/>
                  <a:pt x="186642" y="1149350"/>
                </a:cubicBezTo>
                <a:lnTo>
                  <a:pt x="4080" y="1149350"/>
                </a:lnTo>
                <a:close/>
              </a:path>
            </a:pathLst>
          </a:custGeom>
          <a:solidFill>
            <a:srgbClr val="574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5"/>
          <p:cNvSpPr/>
          <p:nvPr/>
        </p:nvSpPr>
        <p:spPr>
          <a:xfrm rot="20948821" flipH="1">
            <a:off x="6286937" y="5580687"/>
            <a:ext cx="45719" cy="252552"/>
          </a:xfrm>
          <a:custGeom>
            <a:avLst/>
            <a:gdLst>
              <a:gd name="connsiteX0" fmla="*/ 0 w 265112"/>
              <a:gd name="connsiteY0" fmla="*/ 1149350 h 1149350"/>
              <a:gd name="connsiteX1" fmla="*/ 132556 w 265112"/>
              <a:gd name="connsiteY1" fmla="*/ 0 h 1149350"/>
              <a:gd name="connsiteX2" fmla="*/ 265112 w 265112"/>
              <a:gd name="connsiteY2" fmla="*/ 1149350 h 1149350"/>
              <a:gd name="connsiteX3" fmla="*/ 0 w 265112"/>
              <a:gd name="connsiteY3" fmla="*/ 1149350 h 1149350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889 w 270890"/>
              <a:gd name="connsiteY0" fmla="*/ 1149624 h 1149624"/>
              <a:gd name="connsiteX1" fmla="*/ 135445 w 270890"/>
              <a:gd name="connsiteY1" fmla="*/ 274 h 1149624"/>
              <a:gd name="connsiteX2" fmla="*/ 268001 w 270890"/>
              <a:gd name="connsiteY2" fmla="*/ 1149624 h 1149624"/>
              <a:gd name="connsiteX3" fmla="*/ 2889 w 270890"/>
              <a:gd name="connsiteY3" fmla="*/ 1149624 h 1149624"/>
              <a:gd name="connsiteX0" fmla="*/ 2889 w 270890"/>
              <a:gd name="connsiteY0" fmla="*/ 1149350 h 1149350"/>
              <a:gd name="connsiteX1" fmla="*/ 135445 w 270890"/>
              <a:gd name="connsiteY1" fmla="*/ 0 h 1149350"/>
              <a:gd name="connsiteX2" fmla="*/ 268001 w 270890"/>
              <a:gd name="connsiteY2" fmla="*/ 1149350 h 1149350"/>
              <a:gd name="connsiteX3" fmla="*/ 2889 w 270890"/>
              <a:gd name="connsiteY3" fmla="*/ 1149350 h 1149350"/>
              <a:gd name="connsiteX0" fmla="*/ 2778 w 239783"/>
              <a:gd name="connsiteY0" fmla="*/ 1149350 h 1149350"/>
              <a:gd name="connsiteX1" fmla="*/ 135334 w 239783"/>
              <a:gd name="connsiteY1" fmla="*/ 0 h 1149350"/>
              <a:gd name="connsiteX2" fmla="*/ 236140 w 239783"/>
              <a:gd name="connsiteY2" fmla="*/ 1149350 h 1149350"/>
              <a:gd name="connsiteX3" fmla="*/ 2778 w 239783"/>
              <a:gd name="connsiteY3" fmla="*/ 1149350 h 1149350"/>
              <a:gd name="connsiteX0" fmla="*/ 4080 w 190016"/>
              <a:gd name="connsiteY0" fmla="*/ 1149350 h 1149350"/>
              <a:gd name="connsiteX1" fmla="*/ 85836 w 190016"/>
              <a:gd name="connsiteY1" fmla="*/ 0 h 1149350"/>
              <a:gd name="connsiteX2" fmla="*/ 186642 w 190016"/>
              <a:gd name="connsiteY2" fmla="*/ 1149350 h 1149350"/>
              <a:gd name="connsiteX3" fmla="*/ 4080 w 190016"/>
              <a:gd name="connsiteY3" fmla="*/ 1149350 h 1149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016" h="1149350">
                <a:moveTo>
                  <a:pt x="4080" y="1149350"/>
                </a:moveTo>
                <a:cubicBezTo>
                  <a:pt x="-18013" y="957792"/>
                  <a:pt x="55409" y="0"/>
                  <a:pt x="85836" y="0"/>
                </a:cubicBezTo>
                <a:cubicBezTo>
                  <a:pt x="116263" y="0"/>
                  <a:pt x="208735" y="957792"/>
                  <a:pt x="186642" y="1149350"/>
                </a:cubicBezTo>
                <a:lnTo>
                  <a:pt x="4080" y="1149350"/>
                </a:lnTo>
                <a:close/>
              </a:path>
            </a:pathLst>
          </a:custGeom>
          <a:solidFill>
            <a:srgbClr val="5740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9157161" y="4869075"/>
            <a:ext cx="315792" cy="992504"/>
          </a:xfrm>
          <a:prstGeom prst="roundRect">
            <a:avLst>
              <a:gd name="adj" fmla="val 43813"/>
            </a:avLst>
          </a:prstGeom>
          <a:solidFill>
            <a:srgbClr val="593C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任意多边形 79"/>
          <p:cNvSpPr/>
          <p:nvPr/>
        </p:nvSpPr>
        <p:spPr>
          <a:xfrm>
            <a:off x="9157161" y="4896414"/>
            <a:ext cx="81023" cy="965165"/>
          </a:xfrm>
          <a:custGeom>
            <a:avLst/>
            <a:gdLst>
              <a:gd name="connsiteX0" fmla="*/ 81023 w 81023"/>
              <a:gd name="connsiteY0" fmla="*/ 0 h 965165"/>
              <a:gd name="connsiteX1" fmla="*/ 79687 w 81023"/>
              <a:gd name="connsiteY1" fmla="*/ 6619 h 965165"/>
              <a:gd name="connsiteX2" fmla="*/ 79687 w 81023"/>
              <a:gd name="connsiteY2" fmla="*/ 965165 h 965165"/>
              <a:gd name="connsiteX3" fmla="*/ 40524 w 81023"/>
              <a:gd name="connsiteY3" fmla="*/ 938761 h 965165"/>
              <a:gd name="connsiteX4" fmla="*/ 0 w 81023"/>
              <a:gd name="connsiteY4" fmla="*/ 840927 h 965165"/>
              <a:gd name="connsiteX5" fmla="*/ 0 w 81023"/>
              <a:gd name="connsiteY5" fmla="*/ 125139 h 965165"/>
              <a:gd name="connsiteX6" fmla="*/ 40524 w 81023"/>
              <a:gd name="connsiteY6" fmla="*/ 27305 h 96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023" h="965165">
                <a:moveTo>
                  <a:pt x="81023" y="0"/>
                </a:moveTo>
                <a:lnTo>
                  <a:pt x="79687" y="6619"/>
                </a:lnTo>
                <a:lnTo>
                  <a:pt x="79687" y="965165"/>
                </a:lnTo>
                <a:lnTo>
                  <a:pt x="40524" y="938761"/>
                </a:lnTo>
                <a:cubicBezTo>
                  <a:pt x="15486" y="913723"/>
                  <a:pt x="0" y="879134"/>
                  <a:pt x="0" y="840927"/>
                </a:cubicBezTo>
                <a:lnTo>
                  <a:pt x="0" y="125139"/>
                </a:lnTo>
                <a:cubicBezTo>
                  <a:pt x="0" y="86933"/>
                  <a:pt x="15486" y="52343"/>
                  <a:pt x="40524" y="27305"/>
                </a:cubicBezTo>
                <a:close/>
              </a:path>
            </a:pathLst>
          </a:custGeom>
          <a:solidFill>
            <a:srgbClr val="6D5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7845807" y="1513182"/>
            <a:ext cx="3036889" cy="3690562"/>
          </a:xfrm>
          <a:custGeom>
            <a:avLst/>
            <a:gdLst>
              <a:gd name="connsiteX0" fmla="*/ 1511576 w 3036889"/>
              <a:gd name="connsiteY0" fmla="*/ 0 h 3690562"/>
              <a:gd name="connsiteX1" fmla="*/ 2338939 w 3036889"/>
              <a:gd name="connsiteY1" fmla="*/ 1426489 h 3690562"/>
              <a:gd name="connsiteX2" fmla="*/ 1792361 w 3036889"/>
              <a:gd name="connsiteY2" fmla="*/ 1426489 h 3690562"/>
              <a:gd name="connsiteX3" fmla="*/ 1802023 w 3036889"/>
              <a:gd name="connsiteY3" fmla="*/ 1449220 h 3690562"/>
              <a:gd name="connsiteX4" fmla="*/ 2611439 w 3036889"/>
              <a:gd name="connsiteY4" fmla="*/ 2466496 h 3690562"/>
              <a:gd name="connsiteX5" fmla="*/ 1935779 w 3036889"/>
              <a:gd name="connsiteY5" fmla="*/ 2466496 h 3690562"/>
              <a:gd name="connsiteX6" fmla="*/ 2019114 w 3036889"/>
              <a:gd name="connsiteY6" fmla="*/ 2593912 h 3690562"/>
              <a:gd name="connsiteX7" fmla="*/ 3036889 w 3036889"/>
              <a:gd name="connsiteY7" fmla="*/ 3690562 h 3690562"/>
              <a:gd name="connsiteX8" fmla="*/ 0 w 3036889"/>
              <a:gd name="connsiteY8" fmla="*/ 3677862 h 3690562"/>
              <a:gd name="connsiteX9" fmla="*/ 908531 w 3036889"/>
              <a:gd name="connsiteY9" fmla="*/ 2677965 h 3690562"/>
              <a:gd name="connsiteX10" fmla="*/ 1051863 w 3036889"/>
              <a:gd name="connsiteY10" fmla="*/ 2466496 h 3690562"/>
              <a:gd name="connsiteX11" fmla="*/ 501650 w 3036889"/>
              <a:gd name="connsiteY11" fmla="*/ 2466496 h 3690562"/>
              <a:gd name="connsiteX12" fmla="*/ 1146631 w 3036889"/>
              <a:gd name="connsiteY12" fmla="*/ 1548454 h 3690562"/>
              <a:gd name="connsiteX13" fmla="*/ 1196764 w 3036889"/>
              <a:gd name="connsiteY13" fmla="*/ 1426489 h 3690562"/>
              <a:gd name="connsiteX14" fmla="*/ 684212 w 3036889"/>
              <a:gd name="connsiteY14" fmla="*/ 1426489 h 3690562"/>
              <a:gd name="connsiteX15" fmla="*/ 1511576 w 3036889"/>
              <a:gd name="connsiteY15" fmla="*/ 0 h 3690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036889" h="3690562">
                <a:moveTo>
                  <a:pt x="1511576" y="0"/>
                </a:moveTo>
                <a:cubicBezTo>
                  <a:pt x="1701639" y="580271"/>
                  <a:pt x="1696438" y="1246268"/>
                  <a:pt x="2338939" y="1426489"/>
                </a:cubicBezTo>
                <a:lnTo>
                  <a:pt x="1792361" y="1426489"/>
                </a:lnTo>
                <a:lnTo>
                  <a:pt x="1802023" y="1449220"/>
                </a:lnTo>
                <a:cubicBezTo>
                  <a:pt x="1994867" y="1868866"/>
                  <a:pt x="2242318" y="2231601"/>
                  <a:pt x="2611439" y="2466496"/>
                </a:cubicBezTo>
                <a:lnTo>
                  <a:pt x="1935779" y="2466496"/>
                </a:lnTo>
                <a:lnTo>
                  <a:pt x="2019114" y="2593912"/>
                </a:lnTo>
                <a:cubicBezTo>
                  <a:pt x="2326059" y="3045804"/>
                  <a:pt x="2667768" y="3455667"/>
                  <a:pt x="3036889" y="3690562"/>
                </a:cubicBezTo>
                <a:lnTo>
                  <a:pt x="0" y="3677862"/>
                </a:lnTo>
                <a:cubicBezTo>
                  <a:pt x="255464" y="3545609"/>
                  <a:pt x="576615" y="3154842"/>
                  <a:pt x="908531" y="2677965"/>
                </a:cubicBezTo>
                <a:lnTo>
                  <a:pt x="1051863" y="2466496"/>
                </a:lnTo>
                <a:lnTo>
                  <a:pt x="501650" y="2466496"/>
                </a:lnTo>
                <a:cubicBezTo>
                  <a:pt x="757114" y="2334243"/>
                  <a:pt x="954241" y="1995565"/>
                  <a:pt x="1146631" y="1548454"/>
                </a:cubicBezTo>
                <a:lnTo>
                  <a:pt x="1196764" y="1426489"/>
                </a:lnTo>
                <a:lnTo>
                  <a:pt x="684212" y="1426489"/>
                </a:lnTo>
                <a:cubicBezTo>
                  <a:pt x="1069538" y="1370093"/>
                  <a:pt x="1402476" y="575509"/>
                  <a:pt x="1511576" y="0"/>
                </a:cubicBezTo>
                <a:close/>
              </a:path>
            </a:pathLst>
          </a:custGeom>
          <a:solidFill>
            <a:srgbClr val="ACD6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2"/>
          <a:srcRect t="17485" b="38384"/>
          <a:stretch>
            <a:fillRect/>
          </a:stretch>
        </p:blipFill>
        <p:spPr>
          <a:xfrm>
            <a:off x="7836122" y="1515072"/>
            <a:ext cx="2584928" cy="3688672"/>
          </a:xfrm>
          <a:custGeom>
            <a:avLst/>
            <a:gdLst>
              <a:gd name="connsiteX0" fmla="*/ 1511576 w 2584928"/>
              <a:gd name="connsiteY0" fmla="*/ 0 h 3688672"/>
              <a:gd name="connsiteX1" fmla="*/ 2338939 w 2584928"/>
              <a:gd name="connsiteY1" fmla="*/ 1426489 h 3688672"/>
              <a:gd name="connsiteX2" fmla="*/ 1792361 w 2584928"/>
              <a:gd name="connsiteY2" fmla="*/ 1426489 h 3688672"/>
              <a:gd name="connsiteX3" fmla="*/ 1802023 w 2584928"/>
              <a:gd name="connsiteY3" fmla="*/ 1449220 h 3688672"/>
              <a:gd name="connsiteX4" fmla="*/ 2478591 w 2584928"/>
              <a:gd name="connsiteY4" fmla="*/ 2372557 h 3688672"/>
              <a:gd name="connsiteX5" fmla="*/ 2584928 w 2584928"/>
              <a:gd name="connsiteY5" fmla="*/ 2447750 h 3688672"/>
              <a:gd name="connsiteX6" fmla="*/ 2584928 w 2584928"/>
              <a:gd name="connsiteY6" fmla="*/ 2466496 h 3688672"/>
              <a:gd name="connsiteX7" fmla="*/ 1935779 w 2584928"/>
              <a:gd name="connsiteY7" fmla="*/ 2466496 h 3688672"/>
              <a:gd name="connsiteX8" fmla="*/ 2019114 w 2584928"/>
              <a:gd name="connsiteY8" fmla="*/ 2593912 h 3688672"/>
              <a:gd name="connsiteX9" fmla="*/ 2504685 w 2584928"/>
              <a:gd name="connsiteY9" fmla="*/ 3223611 h 3688672"/>
              <a:gd name="connsiteX10" fmla="*/ 2584928 w 2584928"/>
              <a:gd name="connsiteY10" fmla="*/ 3303679 h 3688672"/>
              <a:gd name="connsiteX11" fmla="*/ 2584928 w 2584928"/>
              <a:gd name="connsiteY11" fmla="*/ 3688672 h 3688672"/>
              <a:gd name="connsiteX12" fmla="*/ 0 w 2584928"/>
              <a:gd name="connsiteY12" fmla="*/ 3677862 h 3688672"/>
              <a:gd name="connsiteX13" fmla="*/ 908531 w 2584928"/>
              <a:gd name="connsiteY13" fmla="*/ 2677965 h 3688672"/>
              <a:gd name="connsiteX14" fmla="*/ 1051863 w 2584928"/>
              <a:gd name="connsiteY14" fmla="*/ 2466496 h 3688672"/>
              <a:gd name="connsiteX15" fmla="*/ 501650 w 2584928"/>
              <a:gd name="connsiteY15" fmla="*/ 2466496 h 3688672"/>
              <a:gd name="connsiteX16" fmla="*/ 1146631 w 2584928"/>
              <a:gd name="connsiteY16" fmla="*/ 1548454 h 3688672"/>
              <a:gd name="connsiteX17" fmla="*/ 1196764 w 2584928"/>
              <a:gd name="connsiteY17" fmla="*/ 1426489 h 3688672"/>
              <a:gd name="connsiteX18" fmla="*/ 684212 w 2584928"/>
              <a:gd name="connsiteY18" fmla="*/ 1426489 h 3688672"/>
              <a:gd name="connsiteX19" fmla="*/ 1511576 w 2584928"/>
              <a:gd name="connsiteY19" fmla="*/ 0 h 3688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584928" h="3688672">
                <a:moveTo>
                  <a:pt x="1511576" y="0"/>
                </a:moveTo>
                <a:cubicBezTo>
                  <a:pt x="1701639" y="580271"/>
                  <a:pt x="1696438" y="1246268"/>
                  <a:pt x="2338939" y="1426489"/>
                </a:cubicBezTo>
                <a:lnTo>
                  <a:pt x="1792361" y="1426489"/>
                </a:lnTo>
                <a:lnTo>
                  <a:pt x="1802023" y="1449220"/>
                </a:lnTo>
                <a:cubicBezTo>
                  <a:pt x="1970761" y="1816410"/>
                  <a:pt x="2181308" y="2140028"/>
                  <a:pt x="2478591" y="2372557"/>
                </a:cubicBezTo>
                <a:lnTo>
                  <a:pt x="2584928" y="2447750"/>
                </a:lnTo>
                <a:lnTo>
                  <a:pt x="2584928" y="2466496"/>
                </a:lnTo>
                <a:lnTo>
                  <a:pt x="1935779" y="2466496"/>
                </a:lnTo>
                <a:lnTo>
                  <a:pt x="2019114" y="2593912"/>
                </a:lnTo>
                <a:cubicBezTo>
                  <a:pt x="2172586" y="2819858"/>
                  <a:pt x="2334750" y="3035297"/>
                  <a:pt x="2504685" y="3223611"/>
                </a:cubicBezTo>
                <a:lnTo>
                  <a:pt x="2584928" y="3303679"/>
                </a:lnTo>
                <a:lnTo>
                  <a:pt x="2584928" y="3688672"/>
                </a:lnTo>
                <a:lnTo>
                  <a:pt x="0" y="3677862"/>
                </a:lnTo>
                <a:cubicBezTo>
                  <a:pt x="255464" y="3545609"/>
                  <a:pt x="576615" y="3154842"/>
                  <a:pt x="908531" y="2677965"/>
                </a:cubicBezTo>
                <a:lnTo>
                  <a:pt x="1051863" y="2466496"/>
                </a:lnTo>
                <a:lnTo>
                  <a:pt x="501650" y="2466496"/>
                </a:lnTo>
                <a:cubicBezTo>
                  <a:pt x="757114" y="2334243"/>
                  <a:pt x="954241" y="1995565"/>
                  <a:pt x="1146631" y="1548454"/>
                </a:cubicBezTo>
                <a:lnTo>
                  <a:pt x="1196764" y="1426489"/>
                </a:lnTo>
                <a:lnTo>
                  <a:pt x="684212" y="1426489"/>
                </a:lnTo>
                <a:cubicBezTo>
                  <a:pt x="1069538" y="1370093"/>
                  <a:pt x="1402476" y="575509"/>
                  <a:pt x="1511576" y="0"/>
                </a:cubicBezTo>
                <a:close/>
              </a:path>
            </a:pathLst>
          </a:custGeom>
        </p:spPr>
      </p:pic>
      <p:sp>
        <p:nvSpPr>
          <p:cNvPr id="108" name="五角星 107"/>
          <p:cNvSpPr/>
          <p:nvPr/>
        </p:nvSpPr>
        <p:spPr>
          <a:xfrm>
            <a:off x="9166903" y="1199156"/>
            <a:ext cx="401297" cy="325015"/>
          </a:xfrm>
          <a:custGeom>
            <a:avLst/>
            <a:gdLst>
              <a:gd name="connsiteX0" fmla="*/ 0 w 401297"/>
              <a:gd name="connsiteY0" fmla="*/ 156043 h 408526"/>
              <a:gd name="connsiteX1" fmla="*/ 146182 w 401297"/>
              <a:gd name="connsiteY1" fmla="*/ 145582 h 408526"/>
              <a:gd name="connsiteX2" fmla="*/ 200649 w 401297"/>
              <a:gd name="connsiteY2" fmla="*/ 0 h 408526"/>
              <a:gd name="connsiteX3" fmla="*/ 255115 w 401297"/>
              <a:gd name="connsiteY3" fmla="*/ 145582 h 408526"/>
              <a:gd name="connsiteX4" fmla="*/ 401297 w 401297"/>
              <a:gd name="connsiteY4" fmla="*/ 156043 h 408526"/>
              <a:gd name="connsiteX5" fmla="*/ 288777 w 401297"/>
              <a:gd name="connsiteY5" fmla="*/ 256478 h 408526"/>
              <a:gd name="connsiteX6" fmla="*/ 324656 w 401297"/>
              <a:gd name="connsiteY6" fmla="*/ 408525 h 408526"/>
              <a:gd name="connsiteX7" fmla="*/ 200649 w 401297"/>
              <a:gd name="connsiteY7" fmla="*/ 325015 h 408526"/>
              <a:gd name="connsiteX8" fmla="*/ 76641 w 401297"/>
              <a:gd name="connsiteY8" fmla="*/ 408525 h 408526"/>
              <a:gd name="connsiteX9" fmla="*/ 112520 w 401297"/>
              <a:gd name="connsiteY9" fmla="*/ 256478 h 408526"/>
              <a:gd name="connsiteX10" fmla="*/ 0 w 401297"/>
              <a:gd name="connsiteY10" fmla="*/ 156043 h 408526"/>
              <a:gd name="connsiteX0" fmla="*/ 0 w 401297"/>
              <a:gd name="connsiteY0" fmla="*/ 156043 h 408525"/>
              <a:gd name="connsiteX1" fmla="*/ 146182 w 401297"/>
              <a:gd name="connsiteY1" fmla="*/ 145582 h 408525"/>
              <a:gd name="connsiteX2" fmla="*/ 200649 w 401297"/>
              <a:gd name="connsiteY2" fmla="*/ 0 h 408525"/>
              <a:gd name="connsiteX3" fmla="*/ 255115 w 401297"/>
              <a:gd name="connsiteY3" fmla="*/ 145582 h 408525"/>
              <a:gd name="connsiteX4" fmla="*/ 401297 w 401297"/>
              <a:gd name="connsiteY4" fmla="*/ 156043 h 408525"/>
              <a:gd name="connsiteX5" fmla="*/ 288777 w 401297"/>
              <a:gd name="connsiteY5" fmla="*/ 256478 h 408525"/>
              <a:gd name="connsiteX6" fmla="*/ 324656 w 401297"/>
              <a:gd name="connsiteY6" fmla="*/ 408525 h 408525"/>
              <a:gd name="connsiteX7" fmla="*/ 200649 w 401297"/>
              <a:gd name="connsiteY7" fmla="*/ 325015 h 408525"/>
              <a:gd name="connsiteX8" fmla="*/ 156016 w 401297"/>
              <a:gd name="connsiteY8" fmla="*/ 313275 h 408525"/>
              <a:gd name="connsiteX9" fmla="*/ 112520 w 401297"/>
              <a:gd name="connsiteY9" fmla="*/ 256478 h 408525"/>
              <a:gd name="connsiteX10" fmla="*/ 0 w 401297"/>
              <a:gd name="connsiteY10" fmla="*/ 156043 h 408525"/>
              <a:gd name="connsiteX0" fmla="*/ 0 w 401297"/>
              <a:gd name="connsiteY0" fmla="*/ 156043 h 408525"/>
              <a:gd name="connsiteX1" fmla="*/ 146182 w 401297"/>
              <a:gd name="connsiteY1" fmla="*/ 145582 h 408525"/>
              <a:gd name="connsiteX2" fmla="*/ 200649 w 401297"/>
              <a:gd name="connsiteY2" fmla="*/ 0 h 408525"/>
              <a:gd name="connsiteX3" fmla="*/ 255115 w 401297"/>
              <a:gd name="connsiteY3" fmla="*/ 145582 h 408525"/>
              <a:gd name="connsiteX4" fmla="*/ 401297 w 401297"/>
              <a:gd name="connsiteY4" fmla="*/ 156043 h 408525"/>
              <a:gd name="connsiteX5" fmla="*/ 288777 w 401297"/>
              <a:gd name="connsiteY5" fmla="*/ 256478 h 408525"/>
              <a:gd name="connsiteX6" fmla="*/ 324656 w 401297"/>
              <a:gd name="connsiteY6" fmla="*/ 408525 h 408525"/>
              <a:gd name="connsiteX7" fmla="*/ 200649 w 401297"/>
              <a:gd name="connsiteY7" fmla="*/ 325015 h 408525"/>
              <a:gd name="connsiteX8" fmla="*/ 156016 w 401297"/>
              <a:gd name="connsiteY8" fmla="*/ 313275 h 408525"/>
              <a:gd name="connsiteX9" fmla="*/ 141095 w 401297"/>
              <a:gd name="connsiteY9" fmla="*/ 240603 h 408525"/>
              <a:gd name="connsiteX10" fmla="*/ 0 w 401297"/>
              <a:gd name="connsiteY10" fmla="*/ 156043 h 408525"/>
              <a:gd name="connsiteX0" fmla="*/ 0 w 401297"/>
              <a:gd name="connsiteY0" fmla="*/ 156043 h 325015"/>
              <a:gd name="connsiteX1" fmla="*/ 146182 w 401297"/>
              <a:gd name="connsiteY1" fmla="*/ 145582 h 325015"/>
              <a:gd name="connsiteX2" fmla="*/ 200649 w 401297"/>
              <a:gd name="connsiteY2" fmla="*/ 0 h 325015"/>
              <a:gd name="connsiteX3" fmla="*/ 255115 w 401297"/>
              <a:gd name="connsiteY3" fmla="*/ 145582 h 325015"/>
              <a:gd name="connsiteX4" fmla="*/ 401297 w 401297"/>
              <a:gd name="connsiteY4" fmla="*/ 156043 h 325015"/>
              <a:gd name="connsiteX5" fmla="*/ 288777 w 401297"/>
              <a:gd name="connsiteY5" fmla="*/ 256478 h 325015"/>
              <a:gd name="connsiteX6" fmla="*/ 254806 w 401297"/>
              <a:gd name="connsiteY6" fmla="*/ 300575 h 325015"/>
              <a:gd name="connsiteX7" fmla="*/ 200649 w 401297"/>
              <a:gd name="connsiteY7" fmla="*/ 325015 h 325015"/>
              <a:gd name="connsiteX8" fmla="*/ 156016 w 401297"/>
              <a:gd name="connsiteY8" fmla="*/ 313275 h 325015"/>
              <a:gd name="connsiteX9" fmla="*/ 141095 w 401297"/>
              <a:gd name="connsiteY9" fmla="*/ 240603 h 325015"/>
              <a:gd name="connsiteX10" fmla="*/ 0 w 401297"/>
              <a:gd name="connsiteY10" fmla="*/ 156043 h 325015"/>
              <a:gd name="connsiteX0" fmla="*/ 0 w 401297"/>
              <a:gd name="connsiteY0" fmla="*/ 156043 h 325015"/>
              <a:gd name="connsiteX1" fmla="*/ 146182 w 401297"/>
              <a:gd name="connsiteY1" fmla="*/ 145582 h 325015"/>
              <a:gd name="connsiteX2" fmla="*/ 200649 w 401297"/>
              <a:gd name="connsiteY2" fmla="*/ 0 h 325015"/>
              <a:gd name="connsiteX3" fmla="*/ 255115 w 401297"/>
              <a:gd name="connsiteY3" fmla="*/ 145582 h 325015"/>
              <a:gd name="connsiteX4" fmla="*/ 401297 w 401297"/>
              <a:gd name="connsiteY4" fmla="*/ 156043 h 325015"/>
              <a:gd name="connsiteX5" fmla="*/ 257027 w 401297"/>
              <a:gd name="connsiteY5" fmla="*/ 208853 h 325015"/>
              <a:gd name="connsiteX6" fmla="*/ 254806 w 401297"/>
              <a:gd name="connsiteY6" fmla="*/ 300575 h 325015"/>
              <a:gd name="connsiteX7" fmla="*/ 200649 w 401297"/>
              <a:gd name="connsiteY7" fmla="*/ 325015 h 325015"/>
              <a:gd name="connsiteX8" fmla="*/ 156016 w 401297"/>
              <a:gd name="connsiteY8" fmla="*/ 313275 h 325015"/>
              <a:gd name="connsiteX9" fmla="*/ 141095 w 401297"/>
              <a:gd name="connsiteY9" fmla="*/ 240603 h 325015"/>
              <a:gd name="connsiteX10" fmla="*/ 0 w 401297"/>
              <a:gd name="connsiteY10" fmla="*/ 156043 h 325015"/>
              <a:gd name="connsiteX0" fmla="*/ 0 w 401297"/>
              <a:gd name="connsiteY0" fmla="*/ 156043 h 325015"/>
              <a:gd name="connsiteX1" fmla="*/ 146182 w 401297"/>
              <a:gd name="connsiteY1" fmla="*/ 145582 h 325015"/>
              <a:gd name="connsiteX2" fmla="*/ 200649 w 401297"/>
              <a:gd name="connsiteY2" fmla="*/ 0 h 325015"/>
              <a:gd name="connsiteX3" fmla="*/ 255115 w 401297"/>
              <a:gd name="connsiteY3" fmla="*/ 145582 h 325015"/>
              <a:gd name="connsiteX4" fmla="*/ 401297 w 401297"/>
              <a:gd name="connsiteY4" fmla="*/ 171918 h 325015"/>
              <a:gd name="connsiteX5" fmla="*/ 257027 w 401297"/>
              <a:gd name="connsiteY5" fmla="*/ 208853 h 325015"/>
              <a:gd name="connsiteX6" fmla="*/ 254806 w 401297"/>
              <a:gd name="connsiteY6" fmla="*/ 300575 h 325015"/>
              <a:gd name="connsiteX7" fmla="*/ 200649 w 401297"/>
              <a:gd name="connsiteY7" fmla="*/ 325015 h 325015"/>
              <a:gd name="connsiteX8" fmla="*/ 156016 w 401297"/>
              <a:gd name="connsiteY8" fmla="*/ 313275 h 325015"/>
              <a:gd name="connsiteX9" fmla="*/ 141095 w 401297"/>
              <a:gd name="connsiteY9" fmla="*/ 240603 h 325015"/>
              <a:gd name="connsiteX10" fmla="*/ 0 w 401297"/>
              <a:gd name="connsiteY10" fmla="*/ 156043 h 325015"/>
              <a:gd name="connsiteX0" fmla="*/ 0 w 401297"/>
              <a:gd name="connsiteY0" fmla="*/ 156043 h 325015"/>
              <a:gd name="connsiteX1" fmla="*/ 146182 w 401297"/>
              <a:gd name="connsiteY1" fmla="*/ 145582 h 325015"/>
              <a:gd name="connsiteX2" fmla="*/ 200649 w 401297"/>
              <a:gd name="connsiteY2" fmla="*/ 0 h 325015"/>
              <a:gd name="connsiteX3" fmla="*/ 255115 w 401297"/>
              <a:gd name="connsiteY3" fmla="*/ 145582 h 325015"/>
              <a:gd name="connsiteX4" fmla="*/ 401297 w 401297"/>
              <a:gd name="connsiteY4" fmla="*/ 171918 h 325015"/>
              <a:gd name="connsiteX5" fmla="*/ 257027 w 401297"/>
              <a:gd name="connsiteY5" fmla="*/ 208853 h 325015"/>
              <a:gd name="connsiteX6" fmla="*/ 254806 w 401297"/>
              <a:gd name="connsiteY6" fmla="*/ 300575 h 325015"/>
              <a:gd name="connsiteX7" fmla="*/ 200649 w 401297"/>
              <a:gd name="connsiteY7" fmla="*/ 325015 h 325015"/>
              <a:gd name="connsiteX8" fmla="*/ 156016 w 401297"/>
              <a:gd name="connsiteY8" fmla="*/ 313275 h 325015"/>
              <a:gd name="connsiteX9" fmla="*/ 141095 w 401297"/>
              <a:gd name="connsiteY9" fmla="*/ 240603 h 325015"/>
              <a:gd name="connsiteX10" fmla="*/ 0 w 401297"/>
              <a:gd name="connsiteY10" fmla="*/ 156043 h 325015"/>
              <a:gd name="connsiteX0" fmla="*/ 0 w 401297"/>
              <a:gd name="connsiteY0" fmla="*/ 156043 h 325015"/>
              <a:gd name="connsiteX1" fmla="*/ 146182 w 401297"/>
              <a:gd name="connsiteY1" fmla="*/ 145582 h 325015"/>
              <a:gd name="connsiteX2" fmla="*/ 200649 w 401297"/>
              <a:gd name="connsiteY2" fmla="*/ 0 h 325015"/>
              <a:gd name="connsiteX3" fmla="*/ 255115 w 401297"/>
              <a:gd name="connsiteY3" fmla="*/ 145582 h 325015"/>
              <a:gd name="connsiteX4" fmla="*/ 401297 w 401297"/>
              <a:gd name="connsiteY4" fmla="*/ 171918 h 325015"/>
              <a:gd name="connsiteX5" fmla="*/ 257027 w 401297"/>
              <a:gd name="connsiteY5" fmla="*/ 208853 h 325015"/>
              <a:gd name="connsiteX6" fmla="*/ 254806 w 401297"/>
              <a:gd name="connsiteY6" fmla="*/ 300575 h 325015"/>
              <a:gd name="connsiteX7" fmla="*/ 200649 w 401297"/>
              <a:gd name="connsiteY7" fmla="*/ 325015 h 325015"/>
              <a:gd name="connsiteX8" fmla="*/ 156016 w 401297"/>
              <a:gd name="connsiteY8" fmla="*/ 313275 h 325015"/>
              <a:gd name="connsiteX9" fmla="*/ 141095 w 401297"/>
              <a:gd name="connsiteY9" fmla="*/ 240603 h 325015"/>
              <a:gd name="connsiteX10" fmla="*/ 0 w 401297"/>
              <a:gd name="connsiteY10" fmla="*/ 156043 h 325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1297" h="325015">
                <a:moveTo>
                  <a:pt x="0" y="156043"/>
                </a:moveTo>
                <a:lnTo>
                  <a:pt x="146182" y="145582"/>
                </a:lnTo>
                <a:cubicBezTo>
                  <a:pt x="164338" y="97055"/>
                  <a:pt x="166618" y="26302"/>
                  <a:pt x="200649" y="0"/>
                </a:cubicBezTo>
                <a:cubicBezTo>
                  <a:pt x="250554" y="48527"/>
                  <a:pt x="236960" y="97055"/>
                  <a:pt x="255115" y="145582"/>
                </a:cubicBezTo>
                <a:lnTo>
                  <a:pt x="401297" y="171918"/>
                </a:lnTo>
                <a:lnTo>
                  <a:pt x="257027" y="208853"/>
                </a:lnTo>
                <a:cubicBezTo>
                  <a:pt x="256287" y="239427"/>
                  <a:pt x="255546" y="270001"/>
                  <a:pt x="254806" y="300575"/>
                </a:cubicBezTo>
                <a:lnTo>
                  <a:pt x="200649" y="325015"/>
                </a:lnTo>
                <a:lnTo>
                  <a:pt x="156016" y="313275"/>
                </a:lnTo>
                <a:lnTo>
                  <a:pt x="141095" y="240603"/>
                </a:lnTo>
                <a:lnTo>
                  <a:pt x="0" y="15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五角星 104"/>
          <p:cNvSpPr/>
          <p:nvPr/>
        </p:nvSpPr>
        <p:spPr>
          <a:xfrm>
            <a:off x="9166903" y="1218023"/>
            <a:ext cx="401297" cy="401297"/>
          </a:xfrm>
          <a:prstGeom prst="star5">
            <a:avLst>
              <a:gd name="adj" fmla="val 24823"/>
              <a:gd name="hf" fmla="val 105146"/>
              <a:gd name="vf" fmla="val 110557"/>
            </a:avLst>
          </a:prstGeom>
          <a:solidFill>
            <a:srgbClr val="FE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任意多边形 106"/>
          <p:cNvSpPr/>
          <p:nvPr/>
        </p:nvSpPr>
        <p:spPr>
          <a:xfrm>
            <a:off x="9243578" y="1505611"/>
            <a:ext cx="248015" cy="108131"/>
          </a:xfrm>
          <a:custGeom>
            <a:avLst/>
            <a:gdLst>
              <a:gd name="connsiteX0" fmla="*/ 124007 w 248015"/>
              <a:gd name="connsiteY0" fmla="*/ 0 h 108131"/>
              <a:gd name="connsiteX1" fmla="*/ 233316 w 248015"/>
              <a:gd name="connsiteY1" fmla="*/ 60564 h 108131"/>
              <a:gd name="connsiteX2" fmla="*/ 248015 w 248015"/>
              <a:gd name="connsiteY2" fmla="*/ 108131 h 108131"/>
              <a:gd name="connsiteX3" fmla="*/ 124008 w 248015"/>
              <a:gd name="connsiteY3" fmla="*/ 13397 h 108131"/>
              <a:gd name="connsiteX4" fmla="*/ 0 w 248015"/>
              <a:gd name="connsiteY4" fmla="*/ 108131 h 108131"/>
              <a:gd name="connsiteX5" fmla="*/ 14700 w 248015"/>
              <a:gd name="connsiteY5" fmla="*/ 60564 h 10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8015" h="108131">
                <a:moveTo>
                  <a:pt x="124007" y="0"/>
                </a:moveTo>
                <a:lnTo>
                  <a:pt x="233316" y="60564"/>
                </a:lnTo>
                <a:lnTo>
                  <a:pt x="248015" y="108131"/>
                </a:lnTo>
                <a:lnTo>
                  <a:pt x="124008" y="13397"/>
                </a:lnTo>
                <a:lnTo>
                  <a:pt x="0" y="108131"/>
                </a:lnTo>
                <a:lnTo>
                  <a:pt x="14700" y="60564"/>
                </a:lnTo>
                <a:close/>
              </a:path>
            </a:pathLst>
          </a:custGeom>
          <a:solidFill>
            <a:srgbClr val="D38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7100171" y="3878346"/>
            <a:ext cx="1412062" cy="933305"/>
          </a:xfrm>
          <a:custGeom>
            <a:avLst/>
            <a:gdLst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76512"/>
              <a:gd name="connsiteX1" fmla="*/ 9525 w 1095375"/>
              <a:gd name="connsiteY1" fmla="*/ 904875 h 976512"/>
              <a:gd name="connsiteX2" fmla="*/ 0 w 1095375"/>
              <a:gd name="connsiteY2" fmla="*/ 0 h 976512"/>
              <a:gd name="connsiteX3" fmla="*/ 352425 w 1095375"/>
              <a:gd name="connsiteY3" fmla="*/ 266700 h 976512"/>
              <a:gd name="connsiteX4" fmla="*/ 123825 w 1095375"/>
              <a:gd name="connsiteY4" fmla="*/ 438150 h 976512"/>
              <a:gd name="connsiteX5" fmla="*/ 57150 w 1095375"/>
              <a:gd name="connsiteY5" fmla="*/ 166688 h 976512"/>
              <a:gd name="connsiteX6" fmla="*/ 66675 w 1095375"/>
              <a:gd name="connsiteY6" fmla="*/ 685800 h 976512"/>
              <a:gd name="connsiteX7" fmla="*/ 1095375 w 1095375"/>
              <a:gd name="connsiteY7" fmla="*/ 423863 h 976512"/>
              <a:gd name="connsiteX0" fmla="*/ 1224516 w 1224516"/>
              <a:gd name="connsiteY0" fmla="*/ 423863 h 919541"/>
              <a:gd name="connsiteX1" fmla="*/ 138666 w 1224516"/>
              <a:gd name="connsiteY1" fmla="*/ 904875 h 919541"/>
              <a:gd name="connsiteX2" fmla="*/ 129141 w 1224516"/>
              <a:gd name="connsiteY2" fmla="*/ 0 h 919541"/>
              <a:gd name="connsiteX3" fmla="*/ 481566 w 1224516"/>
              <a:gd name="connsiteY3" fmla="*/ 266700 h 919541"/>
              <a:gd name="connsiteX4" fmla="*/ 252966 w 1224516"/>
              <a:gd name="connsiteY4" fmla="*/ 438150 h 919541"/>
              <a:gd name="connsiteX5" fmla="*/ 186291 w 1224516"/>
              <a:gd name="connsiteY5" fmla="*/ 166688 h 919541"/>
              <a:gd name="connsiteX6" fmla="*/ 195816 w 1224516"/>
              <a:gd name="connsiteY6" fmla="*/ 685800 h 919541"/>
              <a:gd name="connsiteX7" fmla="*/ 1224516 w 1224516"/>
              <a:gd name="connsiteY7" fmla="*/ 423863 h 919541"/>
              <a:gd name="connsiteX0" fmla="*/ 1207343 w 1207343"/>
              <a:gd name="connsiteY0" fmla="*/ 423863 h 905592"/>
              <a:gd name="connsiteX1" fmla="*/ 145306 w 1207343"/>
              <a:gd name="connsiteY1" fmla="*/ 890587 h 905592"/>
              <a:gd name="connsiteX2" fmla="*/ 111968 w 1207343"/>
              <a:gd name="connsiteY2" fmla="*/ 0 h 905592"/>
              <a:gd name="connsiteX3" fmla="*/ 464393 w 1207343"/>
              <a:gd name="connsiteY3" fmla="*/ 266700 h 905592"/>
              <a:gd name="connsiteX4" fmla="*/ 235793 w 1207343"/>
              <a:gd name="connsiteY4" fmla="*/ 438150 h 905592"/>
              <a:gd name="connsiteX5" fmla="*/ 169118 w 1207343"/>
              <a:gd name="connsiteY5" fmla="*/ 166688 h 905592"/>
              <a:gd name="connsiteX6" fmla="*/ 178643 w 1207343"/>
              <a:gd name="connsiteY6" fmla="*/ 685800 h 905592"/>
              <a:gd name="connsiteX7" fmla="*/ 1207343 w 1207343"/>
              <a:gd name="connsiteY7" fmla="*/ 423863 h 905592"/>
              <a:gd name="connsiteX0" fmla="*/ 1207343 w 1207343"/>
              <a:gd name="connsiteY0" fmla="*/ 423863 h 918657"/>
              <a:gd name="connsiteX1" fmla="*/ 145306 w 1207343"/>
              <a:gd name="connsiteY1" fmla="*/ 890587 h 918657"/>
              <a:gd name="connsiteX2" fmla="*/ 111968 w 1207343"/>
              <a:gd name="connsiteY2" fmla="*/ 0 h 918657"/>
              <a:gd name="connsiteX3" fmla="*/ 464393 w 1207343"/>
              <a:gd name="connsiteY3" fmla="*/ 266700 h 918657"/>
              <a:gd name="connsiteX4" fmla="*/ 235793 w 1207343"/>
              <a:gd name="connsiteY4" fmla="*/ 438150 h 918657"/>
              <a:gd name="connsiteX5" fmla="*/ 169118 w 1207343"/>
              <a:gd name="connsiteY5" fmla="*/ 166688 h 918657"/>
              <a:gd name="connsiteX6" fmla="*/ 178643 w 1207343"/>
              <a:gd name="connsiteY6" fmla="*/ 685800 h 918657"/>
              <a:gd name="connsiteX7" fmla="*/ 1207343 w 1207343"/>
              <a:gd name="connsiteY7" fmla="*/ 423863 h 918657"/>
              <a:gd name="connsiteX0" fmla="*/ 1389856 w 1389856"/>
              <a:gd name="connsiteY0" fmla="*/ 423863 h 918657"/>
              <a:gd name="connsiteX1" fmla="*/ 327819 w 1389856"/>
              <a:gd name="connsiteY1" fmla="*/ 890587 h 918657"/>
              <a:gd name="connsiteX2" fmla="*/ 294481 w 1389856"/>
              <a:gd name="connsiteY2" fmla="*/ 0 h 918657"/>
              <a:gd name="connsiteX3" fmla="*/ 646906 w 1389856"/>
              <a:gd name="connsiteY3" fmla="*/ 266700 h 918657"/>
              <a:gd name="connsiteX4" fmla="*/ 418306 w 1389856"/>
              <a:gd name="connsiteY4" fmla="*/ 438150 h 918657"/>
              <a:gd name="connsiteX5" fmla="*/ 351631 w 1389856"/>
              <a:gd name="connsiteY5" fmla="*/ 166688 h 918657"/>
              <a:gd name="connsiteX6" fmla="*/ 361156 w 1389856"/>
              <a:gd name="connsiteY6" fmla="*/ 685800 h 918657"/>
              <a:gd name="connsiteX7" fmla="*/ 1389856 w 1389856"/>
              <a:gd name="connsiteY7" fmla="*/ 423863 h 918657"/>
              <a:gd name="connsiteX0" fmla="*/ 1412062 w 1412062"/>
              <a:gd name="connsiteY0" fmla="*/ 423863 h 918657"/>
              <a:gd name="connsiteX1" fmla="*/ 350025 w 1412062"/>
              <a:gd name="connsiteY1" fmla="*/ 890587 h 918657"/>
              <a:gd name="connsiteX2" fmla="*/ 316687 w 1412062"/>
              <a:gd name="connsiteY2" fmla="*/ 0 h 918657"/>
              <a:gd name="connsiteX3" fmla="*/ 669112 w 1412062"/>
              <a:gd name="connsiteY3" fmla="*/ 266700 h 918657"/>
              <a:gd name="connsiteX4" fmla="*/ 440512 w 1412062"/>
              <a:gd name="connsiteY4" fmla="*/ 438150 h 918657"/>
              <a:gd name="connsiteX5" fmla="*/ 373837 w 1412062"/>
              <a:gd name="connsiteY5" fmla="*/ 166688 h 918657"/>
              <a:gd name="connsiteX6" fmla="*/ 383362 w 1412062"/>
              <a:gd name="connsiteY6" fmla="*/ 685800 h 918657"/>
              <a:gd name="connsiteX7" fmla="*/ 1412062 w 1412062"/>
              <a:gd name="connsiteY7" fmla="*/ 423863 h 918657"/>
              <a:gd name="connsiteX0" fmla="*/ 1412062 w 1412062"/>
              <a:gd name="connsiteY0" fmla="*/ 438397 h 933191"/>
              <a:gd name="connsiteX1" fmla="*/ 350025 w 1412062"/>
              <a:gd name="connsiteY1" fmla="*/ 905121 h 933191"/>
              <a:gd name="connsiteX2" fmla="*/ 316687 w 1412062"/>
              <a:gd name="connsiteY2" fmla="*/ 14534 h 933191"/>
              <a:gd name="connsiteX3" fmla="*/ 669112 w 1412062"/>
              <a:gd name="connsiteY3" fmla="*/ 281234 h 933191"/>
              <a:gd name="connsiteX4" fmla="*/ 440512 w 1412062"/>
              <a:gd name="connsiteY4" fmla="*/ 452684 h 933191"/>
              <a:gd name="connsiteX5" fmla="*/ 373837 w 1412062"/>
              <a:gd name="connsiteY5" fmla="*/ 181222 h 933191"/>
              <a:gd name="connsiteX6" fmla="*/ 383362 w 1412062"/>
              <a:gd name="connsiteY6" fmla="*/ 700334 h 933191"/>
              <a:gd name="connsiteX7" fmla="*/ 1412062 w 1412062"/>
              <a:gd name="connsiteY7" fmla="*/ 438397 h 933191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89"/>
              <a:gd name="connsiteY0" fmla="*/ 439749 h 934543"/>
              <a:gd name="connsiteX1" fmla="*/ 350025 w 1412089"/>
              <a:gd name="connsiteY1" fmla="*/ 906473 h 934543"/>
              <a:gd name="connsiteX2" fmla="*/ 316687 w 1412089"/>
              <a:gd name="connsiteY2" fmla="*/ 15886 h 934543"/>
              <a:gd name="connsiteX3" fmla="*/ 669112 w 1412089"/>
              <a:gd name="connsiteY3" fmla="*/ 282586 h 934543"/>
              <a:gd name="connsiteX4" fmla="*/ 440512 w 1412089"/>
              <a:gd name="connsiteY4" fmla="*/ 454036 h 934543"/>
              <a:gd name="connsiteX5" fmla="*/ 259537 w 1412089"/>
              <a:gd name="connsiteY5" fmla="*/ 277824 h 934543"/>
              <a:gd name="connsiteX6" fmla="*/ 383362 w 1412089"/>
              <a:gd name="connsiteY6" fmla="*/ 701686 h 934543"/>
              <a:gd name="connsiteX7" fmla="*/ 1412062 w 1412089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29246 h 924040"/>
              <a:gd name="connsiteX1" fmla="*/ 350025 w 1412062"/>
              <a:gd name="connsiteY1" fmla="*/ 895970 h 924040"/>
              <a:gd name="connsiteX2" fmla="*/ 316687 w 1412062"/>
              <a:gd name="connsiteY2" fmla="*/ 5383 h 924040"/>
              <a:gd name="connsiteX3" fmla="*/ 669112 w 1412062"/>
              <a:gd name="connsiteY3" fmla="*/ 272083 h 924040"/>
              <a:gd name="connsiteX4" fmla="*/ 459562 w 1412062"/>
              <a:gd name="connsiteY4" fmla="*/ 434009 h 924040"/>
              <a:gd name="connsiteX5" fmla="*/ 335737 w 1412062"/>
              <a:gd name="connsiteY5" fmla="*/ 233984 h 924040"/>
              <a:gd name="connsiteX6" fmla="*/ 359549 w 1412062"/>
              <a:gd name="connsiteY6" fmla="*/ 691183 h 924040"/>
              <a:gd name="connsiteX7" fmla="*/ 1412062 w 1412062"/>
              <a:gd name="connsiteY7" fmla="*/ 429246 h 924040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8511 h 933305"/>
              <a:gd name="connsiteX1" fmla="*/ 350025 w 1412062"/>
              <a:gd name="connsiteY1" fmla="*/ 905235 h 933305"/>
              <a:gd name="connsiteX2" fmla="*/ 316687 w 1412062"/>
              <a:gd name="connsiteY2" fmla="*/ 14648 h 933305"/>
              <a:gd name="connsiteX3" fmla="*/ 669112 w 1412062"/>
              <a:gd name="connsiteY3" fmla="*/ 281348 h 933305"/>
              <a:gd name="connsiteX4" fmla="*/ 459562 w 1412062"/>
              <a:gd name="connsiteY4" fmla="*/ 443274 h 933305"/>
              <a:gd name="connsiteX5" fmla="*/ 335737 w 1412062"/>
              <a:gd name="connsiteY5" fmla="*/ 243249 h 933305"/>
              <a:gd name="connsiteX6" fmla="*/ 359549 w 1412062"/>
              <a:gd name="connsiteY6" fmla="*/ 700448 h 933305"/>
              <a:gd name="connsiteX7" fmla="*/ 1412062 w 1412062"/>
              <a:gd name="connsiteY7" fmla="*/ 438511 h 93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2062" h="933305">
                <a:moveTo>
                  <a:pt x="1412062" y="438511"/>
                </a:moveTo>
                <a:cubicBezTo>
                  <a:pt x="1135837" y="784585"/>
                  <a:pt x="658000" y="1016360"/>
                  <a:pt x="350025" y="905235"/>
                </a:cubicBezTo>
                <a:cubicBezTo>
                  <a:pt x="42050" y="794110"/>
                  <a:pt x="-237351" y="263885"/>
                  <a:pt x="316687" y="14648"/>
                </a:cubicBezTo>
                <a:cubicBezTo>
                  <a:pt x="567511" y="-53615"/>
                  <a:pt x="689749" y="130536"/>
                  <a:pt x="669112" y="281348"/>
                </a:cubicBezTo>
                <a:cubicBezTo>
                  <a:pt x="626250" y="438510"/>
                  <a:pt x="575449" y="460736"/>
                  <a:pt x="459562" y="443274"/>
                </a:cubicBezTo>
                <a:cubicBezTo>
                  <a:pt x="343675" y="425812"/>
                  <a:pt x="342087" y="360725"/>
                  <a:pt x="335737" y="243249"/>
                </a:cubicBezTo>
                <a:cubicBezTo>
                  <a:pt x="183337" y="317862"/>
                  <a:pt x="180161" y="605991"/>
                  <a:pt x="359549" y="700448"/>
                </a:cubicBezTo>
                <a:cubicBezTo>
                  <a:pt x="538937" y="794905"/>
                  <a:pt x="822306" y="956830"/>
                  <a:pt x="1412062" y="438511"/>
                </a:cubicBezTo>
                <a:close/>
              </a:path>
            </a:pathLst>
          </a:custGeom>
          <a:solidFill>
            <a:srgbClr val="64C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7132640" y="4119614"/>
            <a:ext cx="189173" cy="558582"/>
          </a:xfrm>
          <a:custGeom>
            <a:avLst/>
            <a:gdLst>
              <a:gd name="connsiteX0" fmla="*/ 72584 w 189173"/>
              <a:gd name="connsiteY0" fmla="*/ 0 h 739854"/>
              <a:gd name="connsiteX1" fmla="*/ 45783 w 189173"/>
              <a:gd name="connsiteY1" fmla="*/ 101923 h 739854"/>
              <a:gd name="connsiteX2" fmla="*/ 32903 w 189173"/>
              <a:gd name="connsiteY2" fmla="*/ 252748 h 739854"/>
              <a:gd name="connsiteX3" fmla="*/ 141172 w 189173"/>
              <a:gd name="connsiteY3" fmla="*/ 671175 h 739854"/>
              <a:gd name="connsiteX4" fmla="*/ 189173 w 189173"/>
              <a:gd name="connsiteY4" fmla="*/ 739854 h 739854"/>
              <a:gd name="connsiteX5" fmla="*/ 185680 w 189173"/>
              <a:gd name="connsiteY5" fmla="*/ 736972 h 739854"/>
              <a:gd name="connsiteX6" fmla="*/ 0 w 189173"/>
              <a:gd name="connsiteY6" fmla="*/ 288702 h 739854"/>
              <a:gd name="connsiteX7" fmla="*/ 49819 w 189173"/>
              <a:gd name="connsiteY7" fmla="*/ 41941 h 73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173" h="739854">
                <a:moveTo>
                  <a:pt x="72584" y="0"/>
                </a:moveTo>
                <a:lnTo>
                  <a:pt x="45783" y="101923"/>
                </a:lnTo>
                <a:cubicBezTo>
                  <a:pt x="37338" y="150641"/>
                  <a:pt x="32903" y="201083"/>
                  <a:pt x="32903" y="252748"/>
                </a:cubicBezTo>
                <a:cubicBezTo>
                  <a:pt x="32903" y="407743"/>
                  <a:pt x="72817" y="551732"/>
                  <a:pt x="141172" y="671175"/>
                </a:cubicBezTo>
                <a:lnTo>
                  <a:pt x="189173" y="739854"/>
                </a:lnTo>
                <a:lnTo>
                  <a:pt x="185680" y="736972"/>
                </a:lnTo>
                <a:cubicBezTo>
                  <a:pt x="70958" y="622249"/>
                  <a:pt x="0" y="463762"/>
                  <a:pt x="0" y="288702"/>
                </a:cubicBezTo>
                <a:cubicBezTo>
                  <a:pt x="0" y="201172"/>
                  <a:pt x="17739" y="117785"/>
                  <a:pt x="49819" y="41941"/>
                </a:cubicBezTo>
                <a:close/>
              </a:path>
            </a:pathLst>
          </a:custGeom>
          <a:solidFill>
            <a:srgbClr val="83D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111"/>
          <p:cNvSpPr/>
          <p:nvPr/>
        </p:nvSpPr>
        <p:spPr>
          <a:xfrm>
            <a:off x="7703267" y="3029294"/>
            <a:ext cx="1027971" cy="679439"/>
          </a:xfrm>
          <a:custGeom>
            <a:avLst/>
            <a:gdLst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76512"/>
              <a:gd name="connsiteX1" fmla="*/ 9525 w 1095375"/>
              <a:gd name="connsiteY1" fmla="*/ 904875 h 976512"/>
              <a:gd name="connsiteX2" fmla="*/ 0 w 1095375"/>
              <a:gd name="connsiteY2" fmla="*/ 0 h 976512"/>
              <a:gd name="connsiteX3" fmla="*/ 352425 w 1095375"/>
              <a:gd name="connsiteY3" fmla="*/ 266700 h 976512"/>
              <a:gd name="connsiteX4" fmla="*/ 123825 w 1095375"/>
              <a:gd name="connsiteY4" fmla="*/ 438150 h 976512"/>
              <a:gd name="connsiteX5" fmla="*/ 57150 w 1095375"/>
              <a:gd name="connsiteY5" fmla="*/ 166688 h 976512"/>
              <a:gd name="connsiteX6" fmla="*/ 66675 w 1095375"/>
              <a:gd name="connsiteY6" fmla="*/ 685800 h 976512"/>
              <a:gd name="connsiteX7" fmla="*/ 1095375 w 1095375"/>
              <a:gd name="connsiteY7" fmla="*/ 423863 h 976512"/>
              <a:gd name="connsiteX0" fmla="*/ 1224516 w 1224516"/>
              <a:gd name="connsiteY0" fmla="*/ 423863 h 919541"/>
              <a:gd name="connsiteX1" fmla="*/ 138666 w 1224516"/>
              <a:gd name="connsiteY1" fmla="*/ 904875 h 919541"/>
              <a:gd name="connsiteX2" fmla="*/ 129141 w 1224516"/>
              <a:gd name="connsiteY2" fmla="*/ 0 h 919541"/>
              <a:gd name="connsiteX3" fmla="*/ 481566 w 1224516"/>
              <a:gd name="connsiteY3" fmla="*/ 266700 h 919541"/>
              <a:gd name="connsiteX4" fmla="*/ 252966 w 1224516"/>
              <a:gd name="connsiteY4" fmla="*/ 438150 h 919541"/>
              <a:gd name="connsiteX5" fmla="*/ 186291 w 1224516"/>
              <a:gd name="connsiteY5" fmla="*/ 166688 h 919541"/>
              <a:gd name="connsiteX6" fmla="*/ 195816 w 1224516"/>
              <a:gd name="connsiteY6" fmla="*/ 685800 h 919541"/>
              <a:gd name="connsiteX7" fmla="*/ 1224516 w 1224516"/>
              <a:gd name="connsiteY7" fmla="*/ 423863 h 919541"/>
              <a:gd name="connsiteX0" fmla="*/ 1207343 w 1207343"/>
              <a:gd name="connsiteY0" fmla="*/ 423863 h 905592"/>
              <a:gd name="connsiteX1" fmla="*/ 145306 w 1207343"/>
              <a:gd name="connsiteY1" fmla="*/ 890587 h 905592"/>
              <a:gd name="connsiteX2" fmla="*/ 111968 w 1207343"/>
              <a:gd name="connsiteY2" fmla="*/ 0 h 905592"/>
              <a:gd name="connsiteX3" fmla="*/ 464393 w 1207343"/>
              <a:gd name="connsiteY3" fmla="*/ 266700 h 905592"/>
              <a:gd name="connsiteX4" fmla="*/ 235793 w 1207343"/>
              <a:gd name="connsiteY4" fmla="*/ 438150 h 905592"/>
              <a:gd name="connsiteX5" fmla="*/ 169118 w 1207343"/>
              <a:gd name="connsiteY5" fmla="*/ 166688 h 905592"/>
              <a:gd name="connsiteX6" fmla="*/ 178643 w 1207343"/>
              <a:gd name="connsiteY6" fmla="*/ 685800 h 905592"/>
              <a:gd name="connsiteX7" fmla="*/ 1207343 w 1207343"/>
              <a:gd name="connsiteY7" fmla="*/ 423863 h 905592"/>
              <a:gd name="connsiteX0" fmla="*/ 1207343 w 1207343"/>
              <a:gd name="connsiteY0" fmla="*/ 423863 h 918657"/>
              <a:gd name="connsiteX1" fmla="*/ 145306 w 1207343"/>
              <a:gd name="connsiteY1" fmla="*/ 890587 h 918657"/>
              <a:gd name="connsiteX2" fmla="*/ 111968 w 1207343"/>
              <a:gd name="connsiteY2" fmla="*/ 0 h 918657"/>
              <a:gd name="connsiteX3" fmla="*/ 464393 w 1207343"/>
              <a:gd name="connsiteY3" fmla="*/ 266700 h 918657"/>
              <a:gd name="connsiteX4" fmla="*/ 235793 w 1207343"/>
              <a:gd name="connsiteY4" fmla="*/ 438150 h 918657"/>
              <a:gd name="connsiteX5" fmla="*/ 169118 w 1207343"/>
              <a:gd name="connsiteY5" fmla="*/ 166688 h 918657"/>
              <a:gd name="connsiteX6" fmla="*/ 178643 w 1207343"/>
              <a:gd name="connsiteY6" fmla="*/ 685800 h 918657"/>
              <a:gd name="connsiteX7" fmla="*/ 1207343 w 1207343"/>
              <a:gd name="connsiteY7" fmla="*/ 423863 h 918657"/>
              <a:gd name="connsiteX0" fmla="*/ 1389856 w 1389856"/>
              <a:gd name="connsiteY0" fmla="*/ 423863 h 918657"/>
              <a:gd name="connsiteX1" fmla="*/ 327819 w 1389856"/>
              <a:gd name="connsiteY1" fmla="*/ 890587 h 918657"/>
              <a:gd name="connsiteX2" fmla="*/ 294481 w 1389856"/>
              <a:gd name="connsiteY2" fmla="*/ 0 h 918657"/>
              <a:gd name="connsiteX3" fmla="*/ 646906 w 1389856"/>
              <a:gd name="connsiteY3" fmla="*/ 266700 h 918657"/>
              <a:gd name="connsiteX4" fmla="*/ 418306 w 1389856"/>
              <a:gd name="connsiteY4" fmla="*/ 438150 h 918657"/>
              <a:gd name="connsiteX5" fmla="*/ 351631 w 1389856"/>
              <a:gd name="connsiteY5" fmla="*/ 166688 h 918657"/>
              <a:gd name="connsiteX6" fmla="*/ 361156 w 1389856"/>
              <a:gd name="connsiteY6" fmla="*/ 685800 h 918657"/>
              <a:gd name="connsiteX7" fmla="*/ 1389856 w 1389856"/>
              <a:gd name="connsiteY7" fmla="*/ 423863 h 918657"/>
              <a:gd name="connsiteX0" fmla="*/ 1412062 w 1412062"/>
              <a:gd name="connsiteY0" fmla="*/ 423863 h 918657"/>
              <a:gd name="connsiteX1" fmla="*/ 350025 w 1412062"/>
              <a:gd name="connsiteY1" fmla="*/ 890587 h 918657"/>
              <a:gd name="connsiteX2" fmla="*/ 316687 w 1412062"/>
              <a:gd name="connsiteY2" fmla="*/ 0 h 918657"/>
              <a:gd name="connsiteX3" fmla="*/ 669112 w 1412062"/>
              <a:gd name="connsiteY3" fmla="*/ 266700 h 918657"/>
              <a:gd name="connsiteX4" fmla="*/ 440512 w 1412062"/>
              <a:gd name="connsiteY4" fmla="*/ 438150 h 918657"/>
              <a:gd name="connsiteX5" fmla="*/ 373837 w 1412062"/>
              <a:gd name="connsiteY5" fmla="*/ 166688 h 918657"/>
              <a:gd name="connsiteX6" fmla="*/ 383362 w 1412062"/>
              <a:gd name="connsiteY6" fmla="*/ 685800 h 918657"/>
              <a:gd name="connsiteX7" fmla="*/ 1412062 w 1412062"/>
              <a:gd name="connsiteY7" fmla="*/ 423863 h 918657"/>
              <a:gd name="connsiteX0" fmla="*/ 1412062 w 1412062"/>
              <a:gd name="connsiteY0" fmla="*/ 438397 h 933191"/>
              <a:gd name="connsiteX1" fmla="*/ 350025 w 1412062"/>
              <a:gd name="connsiteY1" fmla="*/ 905121 h 933191"/>
              <a:gd name="connsiteX2" fmla="*/ 316687 w 1412062"/>
              <a:gd name="connsiteY2" fmla="*/ 14534 h 933191"/>
              <a:gd name="connsiteX3" fmla="*/ 669112 w 1412062"/>
              <a:gd name="connsiteY3" fmla="*/ 281234 h 933191"/>
              <a:gd name="connsiteX4" fmla="*/ 440512 w 1412062"/>
              <a:gd name="connsiteY4" fmla="*/ 452684 h 933191"/>
              <a:gd name="connsiteX5" fmla="*/ 373837 w 1412062"/>
              <a:gd name="connsiteY5" fmla="*/ 181222 h 933191"/>
              <a:gd name="connsiteX6" fmla="*/ 383362 w 1412062"/>
              <a:gd name="connsiteY6" fmla="*/ 700334 h 933191"/>
              <a:gd name="connsiteX7" fmla="*/ 1412062 w 1412062"/>
              <a:gd name="connsiteY7" fmla="*/ 438397 h 933191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89"/>
              <a:gd name="connsiteY0" fmla="*/ 439749 h 934543"/>
              <a:gd name="connsiteX1" fmla="*/ 350025 w 1412089"/>
              <a:gd name="connsiteY1" fmla="*/ 906473 h 934543"/>
              <a:gd name="connsiteX2" fmla="*/ 316687 w 1412089"/>
              <a:gd name="connsiteY2" fmla="*/ 15886 h 934543"/>
              <a:gd name="connsiteX3" fmla="*/ 669112 w 1412089"/>
              <a:gd name="connsiteY3" fmla="*/ 282586 h 934543"/>
              <a:gd name="connsiteX4" fmla="*/ 440512 w 1412089"/>
              <a:gd name="connsiteY4" fmla="*/ 454036 h 934543"/>
              <a:gd name="connsiteX5" fmla="*/ 259537 w 1412089"/>
              <a:gd name="connsiteY5" fmla="*/ 277824 h 934543"/>
              <a:gd name="connsiteX6" fmla="*/ 383362 w 1412089"/>
              <a:gd name="connsiteY6" fmla="*/ 701686 h 934543"/>
              <a:gd name="connsiteX7" fmla="*/ 1412062 w 1412089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29246 h 924040"/>
              <a:gd name="connsiteX1" fmla="*/ 350025 w 1412062"/>
              <a:gd name="connsiteY1" fmla="*/ 895970 h 924040"/>
              <a:gd name="connsiteX2" fmla="*/ 316687 w 1412062"/>
              <a:gd name="connsiteY2" fmla="*/ 5383 h 924040"/>
              <a:gd name="connsiteX3" fmla="*/ 669112 w 1412062"/>
              <a:gd name="connsiteY3" fmla="*/ 272083 h 924040"/>
              <a:gd name="connsiteX4" fmla="*/ 459562 w 1412062"/>
              <a:gd name="connsiteY4" fmla="*/ 434009 h 924040"/>
              <a:gd name="connsiteX5" fmla="*/ 335737 w 1412062"/>
              <a:gd name="connsiteY5" fmla="*/ 233984 h 924040"/>
              <a:gd name="connsiteX6" fmla="*/ 359549 w 1412062"/>
              <a:gd name="connsiteY6" fmla="*/ 691183 h 924040"/>
              <a:gd name="connsiteX7" fmla="*/ 1412062 w 1412062"/>
              <a:gd name="connsiteY7" fmla="*/ 429246 h 924040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8511 h 933305"/>
              <a:gd name="connsiteX1" fmla="*/ 350025 w 1412062"/>
              <a:gd name="connsiteY1" fmla="*/ 905235 h 933305"/>
              <a:gd name="connsiteX2" fmla="*/ 316687 w 1412062"/>
              <a:gd name="connsiteY2" fmla="*/ 14648 h 933305"/>
              <a:gd name="connsiteX3" fmla="*/ 669112 w 1412062"/>
              <a:gd name="connsiteY3" fmla="*/ 281348 h 933305"/>
              <a:gd name="connsiteX4" fmla="*/ 459562 w 1412062"/>
              <a:gd name="connsiteY4" fmla="*/ 443274 h 933305"/>
              <a:gd name="connsiteX5" fmla="*/ 335737 w 1412062"/>
              <a:gd name="connsiteY5" fmla="*/ 243249 h 933305"/>
              <a:gd name="connsiteX6" fmla="*/ 359549 w 1412062"/>
              <a:gd name="connsiteY6" fmla="*/ 700448 h 933305"/>
              <a:gd name="connsiteX7" fmla="*/ 1412062 w 1412062"/>
              <a:gd name="connsiteY7" fmla="*/ 438511 h 93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2062" h="933305">
                <a:moveTo>
                  <a:pt x="1412062" y="438511"/>
                </a:moveTo>
                <a:cubicBezTo>
                  <a:pt x="1135837" y="784585"/>
                  <a:pt x="658000" y="1016360"/>
                  <a:pt x="350025" y="905235"/>
                </a:cubicBezTo>
                <a:cubicBezTo>
                  <a:pt x="42050" y="794110"/>
                  <a:pt x="-237351" y="263885"/>
                  <a:pt x="316687" y="14648"/>
                </a:cubicBezTo>
                <a:cubicBezTo>
                  <a:pt x="567511" y="-53615"/>
                  <a:pt x="689749" y="130536"/>
                  <a:pt x="669112" y="281348"/>
                </a:cubicBezTo>
                <a:cubicBezTo>
                  <a:pt x="626250" y="438510"/>
                  <a:pt x="575449" y="460736"/>
                  <a:pt x="459562" y="443274"/>
                </a:cubicBezTo>
                <a:cubicBezTo>
                  <a:pt x="343675" y="425812"/>
                  <a:pt x="342087" y="360725"/>
                  <a:pt x="335737" y="243249"/>
                </a:cubicBezTo>
                <a:cubicBezTo>
                  <a:pt x="183337" y="317862"/>
                  <a:pt x="180161" y="605991"/>
                  <a:pt x="359549" y="700448"/>
                </a:cubicBezTo>
                <a:cubicBezTo>
                  <a:pt x="538937" y="794905"/>
                  <a:pt x="822306" y="956830"/>
                  <a:pt x="1412062" y="438511"/>
                </a:cubicBezTo>
                <a:close/>
              </a:path>
            </a:pathLst>
          </a:custGeom>
          <a:solidFill>
            <a:srgbClr val="64C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任意多边形 112"/>
          <p:cNvSpPr/>
          <p:nvPr/>
        </p:nvSpPr>
        <p:spPr>
          <a:xfrm>
            <a:off x="7726904" y="3204935"/>
            <a:ext cx="137717" cy="406643"/>
          </a:xfrm>
          <a:custGeom>
            <a:avLst/>
            <a:gdLst>
              <a:gd name="connsiteX0" fmla="*/ 72584 w 189173"/>
              <a:gd name="connsiteY0" fmla="*/ 0 h 739854"/>
              <a:gd name="connsiteX1" fmla="*/ 45783 w 189173"/>
              <a:gd name="connsiteY1" fmla="*/ 101923 h 739854"/>
              <a:gd name="connsiteX2" fmla="*/ 32903 w 189173"/>
              <a:gd name="connsiteY2" fmla="*/ 252748 h 739854"/>
              <a:gd name="connsiteX3" fmla="*/ 141172 w 189173"/>
              <a:gd name="connsiteY3" fmla="*/ 671175 h 739854"/>
              <a:gd name="connsiteX4" fmla="*/ 189173 w 189173"/>
              <a:gd name="connsiteY4" fmla="*/ 739854 h 739854"/>
              <a:gd name="connsiteX5" fmla="*/ 185680 w 189173"/>
              <a:gd name="connsiteY5" fmla="*/ 736972 h 739854"/>
              <a:gd name="connsiteX6" fmla="*/ 0 w 189173"/>
              <a:gd name="connsiteY6" fmla="*/ 288702 h 739854"/>
              <a:gd name="connsiteX7" fmla="*/ 49819 w 189173"/>
              <a:gd name="connsiteY7" fmla="*/ 41941 h 73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173" h="739854">
                <a:moveTo>
                  <a:pt x="72584" y="0"/>
                </a:moveTo>
                <a:lnTo>
                  <a:pt x="45783" y="101923"/>
                </a:lnTo>
                <a:cubicBezTo>
                  <a:pt x="37338" y="150641"/>
                  <a:pt x="32903" y="201083"/>
                  <a:pt x="32903" y="252748"/>
                </a:cubicBezTo>
                <a:cubicBezTo>
                  <a:pt x="32903" y="407743"/>
                  <a:pt x="72817" y="551732"/>
                  <a:pt x="141172" y="671175"/>
                </a:cubicBezTo>
                <a:lnTo>
                  <a:pt x="189173" y="739854"/>
                </a:lnTo>
                <a:lnTo>
                  <a:pt x="185680" y="736972"/>
                </a:lnTo>
                <a:cubicBezTo>
                  <a:pt x="70958" y="622249"/>
                  <a:pt x="0" y="463762"/>
                  <a:pt x="0" y="288702"/>
                </a:cubicBezTo>
                <a:cubicBezTo>
                  <a:pt x="0" y="201172"/>
                  <a:pt x="17739" y="117785"/>
                  <a:pt x="49819" y="41941"/>
                </a:cubicBezTo>
                <a:close/>
              </a:path>
            </a:pathLst>
          </a:custGeom>
          <a:solidFill>
            <a:srgbClr val="83D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8156427" y="2344967"/>
            <a:ext cx="735308" cy="486003"/>
          </a:xfrm>
          <a:custGeom>
            <a:avLst/>
            <a:gdLst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76512"/>
              <a:gd name="connsiteX1" fmla="*/ 9525 w 1095375"/>
              <a:gd name="connsiteY1" fmla="*/ 904875 h 976512"/>
              <a:gd name="connsiteX2" fmla="*/ 0 w 1095375"/>
              <a:gd name="connsiteY2" fmla="*/ 0 h 976512"/>
              <a:gd name="connsiteX3" fmla="*/ 352425 w 1095375"/>
              <a:gd name="connsiteY3" fmla="*/ 266700 h 976512"/>
              <a:gd name="connsiteX4" fmla="*/ 123825 w 1095375"/>
              <a:gd name="connsiteY4" fmla="*/ 438150 h 976512"/>
              <a:gd name="connsiteX5" fmla="*/ 57150 w 1095375"/>
              <a:gd name="connsiteY5" fmla="*/ 166688 h 976512"/>
              <a:gd name="connsiteX6" fmla="*/ 66675 w 1095375"/>
              <a:gd name="connsiteY6" fmla="*/ 685800 h 976512"/>
              <a:gd name="connsiteX7" fmla="*/ 1095375 w 1095375"/>
              <a:gd name="connsiteY7" fmla="*/ 423863 h 976512"/>
              <a:gd name="connsiteX0" fmla="*/ 1224516 w 1224516"/>
              <a:gd name="connsiteY0" fmla="*/ 423863 h 919541"/>
              <a:gd name="connsiteX1" fmla="*/ 138666 w 1224516"/>
              <a:gd name="connsiteY1" fmla="*/ 904875 h 919541"/>
              <a:gd name="connsiteX2" fmla="*/ 129141 w 1224516"/>
              <a:gd name="connsiteY2" fmla="*/ 0 h 919541"/>
              <a:gd name="connsiteX3" fmla="*/ 481566 w 1224516"/>
              <a:gd name="connsiteY3" fmla="*/ 266700 h 919541"/>
              <a:gd name="connsiteX4" fmla="*/ 252966 w 1224516"/>
              <a:gd name="connsiteY4" fmla="*/ 438150 h 919541"/>
              <a:gd name="connsiteX5" fmla="*/ 186291 w 1224516"/>
              <a:gd name="connsiteY5" fmla="*/ 166688 h 919541"/>
              <a:gd name="connsiteX6" fmla="*/ 195816 w 1224516"/>
              <a:gd name="connsiteY6" fmla="*/ 685800 h 919541"/>
              <a:gd name="connsiteX7" fmla="*/ 1224516 w 1224516"/>
              <a:gd name="connsiteY7" fmla="*/ 423863 h 919541"/>
              <a:gd name="connsiteX0" fmla="*/ 1207343 w 1207343"/>
              <a:gd name="connsiteY0" fmla="*/ 423863 h 905592"/>
              <a:gd name="connsiteX1" fmla="*/ 145306 w 1207343"/>
              <a:gd name="connsiteY1" fmla="*/ 890587 h 905592"/>
              <a:gd name="connsiteX2" fmla="*/ 111968 w 1207343"/>
              <a:gd name="connsiteY2" fmla="*/ 0 h 905592"/>
              <a:gd name="connsiteX3" fmla="*/ 464393 w 1207343"/>
              <a:gd name="connsiteY3" fmla="*/ 266700 h 905592"/>
              <a:gd name="connsiteX4" fmla="*/ 235793 w 1207343"/>
              <a:gd name="connsiteY4" fmla="*/ 438150 h 905592"/>
              <a:gd name="connsiteX5" fmla="*/ 169118 w 1207343"/>
              <a:gd name="connsiteY5" fmla="*/ 166688 h 905592"/>
              <a:gd name="connsiteX6" fmla="*/ 178643 w 1207343"/>
              <a:gd name="connsiteY6" fmla="*/ 685800 h 905592"/>
              <a:gd name="connsiteX7" fmla="*/ 1207343 w 1207343"/>
              <a:gd name="connsiteY7" fmla="*/ 423863 h 905592"/>
              <a:gd name="connsiteX0" fmla="*/ 1207343 w 1207343"/>
              <a:gd name="connsiteY0" fmla="*/ 423863 h 918657"/>
              <a:gd name="connsiteX1" fmla="*/ 145306 w 1207343"/>
              <a:gd name="connsiteY1" fmla="*/ 890587 h 918657"/>
              <a:gd name="connsiteX2" fmla="*/ 111968 w 1207343"/>
              <a:gd name="connsiteY2" fmla="*/ 0 h 918657"/>
              <a:gd name="connsiteX3" fmla="*/ 464393 w 1207343"/>
              <a:gd name="connsiteY3" fmla="*/ 266700 h 918657"/>
              <a:gd name="connsiteX4" fmla="*/ 235793 w 1207343"/>
              <a:gd name="connsiteY4" fmla="*/ 438150 h 918657"/>
              <a:gd name="connsiteX5" fmla="*/ 169118 w 1207343"/>
              <a:gd name="connsiteY5" fmla="*/ 166688 h 918657"/>
              <a:gd name="connsiteX6" fmla="*/ 178643 w 1207343"/>
              <a:gd name="connsiteY6" fmla="*/ 685800 h 918657"/>
              <a:gd name="connsiteX7" fmla="*/ 1207343 w 1207343"/>
              <a:gd name="connsiteY7" fmla="*/ 423863 h 918657"/>
              <a:gd name="connsiteX0" fmla="*/ 1389856 w 1389856"/>
              <a:gd name="connsiteY0" fmla="*/ 423863 h 918657"/>
              <a:gd name="connsiteX1" fmla="*/ 327819 w 1389856"/>
              <a:gd name="connsiteY1" fmla="*/ 890587 h 918657"/>
              <a:gd name="connsiteX2" fmla="*/ 294481 w 1389856"/>
              <a:gd name="connsiteY2" fmla="*/ 0 h 918657"/>
              <a:gd name="connsiteX3" fmla="*/ 646906 w 1389856"/>
              <a:gd name="connsiteY3" fmla="*/ 266700 h 918657"/>
              <a:gd name="connsiteX4" fmla="*/ 418306 w 1389856"/>
              <a:gd name="connsiteY4" fmla="*/ 438150 h 918657"/>
              <a:gd name="connsiteX5" fmla="*/ 351631 w 1389856"/>
              <a:gd name="connsiteY5" fmla="*/ 166688 h 918657"/>
              <a:gd name="connsiteX6" fmla="*/ 361156 w 1389856"/>
              <a:gd name="connsiteY6" fmla="*/ 685800 h 918657"/>
              <a:gd name="connsiteX7" fmla="*/ 1389856 w 1389856"/>
              <a:gd name="connsiteY7" fmla="*/ 423863 h 918657"/>
              <a:gd name="connsiteX0" fmla="*/ 1412062 w 1412062"/>
              <a:gd name="connsiteY0" fmla="*/ 423863 h 918657"/>
              <a:gd name="connsiteX1" fmla="*/ 350025 w 1412062"/>
              <a:gd name="connsiteY1" fmla="*/ 890587 h 918657"/>
              <a:gd name="connsiteX2" fmla="*/ 316687 w 1412062"/>
              <a:gd name="connsiteY2" fmla="*/ 0 h 918657"/>
              <a:gd name="connsiteX3" fmla="*/ 669112 w 1412062"/>
              <a:gd name="connsiteY3" fmla="*/ 266700 h 918657"/>
              <a:gd name="connsiteX4" fmla="*/ 440512 w 1412062"/>
              <a:gd name="connsiteY4" fmla="*/ 438150 h 918657"/>
              <a:gd name="connsiteX5" fmla="*/ 373837 w 1412062"/>
              <a:gd name="connsiteY5" fmla="*/ 166688 h 918657"/>
              <a:gd name="connsiteX6" fmla="*/ 383362 w 1412062"/>
              <a:gd name="connsiteY6" fmla="*/ 685800 h 918657"/>
              <a:gd name="connsiteX7" fmla="*/ 1412062 w 1412062"/>
              <a:gd name="connsiteY7" fmla="*/ 423863 h 918657"/>
              <a:gd name="connsiteX0" fmla="*/ 1412062 w 1412062"/>
              <a:gd name="connsiteY0" fmla="*/ 438397 h 933191"/>
              <a:gd name="connsiteX1" fmla="*/ 350025 w 1412062"/>
              <a:gd name="connsiteY1" fmla="*/ 905121 h 933191"/>
              <a:gd name="connsiteX2" fmla="*/ 316687 w 1412062"/>
              <a:gd name="connsiteY2" fmla="*/ 14534 h 933191"/>
              <a:gd name="connsiteX3" fmla="*/ 669112 w 1412062"/>
              <a:gd name="connsiteY3" fmla="*/ 281234 h 933191"/>
              <a:gd name="connsiteX4" fmla="*/ 440512 w 1412062"/>
              <a:gd name="connsiteY4" fmla="*/ 452684 h 933191"/>
              <a:gd name="connsiteX5" fmla="*/ 373837 w 1412062"/>
              <a:gd name="connsiteY5" fmla="*/ 181222 h 933191"/>
              <a:gd name="connsiteX6" fmla="*/ 383362 w 1412062"/>
              <a:gd name="connsiteY6" fmla="*/ 700334 h 933191"/>
              <a:gd name="connsiteX7" fmla="*/ 1412062 w 1412062"/>
              <a:gd name="connsiteY7" fmla="*/ 438397 h 933191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89"/>
              <a:gd name="connsiteY0" fmla="*/ 439749 h 934543"/>
              <a:gd name="connsiteX1" fmla="*/ 350025 w 1412089"/>
              <a:gd name="connsiteY1" fmla="*/ 906473 h 934543"/>
              <a:gd name="connsiteX2" fmla="*/ 316687 w 1412089"/>
              <a:gd name="connsiteY2" fmla="*/ 15886 h 934543"/>
              <a:gd name="connsiteX3" fmla="*/ 669112 w 1412089"/>
              <a:gd name="connsiteY3" fmla="*/ 282586 h 934543"/>
              <a:gd name="connsiteX4" fmla="*/ 440512 w 1412089"/>
              <a:gd name="connsiteY4" fmla="*/ 454036 h 934543"/>
              <a:gd name="connsiteX5" fmla="*/ 259537 w 1412089"/>
              <a:gd name="connsiteY5" fmla="*/ 277824 h 934543"/>
              <a:gd name="connsiteX6" fmla="*/ 383362 w 1412089"/>
              <a:gd name="connsiteY6" fmla="*/ 701686 h 934543"/>
              <a:gd name="connsiteX7" fmla="*/ 1412062 w 1412089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29246 h 924040"/>
              <a:gd name="connsiteX1" fmla="*/ 350025 w 1412062"/>
              <a:gd name="connsiteY1" fmla="*/ 895970 h 924040"/>
              <a:gd name="connsiteX2" fmla="*/ 316687 w 1412062"/>
              <a:gd name="connsiteY2" fmla="*/ 5383 h 924040"/>
              <a:gd name="connsiteX3" fmla="*/ 669112 w 1412062"/>
              <a:gd name="connsiteY3" fmla="*/ 272083 h 924040"/>
              <a:gd name="connsiteX4" fmla="*/ 459562 w 1412062"/>
              <a:gd name="connsiteY4" fmla="*/ 434009 h 924040"/>
              <a:gd name="connsiteX5" fmla="*/ 335737 w 1412062"/>
              <a:gd name="connsiteY5" fmla="*/ 233984 h 924040"/>
              <a:gd name="connsiteX6" fmla="*/ 359549 w 1412062"/>
              <a:gd name="connsiteY6" fmla="*/ 691183 h 924040"/>
              <a:gd name="connsiteX7" fmla="*/ 1412062 w 1412062"/>
              <a:gd name="connsiteY7" fmla="*/ 429246 h 924040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8511 h 933305"/>
              <a:gd name="connsiteX1" fmla="*/ 350025 w 1412062"/>
              <a:gd name="connsiteY1" fmla="*/ 905235 h 933305"/>
              <a:gd name="connsiteX2" fmla="*/ 316687 w 1412062"/>
              <a:gd name="connsiteY2" fmla="*/ 14648 h 933305"/>
              <a:gd name="connsiteX3" fmla="*/ 669112 w 1412062"/>
              <a:gd name="connsiteY3" fmla="*/ 281348 h 933305"/>
              <a:gd name="connsiteX4" fmla="*/ 459562 w 1412062"/>
              <a:gd name="connsiteY4" fmla="*/ 443274 h 933305"/>
              <a:gd name="connsiteX5" fmla="*/ 335737 w 1412062"/>
              <a:gd name="connsiteY5" fmla="*/ 243249 h 933305"/>
              <a:gd name="connsiteX6" fmla="*/ 359549 w 1412062"/>
              <a:gd name="connsiteY6" fmla="*/ 700448 h 933305"/>
              <a:gd name="connsiteX7" fmla="*/ 1412062 w 1412062"/>
              <a:gd name="connsiteY7" fmla="*/ 438511 h 93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2062" h="933305">
                <a:moveTo>
                  <a:pt x="1412062" y="438511"/>
                </a:moveTo>
                <a:cubicBezTo>
                  <a:pt x="1135837" y="784585"/>
                  <a:pt x="658000" y="1016360"/>
                  <a:pt x="350025" y="905235"/>
                </a:cubicBezTo>
                <a:cubicBezTo>
                  <a:pt x="42050" y="794110"/>
                  <a:pt x="-237351" y="263885"/>
                  <a:pt x="316687" y="14648"/>
                </a:cubicBezTo>
                <a:cubicBezTo>
                  <a:pt x="567511" y="-53615"/>
                  <a:pt x="689749" y="130536"/>
                  <a:pt x="669112" y="281348"/>
                </a:cubicBezTo>
                <a:cubicBezTo>
                  <a:pt x="626250" y="438510"/>
                  <a:pt x="575449" y="460736"/>
                  <a:pt x="459562" y="443274"/>
                </a:cubicBezTo>
                <a:cubicBezTo>
                  <a:pt x="343675" y="425812"/>
                  <a:pt x="342087" y="360725"/>
                  <a:pt x="335737" y="243249"/>
                </a:cubicBezTo>
                <a:cubicBezTo>
                  <a:pt x="183337" y="317862"/>
                  <a:pt x="180161" y="605991"/>
                  <a:pt x="359549" y="700448"/>
                </a:cubicBezTo>
                <a:cubicBezTo>
                  <a:pt x="538937" y="794905"/>
                  <a:pt x="822306" y="956830"/>
                  <a:pt x="1412062" y="438511"/>
                </a:cubicBezTo>
                <a:close/>
              </a:path>
            </a:pathLst>
          </a:custGeom>
          <a:solidFill>
            <a:srgbClr val="64C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8173335" y="2470603"/>
            <a:ext cx="98509" cy="290872"/>
          </a:xfrm>
          <a:custGeom>
            <a:avLst/>
            <a:gdLst>
              <a:gd name="connsiteX0" fmla="*/ 72584 w 189173"/>
              <a:gd name="connsiteY0" fmla="*/ 0 h 739854"/>
              <a:gd name="connsiteX1" fmla="*/ 45783 w 189173"/>
              <a:gd name="connsiteY1" fmla="*/ 101923 h 739854"/>
              <a:gd name="connsiteX2" fmla="*/ 32903 w 189173"/>
              <a:gd name="connsiteY2" fmla="*/ 252748 h 739854"/>
              <a:gd name="connsiteX3" fmla="*/ 141172 w 189173"/>
              <a:gd name="connsiteY3" fmla="*/ 671175 h 739854"/>
              <a:gd name="connsiteX4" fmla="*/ 189173 w 189173"/>
              <a:gd name="connsiteY4" fmla="*/ 739854 h 739854"/>
              <a:gd name="connsiteX5" fmla="*/ 185680 w 189173"/>
              <a:gd name="connsiteY5" fmla="*/ 736972 h 739854"/>
              <a:gd name="connsiteX6" fmla="*/ 0 w 189173"/>
              <a:gd name="connsiteY6" fmla="*/ 288702 h 739854"/>
              <a:gd name="connsiteX7" fmla="*/ 49819 w 189173"/>
              <a:gd name="connsiteY7" fmla="*/ 41941 h 73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173" h="739854">
                <a:moveTo>
                  <a:pt x="72584" y="0"/>
                </a:moveTo>
                <a:lnTo>
                  <a:pt x="45783" y="101923"/>
                </a:lnTo>
                <a:cubicBezTo>
                  <a:pt x="37338" y="150641"/>
                  <a:pt x="32903" y="201083"/>
                  <a:pt x="32903" y="252748"/>
                </a:cubicBezTo>
                <a:cubicBezTo>
                  <a:pt x="32903" y="407743"/>
                  <a:pt x="72817" y="551732"/>
                  <a:pt x="141172" y="671175"/>
                </a:cubicBezTo>
                <a:lnTo>
                  <a:pt x="189173" y="739854"/>
                </a:lnTo>
                <a:lnTo>
                  <a:pt x="185680" y="736972"/>
                </a:lnTo>
                <a:cubicBezTo>
                  <a:pt x="70958" y="622249"/>
                  <a:pt x="0" y="463762"/>
                  <a:pt x="0" y="288702"/>
                </a:cubicBezTo>
                <a:cubicBezTo>
                  <a:pt x="0" y="201172"/>
                  <a:pt x="17739" y="117785"/>
                  <a:pt x="49819" y="41941"/>
                </a:cubicBezTo>
                <a:close/>
              </a:path>
            </a:pathLst>
          </a:custGeom>
          <a:solidFill>
            <a:srgbClr val="83D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任意多边形 117"/>
          <p:cNvSpPr/>
          <p:nvPr/>
        </p:nvSpPr>
        <p:spPr>
          <a:xfrm>
            <a:off x="8621944" y="1955700"/>
            <a:ext cx="535217" cy="353753"/>
          </a:xfrm>
          <a:custGeom>
            <a:avLst/>
            <a:gdLst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76512"/>
              <a:gd name="connsiteX1" fmla="*/ 9525 w 1095375"/>
              <a:gd name="connsiteY1" fmla="*/ 904875 h 976512"/>
              <a:gd name="connsiteX2" fmla="*/ 0 w 1095375"/>
              <a:gd name="connsiteY2" fmla="*/ 0 h 976512"/>
              <a:gd name="connsiteX3" fmla="*/ 352425 w 1095375"/>
              <a:gd name="connsiteY3" fmla="*/ 266700 h 976512"/>
              <a:gd name="connsiteX4" fmla="*/ 123825 w 1095375"/>
              <a:gd name="connsiteY4" fmla="*/ 438150 h 976512"/>
              <a:gd name="connsiteX5" fmla="*/ 57150 w 1095375"/>
              <a:gd name="connsiteY5" fmla="*/ 166688 h 976512"/>
              <a:gd name="connsiteX6" fmla="*/ 66675 w 1095375"/>
              <a:gd name="connsiteY6" fmla="*/ 685800 h 976512"/>
              <a:gd name="connsiteX7" fmla="*/ 1095375 w 1095375"/>
              <a:gd name="connsiteY7" fmla="*/ 423863 h 976512"/>
              <a:gd name="connsiteX0" fmla="*/ 1224516 w 1224516"/>
              <a:gd name="connsiteY0" fmla="*/ 423863 h 919541"/>
              <a:gd name="connsiteX1" fmla="*/ 138666 w 1224516"/>
              <a:gd name="connsiteY1" fmla="*/ 904875 h 919541"/>
              <a:gd name="connsiteX2" fmla="*/ 129141 w 1224516"/>
              <a:gd name="connsiteY2" fmla="*/ 0 h 919541"/>
              <a:gd name="connsiteX3" fmla="*/ 481566 w 1224516"/>
              <a:gd name="connsiteY3" fmla="*/ 266700 h 919541"/>
              <a:gd name="connsiteX4" fmla="*/ 252966 w 1224516"/>
              <a:gd name="connsiteY4" fmla="*/ 438150 h 919541"/>
              <a:gd name="connsiteX5" fmla="*/ 186291 w 1224516"/>
              <a:gd name="connsiteY5" fmla="*/ 166688 h 919541"/>
              <a:gd name="connsiteX6" fmla="*/ 195816 w 1224516"/>
              <a:gd name="connsiteY6" fmla="*/ 685800 h 919541"/>
              <a:gd name="connsiteX7" fmla="*/ 1224516 w 1224516"/>
              <a:gd name="connsiteY7" fmla="*/ 423863 h 919541"/>
              <a:gd name="connsiteX0" fmla="*/ 1207343 w 1207343"/>
              <a:gd name="connsiteY0" fmla="*/ 423863 h 905592"/>
              <a:gd name="connsiteX1" fmla="*/ 145306 w 1207343"/>
              <a:gd name="connsiteY1" fmla="*/ 890587 h 905592"/>
              <a:gd name="connsiteX2" fmla="*/ 111968 w 1207343"/>
              <a:gd name="connsiteY2" fmla="*/ 0 h 905592"/>
              <a:gd name="connsiteX3" fmla="*/ 464393 w 1207343"/>
              <a:gd name="connsiteY3" fmla="*/ 266700 h 905592"/>
              <a:gd name="connsiteX4" fmla="*/ 235793 w 1207343"/>
              <a:gd name="connsiteY4" fmla="*/ 438150 h 905592"/>
              <a:gd name="connsiteX5" fmla="*/ 169118 w 1207343"/>
              <a:gd name="connsiteY5" fmla="*/ 166688 h 905592"/>
              <a:gd name="connsiteX6" fmla="*/ 178643 w 1207343"/>
              <a:gd name="connsiteY6" fmla="*/ 685800 h 905592"/>
              <a:gd name="connsiteX7" fmla="*/ 1207343 w 1207343"/>
              <a:gd name="connsiteY7" fmla="*/ 423863 h 905592"/>
              <a:gd name="connsiteX0" fmla="*/ 1207343 w 1207343"/>
              <a:gd name="connsiteY0" fmla="*/ 423863 h 918657"/>
              <a:gd name="connsiteX1" fmla="*/ 145306 w 1207343"/>
              <a:gd name="connsiteY1" fmla="*/ 890587 h 918657"/>
              <a:gd name="connsiteX2" fmla="*/ 111968 w 1207343"/>
              <a:gd name="connsiteY2" fmla="*/ 0 h 918657"/>
              <a:gd name="connsiteX3" fmla="*/ 464393 w 1207343"/>
              <a:gd name="connsiteY3" fmla="*/ 266700 h 918657"/>
              <a:gd name="connsiteX4" fmla="*/ 235793 w 1207343"/>
              <a:gd name="connsiteY4" fmla="*/ 438150 h 918657"/>
              <a:gd name="connsiteX5" fmla="*/ 169118 w 1207343"/>
              <a:gd name="connsiteY5" fmla="*/ 166688 h 918657"/>
              <a:gd name="connsiteX6" fmla="*/ 178643 w 1207343"/>
              <a:gd name="connsiteY6" fmla="*/ 685800 h 918657"/>
              <a:gd name="connsiteX7" fmla="*/ 1207343 w 1207343"/>
              <a:gd name="connsiteY7" fmla="*/ 423863 h 918657"/>
              <a:gd name="connsiteX0" fmla="*/ 1389856 w 1389856"/>
              <a:gd name="connsiteY0" fmla="*/ 423863 h 918657"/>
              <a:gd name="connsiteX1" fmla="*/ 327819 w 1389856"/>
              <a:gd name="connsiteY1" fmla="*/ 890587 h 918657"/>
              <a:gd name="connsiteX2" fmla="*/ 294481 w 1389856"/>
              <a:gd name="connsiteY2" fmla="*/ 0 h 918657"/>
              <a:gd name="connsiteX3" fmla="*/ 646906 w 1389856"/>
              <a:gd name="connsiteY3" fmla="*/ 266700 h 918657"/>
              <a:gd name="connsiteX4" fmla="*/ 418306 w 1389856"/>
              <a:gd name="connsiteY4" fmla="*/ 438150 h 918657"/>
              <a:gd name="connsiteX5" fmla="*/ 351631 w 1389856"/>
              <a:gd name="connsiteY5" fmla="*/ 166688 h 918657"/>
              <a:gd name="connsiteX6" fmla="*/ 361156 w 1389856"/>
              <a:gd name="connsiteY6" fmla="*/ 685800 h 918657"/>
              <a:gd name="connsiteX7" fmla="*/ 1389856 w 1389856"/>
              <a:gd name="connsiteY7" fmla="*/ 423863 h 918657"/>
              <a:gd name="connsiteX0" fmla="*/ 1412062 w 1412062"/>
              <a:gd name="connsiteY0" fmla="*/ 423863 h 918657"/>
              <a:gd name="connsiteX1" fmla="*/ 350025 w 1412062"/>
              <a:gd name="connsiteY1" fmla="*/ 890587 h 918657"/>
              <a:gd name="connsiteX2" fmla="*/ 316687 w 1412062"/>
              <a:gd name="connsiteY2" fmla="*/ 0 h 918657"/>
              <a:gd name="connsiteX3" fmla="*/ 669112 w 1412062"/>
              <a:gd name="connsiteY3" fmla="*/ 266700 h 918657"/>
              <a:gd name="connsiteX4" fmla="*/ 440512 w 1412062"/>
              <a:gd name="connsiteY4" fmla="*/ 438150 h 918657"/>
              <a:gd name="connsiteX5" fmla="*/ 373837 w 1412062"/>
              <a:gd name="connsiteY5" fmla="*/ 166688 h 918657"/>
              <a:gd name="connsiteX6" fmla="*/ 383362 w 1412062"/>
              <a:gd name="connsiteY6" fmla="*/ 685800 h 918657"/>
              <a:gd name="connsiteX7" fmla="*/ 1412062 w 1412062"/>
              <a:gd name="connsiteY7" fmla="*/ 423863 h 918657"/>
              <a:gd name="connsiteX0" fmla="*/ 1412062 w 1412062"/>
              <a:gd name="connsiteY0" fmla="*/ 438397 h 933191"/>
              <a:gd name="connsiteX1" fmla="*/ 350025 w 1412062"/>
              <a:gd name="connsiteY1" fmla="*/ 905121 h 933191"/>
              <a:gd name="connsiteX2" fmla="*/ 316687 w 1412062"/>
              <a:gd name="connsiteY2" fmla="*/ 14534 h 933191"/>
              <a:gd name="connsiteX3" fmla="*/ 669112 w 1412062"/>
              <a:gd name="connsiteY3" fmla="*/ 281234 h 933191"/>
              <a:gd name="connsiteX4" fmla="*/ 440512 w 1412062"/>
              <a:gd name="connsiteY4" fmla="*/ 452684 h 933191"/>
              <a:gd name="connsiteX5" fmla="*/ 373837 w 1412062"/>
              <a:gd name="connsiteY5" fmla="*/ 181222 h 933191"/>
              <a:gd name="connsiteX6" fmla="*/ 383362 w 1412062"/>
              <a:gd name="connsiteY6" fmla="*/ 700334 h 933191"/>
              <a:gd name="connsiteX7" fmla="*/ 1412062 w 1412062"/>
              <a:gd name="connsiteY7" fmla="*/ 438397 h 933191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89"/>
              <a:gd name="connsiteY0" fmla="*/ 439749 h 934543"/>
              <a:gd name="connsiteX1" fmla="*/ 350025 w 1412089"/>
              <a:gd name="connsiteY1" fmla="*/ 906473 h 934543"/>
              <a:gd name="connsiteX2" fmla="*/ 316687 w 1412089"/>
              <a:gd name="connsiteY2" fmla="*/ 15886 h 934543"/>
              <a:gd name="connsiteX3" fmla="*/ 669112 w 1412089"/>
              <a:gd name="connsiteY3" fmla="*/ 282586 h 934543"/>
              <a:gd name="connsiteX4" fmla="*/ 440512 w 1412089"/>
              <a:gd name="connsiteY4" fmla="*/ 454036 h 934543"/>
              <a:gd name="connsiteX5" fmla="*/ 259537 w 1412089"/>
              <a:gd name="connsiteY5" fmla="*/ 277824 h 934543"/>
              <a:gd name="connsiteX6" fmla="*/ 383362 w 1412089"/>
              <a:gd name="connsiteY6" fmla="*/ 701686 h 934543"/>
              <a:gd name="connsiteX7" fmla="*/ 1412062 w 1412089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29246 h 924040"/>
              <a:gd name="connsiteX1" fmla="*/ 350025 w 1412062"/>
              <a:gd name="connsiteY1" fmla="*/ 895970 h 924040"/>
              <a:gd name="connsiteX2" fmla="*/ 316687 w 1412062"/>
              <a:gd name="connsiteY2" fmla="*/ 5383 h 924040"/>
              <a:gd name="connsiteX3" fmla="*/ 669112 w 1412062"/>
              <a:gd name="connsiteY3" fmla="*/ 272083 h 924040"/>
              <a:gd name="connsiteX4" fmla="*/ 459562 w 1412062"/>
              <a:gd name="connsiteY4" fmla="*/ 434009 h 924040"/>
              <a:gd name="connsiteX5" fmla="*/ 335737 w 1412062"/>
              <a:gd name="connsiteY5" fmla="*/ 233984 h 924040"/>
              <a:gd name="connsiteX6" fmla="*/ 359549 w 1412062"/>
              <a:gd name="connsiteY6" fmla="*/ 691183 h 924040"/>
              <a:gd name="connsiteX7" fmla="*/ 1412062 w 1412062"/>
              <a:gd name="connsiteY7" fmla="*/ 429246 h 924040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8511 h 933305"/>
              <a:gd name="connsiteX1" fmla="*/ 350025 w 1412062"/>
              <a:gd name="connsiteY1" fmla="*/ 905235 h 933305"/>
              <a:gd name="connsiteX2" fmla="*/ 316687 w 1412062"/>
              <a:gd name="connsiteY2" fmla="*/ 14648 h 933305"/>
              <a:gd name="connsiteX3" fmla="*/ 669112 w 1412062"/>
              <a:gd name="connsiteY3" fmla="*/ 281348 h 933305"/>
              <a:gd name="connsiteX4" fmla="*/ 459562 w 1412062"/>
              <a:gd name="connsiteY4" fmla="*/ 443274 h 933305"/>
              <a:gd name="connsiteX5" fmla="*/ 335737 w 1412062"/>
              <a:gd name="connsiteY5" fmla="*/ 243249 h 933305"/>
              <a:gd name="connsiteX6" fmla="*/ 359549 w 1412062"/>
              <a:gd name="connsiteY6" fmla="*/ 700448 h 933305"/>
              <a:gd name="connsiteX7" fmla="*/ 1412062 w 1412062"/>
              <a:gd name="connsiteY7" fmla="*/ 438511 h 93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2062" h="933305">
                <a:moveTo>
                  <a:pt x="1412062" y="438511"/>
                </a:moveTo>
                <a:cubicBezTo>
                  <a:pt x="1135837" y="784585"/>
                  <a:pt x="658000" y="1016360"/>
                  <a:pt x="350025" y="905235"/>
                </a:cubicBezTo>
                <a:cubicBezTo>
                  <a:pt x="42050" y="794110"/>
                  <a:pt x="-237351" y="263885"/>
                  <a:pt x="316687" y="14648"/>
                </a:cubicBezTo>
                <a:cubicBezTo>
                  <a:pt x="567511" y="-53615"/>
                  <a:pt x="689749" y="130536"/>
                  <a:pt x="669112" y="281348"/>
                </a:cubicBezTo>
                <a:cubicBezTo>
                  <a:pt x="626250" y="438510"/>
                  <a:pt x="575449" y="460736"/>
                  <a:pt x="459562" y="443274"/>
                </a:cubicBezTo>
                <a:cubicBezTo>
                  <a:pt x="343675" y="425812"/>
                  <a:pt x="342087" y="360725"/>
                  <a:pt x="335737" y="243249"/>
                </a:cubicBezTo>
                <a:cubicBezTo>
                  <a:pt x="183337" y="317862"/>
                  <a:pt x="180161" y="605991"/>
                  <a:pt x="359549" y="700448"/>
                </a:cubicBezTo>
                <a:cubicBezTo>
                  <a:pt x="538937" y="794905"/>
                  <a:pt x="822306" y="956830"/>
                  <a:pt x="1412062" y="438511"/>
                </a:cubicBezTo>
                <a:close/>
              </a:path>
            </a:pathLst>
          </a:custGeom>
          <a:solidFill>
            <a:srgbClr val="64C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>
            <a:off x="8634251" y="2047148"/>
            <a:ext cx="71703" cy="211721"/>
          </a:xfrm>
          <a:custGeom>
            <a:avLst/>
            <a:gdLst>
              <a:gd name="connsiteX0" fmla="*/ 72584 w 189173"/>
              <a:gd name="connsiteY0" fmla="*/ 0 h 739854"/>
              <a:gd name="connsiteX1" fmla="*/ 45783 w 189173"/>
              <a:gd name="connsiteY1" fmla="*/ 101923 h 739854"/>
              <a:gd name="connsiteX2" fmla="*/ 32903 w 189173"/>
              <a:gd name="connsiteY2" fmla="*/ 252748 h 739854"/>
              <a:gd name="connsiteX3" fmla="*/ 141172 w 189173"/>
              <a:gd name="connsiteY3" fmla="*/ 671175 h 739854"/>
              <a:gd name="connsiteX4" fmla="*/ 189173 w 189173"/>
              <a:gd name="connsiteY4" fmla="*/ 739854 h 739854"/>
              <a:gd name="connsiteX5" fmla="*/ 185680 w 189173"/>
              <a:gd name="connsiteY5" fmla="*/ 736972 h 739854"/>
              <a:gd name="connsiteX6" fmla="*/ 0 w 189173"/>
              <a:gd name="connsiteY6" fmla="*/ 288702 h 739854"/>
              <a:gd name="connsiteX7" fmla="*/ 49819 w 189173"/>
              <a:gd name="connsiteY7" fmla="*/ 41941 h 73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173" h="739854">
                <a:moveTo>
                  <a:pt x="72584" y="0"/>
                </a:moveTo>
                <a:lnTo>
                  <a:pt x="45783" y="101923"/>
                </a:lnTo>
                <a:cubicBezTo>
                  <a:pt x="37338" y="150641"/>
                  <a:pt x="32903" y="201083"/>
                  <a:pt x="32903" y="252748"/>
                </a:cubicBezTo>
                <a:cubicBezTo>
                  <a:pt x="32903" y="407743"/>
                  <a:pt x="72817" y="551732"/>
                  <a:pt x="141172" y="671175"/>
                </a:cubicBezTo>
                <a:lnTo>
                  <a:pt x="189173" y="739854"/>
                </a:lnTo>
                <a:lnTo>
                  <a:pt x="185680" y="736972"/>
                </a:lnTo>
                <a:cubicBezTo>
                  <a:pt x="70958" y="622249"/>
                  <a:pt x="0" y="463762"/>
                  <a:pt x="0" y="288702"/>
                </a:cubicBezTo>
                <a:cubicBezTo>
                  <a:pt x="0" y="201172"/>
                  <a:pt x="17739" y="117785"/>
                  <a:pt x="49819" y="41941"/>
                </a:cubicBezTo>
                <a:close/>
              </a:path>
            </a:pathLst>
          </a:custGeom>
          <a:solidFill>
            <a:srgbClr val="83D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任意多边形 120"/>
          <p:cNvSpPr/>
          <p:nvPr/>
        </p:nvSpPr>
        <p:spPr>
          <a:xfrm>
            <a:off x="8912991" y="1650353"/>
            <a:ext cx="325193" cy="214937"/>
          </a:xfrm>
          <a:custGeom>
            <a:avLst/>
            <a:gdLst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76512"/>
              <a:gd name="connsiteX1" fmla="*/ 9525 w 1095375"/>
              <a:gd name="connsiteY1" fmla="*/ 904875 h 976512"/>
              <a:gd name="connsiteX2" fmla="*/ 0 w 1095375"/>
              <a:gd name="connsiteY2" fmla="*/ 0 h 976512"/>
              <a:gd name="connsiteX3" fmla="*/ 352425 w 1095375"/>
              <a:gd name="connsiteY3" fmla="*/ 266700 h 976512"/>
              <a:gd name="connsiteX4" fmla="*/ 123825 w 1095375"/>
              <a:gd name="connsiteY4" fmla="*/ 438150 h 976512"/>
              <a:gd name="connsiteX5" fmla="*/ 57150 w 1095375"/>
              <a:gd name="connsiteY5" fmla="*/ 166688 h 976512"/>
              <a:gd name="connsiteX6" fmla="*/ 66675 w 1095375"/>
              <a:gd name="connsiteY6" fmla="*/ 685800 h 976512"/>
              <a:gd name="connsiteX7" fmla="*/ 1095375 w 1095375"/>
              <a:gd name="connsiteY7" fmla="*/ 423863 h 976512"/>
              <a:gd name="connsiteX0" fmla="*/ 1224516 w 1224516"/>
              <a:gd name="connsiteY0" fmla="*/ 423863 h 919541"/>
              <a:gd name="connsiteX1" fmla="*/ 138666 w 1224516"/>
              <a:gd name="connsiteY1" fmla="*/ 904875 h 919541"/>
              <a:gd name="connsiteX2" fmla="*/ 129141 w 1224516"/>
              <a:gd name="connsiteY2" fmla="*/ 0 h 919541"/>
              <a:gd name="connsiteX3" fmla="*/ 481566 w 1224516"/>
              <a:gd name="connsiteY3" fmla="*/ 266700 h 919541"/>
              <a:gd name="connsiteX4" fmla="*/ 252966 w 1224516"/>
              <a:gd name="connsiteY4" fmla="*/ 438150 h 919541"/>
              <a:gd name="connsiteX5" fmla="*/ 186291 w 1224516"/>
              <a:gd name="connsiteY5" fmla="*/ 166688 h 919541"/>
              <a:gd name="connsiteX6" fmla="*/ 195816 w 1224516"/>
              <a:gd name="connsiteY6" fmla="*/ 685800 h 919541"/>
              <a:gd name="connsiteX7" fmla="*/ 1224516 w 1224516"/>
              <a:gd name="connsiteY7" fmla="*/ 423863 h 919541"/>
              <a:gd name="connsiteX0" fmla="*/ 1207343 w 1207343"/>
              <a:gd name="connsiteY0" fmla="*/ 423863 h 905592"/>
              <a:gd name="connsiteX1" fmla="*/ 145306 w 1207343"/>
              <a:gd name="connsiteY1" fmla="*/ 890587 h 905592"/>
              <a:gd name="connsiteX2" fmla="*/ 111968 w 1207343"/>
              <a:gd name="connsiteY2" fmla="*/ 0 h 905592"/>
              <a:gd name="connsiteX3" fmla="*/ 464393 w 1207343"/>
              <a:gd name="connsiteY3" fmla="*/ 266700 h 905592"/>
              <a:gd name="connsiteX4" fmla="*/ 235793 w 1207343"/>
              <a:gd name="connsiteY4" fmla="*/ 438150 h 905592"/>
              <a:gd name="connsiteX5" fmla="*/ 169118 w 1207343"/>
              <a:gd name="connsiteY5" fmla="*/ 166688 h 905592"/>
              <a:gd name="connsiteX6" fmla="*/ 178643 w 1207343"/>
              <a:gd name="connsiteY6" fmla="*/ 685800 h 905592"/>
              <a:gd name="connsiteX7" fmla="*/ 1207343 w 1207343"/>
              <a:gd name="connsiteY7" fmla="*/ 423863 h 905592"/>
              <a:gd name="connsiteX0" fmla="*/ 1207343 w 1207343"/>
              <a:gd name="connsiteY0" fmla="*/ 423863 h 918657"/>
              <a:gd name="connsiteX1" fmla="*/ 145306 w 1207343"/>
              <a:gd name="connsiteY1" fmla="*/ 890587 h 918657"/>
              <a:gd name="connsiteX2" fmla="*/ 111968 w 1207343"/>
              <a:gd name="connsiteY2" fmla="*/ 0 h 918657"/>
              <a:gd name="connsiteX3" fmla="*/ 464393 w 1207343"/>
              <a:gd name="connsiteY3" fmla="*/ 266700 h 918657"/>
              <a:gd name="connsiteX4" fmla="*/ 235793 w 1207343"/>
              <a:gd name="connsiteY4" fmla="*/ 438150 h 918657"/>
              <a:gd name="connsiteX5" fmla="*/ 169118 w 1207343"/>
              <a:gd name="connsiteY5" fmla="*/ 166688 h 918657"/>
              <a:gd name="connsiteX6" fmla="*/ 178643 w 1207343"/>
              <a:gd name="connsiteY6" fmla="*/ 685800 h 918657"/>
              <a:gd name="connsiteX7" fmla="*/ 1207343 w 1207343"/>
              <a:gd name="connsiteY7" fmla="*/ 423863 h 918657"/>
              <a:gd name="connsiteX0" fmla="*/ 1389856 w 1389856"/>
              <a:gd name="connsiteY0" fmla="*/ 423863 h 918657"/>
              <a:gd name="connsiteX1" fmla="*/ 327819 w 1389856"/>
              <a:gd name="connsiteY1" fmla="*/ 890587 h 918657"/>
              <a:gd name="connsiteX2" fmla="*/ 294481 w 1389856"/>
              <a:gd name="connsiteY2" fmla="*/ 0 h 918657"/>
              <a:gd name="connsiteX3" fmla="*/ 646906 w 1389856"/>
              <a:gd name="connsiteY3" fmla="*/ 266700 h 918657"/>
              <a:gd name="connsiteX4" fmla="*/ 418306 w 1389856"/>
              <a:gd name="connsiteY4" fmla="*/ 438150 h 918657"/>
              <a:gd name="connsiteX5" fmla="*/ 351631 w 1389856"/>
              <a:gd name="connsiteY5" fmla="*/ 166688 h 918657"/>
              <a:gd name="connsiteX6" fmla="*/ 361156 w 1389856"/>
              <a:gd name="connsiteY6" fmla="*/ 685800 h 918657"/>
              <a:gd name="connsiteX7" fmla="*/ 1389856 w 1389856"/>
              <a:gd name="connsiteY7" fmla="*/ 423863 h 918657"/>
              <a:gd name="connsiteX0" fmla="*/ 1412062 w 1412062"/>
              <a:gd name="connsiteY0" fmla="*/ 423863 h 918657"/>
              <a:gd name="connsiteX1" fmla="*/ 350025 w 1412062"/>
              <a:gd name="connsiteY1" fmla="*/ 890587 h 918657"/>
              <a:gd name="connsiteX2" fmla="*/ 316687 w 1412062"/>
              <a:gd name="connsiteY2" fmla="*/ 0 h 918657"/>
              <a:gd name="connsiteX3" fmla="*/ 669112 w 1412062"/>
              <a:gd name="connsiteY3" fmla="*/ 266700 h 918657"/>
              <a:gd name="connsiteX4" fmla="*/ 440512 w 1412062"/>
              <a:gd name="connsiteY4" fmla="*/ 438150 h 918657"/>
              <a:gd name="connsiteX5" fmla="*/ 373837 w 1412062"/>
              <a:gd name="connsiteY5" fmla="*/ 166688 h 918657"/>
              <a:gd name="connsiteX6" fmla="*/ 383362 w 1412062"/>
              <a:gd name="connsiteY6" fmla="*/ 685800 h 918657"/>
              <a:gd name="connsiteX7" fmla="*/ 1412062 w 1412062"/>
              <a:gd name="connsiteY7" fmla="*/ 423863 h 918657"/>
              <a:gd name="connsiteX0" fmla="*/ 1412062 w 1412062"/>
              <a:gd name="connsiteY0" fmla="*/ 438397 h 933191"/>
              <a:gd name="connsiteX1" fmla="*/ 350025 w 1412062"/>
              <a:gd name="connsiteY1" fmla="*/ 905121 h 933191"/>
              <a:gd name="connsiteX2" fmla="*/ 316687 w 1412062"/>
              <a:gd name="connsiteY2" fmla="*/ 14534 h 933191"/>
              <a:gd name="connsiteX3" fmla="*/ 669112 w 1412062"/>
              <a:gd name="connsiteY3" fmla="*/ 281234 h 933191"/>
              <a:gd name="connsiteX4" fmla="*/ 440512 w 1412062"/>
              <a:gd name="connsiteY4" fmla="*/ 452684 h 933191"/>
              <a:gd name="connsiteX5" fmla="*/ 373837 w 1412062"/>
              <a:gd name="connsiteY5" fmla="*/ 181222 h 933191"/>
              <a:gd name="connsiteX6" fmla="*/ 383362 w 1412062"/>
              <a:gd name="connsiteY6" fmla="*/ 700334 h 933191"/>
              <a:gd name="connsiteX7" fmla="*/ 1412062 w 1412062"/>
              <a:gd name="connsiteY7" fmla="*/ 438397 h 933191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89"/>
              <a:gd name="connsiteY0" fmla="*/ 439749 h 934543"/>
              <a:gd name="connsiteX1" fmla="*/ 350025 w 1412089"/>
              <a:gd name="connsiteY1" fmla="*/ 906473 h 934543"/>
              <a:gd name="connsiteX2" fmla="*/ 316687 w 1412089"/>
              <a:gd name="connsiteY2" fmla="*/ 15886 h 934543"/>
              <a:gd name="connsiteX3" fmla="*/ 669112 w 1412089"/>
              <a:gd name="connsiteY3" fmla="*/ 282586 h 934543"/>
              <a:gd name="connsiteX4" fmla="*/ 440512 w 1412089"/>
              <a:gd name="connsiteY4" fmla="*/ 454036 h 934543"/>
              <a:gd name="connsiteX5" fmla="*/ 259537 w 1412089"/>
              <a:gd name="connsiteY5" fmla="*/ 277824 h 934543"/>
              <a:gd name="connsiteX6" fmla="*/ 383362 w 1412089"/>
              <a:gd name="connsiteY6" fmla="*/ 701686 h 934543"/>
              <a:gd name="connsiteX7" fmla="*/ 1412062 w 1412089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29246 h 924040"/>
              <a:gd name="connsiteX1" fmla="*/ 350025 w 1412062"/>
              <a:gd name="connsiteY1" fmla="*/ 895970 h 924040"/>
              <a:gd name="connsiteX2" fmla="*/ 316687 w 1412062"/>
              <a:gd name="connsiteY2" fmla="*/ 5383 h 924040"/>
              <a:gd name="connsiteX3" fmla="*/ 669112 w 1412062"/>
              <a:gd name="connsiteY3" fmla="*/ 272083 h 924040"/>
              <a:gd name="connsiteX4" fmla="*/ 459562 w 1412062"/>
              <a:gd name="connsiteY4" fmla="*/ 434009 h 924040"/>
              <a:gd name="connsiteX5" fmla="*/ 335737 w 1412062"/>
              <a:gd name="connsiteY5" fmla="*/ 233984 h 924040"/>
              <a:gd name="connsiteX6" fmla="*/ 359549 w 1412062"/>
              <a:gd name="connsiteY6" fmla="*/ 691183 h 924040"/>
              <a:gd name="connsiteX7" fmla="*/ 1412062 w 1412062"/>
              <a:gd name="connsiteY7" fmla="*/ 429246 h 924040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8511 h 933305"/>
              <a:gd name="connsiteX1" fmla="*/ 350025 w 1412062"/>
              <a:gd name="connsiteY1" fmla="*/ 905235 h 933305"/>
              <a:gd name="connsiteX2" fmla="*/ 316687 w 1412062"/>
              <a:gd name="connsiteY2" fmla="*/ 14648 h 933305"/>
              <a:gd name="connsiteX3" fmla="*/ 669112 w 1412062"/>
              <a:gd name="connsiteY3" fmla="*/ 281348 h 933305"/>
              <a:gd name="connsiteX4" fmla="*/ 459562 w 1412062"/>
              <a:gd name="connsiteY4" fmla="*/ 443274 h 933305"/>
              <a:gd name="connsiteX5" fmla="*/ 335737 w 1412062"/>
              <a:gd name="connsiteY5" fmla="*/ 243249 h 933305"/>
              <a:gd name="connsiteX6" fmla="*/ 359549 w 1412062"/>
              <a:gd name="connsiteY6" fmla="*/ 700448 h 933305"/>
              <a:gd name="connsiteX7" fmla="*/ 1412062 w 1412062"/>
              <a:gd name="connsiteY7" fmla="*/ 438511 h 93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2062" h="933305">
                <a:moveTo>
                  <a:pt x="1412062" y="438511"/>
                </a:moveTo>
                <a:cubicBezTo>
                  <a:pt x="1135837" y="784585"/>
                  <a:pt x="658000" y="1016360"/>
                  <a:pt x="350025" y="905235"/>
                </a:cubicBezTo>
                <a:cubicBezTo>
                  <a:pt x="42050" y="794110"/>
                  <a:pt x="-237351" y="263885"/>
                  <a:pt x="316687" y="14648"/>
                </a:cubicBezTo>
                <a:cubicBezTo>
                  <a:pt x="567511" y="-53615"/>
                  <a:pt x="689749" y="130536"/>
                  <a:pt x="669112" y="281348"/>
                </a:cubicBezTo>
                <a:cubicBezTo>
                  <a:pt x="626250" y="438510"/>
                  <a:pt x="575449" y="460736"/>
                  <a:pt x="459562" y="443274"/>
                </a:cubicBezTo>
                <a:cubicBezTo>
                  <a:pt x="343675" y="425812"/>
                  <a:pt x="342087" y="360725"/>
                  <a:pt x="335737" y="243249"/>
                </a:cubicBezTo>
                <a:cubicBezTo>
                  <a:pt x="183337" y="317862"/>
                  <a:pt x="180161" y="605991"/>
                  <a:pt x="359549" y="700448"/>
                </a:cubicBezTo>
                <a:cubicBezTo>
                  <a:pt x="538937" y="794905"/>
                  <a:pt x="822306" y="956830"/>
                  <a:pt x="1412062" y="438511"/>
                </a:cubicBezTo>
                <a:close/>
              </a:path>
            </a:pathLst>
          </a:custGeom>
          <a:solidFill>
            <a:srgbClr val="64C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任意多边形 121"/>
          <p:cNvSpPr/>
          <p:nvPr/>
        </p:nvSpPr>
        <p:spPr>
          <a:xfrm>
            <a:off x="8920468" y="1705916"/>
            <a:ext cx="43566" cy="128640"/>
          </a:xfrm>
          <a:custGeom>
            <a:avLst/>
            <a:gdLst>
              <a:gd name="connsiteX0" fmla="*/ 72584 w 189173"/>
              <a:gd name="connsiteY0" fmla="*/ 0 h 739854"/>
              <a:gd name="connsiteX1" fmla="*/ 45783 w 189173"/>
              <a:gd name="connsiteY1" fmla="*/ 101923 h 739854"/>
              <a:gd name="connsiteX2" fmla="*/ 32903 w 189173"/>
              <a:gd name="connsiteY2" fmla="*/ 252748 h 739854"/>
              <a:gd name="connsiteX3" fmla="*/ 141172 w 189173"/>
              <a:gd name="connsiteY3" fmla="*/ 671175 h 739854"/>
              <a:gd name="connsiteX4" fmla="*/ 189173 w 189173"/>
              <a:gd name="connsiteY4" fmla="*/ 739854 h 739854"/>
              <a:gd name="connsiteX5" fmla="*/ 185680 w 189173"/>
              <a:gd name="connsiteY5" fmla="*/ 736972 h 739854"/>
              <a:gd name="connsiteX6" fmla="*/ 0 w 189173"/>
              <a:gd name="connsiteY6" fmla="*/ 288702 h 739854"/>
              <a:gd name="connsiteX7" fmla="*/ 49819 w 189173"/>
              <a:gd name="connsiteY7" fmla="*/ 41941 h 73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173" h="739854">
                <a:moveTo>
                  <a:pt x="72584" y="0"/>
                </a:moveTo>
                <a:lnTo>
                  <a:pt x="45783" y="101923"/>
                </a:lnTo>
                <a:cubicBezTo>
                  <a:pt x="37338" y="150641"/>
                  <a:pt x="32903" y="201083"/>
                  <a:pt x="32903" y="252748"/>
                </a:cubicBezTo>
                <a:cubicBezTo>
                  <a:pt x="32903" y="407743"/>
                  <a:pt x="72817" y="551732"/>
                  <a:pt x="141172" y="671175"/>
                </a:cubicBezTo>
                <a:lnTo>
                  <a:pt x="189173" y="739854"/>
                </a:lnTo>
                <a:lnTo>
                  <a:pt x="185680" y="736972"/>
                </a:lnTo>
                <a:cubicBezTo>
                  <a:pt x="70958" y="622249"/>
                  <a:pt x="0" y="463762"/>
                  <a:pt x="0" y="288702"/>
                </a:cubicBezTo>
                <a:cubicBezTo>
                  <a:pt x="0" y="201172"/>
                  <a:pt x="17739" y="117785"/>
                  <a:pt x="49819" y="41941"/>
                </a:cubicBezTo>
                <a:close/>
              </a:path>
            </a:pathLst>
          </a:custGeom>
          <a:solidFill>
            <a:srgbClr val="83D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任意多边形 137"/>
          <p:cNvSpPr/>
          <p:nvPr/>
        </p:nvSpPr>
        <p:spPr>
          <a:xfrm flipH="1">
            <a:off x="10213128" y="3885530"/>
            <a:ext cx="1412062" cy="933305"/>
          </a:xfrm>
          <a:custGeom>
            <a:avLst/>
            <a:gdLst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76512"/>
              <a:gd name="connsiteX1" fmla="*/ 9525 w 1095375"/>
              <a:gd name="connsiteY1" fmla="*/ 904875 h 976512"/>
              <a:gd name="connsiteX2" fmla="*/ 0 w 1095375"/>
              <a:gd name="connsiteY2" fmla="*/ 0 h 976512"/>
              <a:gd name="connsiteX3" fmla="*/ 352425 w 1095375"/>
              <a:gd name="connsiteY3" fmla="*/ 266700 h 976512"/>
              <a:gd name="connsiteX4" fmla="*/ 123825 w 1095375"/>
              <a:gd name="connsiteY4" fmla="*/ 438150 h 976512"/>
              <a:gd name="connsiteX5" fmla="*/ 57150 w 1095375"/>
              <a:gd name="connsiteY5" fmla="*/ 166688 h 976512"/>
              <a:gd name="connsiteX6" fmla="*/ 66675 w 1095375"/>
              <a:gd name="connsiteY6" fmla="*/ 685800 h 976512"/>
              <a:gd name="connsiteX7" fmla="*/ 1095375 w 1095375"/>
              <a:gd name="connsiteY7" fmla="*/ 423863 h 976512"/>
              <a:gd name="connsiteX0" fmla="*/ 1224516 w 1224516"/>
              <a:gd name="connsiteY0" fmla="*/ 423863 h 919541"/>
              <a:gd name="connsiteX1" fmla="*/ 138666 w 1224516"/>
              <a:gd name="connsiteY1" fmla="*/ 904875 h 919541"/>
              <a:gd name="connsiteX2" fmla="*/ 129141 w 1224516"/>
              <a:gd name="connsiteY2" fmla="*/ 0 h 919541"/>
              <a:gd name="connsiteX3" fmla="*/ 481566 w 1224516"/>
              <a:gd name="connsiteY3" fmla="*/ 266700 h 919541"/>
              <a:gd name="connsiteX4" fmla="*/ 252966 w 1224516"/>
              <a:gd name="connsiteY4" fmla="*/ 438150 h 919541"/>
              <a:gd name="connsiteX5" fmla="*/ 186291 w 1224516"/>
              <a:gd name="connsiteY5" fmla="*/ 166688 h 919541"/>
              <a:gd name="connsiteX6" fmla="*/ 195816 w 1224516"/>
              <a:gd name="connsiteY6" fmla="*/ 685800 h 919541"/>
              <a:gd name="connsiteX7" fmla="*/ 1224516 w 1224516"/>
              <a:gd name="connsiteY7" fmla="*/ 423863 h 919541"/>
              <a:gd name="connsiteX0" fmla="*/ 1207343 w 1207343"/>
              <a:gd name="connsiteY0" fmla="*/ 423863 h 905592"/>
              <a:gd name="connsiteX1" fmla="*/ 145306 w 1207343"/>
              <a:gd name="connsiteY1" fmla="*/ 890587 h 905592"/>
              <a:gd name="connsiteX2" fmla="*/ 111968 w 1207343"/>
              <a:gd name="connsiteY2" fmla="*/ 0 h 905592"/>
              <a:gd name="connsiteX3" fmla="*/ 464393 w 1207343"/>
              <a:gd name="connsiteY3" fmla="*/ 266700 h 905592"/>
              <a:gd name="connsiteX4" fmla="*/ 235793 w 1207343"/>
              <a:gd name="connsiteY4" fmla="*/ 438150 h 905592"/>
              <a:gd name="connsiteX5" fmla="*/ 169118 w 1207343"/>
              <a:gd name="connsiteY5" fmla="*/ 166688 h 905592"/>
              <a:gd name="connsiteX6" fmla="*/ 178643 w 1207343"/>
              <a:gd name="connsiteY6" fmla="*/ 685800 h 905592"/>
              <a:gd name="connsiteX7" fmla="*/ 1207343 w 1207343"/>
              <a:gd name="connsiteY7" fmla="*/ 423863 h 905592"/>
              <a:gd name="connsiteX0" fmla="*/ 1207343 w 1207343"/>
              <a:gd name="connsiteY0" fmla="*/ 423863 h 918657"/>
              <a:gd name="connsiteX1" fmla="*/ 145306 w 1207343"/>
              <a:gd name="connsiteY1" fmla="*/ 890587 h 918657"/>
              <a:gd name="connsiteX2" fmla="*/ 111968 w 1207343"/>
              <a:gd name="connsiteY2" fmla="*/ 0 h 918657"/>
              <a:gd name="connsiteX3" fmla="*/ 464393 w 1207343"/>
              <a:gd name="connsiteY3" fmla="*/ 266700 h 918657"/>
              <a:gd name="connsiteX4" fmla="*/ 235793 w 1207343"/>
              <a:gd name="connsiteY4" fmla="*/ 438150 h 918657"/>
              <a:gd name="connsiteX5" fmla="*/ 169118 w 1207343"/>
              <a:gd name="connsiteY5" fmla="*/ 166688 h 918657"/>
              <a:gd name="connsiteX6" fmla="*/ 178643 w 1207343"/>
              <a:gd name="connsiteY6" fmla="*/ 685800 h 918657"/>
              <a:gd name="connsiteX7" fmla="*/ 1207343 w 1207343"/>
              <a:gd name="connsiteY7" fmla="*/ 423863 h 918657"/>
              <a:gd name="connsiteX0" fmla="*/ 1389856 w 1389856"/>
              <a:gd name="connsiteY0" fmla="*/ 423863 h 918657"/>
              <a:gd name="connsiteX1" fmla="*/ 327819 w 1389856"/>
              <a:gd name="connsiteY1" fmla="*/ 890587 h 918657"/>
              <a:gd name="connsiteX2" fmla="*/ 294481 w 1389856"/>
              <a:gd name="connsiteY2" fmla="*/ 0 h 918657"/>
              <a:gd name="connsiteX3" fmla="*/ 646906 w 1389856"/>
              <a:gd name="connsiteY3" fmla="*/ 266700 h 918657"/>
              <a:gd name="connsiteX4" fmla="*/ 418306 w 1389856"/>
              <a:gd name="connsiteY4" fmla="*/ 438150 h 918657"/>
              <a:gd name="connsiteX5" fmla="*/ 351631 w 1389856"/>
              <a:gd name="connsiteY5" fmla="*/ 166688 h 918657"/>
              <a:gd name="connsiteX6" fmla="*/ 361156 w 1389856"/>
              <a:gd name="connsiteY6" fmla="*/ 685800 h 918657"/>
              <a:gd name="connsiteX7" fmla="*/ 1389856 w 1389856"/>
              <a:gd name="connsiteY7" fmla="*/ 423863 h 918657"/>
              <a:gd name="connsiteX0" fmla="*/ 1412062 w 1412062"/>
              <a:gd name="connsiteY0" fmla="*/ 423863 h 918657"/>
              <a:gd name="connsiteX1" fmla="*/ 350025 w 1412062"/>
              <a:gd name="connsiteY1" fmla="*/ 890587 h 918657"/>
              <a:gd name="connsiteX2" fmla="*/ 316687 w 1412062"/>
              <a:gd name="connsiteY2" fmla="*/ 0 h 918657"/>
              <a:gd name="connsiteX3" fmla="*/ 669112 w 1412062"/>
              <a:gd name="connsiteY3" fmla="*/ 266700 h 918657"/>
              <a:gd name="connsiteX4" fmla="*/ 440512 w 1412062"/>
              <a:gd name="connsiteY4" fmla="*/ 438150 h 918657"/>
              <a:gd name="connsiteX5" fmla="*/ 373837 w 1412062"/>
              <a:gd name="connsiteY5" fmla="*/ 166688 h 918657"/>
              <a:gd name="connsiteX6" fmla="*/ 383362 w 1412062"/>
              <a:gd name="connsiteY6" fmla="*/ 685800 h 918657"/>
              <a:gd name="connsiteX7" fmla="*/ 1412062 w 1412062"/>
              <a:gd name="connsiteY7" fmla="*/ 423863 h 918657"/>
              <a:gd name="connsiteX0" fmla="*/ 1412062 w 1412062"/>
              <a:gd name="connsiteY0" fmla="*/ 438397 h 933191"/>
              <a:gd name="connsiteX1" fmla="*/ 350025 w 1412062"/>
              <a:gd name="connsiteY1" fmla="*/ 905121 h 933191"/>
              <a:gd name="connsiteX2" fmla="*/ 316687 w 1412062"/>
              <a:gd name="connsiteY2" fmla="*/ 14534 h 933191"/>
              <a:gd name="connsiteX3" fmla="*/ 669112 w 1412062"/>
              <a:gd name="connsiteY3" fmla="*/ 281234 h 933191"/>
              <a:gd name="connsiteX4" fmla="*/ 440512 w 1412062"/>
              <a:gd name="connsiteY4" fmla="*/ 452684 h 933191"/>
              <a:gd name="connsiteX5" fmla="*/ 373837 w 1412062"/>
              <a:gd name="connsiteY5" fmla="*/ 181222 h 933191"/>
              <a:gd name="connsiteX6" fmla="*/ 383362 w 1412062"/>
              <a:gd name="connsiteY6" fmla="*/ 700334 h 933191"/>
              <a:gd name="connsiteX7" fmla="*/ 1412062 w 1412062"/>
              <a:gd name="connsiteY7" fmla="*/ 438397 h 933191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89"/>
              <a:gd name="connsiteY0" fmla="*/ 439749 h 934543"/>
              <a:gd name="connsiteX1" fmla="*/ 350025 w 1412089"/>
              <a:gd name="connsiteY1" fmla="*/ 906473 h 934543"/>
              <a:gd name="connsiteX2" fmla="*/ 316687 w 1412089"/>
              <a:gd name="connsiteY2" fmla="*/ 15886 h 934543"/>
              <a:gd name="connsiteX3" fmla="*/ 669112 w 1412089"/>
              <a:gd name="connsiteY3" fmla="*/ 282586 h 934543"/>
              <a:gd name="connsiteX4" fmla="*/ 440512 w 1412089"/>
              <a:gd name="connsiteY4" fmla="*/ 454036 h 934543"/>
              <a:gd name="connsiteX5" fmla="*/ 259537 w 1412089"/>
              <a:gd name="connsiteY5" fmla="*/ 277824 h 934543"/>
              <a:gd name="connsiteX6" fmla="*/ 383362 w 1412089"/>
              <a:gd name="connsiteY6" fmla="*/ 701686 h 934543"/>
              <a:gd name="connsiteX7" fmla="*/ 1412062 w 1412089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29246 h 924040"/>
              <a:gd name="connsiteX1" fmla="*/ 350025 w 1412062"/>
              <a:gd name="connsiteY1" fmla="*/ 895970 h 924040"/>
              <a:gd name="connsiteX2" fmla="*/ 316687 w 1412062"/>
              <a:gd name="connsiteY2" fmla="*/ 5383 h 924040"/>
              <a:gd name="connsiteX3" fmla="*/ 669112 w 1412062"/>
              <a:gd name="connsiteY3" fmla="*/ 272083 h 924040"/>
              <a:gd name="connsiteX4" fmla="*/ 459562 w 1412062"/>
              <a:gd name="connsiteY4" fmla="*/ 434009 h 924040"/>
              <a:gd name="connsiteX5" fmla="*/ 335737 w 1412062"/>
              <a:gd name="connsiteY5" fmla="*/ 233984 h 924040"/>
              <a:gd name="connsiteX6" fmla="*/ 359549 w 1412062"/>
              <a:gd name="connsiteY6" fmla="*/ 691183 h 924040"/>
              <a:gd name="connsiteX7" fmla="*/ 1412062 w 1412062"/>
              <a:gd name="connsiteY7" fmla="*/ 429246 h 924040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8511 h 933305"/>
              <a:gd name="connsiteX1" fmla="*/ 350025 w 1412062"/>
              <a:gd name="connsiteY1" fmla="*/ 905235 h 933305"/>
              <a:gd name="connsiteX2" fmla="*/ 316687 w 1412062"/>
              <a:gd name="connsiteY2" fmla="*/ 14648 h 933305"/>
              <a:gd name="connsiteX3" fmla="*/ 669112 w 1412062"/>
              <a:gd name="connsiteY3" fmla="*/ 281348 h 933305"/>
              <a:gd name="connsiteX4" fmla="*/ 459562 w 1412062"/>
              <a:gd name="connsiteY4" fmla="*/ 443274 h 933305"/>
              <a:gd name="connsiteX5" fmla="*/ 335737 w 1412062"/>
              <a:gd name="connsiteY5" fmla="*/ 243249 h 933305"/>
              <a:gd name="connsiteX6" fmla="*/ 359549 w 1412062"/>
              <a:gd name="connsiteY6" fmla="*/ 700448 h 933305"/>
              <a:gd name="connsiteX7" fmla="*/ 1412062 w 1412062"/>
              <a:gd name="connsiteY7" fmla="*/ 438511 h 93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2062" h="933305">
                <a:moveTo>
                  <a:pt x="1412062" y="438511"/>
                </a:moveTo>
                <a:cubicBezTo>
                  <a:pt x="1135837" y="784585"/>
                  <a:pt x="658000" y="1016360"/>
                  <a:pt x="350025" y="905235"/>
                </a:cubicBezTo>
                <a:cubicBezTo>
                  <a:pt x="42050" y="794110"/>
                  <a:pt x="-237351" y="263885"/>
                  <a:pt x="316687" y="14648"/>
                </a:cubicBezTo>
                <a:cubicBezTo>
                  <a:pt x="567511" y="-53615"/>
                  <a:pt x="689749" y="130536"/>
                  <a:pt x="669112" y="281348"/>
                </a:cubicBezTo>
                <a:cubicBezTo>
                  <a:pt x="626250" y="438510"/>
                  <a:pt x="575449" y="460736"/>
                  <a:pt x="459562" y="443274"/>
                </a:cubicBezTo>
                <a:cubicBezTo>
                  <a:pt x="343675" y="425812"/>
                  <a:pt x="342087" y="360725"/>
                  <a:pt x="335737" y="243249"/>
                </a:cubicBezTo>
                <a:cubicBezTo>
                  <a:pt x="183337" y="317862"/>
                  <a:pt x="180161" y="605991"/>
                  <a:pt x="359549" y="700448"/>
                </a:cubicBezTo>
                <a:cubicBezTo>
                  <a:pt x="538937" y="794905"/>
                  <a:pt x="822306" y="956830"/>
                  <a:pt x="1412062" y="438511"/>
                </a:cubicBezTo>
                <a:close/>
              </a:path>
            </a:pathLst>
          </a:custGeom>
          <a:solidFill>
            <a:srgbClr val="64C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任意多边形 138"/>
          <p:cNvSpPr/>
          <p:nvPr/>
        </p:nvSpPr>
        <p:spPr>
          <a:xfrm flipH="1">
            <a:off x="11403548" y="4126798"/>
            <a:ext cx="189173" cy="558582"/>
          </a:xfrm>
          <a:custGeom>
            <a:avLst/>
            <a:gdLst>
              <a:gd name="connsiteX0" fmla="*/ 72584 w 189173"/>
              <a:gd name="connsiteY0" fmla="*/ 0 h 739854"/>
              <a:gd name="connsiteX1" fmla="*/ 45783 w 189173"/>
              <a:gd name="connsiteY1" fmla="*/ 101923 h 739854"/>
              <a:gd name="connsiteX2" fmla="*/ 32903 w 189173"/>
              <a:gd name="connsiteY2" fmla="*/ 252748 h 739854"/>
              <a:gd name="connsiteX3" fmla="*/ 141172 w 189173"/>
              <a:gd name="connsiteY3" fmla="*/ 671175 h 739854"/>
              <a:gd name="connsiteX4" fmla="*/ 189173 w 189173"/>
              <a:gd name="connsiteY4" fmla="*/ 739854 h 739854"/>
              <a:gd name="connsiteX5" fmla="*/ 185680 w 189173"/>
              <a:gd name="connsiteY5" fmla="*/ 736972 h 739854"/>
              <a:gd name="connsiteX6" fmla="*/ 0 w 189173"/>
              <a:gd name="connsiteY6" fmla="*/ 288702 h 739854"/>
              <a:gd name="connsiteX7" fmla="*/ 49819 w 189173"/>
              <a:gd name="connsiteY7" fmla="*/ 41941 h 73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173" h="739854">
                <a:moveTo>
                  <a:pt x="72584" y="0"/>
                </a:moveTo>
                <a:lnTo>
                  <a:pt x="45783" y="101923"/>
                </a:lnTo>
                <a:cubicBezTo>
                  <a:pt x="37338" y="150641"/>
                  <a:pt x="32903" y="201083"/>
                  <a:pt x="32903" y="252748"/>
                </a:cubicBezTo>
                <a:cubicBezTo>
                  <a:pt x="32903" y="407743"/>
                  <a:pt x="72817" y="551732"/>
                  <a:pt x="141172" y="671175"/>
                </a:cubicBezTo>
                <a:lnTo>
                  <a:pt x="189173" y="739854"/>
                </a:lnTo>
                <a:lnTo>
                  <a:pt x="185680" y="736972"/>
                </a:lnTo>
                <a:cubicBezTo>
                  <a:pt x="70958" y="622249"/>
                  <a:pt x="0" y="463762"/>
                  <a:pt x="0" y="288702"/>
                </a:cubicBezTo>
                <a:cubicBezTo>
                  <a:pt x="0" y="201172"/>
                  <a:pt x="17739" y="117785"/>
                  <a:pt x="49819" y="41941"/>
                </a:cubicBezTo>
                <a:close/>
              </a:path>
            </a:pathLst>
          </a:custGeom>
          <a:solidFill>
            <a:srgbClr val="83D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任意多边形 135"/>
          <p:cNvSpPr/>
          <p:nvPr/>
        </p:nvSpPr>
        <p:spPr>
          <a:xfrm flipH="1">
            <a:off x="9994123" y="3036478"/>
            <a:ext cx="1027971" cy="679439"/>
          </a:xfrm>
          <a:custGeom>
            <a:avLst/>
            <a:gdLst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76512"/>
              <a:gd name="connsiteX1" fmla="*/ 9525 w 1095375"/>
              <a:gd name="connsiteY1" fmla="*/ 904875 h 976512"/>
              <a:gd name="connsiteX2" fmla="*/ 0 w 1095375"/>
              <a:gd name="connsiteY2" fmla="*/ 0 h 976512"/>
              <a:gd name="connsiteX3" fmla="*/ 352425 w 1095375"/>
              <a:gd name="connsiteY3" fmla="*/ 266700 h 976512"/>
              <a:gd name="connsiteX4" fmla="*/ 123825 w 1095375"/>
              <a:gd name="connsiteY4" fmla="*/ 438150 h 976512"/>
              <a:gd name="connsiteX5" fmla="*/ 57150 w 1095375"/>
              <a:gd name="connsiteY5" fmla="*/ 166688 h 976512"/>
              <a:gd name="connsiteX6" fmla="*/ 66675 w 1095375"/>
              <a:gd name="connsiteY6" fmla="*/ 685800 h 976512"/>
              <a:gd name="connsiteX7" fmla="*/ 1095375 w 1095375"/>
              <a:gd name="connsiteY7" fmla="*/ 423863 h 976512"/>
              <a:gd name="connsiteX0" fmla="*/ 1224516 w 1224516"/>
              <a:gd name="connsiteY0" fmla="*/ 423863 h 919541"/>
              <a:gd name="connsiteX1" fmla="*/ 138666 w 1224516"/>
              <a:gd name="connsiteY1" fmla="*/ 904875 h 919541"/>
              <a:gd name="connsiteX2" fmla="*/ 129141 w 1224516"/>
              <a:gd name="connsiteY2" fmla="*/ 0 h 919541"/>
              <a:gd name="connsiteX3" fmla="*/ 481566 w 1224516"/>
              <a:gd name="connsiteY3" fmla="*/ 266700 h 919541"/>
              <a:gd name="connsiteX4" fmla="*/ 252966 w 1224516"/>
              <a:gd name="connsiteY4" fmla="*/ 438150 h 919541"/>
              <a:gd name="connsiteX5" fmla="*/ 186291 w 1224516"/>
              <a:gd name="connsiteY5" fmla="*/ 166688 h 919541"/>
              <a:gd name="connsiteX6" fmla="*/ 195816 w 1224516"/>
              <a:gd name="connsiteY6" fmla="*/ 685800 h 919541"/>
              <a:gd name="connsiteX7" fmla="*/ 1224516 w 1224516"/>
              <a:gd name="connsiteY7" fmla="*/ 423863 h 919541"/>
              <a:gd name="connsiteX0" fmla="*/ 1207343 w 1207343"/>
              <a:gd name="connsiteY0" fmla="*/ 423863 h 905592"/>
              <a:gd name="connsiteX1" fmla="*/ 145306 w 1207343"/>
              <a:gd name="connsiteY1" fmla="*/ 890587 h 905592"/>
              <a:gd name="connsiteX2" fmla="*/ 111968 w 1207343"/>
              <a:gd name="connsiteY2" fmla="*/ 0 h 905592"/>
              <a:gd name="connsiteX3" fmla="*/ 464393 w 1207343"/>
              <a:gd name="connsiteY3" fmla="*/ 266700 h 905592"/>
              <a:gd name="connsiteX4" fmla="*/ 235793 w 1207343"/>
              <a:gd name="connsiteY4" fmla="*/ 438150 h 905592"/>
              <a:gd name="connsiteX5" fmla="*/ 169118 w 1207343"/>
              <a:gd name="connsiteY5" fmla="*/ 166688 h 905592"/>
              <a:gd name="connsiteX6" fmla="*/ 178643 w 1207343"/>
              <a:gd name="connsiteY6" fmla="*/ 685800 h 905592"/>
              <a:gd name="connsiteX7" fmla="*/ 1207343 w 1207343"/>
              <a:gd name="connsiteY7" fmla="*/ 423863 h 905592"/>
              <a:gd name="connsiteX0" fmla="*/ 1207343 w 1207343"/>
              <a:gd name="connsiteY0" fmla="*/ 423863 h 918657"/>
              <a:gd name="connsiteX1" fmla="*/ 145306 w 1207343"/>
              <a:gd name="connsiteY1" fmla="*/ 890587 h 918657"/>
              <a:gd name="connsiteX2" fmla="*/ 111968 w 1207343"/>
              <a:gd name="connsiteY2" fmla="*/ 0 h 918657"/>
              <a:gd name="connsiteX3" fmla="*/ 464393 w 1207343"/>
              <a:gd name="connsiteY3" fmla="*/ 266700 h 918657"/>
              <a:gd name="connsiteX4" fmla="*/ 235793 w 1207343"/>
              <a:gd name="connsiteY4" fmla="*/ 438150 h 918657"/>
              <a:gd name="connsiteX5" fmla="*/ 169118 w 1207343"/>
              <a:gd name="connsiteY5" fmla="*/ 166688 h 918657"/>
              <a:gd name="connsiteX6" fmla="*/ 178643 w 1207343"/>
              <a:gd name="connsiteY6" fmla="*/ 685800 h 918657"/>
              <a:gd name="connsiteX7" fmla="*/ 1207343 w 1207343"/>
              <a:gd name="connsiteY7" fmla="*/ 423863 h 918657"/>
              <a:gd name="connsiteX0" fmla="*/ 1389856 w 1389856"/>
              <a:gd name="connsiteY0" fmla="*/ 423863 h 918657"/>
              <a:gd name="connsiteX1" fmla="*/ 327819 w 1389856"/>
              <a:gd name="connsiteY1" fmla="*/ 890587 h 918657"/>
              <a:gd name="connsiteX2" fmla="*/ 294481 w 1389856"/>
              <a:gd name="connsiteY2" fmla="*/ 0 h 918657"/>
              <a:gd name="connsiteX3" fmla="*/ 646906 w 1389856"/>
              <a:gd name="connsiteY3" fmla="*/ 266700 h 918657"/>
              <a:gd name="connsiteX4" fmla="*/ 418306 w 1389856"/>
              <a:gd name="connsiteY4" fmla="*/ 438150 h 918657"/>
              <a:gd name="connsiteX5" fmla="*/ 351631 w 1389856"/>
              <a:gd name="connsiteY5" fmla="*/ 166688 h 918657"/>
              <a:gd name="connsiteX6" fmla="*/ 361156 w 1389856"/>
              <a:gd name="connsiteY6" fmla="*/ 685800 h 918657"/>
              <a:gd name="connsiteX7" fmla="*/ 1389856 w 1389856"/>
              <a:gd name="connsiteY7" fmla="*/ 423863 h 918657"/>
              <a:gd name="connsiteX0" fmla="*/ 1412062 w 1412062"/>
              <a:gd name="connsiteY0" fmla="*/ 423863 h 918657"/>
              <a:gd name="connsiteX1" fmla="*/ 350025 w 1412062"/>
              <a:gd name="connsiteY1" fmla="*/ 890587 h 918657"/>
              <a:gd name="connsiteX2" fmla="*/ 316687 w 1412062"/>
              <a:gd name="connsiteY2" fmla="*/ 0 h 918657"/>
              <a:gd name="connsiteX3" fmla="*/ 669112 w 1412062"/>
              <a:gd name="connsiteY3" fmla="*/ 266700 h 918657"/>
              <a:gd name="connsiteX4" fmla="*/ 440512 w 1412062"/>
              <a:gd name="connsiteY4" fmla="*/ 438150 h 918657"/>
              <a:gd name="connsiteX5" fmla="*/ 373837 w 1412062"/>
              <a:gd name="connsiteY5" fmla="*/ 166688 h 918657"/>
              <a:gd name="connsiteX6" fmla="*/ 383362 w 1412062"/>
              <a:gd name="connsiteY6" fmla="*/ 685800 h 918657"/>
              <a:gd name="connsiteX7" fmla="*/ 1412062 w 1412062"/>
              <a:gd name="connsiteY7" fmla="*/ 423863 h 918657"/>
              <a:gd name="connsiteX0" fmla="*/ 1412062 w 1412062"/>
              <a:gd name="connsiteY0" fmla="*/ 438397 h 933191"/>
              <a:gd name="connsiteX1" fmla="*/ 350025 w 1412062"/>
              <a:gd name="connsiteY1" fmla="*/ 905121 h 933191"/>
              <a:gd name="connsiteX2" fmla="*/ 316687 w 1412062"/>
              <a:gd name="connsiteY2" fmla="*/ 14534 h 933191"/>
              <a:gd name="connsiteX3" fmla="*/ 669112 w 1412062"/>
              <a:gd name="connsiteY3" fmla="*/ 281234 h 933191"/>
              <a:gd name="connsiteX4" fmla="*/ 440512 w 1412062"/>
              <a:gd name="connsiteY4" fmla="*/ 452684 h 933191"/>
              <a:gd name="connsiteX5" fmla="*/ 373837 w 1412062"/>
              <a:gd name="connsiteY5" fmla="*/ 181222 h 933191"/>
              <a:gd name="connsiteX6" fmla="*/ 383362 w 1412062"/>
              <a:gd name="connsiteY6" fmla="*/ 700334 h 933191"/>
              <a:gd name="connsiteX7" fmla="*/ 1412062 w 1412062"/>
              <a:gd name="connsiteY7" fmla="*/ 438397 h 933191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89"/>
              <a:gd name="connsiteY0" fmla="*/ 439749 h 934543"/>
              <a:gd name="connsiteX1" fmla="*/ 350025 w 1412089"/>
              <a:gd name="connsiteY1" fmla="*/ 906473 h 934543"/>
              <a:gd name="connsiteX2" fmla="*/ 316687 w 1412089"/>
              <a:gd name="connsiteY2" fmla="*/ 15886 h 934543"/>
              <a:gd name="connsiteX3" fmla="*/ 669112 w 1412089"/>
              <a:gd name="connsiteY3" fmla="*/ 282586 h 934543"/>
              <a:gd name="connsiteX4" fmla="*/ 440512 w 1412089"/>
              <a:gd name="connsiteY4" fmla="*/ 454036 h 934543"/>
              <a:gd name="connsiteX5" fmla="*/ 259537 w 1412089"/>
              <a:gd name="connsiteY5" fmla="*/ 277824 h 934543"/>
              <a:gd name="connsiteX6" fmla="*/ 383362 w 1412089"/>
              <a:gd name="connsiteY6" fmla="*/ 701686 h 934543"/>
              <a:gd name="connsiteX7" fmla="*/ 1412062 w 1412089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29246 h 924040"/>
              <a:gd name="connsiteX1" fmla="*/ 350025 w 1412062"/>
              <a:gd name="connsiteY1" fmla="*/ 895970 h 924040"/>
              <a:gd name="connsiteX2" fmla="*/ 316687 w 1412062"/>
              <a:gd name="connsiteY2" fmla="*/ 5383 h 924040"/>
              <a:gd name="connsiteX3" fmla="*/ 669112 w 1412062"/>
              <a:gd name="connsiteY3" fmla="*/ 272083 h 924040"/>
              <a:gd name="connsiteX4" fmla="*/ 459562 w 1412062"/>
              <a:gd name="connsiteY4" fmla="*/ 434009 h 924040"/>
              <a:gd name="connsiteX5" fmla="*/ 335737 w 1412062"/>
              <a:gd name="connsiteY5" fmla="*/ 233984 h 924040"/>
              <a:gd name="connsiteX6" fmla="*/ 359549 w 1412062"/>
              <a:gd name="connsiteY6" fmla="*/ 691183 h 924040"/>
              <a:gd name="connsiteX7" fmla="*/ 1412062 w 1412062"/>
              <a:gd name="connsiteY7" fmla="*/ 429246 h 924040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8511 h 933305"/>
              <a:gd name="connsiteX1" fmla="*/ 350025 w 1412062"/>
              <a:gd name="connsiteY1" fmla="*/ 905235 h 933305"/>
              <a:gd name="connsiteX2" fmla="*/ 316687 w 1412062"/>
              <a:gd name="connsiteY2" fmla="*/ 14648 h 933305"/>
              <a:gd name="connsiteX3" fmla="*/ 669112 w 1412062"/>
              <a:gd name="connsiteY3" fmla="*/ 281348 h 933305"/>
              <a:gd name="connsiteX4" fmla="*/ 459562 w 1412062"/>
              <a:gd name="connsiteY4" fmla="*/ 443274 h 933305"/>
              <a:gd name="connsiteX5" fmla="*/ 335737 w 1412062"/>
              <a:gd name="connsiteY5" fmla="*/ 243249 h 933305"/>
              <a:gd name="connsiteX6" fmla="*/ 359549 w 1412062"/>
              <a:gd name="connsiteY6" fmla="*/ 700448 h 933305"/>
              <a:gd name="connsiteX7" fmla="*/ 1412062 w 1412062"/>
              <a:gd name="connsiteY7" fmla="*/ 438511 h 93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2062" h="933305">
                <a:moveTo>
                  <a:pt x="1412062" y="438511"/>
                </a:moveTo>
                <a:cubicBezTo>
                  <a:pt x="1135837" y="784585"/>
                  <a:pt x="658000" y="1016360"/>
                  <a:pt x="350025" y="905235"/>
                </a:cubicBezTo>
                <a:cubicBezTo>
                  <a:pt x="42050" y="794110"/>
                  <a:pt x="-237351" y="263885"/>
                  <a:pt x="316687" y="14648"/>
                </a:cubicBezTo>
                <a:cubicBezTo>
                  <a:pt x="567511" y="-53615"/>
                  <a:pt x="689749" y="130536"/>
                  <a:pt x="669112" y="281348"/>
                </a:cubicBezTo>
                <a:cubicBezTo>
                  <a:pt x="626250" y="438510"/>
                  <a:pt x="575449" y="460736"/>
                  <a:pt x="459562" y="443274"/>
                </a:cubicBezTo>
                <a:cubicBezTo>
                  <a:pt x="343675" y="425812"/>
                  <a:pt x="342087" y="360725"/>
                  <a:pt x="335737" y="243249"/>
                </a:cubicBezTo>
                <a:cubicBezTo>
                  <a:pt x="183337" y="317862"/>
                  <a:pt x="180161" y="605991"/>
                  <a:pt x="359549" y="700448"/>
                </a:cubicBezTo>
                <a:cubicBezTo>
                  <a:pt x="538937" y="794905"/>
                  <a:pt x="822306" y="956830"/>
                  <a:pt x="1412062" y="438511"/>
                </a:cubicBezTo>
                <a:close/>
              </a:path>
            </a:pathLst>
          </a:custGeom>
          <a:solidFill>
            <a:srgbClr val="64C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任意多边形 136"/>
          <p:cNvSpPr/>
          <p:nvPr/>
        </p:nvSpPr>
        <p:spPr>
          <a:xfrm flipH="1">
            <a:off x="10860740" y="3212119"/>
            <a:ext cx="137717" cy="406643"/>
          </a:xfrm>
          <a:custGeom>
            <a:avLst/>
            <a:gdLst>
              <a:gd name="connsiteX0" fmla="*/ 72584 w 189173"/>
              <a:gd name="connsiteY0" fmla="*/ 0 h 739854"/>
              <a:gd name="connsiteX1" fmla="*/ 45783 w 189173"/>
              <a:gd name="connsiteY1" fmla="*/ 101923 h 739854"/>
              <a:gd name="connsiteX2" fmla="*/ 32903 w 189173"/>
              <a:gd name="connsiteY2" fmla="*/ 252748 h 739854"/>
              <a:gd name="connsiteX3" fmla="*/ 141172 w 189173"/>
              <a:gd name="connsiteY3" fmla="*/ 671175 h 739854"/>
              <a:gd name="connsiteX4" fmla="*/ 189173 w 189173"/>
              <a:gd name="connsiteY4" fmla="*/ 739854 h 739854"/>
              <a:gd name="connsiteX5" fmla="*/ 185680 w 189173"/>
              <a:gd name="connsiteY5" fmla="*/ 736972 h 739854"/>
              <a:gd name="connsiteX6" fmla="*/ 0 w 189173"/>
              <a:gd name="connsiteY6" fmla="*/ 288702 h 739854"/>
              <a:gd name="connsiteX7" fmla="*/ 49819 w 189173"/>
              <a:gd name="connsiteY7" fmla="*/ 41941 h 73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173" h="739854">
                <a:moveTo>
                  <a:pt x="72584" y="0"/>
                </a:moveTo>
                <a:lnTo>
                  <a:pt x="45783" y="101923"/>
                </a:lnTo>
                <a:cubicBezTo>
                  <a:pt x="37338" y="150641"/>
                  <a:pt x="32903" y="201083"/>
                  <a:pt x="32903" y="252748"/>
                </a:cubicBezTo>
                <a:cubicBezTo>
                  <a:pt x="32903" y="407743"/>
                  <a:pt x="72817" y="551732"/>
                  <a:pt x="141172" y="671175"/>
                </a:cubicBezTo>
                <a:lnTo>
                  <a:pt x="189173" y="739854"/>
                </a:lnTo>
                <a:lnTo>
                  <a:pt x="185680" y="736972"/>
                </a:lnTo>
                <a:cubicBezTo>
                  <a:pt x="70958" y="622249"/>
                  <a:pt x="0" y="463762"/>
                  <a:pt x="0" y="288702"/>
                </a:cubicBezTo>
                <a:cubicBezTo>
                  <a:pt x="0" y="201172"/>
                  <a:pt x="17739" y="117785"/>
                  <a:pt x="49819" y="41941"/>
                </a:cubicBezTo>
                <a:close/>
              </a:path>
            </a:pathLst>
          </a:custGeom>
          <a:solidFill>
            <a:srgbClr val="83D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任意多边形 133"/>
          <p:cNvSpPr/>
          <p:nvPr/>
        </p:nvSpPr>
        <p:spPr>
          <a:xfrm flipH="1">
            <a:off x="9833626" y="2352151"/>
            <a:ext cx="735308" cy="486003"/>
          </a:xfrm>
          <a:custGeom>
            <a:avLst/>
            <a:gdLst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76512"/>
              <a:gd name="connsiteX1" fmla="*/ 9525 w 1095375"/>
              <a:gd name="connsiteY1" fmla="*/ 904875 h 976512"/>
              <a:gd name="connsiteX2" fmla="*/ 0 w 1095375"/>
              <a:gd name="connsiteY2" fmla="*/ 0 h 976512"/>
              <a:gd name="connsiteX3" fmla="*/ 352425 w 1095375"/>
              <a:gd name="connsiteY3" fmla="*/ 266700 h 976512"/>
              <a:gd name="connsiteX4" fmla="*/ 123825 w 1095375"/>
              <a:gd name="connsiteY4" fmla="*/ 438150 h 976512"/>
              <a:gd name="connsiteX5" fmla="*/ 57150 w 1095375"/>
              <a:gd name="connsiteY5" fmla="*/ 166688 h 976512"/>
              <a:gd name="connsiteX6" fmla="*/ 66675 w 1095375"/>
              <a:gd name="connsiteY6" fmla="*/ 685800 h 976512"/>
              <a:gd name="connsiteX7" fmla="*/ 1095375 w 1095375"/>
              <a:gd name="connsiteY7" fmla="*/ 423863 h 976512"/>
              <a:gd name="connsiteX0" fmla="*/ 1224516 w 1224516"/>
              <a:gd name="connsiteY0" fmla="*/ 423863 h 919541"/>
              <a:gd name="connsiteX1" fmla="*/ 138666 w 1224516"/>
              <a:gd name="connsiteY1" fmla="*/ 904875 h 919541"/>
              <a:gd name="connsiteX2" fmla="*/ 129141 w 1224516"/>
              <a:gd name="connsiteY2" fmla="*/ 0 h 919541"/>
              <a:gd name="connsiteX3" fmla="*/ 481566 w 1224516"/>
              <a:gd name="connsiteY3" fmla="*/ 266700 h 919541"/>
              <a:gd name="connsiteX4" fmla="*/ 252966 w 1224516"/>
              <a:gd name="connsiteY4" fmla="*/ 438150 h 919541"/>
              <a:gd name="connsiteX5" fmla="*/ 186291 w 1224516"/>
              <a:gd name="connsiteY5" fmla="*/ 166688 h 919541"/>
              <a:gd name="connsiteX6" fmla="*/ 195816 w 1224516"/>
              <a:gd name="connsiteY6" fmla="*/ 685800 h 919541"/>
              <a:gd name="connsiteX7" fmla="*/ 1224516 w 1224516"/>
              <a:gd name="connsiteY7" fmla="*/ 423863 h 919541"/>
              <a:gd name="connsiteX0" fmla="*/ 1207343 w 1207343"/>
              <a:gd name="connsiteY0" fmla="*/ 423863 h 905592"/>
              <a:gd name="connsiteX1" fmla="*/ 145306 w 1207343"/>
              <a:gd name="connsiteY1" fmla="*/ 890587 h 905592"/>
              <a:gd name="connsiteX2" fmla="*/ 111968 w 1207343"/>
              <a:gd name="connsiteY2" fmla="*/ 0 h 905592"/>
              <a:gd name="connsiteX3" fmla="*/ 464393 w 1207343"/>
              <a:gd name="connsiteY3" fmla="*/ 266700 h 905592"/>
              <a:gd name="connsiteX4" fmla="*/ 235793 w 1207343"/>
              <a:gd name="connsiteY4" fmla="*/ 438150 h 905592"/>
              <a:gd name="connsiteX5" fmla="*/ 169118 w 1207343"/>
              <a:gd name="connsiteY5" fmla="*/ 166688 h 905592"/>
              <a:gd name="connsiteX6" fmla="*/ 178643 w 1207343"/>
              <a:gd name="connsiteY6" fmla="*/ 685800 h 905592"/>
              <a:gd name="connsiteX7" fmla="*/ 1207343 w 1207343"/>
              <a:gd name="connsiteY7" fmla="*/ 423863 h 905592"/>
              <a:gd name="connsiteX0" fmla="*/ 1207343 w 1207343"/>
              <a:gd name="connsiteY0" fmla="*/ 423863 h 918657"/>
              <a:gd name="connsiteX1" fmla="*/ 145306 w 1207343"/>
              <a:gd name="connsiteY1" fmla="*/ 890587 h 918657"/>
              <a:gd name="connsiteX2" fmla="*/ 111968 w 1207343"/>
              <a:gd name="connsiteY2" fmla="*/ 0 h 918657"/>
              <a:gd name="connsiteX3" fmla="*/ 464393 w 1207343"/>
              <a:gd name="connsiteY3" fmla="*/ 266700 h 918657"/>
              <a:gd name="connsiteX4" fmla="*/ 235793 w 1207343"/>
              <a:gd name="connsiteY4" fmla="*/ 438150 h 918657"/>
              <a:gd name="connsiteX5" fmla="*/ 169118 w 1207343"/>
              <a:gd name="connsiteY5" fmla="*/ 166688 h 918657"/>
              <a:gd name="connsiteX6" fmla="*/ 178643 w 1207343"/>
              <a:gd name="connsiteY6" fmla="*/ 685800 h 918657"/>
              <a:gd name="connsiteX7" fmla="*/ 1207343 w 1207343"/>
              <a:gd name="connsiteY7" fmla="*/ 423863 h 918657"/>
              <a:gd name="connsiteX0" fmla="*/ 1389856 w 1389856"/>
              <a:gd name="connsiteY0" fmla="*/ 423863 h 918657"/>
              <a:gd name="connsiteX1" fmla="*/ 327819 w 1389856"/>
              <a:gd name="connsiteY1" fmla="*/ 890587 h 918657"/>
              <a:gd name="connsiteX2" fmla="*/ 294481 w 1389856"/>
              <a:gd name="connsiteY2" fmla="*/ 0 h 918657"/>
              <a:gd name="connsiteX3" fmla="*/ 646906 w 1389856"/>
              <a:gd name="connsiteY3" fmla="*/ 266700 h 918657"/>
              <a:gd name="connsiteX4" fmla="*/ 418306 w 1389856"/>
              <a:gd name="connsiteY4" fmla="*/ 438150 h 918657"/>
              <a:gd name="connsiteX5" fmla="*/ 351631 w 1389856"/>
              <a:gd name="connsiteY5" fmla="*/ 166688 h 918657"/>
              <a:gd name="connsiteX6" fmla="*/ 361156 w 1389856"/>
              <a:gd name="connsiteY6" fmla="*/ 685800 h 918657"/>
              <a:gd name="connsiteX7" fmla="*/ 1389856 w 1389856"/>
              <a:gd name="connsiteY7" fmla="*/ 423863 h 918657"/>
              <a:gd name="connsiteX0" fmla="*/ 1412062 w 1412062"/>
              <a:gd name="connsiteY0" fmla="*/ 423863 h 918657"/>
              <a:gd name="connsiteX1" fmla="*/ 350025 w 1412062"/>
              <a:gd name="connsiteY1" fmla="*/ 890587 h 918657"/>
              <a:gd name="connsiteX2" fmla="*/ 316687 w 1412062"/>
              <a:gd name="connsiteY2" fmla="*/ 0 h 918657"/>
              <a:gd name="connsiteX3" fmla="*/ 669112 w 1412062"/>
              <a:gd name="connsiteY3" fmla="*/ 266700 h 918657"/>
              <a:gd name="connsiteX4" fmla="*/ 440512 w 1412062"/>
              <a:gd name="connsiteY4" fmla="*/ 438150 h 918657"/>
              <a:gd name="connsiteX5" fmla="*/ 373837 w 1412062"/>
              <a:gd name="connsiteY5" fmla="*/ 166688 h 918657"/>
              <a:gd name="connsiteX6" fmla="*/ 383362 w 1412062"/>
              <a:gd name="connsiteY6" fmla="*/ 685800 h 918657"/>
              <a:gd name="connsiteX7" fmla="*/ 1412062 w 1412062"/>
              <a:gd name="connsiteY7" fmla="*/ 423863 h 918657"/>
              <a:gd name="connsiteX0" fmla="*/ 1412062 w 1412062"/>
              <a:gd name="connsiteY0" fmla="*/ 438397 h 933191"/>
              <a:gd name="connsiteX1" fmla="*/ 350025 w 1412062"/>
              <a:gd name="connsiteY1" fmla="*/ 905121 h 933191"/>
              <a:gd name="connsiteX2" fmla="*/ 316687 w 1412062"/>
              <a:gd name="connsiteY2" fmla="*/ 14534 h 933191"/>
              <a:gd name="connsiteX3" fmla="*/ 669112 w 1412062"/>
              <a:gd name="connsiteY3" fmla="*/ 281234 h 933191"/>
              <a:gd name="connsiteX4" fmla="*/ 440512 w 1412062"/>
              <a:gd name="connsiteY4" fmla="*/ 452684 h 933191"/>
              <a:gd name="connsiteX5" fmla="*/ 373837 w 1412062"/>
              <a:gd name="connsiteY5" fmla="*/ 181222 h 933191"/>
              <a:gd name="connsiteX6" fmla="*/ 383362 w 1412062"/>
              <a:gd name="connsiteY6" fmla="*/ 700334 h 933191"/>
              <a:gd name="connsiteX7" fmla="*/ 1412062 w 1412062"/>
              <a:gd name="connsiteY7" fmla="*/ 438397 h 933191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89"/>
              <a:gd name="connsiteY0" fmla="*/ 439749 h 934543"/>
              <a:gd name="connsiteX1" fmla="*/ 350025 w 1412089"/>
              <a:gd name="connsiteY1" fmla="*/ 906473 h 934543"/>
              <a:gd name="connsiteX2" fmla="*/ 316687 w 1412089"/>
              <a:gd name="connsiteY2" fmla="*/ 15886 h 934543"/>
              <a:gd name="connsiteX3" fmla="*/ 669112 w 1412089"/>
              <a:gd name="connsiteY3" fmla="*/ 282586 h 934543"/>
              <a:gd name="connsiteX4" fmla="*/ 440512 w 1412089"/>
              <a:gd name="connsiteY4" fmla="*/ 454036 h 934543"/>
              <a:gd name="connsiteX5" fmla="*/ 259537 w 1412089"/>
              <a:gd name="connsiteY5" fmla="*/ 277824 h 934543"/>
              <a:gd name="connsiteX6" fmla="*/ 383362 w 1412089"/>
              <a:gd name="connsiteY6" fmla="*/ 701686 h 934543"/>
              <a:gd name="connsiteX7" fmla="*/ 1412062 w 1412089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29246 h 924040"/>
              <a:gd name="connsiteX1" fmla="*/ 350025 w 1412062"/>
              <a:gd name="connsiteY1" fmla="*/ 895970 h 924040"/>
              <a:gd name="connsiteX2" fmla="*/ 316687 w 1412062"/>
              <a:gd name="connsiteY2" fmla="*/ 5383 h 924040"/>
              <a:gd name="connsiteX3" fmla="*/ 669112 w 1412062"/>
              <a:gd name="connsiteY3" fmla="*/ 272083 h 924040"/>
              <a:gd name="connsiteX4" fmla="*/ 459562 w 1412062"/>
              <a:gd name="connsiteY4" fmla="*/ 434009 h 924040"/>
              <a:gd name="connsiteX5" fmla="*/ 335737 w 1412062"/>
              <a:gd name="connsiteY5" fmla="*/ 233984 h 924040"/>
              <a:gd name="connsiteX6" fmla="*/ 359549 w 1412062"/>
              <a:gd name="connsiteY6" fmla="*/ 691183 h 924040"/>
              <a:gd name="connsiteX7" fmla="*/ 1412062 w 1412062"/>
              <a:gd name="connsiteY7" fmla="*/ 429246 h 924040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8511 h 933305"/>
              <a:gd name="connsiteX1" fmla="*/ 350025 w 1412062"/>
              <a:gd name="connsiteY1" fmla="*/ 905235 h 933305"/>
              <a:gd name="connsiteX2" fmla="*/ 316687 w 1412062"/>
              <a:gd name="connsiteY2" fmla="*/ 14648 h 933305"/>
              <a:gd name="connsiteX3" fmla="*/ 669112 w 1412062"/>
              <a:gd name="connsiteY3" fmla="*/ 281348 h 933305"/>
              <a:gd name="connsiteX4" fmla="*/ 459562 w 1412062"/>
              <a:gd name="connsiteY4" fmla="*/ 443274 h 933305"/>
              <a:gd name="connsiteX5" fmla="*/ 335737 w 1412062"/>
              <a:gd name="connsiteY5" fmla="*/ 243249 h 933305"/>
              <a:gd name="connsiteX6" fmla="*/ 359549 w 1412062"/>
              <a:gd name="connsiteY6" fmla="*/ 700448 h 933305"/>
              <a:gd name="connsiteX7" fmla="*/ 1412062 w 1412062"/>
              <a:gd name="connsiteY7" fmla="*/ 438511 h 93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2062" h="933305">
                <a:moveTo>
                  <a:pt x="1412062" y="438511"/>
                </a:moveTo>
                <a:cubicBezTo>
                  <a:pt x="1135837" y="784585"/>
                  <a:pt x="658000" y="1016360"/>
                  <a:pt x="350025" y="905235"/>
                </a:cubicBezTo>
                <a:cubicBezTo>
                  <a:pt x="42050" y="794110"/>
                  <a:pt x="-237351" y="263885"/>
                  <a:pt x="316687" y="14648"/>
                </a:cubicBezTo>
                <a:cubicBezTo>
                  <a:pt x="567511" y="-53615"/>
                  <a:pt x="689749" y="130536"/>
                  <a:pt x="669112" y="281348"/>
                </a:cubicBezTo>
                <a:cubicBezTo>
                  <a:pt x="626250" y="438510"/>
                  <a:pt x="575449" y="460736"/>
                  <a:pt x="459562" y="443274"/>
                </a:cubicBezTo>
                <a:cubicBezTo>
                  <a:pt x="343675" y="425812"/>
                  <a:pt x="342087" y="360725"/>
                  <a:pt x="335737" y="243249"/>
                </a:cubicBezTo>
                <a:cubicBezTo>
                  <a:pt x="183337" y="317862"/>
                  <a:pt x="180161" y="605991"/>
                  <a:pt x="359549" y="700448"/>
                </a:cubicBezTo>
                <a:cubicBezTo>
                  <a:pt x="538937" y="794905"/>
                  <a:pt x="822306" y="956830"/>
                  <a:pt x="1412062" y="438511"/>
                </a:cubicBezTo>
                <a:close/>
              </a:path>
            </a:pathLst>
          </a:custGeom>
          <a:solidFill>
            <a:srgbClr val="64C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任意多边形 134"/>
          <p:cNvSpPr/>
          <p:nvPr/>
        </p:nvSpPr>
        <p:spPr>
          <a:xfrm flipH="1">
            <a:off x="10453518" y="2477787"/>
            <a:ext cx="98509" cy="290872"/>
          </a:xfrm>
          <a:custGeom>
            <a:avLst/>
            <a:gdLst>
              <a:gd name="connsiteX0" fmla="*/ 72584 w 189173"/>
              <a:gd name="connsiteY0" fmla="*/ 0 h 739854"/>
              <a:gd name="connsiteX1" fmla="*/ 45783 w 189173"/>
              <a:gd name="connsiteY1" fmla="*/ 101923 h 739854"/>
              <a:gd name="connsiteX2" fmla="*/ 32903 w 189173"/>
              <a:gd name="connsiteY2" fmla="*/ 252748 h 739854"/>
              <a:gd name="connsiteX3" fmla="*/ 141172 w 189173"/>
              <a:gd name="connsiteY3" fmla="*/ 671175 h 739854"/>
              <a:gd name="connsiteX4" fmla="*/ 189173 w 189173"/>
              <a:gd name="connsiteY4" fmla="*/ 739854 h 739854"/>
              <a:gd name="connsiteX5" fmla="*/ 185680 w 189173"/>
              <a:gd name="connsiteY5" fmla="*/ 736972 h 739854"/>
              <a:gd name="connsiteX6" fmla="*/ 0 w 189173"/>
              <a:gd name="connsiteY6" fmla="*/ 288702 h 739854"/>
              <a:gd name="connsiteX7" fmla="*/ 49819 w 189173"/>
              <a:gd name="connsiteY7" fmla="*/ 41941 h 73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173" h="739854">
                <a:moveTo>
                  <a:pt x="72584" y="0"/>
                </a:moveTo>
                <a:lnTo>
                  <a:pt x="45783" y="101923"/>
                </a:lnTo>
                <a:cubicBezTo>
                  <a:pt x="37338" y="150641"/>
                  <a:pt x="32903" y="201083"/>
                  <a:pt x="32903" y="252748"/>
                </a:cubicBezTo>
                <a:cubicBezTo>
                  <a:pt x="32903" y="407743"/>
                  <a:pt x="72817" y="551732"/>
                  <a:pt x="141172" y="671175"/>
                </a:cubicBezTo>
                <a:lnTo>
                  <a:pt x="189173" y="739854"/>
                </a:lnTo>
                <a:lnTo>
                  <a:pt x="185680" y="736972"/>
                </a:lnTo>
                <a:cubicBezTo>
                  <a:pt x="70958" y="622249"/>
                  <a:pt x="0" y="463762"/>
                  <a:pt x="0" y="288702"/>
                </a:cubicBezTo>
                <a:cubicBezTo>
                  <a:pt x="0" y="201172"/>
                  <a:pt x="17739" y="117785"/>
                  <a:pt x="49819" y="41941"/>
                </a:cubicBezTo>
                <a:close/>
              </a:path>
            </a:pathLst>
          </a:custGeom>
          <a:solidFill>
            <a:srgbClr val="83D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任意多边形 131"/>
          <p:cNvSpPr/>
          <p:nvPr/>
        </p:nvSpPr>
        <p:spPr>
          <a:xfrm flipH="1">
            <a:off x="9568200" y="1962884"/>
            <a:ext cx="535217" cy="353753"/>
          </a:xfrm>
          <a:custGeom>
            <a:avLst/>
            <a:gdLst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76512"/>
              <a:gd name="connsiteX1" fmla="*/ 9525 w 1095375"/>
              <a:gd name="connsiteY1" fmla="*/ 904875 h 976512"/>
              <a:gd name="connsiteX2" fmla="*/ 0 w 1095375"/>
              <a:gd name="connsiteY2" fmla="*/ 0 h 976512"/>
              <a:gd name="connsiteX3" fmla="*/ 352425 w 1095375"/>
              <a:gd name="connsiteY3" fmla="*/ 266700 h 976512"/>
              <a:gd name="connsiteX4" fmla="*/ 123825 w 1095375"/>
              <a:gd name="connsiteY4" fmla="*/ 438150 h 976512"/>
              <a:gd name="connsiteX5" fmla="*/ 57150 w 1095375"/>
              <a:gd name="connsiteY5" fmla="*/ 166688 h 976512"/>
              <a:gd name="connsiteX6" fmla="*/ 66675 w 1095375"/>
              <a:gd name="connsiteY6" fmla="*/ 685800 h 976512"/>
              <a:gd name="connsiteX7" fmla="*/ 1095375 w 1095375"/>
              <a:gd name="connsiteY7" fmla="*/ 423863 h 976512"/>
              <a:gd name="connsiteX0" fmla="*/ 1224516 w 1224516"/>
              <a:gd name="connsiteY0" fmla="*/ 423863 h 919541"/>
              <a:gd name="connsiteX1" fmla="*/ 138666 w 1224516"/>
              <a:gd name="connsiteY1" fmla="*/ 904875 h 919541"/>
              <a:gd name="connsiteX2" fmla="*/ 129141 w 1224516"/>
              <a:gd name="connsiteY2" fmla="*/ 0 h 919541"/>
              <a:gd name="connsiteX3" fmla="*/ 481566 w 1224516"/>
              <a:gd name="connsiteY3" fmla="*/ 266700 h 919541"/>
              <a:gd name="connsiteX4" fmla="*/ 252966 w 1224516"/>
              <a:gd name="connsiteY4" fmla="*/ 438150 h 919541"/>
              <a:gd name="connsiteX5" fmla="*/ 186291 w 1224516"/>
              <a:gd name="connsiteY5" fmla="*/ 166688 h 919541"/>
              <a:gd name="connsiteX6" fmla="*/ 195816 w 1224516"/>
              <a:gd name="connsiteY6" fmla="*/ 685800 h 919541"/>
              <a:gd name="connsiteX7" fmla="*/ 1224516 w 1224516"/>
              <a:gd name="connsiteY7" fmla="*/ 423863 h 919541"/>
              <a:gd name="connsiteX0" fmla="*/ 1207343 w 1207343"/>
              <a:gd name="connsiteY0" fmla="*/ 423863 h 905592"/>
              <a:gd name="connsiteX1" fmla="*/ 145306 w 1207343"/>
              <a:gd name="connsiteY1" fmla="*/ 890587 h 905592"/>
              <a:gd name="connsiteX2" fmla="*/ 111968 w 1207343"/>
              <a:gd name="connsiteY2" fmla="*/ 0 h 905592"/>
              <a:gd name="connsiteX3" fmla="*/ 464393 w 1207343"/>
              <a:gd name="connsiteY3" fmla="*/ 266700 h 905592"/>
              <a:gd name="connsiteX4" fmla="*/ 235793 w 1207343"/>
              <a:gd name="connsiteY4" fmla="*/ 438150 h 905592"/>
              <a:gd name="connsiteX5" fmla="*/ 169118 w 1207343"/>
              <a:gd name="connsiteY5" fmla="*/ 166688 h 905592"/>
              <a:gd name="connsiteX6" fmla="*/ 178643 w 1207343"/>
              <a:gd name="connsiteY6" fmla="*/ 685800 h 905592"/>
              <a:gd name="connsiteX7" fmla="*/ 1207343 w 1207343"/>
              <a:gd name="connsiteY7" fmla="*/ 423863 h 905592"/>
              <a:gd name="connsiteX0" fmla="*/ 1207343 w 1207343"/>
              <a:gd name="connsiteY0" fmla="*/ 423863 h 918657"/>
              <a:gd name="connsiteX1" fmla="*/ 145306 w 1207343"/>
              <a:gd name="connsiteY1" fmla="*/ 890587 h 918657"/>
              <a:gd name="connsiteX2" fmla="*/ 111968 w 1207343"/>
              <a:gd name="connsiteY2" fmla="*/ 0 h 918657"/>
              <a:gd name="connsiteX3" fmla="*/ 464393 w 1207343"/>
              <a:gd name="connsiteY3" fmla="*/ 266700 h 918657"/>
              <a:gd name="connsiteX4" fmla="*/ 235793 w 1207343"/>
              <a:gd name="connsiteY4" fmla="*/ 438150 h 918657"/>
              <a:gd name="connsiteX5" fmla="*/ 169118 w 1207343"/>
              <a:gd name="connsiteY5" fmla="*/ 166688 h 918657"/>
              <a:gd name="connsiteX6" fmla="*/ 178643 w 1207343"/>
              <a:gd name="connsiteY6" fmla="*/ 685800 h 918657"/>
              <a:gd name="connsiteX7" fmla="*/ 1207343 w 1207343"/>
              <a:gd name="connsiteY7" fmla="*/ 423863 h 918657"/>
              <a:gd name="connsiteX0" fmla="*/ 1389856 w 1389856"/>
              <a:gd name="connsiteY0" fmla="*/ 423863 h 918657"/>
              <a:gd name="connsiteX1" fmla="*/ 327819 w 1389856"/>
              <a:gd name="connsiteY1" fmla="*/ 890587 h 918657"/>
              <a:gd name="connsiteX2" fmla="*/ 294481 w 1389856"/>
              <a:gd name="connsiteY2" fmla="*/ 0 h 918657"/>
              <a:gd name="connsiteX3" fmla="*/ 646906 w 1389856"/>
              <a:gd name="connsiteY3" fmla="*/ 266700 h 918657"/>
              <a:gd name="connsiteX4" fmla="*/ 418306 w 1389856"/>
              <a:gd name="connsiteY4" fmla="*/ 438150 h 918657"/>
              <a:gd name="connsiteX5" fmla="*/ 351631 w 1389856"/>
              <a:gd name="connsiteY5" fmla="*/ 166688 h 918657"/>
              <a:gd name="connsiteX6" fmla="*/ 361156 w 1389856"/>
              <a:gd name="connsiteY6" fmla="*/ 685800 h 918657"/>
              <a:gd name="connsiteX7" fmla="*/ 1389856 w 1389856"/>
              <a:gd name="connsiteY7" fmla="*/ 423863 h 918657"/>
              <a:gd name="connsiteX0" fmla="*/ 1412062 w 1412062"/>
              <a:gd name="connsiteY0" fmla="*/ 423863 h 918657"/>
              <a:gd name="connsiteX1" fmla="*/ 350025 w 1412062"/>
              <a:gd name="connsiteY1" fmla="*/ 890587 h 918657"/>
              <a:gd name="connsiteX2" fmla="*/ 316687 w 1412062"/>
              <a:gd name="connsiteY2" fmla="*/ 0 h 918657"/>
              <a:gd name="connsiteX3" fmla="*/ 669112 w 1412062"/>
              <a:gd name="connsiteY3" fmla="*/ 266700 h 918657"/>
              <a:gd name="connsiteX4" fmla="*/ 440512 w 1412062"/>
              <a:gd name="connsiteY4" fmla="*/ 438150 h 918657"/>
              <a:gd name="connsiteX5" fmla="*/ 373837 w 1412062"/>
              <a:gd name="connsiteY5" fmla="*/ 166688 h 918657"/>
              <a:gd name="connsiteX6" fmla="*/ 383362 w 1412062"/>
              <a:gd name="connsiteY6" fmla="*/ 685800 h 918657"/>
              <a:gd name="connsiteX7" fmla="*/ 1412062 w 1412062"/>
              <a:gd name="connsiteY7" fmla="*/ 423863 h 918657"/>
              <a:gd name="connsiteX0" fmla="*/ 1412062 w 1412062"/>
              <a:gd name="connsiteY0" fmla="*/ 438397 h 933191"/>
              <a:gd name="connsiteX1" fmla="*/ 350025 w 1412062"/>
              <a:gd name="connsiteY1" fmla="*/ 905121 h 933191"/>
              <a:gd name="connsiteX2" fmla="*/ 316687 w 1412062"/>
              <a:gd name="connsiteY2" fmla="*/ 14534 h 933191"/>
              <a:gd name="connsiteX3" fmla="*/ 669112 w 1412062"/>
              <a:gd name="connsiteY3" fmla="*/ 281234 h 933191"/>
              <a:gd name="connsiteX4" fmla="*/ 440512 w 1412062"/>
              <a:gd name="connsiteY4" fmla="*/ 452684 h 933191"/>
              <a:gd name="connsiteX5" fmla="*/ 373837 w 1412062"/>
              <a:gd name="connsiteY5" fmla="*/ 181222 h 933191"/>
              <a:gd name="connsiteX6" fmla="*/ 383362 w 1412062"/>
              <a:gd name="connsiteY6" fmla="*/ 700334 h 933191"/>
              <a:gd name="connsiteX7" fmla="*/ 1412062 w 1412062"/>
              <a:gd name="connsiteY7" fmla="*/ 438397 h 933191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89"/>
              <a:gd name="connsiteY0" fmla="*/ 439749 h 934543"/>
              <a:gd name="connsiteX1" fmla="*/ 350025 w 1412089"/>
              <a:gd name="connsiteY1" fmla="*/ 906473 h 934543"/>
              <a:gd name="connsiteX2" fmla="*/ 316687 w 1412089"/>
              <a:gd name="connsiteY2" fmla="*/ 15886 h 934543"/>
              <a:gd name="connsiteX3" fmla="*/ 669112 w 1412089"/>
              <a:gd name="connsiteY3" fmla="*/ 282586 h 934543"/>
              <a:gd name="connsiteX4" fmla="*/ 440512 w 1412089"/>
              <a:gd name="connsiteY4" fmla="*/ 454036 h 934543"/>
              <a:gd name="connsiteX5" fmla="*/ 259537 w 1412089"/>
              <a:gd name="connsiteY5" fmla="*/ 277824 h 934543"/>
              <a:gd name="connsiteX6" fmla="*/ 383362 w 1412089"/>
              <a:gd name="connsiteY6" fmla="*/ 701686 h 934543"/>
              <a:gd name="connsiteX7" fmla="*/ 1412062 w 1412089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29246 h 924040"/>
              <a:gd name="connsiteX1" fmla="*/ 350025 w 1412062"/>
              <a:gd name="connsiteY1" fmla="*/ 895970 h 924040"/>
              <a:gd name="connsiteX2" fmla="*/ 316687 w 1412062"/>
              <a:gd name="connsiteY2" fmla="*/ 5383 h 924040"/>
              <a:gd name="connsiteX3" fmla="*/ 669112 w 1412062"/>
              <a:gd name="connsiteY3" fmla="*/ 272083 h 924040"/>
              <a:gd name="connsiteX4" fmla="*/ 459562 w 1412062"/>
              <a:gd name="connsiteY4" fmla="*/ 434009 h 924040"/>
              <a:gd name="connsiteX5" fmla="*/ 335737 w 1412062"/>
              <a:gd name="connsiteY5" fmla="*/ 233984 h 924040"/>
              <a:gd name="connsiteX6" fmla="*/ 359549 w 1412062"/>
              <a:gd name="connsiteY6" fmla="*/ 691183 h 924040"/>
              <a:gd name="connsiteX7" fmla="*/ 1412062 w 1412062"/>
              <a:gd name="connsiteY7" fmla="*/ 429246 h 924040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8511 h 933305"/>
              <a:gd name="connsiteX1" fmla="*/ 350025 w 1412062"/>
              <a:gd name="connsiteY1" fmla="*/ 905235 h 933305"/>
              <a:gd name="connsiteX2" fmla="*/ 316687 w 1412062"/>
              <a:gd name="connsiteY2" fmla="*/ 14648 h 933305"/>
              <a:gd name="connsiteX3" fmla="*/ 669112 w 1412062"/>
              <a:gd name="connsiteY3" fmla="*/ 281348 h 933305"/>
              <a:gd name="connsiteX4" fmla="*/ 459562 w 1412062"/>
              <a:gd name="connsiteY4" fmla="*/ 443274 h 933305"/>
              <a:gd name="connsiteX5" fmla="*/ 335737 w 1412062"/>
              <a:gd name="connsiteY5" fmla="*/ 243249 h 933305"/>
              <a:gd name="connsiteX6" fmla="*/ 359549 w 1412062"/>
              <a:gd name="connsiteY6" fmla="*/ 700448 h 933305"/>
              <a:gd name="connsiteX7" fmla="*/ 1412062 w 1412062"/>
              <a:gd name="connsiteY7" fmla="*/ 438511 h 93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2062" h="933305">
                <a:moveTo>
                  <a:pt x="1412062" y="438511"/>
                </a:moveTo>
                <a:cubicBezTo>
                  <a:pt x="1135837" y="784585"/>
                  <a:pt x="658000" y="1016360"/>
                  <a:pt x="350025" y="905235"/>
                </a:cubicBezTo>
                <a:cubicBezTo>
                  <a:pt x="42050" y="794110"/>
                  <a:pt x="-237351" y="263885"/>
                  <a:pt x="316687" y="14648"/>
                </a:cubicBezTo>
                <a:cubicBezTo>
                  <a:pt x="567511" y="-53615"/>
                  <a:pt x="689749" y="130536"/>
                  <a:pt x="669112" y="281348"/>
                </a:cubicBezTo>
                <a:cubicBezTo>
                  <a:pt x="626250" y="438510"/>
                  <a:pt x="575449" y="460736"/>
                  <a:pt x="459562" y="443274"/>
                </a:cubicBezTo>
                <a:cubicBezTo>
                  <a:pt x="343675" y="425812"/>
                  <a:pt x="342087" y="360725"/>
                  <a:pt x="335737" y="243249"/>
                </a:cubicBezTo>
                <a:cubicBezTo>
                  <a:pt x="183337" y="317862"/>
                  <a:pt x="180161" y="605991"/>
                  <a:pt x="359549" y="700448"/>
                </a:cubicBezTo>
                <a:cubicBezTo>
                  <a:pt x="538937" y="794905"/>
                  <a:pt x="822306" y="956830"/>
                  <a:pt x="1412062" y="438511"/>
                </a:cubicBezTo>
                <a:close/>
              </a:path>
            </a:pathLst>
          </a:custGeom>
          <a:solidFill>
            <a:srgbClr val="64C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任意多边形 132"/>
          <p:cNvSpPr/>
          <p:nvPr/>
        </p:nvSpPr>
        <p:spPr>
          <a:xfrm flipH="1">
            <a:off x="10019408" y="2054332"/>
            <a:ext cx="71703" cy="211721"/>
          </a:xfrm>
          <a:custGeom>
            <a:avLst/>
            <a:gdLst>
              <a:gd name="connsiteX0" fmla="*/ 72584 w 189173"/>
              <a:gd name="connsiteY0" fmla="*/ 0 h 739854"/>
              <a:gd name="connsiteX1" fmla="*/ 45783 w 189173"/>
              <a:gd name="connsiteY1" fmla="*/ 101923 h 739854"/>
              <a:gd name="connsiteX2" fmla="*/ 32903 w 189173"/>
              <a:gd name="connsiteY2" fmla="*/ 252748 h 739854"/>
              <a:gd name="connsiteX3" fmla="*/ 141172 w 189173"/>
              <a:gd name="connsiteY3" fmla="*/ 671175 h 739854"/>
              <a:gd name="connsiteX4" fmla="*/ 189173 w 189173"/>
              <a:gd name="connsiteY4" fmla="*/ 739854 h 739854"/>
              <a:gd name="connsiteX5" fmla="*/ 185680 w 189173"/>
              <a:gd name="connsiteY5" fmla="*/ 736972 h 739854"/>
              <a:gd name="connsiteX6" fmla="*/ 0 w 189173"/>
              <a:gd name="connsiteY6" fmla="*/ 288702 h 739854"/>
              <a:gd name="connsiteX7" fmla="*/ 49819 w 189173"/>
              <a:gd name="connsiteY7" fmla="*/ 41941 h 73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173" h="739854">
                <a:moveTo>
                  <a:pt x="72584" y="0"/>
                </a:moveTo>
                <a:lnTo>
                  <a:pt x="45783" y="101923"/>
                </a:lnTo>
                <a:cubicBezTo>
                  <a:pt x="37338" y="150641"/>
                  <a:pt x="32903" y="201083"/>
                  <a:pt x="32903" y="252748"/>
                </a:cubicBezTo>
                <a:cubicBezTo>
                  <a:pt x="32903" y="407743"/>
                  <a:pt x="72817" y="551732"/>
                  <a:pt x="141172" y="671175"/>
                </a:cubicBezTo>
                <a:lnTo>
                  <a:pt x="189173" y="739854"/>
                </a:lnTo>
                <a:lnTo>
                  <a:pt x="185680" y="736972"/>
                </a:lnTo>
                <a:cubicBezTo>
                  <a:pt x="70958" y="622249"/>
                  <a:pt x="0" y="463762"/>
                  <a:pt x="0" y="288702"/>
                </a:cubicBezTo>
                <a:cubicBezTo>
                  <a:pt x="0" y="201172"/>
                  <a:pt x="17739" y="117785"/>
                  <a:pt x="49819" y="41941"/>
                </a:cubicBezTo>
                <a:close/>
              </a:path>
            </a:pathLst>
          </a:custGeom>
          <a:solidFill>
            <a:srgbClr val="83D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任意多边形 129"/>
          <p:cNvSpPr/>
          <p:nvPr/>
        </p:nvSpPr>
        <p:spPr>
          <a:xfrm flipH="1">
            <a:off x="9487177" y="1657537"/>
            <a:ext cx="325193" cy="214937"/>
          </a:xfrm>
          <a:custGeom>
            <a:avLst/>
            <a:gdLst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04875"/>
              <a:gd name="connsiteX1" fmla="*/ 9525 w 1095375"/>
              <a:gd name="connsiteY1" fmla="*/ 904875 h 904875"/>
              <a:gd name="connsiteX2" fmla="*/ 0 w 1095375"/>
              <a:gd name="connsiteY2" fmla="*/ 0 h 904875"/>
              <a:gd name="connsiteX3" fmla="*/ 352425 w 1095375"/>
              <a:gd name="connsiteY3" fmla="*/ 266700 h 904875"/>
              <a:gd name="connsiteX4" fmla="*/ 123825 w 1095375"/>
              <a:gd name="connsiteY4" fmla="*/ 438150 h 904875"/>
              <a:gd name="connsiteX5" fmla="*/ 57150 w 1095375"/>
              <a:gd name="connsiteY5" fmla="*/ 166688 h 904875"/>
              <a:gd name="connsiteX6" fmla="*/ 66675 w 1095375"/>
              <a:gd name="connsiteY6" fmla="*/ 685800 h 904875"/>
              <a:gd name="connsiteX7" fmla="*/ 1095375 w 1095375"/>
              <a:gd name="connsiteY7" fmla="*/ 423863 h 904875"/>
              <a:gd name="connsiteX0" fmla="*/ 1095375 w 1095375"/>
              <a:gd name="connsiteY0" fmla="*/ 423863 h 976512"/>
              <a:gd name="connsiteX1" fmla="*/ 9525 w 1095375"/>
              <a:gd name="connsiteY1" fmla="*/ 904875 h 976512"/>
              <a:gd name="connsiteX2" fmla="*/ 0 w 1095375"/>
              <a:gd name="connsiteY2" fmla="*/ 0 h 976512"/>
              <a:gd name="connsiteX3" fmla="*/ 352425 w 1095375"/>
              <a:gd name="connsiteY3" fmla="*/ 266700 h 976512"/>
              <a:gd name="connsiteX4" fmla="*/ 123825 w 1095375"/>
              <a:gd name="connsiteY4" fmla="*/ 438150 h 976512"/>
              <a:gd name="connsiteX5" fmla="*/ 57150 w 1095375"/>
              <a:gd name="connsiteY5" fmla="*/ 166688 h 976512"/>
              <a:gd name="connsiteX6" fmla="*/ 66675 w 1095375"/>
              <a:gd name="connsiteY6" fmla="*/ 685800 h 976512"/>
              <a:gd name="connsiteX7" fmla="*/ 1095375 w 1095375"/>
              <a:gd name="connsiteY7" fmla="*/ 423863 h 976512"/>
              <a:gd name="connsiteX0" fmla="*/ 1224516 w 1224516"/>
              <a:gd name="connsiteY0" fmla="*/ 423863 h 919541"/>
              <a:gd name="connsiteX1" fmla="*/ 138666 w 1224516"/>
              <a:gd name="connsiteY1" fmla="*/ 904875 h 919541"/>
              <a:gd name="connsiteX2" fmla="*/ 129141 w 1224516"/>
              <a:gd name="connsiteY2" fmla="*/ 0 h 919541"/>
              <a:gd name="connsiteX3" fmla="*/ 481566 w 1224516"/>
              <a:gd name="connsiteY3" fmla="*/ 266700 h 919541"/>
              <a:gd name="connsiteX4" fmla="*/ 252966 w 1224516"/>
              <a:gd name="connsiteY4" fmla="*/ 438150 h 919541"/>
              <a:gd name="connsiteX5" fmla="*/ 186291 w 1224516"/>
              <a:gd name="connsiteY5" fmla="*/ 166688 h 919541"/>
              <a:gd name="connsiteX6" fmla="*/ 195816 w 1224516"/>
              <a:gd name="connsiteY6" fmla="*/ 685800 h 919541"/>
              <a:gd name="connsiteX7" fmla="*/ 1224516 w 1224516"/>
              <a:gd name="connsiteY7" fmla="*/ 423863 h 919541"/>
              <a:gd name="connsiteX0" fmla="*/ 1207343 w 1207343"/>
              <a:gd name="connsiteY0" fmla="*/ 423863 h 905592"/>
              <a:gd name="connsiteX1" fmla="*/ 145306 w 1207343"/>
              <a:gd name="connsiteY1" fmla="*/ 890587 h 905592"/>
              <a:gd name="connsiteX2" fmla="*/ 111968 w 1207343"/>
              <a:gd name="connsiteY2" fmla="*/ 0 h 905592"/>
              <a:gd name="connsiteX3" fmla="*/ 464393 w 1207343"/>
              <a:gd name="connsiteY3" fmla="*/ 266700 h 905592"/>
              <a:gd name="connsiteX4" fmla="*/ 235793 w 1207343"/>
              <a:gd name="connsiteY4" fmla="*/ 438150 h 905592"/>
              <a:gd name="connsiteX5" fmla="*/ 169118 w 1207343"/>
              <a:gd name="connsiteY5" fmla="*/ 166688 h 905592"/>
              <a:gd name="connsiteX6" fmla="*/ 178643 w 1207343"/>
              <a:gd name="connsiteY6" fmla="*/ 685800 h 905592"/>
              <a:gd name="connsiteX7" fmla="*/ 1207343 w 1207343"/>
              <a:gd name="connsiteY7" fmla="*/ 423863 h 905592"/>
              <a:gd name="connsiteX0" fmla="*/ 1207343 w 1207343"/>
              <a:gd name="connsiteY0" fmla="*/ 423863 h 918657"/>
              <a:gd name="connsiteX1" fmla="*/ 145306 w 1207343"/>
              <a:gd name="connsiteY1" fmla="*/ 890587 h 918657"/>
              <a:gd name="connsiteX2" fmla="*/ 111968 w 1207343"/>
              <a:gd name="connsiteY2" fmla="*/ 0 h 918657"/>
              <a:gd name="connsiteX3" fmla="*/ 464393 w 1207343"/>
              <a:gd name="connsiteY3" fmla="*/ 266700 h 918657"/>
              <a:gd name="connsiteX4" fmla="*/ 235793 w 1207343"/>
              <a:gd name="connsiteY4" fmla="*/ 438150 h 918657"/>
              <a:gd name="connsiteX5" fmla="*/ 169118 w 1207343"/>
              <a:gd name="connsiteY5" fmla="*/ 166688 h 918657"/>
              <a:gd name="connsiteX6" fmla="*/ 178643 w 1207343"/>
              <a:gd name="connsiteY6" fmla="*/ 685800 h 918657"/>
              <a:gd name="connsiteX7" fmla="*/ 1207343 w 1207343"/>
              <a:gd name="connsiteY7" fmla="*/ 423863 h 918657"/>
              <a:gd name="connsiteX0" fmla="*/ 1389856 w 1389856"/>
              <a:gd name="connsiteY0" fmla="*/ 423863 h 918657"/>
              <a:gd name="connsiteX1" fmla="*/ 327819 w 1389856"/>
              <a:gd name="connsiteY1" fmla="*/ 890587 h 918657"/>
              <a:gd name="connsiteX2" fmla="*/ 294481 w 1389856"/>
              <a:gd name="connsiteY2" fmla="*/ 0 h 918657"/>
              <a:gd name="connsiteX3" fmla="*/ 646906 w 1389856"/>
              <a:gd name="connsiteY3" fmla="*/ 266700 h 918657"/>
              <a:gd name="connsiteX4" fmla="*/ 418306 w 1389856"/>
              <a:gd name="connsiteY4" fmla="*/ 438150 h 918657"/>
              <a:gd name="connsiteX5" fmla="*/ 351631 w 1389856"/>
              <a:gd name="connsiteY5" fmla="*/ 166688 h 918657"/>
              <a:gd name="connsiteX6" fmla="*/ 361156 w 1389856"/>
              <a:gd name="connsiteY6" fmla="*/ 685800 h 918657"/>
              <a:gd name="connsiteX7" fmla="*/ 1389856 w 1389856"/>
              <a:gd name="connsiteY7" fmla="*/ 423863 h 918657"/>
              <a:gd name="connsiteX0" fmla="*/ 1412062 w 1412062"/>
              <a:gd name="connsiteY0" fmla="*/ 423863 h 918657"/>
              <a:gd name="connsiteX1" fmla="*/ 350025 w 1412062"/>
              <a:gd name="connsiteY1" fmla="*/ 890587 h 918657"/>
              <a:gd name="connsiteX2" fmla="*/ 316687 w 1412062"/>
              <a:gd name="connsiteY2" fmla="*/ 0 h 918657"/>
              <a:gd name="connsiteX3" fmla="*/ 669112 w 1412062"/>
              <a:gd name="connsiteY3" fmla="*/ 266700 h 918657"/>
              <a:gd name="connsiteX4" fmla="*/ 440512 w 1412062"/>
              <a:gd name="connsiteY4" fmla="*/ 438150 h 918657"/>
              <a:gd name="connsiteX5" fmla="*/ 373837 w 1412062"/>
              <a:gd name="connsiteY5" fmla="*/ 166688 h 918657"/>
              <a:gd name="connsiteX6" fmla="*/ 383362 w 1412062"/>
              <a:gd name="connsiteY6" fmla="*/ 685800 h 918657"/>
              <a:gd name="connsiteX7" fmla="*/ 1412062 w 1412062"/>
              <a:gd name="connsiteY7" fmla="*/ 423863 h 918657"/>
              <a:gd name="connsiteX0" fmla="*/ 1412062 w 1412062"/>
              <a:gd name="connsiteY0" fmla="*/ 438397 h 933191"/>
              <a:gd name="connsiteX1" fmla="*/ 350025 w 1412062"/>
              <a:gd name="connsiteY1" fmla="*/ 905121 h 933191"/>
              <a:gd name="connsiteX2" fmla="*/ 316687 w 1412062"/>
              <a:gd name="connsiteY2" fmla="*/ 14534 h 933191"/>
              <a:gd name="connsiteX3" fmla="*/ 669112 w 1412062"/>
              <a:gd name="connsiteY3" fmla="*/ 281234 h 933191"/>
              <a:gd name="connsiteX4" fmla="*/ 440512 w 1412062"/>
              <a:gd name="connsiteY4" fmla="*/ 452684 h 933191"/>
              <a:gd name="connsiteX5" fmla="*/ 373837 w 1412062"/>
              <a:gd name="connsiteY5" fmla="*/ 181222 h 933191"/>
              <a:gd name="connsiteX6" fmla="*/ 383362 w 1412062"/>
              <a:gd name="connsiteY6" fmla="*/ 700334 h 933191"/>
              <a:gd name="connsiteX7" fmla="*/ 1412062 w 1412062"/>
              <a:gd name="connsiteY7" fmla="*/ 438397 h 933191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73837 w 1412062"/>
              <a:gd name="connsiteY5" fmla="*/ 18257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89"/>
              <a:gd name="connsiteY0" fmla="*/ 439749 h 934543"/>
              <a:gd name="connsiteX1" fmla="*/ 350025 w 1412089"/>
              <a:gd name="connsiteY1" fmla="*/ 906473 h 934543"/>
              <a:gd name="connsiteX2" fmla="*/ 316687 w 1412089"/>
              <a:gd name="connsiteY2" fmla="*/ 15886 h 934543"/>
              <a:gd name="connsiteX3" fmla="*/ 669112 w 1412089"/>
              <a:gd name="connsiteY3" fmla="*/ 282586 h 934543"/>
              <a:gd name="connsiteX4" fmla="*/ 440512 w 1412089"/>
              <a:gd name="connsiteY4" fmla="*/ 454036 h 934543"/>
              <a:gd name="connsiteX5" fmla="*/ 259537 w 1412089"/>
              <a:gd name="connsiteY5" fmla="*/ 277824 h 934543"/>
              <a:gd name="connsiteX6" fmla="*/ 383362 w 1412089"/>
              <a:gd name="connsiteY6" fmla="*/ 701686 h 934543"/>
              <a:gd name="connsiteX7" fmla="*/ 1412062 w 1412089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83362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259537 w 1412062"/>
              <a:gd name="connsiteY5" fmla="*/ 277824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40512 w 1412062"/>
              <a:gd name="connsiteY4" fmla="*/ 454036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20699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39749 h 934543"/>
              <a:gd name="connsiteX1" fmla="*/ 350025 w 1412062"/>
              <a:gd name="connsiteY1" fmla="*/ 906473 h 934543"/>
              <a:gd name="connsiteX2" fmla="*/ 316687 w 1412062"/>
              <a:gd name="connsiteY2" fmla="*/ 15886 h 934543"/>
              <a:gd name="connsiteX3" fmla="*/ 669112 w 1412062"/>
              <a:gd name="connsiteY3" fmla="*/ 282586 h 934543"/>
              <a:gd name="connsiteX4" fmla="*/ 459562 w 1412062"/>
              <a:gd name="connsiteY4" fmla="*/ 444512 h 934543"/>
              <a:gd name="connsiteX5" fmla="*/ 335737 w 1412062"/>
              <a:gd name="connsiteY5" fmla="*/ 244487 h 934543"/>
              <a:gd name="connsiteX6" fmla="*/ 359549 w 1412062"/>
              <a:gd name="connsiteY6" fmla="*/ 701686 h 934543"/>
              <a:gd name="connsiteX7" fmla="*/ 1412062 w 1412062"/>
              <a:gd name="connsiteY7" fmla="*/ 439749 h 934543"/>
              <a:gd name="connsiteX0" fmla="*/ 1412062 w 1412062"/>
              <a:gd name="connsiteY0" fmla="*/ 429246 h 924040"/>
              <a:gd name="connsiteX1" fmla="*/ 350025 w 1412062"/>
              <a:gd name="connsiteY1" fmla="*/ 895970 h 924040"/>
              <a:gd name="connsiteX2" fmla="*/ 316687 w 1412062"/>
              <a:gd name="connsiteY2" fmla="*/ 5383 h 924040"/>
              <a:gd name="connsiteX3" fmla="*/ 669112 w 1412062"/>
              <a:gd name="connsiteY3" fmla="*/ 272083 h 924040"/>
              <a:gd name="connsiteX4" fmla="*/ 459562 w 1412062"/>
              <a:gd name="connsiteY4" fmla="*/ 434009 h 924040"/>
              <a:gd name="connsiteX5" fmla="*/ 335737 w 1412062"/>
              <a:gd name="connsiteY5" fmla="*/ 233984 h 924040"/>
              <a:gd name="connsiteX6" fmla="*/ 359549 w 1412062"/>
              <a:gd name="connsiteY6" fmla="*/ 691183 h 924040"/>
              <a:gd name="connsiteX7" fmla="*/ 1412062 w 1412062"/>
              <a:gd name="connsiteY7" fmla="*/ 429246 h 924040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0141 h 924935"/>
              <a:gd name="connsiteX1" fmla="*/ 350025 w 1412062"/>
              <a:gd name="connsiteY1" fmla="*/ 896865 h 924935"/>
              <a:gd name="connsiteX2" fmla="*/ 316687 w 1412062"/>
              <a:gd name="connsiteY2" fmla="*/ 6278 h 924935"/>
              <a:gd name="connsiteX3" fmla="*/ 669112 w 1412062"/>
              <a:gd name="connsiteY3" fmla="*/ 272978 h 924935"/>
              <a:gd name="connsiteX4" fmla="*/ 459562 w 1412062"/>
              <a:gd name="connsiteY4" fmla="*/ 434904 h 924935"/>
              <a:gd name="connsiteX5" fmla="*/ 335737 w 1412062"/>
              <a:gd name="connsiteY5" fmla="*/ 234879 h 924935"/>
              <a:gd name="connsiteX6" fmla="*/ 359549 w 1412062"/>
              <a:gd name="connsiteY6" fmla="*/ 692078 h 924935"/>
              <a:gd name="connsiteX7" fmla="*/ 1412062 w 1412062"/>
              <a:gd name="connsiteY7" fmla="*/ 430141 h 924935"/>
              <a:gd name="connsiteX0" fmla="*/ 1412062 w 1412062"/>
              <a:gd name="connsiteY0" fmla="*/ 438511 h 933305"/>
              <a:gd name="connsiteX1" fmla="*/ 350025 w 1412062"/>
              <a:gd name="connsiteY1" fmla="*/ 905235 h 933305"/>
              <a:gd name="connsiteX2" fmla="*/ 316687 w 1412062"/>
              <a:gd name="connsiteY2" fmla="*/ 14648 h 933305"/>
              <a:gd name="connsiteX3" fmla="*/ 669112 w 1412062"/>
              <a:gd name="connsiteY3" fmla="*/ 281348 h 933305"/>
              <a:gd name="connsiteX4" fmla="*/ 459562 w 1412062"/>
              <a:gd name="connsiteY4" fmla="*/ 443274 h 933305"/>
              <a:gd name="connsiteX5" fmla="*/ 335737 w 1412062"/>
              <a:gd name="connsiteY5" fmla="*/ 243249 h 933305"/>
              <a:gd name="connsiteX6" fmla="*/ 359549 w 1412062"/>
              <a:gd name="connsiteY6" fmla="*/ 700448 h 933305"/>
              <a:gd name="connsiteX7" fmla="*/ 1412062 w 1412062"/>
              <a:gd name="connsiteY7" fmla="*/ 438511 h 933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2062" h="933305">
                <a:moveTo>
                  <a:pt x="1412062" y="438511"/>
                </a:moveTo>
                <a:cubicBezTo>
                  <a:pt x="1135837" y="784585"/>
                  <a:pt x="658000" y="1016360"/>
                  <a:pt x="350025" y="905235"/>
                </a:cubicBezTo>
                <a:cubicBezTo>
                  <a:pt x="42050" y="794110"/>
                  <a:pt x="-237351" y="263885"/>
                  <a:pt x="316687" y="14648"/>
                </a:cubicBezTo>
                <a:cubicBezTo>
                  <a:pt x="567511" y="-53615"/>
                  <a:pt x="689749" y="130536"/>
                  <a:pt x="669112" y="281348"/>
                </a:cubicBezTo>
                <a:cubicBezTo>
                  <a:pt x="626250" y="438510"/>
                  <a:pt x="575449" y="460736"/>
                  <a:pt x="459562" y="443274"/>
                </a:cubicBezTo>
                <a:cubicBezTo>
                  <a:pt x="343675" y="425812"/>
                  <a:pt x="342087" y="360725"/>
                  <a:pt x="335737" y="243249"/>
                </a:cubicBezTo>
                <a:cubicBezTo>
                  <a:pt x="183337" y="317862"/>
                  <a:pt x="180161" y="605991"/>
                  <a:pt x="359549" y="700448"/>
                </a:cubicBezTo>
                <a:cubicBezTo>
                  <a:pt x="538937" y="794905"/>
                  <a:pt x="822306" y="956830"/>
                  <a:pt x="1412062" y="438511"/>
                </a:cubicBezTo>
                <a:close/>
              </a:path>
            </a:pathLst>
          </a:custGeom>
          <a:solidFill>
            <a:srgbClr val="64C6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/>
          <p:nvPr/>
        </p:nvSpPr>
        <p:spPr>
          <a:xfrm flipH="1">
            <a:off x="9761327" y="1713100"/>
            <a:ext cx="43566" cy="128640"/>
          </a:xfrm>
          <a:custGeom>
            <a:avLst/>
            <a:gdLst>
              <a:gd name="connsiteX0" fmla="*/ 72584 w 189173"/>
              <a:gd name="connsiteY0" fmla="*/ 0 h 739854"/>
              <a:gd name="connsiteX1" fmla="*/ 45783 w 189173"/>
              <a:gd name="connsiteY1" fmla="*/ 101923 h 739854"/>
              <a:gd name="connsiteX2" fmla="*/ 32903 w 189173"/>
              <a:gd name="connsiteY2" fmla="*/ 252748 h 739854"/>
              <a:gd name="connsiteX3" fmla="*/ 141172 w 189173"/>
              <a:gd name="connsiteY3" fmla="*/ 671175 h 739854"/>
              <a:gd name="connsiteX4" fmla="*/ 189173 w 189173"/>
              <a:gd name="connsiteY4" fmla="*/ 739854 h 739854"/>
              <a:gd name="connsiteX5" fmla="*/ 185680 w 189173"/>
              <a:gd name="connsiteY5" fmla="*/ 736972 h 739854"/>
              <a:gd name="connsiteX6" fmla="*/ 0 w 189173"/>
              <a:gd name="connsiteY6" fmla="*/ 288702 h 739854"/>
              <a:gd name="connsiteX7" fmla="*/ 49819 w 189173"/>
              <a:gd name="connsiteY7" fmla="*/ 41941 h 739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173" h="739854">
                <a:moveTo>
                  <a:pt x="72584" y="0"/>
                </a:moveTo>
                <a:lnTo>
                  <a:pt x="45783" y="101923"/>
                </a:lnTo>
                <a:cubicBezTo>
                  <a:pt x="37338" y="150641"/>
                  <a:pt x="32903" y="201083"/>
                  <a:pt x="32903" y="252748"/>
                </a:cubicBezTo>
                <a:cubicBezTo>
                  <a:pt x="32903" y="407743"/>
                  <a:pt x="72817" y="551732"/>
                  <a:pt x="141172" y="671175"/>
                </a:cubicBezTo>
                <a:lnTo>
                  <a:pt x="189173" y="739854"/>
                </a:lnTo>
                <a:lnTo>
                  <a:pt x="185680" y="736972"/>
                </a:lnTo>
                <a:cubicBezTo>
                  <a:pt x="70958" y="622249"/>
                  <a:pt x="0" y="463762"/>
                  <a:pt x="0" y="288702"/>
                </a:cubicBezTo>
                <a:cubicBezTo>
                  <a:pt x="0" y="201172"/>
                  <a:pt x="17739" y="117785"/>
                  <a:pt x="49819" y="41941"/>
                </a:cubicBezTo>
                <a:close/>
              </a:path>
            </a:pathLst>
          </a:custGeom>
          <a:solidFill>
            <a:srgbClr val="83D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任意多边形 141"/>
          <p:cNvSpPr/>
          <p:nvPr/>
        </p:nvSpPr>
        <p:spPr>
          <a:xfrm>
            <a:off x="2217462" y="664692"/>
            <a:ext cx="995993" cy="511870"/>
          </a:xfrm>
          <a:custGeom>
            <a:avLst/>
            <a:gdLst>
              <a:gd name="connsiteX0" fmla="*/ 483709 w 995993"/>
              <a:gd name="connsiteY0" fmla="*/ 0 h 511870"/>
              <a:gd name="connsiteX1" fmla="*/ 704730 w 995993"/>
              <a:gd name="connsiteY1" fmla="*/ 107835 h 511870"/>
              <a:gd name="connsiteX2" fmla="*/ 717410 w 995993"/>
              <a:gd name="connsiteY2" fmla="*/ 154064 h 511870"/>
              <a:gd name="connsiteX3" fmla="*/ 756122 w 995993"/>
              <a:gd name="connsiteY3" fmla="*/ 151130 h 511870"/>
              <a:gd name="connsiteX4" fmla="*/ 995993 w 995993"/>
              <a:gd name="connsiteY4" fmla="*/ 331500 h 511870"/>
              <a:gd name="connsiteX5" fmla="*/ 756122 w 995993"/>
              <a:gd name="connsiteY5" fmla="*/ 511870 h 511870"/>
              <a:gd name="connsiteX6" fmla="*/ 723579 w 995993"/>
              <a:gd name="connsiteY6" fmla="*/ 509403 h 511870"/>
              <a:gd name="connsiteX7" fmla="*/ 723579 w 995993"/>
              <a:gd name="connsiteY7" fmla="*/ 511869 h 511870"/>
              <a:gd name="connsiteX8" fmla="*/ 209556 w 995993"/>
              <a:gd name="connsiteY8" fmla="*/ 511869 h 511870"/>
              <a:gd name="connsiteX9" fmla="*/ 209550 w 995993"/>
              <a:gd name="connsiteY9" fmla="*/ 511870 h 511870"/>
              <a:gd name="connsiteX10" fmla="*/ 209544 w 995993"/>
              <a:gd name="connsiteY10" fmla="*/ 511869 h 511870"/>
              <a:gd name="connsiteX11" fmla="*/ 179228 w 995993"/>
              <a:gd name="connsiteY11" fmla="*/ 511869 h 511870"/>
              <a:gd name="connsiteX12" fmla="*/ 179228 w 995993"/>
              <a:gd name="connsiteY12" fmla="*/ 506712 h 511870"/>
              <a:gd name="connsiteX13" fmla="*/ 127984 w 995993"/>
              <a:gd name="connsiteY13" fmla="*/ 497995 h 511870"/>
              <a:gd name="connsiteX14" fmla="*/ 0 w 995993"/>
              <a:gd name="connsiteY14" fmla="*/ 335310 h 511870"/>
              <a:gd name="connsiteX15" fmla="*/ 209550 w 995993"/>
              <a:gd name="connsiteY15" fmla="*/ 158750 h 511870"/>
              <a:gd name="connsiteX16" fmla="*/ 246977 w 995993"/>
              <a:gd name="connsiteY16" fmla="*/ 165117 h 511870"/>
              <a:gd name="connsiteX17" fmla="*/ 262689 w 995993"/>
              <a:gd name="connsiteY17" fmla="*/ 107835 h 511870"/>
              <a:gd name="connsiteX18" fmla="*/ 483709 w 995993"/>
              <a:gd name="connsiteY18" fmla="*/ 0 h 511870"/>
              <a:gd name="connsiteX0" fmla="*/ 483709 w 995993"/>
              <a:gd name="connsiteY0" fmla="*/ 0 h 511870"/>
              <a:gd name="connsiteX1" fmla="*/ 704730 w 995993"/>
              <a:gd name="connsiteY1" fmla="*/ 107835 h 511870"/>
              <a:gd name="connsiteX2" fmla="*/ 717410 w 995993"/>
              <a:gd name="connsiteY2" fmla="*/ 154064 h 511870"/>
              <a:gd name="connsiteX3" fmla="*/ 756122 w 995993"/>
              <a:gd name="connsiteY3" fmla="*/ 151130 h 511870"/>
              <a:gd name="connsiteX4" fmla="*/ 995993 w 995993"/>
              <a:gd name="connsiteY4" fmla="*/ 331500 h 511870"/>
              <a:gd name="connsiteX5" fmla="*/ 756122 w 995993"/>
              <a:gd name="connsiteY5" fmla="*/ 511870 h 511870"/>
              <a:gd name="connsiteX6" fmla="*/ 723579 w 995993"/>
              <a:gd name="connsiteY6" fmla="*/ 509403 h 511870"/>
              <a:gd name="connsiteX7" fmla="*/ 723579 w 995993"/>
              <a:gd name="connsiteY7" fmla="*/ 511869 h 511870"/>
              <a:gd name="connsiteX8" fmla="*/ 209556 w 995993"/>
              <a:gd name="connsiteY8" fmla="*/ 511869 h 511870"/>
              <a:gd name="connsiteX9" fmla="*/ 209550 w 995993"/>
              <a:gd name="connsiteY9" fmla="*/ 511870 h 511870"/>
              <a:gd name="connsiteX10" fmla="*/ 209544 w 995993"/>
              <a:gd name="connsiteY10" fmla="*/ 511869 h 511870"/>
              <a:gd name="connsiteX11" fmla="*/ 179228 w 995993"/>
              <a:gd name="connsiteY11" fmla="*/ 511869 h 511870"/>
              <a:gd name="connsiteX12" fmla="*/ 127984 w 995993"/>
              <a:gd name="connsiteY12" fmla="*/ 497995 h 511870"/>
              <a:gd name="connsiteX13" fmla="*/ 0 w 995993"/>
              <a:gd name="connsiteY13" fmla="*/ 335310 h 511870"/>
              <a:gd name="connsiteX14" fmla="*/ 209550 w 995993"/>
              <a:gd name="connsiteY14" fmla="*/ 158750 h 511870"/>
              <a:gd name="connsiteX15" fmla="*/ 246977 w 995993"/>
              <a:gd name="connsiteY15" fmla="*/ 165117 h 511870"/>
              <a:gd name="connsiteX16" fmla="*/ 262689 w 995993"/>
              <a:gd name="connsiteY16" fmla="*/ 107835 h 511870"/>
              <a:gd name="connsiteX17" fmla="*/ 483709 w 995993"/>
              <a:gd name="connsiteY17" fmla="*/ 0 h 511870"/>
              <a:gd name="connsiteX0" fmla="*/ 483709 w 995993"/>
              <a:gd name="connsiteY0" fmla="*/ 0 h 511870"/>
              <a:gd name="connsiteX1" fmla="*/ 704730 w 995993"/>
              <a:gd name="connsiteY1" fmla="*/ 107835 h 511870"/>
              <a:gd name="connsiteX2" fmla="*/ 717410 w 995993"/>
              <a:gd name="connsiteY2" fmla="*/ 154064 h 511870"/>
              <a:gd name="connsiteX3" fmla="*/ 756122 w 995993"/>
              <a:gd name="connsiteY3" fmla="*/ 151130 h 511870"/>
              <a:gd name="connsiteX4" fmla="*/ 995993 w 995993"/>
              <a:gd name="connsiteY4" fmla="*/ 331500 h 511870"/>
              <a:gd name="connsiteX5" fmla="*/ 756122 w 995993"/>
              <a:gd name="connsiteY5" fmla="*/ 511870 h 511870"/>
              <a:gd name="connsiteX6" fmla="*/ 723579 w 995993"/>
              <a:gd name="connsiteY6" fmla="*/ 509403 h 511870"/>
              <a:gd name="connsiteX7" fmla="*/ 723579 w 995993"/>
              <a:gd name="connsiteY7" fmla="*/ 511869 h 511870"/>
              <a:gd name="connsiteX8" fmla="*/ 209556 w 995993"/>
              <a:gd name="connsiteY8" fmla="*/ 511869 h 511870"/>
              <a:gd name="connsiteX9" fmla="*/ 209550 w 995993"/>
              <a:gd name="connsiteY9" fmla="*/ 511870 h 511870"/>
              <a:gd name="connsiteX10" fmla="*/ 209544 w 995993"/>
              <a:gd name="connsiteY10" fmla="*/ 511869 h 511870"/>
              <a:gd name="connsiteX11" fmla="*/ 127984 w 995993"/>
              <a:gd name="connsiteY11" fmla="*/ 497995 h 511870"/>
              <a:gd name="connsiteX12" fmla="*/ 0 w 995993"/>
              <a:gd name="connsiteY12" fmla="*/ 335310 h 511870"/>
              <a:gd name="connsiteX13" fmla="*/ 209550 w 995993"/>
              <a:gd name="connsiteY13" fmla="*/ 158750 h 511870"/>
              <a:gd name="connsiteX14" fmla="*/ 246977 w 995993"/>
              <a:gd name="connsiteY14" fmla="*/ 165117 h 511870"/>
              <a:gd name="connsiteX15" fmla="*/ 262689 w 995993"/>
              <a:gd name="connsiteY15" fmla="*/ 107835 h 511870"/>
              <a:gd name="connsiteX16" fmla="*/ 483709 w 995993"/>
              <a:gd name="connsiteY16" fmla="*/ 0 h 51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95993" h="511870">
                <a:moveTo>
                  <a:pt x="483709" y="0"/>
                </a:moveTo>
                <a:cubicBezTo>
                  <a:pt x="583067" y="0"/>
                  <a:pt x="668316" y="44465"/>
                  <a:pt x="704730" y="107835"/>
                </a:cubicBezTo>
                <a:lnTo>
                  <a:pt x="717410" y="154064"/>
                </a:lnTo>
                <a:lnTo>
                  <a:pt x="756122" y="151130"/>
                </a:lnTo>
                <a:cubicBezTo>
                  <a:pt x="888599" y="151130"/>
                  <a:pt x="995993" y="231884"/>
                  <a:pt x="995993" y="331500"/>
                </a:cubicBezTo>
                <a:cubicBezTo>
                  <a:pt x="995993" y="431116"/>
                  <a:pt x="888599" y="511870"/>
                  <a:pt x="756122" y="511870"/>
                </a:cubicBezTo>
                <a:lnTo>
                  <a:pt x="723579" y="509403"/>
                </a:lnTo>
                <a:lnTo>
                  <a:pt x="723579" y="511869"/>
                </a:lnTo>
                <a:lnTo>
                  <a:pt x="209556" y="511869"/>
                </a:lnTo>
                <a:cubicBezTo>
                  <a:pt x="209554" y="511869"/>
                  <a:pt x="209552" y="511870"/>
                  <a:pt x="209550" y="511870"/>
                </a:cubicBezTo>
                <a:cubicBezTo>
                  <a:pt x="209548" y="511870"/>
                  <a:pt x="209546" y="511869"/>
                  <a:pt x="209544" y="511869"/>
                </a:cubicBezTo>
                <a:lnTo>
                  <a:pt x="127984" y="497995"/>
                </a:lnTo>
                <a:cubicBezTo>
                  <a:pt x="52773" y="471192"/>
                  <a:pt x="0" y="408443"/>
                  <a:pt x="0" y="335310"/>
                </a:cubicBezTo>
                <a:cubicBezTo>
                  <a:pt x="0" y="237799"/>
                  <a:pt x="93819" y="158750"/>
                  <a:pt x="209550" y="158750"/>
                </a:cubicBezTo>
                <a:lnTo>
                  <a:pt x="246977" y="165117"/>
                </a:lnTo>
                <a:lnTo>
                  <a:pt x="262689" y="107835"/>
                </a:lnTo>
                <a:cubicBezTo>
                  <a:pt x="299103" y="44465"/>
                  <a:pt x="384352" y="0"/>
                  <a:pt x="4837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任意多边形 142"/>
          <p:cNvSpPr/>
          <p:nvPr/>
        </p:nvSpPr>
        <p:spPr>
          <a:xfrm>
            <a:off x="2392080" y="894157"/>
            <a:ext cx="786450" cy="280526"/>
          </a:xfrm>
          <a:custGeom>
            <a:avLst/>
            <a:gdLst>
              <a:gd name="connsiteX0" fmla="*/ 482621 w 786450"/>
              <a:gd name="connsiteY0" fmla="*/ 277563 h 280526"/>
              <a:gd name="connsiteX1" fmla="*/ 514036 w 786450"/>
              <a:gd name="connsiteY1" fmla="*/ 280423 h 280526"/>
              <a:gd name="connsiteX2" fmla="*/ 514036 w 786450"/>
              <a:gd name="connsiteY2" fmla="*/ 280525 h 280526"/>
              <a:gd name="connsiteX3" fmla="*/ 13 w 786450"/>
              <a:gd name="connsiteY3" fmla="*/ 280525 h 280526"/>
              <a:gd name="connsiteX4" fmla="*/ 7 w 786450"/>
              <a:gd name="connsiteY4" fmla="*/ 280526 h 280526"/>
              <a:gd name="connsiteX5" fmla="*/ 1 w 786450"/>
              <a:gd name="connsiteY5" fmla="*/ 280525 h 280526"/>
              <a:gd name="connsiteX6" fmla="*/ 0 w 786450"/>
              <a:gd name="connsiteY6" fmla="*/ 280525 h 280526"/>
              <a:gd name="connsiteX7" fmla="*/ 482621 w 786450"/>
              <a:gd name="connsiteY7" fmla="*/ 280525 h 280526"/>
              <a:gd name="connsiteX8" fmla="*/ 740748 w 786450"/>
              <a:gd name="connsiteY8" fmla="*/ 0 h 280526"/>
              <a:gd name="connsiteX9" fmla="*/ 767600 w 786450"/>
              <a:gd name="connsiteY9" fmla="*/ 29948 h 280526"/>
              <a:gd name="connsiteX10" fmla="*/ 786450 w 786450"/>
              <a:gd name="connsiteY10" fmla="*/ 100156 h 280526"/>
              <a:gd name="connsiteX11" fmla="*/ 546579 w 786450"/>
              <a:gd name="connsiteY11" fmla="*/ 280526 h 280526"/>
              <a:gd name="connsiteX12" fmla="*/ 529438 w 786450"/>
              <a:gd name="connsiteY12" fmla="*/ 279227 h 280526"/>
              <a:gd name="connsiteX13" fmla="*/ 563507 w 786450"/>
              <a:gd name="connsiteY13" fmla="*/ 276125 h 280526"/>
              <a:gd name="connsiteX14" fmla="*/ 755035 w 786450"/>
              <a:gd name="connsiteY14" fmla="*/ 63907 h 28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6450" h="280526">
                <a:moveTo>
                  <a:pt x="482621" y="277563"/>
                </a:moveTo>
                <a:lnTo>
                  <a:pt x="514036" y="280423"/>
                </a:lnTo>
                <a:lnTo>
                  <a:pt x="514036" y="280525"/>
                </a:lnTo>
                <a:lnTo>
                  <a:pt x="13" y="280525"/>
                </a:lnTo>
                <a:cubicBezTo>
                  <a:pt x="11" y="280525"/>
                  <a:pt x="9" y="280526"/>
                  <a:pt x="7" y="280526"/>
                </a:cubicBezTo>
                <a:cubicBezTo>
                  <a:pt x="5" y="280526"/>
                  <a:pt x="3" y="280525"/>
                  <a:pt x="1" y="280525"/>
                </a:cubicBezTo>
                <a:lnTo>
                  <a:pt x="0" y="280525"/>
                </a:lnTo>
                <a:lnTo>
                  <a:pt x="482621" y="280525"/>
                </a:lnTo>
                <a:close/>
                <a:moveTo>
                  <a:pt x="740748" y="0"/>
                </a:moveTo>
                <a:lnTo>
                  <a:pt x="767600" y="29948"/>
                </a:lnTo>
                <a:cubicBezTo>
                  <a:pt x="779738" y="51527"/>
                  <a:pt x="786450" y="75252"/>
                  <a:pt x="786450" y="100156"/>
                </a:cubicBezTo>
                <a:cubicBezTo>
                  <a:pt x="786450" y="199772"/>
                  <a:pt x="679056" y="280526"/>
                  <a:pt x="546579" y="280526"/>
                </a:cubicBezTo>
                <a:lnTo>
                  <a:pt x="529438" y="279227"/>
                </a:lnTo>
                <a:lnTo>
                  <a:pt x="563507" y="276125"/>
                </a:lnTo>
                <a:cubicBezTo>
                  <a:pt x="672812" y="255926"/>
                  <a:pt x="755035" y="168589"/>
                  <a:pt x="755035" y="639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任意多边形 143"/>
          <p:cNvSpPr/>
          <p:nvPr/>
        </p:nvSpPr>
        <p:spPr>
          <a:xfrm>
            <a:off x="2494949" y="684439"/>
            <a:ext cx="251191" cy="165117"/>
          </a:xfrm>
          <a:custGeom>
            <a:avLst/>
            <a:gdLst>
              <a:gd name="connsiteX0" fmla="*/ 235316 w 251191"/>
              <a:gd name="connsiteY0" fmla="*/ 0 h 165117"/>
              <a:gd name="connsiteX1" fmla="*/ 251191 w 251191"/>
              <a:gd name="connsiteY1" fmla="*/ 1767 h 165117"/>
              <a:gd name="connsiteX2" fmla="*/ 195736 w 251191"/>
              <a:gd name="connsiteY2" fmla="*/ 7938 h 165117"/>
              <a:gd name="connsiteX3" fmla="*/ 46046 w 251191"/>
              <a:gd name="connsiteY3" fmla="*/ 107835 h 165117"/>
              <a:gd name="connsiteX4" fmla="*/ 30334 w 251191"/>
              <a:gd name="connsiteY4" fmla="*/ 165117 h 165117"/>
              <a:gd name="connsiteX5" fmla="*/ 0 w 251191"/>
              <a:gd name="connsiteY5" fmla="*/ 159957 h 165117"/>
              <a:gd name="connsiteX6" fmla="*/ 14296 w 251191"/>
              <a:gd name="connsiteY6" fmla="*/ 107835 h 165117"/>
              <a:gd name="connsiteX7" fmla="*/ 235316 w 251191"/>
              <a:gd name="connsiteY7" fmla="*/ 0 h 16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191" h="165117">
                <a:moveTo>
                  <a:pt x="235316" y="0"/>
                </a:moveTo>
                <a:lnTo>
                  <a:pt x="251191" y="1767"/>
                </a:lnTo>
                <a:lnTo>
                  <a:pt x="195736" y="7938"/>
                </a:lnTo>
                <a:cubicBezTo>
                  <a:pt x="128137" y="23414"/>
                  <a:pt x="73357" y="60308"/>
                  <a:pt x="46046" y="107835"/>
                </a:cubicBezTo>
                <a:lnTo>
                  <a:pt x="30334" y="165117"/>
                </a:lnTo>
                <a:lnTo>
                  <a:pt x="0" y="159957"/>
                </a:lnTo>
                <a:lnTo>
                  <a:pt x="14296" y="107835"/>
                </a:lnTo>
                <a:cubicBezTo>
                  <a:pt x="50710" y="44465"/>
                  <a:pt x="135959" y="0"/>
                  <a:pt x="23531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任意多边形 144"/>
          <p:cNvSpPr/>
          <p:nvPr/>
        </p:nvSpPr>
        <p:spPr>
          <a:xfrm>
            <a:off x="2248255" y="849556"/>
            <a:ext cx="183194" cy="299844"/>
          </a:xfrm>
          <a:custGeom>
            <a:avLst/>
            <a:gdLst>
              <a:gd name="connsiteX0" fmla="*/ 209550 w 241294"/>
              <a:gd name="connsiteY0" fmla="*/ 0 h 353120"/>
              <a:gd name="connsiteX1" fmla="*/ 225425 w 241294"/>
              <a:gd name="connsiteY1" fmla="*/ 2701 h 353120"/>
              <a:gd name="connsiteX2" fmla="*/ 159734 w 241294"/>
              <a:gd name="connsiteY2" fmla="*/ 13875 h 353120"/>
              <a:gd name="connsiteX3" fmla="*/ 31750 w 241294"/>
              <a:gd name="connsiteY3" fmla="*/ 176560 h 353120"/>
              <a:gd name="connsiteX4" fmla="*/ 159734 w 241294"/>
              <a:gd name="connsiteY4" fmla="*/ 339245 h 353120"/>
              <a:gd name="connsiteX5" fmla="*/ 241294 w 241294"/>
              <a:gd name="connsiteY5" fmla="*/ 353119 h 353120"/>
              <a:gd name="connsiteX6" fmla="*/ 209556 w 241294"/>
              <a:gd name="connsiteY6" fmla="*/ 353119 h 353120"/>
              <a:gd name="connsiteX7" fmla="*/ 209550 w 241294"/>
              <a:gd name="connsiteY7" fmla="*/ 353120 h 353120"/>
              <a:gd name="connsiteX8" fmla="*/ 209544 w 241294"/>
              <a:gd name="connsiteY8" fmla="*/ 353119 h 353120"/>
              <a:gd name="connsiteX9" fmla="*/ 127984 w 241294"/>
              <a:gd name="connsiteY9" fmla="*/ 339245 h 353120"/>
              <a:gd name="connsiteX10" fmla="*/ 0 w 241294"/>
              <a:gd name="connsiteY10" fmla="*/ 176560 h 353120"/>
              <a:gd name="connsiteX11" fmla="*/ 209550 w 241294"/>
              <a:gd name="connsiteY11" fmla="*/ 0 h 35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1294" h="353120">
                <a:moveTo>
                  <a:pt x="209550" y="0"/>
                </a:moveTo>
                <a:lnTo>
                  <a:pt x="225425" y="2701"/>
                </a:lnTo>
                <a:lnTo>
                  <a:pt x="159734" y="13875"/>
                </a:lnTo>
                <a:cubicBezTo>
                  <a:pt x="84523" y="40679"/>
                  <a:pt x="31750" y="103427"/>
                  <a:pt x="31750" y="176560"/>
                </a:cubicBezTo>
                <a:cubicBezTo>
                  <a:pt x="31750" y="249693"/>
                  <a:pt x="84523" y="312442"/>
                  <a:pt x="159734" y="339245"/>
                </a:cubicBezTo>
                <a:lnTo>
                  <a:pt x="241294" y="353119"/>
                </a:lnTo>
                <a:lnTo>
                  <a:pt x="209556" y="353119"/>
                </a:lnTo>
                <a:cubicBezTo>
                  <a:pt x="209554" y="353119"/>
                  <a:pt x="209552" y="353120"/>
                  <a:pt x="209550" y="353120"/>
                </a:cubicBezTo>
                <a:cubicBezTo>
                  <a:pt x="209548" y="353120"/>
                  <a:pt x="209546" y="353119"/>
                  <a:pt x="209544" y="353119"/>
                </a:cubicBezTo>
                <a:lnTo>
                  <a:pt x="127984" y="339245"/>
                </a:lnTo>
                <a:cubicBezTo>
                  <a:pt x="52773" y="312442"/>
                  <a:pt x="0" y="249693"/>
                  <a:pt x="0" y="176560"/>
                </a:cubicBezTo>
                <a:cubicBezTo>
                  <a:pt x="0" y="79049"/>
                  <a:pt x="93819" y="0"/>
                  <a:pt x="20955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9407349" y="1180514"/>
            <a:ext cx="84878" cy="209531"/>
            <a:chOff x="6805613" y="1138715"/>
            <a:chExt cx="84878" cy="209531"/>
          </a:xfrm>
        </p:grpSpPr>
        <p:sp>
          <p:nvSpPr>
            <p:cNvPr id="102" name="任意多边形 101"/>
            <p:cNvSpPr/>
            <p:nvPr/>
          </p:nvSpPr>
          <p:spPr>
            <a:xfrm>
              <a:off x="6805613" y="1138715"/>
              <a:ext cx="80962" cy="20716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07169">
                  <a:moveTo>
                    <a:pt x="80962" y="0"/>
                  </a:moveTo>
                  <a:lnTo>
                    <a:pt x="80962" y="164306"/>
                  </a:lnTo>
                  <a:cubicBezTo>
                    <a:pt x="18256" y="147637"/>
                    <a:pt x="7937" y="183356"/>
                    <a:pt x="0" y="207169"/>
                  </a:cubicBezTo>
                  <a:lnTo>
                    <a:pt x="0" y="207169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 rot="20634832">
              <a:off x="6826785" y="1302527"/>
              <a:ext cx="63706" cy="4571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4285 h 47148"/>
                <a:gd name="connsiteX1" fmla="*/ 0 w 80962"/>
                <a:gd name="connsiteY1" fmla="*/ 47148 h 47148"/>
                <a:gd name="connsiteX2" fmla="*/ 0 w 80962"/>
                <a:gd name="connsiteY2" fmla="*/ 47148 h 4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62" h="47148">
                  <a:moveTo>
                    <a:pt x="80962" y="4285"/>
                  </a:moveTo>
                  <a:cubicBezTo>
                    <a:pt x="18256" y="-12384"/>
                    <a:pt x="7937" y="23335"/>
                    <a:pt x="0" y="47148"/>
                  </a:cubicBezTo>
                  <a:lnTo>
                    <a:pt x="0" y="47148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9265845" y="1180514"/>
            <a:ext cx="84878" cy="209531"/>
            <a:chOff x="6805613" y="1138715"/>
            <a:chExt cx="84878" cy="209531"/>
          </a:xfrm>
        </p:grpSpPr>
        <p:sp>
          <p:nvSpPr>
            <p:cNvPr id="95" name="任意多边形 94"/>
            <p:cNvSpPr/>
            <p:nvPr/>
          </p:nvSpPr>
          <p:spPr>
            <a:xfrm>
              <a:off x="6805613" y="1138715"/>
              <a:ext cx="80962" cy="20716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07169">
                  <a:moveTo>
                    <a:pt x="80962" y="0"/>
                  </a:moveTo>
                  <a:lnTo>
                    <a:pt x="80962" y="164306"/>
                  </a:lnTo>
                  <a:cubicBezTo>
                    <a:pt x="18256" y="147637"/>
                    <a:pt x="7937" y="183356"/>
                    <a:pt x="0" y="207169"/>
                  </a:cubicBezTo>
                  <a:lnTo>
                    <a:pt x="0" y="207169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 95"/>
            <p:cNvSpPr/>
            <p:nvPr/>
          </p:nvSpPr>
          <p:spPr>
            <a:xfrm rot="20634832">
              <a:off x="6826785" y="1302527"/>
              <a:ext cx="63706" cy="4571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4285 h 47148"/>
                <a:gd name="connsiteX1" fmla="*/ 0 w 80962"/>
                <a:gd name="connsiteY1" fmla="*/ 47148 h 47148"/>
                <a:gd name="connsiteX2" fmla="*/ 0 w 80962"/>
                <a:gd name="connsiteY2" fmla="*/ 47148 h 4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62" h="47148">
                  <a:moveTo>
                    <a:pt x="80962" y="4285"/>
                  </a:moveTo>
                  <a:cubicBezTo>
                    <a:pt x="18256" y="-12384"/>
                    <a:pt x="7937" y="23335"/>
                    <a:pt x="0" y="47148"/>
                  </a:cubicBezTo>
                  <a:lnTo>
                    <a:pt x="0" y="47148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 rot="5727315" flipV="1">
            <a:off x="9146595" y="867729"/>
            <a:ext cx="59287" cy="191820"/>
            <a:chOff x="6375953" y="841733"/>
            <a:chExt cx="111918" cy="250029"/>
          </a:xfrm>
        </p:grpSpPr>
        <p:sp>
          <p:nvSpPr>
            <p:cNvPr id="84" name="等腰三角形 83"/>
            <p:cNvSpPr/>
            <p:nvPr/>
          </p:nvSpPr>
          <p:spPr>
            <a:xfrm>
              <a:off x="6375953" y="841733"/>
              <a:ext cx="111918" cy="249089"/>
            </a:xfrm>
            <a:prstGeom prst="triangle">
              <a:avLst/>
            </a:prstGeom>
            <a:solidFill>
              <a:srgbClr val="F0C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6380475" y="862802"/>
              <a:ext cx="51437" cy="228960"/>
            </a:xfrm>
            <a:custGeom>
              <a:avLst/>
              <a:gdLst>
                <a:gd name="connsiteX0" fmla="*/ 51437 w 51437"/>
                <a:gd name="connsiteY0" fmla="*/ 0 h 228960"/>
                <a:gd name="connsiteX1" fmla="*/ 51437 w 51437"/>
                <a:gd name="connsiteY1" fmla="*/ 228960 h 228960"/>
                <a:gd name="connsiteX2" fmla="*/ 0 w 51437"/>
                <a:gd name="connsiteY2" fmla="*/ 228960 h 22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437" h="228960">
                  <a:moveTo>
                    <a:pt x="51437" y="0"/>
                  </a:moveTo>
                  <a:lnTo>
                    <a:pt x="51437" y="228960"/>
                  </a:lnTo>
                  <a:lnTo>
                    <a:pt x="0" y="228960"/>
                  </a:lnTo>
                  <a:close/>
                </a:path>
              </a:pathLst>
            </a:custGeom>
            <a:solidFill>
              <a:srgbClr val="E9B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 rot="17197170">
            <a:off x="9114558" y="810678"/>
            <a:ext cx="59287" cy="191820"/>
            <a:chOff x="6375953" y="841733"/>
            <a:chExt cx="111918" cy="250029"/>
          </a:xfrm>
        </p:grpSpPr>
        <p:sp>
          <p:nvSpPr>
            <p:cNvPr id="87" name="等腰三角形 86"/>
            <p:cNvSpPr/>
            <p:nvPr/>
          </p:nvSpPr>
          <p:spPr>
            <a:xfrm>
              <a:off x="6375953" y="841733"/>
              <a:ext cx="111918" cy="249089"/>
            </a:xfrm>
            <a:prstGeom prst="triangle">
              <a:avLst/>
            </a:prstGeom>
            <a:solidFill>
              <a:srgbClr val="F0C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6380475" y="862802"/>
              <a:ext cx="51437" cy="228960"/>
            </a:xfrm>
            <a:custGeom>
              <a:avLst/>
              <a:gdLst>
                <a:gd name="connsiteX0" fmla="*/ 51437 w 51437"/>
                <a:gd name="connsiteY0" fmla="*/ 0 h 228960"/>
                <a:gd name="connsiteX1" fmla="*/ 51437 w 51437"/>
                <a:gd name="connsiteY1" fmla="*/ 228960 h 228960"/>
                <a:gd name="connsiteX2" fmla="*/ 0 w 51437"/>
                <a:gd name="connsiteY2" fmla="*/ 228960 h 22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437" h="228960">
                  <a:moveTo>
                    <a:pt x="51437" y="0"/>
                  </a:moveTo>
                  <a:lnTo>
                    <a:pt x="51437" y="228960"/>
                  </a:lnTo>
                  <a:lnTo>
                    <a:pt x="0" y="228960"/>
                  </a:lnTo>
                  <a:close/>
                </a:path>
              </a:pathLst>
            </a:custGeom>
            <a:solidFill>
              <a:srgbClr val="E9B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椭圆 88"/>
          <p:cNvSpPr/>
          <p:nvPr/>
        </p:nvSpPr>
        <p:spPr>
          <a:xfrm>
            <a:off x="9553769" y="865255"/>
            <a:ext cx="45719" cy="4571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5400">
              <a:srgbClr val="FD0C0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任意多边形 89"/>
          <p:cNvSpPr/>
          <p:nvPr/>
        </p:nvSpPr>
        <p:spPr>
          <a:xfrm>
            <a:off x="9247064" y="744327"/>
            <a:ext cx="342900" cy="185737"/>
          </a:xfrm>
          <a:custGeom>
            <a:avLst/>
            <a:gdLst>
              <a:gd name="connsiteX0" fmla="*/ 0 w 342900"/>
              <a:gd name="connsiteY0" fmla="*/ 102394 h 192881"/>
              <a:gd name="connsiteX1" fmla="*/ 133350 w 342900"/>
              <a:gd name="connsiteY1" fmla="*/ 0 h 192881"/>
              <a:gd name="connsiteX2" fmla="*/ 342900 w 342900"/>
              <a:gd name="connsiteY2" fmla="*/ 123825 h 192881"/>
              <a:gd name="connsiteX3" fmla="*/ 323850 w 342900"/>
              <a:gd name="connsiteY3" fmla="*/ 152400 h 192881"/>
              <a:gd name="connsiteX4" fmla="*/ 250031 w 342900"/>
              <a:gd name="connsiteY4" fmla="*/ 90487 h 192881"/>
              <a:gd name="connsiteX5" fmla="*/ 259556 w 342900"/>
              <a:gd name="connsiteY5" fmla="*/ 192881 h 192881"/>
              <a:gd name="connsiteX6" fmla="*/ 0 w 342900"/>
              <a:gd name="connsiteY6" fmla="*/ 102394 h 192881"/>
              <a:gd name="connsiteX0" fmla="*/ 0 w 342900"/>
              <a:gd name="connsiteY0" fmla="*/ 102394 h 192881"/>
              <a:gd name="connsiteX1" fmla="*/ 133350 w 342900"/>
              <a:gd name="connsiteY1" fmla="*/ 0 h 192881"/>
              <a:gd name="connsiteX2" fmla="*/ 342900 w 342900"/>
              <a:gd name="connsiteY2" fmla="*/ 123825 h 192881"/>
              <a:gd name="connsiteX3" fmla="*/ 323850 w 342900"/>
              <a:gd name="connsiteY3" fmla="*/ 152400 h 192881"/>
              <a:gd name="connsiteX4" fmla="*/ 250031 w 342900"/>
              <a:gd name="connsiteY4" fmla="*/ 90487 h 192881"/>
              <a:gd name="connsiteX5" fmla="*/ 259556 w 342900"/>
              <a:gd name="connsiteY5" fmla="*/ 192881 h 192881"/>
              <a:gd name="connsiteX6" fmla="*/ 0 w 342900"/>
              <a:gd name="connsiteY6" fmla="*/ 102394 h 192881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00" h="185737">
                <a:moveTo>
                  <a:pt x="0" y="95250"/>
                </a:moveTo>
                <a:cubicBezTo>
                  <a:pt x="18256" y="39687"/>
                  <a:pt x="76995" y="793"/>
                  <a:pt x="233363" y="0"/>
                </a:cubicBezTo>
                <a:cubicBezTo>
                  <a:pt x="300831" y="5557"/>
                  <a:pt x="313532" y="42067"/>
                  <a:pt x="342900" y="123824"/>
                </a:cubicBezTo>
                <a:lnTo>
                  <a:pt x="323850" y="145256"/>
                </a:lnTo>
                <a:cubicBezTo>
                  <a:pt x="299244" y="124618"/>
                  <a:pt x="284162" y="87312"/>
                  <a:pt x="250031" y="83343"/>
                </a:cubicBezTo>
                <a:cubicBezTo>
                  <a:pt x="229394" y="136524"/>
                  <a:pt x="256381" y="151606"/>
                  <a:pt x="259556" y="185737"/>
                </a:cubicBezTo>
                <a:lnTo>
                  <a:pt x="0" y="95250"/>
                </a:lnTo>
                <a:close/>
              </a:path>
            </a:pathLst>
          </a:custGeom>
          <a:solidFill>
            <a:srgbClr val="FD0C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>
            <a:off x="9194677" y="860903"/>
            <a:ext cx="702936" cy="352035"/>
          </a:xfrm>
          <a:custGeom>
            <a:avLst/>
            <a:gdLst>
              <a:gd name="connsiteX0" fmla="*/ 273844 w 659607"/>
              <a:gd name="connsiteY0" fmla="*/ 64293 h 326231"/>
              <a:gd name="connsiteX1" fmla="*/ 452438 w 659607"/>
              <a:gd name="connsiteY1" fmla="*/ 240506 h 326231"/>
              <a:gd name="connsiteX2" fmla="*/ 595313 w 659607"/>
              <a:gd name="connsiteY2" fmla="*/ 133350 h 326231"/>
              <a:gd name="connsiteX3" fmla="*/ 585788 w 659607"/>
              <a:gd name="connsiteY3" fmla="*/ 238125 h 326231"/>
              <a:gd name="connsiteX4" fmla="*/ 659607 w 659607"/>
              <a:gd name="connsiteY4" fmla="*/ 297656 h 326231"/>
              <a:gd name="connsiteX5" fmla="*/ 471488 w 659607"/>
              <a:gd name="connsiteY5" fmla="*/ 283368 h 326231"/>
              <a:gd name="connsiteX6" fmla="*/ 111919 w 659607"/>
              <a:gd name="connsiteY6" fmla="*/ 326231 h 326231"/>
              <a:gd name="connsiteX7" fmla="*/ 0 w 659607"/>
              <a:gd name="connsiteY7" fmla="*/ 0 h 326231"/>
              <a:gd name="connsiteX8" fmla="*/ 273844 w 659607"/>
              <a:gd name="connsiteY8" fmla="*/ 64293 h 326231"/>
              <a:gd name="connsiteX0" fmla="*/ 273844 w 659607"/>
              <a:gd name="connsiteY0" fmla="*/ 64293 h 326231"/>
              <a:gd name="connsiteX1" fmla="*/ 452438 w 659607"/>
              <a:gd name="connsiteY1" fmla="*/ 240506 h 326231"/>
              <a:gd name="connsiteX2" fmla="*/ 595313 w 659607"/>
              <a:gd name="connsiteY2" fmla="*/ 133350 h 326231"/>
              <a:gd name="connsiteX3" fmla="*/ 585788 w 659607"/>
              <a:gd name="connsiteY3" fmla="*/ 238125 h 326231"/>
              <a:gd name="connsiteX4" fmla="*/ 659607 w 659607"/>
              <a:gd name="connsiteY4" fmla="*/ 297656 h 326231"/>
              <a:gd name="connsiteX5" fmla="*/ 471488 w 659607"/>
              <a:gd name="connsiteY5" fmla="*/ 283368 h 326231"/>
              <a:gd name="connsiteX6" fmla="*/ 111919 w 659607"/>
              <a:gd name="connsiteY6" fmla="*/ 326231 h 326231"/>
              <a:gd name="connsiteX7" fmla="*/ 0 w 659607"/>
              <a:gd name="connsiteY7" fmla="*/ 0 h 326231"/>
              <a:gd name="connsiteX8" fmla="*/ 273844 w 659607"/>
              <a:gd name="connsiteY8" fmla="*/ 64293 h 326231"/>
              <a:gd name="connsiteX0" fmla="*/ 318287 w 704050"/>
              <a:gd name="connsiteY0" fmla="*/ 64293 h 326231"/>
              <a:gd name="connsiteX1" fmla="*/ 496881 w 704050"/>
              <a:gd name="connsiteY1" fmla="*/ 240506 h 326231"/>
              <a:gd name="connsiteX2" fmla="*/ 639756 w 704050"/>
              <a:gd name="connsiteY2" fmla="*/ 133350 h 326231"/>
              <a:gd name="connsiteX3" fmla="*/ 630231 w 704050"/>
              <a:gd name="connsiteY3" fmla="*/ 238125 h 326231"/>
              <a:gd name="connsiteX4" fmla="*/ 704050 w 704050"/>
              <a:gd name="connsiteY4" fmla="*/ 297656 h 326231"/>
              <a:gd name="connsiteX5" fmla="*/ 515931 w 704050"/>
              <a:gd name="connsiteY5" fmla="*/ 283368 h 326231"/>
              <a:gd name="connsiteX6" fmla="*/ 156362 w 704050"/>
              <a:gd name="connsiteY6" fmla="*/ 326231 h 326231"/>
              <a:gd name="connsiteX7" fmla="*/ 44443 w 704050"/>
              <a:gd name="connsiteY7" fmla="*/ 0 h 326231"/>
              <a:gd name="connsiteX8" fmla="*/ 318287 w 704050"/>
              <a:gd name="connsiteY8" fmla="*/ 64293 h 326231"/>
              <a:gd name="connsiteX0" fmla="*/ 280382 w 666145"/>
              <a:gd name="connsiteY0" fmla="*/ 64293 h 340428"/>
              <a:gd name="connsiteX1" fmla="*/ 458976 w 666145"/>
              <a:gd name="connsiteY1" fmla="*/ 240506 h 340428"/>
              <a:gd name="connsiteX2" fmla="*/ 601851 w 666145"/>
              <a:gd name="connsiteY2" fmla="*/ 133350 h 340428"/>
              <a:gd name="connsiteX3" fmla="*/ 592326 w 666145"/>
              <a:gd name="connsiteY3" fmla="*/ 238125 h 340428"/>
              <a:gd name="connsiteX4" fmla="*/ 666145 w 666145"/>
              <a:gd name="connsiteY4" fmla="*/ 297656 h 340428"/>
              <a:gd name="connsiteX5" fmla="*/ 478026 w 666145"/>
              <a:gd name="connsiteY5" fmla="*/ 283368 h 340428"/>
              <a:gd name="connsiteX6" fmla="*/ 118457 w 666145"/>
              <a:gd name="connsiteY6" fmla="*/ 326231 h 340428"/>
              <a:gd name="connsiteX7" fmla="*/ 6538 w 666145"/>
              <a:gd name="connsiteY7" fmla="*/ 0 h 340428"/>
              <a:gd name="connsiteX8" fmla="*/ 280382 w 666145"/>
              <a:gd name="connsiteY8" fmla="*/ 64293 h 340428"/>
              <a:gd name="connsiteX0" fmla="*/ 288625 w 674388"/>
              <a:gd name="connsiteY0" fmla="*/ 64293 h 337624"/>
              <a:gd name="connsiteX1" fmla="*/ 467219 w 674388"/>
              <a:gd name="connsiteY1" fmla="*/ 240506 h 337624"/>
              <a:gd name="connsiteX2" fmla="*/ 610094 w 674388"/>
              <a:gd name="connsiteY2" fmla="*/ 133350 h 337624"/>
              <a:gd name="connsiteX3" fmla="*/ 600569 w 674388"/>
              <a:gd name="connsiteY3" fmla="*/ 238125 h 337624"/>
              <a:gd name="connsiteX4" fmla="*/ 674388 w 674388"/>
              <a:gd name="connsiteY4" fmla="*/ 297656 h 337624"/>
              <a:gd name="connsiteX5" fmla="*/ 486269 w 674388"/>
              <a:gd name="connsiteY5" fmla="*/ 283368 h 337624"/>
              <a:gd name="connsiteX6" fmla="*/ 126700 w 674388"/>
              <a:gd name="connsiteY6" fmla="*/ 326231 h 337624"/>
              <a:gd name="connsiteX7" fmla="*/ 14781 w 674388"/>
              <a:gd name="connsiteY7" fmla="*/ 0 h 337624"/>
              <a:gd name="connsiteX8" fmla="*/ 288625 w 674388"/>
              <a:gd name="connsiteY8" fmla="*/ 64293 h 337624"/>
              <a:gd name="connsiteX0" fmla="*/ 317173 w 702936"/>
              <a:gd name="connsiteY0" fmla="*/ 64293 h 337624"/>
              <a:gd name="connsiteX1" fmla="*/ 495767 w 702936"/>
              <a:gd name="connsiteY1" fmla="*/ 240506 h 337624"/>
              <a:gd name="connsiteX2" fmla="*/ 638642 w 702936"/>
              <a:gd name="connsiteY2" fmla="*/ 133350 h 337624"/>
              <a:gd name="connsiteX3" fmla="*/ 629117 w 702936"/>
              <a:gd name="connsiteY3" fmla="*/ 238125 h 337624"/>
              <a:gd name="connsiteX4" fmla="*/ 702936 w 702936"/>
              <a:gd name="connsiteY4" fmla="*/ 297656 h 337624"/>
              <a:gd name="connsiteX5" fmla="*/ 514817 w 702936"/>
              <a:gd name="connsiteY5" fmla="*/ 283368 h 337624"/>
              <a:gd name="connsiteX6" fmla="*/ 155248 w 702936"/>
              <a:gd name="connsiteY6" fmla="*/ 326231 h 337624"/>
              <a:gd name="connsiteX7" fmla="*/ 43329 w 702936"/>
              <a:gd name="connsiteY7" fmla="*/ 0 h 337624"/>
              <a:gd name="connsiteX8" fmla="*/ 317173 w 702936"/>
              <a:gd name="connsiteY8" fmla="*/ 64293 h 337624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76199 h 352035"/>
              <a:gd name="connsiteX1" fmla="*/ 495767 w 702936"/>
              <a:gd name="connsiteY1" fmla="*/ 252412 h 352035"/>
              <a:gd name="connsiteX2" fmla="*/ 652929 w 702936"/>
              <a:gd name="connsiteY2" fmla="*/ 150018 h 352035"/>
              <a:gd name="connsiteX3" fmla="*/ 629117 w 702936"/>
              <a:gd name="connsiteY3" fmla="*/ 250031 h 352035"/>
              <a:gd name="connsiteX4" fmla="*/ 702936 w 702936"/>
              <a:gd name="connsiteY4" fmla="*/ 309562 h 352035"/>
              <a:gd name="connsiteX5" fmla="*/ 514817 w 702936"/>
              <a:gd name="connsiteY5" fmla="*/ 295274 h 352035"/>
              <a:gd name="connsiteX6" fmla="*/ 155248 w 702936"/>
              <a:gd name="connsiteY6" fmla="*/ 338137 h 352035"/>
              <a:gd name="connsiteX7" fmla="*/ 43329 w 702936"/>
              <a:gd name="connsiteY7" fmla="*/ 11906 h 352035"/>
              <a:gd name="connsiteX8" fmla="*/ 317173 w 702936"/>
              <a:gd name="connsiteY8" fmla="*/ 76199 h 352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2936" h="352035">
                <a:moveTo>
                  <a:pt x="317173" y="76199"/>
                </a:moveTo>
                <a:cubicBezTo>
                  <a:pt x="376704" y="134937"/>
                  <a:pt x="417186" y="217486"/>
                  <a:pt x="495767" y="252412"/>
                </a:cubicBezTo>
                <a:cubicBezTo>
                  <a:pt x="560060" y="237331"/>
                  <a:pt x="583874" y="219868"/>
                  <a:pt x="652929" y="150018"/>
                </a:cubicBezTo>
                <a:cubicBezTo>
                  <a:pt x="656897" y="208755"/>
                  <a:pt x="668011" y="215106"/>
                  <a:pt x="629117" y="250031"/>
                </a:cubicBezTo>
                <a:cubicBezTo>
                  <a:pt x="653723" y="269875"/>
                  <a:pt x="685474" y="270668"/>
                  <a:pt x="702936" y="309562"/>
                </a:cubicBezTo>
                <a:cubicBezTo>
                  <a:pt x="640230" y="304799"/>
                  <a:pt x="634673" y="347662"/>
                  <a:pt x="514817" y="295274"/>
                </a:cubicBezTo>
                <a:cubicBezTo>
                  <a:pt x="423536" y="321467"/>
                  <a:pt x="298123" y="378222"/>
                  <a:pt x="155248" y="338137"/>
                </a:cubicBezTo>
                <a:cubicBezTo>
                  <a:pt x="12373" y="298052"/>
                  <a:pt x="-47952" y="138906"/>
                  <a:pt x="43329" y="11906"/>
                </a:cubicBezTo>
                <a:cubicBezTo>
                  <a:pt x="141754" y="-9526"/>
                  <a:pt x="197317" y="-9525"/>
                  <a:pt x="317173" y="76199"/>
                </a:cubicBezTo>
                <a:close/>
              </a:path>
            </a:pathLst>
          </a:custGeom>
          <a:solidFill>
            <a:srgbClr val="573E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>
            <a:off x="9217697" y="838577"/>
            <a:ext cx="285750" cy="120073"/>
          </a:xfrm>
          <a:custGeom>
            <a:avLst/>
            <a:gdLst>
              <a:gd name="connsiteX0" fmla="*/ 54768 w 274126"/>
              <a:gd name="connsiteY0" fmla="*/ 0 h 120073"/>
              <a:gd name="connsiteX1" fmla="*/ 68460 w 274126"/>
              <a:gd name="connsiteY1" fmla="*/ 4734 h 120073"/>
              <a:gd name="connsiteX2" fmla="*/ 82152 w 274126"/>
              <a:gd name="connsiteY2" fmla="*/ 0 h 120073"/>
              <a:gd name="connsiteX3" fmla="*/ 95844 w 274126"/>
              <a:gd name="connsiteY3" fmla="*/ 4734 h 120073"/>
              <a:gd name="connsiteX4" fmla="*/ 109536 w 274126"/>
              <a:gd name="connsiteY4" fmla="*/ 0 h 120073"/>
              <a:gd name="connsiteX5" fmla="*/ 123228 w 274126"/>
              <a:gd name="connsiteY5" fmla="*/ 4734 h 120073"/>
              <a:gd name="connsiteX6" fmla="*/ 136920 w 274126"/>
              <a:gd name="connsiteY6" fmla="*/ 0 h 120073"/>
              <a:gd name="connsiteX7" fmla="*/ 150612 w 274126"/>
              <a:gd name="connsiteY7" fmla="*/ 4734 h 120073"/>
              <a:gd name="connsiteX8" fmla="*/ 164304 w 274126"/>
              <a:gd name="connsiteY8" fmla="*/ 0 h 120073"/>
              <a:gd name="connsiteX9" fmla="*/ 191688 w 274126"/>
              <a:gd name="connsiteY9" fmla="*/ 22860 h 120073"/>
              <a:gd name="connsiteX10" fmla="*/ 189945 w 274126"/>
              <a:gd name="connsiteY10" fmla="*/ 26374 h 120073"/>
              <a:gd name="connsiteX11" fmla="*/ 192579 w 274126"/>
              <a:gd name="connsiteY11" fmla="*/ 27285 h 120073"/>
              <a:gd name="connsiteX12" fmla="*/ 205377 w 274126"/>
              <a:gd name="connsiteY12" fmla="*/ 22859 h 120073"/>
              <a:gd name="connsiteX13" fmla="*/ 232761 w 274126"/>
              <a:gd name="connsiteY13" fmla="*/ 45719 h 120073"/>
              <a:gd name="connsiteX14" fmla="*/ 230279 w 274126"/>
              <a:gd name="connsiteY14" fmla="*/ 50721 h 120073"/>
              <a:gd name="connsiteX15" fmla="*/ 230974 w 274126"/>
              <a:gd name="connsiteY15" fmla="*/ 50481 h 120073"/>
              <a:gd name="connsiteX16" fmla="*/ 258358 w 274126"/>
              <a:gd name="connsiteY16" fmla="*/ 73341 h 120073"/>
              <a:gd name="connsiteX17" fmla="*/ 256229 w 274126"/>
              <a:gd name="connsiteY17" fmla="*/ 77633 h 120073"/>
              <a:gd name="connsiteX18" fmla="*/ 266106 w 274126"/>
              <a:gd name="connsiteY18" fmla="*/ 81049 h 120073"/>
              <a:gd name="connsiteX19" fmla="*/ 274126 w 274126"/>
              <a:gd name="connsiteY19" fmla="*/ 97213 h 120073"/>
              <a:gd name="connsiteX20" fmla="*/ 246742 w 274126"/>
              <a:gd name="connsiteY20" fmla="*/ 120073 h 120073"/>
              <a:gd name="connsiteX21" fmla="*/ 219358 w 274126"/>
              <a:gd name="connsiteY21" fmla="*/ 97213 h 120073"/>
              <a:gd name="connsiteX22" fmla="*/ 221488 w 274126"/>
              <a:gd name="connsiteY22" fmla="*/ 92921 h 120073"/>
              <a:gd name="connsiteX23" fmla="*/ 211611 w 274126"/>
              <a:gd name="connsiteY23" fmla="*/ 89505 h 120073"/>
              <a:gd name="connsiteX24" fmla="*/ 209041 w 274126"/>
              <a:gd name="connsiteY24" fmla="*/ 84326 h 120073"/>
              <a:gd name="connsiteX25" fmla="*/ 208362 w 274126"/>
              <a:gd name="connsiteY25" fmla="*/ 85694 h 120073"/>
              <a:gd name="connsiteX26" fmla="*/ 188998 w 274126"/>
              <a:gd name="connsiteY26" fmla="*/ 92390 h 120073"/>
              <a:gd name="connsiteX27" fmla="*/ 169635 w 274126"/>
              <a:gd name="connsiteY27" fmla="*/ 85694 h 120073"/>
              <a:gd name="connsiteX28" fmla="*/ 166762 w 274126"/>
              <a:gd name="connsiteY28" fmla="*/ 79906 h 120073"/>
              <a:gd name="connsiteX29" fmla="*/ 151792 w 274126"/>
              <a:gd name="connsiteY29" fmla="*/ 85082 h 120073"/>
              <a:gd name="connsiteX30" fmla="*/ 132428 w 274126"/>
              <a:gd name="connsiteY30" fmla="*/ 78386 h 120073"/>
              <a:gd name="connsiteX31" fmla="*/ 128995 w 274126"/>
              <a:gd name="connsiteY31" fmla="*/ 71467 h 120073"/>
              <a:gd name="connsiteX32" fmla="*/ 115487 w 274126"/>
              <a:gd name="connsiteY32" fmla="*/ 76138 h 120073"/>
              <a:gd name="connsiteX33" fmla="*/ 88103 w 274126"/>
              <a:gd name="connsiteY33" fmla="*/ 53278 h 120073"/>
              <a:gd name="connsiteX34" fmla="*/ 93862 w 274126"/>
              <a:gd name="connsiteY34" fmla="*/ 41671 h 120073"/>
              <a:gd name="connsiteX35" fmla="*/ 82152 w 274126"/>
              <a:gd name="connsiteY35" fmla="*/ 45720 h 120073"/>
              <a:gd name="connsiteX36" fmla="*/ 68460 w 274126"/>
              <a:gd name="connsiteY36" fmla="*/ 40985 h 120073"/>
              <a:gd name="connsiteX37" fmla="*/ 54768 w 274126"/>
              <a:gd name="connsiteY37" fmla="*/ 45720 h 120073"/>
              <a:gd name="connsiteX38" fmla="*/ 48287 w 274126"/>
              <a:gd name="connsiteY38" fmla="*/ 43479 h 120073"/>
              <a:gd name="connsiteX39" fmla="*/ 46747 w 274126"/>
              <a:gd name="connsiteY39" fmla="*/ 46583 h 120073"/>
              <a:gd name="connsiteX40" fmla="*/ 27384 w 274126"/>
              <a:gd name="connsiteY40" fmla="*/ 53279 h 120073"/>
              <a:gd name="connsiteX41" fmla="*/ 0 w 274126"/>
              <a:gd name="connsiteY41" fmla="*/ 30419 h 120073"/>
              <a:gd name="connsiteX42" fmla="*/ 27384 w 274126"/>
              <a:gd name="connsiteY42" fmla="*/ 7559 h 120073"/>
              <a:gd name="connsiteX43" fmla="*/ 33864 w 274126"/>
              <a:gd name="connsiteY43" fmla="*/ 9800 h 120073"/>
              <a:gd name="connsiteX44" fmla="*/ 35404 w 274126"/>
              <a:gd name="connsiteY44" fmla="*/ 6696 h 120073"/>
              <a:gd name="connsiteX45" fmla="*/ 54768 w 274126"/>
              <a:gd name="connsiteY45" fmla="*/ 0 h 12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74126" h="120073">
                <a:moveTo>
                  <a:pt x="54768" y="0"/>
                </a:moveTo>
                <a:lnTo>
                  <a:pt x="68460" y="4734"/>
                </a:lnTo>
                <a:lnTo>
                  <a:pt x="82152" y="0"/>
                </a:lnTo>
                <a:lnTo>
                  <a:pt x="95844" y="4734"/>
                </a:lnTo>
                <a:lnTo>
                  <a:pt x="109536" y="0"/>
                </a:lnTo>
                <a:lnTo>
                  <a:pt x="123228" y="4734"/>
                </a:lnTo>
                <a:lnTo>
                  <a:pt x="136920" y="0"/>
                </a:lnTo>
                <a:lnTo>
                  <a:pt x="150612" y="4734"/>
                </a:lnTo>
                <a:lnTo>
                  <a:pt x="164304" y="0"/>
                </a:lnTo>
                <a:cubicBezTo>
                  <a:pt x="179428" y="0"/>
                  <a:pt x="191688" y="10235"/>
                  <a:pt x="191688" y="22860"/>
                </a:cubicBezTo>
                <a:lnTo>
                  <a:pt x="189945" y="26374"/>
                </a:lnTo>
                <a:lnTo>
                  <a:pt x="192579" y="27285"/>
                </a:lnTo>
                <a:lnTo>
                  <a:pt x="205377" y="22859"/>
                </a:lnTo>
                <a:cubicBezTo>
                  <a:pt x="220501" y="22859"/>
                  <a:pt x="232761" y="33094"/>
                  <a:pt x="232761" y="45719"/>
                </a:cubicBezTo>
                <a:lnTo>
                  <a:pt x="230279" y="50721"/>
                </a:lnTo>
                <a:lnTo>
                  <a:pt x="230974" y="50481"/>
                </a:lnTo>
                <a:cubicBezTo>
                  <a:pt x="246098" y="50481"/>
                  <a:pt x="258358" y="60716"/>
                  <a:pt x="258358" y="73341"/>
                </a:cubicBezTo>
                <a:lnTo>
                  <a:pt x="256229" y="77633"/>
                </a:lnTo>
                <a:lnTo>
                  <a:pt x="266106" y="81049"/>
                </a:lnTo>
                <a:cubicBezTo>
                  <a:pt x="271061" y="85186"/>
                  <a:pt x="274126" y="90901"/>
                  <a:pt x="274126" y="97213"/>
                </a:cubicBezTo>
                <a:cubicBezTo>
                  <a:pt x="274126" y="109838"/>
                  <a:pt x="261866" y="120073"/>
                  <a:pt x="246742" y="120073"/>
                </a:cubicBezTo>
                <a:cubicBezTo>
                  <a:pt x="231618" y="120073"/>
                  <a:pt x="219358" y="109838"/>
                  <a:pt x="219358" y="97213"/>
                </a:cubicBezTo>
                <a:lnTo>
                  <a:pt x="221488" y="92921"/>
                </a:lnTo>
                <a:lnTo>
                  <a:pt x="211611" y="89505"/>
                </a:lnTo>
                <a:lnTo>
                  <a:pt x="209041" y="84326"/>
                </a:lnTo>
                <a:lnTo>
                  <a:pt x="208362" y="85694"/>
                </a:lnTo>
                <a:cubicBezTo>
                  <a:pt x="203406" y="89831"/>
                  <a:pt x="196560" y="92390"/>
                  <a:pt x="188998" y="92390"/>
                </a:cubicBezTo>
                <a:cubicBezTo>
                  <a:pt x="181436" y="92390"/>
                  <a:pt x="174590" y="89831"/>
                  <a:pt x="169635" y="85694"/>
                </a:cubicBezTo>
                <a:lnTo>
                  <a:pt x="166762" y="79906"/>
                </a:lnTo>
                <a:lnTo>
                  <a:pt x="151792" y="85082"/>
                </a:lnTo>
                <a:cubicBezTo>
                  <a:pt x="144230" y="85082"/>
                  <a:pt x="137384" y="82523"/>
                  <a:pt x="132428" y="78386"/>
                </a:cubicBezTo>
                <a:lnTo>
                  <a:pt x="128995" y="71467"/>
                </a:lnTo>
                <a:lnTo>
                  <a:pt x="115487" y="76138"/>
                </a:lnTo>
                <a:cubicBezTo>
                  <a:pt x="100363" y="76138"/>
                  <a:pt x="88103" y="65903"/>
                  <a:pt x="88103" y="53278"/>
                </a:cubicBezTo>
                <a:lnTo>
                  <a:pt x="93862" y="41671"/>
                </a:lnTo>
                <a:lnTo>
                  <a:pt x="82152" y="45720"/>
                </a:lnTo>
                <a:lnTo>
                  <a:pt x="68460" y="40985"/>
                </a:lnTo>
                <a:lnTo>
                  <a:pt x="54768" y="45720"/>
                </a:lnTo>
                <a:lnTo>
                  <a:pt x="48287" y="43479"/>
                </a:lnTo>
                <a:lnTo>
                  <a:pt x="46747" y="46583"/>
                </a:lnTo>
                <a:cubicBezTo>
                  <a:pt x="41792" y="50720"/>
                  <a:pt x="34946" y="53279"/>
                  <a:pt x="27384" y="53279"/>
                </a:cubicBezTo>
                <a:cubicBezTo>
                  <a:pt x="12260" y="53279"/>
                  <a:pt x="0" y="43044"/>
                  <a:pt x="0" y="30419"/>
                </a:cubicBezTo>
                <a:cubicBezTo>
                  <a:pt x="0" y="17794"/>
                  <a:pt x="12260" y="7559"/>
                  <a:pt x="27384" y="7559"/>
                </a:cubicBezTo>
                <a:lnTo>
                  <a:pt x="33864" y="9800"/>
                </a:lnTo>
                <a:lnTo>
                  <a:pt x="35404" y="6696"/>
                </a:lnTo>
                <a:cubicBezTo>
                  <a:pt x="40360" y="2559"/>
                  <a:pt x="47206" y="0"/>
                  <a:pt x="54768" y="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>
            <a:off x="9350723" y="954511"/>
            <a:ext cx="273115" cy="233980"/>
          </a:xfrm>
          <a:custGeom>
            <a:avLst/>
            <a:gdLst>
              <a:gd name="connsiteX0" fmla="*/ 0 w 254794"/>
              <a:gd name="connsiteY0" fmla="*/ 0 h 219075"/>
              <a:gd name="connsiteX1" fmla="*/ 254794 w 254794"/>
              <a:gd name="connsiteY1" fmla="*/ 207169 h 219075"/>
              <a:gd name="connsiteX2" fmla="*/ 138112 w 254794"/>
              <a:gd name="connsiteY2" fmla="*/ 180975 h 219075"/>
              <a:gd name="connsiteX3" fmla="*/ 145256 w 254794"/>
              <a:gd name="connsiteY3" fmla="*/ 216694 h 219075"/>
              <a:gd name="connsiteX4" fmla="*/ 97631 w 254794"/>
              <a:gd name="connsiteY4" fmla="*/ 173831 h 219075"/>
              <a:gd name="connsiteX5" fmla="*/ 102394 w 254794"/>
              <a:gd name="connsiteY5" fmla="*/ 219075 h 219075"/>
              <a:gd name="connsiteX6" fmla="*/ 0 w 254794"/>
              <a:gd name="connsiteY6" fmla="*/ 0 h 219075"/>
              <a:gd name="connsiteX0" fmla="*/ 0 w 254794"/>
              <a:gd name="connsiteY0" fmla="*/ 0 h 219075"/>
              <a:gd name="connsiteX1" fmla="*/ 254794 w 254794"/>
              <a:gd name="connsiteY1" fmla="*/ 207169 h 219075"/>
              <a:gd name="connsiteX2" fmla="*/ 138112 w 254794"/>
              <a:gd name="connsiteY2" fmla="*/ 180975 h 219075"/>
              <a:gd name="connsiteX3" fmla="*/ 145256 w 254794"/>
              <a:gd name="connsiteY3" fmla="*/ 216694 h 219075"/>
              <a:gd name="connsiteX4" fmla="*/ 97631 w 254794"/>
              <a:gd name="connsiteY4" fmla="*/ 173831 h 219075"/>
              <a:gd name="connsiteX5" fmla="*/ 102394 w 254794"/>
              <a:gd name="connsiteY5" fmla="*/ 219075 h 219075"/>
              <a:gd name="connsiteX6" fmla="*/ 0 w 254794"/>
              <a:gd name="connsiteY6" fmla="*/ 0 h 219075"/>
              <a:gd name="connsiteX0" fmla="*/ 3745 w 258539"/>
              <a:gd name="connsiteY0" fmla="*/ 16 h 219091"/>
              <a:gd name="connsiteX1" fmla="*/ 258539 w 258539"/>
              <a:gd name="connsiteY1" fmla="*/ 207185 h 219091"/>
              <a:gd name="connsiteX2" fmla="*/ 141857 w 258539"/>
              <a:gd name="connsiteY2" fmla="*/ 180991 h 219091"/>
              <a:gd name="connsiteX3" fmla="*/ 149001 w 258539"/>
              <a:gd name="connsiteY3" fmla="*/ 216710 h 219091"/>
              <a:gd name="connsiteX4" fmla="*/ 101376 w 258539"/>
              <a:gd name="connsiteY4" fmla="*/ 173847 h 219091"/>
              <a:gd name="connsiteX5" fmla="*/ 106139 w 258539"/>
              <a:gd name="connsiteY5" fmla="*/ 219091 h 219091"/>
              <a:gd name="connsiteX6" fmla="*/ 3745 w 258539"/>
              <a:gd name="connsiteY6" fmla="*/ 16 h 219091"/>
              <a:gd name="connsiteX0" fmla="*/ 5621 w 260415"/>
              <a:gd name="connsiteY0" fmla="*/ 5433 h 224508"/>
              <a:gd name="connsiteX1" fmla="*/ 260415 w 260415"/>
              <a:gd name="connsiteY1" fmla="*/ 212602 h 224508"/>
              <a:gd name="connsiteX2" fmla="*/ 143733 w 260415"/>
              <a:gd name="connsiteY2" fmla="*/ 186408 h 224508"/>
              <a:gd name="connsiteX3" fmla="*/ 150877 w 260415"/>
              <a:gd name="connsiteY3" fmla="*/ 222127 h 224508"/>
              <a:gd name="connsiteX4" fmla="*/ 103252 w 260415"/>
              <a:gd name="connsiteY4" fmla="*/ 179264 h 224508"/>
              <a:gd name="connsiteX5" fmla="*/ 108015 w 260415"/>
              <a:gd name="connsiteY5" fmla="*/ 224508 h 224508"/>
              <a:gd name="connsiteX6" fmla="*/ 5621 w 260415"/>
              <a:gd name="connsiteY6" fmla="*/ 5433 h 224508"/>
              <a:gd name="connsiteX0" fmla="*/ 5621 w 260415"/>
              <a:gd name="connsiteY0" fmla="*/ 8159 h 227234"/>
              <a:gd name="connsiteX1" fmla="*/ 260415 w 260415"/>
              <a:gd name="connsiteY1" fmla="*/ 215328 h 227234"/>
              <a:gd name="connsiteX2" fmla="*/ 143733 w 260415"/>
              <a:gd name="connsiteY2" fmla="*/ 189134 h 227234"/>
              <a:gd name="connsiteX3" fmla="*/ 150877 w 260415"/>
              <a:gd name="connsiteY3" fmla="*/ 224853 h 227234"/>
              <a:gd name="connsiteX4" fmla="*/ 103252 w 260415"/>
              <a:gd name="connsiteY4" fmla="*/ 181990 h 227234"/>
              <a:gd name="connsiteX5" fmla="*/ 108015 w 260415"/>
              <a:gd name="connsiteY5" fmla="*/ 227234 h 227234"/>
              <a:gd name="connsiteX6" fmla="*/ 5621 w 260415"/>
              <a:gd name="connsiteY6" fmla="*/ 8159 h 227234"/>
              <a:gd name="connsiteX0" fmla="*/ 22626 w 277420"/>
              <a:gd name="connsiteY0" fmla="*/ 14250 h 233325"/>
              <a:gd name="connsiteX1" fmla="*/ 277420 w 277420"/>
              <a:gd name="connsiteY1" fmla="*/ 221419 h 233325"/>
              <a:gd name="connsiteX2" fmla="*/ 160738 w 277420"/>
              <a:gd name="connsiteY2" fmla="*/ 195225 h 233325"/>
              <a:gd name="connsiteX3" fmla="*/ 167882 w 277420"/>
              <a:gd name="connsiteY3" fmla="*/ 230944 h 233325"/>
              <a:gd name="connsiteX4" fmla="*/ 120257 w 277420"/>
              <a:gd name="connsiteY4" fmla="*/ 188081 h 233325"/>
              <a:gd name="connsiteX5" fmla="*/ 125020 w 277420"/>
              <a:gd name="connsiteY5" fmla="*/ 233325 h 233325"/>
              <a:gd name="connsiteX6" fmla="*/ 22626 w 277420"/>
              <a:gd name="connsiteY6" fmla="*/ 14250 h 233325"/>
              <a:gd name="connsiteX0" fmla="*/ 22626 w 277420"/>
              <a:gd name="connsiteY0" fmla="*/ 10344 h 229419"/>
              <a:gd name="connsiteX1" fmla="*/ 277420 w 277420"/>
              <a:gd name="connsiteY1" fmla="*/ 217513 h 229419"/>
              <a:gd name="connsiteX2" fmla="*/ 160738 w 277420"/>
              <a:gd name="connsiteY2" fmla="*/ 191319 h 229419"/>
              <a:gd name="connsiteX3" fmla="*/ 167882 w 277420"/>
              <a:gd name="connsiteY3" fmla="*/ 227038 h 229419"/>
              <a:gd name="connsiteX4" fmla="*/ 120257 w 277420"/>
              <a:gd name="connsiteY4" fmla="*/ 184175 h 229419"/>
              <a:gd name="connsiteX5" fmla="*/ 125020 w 277420"/>
              <a:gd name="connsiteY5" fmla="*/ 229419 h 229419"/>
              <a:gd name="connsiteX6" fmla="*/ 22626 w 277420"/>
              <a:gd name="connsiteY6" fmla="*/ 10344 h 229419"/>
              <a:gd name="connsiteX0" fmla="*/ 22626 w 277420"/>
              <a:gd name="connsiteY0" fmla="*/ 9512 h 228587"/>
              <a:gd name="connsiteX1" fmla="*/ 134546 w 277420"/>
              <a:gd name="connsiteY1" fmla="*/ 57138 h 228587"/>
              <a:gd name="connsiteX2" fmla="*/ 277420 w 277420"/>
              <a:gd name="connsiteY2" fmla="*/ 216681 h 228587"/>
              <a:gd name="connsiteX3" fmla="*/ 160738 w 277420"/>
              <a:gd name="connsiteY3" fmla="*/ 190487 h 228587"/>
              <a:gd name="connsiteX4" fmla="*/ 167882 w 277420"/>
              <a:gd name="connsiteY4" fmla="*/ 226206 h 228587"/>
              <a:gd name="connsiteX5" fmla="*/ 120257 w 277420"/>
              <a:gd name="connsiteY5" fmla="*/ 183343 h 228587"/>
              <a:gd name="connsiteX6" fmla="*/ 125020 w 277420"/>
              <a:gd name="connsiteY6" fmla="*/ 228587 h 228587"/>
              <a:gd name="connsiteX7" fmla="*/ 22626 w 277420"/>
              <a:gd name="connsiteY7" fmla="*/ 9512 h 228587"/>
              <a:gd name="connsiteX0" fmla="*/ 313 w 255107"/>
              <a:gd name="connsiteY0" fmla="*/ 15169 h 234244"/>
              <a:gd name="connsiteX1" fmla="*/ 140808 w 255107"/>
              <a:gd name="connsiteY1" fmla="*/ 41364 h 234244"/>
              <a:gd name="connsiteX2" fmla="*/ 255107 w 255107"/>
              <a:gd name="connsiteY2" fmla="*/ 222338 h 234244"/>
              <a:gd name="connsiteX3" fmla="*/ 138425 w 255107"/>
              <a:gd name="connsiteY3" fmla="*/ 196144 h 234244"/>
              <a:gd name="connsiteX4" fmla="*/ 145569 w 255107"/>
              <a:gd name="connsiteY4" fmla="*/ 231863 h 234244"/>
              <a:gd name="connsiteX5" fmla="*/ 97944 w 255107"/>
              <a:gd name="connsiteY5" fmla="*/ 189000 h 234244"/>
              <a:gd name="connsiteX6" fmla="*/ 102707 w 255107"/>
              <a:gd name="connsiteY6" fmla="*/ 234244 h 234244"/>
              <a:gd name="connsiteX7" fmla="*/ 313 w 255107"/>
              <a:gd name="connsiteY7" fmla="*/ 15169 h 234244"/>
              <a:gd name="connsiteX0" fmla="*/ 6294 w 261088"/>
              <a:gd name="connsiteY0" fmla="*/ 11995 h 231070"/>
              <a:gd name="connsiteX1" fmla="*/ 146789 w 261088"/>
              <a:gd name="connsiteY1" fmla="*/ 38190 h 231070"/>
              <a:gd name="connsiteX2" fmla="*/ 261088 w 261088"/>
              <a:gd name="connsiteY2" fmla="*/ 219164 h 231070"/>
              <a:gd name="connsiteX3" fmla="*/ 144406 w 261088"/>
              <a:gd name="connsiteY3" fmla="*/ 192970 h 231070"/>
              <a:gd name="connsiteX4" fmla="*/ 151550 w 261088"/>
              <a:gd name="connsiteY4" fmla="*/ 228689 h 231070"/>
              <a:gd name="connsiteX5" fmla="*/ 103925 w 261088"/>
              <a:gd name="connsiteY5" fmla="*/ 185826 h 231070"/>
              <a:gd name="connsiteX6" fmla="*/ 108688 w 261088"/>
              <a:gd name="connsiteY6" fmla="*/ 231070 h 231070"/>
              <a:gd name="connsiteX7" fmla="*/ 6294 w 261088"/>
              <a:gd name="connsiteY7" fmla="*/ 11995 h 231070"/>
              <a:gd name="connsiteX0" fmla="*/ 6294 w 261088"/>
              <a:gd name="connsiteY0" fmla="*/ 11995 h 231070"/>
              <a:gd name="connsiteX1" fmla="*/ 146789 w 261088"/>
              <a:gd name="connsiteY1" fmla="*/ 38190 h 231070"/>
              <a:gd name="connsiteX2" fmla="*/ 261088 w 261088"/>
              <a:gd name="connsiteY2" fmla="*/ 219164 h 231070"/>
              <a:gd name="connsiteX3" fmla="*/ 144406 w 261088"/>
              <a:gd name="connsiteY3" fmla="*/ 192970 h 231070"/>
              <a:gd name="connsiteX4" fmla="*/ 151550 w 261088"/>
              <a:gd name="connsiteY4" fmla="*/ 228689 h 231070"/>
              <a:gd name="connsiteX5" fmla="*/ 103925 w 261088"/>
              <a:gd name="connsiteY5" fmla="*/ 185826 h 231070"/>
              <a:gd name="connsiteX6" fmla="*/ 108688 w 261088"/>
              <a:gd name="connsiteY6" fmla="*/ 231070 h 231070"/>
              <a:gd name="connsiteX7" fmla="*/ 6294 w 261088"/>
              <a:gd name="connsiteY7" fmla="*/ 11995 h 231070"/>
              <a:gd name="connsiteX0" fmla="*/ 6294 w 261088"/>
              <a:gd name="connsiteY0" fmla="*/ 11995 h 231070"/>
              <a:gd name="connsiteX1" fmla="*/ 146789 w 261088"/>
              <a:gd name="connsiteY1" fmla="*/ 38190 h 231070"/>
              <a:gd name="connsiteX2" fmla="*/ 261088 w 261088"/>
              <a:gd name="connsiteY2" fmla="*/ 219164 h 231070"/>
              <a:gd name="connsiteX3" fmla="*/ 144406 w 261088"/>
              <a:gd name="connsiteY3" fmla="*/ 192970 h 231070"/>
              <a:gd name="connsiteX4" fmla="*/ 151550 w 261088"/>
              <a:gd name="connsiteY4" fmla="*/ 228689 h 231070"/>
              <a:gd name="connsiteX5" fmla="*/ 103925 w 261088"/>
              <a:gd name="connsiteY5" fmla="*/ 185826 h 231070"/>
              <a:gd name="connsiteX6" fmla="*/ 108688 w 261088"/>
              <a:gd name="connsiteY6" fmla="*/ 231070 h 231070"/>
              <a:gd name="connsiteX7" fmla="*/ 6294 w 261088"/>
              <a:gd name="connsiteY7" fmla="*/ 11995 h 231070"/>
              <a:gd name="connsiteX0" fmla="*/ 475 w 255269"/>
              <a:gd name="connsiteY0" fmla="*/ 12979 h 232054"/>
              <a:gd name="connsiteX1" fmla="*/ 150495 w 255269"/>
              <a:gd name="connsiteY1" fmla="*/ 46318 h 232054"/>
              <a:gd name="connsiteX2" fmla="*/ 255269 w 255269"/>
              <a:gd name="connsiteY2" fmla="*/ 220148 h 232054"/>
              <a:gd name="connsiteX3" fmla="*/ 138587 w 255269"/>
              <a:gd name="connsiteY3" fmla="*/ 193954 h 232054"/>
              <a:gd name="connsiteX4" fmla="*/ 145731 w 255269"/>
              <a:gd name="connsiteY4" fmla="*/ 229673 h 232054"/>
              <a:gd name="connsiteX5" fmla="*/ 98106 w 255269"/>
              <a:gd name="connsiteY5" fmla="*/ 186810 h 232054"/>
              <a:gd name="connsiteX6" fmla="*/ 102869 w 255269"/>
              <a:gd name="connsiteY6" fmla="*/ 232054 h 232054"/>
              <a:gd name="connsiteX7" fmla="*/ 475 w 255269"/>
              <a:gd name="connsiteY7" fmla="*/ 12979 h 232054"/>
              <a:gd name="connsiteX0" fmla="*/ 475 w 255269"/>
              <a:gd name="connsiteY0" fmla="*/ 41295 h 260370"/>
              <a:gd name="connsiteX1" fmla="*/ 150495 w 255269"/>
              <a:gd name="connsiteY1" fmla="*/ 74634 h 260370"/>
              <a:gd name="connsiteX2" fmla="*/ 255269 w 255269"/>
              <a:gd name="connsiteY2" fmla="*/ 248464 h 260370"/>
              <a:gd name="connsiteX3" fmla="*/ 138587 w 255269"/>
              <a:gd name="connsiteY3" fmla="*/ 222270 h 260370"/>
              <a:gd name="connsiteX4" fmla="*/ 145731 w 255269"/>
              <a:gd name="connsiteY4" fmla="*/ 257989 h 260370"/>
              <a:gd name="connsiteX5" fmla="*/ 98106 w 255269"/>
              <a:gd name="connsiteY5" fmla="*/ 215126 h 260370"/>
              <a:gd name="connsiteX6" fmla="*/ 102869 w 255269"/>
              <a:gd name="connsiteY6" fmla="*/ 260370 h 260370"/>
              <a:gd name="connsiteX7" fmla="*/ 475 w 255269"/>
              <a:gd name="connsiteY7" fmla="*/ 41295 h 260370"/>
              <a:gd name="connsiteX0" fmla="*/ 475 w 255269"/>
              <a:gd name="connsiteY0" fmla="*/ 16582 h 235657"/>
              <a:gd name="connsiteX1" fmla="*/ 150495 w 255269"/>
              <a:gd name="connsiteY1" fmla="*/ 49921 h 235657"/>
              <a:gd name="connsiteX2" fmla="*/ 255269 w 255269"/>
              <a:gd name="connsiteY2" fmla="*/ 223751 h 235657"/>
              <a:gd name="connsiteX3" fmla="*/ 138587 w 255269"/>
              <a:gd name="connsiteY3" fmla="*/ 197557 h 235657"/>
              <a:gd name="connsiteX4" fmla="*/ 145731 w 255269"/>
              <a:gd name="connsiteY4" fmla="*/ 233276 h 235657"/>
              <a:gd name="connsiteX5" fmla="*/ 98106 w 255269"/>
              <a:gd name="connsiteY5" fmla="*/ 190413 h 235657"/>
              <a:gd name="connsiteX6" fmla="*/ 102869 w 255269"/>
              <a:gd name="connsiteY6" fmla="*/ 235657 h 235657"/>
              <a:gd name="connsiteX7" fmla="*/ 475 w 255269"/>
              <a:gd name="connsiteY7" fmla="*/ 16582 h 235657"/>
              <a:gd name="connsiteX0" fmla="*/ 475 w 255269"/>
              <a:gd name="connsiteY0" fmla="*/ 14905 h 233980"/>
              <a:gd name="connsiteX1" fmla="*/ 150495 w 255269"/>
              <a:gd name="connsiteY1" fmla="*/ 48244 h 233980"/>
              <a:gd name="connsiteX2" fmla="*/ 255269 w 255269"/>
              <a:gd name="connsiteY2" fmla="*/ 222074 h 233980"/>
              <a:gd name="connsiteX3" fmla="*/ 138587 w 255269"/>
              <a:gd name="connsiteY3" fmla="*/ 195880 h 233980"/>
              <a:gd name="connsiteX4" fmla="*/ 145731 w 255269"/>
              <a:gd name="connsiteY4" fmla="*/ 231599 h 233980"/>
              <a:gd name="connsiteX5" fmla="*/ 98106 w 255269"/>
              <a:gd name="connsiteY5" fmla="*/ 188736 h 233980"/>
              <a:gd name="connsiteX6" fmla="*/ 102869 w 255269"/>
              <a:gd name="connsiteY6" fmla="*/ 233980 h 233980"/>
              <a:gd name="connsiteX7" fmla="*/ 475 w 255269"/>
              <a:gd name="connsiteY7" fmla="*/ 14905 h 233980"/>
              <a:gd name="connsiteX0" fmla="*/ 4141 w 258935"/>
              <a:gd name="connsiteY0" fmla="*/ 14905 h 233980"/>
              <a:gd name="connsiteX1" fmla="*/ 154161 w 258935"/>
              <a:gd name="connsiteY1" fmla="*/ 48244 h 233980"/>
              <a:gd name="connsiteX2" fmla="*/ 258935 w 258935"/>
              <a:gd name="connsiteY2" fmla="*/ 222074 h 233980"/>
              <a:gd name="connsiteX3" fmla="*/ 142253 w 258935"/>
              <a:gd name="connsiteY3" fmla="*/ 195880 h 233980"/>
              <a:gd name="connsiteX4" fmla="*/ 149397 w 258935"/>
              <a:gd name="connsiteY4" fmla="*/ 231599 h 233980"/>
              <a:gd name="connsiteX5" fmla="*/ 101772 w 258935"/>
              <a:gd name="connsiteY5" fmla="*/ 188736 h 233980"/>
              <a:gd name="connsiteX6" fmla="*/ 106535 w 258935"/>
              <a:gd name="connsiteY6" fmla="*/ 233980 h 233980"/>
              <a:gd name="connsiteX7" fmla="*/ 4141 w 258935"/>
              <a:gd name="connsiteY7" fmla="*/ 14905 h 233980"/>
              <a:gd name="connsiteX0" fmla="*/ 18321 w 273115"/>
              <a:gd name="connsiteY0" fmla="*/ 14905 h 233980"/>
              <a:gd name="connsiteX1" fmla="*/ 168341 w 273115"/>
              <a:gd name="connsiteY1" fmla="*/ 48244 h 233980"/>
              <a:gd name="connsiteX2" fmla="*/ 273115 w 273115"/>
              <a:gd name="connsiteY2" fmla="*/ 222074 h 233980"/>
              <a:gd name="connsiteX3" fmla="*/ 156433 w 273115"/>
              <a:gd name="connsiteY3" fmla="*/ 195880 h 233980"/>
              <a:gd name="connsiteX4" fmla="*/ 163577 w 273115"/>
              <a:gd name="connsiteY4" fmla="*/ 231599 h 233980"/>
              <a:gd name="connsiteX5" fmla="*/ 115952 w 273115"/>
              <a:gd name="connsiteY5" fmla="*/ 188736 h 233980"/>
              <a:gd name="connsiteX6" fmla="*/ 120715 w 273115"/>
              <a:gd name="connsiteY6" fmla="*/ 233980 h 233980"/>
              <a:gd name="connsiteX7" fmla="*/ 18321 w 273115"/>
              <a:gd name="connsiteY7" fmla="*/ 14905 h 233980"/>
              <a:gd name="connsiteX0" fmla="*/ 18321 w 273115"/>
              <a:gd name="connsiteY0" fmla="*/ 14905 h 233980"/>
              <a:gd name="connsiteX1" fmla="*/ 168341 w 273115"/>
              <a:gd name="connsiteY1" fmla="*/ 48244 h 233980"/>
              <a:gd name="connsiteX2" fmla="*/ 273115 w 273115"/>
              <a:gd name="connsiteY2" fmla="*/ 222074 h 233980"/>
              <a:gd name="connsiteX3" fmla="*/ 156433 w 273115"/>
              <a:gd name="connsiteY3" fmla="*/ 195880 h 233980"/>
              <a:gd name="connsiteX4" fmla="*/ 163577 w 273115"/>
              <a:gd name="connsiteY4" fmla="*/ 231599 h 233980"/>
              <a:gd name="connsiteX5" fmla="*/ 115952 w 273115"/>
              <a:gd name="connsiteY5" fmla="*/ 188736 h 233980"/>
              <a:gd name="connsiteX6" fmla="*/ 120715 w 273115"/>
              <a:gd name="connsiteY6" fmla="*/ 233980 h 233980"/>
              <a:gd name="connsiteX7" fmla="*/ 18321 w 273115"/>
              <a:gd name="connsiteY7" fmla="*/ 14905 h 233980"/>
              <a:gd name="connsiteX0" fmla="*/ 18321 w 273115"/>
              <a:gd name="connsiteY0" fmla="*/ 14905 h 233980"/>
              <a:gd name="connsiteX1" fmla="*/ 168341 w 273115"/>
              <a:gd name="connsiteY1" fmla="*/ 48244 h 233980"/>
              <a:gd name="connsiteX2" fmla="*/ 273115 w 273115"/>
              <a:gd name="connsiteY2" fmla="*/ 222074 h 233980"/>
              <a:gd name="connsiteX3" fmla="*/ 156433 w 273115"/>
              <a:gd name="connsiteY3" fmla="*/ 195880 h 233980"/>
              <a:gd name="connsiteX4" fmla="*/ 163577 w 273115"/>
              <a:gd name="connsiteY4" fmla="*/ 231599 h 233980"/>
              <a:gd name="connsiteX5" fmla="*/ 115952 w 273115"/>
              <a:gd name="connsiteY5" fmla="*/ 188736 h 233980"/>
              <a:gd name="connsiteX6" fmla="*/ 120715 w 273115"/>
              <a:gd name="connsiteY6" fmla="*/ 233980 h 233980"/>
              <a:gd name="connsiteX7" fmla="*/ 18321 w 273115"/>
              <a:gd name="connsiteY7" fmla="*/ 14905 h 233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3115" h="233980">
                <a:moveTo>
                  <a:pt x="18321" y="14905"/>
                </a:moveTo>
                <a:cubicBezTo>
                  <a:pt x="45309" y="-16051"/>
                  <a:pt x="128255" y="4192"/>
                  <a:pt x="168341" y="48244"/>
                </a:cubicBezTo>
                <a:cubicBezTo>
                  <a:pt x="208427" y="92296"/>
                  <a:pt x="209219" y="180798"/>
                  <a:pt x="273115" y="222074"/>
                </a:cubicBezTo>
                <a:cubicBezTo>
                  <a:pt x="200883" y="237156"/>
                  <a:pt x="195327" y="204611"/>
                  <a:pt x="156433" y="195880"/>
                </a:cubicBezTo>
                <a:lnTo>
                  <a:pt x="163577" y="231599"/>
                </a:lnTo>
                <a:lnTo>
                  <a:pt x="115952" y="188736"/>
                </a:lnTo>
                <a:lnTo>
                  <a:pt x="120715" y="233980"/>
                </a:lnTo>
                <a:cubicBezTo>
                  <a:pt x="-26526" y="169289"/>
                  <a:pt x="-8667" y="45861"/>
                  <a:pt x="18321" y="14905"/>
                </a:cubicBezTo>
                <a:close/>
              </a:path>
            </a:pathLst>
          </a:custGeom>
          <a:solidFill>
            <a:srgbClr val="8B6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任意多边形 93"/>
          <p:cNvSpPr/>
          <p:nvPr/>
        </p:nvSpPr>
        <p:spPr>
          <a:xfrm>
            <a:off x="9194677" y="980306"/>
            <a:ext cx="156046" cy="215724"/>
          </a:xfrm>
          <a:custGeom>
            <a:avLst/>
            <a:gdLst>
              <a:gd name="connsiteX0" fmla="*/ 0 w 156046"/>
              <a:gd name="connsiteY0" fmla="*/ 0 h 215724"/>
              <a:gd name="connsiteX1" fmla="*/ 43328 w 156046"/>
              <a:gd name="connsiteY1" fmla="*/ 23517 h 215724"/>
              <a:gd name="connsiteX2" fmla="*/ 141249 w 156046"/>
              <a:gd name="connsiteY2" fmla="*/ 142429 h 215724"/>
              <a:gd name="connsiteX3" fmla="*/ 156046 w 156046"/>
              <a:gd name="connsiteY3" fmla="*/ 215724 h 215724"/>
              <a:gd name="connsiteX4" fmla="*/ 151841 w 156046"/>
              <a:gd name="connsiteY4" fmla="*/ 214867 h 215724"/>
              <a:gd name="connsiteX5" fmla="*/ 8073 w 156046"/>
              <a:gd name="connsiteY5" fmla="*/ 84345 h 215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6" h="215724">
                <a:moveTo>
                  <a:pt x="0" y="0"/>
                </a:moveTo>
                <a:lnTo>
                  <a:pt x="43328" y="23517"/>
                </a:lnTo>
                <a:cubicBezTo>
                  <a:pt x="86464" y="52659"/>
                  <a:pt x="120734" y="93927"/>
                  <a:pt x="141249" y="142429"/>
                </a:cubicBezTo>
                <a:lnTo>
                  <a:pt x="156046" y="215724"/>
                </a:lnTo>
                <a:lnTo>
                  <a:pt x="151841" y="214867"/>
                </a:lnTo>
                <a:cubicBezTo>
                  <a:pt x="80404" y="194825"/>
                  <a:pt x="29604" y="145017"/>
                  <a:pt x="8073" y="84345"/>
                </a:cubicBezTo>
                <a:close/>
              </a:path>
            </a:pathLst>
          </a:custGeom>
          <a:solidFill>
            <a:srgbClr val="8C0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9244142" y="920627"/>
            <a:ext cx="62846" cy="628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9257829" y="934314"/>
            <a:ext cx="35472" cy="3547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9254281" y="947324"/>
            <a:ext cx="20214" cy="202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99214" y="2516263"/>
            <a:ext cx="4179707" cy="99317"/>
          </a:xfrm>
          <a:prstGeom prst="rect">
            <a:avLst/>
          </a:prstGeom>
          <a:solidFill>
            <a:srgbClr val="4DB6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99214" y="2605949"/>
            <a:ext cx="4179707" cy="2279457"/>
          </a:xfrm>
          <a:prstGeom prst="rect">
            <a:avLst/>
          </a:prstGeom>
          <a:solidFill>
            <a:srgbClr val="7DC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719409" y="3627798"/>
            <a:ext cx="702136" cy="1257608"/>
          </a:xfrm>
          <a:prstGeom prst="rect">
            <a:avLst/>
          </a:prstGeom>
          <a:solidFill>
            <a:srgbClr val="5B3C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785379" y="3659556"/>
            <a:ext cx="257382" cy="468282"/>
          </a:xfrm>
          <a:prstGeom prst="rect">
            <a:avLst/>
          </a:prstGeom>
          <a:solidFill>
            <a:srgbClr val="FFD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089604" y="3659556"/>
            <a:ext cx="257382" cy="468282"/>
          </a:xfrm>
          <a:prstGeom prst="rect">
            <a:avLst/>
          </a:prstGeom>
          <a:solidFill>
            <a:srgbClr val="FFDF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785379" y="4344369"/>
            <a:ext cx="257382" cy="468282"/>
          </a:xfrm>
          <a:prstGeom prst="rect">
            <a:avLst/>
          </a:prstGeom>
          <a:solidFill>
            <a:srgbClr val="4A32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089604" y="4344369"/>
            <a:ext cx="257382" cy="468282"/>
          </a:xfrm>
          <a:prstGeom prst="rect">
            <a:avLst/>
          </a:prstGeom>
          <a:solidFill>
            <a:srgbClr val="4A32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直角三角形 42"/>
          <p:cNvSpPr/>
          <p:nvPr/>
        </p:nvSpPr>
        <p:spPr>
          <a:xfrm>
            <a:off x="2779173" y="4353031"/>
            <a:ext cx="257382" cy="468282"/>
          </a:xfrm>
          <a:prstGeom prst="rtTriangle">
            <a:avLst/>
          </a:prstGeom>
          <a:solidFill>
            <a:srgbClr val="3C2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>
            <a:off x="3083398" y="4353031"/>
            <a:ext cx="257382" cy="468282"/>
          </a:xfrm>
          <a:prstGeom prst="rtTriangle">
            <a:avLst/>
          </a:prstGeom>
          <a:solidFill>
            <a:srgbClr val="3C2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直角三角形 44"/>
          <p:cNvSpPr/>
          <p:nvPr/>
        </p:nvSpPr>
        <p:spPr>
          <a:xfrm>
            <a:off x="2779173" y="3655908"/>
            <a:ext cx="257382" cy="468281"/>
          </a:xfrm>
          <a:prstGeom prst="rtTriangle">
            <a:avLst/>
          </a:prstGeom>
          <a:solidFill>
            <a:srgbClr val="DFC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直角三角形 45"/>
          <p:cNvSpPr/>
          <p:nvPr/>
        </p:nvSpPr>
        <p:spPr>
          <a:xfrm>
            <a:off x="3083398" y="3665538"/>
            <a:ext cx="257382" cy="468281"/>
          </a:xfrm>
          <a:prstGeom prst="rtTriangle">
            <a:avLst/>
          </a:prstGeom>
          <a:solidFill>
            <a:srgbClr val="DFC7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梯形 1"/>
          <p:cNvSpPr/>
          <p:nvPr/>
        </p:nvSpPr>
        <p:spPr>
          <a:xfrm>
            <a:off x="752348" y="1622419"/>
            <a:ext cx="4478257" cy="914913"/>
          </a:xfrm>
          <a:prstGeom prst="trapezoid">
            <a:avLst>
              <a:gd name="adj" fmla="val 467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342224" y="1393691"/>
            <a:ext cx="246786" cy="391246"/>
          </a:xfrm>
          <a:custGeom>
            <a:avLst/>
            <a:gdLst>
              <a:gd name="connsiteX0" fmla="*/ 0 w 195263"/>
              <a:gd name="connsiteY0" fmla="*/ 0 h 309563"/>
              <a:gd name="connsiteX1" fmla="*/ 195263 w 195263"/>
              <a:gd name="connsiteY1" fmla="*/ 0 h 309563"/>
              <a:gd name="connsiteX2" fmla="*/ 195263 w 195263"/>
              <a:gd name="connsiteY2" fmla="*/ 100012 h 309563"/>
              <a:gd name="connsiteX3" fmla="*/ 149568 w 195263"/>
              <a:gd name="connsiteY3" fmla="*/ 100012 h 309563"/>
              <a:gd name="connsiteX4" fmla="*/ 149568 w 195263"/>
              <a:gd name="connsiteY4" fmla="*/ 309563 h 309563"/>
              <a:gd name="connsiteX5" fmla="*/ 47625 w 195263"/>
              <a:gd name="connsiteY5" fmla="*/ 309563 h 309563"/>
              <a:gd name="connsiteX6" fmla="*/ 47625 w 195263"/>
              <a:gd name="connsiteY6" fmla="*/ 100012 h 309563"/>
              <a:gd name="connsiteX7" fmla="*/ 0 w 195263"/>
              <a:gd name="connsiteY7" fmla="*/ 100012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5263" h="309563">
                <a:moveTo>
                  <a:pt x="0" y="0"/>
                </a:moveTo>
                <a:lnTo>
                  <a:pt x="195263" y="0"/>
                </a:lnTo>
                <a:lnTo>
                  <a:pt x="195263" y="100012"/>
                </a:lnTo>
                <a:lnTo>
                  <a:pt x="149568" y="100012"/>
                </a:lnTo>
                <a:lnTo>
                  <a:pt x="149568" y="309563"/>
                </a:lnTo>
                <a:lnTo>
                  <a:pt x="47625" y="309563"/>
                </a:lnTo>
                <a:lnTo>
                  <a:pt x="47625" y="100012"/>
                </a:lnTo>
                <a:lnTo>
                  <a:pt x="0" y="100012"/>
                </a:lnTo>
                <a:close/>
              </a:path>
            </a:pathLst>
          </a:custGeom>
          <a:solidFill>
            <a:srgbClr val="840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flipH="1">
            <a:off x="1409185" y="1784937"/>
            <a:ext cx="191865" cy="210670"/>
          </a:xfrm>
          <a:custGeom>
            <a:avLst/>
            <a:gdLst>
              <a:gd name="connsiteX0" fmla="*/ 151806 w 151808"/>
              <a:gd name="connsiteY0" fmla="*/ 0 h 166687"/>
              <a:gd name="connsiteX1" fmla="*/ 70545 w 151808"/>
              <a:gd name="connsiteY1" fmla="*/ 0 h 166687"/>
              <a:gd name="connsiteX2" fmla="*/ 43458 w 151808"/>
              <a:gd name="connsiteY2" fmla="*/ 119062 h 166687"/>
              <a:gd name="connsiteX3" fmla="*/ 11906 w 151808"/>
              <a:gd name="connsiteY3" fmla="*/ 119062 h 166687"/>
              <a:gd name="connsiteX4" fmla="*/ 0 w 151808"/>
              <a:gd name="connsiteY4" fmla="*/ 166687 h 166687"/>
              <a:gd name="connsiteX5" fmla="*/ 139902 w 151808"/>
              <a:gd name="connsiteY5" fmla="*/ 166687 h 166687"/>
              <a:gd name="connsiteX6" fmla="*/ 151808 w 151808"/>
              <a:gd name="connsiteY6" fmla="*/ 119062 h 166687"/>
              <a:gd name="connsiteX7" fmla="*/ 124719 w 151808"/>
              <a:gd name="connsiteY7" fmla="*/ 119062 h 16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808" h="166687">
                <a:moveTo>
                  <a:pt x="151806" y="0"/>
                </a:moveTo>
                <a:lnTo>
                  <a:pt x="70545" y="0"/>
                </a:lnTo>
                <a:lnTo>
                  <a:pt x="43458" y="119062"/>
                </a:lnTo>
                <a:lnTo>
                  <a:pt x="11906" y="119062"/>
                </a:lnTo>
                <a:lnTo>
                  <a:pt x="0" y="166687"/>
                </a:lnTo>
                <a:lnTo>
                  <a:pt x="139902" y="166687"/>
                </a:lnTo>
                <a:lnTo>
                  <a:pt x="151808" y="119062"/>
                </a:lnTo>
                <a:lnTo>
                  <a:pt x="124719" y="119062"/>
                </a:lnTo>
                <a:close/>
              </a:path>
            </a:pathLst>
          </a:custGeom>
          <a:solidFill>
            <a:srgbClr val="CB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668011" y="1393691"/>
            <a:ext cx="246786" cy="391246"/>
          </a:xfrm>
          <a:custGeom>
            <a:avLst/>
            <a:gdLst>
              <a:gd name="connsiteX0" fmla="*/ 0 w 195263"/>
              <a:gd name="connsiteY0" fmla="*/ 0 h 309563"/>
              <a:gd name="connsiteX1" fmla="*/ 195263 w 195263"/>
              <a:gd name="connsiteY1" fmla="*/ 0 h 309563"/>
              <a:gd name="connsiteX2" fmla="*/ 195263 w 195263"/>
              <a:gd name="connsiteY2" fmla="*/ 100012 h 309563"/>
              <a:gd name="connsiteX3" fmla="*/ 149568 w 195263"/>
              <a:gd name="connsiteY3" fmla="*/ 100012 h 309563"/>
              <a:gd name="connsiteX4" fmla="*/ 149568 w 195263"/>
              <a:gd name="connsiteY4" fmla="*/ 309563 h 309563"/>
              <a:gd name="connsiteX5" fmla="*/ 47625 w 195263"/>
              <a:gd name="connsiteY5" fmla="*/ 309563 h 309563"/>
              <a:gd name="connsiteX6" fmla="*/ 47625 w 195263"/>
              <a:gd name="connsiteY6" fmla="*/ 100012 h 309563"/>
              <a:gd name="connsiteX7" fmla="*/ 0 w 195263"/>
              <a:gd name="connsiteY7" fmla="*/ 100012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5263" h="309563">
                <a:moveTo>
                  <a:pt x="0" y="0"/>
                </a:moveTo>
                <a:lnTo>
                  <a:pt x="195263" y="0"/>
                </a:lnTo>
                <a:lnTo>
                  <a:pt x="195263" y="100012"/>
                </a:lnTo>
                <a:lnTo>
                  <a:pt x="149568" y="100012"/>
                </a:lnTo>
                <a:lnTo>
                  <a:pt x="149568" y="309563"/>
                </a:lnTo>
                <a:lnTo>
                  <a:pt x="47625" y="309563"/>
                </a:lnTo>
                <a:lnTo>
                  <a:pt x="47625" y="100012"/>
                </a:lnTo>
                <a:lnTo>
                  <a:pt x="0" y="100012"/>
                </a:lnTo>
                <a:close/>
              </a:path>
            </a:pathLst>
          </a:custGeom>
          <a:solidFill>
            <a:srgbClr val="840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H="1">
            <a:off x="1734972" y="1784937"/>
            <a:ext cx="191865" cy="210670"/>
          </a:xfrm>
          <a:custGeom>
            <a:avLst/>
            <a:gdLst>
              <a:gd name="connsiteX0" fmla="*/ 151806 w 151808"/>
              <a:gd name="connsiteY0" fmla="*/ 0 h 166687"/>
              <a:gd name="connsiteX1" fmla="*/ 70545 w 151808"/>
              <a:gd name="connsiteY1" fmla="*/ 0 h 166687"/>
              <a:gd name="connsiteX2" fmla="*/ 43458 w 151808"/>
              <a:gd name="connsiteY2" fmla="*/ 119062 h 166687"/>
              <a:gd name="connsiteX3" fmla="*/ 11906 w 151808"/>
              <a:gd name="connsiteY3" fmla="*/ 119062 h 166687"/>
              <a:gd name="connsiteX4" fmla="*/ 0 w 151808"/>
              <a:gd name="connsiteY4" fmla="*/ 166687 h 166687"/>
              <a:gd name="connsiteX5" fmla="*/ 139902 w 151808"/>
              <a:gd name="connsiteY5" fmla="*/ 166687 h 166687"/>
              <a:gd name="connsiteX6" fmla="*/ 151808 w 151808"/>
              <a:gd name="connsiteY6" fmla="*/ 119062 h 166687"/>
              <a:gd name="connsiteX7" fmla="*/ 124719 w 151808"/>
              <a:gd name="connsiteY7" fmla="*/ 119062 h 16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1808" h="166687">
                <a:moveTo>
                  <a:pt x="151806" y="0"/>
                </a:moveTo>
                <a:lnTo>
                  <a:pt x="70545" y="0"/>
                </a:lnTo>
                <a:lnTo>
                  <a:pt x="43458" y="119062"/>
                </a:lnTo>
                <a:lnTo>
                  <a:pt x="11906" y="119062"/>
                </a:lnTo>
                <a:lnTo>
                  <a:pt x="0" y="166687"/>
                </a:lnTo>
                <a:lnTo>
                  <a:pt x="139902" y="166687"/>
                </a:lnTo>
                <a:lnTo>
                  <a:pt x="151808" y="119062"/>
                </a:lnTo>
                <a:lnTo>
                  <a:pt x="124719" y="119062"/>
                </a:lnTo>
                <a:close/>
              </a:path>
            </a:pathLst>
          </a:custGeom>
          <a:solidFill>
            <a:srgbClr val="CB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752348" y="2073856"/>
            <a:ext cx="4478257" cy="463476"/>
          </a:xfrm>
          <a:custGeom>
            <a:avLst/>
            <a:gdLst>
              <a:gd name="connsiteX0" fmla="*/ 83421 w 3543300"/>
              <a:gd name="connsiteY0" fmla="*/ 0 h 178594"/>
              <a:gd name="connsiteX1" fmla="*/ 3459879 w 3543300"/>
              <a:gd name="connsiteY1" fmla="*/ 0 h 178594"/>
              <a:gd name="connsiteX2" fmla="*/ 3543300 w 3543300"/>
              <a:gd name="connsiteY2" fmla="*/ 178594 h 178594"/>
              <a:gd name="connsiteX3" fmla="*/ 0 w 3543300"/>
              <a:gd name="connsiteY3" fmla="*/ 178594 h 178594"/>
              <a:gd name="connsiteX0" fmla="*/ 83421 w 3543300"/>
              <a:gd name="connsiteY0" fmla="*/ 2382 h 180976"/>
              <a:gd name="connsiteX1" fmla="*/ 2614612 w 3543300"/>
              <a:gd name="connsiteY1" fmla="*/ 0 h 180976"/>
              <a:gd name="connsiteX2" fmla="*/ 3459879 w 3543300"/>
              <a:gd name="connsiteY2" fmla="*/ 2382 h 180976"/>
              <a:gd name="connsiteX3" fmla="*/ 3543300 w 3543300"/>
              <a:gd name="connsiteY3" fmla="*/ 180976 h 180976"/>
              <a:gd name="connsiteX4" fmla="*/ 0 w 3543300"/>
              <a:gd name="connsiteY4" fmla="*/ 180976 h 180976"/>
              <a:gd name="connsiteX5" fmla="*/ 83421 w 3543300"/>
              <a:gd name="connsiteY5" fmla="*/ 2382 h 180976"/>
              <a:gd name="connsiteX0" fmla="*/ 83421 w 3543300"/>
              <a:gd name="connsiteY0" fmla="*/ 98162 h 276756"/>
              <a:gd name="connsiteX1" fmla="*/ 2614612 w 3543300"/>
              <a:gd name="connsiteY1" fmla="*/ 95780 h 276756"/>
              <a:gd name="connsiteX2" fmla="*/ 3459879 w 3543300"/>
              <a:gd name="connsiteY2" fmla="*/ 98162 h 276756"/>
              <a:gd name="connsiteX3" fmla="*/ 3543300 w 3543300"/>
              <a:gd name="connsiteY3" fmla="*/ 276756 h 276756"/>
              <a:gd name="connsiteX4" fmla="*/ 0 w 3543300"/>
              <a:gd name="connsiteY4" fmla="*/ 276756 h 276756"/>
              <a:gd name="connsiteX5" fmla="*/ 83421 w 3543300"/>
              <a:gd name="connsiteY5" fmla="*/ 98162 h 276756"/>
              <a:gd name="connsiteX0" fmla="*/ 83421 w 3543300"/>
              <a:gd name="connsiteY0" fmla="*/ 140564 h 319158"/>
              <a:gd name="connsiteX1" fmla="*/ 2628899 w 3543300"/>
              <a:gd name="connsiteY1" fmla="*/ 23882 h 319158"/>
              <a:gd name="connsiteX2" fmla="*/ 3459879 w 3543300"/>
              <a:gd name="connsiteY2" fmla="*/ 140564 h 319158"/>
              <a:gd name="connsiteX3" fmla="*/ 3543300 w 3543300"/>
              <a:gd name="connsiteY3" fmla="*/ 319158 h 319158"/>
              <a:gd name="connsiteX4" fmla="*/ 0 w 3543300"/>
              <a:gd name="connsiteY4" fmla="*/ 319158 h 319158"/>
              <a:gd name="connsiteX5" fmla="*/ 83421 w 3543300"/>
              <a:gd name="connsiteY5" fmla="*/ 140564 h 319158"/>
              <a:gd name="connsiteX0" fmla="*/ 83421 w 3543300"/>
              <a:gd name="connsiteY0" fmla="*/ 140564 h 319158"/>
              <a:gd name="connsiteX1" fmla="*/ 1885950 w 3543300"/>
              <a:gd name="connsiteY1" fmla="*/ 61982 h 319158"/>
              <a:gd name="connsiteX2" fmla="*/ 2628899 w 3543300"/>
              <a:gd name="connsiteY2" fmla="*/ 23882 h 319158"/>
              <a:gd name="connsiteX3" fmla="*/ 3459879 w 3543300"/>
              <a:gd name="connsiteY3" fmla="*/ 140564 h 319158"/>
              <a:gd name="connsiteX4" fmla="*/ 3543300 w 3543300"/>
              <a:gd name="connsiteY4" fmla="*/ 319158 h 319158"/>
              <a:gd name="connsiteX5" fmla="*/ 0 w 3543300"/>
              <a:gd name="connsiteY5" fmla="*/ 319158 h 319158"/>
              <a:gd name="connsiteX6" fmla="*/ 83421 w 3543300"/>
              <a:gd name="connsiteY6" fmla="*/ 140564 h 319158"/>
              <a:gd name="connsiteX0" fmla="*/ 83421 w 3543300"/>
              <a:gd name="connsiteY0" fmla="*/ 140564 h 319158"/>
              <a:gd name="connsiteX1" fmla="*/ 1900237 w 3543300"/>
              <a:gd name="connsiteY1" fmla="*/ 223907 h 319158"/>
              <a:gd name="connsiteX2" fmla="*/ 2628899 w 3543300"/>
              <a:gd name="connsiteY2" fmla="*/ 23882 h 319158"/>
              <a:gd name="connsiteX3" fmla="*/ 3459879 w 3543300"/>
              <a:gd name="connsiteY3" fmla="*/ 140564 h 319158"/>
              <a:gd name="connsiteX4" fmla="*/ 3543300 w 3543300"/>
              <a:gd name="connsiteY4" fmla="*/ 319158 h 319158"/>
              <a:gd name="connsiteX5" fmla="*/ 0 w 3543300"/>
              <a:gd name="connsiteY5" fmla="*/ 319158 h 319158"/>
              <a:gd name="connsiteX6" fmla="*/ 83421 w 3543300"/>
              <a:gd name="connsiteY6" fmla="*/ 140564 h 319158"/>
              <a:gd name="connsiteX0" fmla="*/ 83421 w 3543300"/>
              <a:gd name="connsiteY0" fmla="*/ 140564 h 319158"/>
              <a:gd name="connsiteX1" fmla="*/ 1042987 w 3543300"/>
              <a:gd name="connsiteY1" fmla="*/ 185807 h 319158"/>
              <a:gd name="connsiteX2" fmla="*/ 1900237 w 3543300"/>
              <a:gd name="connsiteY2" fmla="*/ 223907 h 319158"/>
              <a:gd name="connsiteX3" fmla="*/ 2628899 w 3543300"/>
              <a:gd name="connsiteY3" fmla="*/ 23882 h 319158"/>
              <a:gd name="connsiteX4" fmla="*/ 3459879 w 3543300"/>
              <a:gd name="connsiteY4" fmla="*/ 140564 h 319158"/>
              <a:gd name="connsiteX5" fmla="*/ 3543300 w 3543300"/>
              <a:gd name="connsiteY5" fmla="*/ 319158 h 319158"/>
              <a:gd name="connsiteX6" fmla="*/ 0 w 3543300"/>
              <a:gd name="connsiteY6" fmla="*/ 319158 h 319158"/>
              <a:gd name="connsiteX7" fmla="*/ 83421 w 3543300"/>
              <a:gd name="connsiteY7" fmla="*/ 140564 h 319158"/>
              <a:gd name="connsiteX0" fmla="*/ 83421 w 3543300"/>
              <a:gd name="connsiteY0" fmla="*/ 140564 h 319158"/>
              <a:gd name="connsiteX1" fmla="*/ 1042987 w 3543300"/>
              <a:gd name="connsiteY1" fmla="*/ 128657 h 319158"/>
              <a:gd name="connsiteX2" fmla="*/ 1900237 w 3543300"/>
              <a:gd name="connsiteY2" fmla="*/ 223907 h 319158"/>
              <a:gd name="connsiteX3" fmla="*/ 2628899 w 3543300"/>
              <a:gd name="connsiteY3" fmla="*/ 23882 h 319158"/>
              <a:gd name="connsiteX4" fmla="*/ 3459879 w 3543300"/>
              <a:gd name="connsiteY4" fmla="*/ 140564 h 319158"/>
              <a:gd name="connsiteX5" fmla="*/ 3543300 w 3543300"/>
              <a:gd name="connsiteY5" fmla="*/ 319158 h 319158"/>
              <a:gd name="connsiteX6" fmla="*/ 0 w 3543300"/>
              <a:gd name="connsiteY6" fmla="*/ 319158 h 319158"/>
              <a:gd name="connsiteX7" fmla="*/ 83421 w 3543300"/>
              <a:gd name="connsiteY7" fmla="*/ 140564 h 319158"/>
              <a:gd name="connsiteX0" fmla="*/ 83421 w 3543300"/>
              <a:gd name="connsiteY0" fmla="*/ 140564 h 319158"/>
              <a:gd name="connsiteX1" fmla="*/ 471487 w 3543300"/>
              <a:gd name="connsiteY1" fmla="*/ 133420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9959 h 328553"/>
              <a:gd name="connsiteX1" fmla="*/ 452437 w 3543300"/>
              <a:gd name="connsiteY1" fmla="*/ 223778 h 328553"/>
              <a:gd name="connsiteX2" fmla="*/ 1042987 w 3543300"/>
              <a:gd name="connsiteY2" fmla="*/ 138052 h 328553"/>
              <a:gd name="connsiteX3" fmla="*/ 1900237 w 3543300"/>
              <a:gd name="connsiteY3" fmla="*/ 233302 h 328553"/>
              <a:gd name="connsiteX4" fmla="*/ 2628899 w 3543300"/>
              <a:gd name="connsiteY4" fmla="*/ 33277 h 328553"/>
              <a:gd name="connsiteX5" fmla="*/ 3459879 w 3543300"/>
              <a:gd name="connsiteY5" fmla="*/ 149959 h 328553"/>
              <a:gd name="connsiteX6" fmla="*/ 3543300 w 3543300"/>
              <a:gd name="connsiteY6" fmla="*/ 328553 h 328553"/>
              <a:gd name="connsiteX7" fmla="*/ 0 w 3543300"/>
              <a:gd name="connsiteY7" fmla="*/ 328553 h 328553"/>
              <a:gd name="connsiteX8" fmla="*/ 83421 w 3543300"/>
              <a:gd name="connsiteY8" fmla="*/ 149959 h 328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3300" h="328553">
                <a:moveTo>
                  <a:pt x="83421" y="149959"/>
                </a:moveTo>
                <a:cubicBezTo>
                  <a:pt x="163590" y="165834"/>
                  <a:pt x="292509" y="225763"/>
                  <a:pt x="452437" y="223778"/>
                </a:cubicBezTo>
                <a:cubicBezTo>
                  <a:pt x="612365" y="221793"/>
                  <a:pt x="747712" y="134877"/>
                  <a:pt x="1042987" y="138052"/>
                </a:cubicBezTo>
                <a:cubicBezTo>
                  <a:pt x="1338262" y="141227"/>
                  <a:pt x="1633537" y="252352"/>
                  <a:pt x="1900237" y="233302"/>
                </a:cubicBezTo>
                <a:cubicBezTo>
                  <a:pt x="2166937" y="214252"/>
                  <a:pt x="2351905" y="56296"/>
                  <a:pt x="2628899" y="33277"/>
                </a:cubicBezTo>
                <a:cubicBezTo>
                  <a:pt x="2905893" y="10258"/>
                  <a:pt x="3068586" y="-69910"/>
                  <a:pt x="3459879" y="149959"/>
                </a:cubicBezTo>
                <a:lnTo>
                  <a:pt x="3543300" y="328553"/>
                </a:lnTo>
                <a:lnTo>
                  <a:pt x="0" y="328553"/>
                </a:lnTo>
                <a:lnTo>
                  <a:pt x="83421" y="149959"/>
                </a:lnTo>
                <a:close/>
              </a:path>
            </a:pathLst>
          </a:custGeom>
          <a:solidFill>
            <a:srgbClr val="CB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752348" y="2122085"/>
            <a:ext cx="4478257" cy="415247"/>
          </a:xfrm>
          <a:custGeom>
            <a:avLst/>
            <a:gdLst>
              <a:gd name="connsiteX0" fmla="*/ 83421 w 3543300"/>
              <a:gd name="connsiteY0" fmla="*/ 0 h 178594"/>
              <a:gd name="connsiteX1" fmla="*/ 3459879 w 3543300"/>
              <a:gd name="connsiteY1" fmla="*/ 0 h 178594"/>
              <a:gd name="connsiteX2" fmla="*/ 3543300 w 3543300"/>
              <a:gd name="connsiteY2" fmla="*/ 178594 h 178594"/>
              <a:gd name="connsiteX3" fmla="*/ 0 w 3543300"/>
              <a:gd name="connsiteY3" fmla="*/ 178594 h 178594"/>
              <a:gd name="connsiteX0" fmla="*/ 83421 w 3543300"/>
              <a:gd name="connsiteY0" fmla="*/ 2382 h 180976"/>
              <a:gd name="connsiteX1" fmla="*/ 2614612 w 3543300"/>
              <a:gd name="connsiteY1" fmla="*/ 0 h 180976"/>
              <a:gd name="connsiteX2" fmla="*/ 3459879 w 3543300"/>
              <a:gd name="connsiteY2" fmla="*/ 2382 h 180976"/>
              <a:gd name="connsiteX3" fmla="*/ 3543300 w 3543300"/>
              <a:gd name="connsiteY3" fmla="*/ 180976 h 180976"/>
              <a:gd name="connsiteX4" fmla="*/ 0 w 3543300"/>
              <a:gd name="connsiteY4" fmla="*/ 180976 h 180976"/>
              <a:gd name="connsiteX5" fmla="*/ 83421 w 3543300"/>
              <a:gd name="connsiteY5" fmla="*/ 2382 h 180976"/>
              <a:gd name="connsiteX0" fmla="*/ 83421 w 3543300"/>
              <a:gd name="connsiteY0" fmla="*/ 98162 h 276756"/>
              <a:gd name="connsiteX1" fmla="*/ 2614612 w 3543300"/>
              <a:gd name="connsiteY1" fmla="*/ 95780 h 276756"/>
              <a:gd name="connsiteX2" fmla="*/ 3459879 w 3543300"/>
              <a:gd name="connsiteY2" fmla="*/ 98162 h 276756"/>
              <a:gd name="connsiteX3" fmla="*/ 3543300 w 3543300"/>
              <a:gd name="connsiteY3" fmla="*/ 276756 h 276756"/>
              <a:gd name="connsiteX4" fmla="*/ 0 w 3543300"/>
              <a:gd name="connsiteY4" fmla="*/ 276756 h 276756"/>
              <a:gd name="connsiteX5" fmla="*/ 83421 w 3543300"/>
              <a:gd name="connsiteY5" fmla="*/ 98162 h 276756"/>
              <a:gd name="connsiteX0" fmla="*/ 83421 w 3543300"/>
              <a:gd name="connsiteY0" fmla="*/ 140564 h 319158"/>
              <a:gd name="connsiteX1" fmla="*/ 2628899 w 3543300"/>
              <a:gd name="connsiteY1" fmla="*/ 23882 h 319158"/>
              <a:gd name="connsiteX2" fmla="*/ 3459879 w 3543300"/>
              <a:gd name="connsiteY2" fmla="*/ 140564 h 319158"/>
              <a:gd name="connsiteX3" fmla="*/ 3543300 w 3543300"/>
              <a:gd name="connsiteY3" fmla="*/ 319158 h 319158"/>
              <a:gd name="connsiteX4" fmla="*/ 0 w 3543300"/>
              <a:gd name="connsiteY4" fmla="*/ 319158 h 319158"/>
              <a:gd name="connsiteX5" fmla="*/ 83421 w 3543300"/>
              <a:gd name="connsiteY5" fmla="*/ 140564 h 319158"/>
              <a:gd name="connsiteX0" fmla="*/ 83421 w 3543300"/>
              <a:gd name="connsiteY0" fmla="*/ 140564 h 319158"/>
              <a:gd name="connsiteX1" fmla="*/ 1885950 w 3543300"/>
              <a:gd name="connsiteY1" fmla="*/ 61982 h 319158"/>
              <a:gd name="connsiteX2" fmla="*/ 2628899 w 3543300"/>
              <a:gd name="connsiteY2" fmla="*/ 23882 h 319158"/>
              <a:gd name="connsiteX3" fmla="*/ 3459879 w 3543300"/>
              <a:gd name="connsiteY3" fmla="*/ 140564 h 319158"/>
              <a:gd name="connsiteX4" fmla="*/ 3543300 w 3543300"/>
              <a:gd name="connsiteY4" fmla="*/ 319158 h 319158"/>
              <a:gd name="connsiteX5" fmla="*/ 0 w 3543300"/>
              <a:gd name="connsiteY5" fmla="*/ 319158 h 319158"/>
              <a:gd name="connsiteX6" fmla="*/ 83421 w 3543300"/>
              <a:gd name="connsiteY6" fmla="*/ 140564 h 319158"/>
              <a:gd name="connsiteX0" fmla="*/ 83421 w 3543300"/>
              <a:gd name="connsiteY0" fmla="*/ 140564 h 319158"/>
              <a:gd name="connsiteX1" fmla="*/ 1900237 w 3543300"/>
              <a:gd name="connsiteY1" fmla="*/ 223907 h 319158"/>
              <a:gd name="connsiteX2" fmla="*/ 2628899 w 3543300"/>
              <a:gd name="connsiteY2" fmla="*/ 23882 h 319158"/>
              <a:gd name="connsiteX3" fmla="*/ 3459879 w 3543300"/>
              <a:gd name="connsiteY3" fmla="*/ 140564 h 319158"/>
              <a:gd name="connsiteX4" fmla="*/ 3543300 w 3543300"/>
              <a:gd name="connsiteY4" fmla="*/ 319158 h 319158"/>
              <a:gd name="connsiteX5" fmla="*/ 0 w 3543300"/>
              <a:gd name="connsiteY5" fmla="*/ 319158 h 319158"/>
              <a:gd name="connsiteX6" fmla="*/ 83421 w 3543300"/>
              <a:gd name="connsiteY6" fmla="*/ 140564 h 319158"/>
              <a:gd name="connsiteX0" fmla="*/ 83421 w 3543300"/>
              <a:gd name="connsiteY0" fmla="*/ 140564 h 319158"/>
              <a:gd name="connsiteX1" fmla="*/ 1042987 w 3543300"/>
              <a:gd name="connsiteY1" fmla="*/ 185807 h 319158"/>
              <a:gd name="connsiteX2" fmla="*/ 1900237 w 3543300"/>
              <a:gd name="connsiteY2" fmla="*/ 223907 h 319158"/>
              <a:gd name="connsiteX3" fmla="*/ 2628899 w 3543300"/>
              <a:gd name="connsiteY3" fmla="*/ 23882 h 319158"/>
              <a:gd name="connsiteX4" fmla="*/ 3459879 w 3543300"/>
              <a:gd name="connsiteY4" fmla="*/ 140564 h 319158"/>
              <a:gd name="connsiteX5" fmla="*/ 3543300 w 3543300"/>
              <a:gd name="connsiteY5" fmla="*/ 319158 h 319158"/>
              <a:gd name="connsiteX6" fmla="*/ 0 w 3543300"/>
              <a:gd name="connsiteY6" fmla="*/ 319158 h 319158"/>
              <a:gd name="connsiteX7" fmla="*/ 83421 w 3543300"/>
              <a:gd name="connsiteY7" fmla="*/ 140564 h 319158"/>
              <a:gd name="connsiteX0" fmla="*/ 83421 w 3543300"/>
              <a:gd name="connsiteY0" fmla="*/ 140564 h 319158"/>
              <a:gd name="connsiteX1" fmla="*/ 1042987 w 3543300"/>
              <a:gd name="connsiteY1" fmla="*/ 128657 h 319158"/>
              <a:gd name="connsiteX2" fmla="*/ 1900237 w 3543300"/>
              <a:gd name="connsiteY2" fmla="*/ 223907 h 319158"/>
              <a:gd name="connsiteX3" fmla="*/ 2628899 w 3543300"/>
              <a:gd name="connsiteY3" fmla="*/ 23882 h 319158"/>
              <a:gd name="connsiteX4" fmla="*/ 3459879 w 3543300"/>
              <a:gd name="connsiteY4" fmla="*/ 140564 h 319158"/>
              <a:gd name="connsiteX5" fmla="*/ 3543300 w 3543300"/>
              <a:gd name="connsiteY5" fmla="*/ 319158 h 319158"/>
              <a:gd name="connsiteX6" fmla="*/ 0 w 3543300"/>
              <a:gd name="connsiteY6" fmla="*/ 319158 h 319158"/>
              <a:gd name="connsiteX7" fmla="*/ 83421 w 3543300"/>
              <a:gd name="connsiteY7" fmla="*/ 140564 h 319158"/>
              <a:gd name="connsiteX0" fmla="*/ 83421 w 3543300"/>
              <a:gd name="connsiteY0" fmla="*/ 140564 h 319158"/>
              <a:gd name="connsiteX1" fmla="*/ 471487 w 3543300"/>
              <a:gd name="connsiteY1" fmla="*/ 133420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0564 h 319158"/>
              <a:gd name="connsiteX1" fmla="*/ 452437 w 3543300"/>
              <a:gd name="connsiteY1" fmla="*/ 214383 h 319158"/>
              <a:gd name="connsiteX2" fmla="*/ 1042987 w 3543300"/>
              <a:gd name="connsiteY2" fmla="*/ 128657 h 319158"/>
              <a:gd name="connsiteX3" fmla="*/ 1900237 w 3543300"/>
              <a:gd name="connsiteY3" fmla="*/ 223907 h 319158"/>
              <a:gd name="connsiteX4" fmla="*/ 2628899 w 3543300"/>
              <a:gd name="connsiteY4" fmla="*/ 23882 h 319158"/>
              <a:gd name="connsiteX5" fmla="*/ 3459879 w 3543300"/>
              <a:gd name="connsiteY5" fmla="*/ 140564 h 319158"/>
              <a:gd name="connsiteX6" fmla="*/ 3543300 w 3543300"/>
              <a:gd name="connsiteY6" fmla="*/ 319158 h 319158"/>
              <a:gd name="connsiteX7" fmla="*/ 0 w 3543300"/>
              <a:gd name="connsiteY7" fmla="*/ 319158 h 319158"/>
              <a:gd name="connsiteX8" fmla="*/ 83421 w 3543300"/>
              <a:gd name="connsiteY8" fmla="*/ 140564 h 319158"/>
              <a:gd name="connsiteX0" fmla="*/ 83421 w 3543300"/>
              <a:gd name="connsiteY0" fmla="*/ 149959 h 328553"/>
              <a:gd name="connsiteX1" fmla="*/ 452437 w 3543300"/>
              <a:gd name="connsiteY1" fmla="*/ 223778 h 328553"/>
              <a:gd name="connsiteX2" fmla="*/ 1042987 w 3543300"/>
              <a:gd name="connsiteY2" fmla="*/ 138052 h 328553"/>
              <a:gd name="connsiteX3" fmla="*/ 1900237 w 3543300"/>
              <a:gd name="connsiteY3" fmla="*/ 233302 h 328553"/>
              <a:gd name="connsiteX4" fmla="*/ 2628899 w 3543300"/>
              <a:gd name="connsiteY4" fmla="*/ 33277 h 328553"/>
              <a:gd name="connsiteX5" fmla="*/ 3459879 w 3543300"/>
              <a:gd name="connsiteY5" fmla="*/ 149959 h 328553"/>
              <a:gd name="connsiteX6" fmla="*/ 3543300 w 3543300"/>
              <a:gd name="connsiteY6" fmla="*/ 328553 h 328553"/>
              <a:gd name="connsiteX7" fmla="*/ 0 w 3543300"/>
              <a:gd name="connsiteY7" fmla="*/ 328553 h 328553"/>
              <a:gd name="connsiteX8" fmla="*/ 83421 w 3543300"/>
              <a:gd name="connsiteY8" fmla="*/ 149959 h 328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43300" h="328553">
                <a:moveTo>
                  <a:pt x="83421" y="149959"/>
                </a:moveTo>
                <a:cubicBezTo>
                  <a:pt x="163590" y="165834"/>
                  <a:pt x="292509" y="225763"/>
                  <a:pt x="452437" y="223778"/>
                </a:cubicBezTo>
                <a:cubicBezTo>
                  <a:pt x="612365" y="221793"/>
                  <a:pt x="747712" y="134877"/>
                  <a:pt x="1042987" y="138052"/>
                </a:cubicBezTo>
                <a:cubicBezTo>
                  <a:pt x="1338262" y="141227"/>
                  <a:pt x="1633537" y="252352"/>
                  <a:pt x="1900237" y="233302"/>
                </a:cubicBezTo>
                <a:cubicBezTo>
                  <a:pt x="2166937" y="214252"/>
                  <a:pt x="2351905" y="56296"/>
                  <a:pt x="2628899" y="33277"/>
                </a:cubicBezTo>
                <a:cubicBezTo>
                  <a:pt x="2905893" y="10258"/>
                  <a:pt x="3068586" y="-69910"/>
                  <a:pt x="3459879" y="149959"/>
                </a:cubicBezTo>
                <a:lnTo>
                  <a:pt x="3543300" y="328553"/>
                </a:lnTo>
                <a:lnTo>
                  <a:pt x="0" y="328553"/>
                </a:lnTo>
                <a:lnTo>
                  <a:pt x="83421" y="149959"/>
                </a:lnTo>
                <a:close/>
              </a:path>
            </a:pathLst>
          </a:custGeom>
          <a:solidFill>
            <a:srgbClr val="840A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01363" y="3009759"/>
            <a:ext cx="1026869" cy="99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97670" y="3099445"/>
            <a:ext cx="834256" cy="1277868"/>
          </a:xfrm>
          <a:prstGeom prst="rect">
            <a:avLst/>
          </a:prstGeom>
          <a:solidFill>
            <a:srgbClr val="FFDF5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549001" y="3009759"/>
            <a:ext cx="1026869" cy="993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645308" y="3099445"/>
            <a:ext cx="834256" cy="1277868"/>
          </a:xfrm>
          <a:prstGeom prst="rect">
            <a:avLst/>
          </a:prstGeom>
          <a:solidFill>
            <a:srgbClr val="FFDF5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668734" y="3397988"/>
            <a:ext cx="4641966" cy="210740"/>
          </a:xfrm>
          <a:custGeom>
            <a:avLst/>
            <a:gdLst>
              <a:gd name="connsiteX0" fmla="*/ 83421 w 3543300"/>
              <a:gd name="connsiteY0" fmla="*/ 0 h 178594"/>
              <a:gd name="connsiteX1" fmla="*/ 3459879 w 3543300"/>
              <a:gd name="connsiteY1" fmla="*/ 0 h 178594"/>
              <a:gd name="connsiteX2" fmla="*/ 3543300 w 3543300"/>
              <a:gd name="connsiteY2" fmla="*/ 178594 h 178594"/>
              <a:gd name="connsiteX3" fmla="*/ 0 w 3543300"/>
              <a:gd name="connsiteY3" fmla="*/ 178594 h 17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3300" h="178594">
                <a:moveTo>
                  <a:pt x="83421" y="0"/>
                </a:moveTo>
                <a:lnTo>
                  <a:pt x="3459879" y="0"/>
                </a:lnTo>
                <a:lnTo>
                  <a:pt x="3543300" y="178594"/>
                </a:lnTo>
                <a:lnTo>
                  <a:pt x="0" y="1785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任意多边形 151"/>
          <p:cNvSpPr/>
          <p:nvPr/>
        </p:nvSpPr>
        <p:spPr>
          <a:xfrm>
            <a:off x="5744862" y="1002198"/>
            <a:ext cx="1492266" cy="766919"/>
          </a:xfrm>
          <a:custGeom>
            <a:avLst/>
            <a:gdLst>
              <a:gd name="connsiteX0" fmla="*/ 483709 w 995993"/>
              <a:gd name="connsiteY0" fmla="*/ 0 h 511870"/>
              <a:gd name="connsiteX1" fmla="*/ 704730 w 995993"/>
              <a:gd name="connsiteY1" fmla="*/ 107835 h 511870"/>
              <a:gd name="connsiteX2" fmla="*/ 717410 w 995993"/>
              <a:gd name="connsiteY2" fmla="*/ 154064 h 511870"/>
              <a:gd name="connsiteX3" fmla="*/ 756122 w 995993"/>
              <a:gd name="connsiteY3" fmla="*/ 151130 h 511870"/>
              <a:gd name="connsiteX4" fmla="*/ 995993 w 995993"/>
              <a:gd name="connsiteY4" fmla="*/ 331500 h 511870"/>
              <a:gd name="connsiteX5" fmla="*/ 756122 w 995993"/>
              <a:gd name="connsiteY5" fmla="*/ 511870 h 511870"/>
              <a:gd name="connsiteX6" fmla="*/ 723579 w 995993"/>
              <a:gd name="connsiteY6" fmla="*/ 509403 h 511870"/>
              <a:gd name="connsiteX7" fmla="*/ 723579 w 995993"/>
              <a:gd name="connsiteY7" fmla="*/ 511869 h 511870"/>
              <a:gd name="connsiteX8" fmla="*/ 209556 w 995993"/>
              <a:gd name="connsiteY8" fmla="*/ 511869 h 511870"/>
              <a:gd name="connsiteX9" fmla="*/ 209550 w 995993"/>
              <a:gd name="connsiteY9" fmla="*/ 511870 h 511870"/>
              <a:gd name="connsiteX10" fmla="*/ 209544 w 995993"/>
              <a:gd name="connsiteY10" fmla="*/ 511869 h 511870"/>
              <a:gd name="connsiteX11" fmla="*/ 179228 w 995993"/>
              <a:gd name="connsiteY11" fmla="*/ 511869 h 511870"/>
              <a:gd name="connsiteX12" fmla="*/ 179228 w 995993"/>
              <a:gd name="connsiteY12" fmla="*/ 506712 h 511870"/>
              <a:gd name="connsiteX13" fmla="*/ 127984 w 995993"/>
              <a:gd name="connsiteY13" fmla="*/ 497995 h 511870"/>
              <a:gd name="connsiteX14" fmla="*/ 0 w 995993"/>
              <a:gd name="connsiteY14" fmla="*/ 335310 h 511870"/>
              <a:gd name="connsiteX15" fmla="*/ 209550 w 995993"/>
              <a:gd name="connsiteY15" fmla="*/ 158750 h 511870"/>
              <a:gd name="connsiteX16" fmla="*/ 246977 w 995993"/>
              <a:gd name="connsiteY16" fmla="*/ 165117 h 511870"/>
              <a:gd name="connsiteX17" fmla="*/ 262689 w 995993"/>
              <a:gd name="connsiteY17" fmla="*/ 107835 h 511870"/>
              <a:gd name="connsiteX18" fmla="*/ 483709 w 995993"/>
              <a:gd name="connsiteY18" fmla="*/ 0 h 511870"/>
              <a:gd name="connsiteX0" fmla="*/ 483709 w 995993"/>
              <a:gd name="connsiteY0" fmla="*/ 0 h 511870"/>
              <a:gd name="connsiteX1" fmla="*/ 704730 w 995993"/>
              <a:gd name="connsiteY1" fmla="*/ 107835 h 511870"/>
              <a:gd name="connsiteX2" fmla="*/ 717410 w 995993"/>
              <a:gd name="connsiteY2" fmla="*/ 154064 h 511870"/>
              <a:gd name="connsiteX3" fmla="*/ 756122 w 995993"/>
              <a:gd name="connsiteY3" fmla="*/ 151130 h 511870"/>
              <a:gd name="connsiteX4" fmla="*/ 995993 w 995993"/>
              <a:gd name="connsiteY4" fmla="*/ 331500 h 511870"/>
              <a:gd name="connsiteX5" fmla="*/ 756122 w 995993"/>
              <a:gd name="connsiteY5" fmla="*/ 511870 h 511870"/>
              <a:gd name="connsiteX6" fmla="*/ 723579 w 995993"/>
              <a:gd name="connsiteY6" fmla="*/ 509403 h 511870"/>
              <a:gd name="connsiteX7" fmla="*/ 723579 w 995993"/>
              <a:gd name="connsiteY7" fmla="*/ 511869 h 511870"/>
              <a:gd name="connsiteX8" fmla="*/ 209556 w 995993"/>
              <a:gd name="connsiteY8" fmla="*/ 511869 h 511870"/>
              <a:gd name="connsiteX9" fmla="*/ 209550 w 995993"/>
              <a:gd name="connsiteY9" fmla="*/ 511870 h 511870"/>
              <a:gd name="connsiteX10" fmla="*/ 209544 w 995993"/>
              <a:gd name="connsiteY10" fmla="*/ 511869 h 511870"/>
              <a:gd name="connsiteX11" fmla="*/ 179228 w 995993"/>
              <a:gd name="connsiteY11" fmla="*/ 511869 h 511870"/>
              <a:gd name="connsiteX12" fmla="*/ 127984 w 995993"/>
              <a:gd name="connsiteY12" fmla="*/ 497995 h 511870"/>
              <a:gd name="connsiteX13" fmla="*/ 0 w 995993"/>
              <a:gd name="connsiteY13" fmla="*/ 335310 h 511870"/>
              <a:gd name="connsiteX14" fmla="*/ 209550 w 995993"/>
              <a:gd name="connsiteY14" fmla="*/ 158750 h 511870"/>
              <a:gd name="connsiteX15" fmla="*/ 246977 w 995993"/>
              <a:gd name="connsiteY15" fmla="*/ 165117 h 511870"/>
              <a:gd name="connsiteX16" fmla="*/ 262689 w 995993"/>
              <a:gd name="connsiteY16" fmla="*/ 107835 h 511870"/>
              <a:gd name="connsiteX17" fmla="*/ 483709 w 995993"/>
              <a:gd name="connsiteY17" fmla="*/ 0 h 511870"/>
              <a:gd name="connsiteX0" fmla="*/ 483709 w 995993"/>
              <a:gd name="connsiteY0" fmla="*/ 0 h 511870"/>
              <a:gd name="connsiteX1" fmla="*/ 704730 w 995993"/>
              <a:gd name="connsiteY1" fmla="*/ 107835 h 511870"/>
              <a:gd name="connsiteX2" fmla="*/ 717410 w 995993"/>
              <a:gd name="connsiteY2" fmla="*/ 154064 h 511870"/>
              <a:gd name="connsiteX3" fmla="*/ 756122 w 995993"/>
              <a:gd name="connsiteY3" fmla="*/ 151130 h 511870"/>
              <a:gd name="connsiteX4" fmla="*/ 995993 w 995993"/>
              <a:gd name="connsiteY4" fmla="*/ 331500 h 511870"/>
              <a:gd name="connsiteX5" fmla="*/ 756122 w 995993"/>
              <a:gd name="connsiteY5" fmla="*/ 511870 h 511870"/>
              <a:gd name="connsiteX6" fmla="*/ 723579 w 995993"/>
              <a:gd name="connsiteY6" fmla="*/ 509403 h 511870"/>
              <a:gd name="connsiteX7" fmla="*/ 723579 w 995993"/>
              <a:gd name="connsiteY7" fmla="*/ 511869 h 511870"/>
              <a:gd name="connsiteX8" fmla="*/ 209556 w 995993"/>
              <a:gd name="connsiteY8" fmla="*/ 511869 h 511870"/>
              <a:gd name="connsiteX9" fmla="*/ 209550 w 995993"/>
              <a:gd name="connsiteY9" fmla="*/ 511870 h 511870"/>
              <a:gd name="connsiteX10" fmla="*/ 209544 w 995993"/>
              <a:gd name="connsiteY10" fmla="*/ 511869 h 511870"/>
              <a:gd name="connsiteX11" fmla="*/ 127984 w 995993"/>
              <a:gd name="connsiteY11" fmla="*/ 497995 h 511870"/>
              <a:gd name="connsiteX12" fmla="*/ 0 w 995993"/>
              <a:gd name="connsiteY12" fmla="*/ 335310 h 511870"/>
              <a:gd name="connsiteX13" fmla="*/ 209550 w 995993"/>
              <a:gd name="connsiteY13" fmla="*/ 158750 h 511870"/>
              <a:gd name="connsiteX14" fmla="*/ 246977 w 995993"/>
              <a:gd name="connsiteY14" fmla="*/ 165117 h 511870"/>
              <a:gd name="connsiteX15" fmla="*/ 262689 w 995993"/>
              <a:gd name="connsiteY15" fmla="*/ 107835 h 511870"/>
              <a:gd name="connsiteX16" fmla="*/ 483709 w 995993"/>
              <a:gd name="connsiteY16" fmla="*/ 0 h 51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95993" h="511870">
                <a:moveTo>
                  <a:pt x="483709" y="0"/>
                </a:moveTo>
                <a:cubicBezTo>
                  <a:pt x="583067" y="0"/>
                  <a:pt x="668316" y="44465"/>
                  <a:pt x="704730" y="107835"/>
                </a:cubicBezTo>
                <a:lnTo>
                  <a:pt x="717410" y="154064"/>
                </a:lnTo>
                <a:lnTo>
                  <a:pt x="756122" y="151130"/>
                </a:lnTo>
                <a:cubicBezTo>
                  <a:pt x="888599" y="151130"/>
                  <a:pt x="995993" y="231884"/>
                  <a:pt x="995993" y="331500"/>
                </a:cubicBezTo>
                <a:cubicBezTo>
                  <a:pt x="995993" y="431116"/>
                  <a:pt x="888599" y="511870"/>
                  <a:pt x="756122" y="511870"/>
                </a:cubicBezTo>
                <a:lnTo>
                  <a:pt x="723579" y="509403"/>
                </a:lnTo>
                <a:lnTo>
                  <a:pt x="723579" y="511869"/>
                </a:lnTo>
                <a:lnTo>
                  <a:pt x="209556" y="511869"/>
                </a:lnTo>
                <a:cubicBezTo>
                  <a:pt x="209554" y="511869"/>
                  <a:pt x="209552" y="511870"/>
                  <a:pt x="209550" y="511870"/>
                </a:cubicBezTo>
                <a:cubicBezTo>
                  <a:pt x="209548" y="511870"/>
                  <a:pt x="209546" y="511869"/>
                  <a:pt x="209544" y="511869"/>
                </a:cubicBezTo>
                <a:lnTo>
                  <a:pt x="127984" y="497995"/>
                </a:lnTo>
                <a:cubicBezTo>
                  <a:pt x="52773" y="471192"/>
                  <a:pt x="0" y="408443"/>
                  <a:pt x="0" y="335310"/>
                </a:cubicBezTo>
                <a:cubicBezTo>
                  <a:pt x="0" y="237799"/>
                  <a:pt x="93819" y="158750"/>
                  <a:pt x="209550" y="158750"/>
                </a:cubicBezTo>
                <a:lnTo>
                  <a:pt x="246977" y="165117"/>
                </a:lnTo>
                <a:lnTo>
                  <a:pt x="262689" y="107835"/>
                </a:lnTo>
                <a:cubicBezTo>
                  <a:pt x="299103" y="44465"/>
                  <a:pt x="384352" y="0"/>
                  <a:pt x="4837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任意多边形 152"/>
          <p:cNvSpPr/>
          <p:nvPr/>
        </p:nvSpPr>
        <p:spPr>
          <a:xfrm>
            <a:off x="6006487" y="1345998"/>
            <a:ext cx="1178314" cy="420303"/>
          </a:xfrm>
          <a:custGeom>
            <a:avLst/>
            <a:gdLst>
              <a:gd name="connsiteX0" fmla="*/ 482621 w 786450"/>
              <a:gd name="connsiteY0" fmla="*/ 277563 h 280526"/>
              <a:gd name="connsiteX1" fmla="*/ 514036 w 786450"/>
              <a:gd name="connsiteY1" fmla="*/ 280423 h 280526"/>
              <a:gd name="connsiteX2" fmla="*/ 514036 w 786450"/>
              <a:gd name="connsiteY2" fmla="*/ 280525 h 280526"/>
              <a:gd name="connsiteX3" fmla="*/ 13 w 786450"/>
              <a:gd name="connsiteY3" fmla="*/ 280525 h 280526"/>
              <a:gd name="connsiteX4" fmla="*/ 7 w 786450"/>
              <a:gd name="connsiteY4" fmla="*/ 280526 h 280526"/>
              <a:gd name="connsiteX5" fmla="*/ 1 w 786450"/>
              <a:gd name="connsiteY5" fmla="*/ 280525 h 280526"/>
              <a:gd name="connsiteX6" fmla="*/ 0 w 786450"/>
              <a:gd name="connsiteY6" fmla="*/ 280525 h 280526"/>
              <a:gd name="connsiteX7" fmla="*/ 482621 w 786450"/>
              <a:gd name="connsiteY7" fmla="*/ 280525 h 280526"/>
              <a:gd name="connsiteX8" fmla="*/ 740748 w 786450"/>
              <a:gd name="connsiteY8" fmla="*/ 0 h 280526"/>
              <a:gd name="connsiteX9" fmla="*/ 767600 w 786450"/>
              <a:gd name="connsiteY9" fmla="*/ 29948 h 280526"/>
              <a:gd name="connsiteX10" fmla="*/ 786450 w 786450"/>
              <a:gd name="connsiteY10" fmla="*/ 100156 h 280526"/>
              <a:gd name="connsiteX11" fmla="*/ 546579 w 786450"/>
              <a:gd name="connsiteY11" fmla="*/ 280526 h 280526"/>
              <a:gd name="connsiteX12" fmla="*/ 529438 w 786450"/>
              <a:gd name="connsiteY12" fmla="*/ 279227 h 280526"/>
              <a:gd name="connsiteX13" fmla="*/ 563507 w 786450"/>
              <a:gd name="connsiteY13" fmla="*/ 276125 h 280526"/>
              <a:gd name="connsiteX14" fmla="*/ 755035 w 786450"/>
              <a:gd name="connsiteY14" fmla="*/ 63907 h 28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6450" h="280526">
                <a:moveTo>
                  <a:pt x="482621" y="277563"/>
                </a:moveTo>
                <a:lnTo>
                  <a:pt x="514036" y="280423"/>
                </a:lnTo>
                <a:lnTo>
                  <a:pt x="514036" y="280525"/>
                </a:lnTo>
                <a:lnTo>
                  <a:pt x="13" y="280525"/>
                </a:lnTo>
                <a:cubicBezTo>
                  <a:pt x="11" y="280525"/>
                  <a:pt x="9" y="280526"/>
                  <a:pt x="7" y="280526"/>
                </a:cubicBezTo>
                <a:cubicBezTo>
                  <a:pt x="5" y="280526"/>
                  <a:pt x="3" y="280525"/>
                  <a:pt x="1" y="280525"/>
                </a:cubicBezTo>
                <a:lnTo>
                  <a:pt x="0" y="280525"/>
                </a:lnTo>
                <a:lnTo>
                  <a:pt x="482621" y="280525"/>
                </a:lnTo>
                <a:close/>
                <a:moveTo>
                  <a:pt x="740748" y="0"/>
                </a:moveTo>
                <a:lnTo>
                  <a:pt x="767600" y="29948"/>
                </a:lnTo>
                <a:cubicBezTo>
                  <a:pt x="779738" y="51527"/>
                  <a:pt x="786450" y="75252"/>
                  <a:pt x="786450" y="100156"/>
                </a:cubicBezTo>
                <a:cubicBezTo>
                  <a:pt x="786450" y="199772"/>
                  <a:pt x="679056" y="280526"/>
                  <a:pt x="546579" y="280526"/>
                </a:cubicBezTo>
                <a:lnTo>
                  <a:pt x="529438" y="279227"/>
                </a:lnTo>
                <a:lnTo>
                  <a:pt x="563507" y="276125"/>
                </a:lnTo>
                <a:cubicBezTo>
                  <a:pt x="672812" y="255926"/>
                  <a:pt x="755035" y="168589"/>
                  <a:pt x="755035" y="639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>
            <a:off x="6160612" y="1031784"/>
            <a:ext cx="376352" cy="247390"/>
          </a:xfrm>
          <a:custGeom>
            <a:avLst/>
            <a:gdLst>
              <a:gd name="connsiteX0" fmla="*/ 235316 w 251191"/>
              <a:gd name="connsiteY0" fmla="*/ 0 h 165117"/>
              <a:gd name="connsiteX1" fmla="*/ 251191 w 251191"/>
              <a:gd name="connsiteY1" fmla="*/ 1767 h 165117"/>
              <a:gd name="connsiteX2" fmla="*/ 195736 w 251191"/>
              <a:gd name="connsiteY2" fmla="*/ 7938 h 165117"/>
              <a:gd name="connsiteX3" fmla="*/ 46046 w 251191"/>
              <a:gd name="connsiteY3" fmla="*/ 107835 h 165117"/>
              <a:gd name="connsiteX4" fmla="*/ 30334 w 251191"/>
              <a:gd name="connsiteY4" fmla="*/ 165117 h 165117"/>
              <a:gd name="connsiteX5" fmla="*/ 0 w 251191"/>
              <a:gd name="connsiteY5" fmla="*/ 159957 h 165117"/>
              <a:gd name="connsiteX6" fmla="*/ 14296 w 251191"/>
              <a:gd name="connsiteY6" fmla="*/ 107835 h 165117"/>
              <a:gd name="connsiteX7" fmla="*/ 235316 w 251191"/>
              <a:gd name="connsiteY7" fmla="*/ 0 h 16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191" h="165117">
                <a:moveTo>
                  <a:pt x="235316" y="0"/>
                </a:moveTo>
                <a:lnTo>
                  <a:pt x="251191" y="1767"/>
                </a:lnTo>
                <a:lnTo>
                  <a:pt x="195736" y="7938"/>
                </a:lnTo>
                <a:cubicBezTo>
                  <a:pt x="128137" y="23414"/>
                  <a:pt x="73357" y="60308"/>
                  <a:pt x="46046" y="107835"/>
                </a:cubicBezTo>
                <a:lnTo>
                  <a:pt x="30334" y="165117"/>
                </a:lnTo>
                <a:lnTo>
                  <a:pt x="0" y="159957"/>
                </a:lnTo>
                <a:lnTo>
                  <a:pt x="14296" y="107835"/>
                </a:lnTo>
                <a:cubicBezTo>
                  <a:pt x="50710" y="44465"/>
                  <a:pt x="135959" y="0"/>
                  <a:pt x="23531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任意多边形 154"/>
          <p:cNvSpPr/>
          <p:nvPr/>
        </p:nvSpPr>
        <p:spPr>
          <a:xfrm>
            <a:off x="5790998" y="1279174"/>
            <a:ext cx="274474" cy="449247"/>
          </a:xfrm>
          <a:custGeom>
            <a:avLst/>
            <a:gdLst>
              <a:gd name="connsiteX0" fmla="*/ 209550 w 241294"/>
              <a:gd name="connsiteY0" fmla="*/ 0 h 353120"/>
              <a:gd name="connsiteX1" fmla="*/ 225425 w 241294"/>
              <a:gd name="connsiteY1" fmla="*/ 2701 h 353120"/>
              <a:gd name="connsiteX2" fmla="*/ 159734 w 241294"/>
              <a:gd name="connsiteY2" fmla="*/ 13875 h 353120"/>
              <a:gd name="connsiteX3" fmla="*/ 31750 w 241294"/>
              <a:gd name="connsiteY3" fmla="*/ 176560 h 353120"/>
              <a:gd name="connsiteX4" fmla="*/ 159734 w 241294"/>
              <a:gd name="connsiteY4" fmla="*/ 339245 h 353120"/>
              <a:gd name="connsiteX5" fmla="*/ 241294 w 241294"/>
              <a:gd name="connsiteY5" fmla="*/ 353119 h 353120"/>
              <a:gd name="connsiteX6" fmla="*/ 209556 w 241294"/>
              <a:gd name="connsiteY6" fmla="*/ 353119 h 353120"/>
              <a:gd name="connsiteX7" fmla="*/ 209550 w 241294"/>
              <a:gd name="connsiteY7" fmla="*/ 353120 h 353120"/>
              <a:gd name="connsiteX8" fmla="*/ 209544 w 241294"/>
              <a:gd name="connsiteY8" fmla="*/ 353119 h 353120"/>
              <a:gd name="connsiteX9" fmla="*/ 127984 w 241294"/>
              <a:gd name="connsiteY9" fmla="*/ 339245 h 353120"/>
              <a:gd name="connsiteX10" fmla="*/ 0 w 241294"/>
              <a:gd name="connsiteY10" fmla="*/ 176560 h 353120"/>
              <a:gd name="connsiteX11" fmla="*/ 209550 w 241294"/>
              <a:gd name="connsiteY11" fmla="*/ 0 h 35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1294" h="353120">
                <a:moveTo>
                  <a:pt x="209550" y="0"/>
                </a:moveTo>
                <a:lnTo>
                  <a:pt x="225425" y="2701"/>
                </a:lnTo>
                <a:lnTo>
                  <a:pt x="159734" y="13875"/>
                </a:lnTo>
                <a:cubicBezTo>
                  <a:pt x="84523" y="40679"/>
                  <a:pt x="31750" y="103427"/>
                  <a:pt x="31750" y="176560"/>
                </a:cubicBezTo>
                <a:cubicBezTo>
                  <a:pt x="31750" y="249693"/>
                  <a:pt x="84523" y="312442"/>
                  <a:pt x="159734" y="339245"/>
                </a:cubicBezTo>
                <a:lnTo>
                  <a:pt x="241294" y="353119"/>
                </a:lnTo>
                <a:lnTo>
                  <a:pt x="209556" y="353119"/>
                </a:lnTo>
                <a:cubicBezTo>
                  <a:pt x="209554" y="353119"/>
                  <a:pt x="209552" y="353120"/>
                  <a:pt x="209550" y="353120"/>
                </a:cubicBezTo>
                <a:cubicBezTo>
                  <a:pt x="209548" y="353120"/>
                  <a:pt x="209546" y="353119"/>
                  <a:pt x="209544" y="353119"/>
                </a:cubicBezTo>
                <a:lnTo>
                  <a:pt x="127984" y="339245"/>
                </a:lnTo>
                <a:cubicBezTo>
                  <a:pt x="52773" y="312442"/>
                  <a:pt x="0" y="249693"/>
                  <a:pt x="0" y="176560"/>
                </a:cubicBezTo>
                <a:cubicBezTo>
                  <a:pt x="0" y="79049"/>
                  <a:pt x="93819" y="0"/>
                  <a:pt x="20955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任意多边形 156"/>
          <p:cNvSpPr/>
          <p:nvPr/>
        </p:nvSpPr>
        <p:spPr>
          <a:xfrm>
            <a:off x="10014346" y="-23572"/>
            <a:ext cx="1981416" cy="1018308"/>
          </a:xfrm>
          <a:custGeom>
            <a:avLst/>
            <a:gdLst>
              <a:gd name="connsiteX0" fmla="*/ 483709 w 995993"/>
              <a:gd name="connsiteY0" fmla="*/ 0 h 511870"/>
              <a:gd name="connsiteX1" fmla="*/ 704730 w 995993"/>
              <a:gd name="connsiteY1" fmla="*/ 107835 h 511870"/>
              <a:gd name="connsiteX2" fmla="*/ 717410 w 995993"/>
              <a:gd name="connsiteY2" fmla="*/ 154064 h 511870"/>
              <a:gd name="connsiteX3" fmla="*/ 756122 w 995993"/>
              <a:gd name="connsiteY3" fmla="*/ 151130 h 511870"/>
              <a:gd name="connsiteX4" fmla="*/ 995993 w 995993"/>
              <a:gd name="connsiteY4" fmla="*/ 331500 h 511870"/>
              <a:gd name="connsiteX5" fmla="*/ 756122 w 995993"/>
              <a:gd name="connsiteY5" fmla="*/ 511870 h 511870"/>
              <a:gd name="connsiteX6" fmla="*/ 723579 w 995993"/>
              <a:gd name="connsiteY6" fmla="*/ 509403 h 511870"/>
              <a:gd name="connsiteX7" fmla="*/ 723579 w 995993"/>
              <a:gd name="connsiteY7" fmla="*/ 511869 h 511870"/>
              <a:gd name="connsiteX8" fmla="*/ 209556 w 995993"/>
              <a:gd name="connsiteY8" fmla="*/ 511869 h 511870"/>
              <a:gd name="connsiteX9" fmla="*/ 209550 w 995993"/>
              <a:gd name="connsiteY9" fmla="*/ 511870 h 511870"/>
              <a:gd name="connsiteX10" fmla="*/ 209544 w 995993"/>
              <a:gd name="connsiteY10" fmla="*/ 511869 h 511870"/>
              <a:gd name="connsiteX11" fmla="*/ 179228 w 995993"/>
              <a:gd name="connsiteY11" fmla="*/ 511869 h 511870"/>
              <a:gd name="connsiteX12" fmla="*/ 179228 w 995993"/>
              <a:gd name="connsiteY12" fmla="*/ 506712 h 511870"/>
              <a:gd name="connsiteX13" fmla="*/ 127984 w 995993"/>
              <a:gd name="connsiteY13" fmla="*/ 497995 h 511870"/>
              <a:gd name="connsiteX14" fmla="*/ 0 w 995993"/>
              <a:gd name="connsiteY14" fmla="*/ 335310 h 511870"/>
              <a:gd name="connsiteX15" fmla="*/ 209550 w 995993"/>
              <a:gd name="connsiteY15" fmla="*/ 158750 h 511870"/>
              <a:gd name="connsiteX16" fmla="*/ 246977 w 995993"/>
              <a:gd name="connsiteY16" fmla="*/ 165117 h 511870"/>
              <a:gd name="connsiteX17" fmla="*/ 262689 w 995993"/>
              <a:gd name="connsiteY17" fmla="*/ 107835 h 511870"/>
              <a:gd name="connsiteX18" fmla="*/ 483709 w 995993"/>
              <a:gd name="connsiteY18" fmla="*/ 0 h 511870"/>
              <a:gd name="connsiteX0" fmla="*/ 483709 w 995993"/>
              <a:gd name="connsiteY0" fmla="*/ 0 h 511870"/>
              <a:gd name="connsiteX1" fmla="*/ 704730 w 995993"/>
              <a:gd name="connsiteY1" fmla="*/ 107835 h 511870"/>
              <a:gd name="connsiteX2" fmla="*/ 717410 w 995993"/>
              <a:gd name="connsiteY2" fmla="*/ 154064 h 511870"/>
              <a:gd name="connsiteX3" fmla="*/ 756122 w 995993"/>
              <a:gd name="connsiteY3" fmla="*/ 151130 h 511870"/>
              <a:gd name="connsiteX4" fmla="*/ 995993 w 995993"/>
              <a:gd name="connsiteY4" fmla="*/ 331500 h 511870"/>
              <a:gd name="connsiteX5" fmla="*/ 756122 w 995993"/>
              <a:gd name="connsiteY5" fmla="*/ 511870 h 511870"/>
              <a:gd name="connsiteX6" fmla="*/ 723579 w 995993"/>
              <a:gd name="connsiteY6" fmla="*/ 509403 h 511870"/>
              <a:gd name="connsiteX7" fmla="*/ 723579 w 995993"/>
              <a:gd name="connsiteY7" fmla="*/ 511869 h 511870"/>
              <a:gd name="connsiteX8" fmla="*/ 209556 w 995993"/>
              <a:gd name="connsiteY8" fmla="*/ 511869 h 511870"/>
              <a:gd name="connsiteX9" fmla="*/ 209550 w 995993"/>
              <a:gd name="connsiteY9" fmla="*/ 511870 h 511870"/>
              <a:gd name="connsiteX10" fmla="*/ 209544 w 995993"/>
              <a:gd name="connsiteY10" fmla="*/ 511869 h 511870"/>
              <a:gd name="connsiteX11" fmla="*/ 179228 w 995993"/>
              <a:gd name="connsiteY11" fmla="*/ 511869 h 511870"/>
              <a:gd name="connsiteX12" fmla="*/ 127984 w 995993"/>
              <a:gd name="connsiteY12" fmla="*/ 497995 h 511870"/>
              <a:gd name="connsiteX13" fmla="*/ 0 w 995993"/>
              <a:gd name="connsiteY13" fmla="*/ 335310 h 511870"/>
              <a:gd name="connsiteX14" fmla="*/ 209550 w 995993"/>
              <a:gd name="connsiteY14" fmla="*/ 158750 h 511870"/>
              <a:gd name="connsiteX15" fmla="*/ 246977 w 995993"/>
              <a:gd name="connsiteY15" fmla="*/ 165117 h 511870"/>
              <a:gd name="connsiteX16" fmla="*/ 262689 w 995993"/>
              <a:gd name="connsiteY16" fmla="*/ 107835 h 511870"/>
              <a:gd name="connsiteX17" fmla="*/ 483709 w 995993"/>
              <a:gd name="connsiteY17" fmla="*/ 0 h 511870"/>
              <a:gd name="connsiteX0" fmla="*/ 483709 w 995993"/>
              <a:gd name="connsiteY0" fmla="*/ 0 h 511870"/>
              <a:gd name="connsiteX1" fmla="*/ 704730 w 995993"/>
              <a:gd name="connsiteY1" fmla="*/ 107835 h 511870"/>
              <a:gd name="connsiteX2" fmla="*/ 717410 w 995993"/>
              <a:gd name="connsiteY2" fmla="*/ 154064 h 511870"/>
              <a:gd name="connsiteX3" fmla="*/ 756122 w 995993"/>
              <a:gd name="connsiteY3" fmla="*/ 151130 h 511870"/>
              <a:gd name="connsiteX4" fmla="*/ 995993 w 995993"/>
              <a:gd name="connsiteY4" fmla="*/ 331500 h 511870"/>
              <a:gd name="connsiteX5" fmla="*/ 756122 w 995993"/>
              <a:gd name="connsiteY5" fmla="*/ 511870 h 511870"/>
              <a:gd name="connsiteX6" fmla="*/ 723579 w 995993"/>
              <a:gd name="connsiteY6" fmla="*/ 509403 h 511870"/>
              <a:gd name="connsiteX7" fmla="*/ 723579 w 995993"/>
              <a:gd name="connsiteY7" fmla="*/ 511869 h 511870"/>
              <a:gd name="connsiteX8" fmla="*/ 209556 w 995993"/>
              <a:gd name="connsiteY8" fmla="*/ 511869 h 511870"/>
              <a:gd name="connsiteX9" fmla="*/ 209550 w 995993"/>
              <a:gd name="connsiteY9" fmla="*/ 511870 h 511870"/>
              <a:gd name="connsiteX10" fmla="*/ 209544 w 995993"/>
              <a:gd name="connsiteY10" fmla="*/ 511869 h 511870"/>
              <a:gd name="connsiteX11" fmla="*/ 127984 w 995993"/>
              <a:gd name="connsiteY11" fmla="*/ 497995 h 511870"/>
              <a:gd name="connsiteX12" fmla="*/ 0 w 995993"/>
              <a:gd name="connsiteY12" fmla="*/ 335310 h 511870"/>
              <a:gd name="connsiteX13" fmla="*/ 209550 w 995993"/>
              <a:gd name="connsiteY13" fmla="*/ 158750 h 511870"/>
              <a:gd name="connsiteX14" fmla="*/ 246977 w 995993"/>
              <a:gd name="connsiteY14" fmla="*/ 165117 h 511870"/>
              <a:gd name="connsiteX15" fmla="*/ 262689 w 995993"/>
              <a:gd name="connsiteY15" fmla="*/ 107835 h 511870"/>
              <a:gd name="connsiteX16" fmla="*/ 483709 w 995993"/>
              <a:gd name="connsiteY16" fmla="*/ 0 h 511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95993" h="511870">
                <a:moveTo>
                  <a:pt x="483709" y="0"/>
                </a:moveTo>
                <a:cubicBezTo>
                  <a:pt x="583067" y="0"/>
                  <a:pt x="668316" y="44465"/>
                  <a:pt x="704730" y="107835"/>
                </a:cubicBezTo>
                <a:lnTo>
                  <a:pt x="717410" y="154064"/>
                </a:lnTo>
                <a:lnTo>
                  <a:pt x="756122" y="151130"/>
                </a:lnTo>
                <a:cubicBezTo>
                  <a:pt x="888599" y="151130"/>
                  <a:pt x="995993" y="231884"/>
                  <a:pt x="995993" y="331500"/>
                </a:cubicBezTo>
                <a:cubicBezTo>
                  <a:pt x="995993" y="431116"/>
                  <a:pt x="888599" y="511870"/>
                  <a:pt x="756122" y="511870"/>
                </a:cubicBezTo>
                <a:lnTo>
                  <a:pt x="723579" y="509403"/>
                </a:lnTo>
                <a:lnTo>
                  <a:pt x="723579" y="511869"/>
                </a:lnTo>
                <a:lnTo>
                  <a:pt x="209556" y="511869"/>
                </a:lnTo>
                <a:cubicBezTo>
                  <a:pt x="209554" y="511869"/>
                  <a:pt x="209552" y="511870"/>
                  <a:pt x="209550" y="511870"/>
                </a:cubicBezTo>
                <a:cubicBezTo>
                  <a:pt x="209548" y="511870"/>
                  <a:pt x="209546" y="511869"/>
                  <a:pt x="209544" y="511869"/>
                </a:cubicBezTo>
                <a:lnTo>
                  <a:pt x="127984" y="497995"/>
                </a:lnTo>
                <a:cubicBezTo>
                  <a:pt x="52773" y="471192"/>
                  <a:pt x="0" y="408443"/>
                  <a:pt x="0" y="335310"/>
                </a:cubicBezTo>
                <a:cubicBezTo>
                  <a:pt x="0" y="237799"/>
                  <a:pt x="93819" y="158750"/>
                  <a:pt x="209550" y="158750"/>
                </a:cubicBezTo>
                <a:lnTo>
                  <a:pt x="246977" y="165117"/>
                </a:lnTo>
                <a:lnTo>
                  <a:pt x="262689" y="107835"/>
                </a:lnTo>
                <a:cubicBezTo>
                  <a:pt x="299103" y="44465"/>
                  <a:pt x="384352" y="0"/>
                  <a:pt x="4837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任意多边形 157"/>
          <p:cNvSpPr/>
          <p:nvPr/>
        </p:nvSpPr>
        <p:spPr>
          <a:xfrm>
            <a:off x="10361729" y="432923"/>
            <a:ext cx="1564554" cy="558075"/>
          </a:xfrm>
          <a:custGeom>
            <a:avLst/>
            <a:gdLst>
              <a:gd name="connsiteX0" fmla="*/ 482621 w 786450"/>
              <a:gd name="connsiteY0" fmla="*/ 277563 h 280526"/>
              <a:gd name="connsiteX1" fmla="*/ 514036 w 786450"/>
              <a:gd name="connsiteY1" fmla="*/ 280423 h 280526"/>
              <a:gd name="connsiteX2" fmla="*/ 514036 w 786450"/>
              <a:gd name="connsiteY2" fmla="*/ 280525 h 280526"/>
              <a:gd name="connsiteX3" fmla="*/ 13 w 786450"/>
              <a:gd name="connsiteY3" fmla="*/ 280525 h 280526"/>
              <a:gd name="connsiteX4" fmla="*/ 7 w 786450"/>
              <a:gd name="connsiteY4" fmla="*/ 280526 h 280526"/>
              <a:gd name="connsiteX5" fmla="*/ 1 w 786450"/>
              <a:gd name="connsiteY5" fmla="*/ 280525 h 280526"/>
              <a:gd name="connsiteX6" fmla="*/ 0 w 786450"/>
              <a:gd name="connsiteY6" fmla="*/ 280525 h 280526"/>
              <a:gd name="connsiteX7" fmla="*/ 482621 w 786450"/>
              <a:gd name="connsiteY7" fmla="*/ 280525 h 280526"/>
              <a:gd name="connsiteX8" fmla="*/ 740748 w 786450"/>
              <a:gd name="connsiteY8" fmla="*/ 0 h 280526"/>
              <a:gd name="connsiteX9" fmla="*/ 767600 w 786450"/>
              <a:gd name="connsiteY9" fmla="*/ 29948 h 280526"/>
              <a:gd name="connsiteX10" fmla="*/ 786450 w 786450"/>
              <a:gd name="connsiteY10" fmla="*/ 100156 h 280526"/>
              <a:gd name="connsiteX11" fmla="*/ 546579 w 786450"/>
              <a:gd name="connsiteY11" fmla="*/ 280526 h 280526"/>
              <a:gd name="connsiteX12" fmla="*/ 529438 w 786450"/>
              <a:gd name="connsiteY12" fmla="*/ 279227 h 280526"/>
              <a:gd name="connsiteX13" fmla="*/ 563507 w 786450"/>
              <a:gd name="connsiteY13" fmla="*/ 276125 h 280526"/>
              <a:gd name="connsiteX14" fmla="*/ 755035 w 786450"/>
              <a:gd name="connsiteY14" fmla="*/ 63907 h 280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6450" h="280526">
                <a:moveTo>
                  <a:pt x="482621" y="277563"/>
                </a:moveTo>
                <a:lnTo>
                  <a:pt x="514036" y="280423"/>
                </a:lnTo>
                <a:lnTo>
                  <a:pt x="514036" y="280525"/>
                </a:lnTo>
                <a:lnTo>
                  <a:pt x="13" y="280525"/>
                </a:lnTo>
                <a:cubicBezTo>
                  <a:pt x="11" y="280525"/>
                  <a:pt x="9" y="280526"/>
                  <a:pt x="7" y="280526"/>
                </a:cubicBezTo>
                <a:cubicBezTo>
                  <a:pt x="5" y="280526"/>
                  <a:pt x="3" y="280525"/>
                  <a:pt x="1" y="280525"/>
                </a:cubicBezTo>
                <a:lnTo>
                  <a:pt x="0" y="280525"/>
                </a:lnTo>
                <a:lnTo>
                  <a:pt x="482621" y="280525"/>
                </a:lnTo>
                <a:close/>
                <a:moveTo>
                  <a:pt x="740748" y="0"/>
                </a:moveTo>
                <a:lnTo>
                  <a:pt x="767600" y="29948"/>
                </a:lnTo>
                <a:cubicBezTo>
                  <a:pt x="779738" y="51527"/>
                  <a:pt x="786450" y="75252"/>
                  <a:pt x="786450" y="100156"/>
                </a:cubicBezTo>
                <a:cubicBezTo>
                  <a:pt x="786450" y="199772"/>
                  <a:pt x="679056" y="280526"/>
                  <a:pt x="546579" y="280526"/>
                </a:cubicBezTo>
                <a:lnTo>
                  <a:pt x="529438" y="279227"/>
                </a:lnTo>
                <a:lnTo>
                  <a:pt x="563507" y="276125"/>
                </a:lnTo>
                <a:cubicBezTo>
                  <a:pt x="672812" y="255926"/>
                  <a:pt x="755035" y="168589"/>
                  <a:pt x="755035" y="6390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任意多边形 158"/>
          <p:cNvSpPr/>
          <p:nvPr/>
        </p:nvSpPr>
        <p:spPr>
          <a:xfrm>
            <a:off x="10566375" y="15712"/>
            <a:ext cx="499716" cy="328482"/>
          </a:xfrm>
          <a:custGeom>
            <a:avLst/>
            <a:gdLst>
              <a:gd name="connsiteX0" fmla="*/ 235316 w 251191"/>
              <a:gd name="connsiteY0" fmla="*/ 0 h 165117"/>
              <a:gd name="connsiteX1" fmla="*/ 251191 w 251191"/>
              <a:gd name="connsiteY1" fmla="*/ 1767 h 165117"/>
              <a:gd name="connsiteX2" fmla="*/ 195736 w 251191"/>
              <a:gd name="connsiteY2" fmla="*/ 7938 h 165117"/>
              <a:gd name="connsiteX3" fmla="*/ 46046 w 251191"/>
              <a:gd name="connsiteY3" fmla="*/ 107835 h 165117"/>
              <a:gd name="connsiteX4" fmla="*/ 30334 w 251191"/>
              <a:gd name="connsiteY4" fmla="*/ 165117 h 165117"/>
              <a:gd name="connsiteX5" fmla="*/ 0 w 251191"/>
              <a:gd name="connsiteY5" fmla="*/ 159957 h 165117"/>
              <a:gd name="connsiteX6" fmla="*/ 14296 w 251191"/>
              <a:gd name="connsiteY6" fmla="*/ 107835 h 165117"/>
              <a:gd name="connsiteX7" fmla="*/ 235316 w 251191"/>
              <a:gd name="connsiteY7" fmla="*/ 0 h 16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191" h="165117">
                <a:moveTo>
                  <a:pt x="235316" y="0"/>
                </a:moveTo>
                <a:lnTo>
                  <a:pt x="251191" y="1767"/>
                </a:lnTo>
                <a:lnTo>
                  <a:pt x="195736" y="7938"/>
                </a:lnTo>
                <a:cubicBezTo>
                  <a:pt x="128137" y="23414"/>
                  <a:pt x="73357" y="60308"/>
                  <a:pt x="46046" y="107835"/>
                </a:cubicBezTo>
                <a:lnTo>
                  <a:pt x="30334" y="165117"/>
                </a:lnTo>
                <a:lnTo>
                  <a:pt x="0" y="159957"/>
                </a:lnTo>
                <a:lnTo>
                  <a:pt x="14296" y="107835"/>
                </a:lnTo>
                <a:cubicBezTo>
                  <a:pt x="50710" y="44465"/>
                  <a:pt x="135959" y="0"/>
                  <a:pt x="23531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任意多边形 159"/>
          <p:cNvSpPr/>
          <p:nvPr/>
        </p:nvSpPr>
        <p:spPr>
          <a:xfrm>
            <a:off x="10075605" y="344194"/>
            <a:ext cx="364444" cy="596506"/>
          </a:xfrm>
          <a:custGeom>
            <a:avLst/>
            <a:gdLst>
              <a:gd name="connsiteX0" fmla="*/ 209550 w 241294"/>
              <a:gd name="connsiteY0" fmla="*/ 0 h 353120"/>
              <a:gd name="connsiteX1" fmla="*/ 225425 w 241294"/>
              <a:gd name="connsiteY1" fmla="*/ 2701 h 353120"/>
              <a:gd name="connsiteX2" fmla="*/ 159734 w 241294"/>
              <a:gd name="connsiteY2" fmla="*/ 13875 h 353120"/>
              <a:gd name="connsiteX3" fmla="*/ 31750 w 241294"/>
              <a:gd name="connsiteY3" fmla="*/ 176560 h 353120"/>
              <a:gd name="connsiteX4" fmla="*/ 159734 w 241294"/>
              <a:gd name="connsiteY4" fmla="*/ 339245 h 353120"/>
              <a:gd name="connsiteX5" fmla="*/ 241294 w 241294"/>
              <a:gd name="connsiteY5" fmla="*/ 353119 h 353120"/>
              <a:gd name="connsiteX6" fmla="*/ 209556 w 241294"/>
              <a:gd name="connsiteY6" fmla="*/ 353119 h 353120"/>
              <a:gd name="connsiteX7" fmla="*/ 209550 w 241294"/>
              <a:gd name="connsiteY7" fmla="*/ 353120 h 353120"/>
              <a:gd name="connsiteX8" fmla="*/ 209544 w 241294"/>
              <a:gd name="connsiteY8" fmla="*/ 353119 h 353120"/>
              <a:gd name="connsiteX9" fmla="*/ 127984 w 241294"/>
              <a:gd name="connsiteY9" fmla="*/ 339245 h 353120"/>
              <a:gd name="connsiteX10" fmla="*/ 0 w 241294"/>
              <a:gd name="connsiteY10" fmla="*/ 176560 h 353120"/>
              <a:gd name="connsiteX11" fmla="*/ 209550 w 241294"/>
              <a:gd name="connsiteY11" fmla="*/ 0 h 35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1294" h="353120">
                <a:moveTo>
                  <a:pt x="209550" y="0"/>
                </a:moveTo>
                <a:lnTo>
                  <a:pt x="225425" y="2701"/>
                </a:lnTo>
                <a:lnTo>
                  <a:pt x="159734" y="13875"/>
                </a:lnTo>
                <a:cubicBezTo>
                  <a:pt x="84523" y="40679"/>
                  <a:pt x="31750" y="103427"/>
                  <a:pt x="31750" y="176560"/>
                </a:cubicBezTo>
                <a:cubicBezTo>
                  <a:pt x="31750" y="249693"/>
                  <a:pt x="84523" y="312442"/>
                  <a:pt x="159734" y="339245"/>
                </a:cubicBezTo>
                <a:lnTo>
                  <a:pt x="241294" y="353119"/>
                </a:lnTo>
                <a:lnTo>
                  <a:pt x="209556" y="353119"/>
                </a:lnTo>
                <a:cubicBezTo>
                  <a:pt x="209554" y="353119"/>
                  <a:pt x="209552" y="353120"/>
                  <a:pt x="209550" y="353120"/>
                </a:cubicBezTo>
                <a:cubicBezTo>
                  <a:pt x="209548" y="353120"/>
                  <a:pt x="209546" y="353119"/>
                  <a:pt x="209544" y="353119"/>
                </a:cubicBezTo>
                <a:lnTo>
                  <a:pt x="127984" y="339245"/>
                </a:lnTo>
                <a:cubicBezTo>
                  <a:pt x="52773" y="312442"/>
                  <a:pt x="0" y="249693"/>
                  <a:pt x="0" y="176560"/>
                </a:cubicBezTo>
                <a:cubicBezTo>
                  <a:pt x="0" y="79049"/>
                  <a:pt x="93819" y="0"/>
                  <a:pt x="20955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76415" y="1865290"/>
            <a:ext cx="260144" cy="260144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6050796" y="2244262"/>
            <a:ext cx="215777" cy="215777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6153794" y="1989746"/>
            <a:ext cx="188684" cy="188684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6442161" y="1950315"/>
            <a:ext cx="260144" cy="260144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6328344" y="2258869"/>
            <a:ext cx="167367" cy="167367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6733837" y="1900048"/>
            <a:ext cx="260144" cy="260144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6512442" y="2369680"/>
            <a:ext cx="260144" cy="260144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6237453" y="2524763"/>
            <a:ext cx="158252" cy="158252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6685604" y="2199497"/>
            <a:ext cx="167367" cy="167367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10435016" y="1102194"/>
            <a:ext cx="260144" cy="260144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10609397" y="1481166"/>
            <a:ext cx="215777" cy="215777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10712395" y="1226650"/>
            <a:ext cx="188684" cy="188684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11000762" y="1187219"/>
            <a:ext cx="260144" cy="260144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10886945" y="1495773"/>
            <a:ext cx="167367" cy="167367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11292438" y="1136952"/>
            <a:ext cx="260144" cy="260144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11071043" y="1606584"/>
            <a:ext cx="260144" cy="260144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10796054" y="1761667"/>
            <a:ext cx="158252" cy="158252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11244205" y="1436401"/>
            <a:ext cx="167367" cy="167367"/>
          </a:xfrm>
          <a:prstGeom prst="ellipse">
            <a:avLst/>
          </a:prstGeom>
          <a:solidFill>
            <a:schemeClr val="bg1"/>
          </a:solidFill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任意多边形 177"/>
          <p:cNvSpPr/>
          <p:nvPr/>
        </p:nvSpPr>
        <p:spPr>
          <a:xfrm>
            <a:off x="5917278" y="381517"/>
            <a:ext cx="473031" cy="464276"/>
          </a:xfrm>
          <a:custGeom>
            <a:avLst/>
            <a:gdLst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17704 w 486666"/>
              <a:gd name="connsiteY12" fmla="*/ 375849 h 476486"/>
              <a:gd name="connsiteX13" fmla="*/ 430443 w 486666"/>
              <a:gd name="connsiteY13" fmla="*/ 361307 h 476486"/>
              <a:gd name="connsiteX14" fmla="*/ 452077 w 486666"/>
              <a:gd name="connsiteY14" fmla="*/ 217587 h 476486"/>
              <a:gd name="connsiteX15" fmla="*/ 444392 w 486666"/>
              <a:gd name="connsiteY15" fmla="*/ 152881 h 476486"/>
              <a:gd name="connsiteX16" fmla="*/ 391210 w 486666"/>
              <a:gd name="connsiteY16" fmla="*/ 157709 h 476486"/>
              <a:gd name="connsiteX17" fmla="*/ 249990 w 486666"/>
              <a:gd name="connsiteY17" fmla="*/ 133892 h 476486"/>
              <a:gd name="connsiteX18" fmla="*/ 206659 w 486666"/>
              <a:gd name="connsiteY18" fmla="*/ 113697 h 476486"/>
              <a:gd name="connsiteX19" fmla="*/ 200338 w 486666"/>
              <a:gd name="connsiteY19" fmla="*/ 180471 h 476486"/>
              <a:gd name="connsiteX20" fmla="*/ 187207 w 486666"/>
              <a:gd name="connsiteY20" fmla="*/ 264775 h 476486"/>
              <a:gd name="connsiteX21" fmla="*/ 159844 w 486666"/>
              <a:gd name="connsiteY21" fmla="*/ 295281 h 476486"/>
              <a:gd name="connsiteX22" fmla="*/ 157459 w 486666"/>
              <a:gd name="connsiteY22" fmla="*/ 295281 h 476486"/>
              <a:gd name="connsiteX23" fmla="*/ 155564 w 486666"/>
              <a:gd name="connsiteY23" fmla="*/ 304668 h 476486"/>
              <a:gd name="connsiteX24" fmla="*/ 80963 w 486666"/>
              <a:gd name="connsiteY24" fmla="*/ 354116 h 476486"/>
              <a:gd name="connsiteX25" fmla="*/ 0 w 486666"/>
              <a:gd name="connsiteY25" fmla="*/ 273153 h 476486"/>
              <a:gd name="connsiteX26" fmla="*/ 80963 w 486666"/>
              <a:gd name="connsiteY26" fmla="*/ 192190 h 476486"/>
              <a:gd name="connsiteX27" fmla="*/ 138213 w 486666"/>
              <a:gd name="connsiteY27" fmla="*/ 215903 h 476486"/>
              <a:gd name="connsiteX28" fmla="*/ 151444 w 486666"/>
              <a:gd name="connsiteY28" fmla="*/ 235528 h 476486"/>
              <a:gd name="connsiteX29" fmla="*/ 182517 w 486666"/>
              <a:gd name="connsiteY29" fmla="*/ 174942 h 476486"/>
              <a:gd name="connsiteX30" fmla="*/ 202785 w 486666"/>
              <a:gd name="connsiteY30" fmla="*/ 111891 h 476486"/>
              <a:gd name="connsiteX31" fmla="*/ 190924 w 486666"/>
              <a:gd name="connsiteY31" fmla="*/ 106363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30443 w 486666"/>
              <a:gd name="connsiteY12" fmla="*/ 361307 h 476486"/>
              <a:gd name="connsiteX13" fmla="*/ 452077 w 486666"/>
              <a:gd name="connsiteY13" fmla="*/ 217587 h 476486"/>
              <a:gd name="connsiteX14" fmla="*/ 444392 w 486666"/>
              <a:gd name="connsiteY14" fmla="*/ 152881 h 476486"/>
              <a:gd name="connsiteX15" fmla="*/ 391210 w 486666"/>
              <a:gd name="connsiteY15" fmla="*/ 157709 h 476486"/>
              <a:gd name="connsiteX16" fmla="*/ 249990 w 486666"/>
              <a:gd name="connsiteY16" fmla="*/ 133892 h 476486"/>
              <a:gd name="connsiteX17" fmla="*/ 206659 w 486666"/>
              <a:gd name="connsiteY17" fmla="*/ 113697 h 476486"/>
              <a:gd name="connsiteX18" fmla="*/ 200338 w 486666"/>
              <a:gd name="connsiteY18" fmla="*/ 180471 h 476486"/>
              <a:gd name="connsiteX19" fmla="*/ 187207 w 486666"/>
              <a:gd name="connsiteY19" fmla="*/ 264775 h 476486"/>
              <a:gd name="connsiteX20" fmla="*/ 159844 w 486666"/>
              <a:gd name="connsiteY20" fmla="*/ 295281 h 476486"/>
              <a:gd name="connsiteX21" fmla="*/ 157459 w 486666"/>
              <a:gd name="connsiteY21" fmla="*/ 295281 h 476486"/>
              <a:gd name="connsiteX22" fmla="*/ 155564 w 486666"/>
              <a:gd name="connsiteY22" fmla="*/ 304668 h 476486"/>
              <a:gd name="connsiteX23" fmla="*/ 80963 w 486666"/>
              <a:gd name="connsiteY23" fmla="*/ 354116 h 476486"/>
              <a:gd name="connsiteX24" fmla="*/ 0 w 486666"/>
              <a:gd name="connsiteY24" fmla="*/ 273153 h 476486"/>
              <a:gd name="connsiteX25" fmla="*/ 80963 w 486666"/>
              <a:gd name="connsiteY25" fmla="*/ 192190 h 476486"/>
              <a:gd name="connsiteX26" fmla="*/ 138213 w 486666"/>
              <a:gd name="connsiteY26" fmla="*/ 215903 h 476486"/>
              <a:gd name="connsiteX27" fmla="*/ 151444 w 486666"/>
              <a:gd name="connsiteY27" fmla="*/ 235528 h 476486"/>
              <a:gd name="connsiteX28" fmla="*/ 182517 w 486666"/>
              <a:gd name="connsiteY28" fmla="*/ 174942 h 476486"/>
              <a:gd name="connsiteX29" fmla="*/ 202785 w 486666"/>
              <a:gd name="connsiteY29" fmla="*/ 111891 h 476486"/>
              <a:gd name="connsiteX30" fmla="*/ 190924 w 486666"/>
              <a:gd name="connsiteY30" fmla="*/ 106363 h 476486"/>
              <a:gd name="connsiteX31" fmla="*/ 174255 w 486666"/>
              <a:gd name="connsiteY31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52077 w 486666"/>
              <a:gd name="connsiteY12" fmla="*/ 217587 h 476486"/>
              <a:gd name="connsiteX13" fmla="*/ 444392 w 486666"/>
              <a:gd name="connsiteY13" fmla="*/ 152881 h 476486"/>
              <a:gd name="connsiteX14" fmla="*/ 391210 w 486666"/>
              <a:gd name="connsiteY14" fmla="*/ 157709 h 476486"/>
              <a:gd name="connsiteX15" fmla="*/ 249990 w 486666"/>
              <a:gd name="connsiteY15" fmla="*/ 133892 h 476486"/>
              <a:gd name="connsiteX16" fmla="*/ 206659 w 486666"/>
              <a:gd name="connsiteY16" fmla="*/ 113697 h 476486"/>
              <a:gd name="connsiteX17" fmla="*/ 200338 w 486666"/>
              <a:gd name="connsiteY17" fmla="*/ 180471 h 476486"/>
              <a:gd name="connsiteX18" fmla="*/ 187207 w 486666"/>
              <a:gd name="connsiteY18" fmla="*/ 264775 h 476486"/>
              <a:gd name="connsiteX19" fmla="*/ 159844 w 486666"/>
              <a:gd name="connsiteY19" fmla="*/ 295281 h 476486"/>
              <a:gd name="connsiteX20" fmla="*/ 157459 w 486666"/>
              <a:gd name="connsiteY20" fmla="*/ 295281 h 476486"/>
              <a:gd name="connsiteX21" fmla="*/ 155564 w 486666"/>
              <a:gd name="connsiteY21" fmla="*/ 304668 h 476486"/>
              <a:gd name="connsiteX22" fmla="*/ 80963 w 486666"/>
              <a:gd name="connsiteY22" fmla="*/ 354116 h 476486"/>
              <a:gd name="connsiteX23" fmla="*/ 0 w 486666"/>
              <a:gd name="connsiteY23" fmla="*/ 273153 h 476486"/>
              <a:gd name="connsiteX24" fmla="*/ 80963 w 486666"/>
              <a:gd name="connsiteY24" fmla="*/ 192190 h 476486"/>
              <a:gd name="connsiteX25" fmla="*/ 138213 w 486666"/>
              <a:gd name="connsiteY25" fmla="*/ 215903 h 476486"/>
              <a:gd name="connsiteX26" fmla="*/ 151444 w 486666"/>
              <a:gd name="connsiteY26" fmla="*/ 235528 h 476486"/>
              <a:gd name="connsiteX27" fmla="*/ 182517 w 486666"/>
              <a:gd name="connsiteY27" fmla="*/ 174942 h 476486"/>
              <a:gd name="connsiteX28" fmla="*/ 202785 w 486666"/>
              <a:gd name="connsiteY28" fmla="*/ 111891 h 476486"/>
              <a:gd name="connsiteX29" fmla="*/ 190924 w 486666"/>
              <a:gd name="connsiteY29" fmla="*/ 106363 h 476486"/>
              <a:gd name="connsiteX30" fmla="*/ 174255 w 486666"/>
              <a:gd name="connsiteY30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391210 w 486666"/>
              <a:gd name="connsiteY12" fmla="*/ 157709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91639 w 479658"/>
              <a:gd name="connsiteY6" fmla="*/ 457036 h 476486"/>
              <a:gd name="connsiteX7" fmla="*/ 340713 w 479658"/>
              <a:gd name="connsiteY7" fmla="*/ 476486 h 476486"/>
              <a:gd name="connsiteX8" fmla="*/ 259750 w 479658"/>
              <a:gd name="connsiteY8" fmla="*/ 395523 h 476486"/>
              <a:gd name="connsiteX9" fmla="*/ 340713 w 479658"/>
              <a:gd name="connsiteY9" fmla="*/ 314560 h 476486"/>
              <a:gd name="connsiteX10" fmla="*/ 415314 w 479658"/>
              <a:gd name="connsiteY10" fmla="*/ 364008 h 476486"/>
              <a:gd name="connsiteX11" fmla="*/ 429310 w 479658"/>
              <a:gd name="connsiteY11" fmla="*/ 152947 h 476486"/>
              <a:gd name="connsiteX12" fmla="*/ 249990 w 479658"/>
              <a:gd name="connsiteY12" fmla="*/ 133892 h 476486"/>
              <a:gd name="connsiteX13" fmla="*/ 206659 w 479658"/>
              <a:gd name="connsiteY13" fmla="*/ 113697 h 476486"/>
              <a:gd name="connsiteX14" fmla="*/ 200338 w 479658"/>
              <a:gd name="connsiteY14" fmla="*/ 180471 h 476486"/>
              <a:gd name="connsiteX15" fmla="*/ 187207 w 479658"/>
              <a:gd name="connsiteY15" fmla="*/ 264775 h 476486"/>
              <a:gd name="connsiteX16" fmla="*/ 159844 w 479658"/>
              <a:gd name="connsiteY16" fmla="*/ 295281 h 476486"/>
              <a:gd name="connsiteX17" fmla="*/ 157459 w 479658"/>
              <a:gd name="connsiteY17" fmla="*/ 295281 h 476486"/>
              <a:gd name="connsiteX18" fmla="*/ 155564 w 479658"/>
              <a:gd name="connsiteY18" fmla="*/ 304668 h 476486"/>
              <a:gd name="connsiteX19" fmla="*/ 80963 w 479658"/>
              <a:gd name="connsiteY19" fmla="*/ 354116 h 476486"/>
              <a:gd name="connsiteX20" fmla="*/ 0 w 479658"/>
              <a:gd name="connsiteY20" fmla="*/ 273153 h 476486"/>
              <a:gd name="connsiteX21" fmla="*/ 80963 w 479658"/>
              <a:gd name="connsiteY21" fmla="*/ 192190 h 476486"/>
              <a:gd name="connsiteX22" fmla="*/ 138213 w 479658"/>
              <a:gd name="connsiteY22" fmla="*/ 215903 h 476486"/>
              <a:gd name="connsiteX23" fmla="*/ 151444 w 479658"/>
              <a:gd name="connsiteY23" fmla="*/ 235528 h 476486"/>
              <a:gd name="connsiteX24" fmla="*/ 182517 w 479658"/>
              <a:gd name="connsiteY24" fmla="*/ 174942 h 476486"/>
              <a:gd name="connsiteX25" fmla="*/ 202785 w 479658"/>
              <a:gd name="connsiteY25" fmla="*/ 111891 h 476486"/>
              <a:gd name="connsiteX26" fmla="*/ 190924 w 479658"/>
              <a:gd name="connsiteY26" fmla="*/ 106363 h 476486"/>
              <a:gd name="connsiteX27" fmla="*/ 174255 w 479658"/>
              <a:gd name="connsiteY27" fmla="*/ 0 h 476486"/>
              <a:gd name="connsiteX0" fmla="*/ 174255 w 479658"/>
              <a:gd name="connsiteY0" fmla="*/ 0 h 477221"/>
              <a:gd name="connsiteX1" fmla="*/ 417937 w 479658"/>
              <a:gd name="connsiteY1" fmla="*/ 38101 h 477221"/>
              <a:gd name="connsiteX2" fmla="*/ 458418 w 479658"/>
              <a:gd name="connsiteY2" fmla="*/ 151607 h 477221"/>
              <a:gd name="connsiteX3" fmla="*/ 457471 w 479658"/>
              <a:gd name="connsiteY3" fmla="*/ 151693 h 477221"/>
              <a:gd name="connsiteX4" fmla="*/ 458828 w 479658"/>
              <a:gd name="connsiteY4" fmla="*/ 153370 h 477221"/>
              <a:gd name="connsiteX5" fmla="*/ 391051 w 479658"/>
              <a:gd name="connsiteY5" fmla="*/ 459434 h 477221"/>
              <a:gd name="connsiteX6" fmla="*/ 424977 w 479658"/>
              <a:gd name="connsiteY6" fmla="*/ 430842 h 477221"/>
              <a:gd name="connsiteX7" fmla="*/ 340713 w 479658"/>
              <a:gd name="connsiteY7" fmla="*/ 476486 h 477221"/>
              <a:gd name="connsiteX8" fmla="*/ 259750 w 479658"/>
              <a:gd name="connsiteY8" fmla="*/ 395523 h 477221"/>
              <a:gd name="connsiteX9" fmla="*/ 340713 w 479658"/>
              <a:gd name="connsiteY9" fmla="*/ 314560 h 477221"/>
              <a:gd name="connsiteX10" fmla="*/ 415314 w 479658"/>
              <a:gd name="connsiteY10" fmla="*/ 364008 h 477221"/>
              <a:gd name="connsiteX11" fmla="*/ 429310 w 479658"/>
              <a:gd name="connsiteY11" fmla="*/ 152947 h 477221"/>
              <a:gd name="connsiteX12" fmla="*/ 249990 w 479658"/>
              <a:gd name="connsiteY12" fmla="*/ 133892 h 477221"/>
              <a:gd name="connsiteX13" fmla="*/ 206659 w 479658"/>
              <a:gd name="connsiteY13" fmla="*/ 113697 h 477221"/>
              <a:gd name="connsiteX14" fmla="*/ 200338 w 479658"/>
              <a:gd name="connsiteY14" fmla="*/ 180471 h 477221"/>
              <a:gd name="connsiteX15" fmla="*/ 187207 w 479658"/>
              <a:gd name="connsiteY15" fmla="*/ 264775 h 477221"/>
              <a:gd name="connsiteX16" fmla="*/ 159844 w 479658"/>
              <a:gd name="connsiteY16" fmla="*/ 295281 h 477221"/>
              <a:gd name="connsiteX17" fmla="*/ 157459 w 479658"/>
              <a:gd name="connsiteY17" fmla="*/ 295281 h 477221"/>
              <a:gd name="connsiteX18" fmla="*/ 155564 w 479658"/>
              <a:gd name="connsiteY18" fmla="*/ 304668 h 477221"/>
              <a:gd name="connsiteX19" fmla="*/ 80963 w 479658"/>
              <a:gd name="connsiteY19" fmla="*/ 354116 h 477221"/>
              <a:gd name="connsiteX20" fmla="*/ 0 w 479658"/>
              <a:gd name="connsiteY20" fmla="*/ 273153 h 477221"/>
              <a:gd name="connsiteX21" fmla="*/ 80963 w 479658"/>
              <a:gd name="connsiteY21" fmla="*/ 192190 h 477221"/>
              <a:gd name="connsiteX22" fmla="*/ 138213 w 479658"/>
              <a:gd name="connsiteY22" fmla="*/ 215903 h 477221"/>
              <a:gd name="connsiteX23" fmla="*/ 151444 w 479658"/>
              <a:gd name="connsiteY23" fmla="*/ 235528 h 477221"/>
              <a:gd name="connsiteX24" fmla="*/ 182517 w 479658"/>
              <a:gd name="connsiteY24" fmla="*/ 174942 h 477221"/>
              <a:gd name="connsiteX25" fmla="*/ 202785 w 479658"/>
              <a:gd name="connsiteY25" fmla="*/ 111891 h 477221"/>
              <a:gd name="connsiteX26" fmla="*/ 190924 w 479658"/>
              <a:gd name="connsiteY26" fmla="*/ 106363 h 477221"/>
              <a:gd name="connsiteX27" fmla="*/ 174255 w 479658"/>
              <a:gd name="connsiteY27" fmla="*/ 0 h 477221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40713 w 479658"/>
              <a:gd name="connsiteY6" fmla="*/ 476486 h 476486"/>
              <a:gd name="connsiteX7" fmla="*/ 259750 w 479658"/>
              <a:gd name="connsiteY7" fmla="*/ 395523 h 476486"/>
              <a:gd name="connsiteX8" fmla="*/ 340713 w 479658"/>
              <a:gd name="connsiteY8" fmla="*/ 314560 h 476486"/>
              <a:gd name="connsiteX9" fmla="*/ 415314 w 479658"/>
              <a:gd name="connsiteY9" fmla="*/ 364008 h 476486"/>
              <a:gd name="connsiteX10" fmla="*/ 429310 w 479658"/>
              <a:gd name="connsiteY10" fmla="*/ 152947 h 476486"/>
              <a:gd name="connsiteX11" fmla="*/ 249990 w 479658"/>
              <a:gd name="connsiteY11" fmla="*/ 133892 h 476486"/>
              <a:gd name="connsiteX12" fmla="*/ 206659 w 479658"/>
              <a:gd name="connsiteY12" fmla="*/ 113697 h 476486"/>
              <a:gd name="connsiteX13" fmla="*/ 200338 w 479658"/>
              <a:gd name="connsiteY13" fmla="*/ 180471 h 476486"/>
              <a:gd name="connsiteX14" fmla="*/ 187207 w 479658"/>
              <a:gd name="connsiteY14" fmla="*/ 264775 h 476486"/>
              <a:gd name="connsiteX15" fmla="*/ 159844 w 479658"/>
              <a:gd name="connsiteY15" fmla="*/ 295281 h 476486"/>
              <a:gd name="connsiteX16" fmla="*/ 157459 w 479658"/>
              <a:gd name="connsiteY16" fmla="*/ 295281 h 476486"/>
              <a:gd name="connsiteX17" fmla="*/ 155564 w 479658"/>
              <a:gd name="connsiteY17" fmla="*/ 304668 h 476486"/>
              <a:gd name="connsiteX18" fmla="*/ 80963 w 479658"/>
              <a:gd name="connsiteY18" fmla="*/ 354116 h 476486"/>
              <a:gd name="connsiteX19" fmla="*/ 0 w 479658"/>
              <a:gd name="connsiteY19" fmla="*/ 273153 h 476486"/>
              <a:gd name="connsiteX20" fmla="*/ 80963 w 479658"/>
              <a:gd name="connsiteY20" fmla="*/ 192190 h 476486"/>
              <a:gd name="connsiteX21" fmla="*/ 138213 w 479658"/>
              <a:gd name="connsiteY21" fmla="*/ 215903 h 476486"/>
              <a:gd name="connsiteX22" fmla="*/ 151444 w 479658"/>
              <a:gd name="connsiteY22" fmla="*/ 235528 h 476486"/>
              <a:gd name="connsiteX23" fmla="*/ 182517 w 479658"/>
              <a:gd name="connsiteY23" fmla="*/ 174942 h 476486"/>
              <a:gd name="connsiteX24" fmla="*/ 202785 w 479658"/>
              <a:gd name="connsiteY24" fmla="*/ 111891 h 476486"/>
              <a:gd name="connsiteX25" fmla="*/ 190924 w 479658"/>
              <a:gd name="connsiteY25" fmla="*/ 106363 h 476486"/>
              <a:gd name="connsiteX26" fmla="*/ 174255 w 479658"/>
              <a:gd name="connsiteY26" fmla="*/ 0 h 476486"/>
              <a:gd name="connsiteX0" fmla="*/ 174255 w 481665"/>
              <a:gd name="connsiteY0" fmla="*/ 0 h 480023"/>
              <a:gd name="connsiteX1" fmla="*/ 417937 w 481665"/>
              <a:gd name="connsiteY1" fmla="*/ 38101 h 480023"/>
              <a:gd name="connsiteX2" fmla="*/ 458418 w 481665"/>
              <a:gd name="connsiteY2" fmla="*/ 151607 h 480023"/>
              <a:gd name="connsiteX3" fmla="*/ 457471 w 481665"/>
              <a:gd name="connsiteY3" fmla="*/ 151693 h 480023"/>
              <a:gd name="connsiteX4" fmla="*/ 458828 w 481665"/>
              <a:gd name="connsiteY4" fmla="*/ 153370 h 480023"/>
              <a:gd name="connsiteX5" fmla="*/ 395813 w 481665"/>
              <a:gd name="connsiteY5" fmla="*/ 464196 h 480023"/>
              <a:gd name="connsiteX6" fmla="*/ 340713 w 481665"/>
              <a:gd name="connsiteY6" fmla="*/ 476486 h 480023"/>
              <a:gd name="connsiteX7" fmla="*/ 259750 w 481665"/>
              <a:gd name="connsiteY7" fmla="*/ 395523 h 480023"/>
              <a:gd name="connsiteX8" fmla="*/ 340713 w 481665"/>
              <a:gd name="connsiteY8" fmla="*/ 314560 h 480023"/>
              <a:gd name="connsiteX9" fmla="*/ 415314 w 481665"/>
              <a:gd name="connsiteY9" fmla="*/ 364008 h 480023"/>
              <a:gd name="connsiteX10" fmla="*/ 429310 w 481665"/>
              <a:gd name="connsiteY10" fmla="*/ 152947 h 480023"/>
              <a:gd name="connsiteX11" fmla="*/ 249990 w 481665"/>
              <a:gd name="connsiteY11" fmla="*/ 133892 h 480023"/>
              <a:gd name="connsiteX12" fmla="*/ 206659 w 481665"/>
              <a:gd name="connsiteY12" fmla="*/ 113697 h 480023"/>
              <a:gd name="connsiteX13" fmla="*/ 200338 w 481665"/>
              <a:gd name="connsiteY13" fmla="*/ 180471 h 480023"/>
              <a:gd name="connsiteX14" fmla="*/ 187207 w 481665"/>
              <a:gd name="connsiteY14" fmla="*/ 264775 h 480023"/>
              <a:gd name="connsiteX15" fmla="*/ 159844 w 481665"/>
              <a:gd name="connsiteY15" fmla="*/ 295281 h 480023"/>
              <a:gd name="connsiteX16" fmla="*/ 157459 w 481665"/>
              <a:gd name="connsiteY16" fmla="*/ 295281 h 480023"/>
              <a:gd name="connsiteX17" fmla="*/ 155564 w 481665"/>
              <a:gd name="connsiteY17" fmla="*/ 304668 h 480023"/>
              <a:gd name="connsiteX18" fmla="*/ 80963 w 481665"/>
              <a:gd name="connsiteY18" fmla="*/ 354116 h 480023"/>
              <a:gd name="connsiteX19" fmla="*/ 0 w 481665"/>
              <a:gd name="connsiteY19" fmla="*/ 273153 h 480023"/>
              <a:gd name="connsiteX20" fmla="*/ 80963 w 481665"/>
              <a:gd name="connsiteY20" fmla="*/ 192190 h 480023"/>
              <a:gd name="connsiteX21" fmla="*/ 138213 w 481665"/>
              <a:gd name="connsiteY21" fmla="*/ 215903 h 480023"/>
              <a:gd name="connsiteX22" fmla="*/ 151444 w 481665"/>
              <a:gd name="connsiteY22" fmla="*/ 235528 h 480023"/>
              <a:gd name="connsiteX23" fmla="*/ 182517 w 481665"/>
              <a:gd name="connsiteY23" fmla="*/ 174942 h 480023"/>
              <a:gd name="connsiteX24" fmla="*/ 202785 w 481665"/>
              <a:gd name="connsiteY24" fmla="*/ 111891 h 480023"/>
              <a:gd name="connsiteX25" fmla="*/ 190924 w 481665"/>
              <a:gd name="connsiteY25" fmla="*/ 106363 h 480023"/>
              <a:gd name="connsiteX26" fmla="*/ 174255 w 481665"/>
              <a:gd name="connsiteY26" fmla="*/ 0 h 480023"/>
              <a:gd name="connsiteX0" fmla="*/ 174255 w 468637"/>
              <a:gd name="connsiteY0" fmla="*/ 0 h 480023"/>
              <a:gd name="connsiteX1" fmla="*/ 417937 w 468637"/>
              <a:gd name="connsiteY1" fmla="*/ 38101 h 480023"/>
              <a:gd name="connsiteX2" fmla="*/ 458418 w 468637"/>
              <a:gd name="connsiteY2" fmla="*/ 151607 h 480023"/>
              <a:gd name="connsiteX3" fmla="*/ 457471 w 468637"/>
              <a:gd name="connsiteY3" fmla="*/ 151693 h 480023"/>
              <a:gd name="connsiteX4" fmla="*/ 458828 w 468637"/>
              <a:gd name="connsiteY4" fmla="*/ 153370 h 480023"/>
              <a:gd name="connsiteX5" fmla="*/ 395813 w 468637"/>
              <a:gd name="connsiteY5" fmla="*/ 464196 h 480023"/>
              <a:gd name="connsiteX6" fmla="*/ 340713 w 468637"/>
              <a:gd name="connsiteY6" fmla="*/ 476486 h 480023"/>
              <a:gd name="connsiteX7" fmla="*/ 259750 w 468637"/>
              <a:gd name="connsiteY7" fmla="*/ 395523 h 480023"/>
              <a:gd name="connsiteX8" fmla="*/ 340713 w 468637"/>
              <a:gd name="connsiteY8" fmla="*/ 314560 h 480023"/>
              <a:gd name="connsiteX9" fmla="*/ 415314 w 468637"/>
              <a:gd name="connsiteY9" fmla="*/ 364008 h 480023"/>
              <a:gd name="connsiteX10" fmla="*/ 429310 w 468637"/>
              <a:gd name="connsiteY10" fmla="*/ 152947 h 480023"/>
              <a:gd name="connsiteX11" fmla="*/ 249990 w 468637"/>
              <a:gd name="connsiteY11" fmla="*/ 133892 h 480023"/>
              <a:gd name="connsiteX12" fmla="*/ 206659 w 468637"/>
              <a:gd name="connsiteY12" fmla="*/ 113697 h 480023"/>
              <a:gd name="connsiteX13" fmla="*/ 200338 w 468637"/>
              <a:gd name="connsiteY13" fmla="*/ 180471 h 480023"/>
              <a:gd name="connsiteX14" fmla="*/ 187207 w 468637"/>
              <a:gd name="connsiteY14" fmla="*/ 264775 h 480023"/>
              <a:gd name="connsiteX15" fmla="*/ 159844 w 468637"/>
              <a:gd name="connsiteY15" fmla="*/ 295281 h 480023"/>
              <a:gd name="connsiteX16" fmla="*/ 157459 w 468637"/>
              <a:gd name="connsiteY16" fmla="*/ 295281 h 480023"/>
              <a:gd name="connsiteX17" fmla="*/ 155564 w 468637"/>
              <a:gd name="connsiteY17" fmla="*/ 304668 h 480023"/>
              <a:gd name="connsiteX18" fmla="*/ 80963 w 468637"/>
              <a:gd name="connsiteY18" fmla="*/ 354116 h 480023"/>
              <a:gd name="connsiteX19" fmla="*/ 0 w 468637"/>
              <a:gd name="connsiteY19" fmla="*/ 273153 h 480023"/>
              <a:gd name="connsiteX20" fmla="*/ 80963 w 468637"/>
              <a:gd name="connsiteY20" fmla="*/ 192190 h 480023"/>
              <a:gd name="connsiteX21" fmla="*/ 138213 w 468637"/>
              <a:gd name="connsiteY21" fmla="*/ 215903 h 480023"/>
              <a:gd name="connsiteX22" fmla="*/ 151444 w 468637"/>
              <a:gd name="connsiteY22" fmla="*/ 235528 h 480023"/>
              <a:gd name="connsiteX23" fmla="*/ 182517 w 468637"/>
              <a:gd name="connsiteY23" fmla="*/ 174942 h 480023"/>
              <a:gd name="connsiteX24" fmla="*/ 202785 w 468637"/>
              <a:gd name="connsiteY24" fmla="*/ 111891 h 480023"/>
              <a:gd name="connsiteX25" fmla="*/ 190924 w 468637"/>
              <a:gd name="connsiteY25" fmla="*/ 106363 h 480023"/>
              <a:gd name="connsiteX26" fmla="*/ 174255 w 468637"/>
              <a:gd name="connsiteY26" fmla="*/ 0 h 480023"/>
              <a:gd name="connsiteX0" fmla="*/ 174255 w 468637"/>
              <a:gd name="connsiteY0" fmla="*/ 0 h 474982"/>
              <a:gd name="connsiteX1" fmla="*/ 417937 w 468637"/>
              <a:gd name="connsiteY1" fmla="*/ 38101 h 474982"/>
              <a:gd name="connsiteX2" fmla="*/ 458418 w 468637"/>
              <a:gd name="connsiteY2" fmla="*/ 151607 h 474982"/>
              <a:gd name="connsiteX3" fmla="*/ 457471 w 468637"/>
              <a:gd name="connsiteY3" fmla="*/ 151693 h 474982"/>
              <a:gd name="connsiteX4" fmla="*/ 458828 w 468637"/>
              <a:gd name="connsiteY4" fmla="*/ 153370 h 474982"/>
              <a:gd name="connsiteX5" fmla="*/ 395813 w 468637"/>
              <a:gd name="connsiteY5" fmla="*/ 464196 h 474982"/>
              <a:gd name="connsiteX6" fmla="*/ 259750 w 468637"/>
              <a:gd name="connsiteY6" fmla="*/ 395523 h 474982"/>
              <a:gd name="connsiteX7" fmla="*/ 340713 w 468637"/>
              <a:gd name="connsiteY7" fmla="*/ 314560 h 474982"/>
              <a:gd name="connsiteX8" fmla="*/ 415314 w 468637"/>
              <a:gd name="connsiteY8" fmla="*/ 364008 h 474982"/>
              <a:gd name="connsiteX9" fmla="*/ 429310 w 468637"/>
              <a:gd name="connsiteY9" fmla="*/ 152947 h 474982"/>
              <a:gd name="connsiteX10" fmla="*/ 249990 w 468637"/>
              <a:gd name="connsiteY10" fmla="*/ 133892 h 474982"/>
              <a:gd name="connsiteX11" fmla="*/ 206659 w 468637"/>
              <a:gd name="connsiteY11" fmla="*/ 113697 h 474982"/>
              <a:gd name="connsiteX12" fmla="*/ 200338 w 468637"/>
              <a:gd name="connsiteY12" fmla="*/ 180471 h 474982"/>
              <a:gd name="connsiteX13" fmla="*/ 187207 w 468637"/>
              <a:gd name="connsiteY13" fmla="*/ 264775 h 474982"/>
              <a:gd name="connsiteX14" fmla="*/ 159844 w 468637"/>
              <a:gd name="connsiteY14" fmla="*/ 295281 h 474982"/>
              <a:gd name="connsiteX15" fmla="*/ 157459 w 468637"/>
              <a:gd name="connsiteY15" fmla="*/ 295281 h 474982"/>
              <a:gd name="connsiteX16" fmla="*/ 155564 w 468637"/>
              <a:gd name="connsiteY16" fmla="*/ 304668 h 474982"/>
              <a:gd name="connsiteX17" fmla="*/ 80963 w 468637"/>
              <a:gd name="connsiteY17" fmla="*/ 354116 h 474982"/>
              <a:gd name="connsiteX18" fmla="*/ 0 w 468637"/>
              <a:gd name="connsiteY18" fmla="*/ 273153 h 474982"/>
              <a:gd name="connsiteX19" fmla="*/ 80963 w 468637"/>
              <a:gd name="connsiteY19" fmla="*/ 192190 h 474982"/>
              <a:gd name="connsiteX20" fmla="*/ 138213 w 468637"/>
              <a:gd name="connsiteY20" fmla="*/ 215903 h 474982"/>
              <a:gd name="connsiteX21" fmla="*/ 151444 w 468637"/>
              <a:gd name="connsiteY21" fmla="*/ 235528 h 474982"/>
              <a:gd name="connsiteX22" fmla="*/ 182517 w 468637"/>
              <a:gd name="connsiteY22" fmla="*/ 174942 h 474982"/>
              <a:gd name="connsiteX23" fmla="*/ 202785 w 468637"/>
              <a:gd name="connsiteY23" fmla="*/ 111891 h 474982"/>
              <a:gd name="connsiteX24" fmla="*/ 190924 w 468637"/>
              <a:gd name="connsiteY24" fmla="*/ 106363 h 474982"/>
              <a:gd name="connsiteX25" fmla="*/ 174255 w 468637"/>
              <a:gd name="connsiteY25" fmla="*/ 0 h 474982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38213 w 468637"/>
              <a:gd name="connsiteY20" fmla="*/ 215903 h 467704"/>
              <a:gd name="connsiteX21" fmla="*/ 151444 w 468637"/>
              <a:gd name="connsiteY21" fmla="*/ 235528 h 467704"/>
              <a:gd name="connsiteX22" fmla="*/ 182517 w 468637"/>
              <a:gd name="connsiteY22" fmla="*/ 174942 h 467704"/>
              <a:gd name="connsiteX23" fmla="*/ 202785 w 468637"/>
              <a:gd name="connsiteY23" fmla="*/ 111891 h 467704"/>
              <a:gd name="connsiteX24" fmla="*/ 190924 w 468637"/>
              <a:gd name="connsiteY24" fmla="*/ 106363 h 467704"/>
              <a:gd name="connsiteX25" fmla="*/ 174255 w 468637"/>
              <a:gd name="connsiteY25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80963 w 468637"/>
              <a:gd name="connsiteY16" fmla="*/ 354116 h 467704"/>
              <a:gd name="connsiteX17" fmla="*/ 0 w 468637"/>
              <a:gd name="connsiteY17" fmla="*/ 273153 h 467704"/>
              <a:gd name="connsiteX18" fmla="*/ 80963 w 468637"/>
              <a:gd name="connsiteY18" fmla="*/ 192190 h 467704"/>
              <a:gd name="connsiteX19" fmla="*/ 151444 w 468637"/>
              <a:gd name="connsiteY19" fmla="*/ 235528 h 467704"/>
              <a:gd name="connsiteX20" fmla="*/ 182517 w 468637"/>
              <a:gd name="connsiteY20" fmla="*/ 174942 h 467704"/>
              <a:gd name="connsiteX21" fmla="*/ 202785 w 468637"/>
              <a:gd name="connsiteY21" fmla="*/ 111891 h 467704"/>
              <a:gd name="connsiteX22" fmla="*/ 190924 w 468637"/>
              <a:gd name="connsiteY22" fmla="*/ 106363 h 467704"/>
              <a:gd name="connsiteX23" fmla="*/ 174255 w 468637"/>
              <a:gd name="connsiteY23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80963 w 468637"/>
              <a:gd name="connsiteY15" fmla="*/ 354116 h 467704"/>
              <a:gd name="connsiteX16" fmla="*/ 0 w 468637"/>
              <a:gd name="connsiteY16" fmla="*/ 273153 h 467704"/>
              <a:gd name="connsiteX17" fmla="*/ 80963 w 468637"/>
              <a:gd name="connsiteY17" fmla="*/ 192190 h 467704"/>
              <a:gd name="connsiteX18" fmla="*/ 151444 w 468637"/>
              <a:gd name="connsiteY18" fmla="*/ 235528 h 467704"/>
              <a:gd name="connsiteX19" fmla="*/ 182517 w 468637"/>
              <a:gd name="connsiteY19" fmla="*/ 174942 h 467704"/>
              <a:gd name="connsiteX20" fmla="*/ 202785 w 468637"/>
              <a:gd name="connsiteY20" fmla="*/ 111891 h 467704"/>
              <a:gd name="connsiteX21" fmla="*/ 190924 w 468637"/>
              <a:gd name="connsiteY21" fmla="*/ 106363 h 467704"/>
              <a:gd name="connsiteX22" fmla="*/ 174255 w 468637"/>
              <a:gd name="connsiteY22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202785 w 468637"/>
              <a:gd name="connsiteY18" fmla="*/ 111891 h 467704"/>
              <a:gd name="connsiteX19" fmla="*/ 190924 w 468637"/>
              <a:gd name="connsiteY19" fmla="*/ 106363 h 467704"/>
              <a:gd name="connsiteX20" fmla="*/ 174255 w 468637"/>
              <a:gd name="connsiteY20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90924 w 468637"/>
              <a:gd name="connsiteY18" fmla="*/ 106363 h 467704"/>
              <a:gd name="connsiteX19" fmla="*/ 174255 w 468637"/>
              <a:gd name="connsiteY19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80963 w 468637"/>
              <a:gd name="connsiteY12" fmla="*/ 354116 h 467704"/>
              <a:gd name="connsiteX13" fmla="*/ 0 w 468637"/>
              <a:gd name="connsiteY13" fmla="*/ 273153 h 467704"/>
              <a:gd name="connsiteX14" fmla="*/ 80963 w 468637"/>
              <a:gd name="connsiteY14" fmla="*/ 192190 h 467704"/>
              <a:gd name="connsiteX15" fmla="*/ 151444 w 468637"/>
              <a:gd name="connsiteY15" fmla="*/ 235528 h 467704"/>
              <a:gd name="connsiteX16" fmla="*/ 182517 w 468637"/>
              <a:gd name="connsiteY16" fmla="*/ 108267 h 467704"/>
              <a:gd name="connsiteX17" fmla="*/ 174255 w 468637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93305 w 387687"/>
              <a:gd name="connsiteY0" fmla="*/ 0 h 467704"/>
              <a:gd name="connsiteX1" fmla="*/ 336987 w 387687"/>
              <a:gd name="connsiteY1" fmla="*/ 38101 h 467704"/>
              <a:gd name="connsiteX2" fmla="*/ 377468 w 387687"/>
              <a:gd name="connsiteY2" fmla="*/ 151607 h 467704"/>
              <a:gd name="connsiteX3" fmla="*/ 376521 w 387687"/>
              <a:gd name="connsiteY3" fmla="*/ 151693 h 467704"/>
              <a:gd name="connsiteX4" fmla="*/ 377878 w 387687"/>
              <a:gd name="connsiteY4" fmla="*/ 153370 h 467704"/>
              <a:gd name="connsiteX5" fmla="*/ 314863 w 387687"/>
              <a:gd name="connsiteY5" fmla="*/ 464196 h 467704"/>
              <a:gd name="connsiteX6" fmla="*/ 178800 w 387687"/>
              <a:gd name="connsiteY6" fmla="*/ 395523 h 467704"/>
              <a:gd name="connsiteX7" fmla="*/ 259763 w 387687"/>
              <a:gd name="connsiteY7" fmla="*/ 314560 h 467704"/>
              <a:gd name="connsiteX8" fmla="*/ 334364 w 387687"/>
              <a:gd name="connsiteY8" fmla="*/ 364008 h 467704"/>
              <a:gd name="connsiteX9" fmla="*/ 348360 w 387687"/>
              <a:gd name="connsiteY9" fmla="*/ 152947 h 467704"/>
              <a:gd name="connsiteX10" fmla="*/ 169040 w 387687"/>
              <a:gd name="connsiteY10" fmla="*/ 133892 h 467704"/>
              <a:gd name="connsiteX11" fmla="*/ 125709 w 387687"/>
              <a:gd name="connsiteY11" fmla="*/ 113697 h 467704"/>
              <a:gd name="connsiteX12" fmla="*/ 76213 w 387687"/>
              <a:gd name="connsiteY12" fmla="*/ 363641 h 467704"/>
              <a:gd name="connsiteX13" fmla="*/ 13 w 387687"/>
              <a:gd name="connsiteY13" fmla="*/ 192190 h 467704"/>
              <a:gd name="connsiteX14" fmla="*/ 70494 w 387687"/>
              <a:gd name="connsiteY14" fmla="*/ 235528 h 467704"/>
              <a:gd name="connsiteX15" fmla="*/ 101567 w 387687"/>
              <a:gd name="connsiteY15" fmla="*/ 108267 h 467704"/>
              <a:gd name="connsiteX16" fmla="*/ 93305 w 387687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67392 w 461774"/>
              <a:gd name="connsiteY0" fmla="*/ 0 h 467704"/>
              <a:gd name="connsiteX1" fmla="*/ 411074 w 461774"/>
              <a:gd name="connsiteY1" fmla="*/ 38101 h 467704"/>
              <a:gd name="connsiteX2" fmla="*/ 451555 w 461774"/>
              <a:gd name="connsiteY2" fmla="*/ 151607 h 467704"/>
              <a:gd name="connsiteX3" fmla="*/ 450608 w 461774"/>
              <a:gd name="connsiteY3" fmla="*/ 151693 h 467704"/>
              <a:gd name="connsiteX4" fmla="*/ 451965 w 461774"/>
              <a:gd name="connsiteY4" fmla="*/ 153370 h 467704"/>
              <a:gd name="connsiteX5" fmla="*/ 388950 w 461774"/>
              <a:gd name="connsiteY5" fmla="*/ 464196 h 467704"/>
              <a:gd name="connsiteX6" fmla="*/ 252887 w 461774"/>
              <a:gd name="connsiteY6" fmla="*/ 395523 h 467704"/>
              <a:gd name="connsiteX7" fmla="*/ 333850 w 461774"/>
              <a:gd name="connsiteY7" fmla="*/ 314560 h 467704"/>
              <a:gd name="connsiteX8" fmla="*/ 408451 w 461774"/>
              <a:gd name="connsiteY8" fmla="*/ 364008 h 467704"/>
              <a:gd name="connsiteX9" fmla="*/ 422447 w 461774"/>
              <a:gd name="connsiteY9" fmla="*/ 152947 h 467704"/>
              <a:gd name="connsiteX10" fmla="*/ 243127 w 461774"/>
              <a:gd name="connsiteY10" fmla="*/ 133892 h 467704"/>
              <a:gd name="connsiteX11" fmla="*/ 199796 w 461774"/>
              <a:gd name="connsiteY11" fmla="*/ 113697 h 467704"/>
              <a:gd name="connsiteX12" fmla="*/ 62194 w 461774"/>
              <a:gd name="connsiteY12" fmla="*/ 368404 h 467704"/>
              <a:gd name="connsiteX13" fmla="*/ 74100 w 461774"/>
              <a:gd name="connsiteY13" fmla="*/ 192190 h 467704"/>
              <a:gd name="connsiteX14" fmla="*/ 144581 w 461774"/>
              <a:gd name="connsiteY14" fmla="*/ 235528 h 467704"/>
              <a:gd name="connsiteX15" fmla="*/ 175654 w 461774"/>
              <a:gd name="connsiteY15" fmla="*/ 108267 h 467704"/>
              <a:gd name="connsiteX16" fmla="*/ 167392 w 461774"/>
              <a:gd name="connsiteY16" fmla="*/ 0 h 467704"/>
              <a:gd name="connsiteX0" fmla="*/ 181222 w 475604"/>
              <a:gd name="connsiteY0" fmla="*/ 0 h 467704"/>
              <a:gd name="connsiteX1" fmla="*/ 424904 w 475604"/>
              <a:gd name="connsiteY1" fmla="*/ 38101 h 467704"/>
              <a:gd name="connsiteX2" fmla="*/ 465385 w 475604"/>
              <a:gd name="connsiteY2" fmla="*/ 151607 h 467704"/>
              <a:gd name="connsiteX3" fmla="*/ 464438 w 475604"/>
              <a:gd name="connsiteY3" fmla="*/ 151693 h 467704"/>
              <a:gd name="connsiteX4" fmla="*/ 465795 w 475604"/>
              <a:gd name="connsiteY4" fmla="*/ 153370 h 467704"/>
              <a:gd name="connsiteX5" fmla="*/ 402780 w 475604"/>
              <a:gd name="connsiteY5" fmla="*/ 464196 h 467704"/>
              <a:gd name="connsiteX6" fmla="*/ 266717 w 475604"/>
              <a:gd name="connsiteY6" fmla="*/ 395523 h 467704"/>
              <a:gd name="connsiteX7" fmla="*/ 347680 w 475604"/>
              <a:gd name="connsiteY7" fmla="*/ 314560 h 467704"/>
              <a:gd name="connsiteX8" fmla="*/ 422281 w 475604"/>
              <a:gd name="connsiteY8" fmla="*/ 364008 h 467704"/>
              <a:gd name="connsiteX9" fmla="*/ 436277 w 475604"/>
              <a:gd name="connsiteY9" fmla="*/ 152947 h 467704"/>
              <a:gd name="connsiteX10" fmla="*/ 256957 w 475604"/>
              <a:gd name="connsiteY10" fmla="*/ 133892 h 467704"/>
              <a:gd name="connsiteX11" fmla="*/ 213626 w 475604"/>
              <a:gd name="connsiteY11" fmla="*/ 113697 h 467704"/>
              <a:gd name="connsiteX12" fmla="*/ 76024 w 475604"/>
              <a:gd name="connsiteY12" fmla="*/ 368404 h 467704"/>
              <a:gd name="connsiteX13" fmla="*/ 87930 w 475604"/>
              <a:gd name="connsiteY13" fmla="*/ 192190 h 467704"/>
              <a:gd name="connsiteX14" fmla="*/ 158411 w 475604"/>
              <a:gd name="connsiteY14" fmla="*/ 235528 h 467704"/>
              <a:gd name="connsiteX15" fmla="*/ 189484 w 475604"/>
              <a:gd name="connsiteY15" fmla="*/ 108267 h 467704"/>
              <a:gd name="connsiteX16" fmla="*/ 181222 w 475604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60776 w 455158"/>
              <a:gd name="connsiteY0" fmla="*/ 0 h 467704"/>
              <a:gd name="connsiteX1" fmla="*/ 404458 w 455158"/>
              <a:gd name="connsiteY1" fmla="*/ 38101 h 467704"/>
              <a:gd name="connsiteX2" fmla="*/ 444939 w 455158"/>
              <a:gd name="connsiteY2" fmla="*/ 151607 h 467704"/>
              <a:gd name="connsiteX3" fmla="*/ 443992 w 455158"/>
              <a:gd name="connsiteY3" fmla="*/ 151693 h 467704"/>
              <a:gd name="connsiteX4" fmla="*/ 445349 w 455158"/>
              <a:gd name="connsiteY4" fmla="*/ 153370 h 467704"/>
              <a:gd name="connsiteX5" fmla="*/ 382334 w 455158"/>
              <a:gd name="connsiteY5" fmla="*/ 464196 h 467704"/>
              <a:gd name="connsiteX6" fmla="*/ 246271 w 455158"/>
              <a:gd name="connsiteY6" fmla="*/ 395523 h 467704"/>
              <a:gd name="connsiteX7" fmla="*/ 327234 w 455158"/>
              <a:gd name="connsiteY7" fmla="*/ 314560 h 467704"/>
              <a:gd name="connsiteX8" fmla="*/ 401835 w 455158"/>
              <a:gd name="connsiteY8" fmla="*/ 364008 h 467704"/>
              <a:gd name="connsiteX9" fmla="*/ 415831 w 455158"/>
              <a:gd name="connsiteY9" fmla="*/ 152947 h 467704"/>
              <a:gd name="connsiteX10" fmla="*/ 236511 w 455158"/>
              <a:gd name="connsiteY10" fmla="*/ 133892 h 467704"/>
              <a:gd name="connsiteX11" fmla="*/ 193180 w 455158"/>
              <a:gd name="connsiteY11" fmla="*/ 113697 h 467704"/>
              <a:gd name="connsiteX12" fmla="*/ 72246 w 455158"/>
              <a:gd name="connsiteY12" fmla="*/ 366023 h 467704"/>
              <a:gd name="connsiteX13" fmla="*/ 67484 w 455158"/>
              <a:gd name="connsiteY13" fmla="*/ 192190 h 467704"/>
              <a:gd name="connsiteX14" fmla="*/ 137965 w 455158"/>
              <a:gd name="connsiteY14" fmla="*/ 235528 h 467704"/>
              <a:gd name="connsiteX15" fmla="*/ 169038 w 455158"/>
              <a:gd name="connsiteY15" fmla="*/ 108267 h 467704"/>
              <a:gd name="connsiteX16" fmla="*/ 160776 w 455158"/>
              <a:gd name="connsiteY16" fmla="*/ 0 h 467704"/>
              <a:gd name="connsiteX0" fmla="*/ 140644 w 435026"/>
              <a:gd name="connsiteY0" fmla="*/ 0 h 467704"/>
              <a:gd name="connsiteX1" fmla="*/ 384326 w 435026"/>
              <a:gd name="connsiteY1" fmla="*/ 38101 h 467704"/>
              <a:gd name="connsiteX2" fmla="*/ 424807 w 435026"/>
              <a:gd name="connsiteY2" fmla="*/ 151607 h 467704"/>
              <a:gd name="connsiteX3" fmla="*/ 423860 w 435026"/>
              <a:gd name="connsiteY3" fmla="*/ 151693 h 467704"/>
              <a:gd name="connsiteX4" fmla="*/ 425217 w 435026"/>
              <a:gd name="connsiteY4" fmla="*/ 153370 h 467704"/>
              <a:gd name="connsiteX5" fmla="*/ 362202 w 435026"/>
              <a:gd name="connsiteY5" fmla="*/ 464196 h 467704"/>
              <a:gd name="connsiteX6" fmla="*/ 226139 w 435026"/>
              <a:gd name="connsiteY6" fmla="*/ 395523 h 467704"/>
              <a:gd name="connsiteX7" fmla="*/ 307102 w 435026"/>
              <a:gd name="connsiteY7" fmla="*/ 314560 h 467704"/>
              <a:gd name="connsiteX8" fmla="*/ 381703 w 435026"/>
              <a:gd name="connsiteY8" fmla="*/ 364008 h 467704"/>
              <a:gd name="connsiteX9" fmla="*/ 395699 w 435026"/>
              <a:gd name="connsiteY9" fmla="*/ 152947 h 467704"/>
              <a:gd name="connsiteX10" fmla="*/ 216379 w 435026"/>
              <a:gd name="connsiteY10" fmla="*/ 133892 h 467704"/>
              <a:gd name="connsiteX11" fmla="*/ 173048 w 435026"/>
              <a:gd name="connsiteY11" fmla="*/ 113697 h 467704"/>
              <a:gd name="connsiteX12" fmla="*/ 71164 w 435026"/>
              <a:gd name="connsiteY12" fmla="*/ 375548 h 467704"/>
              <a:gd name="connsiteX13" fmla="*/ 47352 w 435026"/>
              <a:gd name="connsiteY13" fmla="*/ 192190 h 467704"/>
              <a:gd name="connsiteX14" fmla="*/ 117833 w 435026"/>
              <a:gd name="connsiteY14" fmla="*/ 235528 h 467704"/>
              <a:gd name="connsiteX15" fmla="*/ 148906 w 435026"/>
              <a:gd name="connsiteY15" fmla="*/ 108267 h 467704"/>
              <a:gd name="connsiteX16" fmla="*/ 140644 w 435026"/>
              <a:gd name="connsiteY16" fmla="*/ 0 h 467704"/>
              <a:gd name="connsiteX0" fmla="*/ 127650 w 422032"/>
              <a:gd name="connsiteY0" fmla="*/ 0 h 467704"/>
              <a:gd name="connsiteX1" fmla="*/ 371332 w 422032"/>
              <a:gd name="connsiteY1" fmla="*/ 38101 h 467704"/>
              <a:gd name="connsiteX2" fmla="*/ 411813 w 422032"/>
              <a:gd name="connsiteY2" fmla="*/ 151607 h 467704"/>
              <a:gd name="connsiteX3" fmla="*/ 410866 w 422032"/>
              <a:gd name="connsiteY3" fmla="*/ 151693 h 467704"/>
              <a:gd name="connsiteX4" fmla="*/ 412223 w 422032"/>
              <a:gd name="connsiteY4" fmla="*/ 153370 h 467704"/>
              <a:gd name="connsiteX5" fmla="*/ 349208 w 422032"/>
              <a:gd name="connsiteY5" fmla="*/ 464196 h 467704"/>
              <a:gd name="connsiteX6" fmla="*/ 213145 w 422032"/>
              <a:gd name="connsiteY6" fmla="*/ 395523 h 467704"/>
              <a:gd name="connsiteX7" fmla="*/ 294108 w 422032"/>
              <a:gd name="connsiteY7" fmla="*/ 314560 h 467704"/>
              <a:gd name="connsiteX8" fmla="*/ 368709 w 422032"/>
              <a:gd name="connsiteY8" fmla="*/ 364008 h 467704"/>
              <a:gd name="connsiteX9" fmla="*/ 382705 w 422032"/>
              <a:gd name="connsiteY9" fmla="*/ 152947 h 467704"/>
              <a:gd name="connsiteX10" fmla="*/ 203385 w 422032"/>
              <a:gd name="connsiteY10" fmla="*/ 133892 h 467704"/>
              <a:gd name="connsiteX11" fmla="*/ 160054 w 422032"/>
              <a:gd name="connsiteY11" fmla="*/ 113697 h 467704"/>
              <a:gd name="connsiteX12" fmla="*/ 58170 w 422032"/>
              <a:gd name="connsiteY12" fmla="*/ 375548 h 467704"/>
              <a:gd name="connsiteX13" fmla="*/ 1020 w 422032"/>
              <a:gd name="connsiteY13" fmla="*/ 206477 h 467704"/>
              <a:gd name="connsiteX14" fmla="*/ 104839 w 422032"/>
              <a:gd name="connsiteY14" fmla="*/ 235528 h 467704"/>
              <a:gd name="connsiteX15" fmla="*/ 135912 w 422032"/>
              <a:gd name="connsiteY15" fmla="*/ 108267 h 467704"/>
              <a:gd name="connsiteX16" fmla="*/ 127650 w 422032"/>
              <a:gd name="connsiteY16" fmla="*/ 0 h 467704"/>
              <a:gd name="connsiteX0" fmla="*/ 146836 w 441218"/>
              <a:gd name="connsiteY0" fmla="*/ 0 h 467704"/>
              <a:gd name="connsiteX1" fmla="*/ 390518 w 441218"/>
              <a:gd name="connsiteY1" fmla="*/ 38101 h 467704"/>
              <a:gd name="connsiteX2" fmla="*/ 430999 w 441218"/>
              <a:gd name="connsiteY2" fmla="*/ 151607 h 467704"/>
              <a:gd name="connsiteX3" fmla="*/ 430052 w 441218"/>
              <a:gd name="connsiteY3" fmla="*/ 151693 h 467704"/>
              <a:gd name="connsiteX4" fmla="*/ 431409 w 441218"/>
              <a:gd name="connsiteY4" fmla="*/ 153370 h 467704"/>
              <a:gd name="connsiteX5" fmla="*/ 368394 w 441218"/>
              <a:gd name="connsiteY5" fmla="*/ 464196 h 467704"/>
              <a:gd name="connsiteX6" fmla="*/ 232331 w 441218"/>
              <a:gd name="connsiteY6" fmla="*/ 395523 h 467704"/>
              <a:gd name="connsiteX7" fmla="*/ 313294 w 441218"/>
              <a:gd name="connsiteY7" fmla="*/ 314560 h 467704"/>
              <a:gd name="connsiteX8" fmla="*/ 387895 w 441218"/>
              <a:gd name="connsiteY8" fmla="*/ 364008 h 467704"/>
              <a:gd name="connsiteX9" fmla="*/ 401891 w 441218"/>
              <a:gd name="connsiteY9" fmla="*/ 152947 h 467704"/>
              <a:gd name="connsiteX10" fmla="*/ 222571 w 441218"/>
              <a:gd name="connsiteY10" fmla="*/ 133892 h 467704"/>
              <a:gd name="connsiteX11" fmla="*/ 179240 w 441218"/>
              <a:gd name="connsiteY11" fmla="*/ 113697 h 467704"/>
              <a:gd name="connsiteX12" fmla="*/ 77356 w 441218"/>
              <a:gd name="connsiteY12" fmla="*/ 375548 h 467704"/>
              <a:gd name="connsiteX13" fmla="*/ 20206 w 441218"/>
              <a:gd name="connsiteY13" fmla="*/ 206477 h 467704"/>
              <a:gd name="connsiteX14" fmla="*/ 124025 w 441218"/>
              <a:gd name="connsiteY14" fmla="*/ 235528 h 467704"/>
              <a:gd name="connsiteX15" fmla="*/ 155098 w 441218"/>
              <a:gd name="connsiteY15" fmla="*/ 108267 h 467704"/>
              <a:gd name="connsiteX16" fmla="*/ 146836 w 441218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9812"/>
              <a:gd name="connsiteY0" fmla="*/ 0 h 467704"/>
              <a:gd name="connsiteX1" fmla="*/ 407137 w 459812"/>
              <a:gd name="connsiteY1" fmla="*/ 38101 h 467704"/>
              <a:gd name="connsiteX2" fmla="*/ 447618 w 459812"/>
              <a:gd name="connsiteY2" fmla="*/ 151607 h 467704"/>
              <a:gd name="connsiteX3" fmla="*/ 446671 w 459812"/>
              <a:gd name="connsiteY3" fmla="*/ 151693 h 467704"/>
              <a:gd name="connsiteX4" fmla="*/ 448028 w 459812"/>
              <a:gd name="connsiteY4" fmla="*/ 153370 h 467704"/>
              <a:gd name="connsiteX5" fmla="*/ 385013 w 459812"/>
              <a:gd name="connsiteY5" fmla="*/ 464196 h 467704"/>
              <a:gd name="connsiteX6" fmla="*/ 248950 w 459812"/>
              <a:gd name="connsiteY6" fmla="*/ 395523 h 467704"/>
              <a:gd name="connsiteX7" fmla="*/ 329913 w 459812"/>
              <a:gd name="connsiteY7" fmla="*/ 314560 h 467704"/>
              <a:gd name="connsiteX8" fmla="*/ 404514 w 459812"/>
              <a:gd name="connsiteY8" fmla="*/ 364008 h 467704"/>
              <a:gd name="connsiteX9" fmla="*/ 418510 w 459812"/>
              <a:gd name="connsiteY9" fmla="*/ 152947 h 467704"/>
              <a:gd name="connsiteX10" fmla="*/ 239190 w 459812"/>
              <a:gd name="connsiteY10" fmla="*/ 133892 h 467704"/>
              <a:gd name="connsiteX11" fmla="*/ 195859 w 459812"/>
              <a:gd name="connsiteY11" fmla="*/ 113697 h 467704"/>
              <a:gd name="connsiteX12" fmla="*/ 93975 w 459812"/>
              <a:gd name="connsiteY12" fmla="*/ 375548 h 467704"/>
              <a:gd name="connsiteX13" fmla="*/ 36825 w 459812"/>
              <a:gd name="connsiteY13" fmla="*/ 206477 h 467704"/>
              <a:gd name="connsiteX14" fmla="*/ 140644 w 459812"/>
              <a:gd name="connsiteY14" fmla="*/ 235528 h 467704"/>
              <a:gd name="connsiteX15" fmla="*/ 171717 w 459812"/>
              <a:gd name="connsiteY15" fmla="*/ 108267 h 467704"/>
              <a:gd name="connsiteX16" fmla="*/ 163455 w 459812"/>
              <a:gd name="connsiteY16" fmla="*/ 0 h 467704"/>
              <a:gd name="connsiteX0" fmla="*/ 163455 w 459812"/>
              <a:gd name="connsiteY0" fmla="*/ 0 h 464276"/>
              <a:gd name="connsiteX1" fmla="*/ 407137 w 459812"/>
              <a:gd name="connsiteY1" fmla="*/ 38101 h 464276"/>
              <a:gd name="connsiteX2" fmla="*/ 447618 w 459812"/>
              <a:gd name="connsiteY2" fmla="*/ 151607 h 464276"/>
              <a:gd name="connsiteX3" fmla="*/ 446671 w 459812"/>
              <a:gd name="connsiteY3" fmla="*/ 151693 h 464276"/>
              <a:gd name="connsiteX4" fmla="*/ 448028 w 459812"/>
              <a:gd name="connsiteY4" fmla="*/ 153370 h 464276"/>
              <a:gd name="connsiteX5" fmla="*/ 385013 w 459812"/>
              <a:gd name="connsiteY5" fmla="*/ 464196 h 464276"/>
              <a:gd name="connsiteX6" fmla="*/ 248950 w 459812"/>
              <a:gd name="connsiteY6" fmla="*/ 395523 h 464276"/>
              <a:gd name="connsiteX7" fmla="*/ 329913 w 459812"/>
              <a:gd name="connsiteY7" fmla="*/ 314560 h 464276"/>
              <a:gd name="connsiteX8" fmla="*/ 404514 w 459812"/>
              <a:gd name="connsiteY8" fmla="*/ 364008 h 464276"/>
              <a:gd name="connsiteX9" fmla="*/ 418510 w 459812"/>
              <a:gd name="connsiteY9" fmla="*/ 152947 h 464276"/>
              <a:gd name="connsiteX10" fmla="*/ 239190 w 459812"/>
              <a:gd name="connsiteY10" fmla="*/ 133892 h 464276"/>
              <a:gd name="connsiteX11" fmla="*/ 195859 w 459812"/>
              <a:gd name="connsiteY11" fmla="*/ 113697 h 464276"/>
              <a:gd name="connsiteX12" fmla="*/ 93975 w 459812"/>
              <a:gd name="connsiteY12" fmla="*/ 375548 h 464276"/>
              <a:gd name="connsiteX13" fmla="*/ 36825 w 459812"/>
              <a:gd name="connsiteY13" fmla="*/ 206477 h 464276"/>
              <a:gd name="connsiteX14" fmla="*/ 140644 w 459812"/>
              <a:gd name="connsiteY14" fmla="*/ 235528 h 464276"/>
              <a:gd name="connsiteX15" fmla="*/ 171717 w 459812"/>
              <a:gd name="connsiteY15" fmla="*/ 108267 h 464276"/>
              <a:gd name="connsiteX16" fmla="*/ 163455 w 459812"/>
              <a:gd name="connsiteY16" fmla="*/ 0 h 464276"/>
              <a:gd name="connsiteX0" fmla="*/ 163455 w 469035"/>
              <a:gd name="connsiteY0" fmla="*/ 0 h 464276"/>
              <a:gd name="connsiteX1" fmla="*/ 407137 w 469035"/>
              <a:gd name="connsiteY1" fmla="*/ 38101 h 464276"/>
              <a:gd name="connsiteX2" fmla="*/ 447618 w 469035"/>
              <a:gd name="connsiteY2" fmla="*/ 151607 h 464276"/>
              <a:gd name="connsiteX3" fmla="*/ 446671 w 469035"/>
              <a:gd name="connsiteY3" fmla="*/ 151693 h 464276"/>
              <a:gd name="connsiteX4" fmla="*/ 459934 w 469035"/>
              <a:gd name="connsiteY4" fmla="*/ 146227 h 464276"/>
              <a:gd name="connsiteX5" fmla="*/ 385013 w 469035"/>
              <a:gd name="connsiteY5" fmla="*/ 464196 h 464276"/>
              <a:gd name="connsiteX6" fmla="*/ 248950 w 469035"/>
              <a:gd name="connsiteY6" fmla="*/ 395523 h 464276"/>
              <a:gd name="connsiteX7" fmla="*/ 329913 w 469035"/>
              <a:gd name="connsiteY7" fmla="*/ 314560 h 464276"/>
              <a:gd name="connsiteX8" fmla="*/ 404514 w 469035"/>
              <a:gd name="connsiteY8" fmla="*/ 364008 h 464276"/>
              <a:gd name="connsiteX9" fmla="*/ 418510 w 469035"/>
              <a:gd name="connsiteY9" fmla="*/ 152947 h 464276"/>
              <a:gd name="connsiteX10" fmla="*/ 239190 w 469035"/>
              <a:gd name="connsiteY10" fmla="*/ 133892 h 464276"/>
              <a:gd name="connsiteX11" fmla="*/ 195859 w 469035"/>
              <a:gd name="connsiteY11" fmla="*/ 113697 h 464276"/>
              <a:gd name="connsiteX12" fmla="*/ 93975 w 469035"/>
              <a:gd name="connsiteY12" fmla="*/ 375548 h 464276"/>
              <a:gd name="connsiteX13" fmla="*/ 36825 w 469035"/>
              <a:gd name="connsiteY13" fmla="*/ 206477 h 464276"/>
              <a:gd name="connsiteX14" fmla="*/ 140644 w 469035"/>
              <a:gd name="connsiteY14" fmla="*/ 235528 h 464276"/>
              <a:gd name="connsiteX15" fmla="*/ 171717 w 469035"/>
              <a:gd name="connsiteY15" fmla="*/ 108267 h 464276"/>
              <a:gd name="connsiteX16" fmla="*/ 163455 w 469035"/>
              <a:gd name="connsiteY16" fmla="*/ 0 h 464276"/>
              <a:gd name="connsiteX0" fmla="*/ 163455 w 447618"/>
              <a:gd name="connsiteY0" fmla="*/ 0 h 464276"/>
              <a:gd name="connsiteX1" fmla="*/ 407137 w 447618"/>
              <a:gd name="connsiteY1" fmla="*/ 38101 h 464276"/>
              <a:gd name="connsiteX2" fmla="*/ 447618 w 447618"/>
              <a:gd name="connsiteY2" fmla="*/ 151607 h 464276"/>
              <a:gd name="connsiteX3" fmla="*/ 446671 w 447618"/>
              <a:gd name="connsiteY3" fmla="*/ 151693 h 464276"/>
              <a:gd name="connsiteX4" fmla="*/ 385013 w 447618"/>
              <a:gd name="connsiteY4" fmla="*/ 464196 h 464276"/>
              <a:gd name="connsiteX5" fmla="*/ 248950 w 447618"/>
              <a:gd name="connsiteY5" fmla="*/ 395523 h 464276"/>
              <a:gd name="connsiteX6" fmla="*/ 329913 w 447618"/>
              <a:gd name="connsiteY6" fmla="*/ 314560 h 464276"/>
              <a:gd name="connsiteX7" fmla="*/ 404514 w 447618"/>
              <a:gd name="connsiteY7" fmla="*/ 364008 h 464276"/>
              <a:gd name="connsiteX8" fmla="*/ 418510 w 447618"/>
              <a:gd name="connsiteY8" fmla="*/ 152947 h 464276"/>
              <a:gd name="connsiteX9" fmla="*/ 239190 w 447618"/>
              <a:gd name="connsiteY9" fmla="*/ 133892 h 464276"/>
              <a:gd name="connsiteX10" fmla="*/ 195859 w 447618"/>
              <a:gd name="connsiteY10" fmla="*/ 113697 h 464276"/>
              <a:gd name="connsiteX11" fmla="*/ 93975 w 447618"/>
              <a:gd name="connsiteY11" fmla="*/ 375548 h 464276"/>
              <a:gd name="connsiteX12" fmla="*/ 36825 w 447618"/>
              <a:gd name="connsiteY12" fmla="*/ 206477 h 464276"/>
              <a:gd name="connsiteX13" fmla="*/ 140644 w 447618"/>
              <a:gd name="connsiteY13" fmla="*/ 235528 h 464276"/>
              <a:gd name="connsiteX14" fmla="*/ 171717 w 447618"/>
              <a:gd name="connsiteY14" fmla="*/ 108267 h 464276"/>
              <a:gd name="connsiteX15" fmla="*/ 163455 w 44761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387845 w 466588"/>
              <a:gd name="connsiteY7" fmla="*/ 342577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87845 w 473031"/>
              <a:gd name="connsiteY7" fmla="*/ 342577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97370 w 473031"/>
              <a:gd name="connsiteY7" fmla="*/ 364009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3031" h="464276">
                <a:moveTo>
                  <a:pt x="163455" y="0"/>
                </a:moveTo>
                <a:cubicBezTo>
                  <a:pt x="224838" y="40482"/>
                  <a:pt x="302892" y="66676"/>
                  <a:pt x="407137" y="38101"/>
                </a:cubicBezTo>
                <a:lnTo>
                  <a:pt x="447618" y="151607"/>
                </a:lnTo>
                <a:lnTo>
                  <a:pt x="446671" y="151693"/>
                </a:lnTo>
                <a:cubicBezTo>
                  <a:pt x="509462" y="324917"/>
                  <a:pt x="448428" y="452897"/>
                  <a:pt x="385013" y="464196"/>
                </a:cubicBezTo>
                <a:cubicBezTo>
                  <a:pt x="244677" y="466455"/>
                  <a:pt x="258133" y="420462"/>
                  <a:pt x="248950" y="395523"/>
                </a:cubicBezTo>
                <a:cubicBezTo>
                  <a:pt x="248950" y="350808"/>
                  <a:pt x="305176" y="319812"/>
                  <a:pt x="329913" y="314560"/>
                </a:cubicBezTo>
                <a:cubicBezTo>
                  <a:pt x="354650" y="309308"/>
                  <a:pt x="385079" y="334951"/>
                  <a:pt x="397370" y="364009"/>
                </a:cubicBezTo>
                <a:cubicBezTo>
                  <a:pt x="405786" y="337867"/>
                  <a:pt x="472257" y="288931"/>
                  <a:pt x="418510" y="152947"/>
                </a:cubicBezTo>
                <a:cubicBezTo>
                  <a:pt x="371955" y="155180"/>
                  <a:pt x="293139" y="155393"/>
                  <a:pt x="239190" y="133892"/>
                </a:cubicBezTo>
                <a:lnTo>
                  <a:pt x="195859" y="113697"/>
                </a:lnTo>
                <a:cubicBezTo>
                  <a:pt x="204201" y="178579"/>
                  <a:pt x="201443" y="391042"/>
                  <a:pt x="93975" y="375548"/>
                </a:cubicBezTo>
                <a:cubicBezTo>
                  <a:pt x="-13493" y="360054"/>
                  <a:pt x="-23340" y="246483"/>
                  <a:pt x="36825" y="206477"/>
                </a:cubicBezTo>
                <a:cubicBezTo>
                  <a:pt x="96990" y="166471"/>
                  <a:pt x="121337" y="216972"/>
                  <a:pt x="140644" y="235528"/>
                </a:cubicBezTo>
                <a:cubicBezTo>
                  <a:pt x="160527" y="233590"/>
                  <a:pt x="166121" y="262606"/>
                  <a:pt x="171717" y="108267"/>
                </a:cubicBezTo>
                <a:lnTo>
                  <a:pt x="163455" y="0"/>
                </a:lnTo>
                <a:close/>
              </a:path>
            </a:pathLst>
          </a:custGeom>
          <a:solidFill>
            <a:srgbClr val="005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任意多边形 178"/>
          <p:cNvSpPr/>
          <p:nvPr/>
        </p:nvSpPr>
        <p:spPr>
          <a:xfrm>
            <a:off x="8610629" y="799416"/>
            <a:ext cx="255926" cy="251189"/>
          </a:xfrm>
          <a:custGeom>
            <a:avLst/>
            <a:gdLst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17704 w 486666"/>
              <a:gd name="connsiteY12" fmla="*/ 375849 h 476486"/>
              <a:gd name="connsiteX13" fmla="*/ 430443 w 486666"/>
              <a:gd name="connsiteY13" fmla="*/ 361307 h 476486"/>
              <a:gd name="connsiteX14" fmla="*/ 452077 w 486666"/>
              <a:gd name="connsiteY14" fmla="*/ 217587 h 476486"/>
              <a:gd name="connsiteX15" fmla="*/ 444392 w 486666"/>
              <a:gd name="connsiteY15" fmla="*/ 152881 h 476486"/>
              <a:gd name="connsiteX16" fmla="*/ 391210 w 486666"/>
              <a:gd name="connsiteY16" fmla="*/ 157709 h 476486"/>
              <a:gd name="connsiteX17" fmla="*/ 249990 w 486666"/>
              <a:gd name="connsiteY17" fmla="*/ 133892 h 476486"/>
              <a:gd name="connsiteX18" fmla="*/ 206659 w 486666"/>
              <a:gd name="connsiteY18" fmla="*/ 113697 h 476486"/>
              <a:gd name="connsiteX19" fmla="*/ 200338 w 486666"/>
              <a:gd name="connsiteY19" fmla="*/ 180471 h 476486"/>
              <a:gd name="connsiteX20" fmla="*/ 187207 w 486666"/>
              <a:gd name="connsiteY20" fmla="*/ 264775 h 476486"/>
              <a:gd name="connsiteX21" fmla="*/ 159844 w 486666"/>
              <a:gd name="connsiteY21" fmla="*/ 295281 h 476486"/>
              <a:gd name="connsiteX22" fmla="*/ 157459 w 486666"/>
              <a:gd name="connsiteY22" fmla="*/ 295281 h 476486"/>
              <a:gd name="connsiteX23" fmla="*/ 155564 w 486666"/>
              <a:gd name="connsiteY23" fmla="*/ 304668 h 476486"/>
              <a:gd name="connsiteX24" fmla="*/ 80963 w 486666"/>
              <a:gd name="connsiteY24" fmla="*/ 354116 h 476486"/>
              <a:gd name="connsiteX25" fmla="*/ 0 w 486666"/>
              <a:gd name="connsiteY25" fmla="*/ 273153 h 476486"/>
              <a:gd name="connsiteX26" fmla="*/ 80963 w 486666"/>
              <a:gd name="connsiteY26" fmla="*/ 192190 h 476486"/>
              <a:gd name="connsiteX27" fmla="*/ 138213 w 486666"/>
              <a:gd name="connsiteY27" fmla="*/ 215903 h 476486"/>
              <a:gd name="connsiteX28" fmla="*/ 151444 w 486666"/>
              <a:gd name="connsiteY28" fmla="*/ 235528 h 476486"/>
              <a:gd name="connsiteX29" fmla="*/ 182517 w 486666"/>
              <a:gd name="connsiteY29" fmla="*/ 174942 h 476486"/>
              <a:gd name="connsiteX30" fmla="*/ 202785 w 486666"/>
              <a:gd name="connsiteY30" fmla="*/ 111891 h 476486"/>
              <a:gd name="connsiteX31" fmla="*/ 190924 w 486666"/>
              <a:gd name="connsiteY31" fmla="*/ 106363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30443 w 486666"/>
              <a:gd name="connsiteY12" fmla="*/ 361307 h 476486"/>
              <a:gd name="connsiteX13" fmla="*/ 452077 w 486666"/>
              <a:gd name="connsiteY13" fmla="*/ 217587 h 476486"/>
              <a:gd name="connsiteX14" fmla="*/ 444392 w 486666"/>
              <a:gd name="connsiteY14" fmla="*/ 152881 h 476486"/>
              <a:gd name="connsiteX15" fmla="*/ 391210 w 486666"/>
              <a:gd name="connsiteY15" fmla="*/ 157709 h 476486"/>
              <a:gd name="connsiteX16" fmla="*/ 249990 w 486666"/>
              <a:gd name="connsiteY16" fmla="*/ 133892 h 476486"/>
              <a:gd name="connsiteX17" fmla="*/ 206659 w 486666"/>
              <a:gd name="connsiteY17" fmla="*/ 113697 h 476486"/>
              <a:gd name="connsiteX18" fmla="*/ 200338 w 486666"/>
              <a:gd name="connsiteY18" fmla="*/ 180471 h 476486"/>
              <a:gd name="connsiteX19" fmla="*/ 187207 w 486666"/>
              <a:gd name="connsiteY19" fmla="*/ 264775 h 476486"/>
              <a:gd name="connsiteX20" fmla="*/ 159844 w 486666"/>
              <a:gd name="connsiteY20" fmla="*/ 295281 h 476486"/>
              <a:gd name="connsiteX21" fmla="*/ 157459 w 486666"/>
              <a:gd name="connsiteY21" fmla="*/ 295281 h 476486"/>
              <a:gd name="connsiteX22" fmla="*/ 155564 w 486666"/>
              <a:gd name="connsiteY22" fmla="*/ 304668 h 476486"/>
              <a:gd name="connsiteX23" fmla="*/ 80963 w 486666"/>
              <a:gd name="connsiteY23" fmla="*/ 354116 h 476486"/>
              <a:gd name="connsiteX24" fmla="*/ 0 w 486666"/>
              <a:gd name="connsiteY24" fmla="*/ 273153 h 476486"/>
              <a:gd name="connsiteX25" fmla="*/ 80963 w 486666"/>
              <a:gd name="connsiteY25" fmla="*/ 192190 h 476486"/>
              <a:gd name="connsiteX26" fmla="*/ 138213 w 486666"/>
              <a:gd name="connsiteY26" fmla="*/ 215903 h 476486"/>
              <a:gd name="connsiteX27" fmla="*/ 151444 w 486666"/>
              <a:gd name="connsiteY27" fmla="*/ 235528 h 476486"/>
              <a:gd name="connsiteX28" fmla="*/ 182517 w 486666"/>
              <a:gd name="connsiteY28" fmla="*/ 174942 h 476486"/>
              <a:gd name="connsiteX29" fmla="*/ 202785 w 486666"/>
              <a:gd name="connsiteY29" fmla="*/ 111891 h 476486"/>
              <a:gd name="connsiteX30" fmla="*/ 190924 w 486666"/>
              <a:gd name="connsiteY30" fmla="*/ 106363 h 476486"/>
              <a:gd name="connsiteX31" fmla="*/ 174255 w 486666"/>
              <a:gd name="connsiteY31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52077 w 486666"/>
              <a:gd name="connsiteY12" fmla="*/ 217587 h 476486"/>
              <a:gd name="connsiteX13" fmla="*/ 444392 w 486666"/>
              <a:gd name="connsiteY13" fmla="*/ 152881 h 476486"/>
              <a:gd name="connsiteX14" fmla="*/ 391210 w 486666"/>
              <a:gd name="connsiteY14" fmla="*/ 157709 h 476486"/>
              <a:gd name="connsiteX15" fmla="*/ 249990 w 486666"/>
              <a:gd name="connsiteY15" fmla="*/ 133892 h 476486"/>
              <a:gd name="connsiteX16" fmla="*/ 206659 w 486666"/>
              <a:gd name="connsiteY16" fmla="*/ 113697 h 476486"/>
              <a:gd name="connsiteX17" fmla="*/ 200338 w 486666"/>
              <a:gd name="connsiteY17" fmla="*/ 180471 h 476486"/>
              <a:gd name="connsiteX18" fmla="*/ 187207 w 486666"/>
              <a:gd name="connsiteY18" fmla="*/ 264775 h 476486"/>
              <a:gd name="connsiteX19" fmla="*/ 159844 w 486666"/>
              <a:gd name="connsiteY19" fmla="*/ 295281 h 476486"/>
              <a:gd name="connsiteX20" fmla="*/ 157459 w 486666"/>
              <a:gd name="connsiteY20" fmla="*/ 295281 h 476486"/>
              <a:gd name="connsiteX21" fmla="*/ 155564 w 486666"/>
              <a:gd name="connsiteY21" fmla="*/ 304668 h 476486"/>
              <a:gd name="connsiteX22" fmla="*/ 80963 w 486666"/>
              <a:gd name="connsiteY22" fmla="*/ 354116 h 476486"/>
              <a:gd name="connsiteX23" fmla="*/ 0 w 486666"/>
              <a:gd name="connsiteY23" fmla="*/ 273153 h 476486"/>
              <a:gd name="connsiteX24" fmla="*/ 80963 w 486666"/>
              <a:gd name="connsiteY24" fmla="*/ 192190 h 476486"/>
              <a:gd name="connsiteX25" fmla="*/ 138213 w 486666"/>
              <a:gd name="connsiteY25" fmla="*/ 215903 h 476486"/>
              <a:gd name="connsiteX26" fmla="*/ 151444 w 486666"/>
              <a:gd name="connsiteY26" fmla="*/ 235528 h 476486"/>
              <a:gd name="connsiteX27" fmla="*/ 182517 w 486666"/>
              <a:gd name="connsiteY27" fmla="*/ 174942 h 476486"/>
              <a:gd name="connsiteX28" fmla="*/ 202785 w 486666"/>
              <a:gd name="connsiteY28" fmla="*/ 111891 h 476486"/>
              <a:gd name="connsiteX29" fmla="*/ 190924 w 486666"/>
              <a:gd name="connsiteY29" fmla="*/ 106363 h 476486"/>
              <a:gd name="connsiteX30" fmla="*/ 174255 w 486666"/>
              <a:gd name="connsiteY30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391210 w 486666"/>
              <a:gd name="connsiteY12" fmla="*/ 157709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91639 w 479658"/>
              <a:gd name="connsiteY6" fmla="*/ 457036 h 476486"/>
              <a:gd name="connsiteX7" fmla="*/ 340713 w 479658"/>
              <a:gd name="connsiteY7" fmla="*/ 476486 h 476486"/>
              <a:gd name="connsiteX8" fmla="*/ 259750 w 479658"/>
              <a:gd name="connsiteY8" fmla="*/ 395523 h 476486"/>
              <a:gd name="connsiteX9" fmla="*/ 340713 w 479658"/>
              <a:gd name="connsiteY9" fmla="*/ 314560 h 476486"/>
              <a:gd name="connsiteX10" fmla="*/ 415314 w 479658"/>
              <a:gd name="connsiteY10" fmla="*/ 364008 h 476486"/>
              <a:gd name="connsiteX11" fmla="*/ 429310 w 479658"/>
              <a:gd name="connsiteY11" fmla="*/ 152947 h 476486"/>
              <a:gd name="connsiteX12" fmla="*/ 249990 w 479658"/>
              <a:gd name="connsiteY12" fmla="*/ 133892 h 476486"/>
              <a:gd name="connsiteX13" fmla="*/ 206659 w 479658"/>
              <a:gd name="connsiteY13" fmla="*/ 113697 h 476486"/>
              <a:gd name="connsiteX14" fmla="*/ 200338 w 479658"/>
              <a:gd name="connsiteY14" fmla="*/ 180471 h 476486"/>
              <a:gd name="connsiteX15" fmla="*/ 187207 w 479658"/>
              <a:gd name="connsiteY15" fmla="*/ 264775 h 476486"/>
              <a:gd name="connsiteX16" fmla="*/ 159844 w 479658"/>
              <a:gd name="connsiteY16" fmla="*/ 295281 h 476486"/>
              <a:gd name="connsiteX17" fmla="*/ 157459 w 479658"/>
              <a:gd name="connsiteY17" fmla="*/ 295281 h 476486"/>
              <a:gd name="connsiteX18" fmla="*/ 155564 w 479658"/>
              <a:gd name="connsiteY18" fmla="*/ 304668 h 476486"/>
              <a:gd name="connsiteX19" fmla="*/ 80963 w 479658"/>
              <a:gd name="connsiteY19" fmla="*/ 354116 h 476486"/>
              <a:gd name="connsiteX20" fmla="*/ 0 w 479658"/>
              <a:gd name="connsiteY20" fmla="*/ 273153 h 476486"/>
              <a:gd name="connsiteX21" fmla="*/ 80963 w 479658"/>
              <a:gd name="connsiteY21" fmla="*/ 192190 h 476486"/>
              <a:gd name="connsiteX22" fmla="*/ 138213 w 479658"/>
              <a:gd name="connsiteY22" fmla="*/ 215903 h 476486"/>
              <a:gd name="connsiteX23" fmla="*/ 151444 w 479658"/>
              <a:gd name="connsiteY23" fmla="*/ 235528 h 476486"/>
              <a:gd name="connsiteX24" fmla="*/ 182517 w 479658"/>
              <a:gd name="connsiteY24" fmla="*/ 174942 h 476486"/>
              <a:gd name="connsiteX25" fmla="*/ 202785 w 479658"/>
              <a:gd name="connsiteY25" fmla="*/ 111891 h 476486"/>
              <a:gd name="connsiteX26" fmla="*/ 190924 w 479658"/>
              <a:gd name="connsiteY26" fmla="*/ 106363 h 476486"/>
              <a:gd name="connsiteX27" fmla="*/ 174255 w 479658"/>
              <a:gd name="connsiteY27" fmla="*/ 0 h 476486"/>
              <a:gd name="connsiteX0" fmla="*/ 174255 w 479658"/>
              <a:gd name="connsiteY0" fmla="*/ 0 h 477221"/>
              <a:gd name="connsiteX1" fmla="*/ 417937 w 479658"/>
              <a:gd name="connsiteY1" fmla="*/ 38101 h 477221"/>
              <a:gd name="connsiteX2" fmla="*/ 458418 w 479658"/>
              <a:gd name="connsiteY2" fmla="*/ 151607 h 477221"/>
              <a:gd name="connsiteX3" fmla="*/ 457471 w 479658"/>
              <a:gd name="connsiteY3" fmla="*/ 151693 h 477221"/>
              <a:gd name="connsiteX4" fmla="*/ 458828 w 479658"/>
              <a:gd name="connsiteY4" fmla="*/ 153370 h 477221"/>
              <a:gd name="connsiteX5" fmla="*/ 391051 w 479658"/>
              <a:gd name="connsiteY5" fmla="*/ 459434 h 477221"/>
              <a:gd name="connsiteX6" fmla="*/ 424977 w 479658"/>
              <a:gd name="connsiteY6" fmla="*/ 430842 h 477221"/>
              <a:gd name="connsiteX7" fmla="*/ 340713 w 479658"/>
              <a:gd name="connsiteY7" fmla="*/ 476486 h 477221"/>
              <a:gd name="connsiteX8" fmla="*/ 259750 w 479658"/>
              <a:gd name="connsiteY8" fmla="*/ 395523 h 477221"/>
              <a:gd name="connsiteX9" fmla="*/ 340713 w 479658"/>
              <a:gd name="connsiteY9" fmla="*/ 314560 h 477221"/>
              <a:gd name="connsiteX10" fmla="*/ 415314 w 479658"/>
              <a:gd name="connsiteY10" fmla="*/ 364008 h 477221"/>
              <a:gd name="connsiteX11" fmla="*/ 429310 w 479658"/>
              <a:gd name="connsiteY11" fmla="*/ 152947 h 477221"/>
              <a:gd name="connsiteX12" fmla="*/ 249990 w 479658"/>
              <a:gd name="connsiteY12" fmla="*/ 133892 h 477221"/>
              <a:gd name="connsiteX13" fmla="*/ 206659 w 479658"/>
              <a:gd name="connsiteY13" fmla="*/ 113697 h 477221"/>
              <a:gd name="connsiteX14" fmla="*/ 200338 w 479658"/>
              <a:gd name="connsiteY14" fmla="*/ 180471 h 477221"/>
              <a:gd name="connsiteX15" fmla="*/ 187207 w 479658"/>
              <a:gd name="connsiteY15" fmla="*/ 264775 h 477221"/>
              <a:gd name="connsiteX16" fmla="*/ 159844 w 479658"/>
              <a:gd name="connsiteY16" fmla="*/ 295281 h 477221"/>
              <a:gd name="connsiteX17" fmla="*/ 157459 w 479658"/>
              <a:gd name="connsiteY17" fmla="*/ 295281 h 477221"/>
              <a:gd name="connsiteX18" fmla="*/ 155564 w 479658"/>
              <a:gd name="connsiteY18" fmla="*/ 304668 h 477221"/>
              <a:gd name="connsiteX19" fmla="*/ 80963 w 479658"/>
              <a:gd name="connsiteY19" fmla="*/ 354116 h 477221"/>
              <a:gd name="connsiteX20" fmla="*/ 0 w 479658"/>
              <a:gd name="connsiteY20" fmla="*/ 273153 h 477221"/>
              <a:gd name="connsiteX21" fmla="*/ 80963 w 479658"/>
              <a:gd name="connsiteY21" fmla="*/ 192190 h 477221"/>
              <a:gd name="connsiteX22" fmla="*/ 138213 w 479658"/>
              <a:gd name="connsiteY22" fmla="*/ 215903 h 477221"/>
              <a:gd name="connsiteX23" fmla="*/ 151444 w 479658"/>
              <a:gd name="connsiteY23" fmla="*/ 235528 h 477221"/>
              <a:gd name="connsiteX24" fmla="*/ 182517 w 479658"/>
              <a:gd name="connsiteY24" fmla="*/ 174942 h 477221"/>
              <a:gd name="connsiteX25" fmla="*/ 202785 w 479658"/>
              <a:gd name="connsiteY25" fmla="*/ 111891 h 477221"/>
              <a:gd name="connsiteX26" fmla="*/ 190924 w 479658"/>
              <a:gd name="connsiteY26" fmla="*/ 106363 h 477221"/>
              <a:gd name="connsiteX27" fmla="*/ 174255 w 479658"/>
              <a:gd name="connsiteY27" fmla="*/ 0 h 477221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40713 w 479658"/>
              <a:gd name="connsiteY6" fmla="*/ 476486 h 476486"/>
              <a:gd name="connsiteX7" fmla="*/ 259750 w 479658"/>
              <a:gd name="connsiteY7" fmla="*/ 395523 h 476486"/>
              <a:gd name="connsiteX8" fmla="*/ 340713 w 479658"/>
              <a:gd name="connsiteY8" fmla="*/ 314560 h 476486"/>
              <a:gd name="connsiteX9" fmla="*/ 415314 w 479658"/>
              <a:gd name="connsiteY9" fmla="*/ 364008 h 476486"/>
              <a:gd name="connsiteX10" fmla="*/ 429310 w 479658"/>
              <a:gd name="connsiteY10" fmla="*/ 152947 h 476486"/>
              <a:gd name="connsiteX11" fmla="*/ 249990 w 479658"/>
              <a:gd name="connsiteY11" fmla="*/ 133892 h 476486"/>
              <a:gd name="connsiteX12" fmla="*/ 206659 w 479658"/>
              <a:gd name="connsiteY12" fmla="*/ 113697 h 476486"/>
              <a:gd name="connsiteX13" fmla="*/ 200338 w 479658"/>
              <a:gd name="connsiteY13" fmla="*/ 180471 h 476486"/>
              <a:gd name="connsiteX14" fmla="*/ 187207 w 479658"/>
              <a:gd name="connsiteY14" fmla="*/ 264775 h 476486"/>
              <a:gd name="connsiteX15" fmla="*/ 159844 w 479658"/>
              <a:gd name="connsiteY15" fmla="*/ 295281 h 476486"/>
              <a:gd name="connsiteX16" fmla="*/ 157459 w 479658"/>
              <a:gd name="connsiteY16" fmla="*/ 295281 h 476486"/>
              <a:gd name="connsiteX17" fmla="*/ 155564 w 479658"/>
              <a:gd name="connsiteY17" fmla="*/ 304668 h 476486"/>
              <a:gd name="connsiteX18" fmla="*/ 80963 w 479658"/>
              <a:gd name="connsiteY18" fmla="*/ 354116 h 476486"/>
              <a:gd name="connsiteX19" fmla="*/ 0 w 479658"/>
              <a:gd name="connsiteY19" fmla="*/ 273153 h 476486"/>
              <a:gd name="connsiteX20" fmla="*/ 80963 w 479658"/>
              <a:gd name="connsiteY20" fmla="*/ 192190 h 476486"/>
              <a:gd name="connsiteX21" fmla="*/ 138213 w 479658"/>
              <a:gd name="connsiteY21" fmla="*/ 215903 h 476486"/>
              <a:gd name="connsiteX22" fmla="*/ 151444 w 479658"/>
              <a:gd name="connsiteY22" fmla="*/ 235528 h 476486"/>
              <a:gd name="connsiteX23" fmla="*/ 182517 w 479658"/>
              <a:gd name="connsiteY23" fmla="*/ 174942 h 476486"/>
              <a:gd name="connsiteX24" fmla="*/ 202785 w 479658"/>
              <a:gd name="connsiteY24" fmla="*/ 111891 h 476486"/>
              <a:gd name="connsiteX25" fmla="*/ 190924 w 479658"/>
              <a:gd name="connsiteY25" fmla="*/ 106363 h 476486"/>
              <a:gd name="connsiteX26" fmla="*/ 174255 w 479658"/>
              <a:gd name="connsiteY26" fmla="*/ 0 h 476486"/>
              <a:gd name="connsiteX0" fmla="*/ 174255 w 481665"/>
              <a:gd name="connsiteY0" fmla="*/ 0 h 480023"/>
              <a:gd name="connsiteX1" fmla="*/ 417937 w 481665"/>
              <a:gd name="connsiteY1" fmla="*/ 38101 h 480023"/>
              <a:gd name="connsiteX2" fmla="*/ 458418 w 481665"/>
              <a:gd name="connsiteY2" fmla="*/ 151607 h 480023"/>
              <a:gd name="connsiteX3" fmla="*/ 457471 w 481665"/>
              <a:gd name="connsiteY3" fmla="*/ 151693 h 480023"/>
              <a:gd name="connsiteX4" fmla="*/ 458828 w 481665"/>
              <a:gd name="connsiteY4" fmla="*/ 153370 h 480023"/>
              <a:gd name="connsiteX5" fmla="*/ 395813 w 481665"/>
              <a:gd name="connsiteY5" fmla="*/ 464196 h 480023"/>
              <a:gd name="connsiteX6" fmla="*/ 340713 w 481665"/>
              <a:gd name="connsiteY6" fmla="*/ 476486 h 480023"/>
              <a:gd name="connsiteX7" fmla="*/ 259750 w 481665"/>
              <a:gd name="connsiteY7" fmla="*/ 395523 h 480023"/>
              <a:gd name="connsiteX8" fmla="*/ 340713 w 481665"/>
              <a:gd name="connsiteY8" fmla="*/ 314560 h 480023"/>
              <a:gd name="connsiteX9" fmla="*/ 415314 w 481665"/>
              <a:gd name="connsiteY9" fmla="*/ 364008 h 480023"/>
              <a:gd name="connsiteX10" fmla="*/ 429310 w 481665"/>
              <a:gd name="connsiteY10" fmla="*/ 152947 h 480023"/>
              <a:gd name="connsiteX11" fmla="*/ 249990 w 481665"/>
              <a:gd name="connsiteY11" fmla="*/ 133892 h 480023"/>
              <a:gd name="connsiteX12" fmla="*/ 206659 w 481665"/>
              <a:gd name="connsiteY12" fmla="*/ 113697 h 480023"/>
              <a:gd name="connsiteX13" fmla="*/ 200338 w 481665"/>
              <a:gd name="connsiteY13" fmla="*/ 180471 h 480023"/>
              <a:gd name="connsiteX14" fmla="*/ 187207 w 481665"/>
              <a:gd name="connsiteY14" fmla="*/ 264775 h 480023"/>
              <a:gd name="connsiteX15" fmla="*/ 159844 w 481665"/>
              <a:gd name="connsiteY15" fmla="*/ 295281 h 480023"/>
              <a:gd name="connsiteX16" fmla="*/ 157459 w 481665"/>
              <a:gd name="connsiteY16" fmla="*/ 295281 h 480023"/>
              <a:gd name="connsiteX17" fmla="*/ 155564 w 481665"/>
              <a:gd name="connsiteY17" fmla="*/ 304668 h 480023"/>
              <a:gd name="connsiteX18" fmla="*/ 80963 w 481665"/>
              <a:gd name="connsiteY18" fmla="*/ 354116 h 480023"/>
              <a:gd name="connsiteX19" fmla="*/ 0 w 481665"/>
              <a:gd name="connsiteY19" fmla="*/ 273153 h 480023"/>
              <a:gd name="connsiteX20" fmla="*/ 80963 w 481665"/>
              <a:gd name="connsiteY20" fmla="*/ 192190 h 480023"/>
              <a:gd name="connsiteX21" fmla="*/ 138213 w 481665"/>
              <a:gd name="connsiteY21" fmla="*/ 215903 h 480023"/>
              <a:gd name="connsiteX22" fmla="*/ 151444 w 481665"/>
              <a:gd name="connsiteY22" fmla="*/ 235528 h 480023"/>
              <a:gd name="connsiteX23" fmla="*/ 182517 w 481665"/>
              <a:gd name="connsiteY23" fmla="*/ 174942 h 480023"/>
              <a:gd name="connsiteX24" fmla="*/ 202785 w 481665"/>
              <a:gd name="connsiteY24" fmla="*/ 111891 h 480023"/>
              <a:gd name="connsiteX25" fmla="*/ 190924 w 481665"/>
              <a:gd name="connsiteY25" fmla="*/ 106363 h 480023"/>
              <a:gd name="connsiteX26" fmla="*/ 174255 w 481665"/>
              <a:gd name="connsiteY26" fmla="*/ 0 h 480023"/>
              <a:gd name="connsiteX0" fmla="*/ 174255 w 468637"/>
              <a:gd name="connsiteY0" fmla="*/ 0 h 480023"/>
              <a:gd name="connsiteX1" fmla="*/ 417937 w 468637"/>
              <a:gd name="connsiteY1" fmla="*/ 38101 h 480023"/>
              <a:gd name="connsiteX2" fmla="*/ 458418 w 468637"/>
              <a:gd name="connsiteY2" fmla="*/ 151607 h 480023"/>
              <a:gd name="connsiteX3" fmla="*/ 457471 w 468637"/>
              <a:gd name="connsiteY3" fmla="*/ 151693 h 480023"/>
              <a:gd name="connsiteX4" fmla="*/ 458828 w 468637"/>
              <a:gd name="connsiteY4" fmla="*/ 153370 h 480023"/>
              <a:gd name="connsiteX5" fmla="*/ 395813 w 468637"/>
              <a:gd name="connsiteY5" fmla="*/ 464196 h 480023"/>
              <a:gd name="connsiteX6" fmla="*/ 340713 w 468637"/>
              <a:gd name="connsiteY6" fmla="*/ 476486 h 480023"/>
              <a:gd name="connsiteX7" fmla="*/ 259750 w 468637"/>
              <a:gd name="connsiteY7" fmla="*/ 395523 h 480023"/>
              <a:gd name="connsiteX8" fmla="*/ 340713 w 468637"/>
              <a:gd name="connsiteY8" fmla="*/ 314560 h 480023"/>
              <a:gd name="connsiteX9" fmla="*/ 415314 w 468637"/>
              <a:gd name="connsiteY9" fmla="*/ 364008 h 480023"/>
              <a:gd name="connsiteX10" fmla="*/ 429310 w 468637"/>
              <a:gd name="connsiteY10" fmla="*/ 152947 h 480023"/>
              <a:gd name="connsiteX11" fmla="*/ 249990 w 468637"/>
              <a:gd name="connsiteY11" fmla="*/ 133892 h 480023"/>
              <a:gd name="connsiteX12" fmla="*/ 206659 w 468637"/>
              <a:gd name="connsiteY12" fmla="*/ 113697 h 480023"/>
              <a:gd name="connsiteX13" fmla="*/ 200338 w 468637"/>
              <a:gd name="connsiteY13" fmla="*/ 180471 h 480023"/>
              <a:gd name="connsiteX14" fmla="*/ 187207 w 468637"/>
              <a:gd name="connsiteY14" fmla="*/ 264775 h 480023"/>
              <a:gd name="connsiteX15" fmla="*/ 159844 w 468637"/>
              <a:gd name="connsiteY15" fmla="*/ 295281 h 480023"/>
              <a:gd name="connsiteX16" fmla="*/ 157459 w 468637"/>
              <a:gd name="connsiteY16" fmla="*/ 295281 h 480023"/>
              <a:gd name="connsiteX17" fmla="*/ 155564 w 468637"/>
              <a:gd name="connsiteY17" fmla="*/ 304668 h 480023"/>
              <a:gd name="connsiteX18" fmla="*/ 80963 w 468637"/>
              <a:gd name="connsiteY18" fmla="*/ 354116 h 480023"/>
              <a:gd name="connsiteX19" fmla="*/ 0 w 468637"/>
              <a:gd name="connsiteY19" fmla="*/ 273153 h 480023"/>
              <a:gd name="connsiteX20" fmla="*/ 80963 w 468637"/>
              <a:gd name="connsiteY20" fmla="*/ 192190 h 480023"/>
              <a:gd name="connsiteX21" fmla="*/ 138213 w 468637"/>
              <a:gd name="connsiteY21" fmla="*/ 215903 h 480023"/>
              <a:gd name="connsiteX22" fmla="*/ 151444 w 468637"/>
              <a:gd name="connsiteY22" fmla="*/ 235528 h 480023"/>
              <a:gd name="connsiteX23" fmla="*/ 182517 w 468637"/>
              <a:gd name="connsiteY23" fmla="*/ 174942 h 480023"/>
              <a:gd name="connsiteX24" fmla="*/ 202785 w 468637"/>
              <a:gd name="connsiteY24" fmla="*/ 111891 h 480023"/>
              <a:gd name="connsiteX25" fmla="*/ 190924 w 468637"/>
              <a:gd name="connsiteY25" fmla="*/ 106363 h 480023"/>
              <a:gd name="connsiteX26" fmla="*/ 174255 w 468637"/>
              <a:gd name="connsiteY26" fmla="*/ 0 h 480023"/>
              <a:gd name="connsiteX0" fmla="*/ 174255 w 468637"/>
              <a:gd name="connsiteY0" fmla="*/ 0 h 474982"/>
              <a:gd name="connsiteX1" fmla="*/ 417937 w 468637"/>
              <a:gd name="connsiteY1" fmla="*/ 38101 h 474982"/>
              <a:gd name="connsiteX2" fmla="*/ 458418 w 468637"/>
              <a:gd name="connsiteY2" fmla="*/ 151607 h 474982"/>
              <a:gd name="connsiteX3" fmla="*/ 457471 w 468637"/>
              <a:gd name="connsiteY3" fmla="*/ 151693 h 474982"/>
              <a:gd name="connsiteX4" fmla="*/ 458828 w 468637"/>
              <a:gd name="connsiteY4" fmla="*/ 153370 h 474982"/>
              <a:gd name="connsiteX5" fmla="*/ 395813 w 468637"/>
              <a:gd name="connsiteY5" fmla="*/ 464196 h 474982"/>
              <a:gd name="connsiteX6" fmla="*/ 259750 w 468637"/>
              <a:gd name="connsiteY6" fmla="*/ 395523 h 474982"/>
              <a:gd name="connsiteX7" fmla="*/ 340713 w 468637"/>
              <a:gd name="connsiteY7" fmla="*/ 314560 h 474982"/>
              <a:gd name="connsiteX8" fmla="*/ 415314 w 468637"/>
              <a:gd name="connsiteY8" fmla="*/ 364008 h 474982"/>
              <a:gd name="connsiteX9" fmla="*/ 429310 w 468637"/>
              <a:gd name="connsiteY9" fmla="*/ 152947 h 474982"/>
              <a:gd name="connsiteX10" fmla="*/ 249990 w 468637"/>
              <a:gd name="connsiteY10" fmla="*/ 133892 h 474982"/>
              <a:gd name="connsiteX11" fmla="*/ 206659 w 468637"/>
              <a:gd name="connsiteY11" fmla="*/ 113697 h 474982"/>
              <a:gd name="connsiteX12" fmla="*/ 200338 w 468637"/>
              <a:gd name="connsiteY12" fmla="*/ 180471 h 474982"/>
              <a:gd name="connsiteX13" fmla="*/ 187207 w 468637"/>
              <a:gd name="connsiteY13" fmla="*/ 264775 h 474982"/>
              <a:gd name="connsiteX14" fmla="*/ 159844 w 468637"/>
              <a:gd name="connsiteY14" fmla="*/ 295281 h 474982"/>
              <a:gd name="connsiteX15" fmla="*/ 157459 w 468637"/>
              <a:gd name="connsiteY15" fmla="*/ 295281 h 474982"/>
              <a:gd name="connsiteX16" fmla="*/ 155564 w 468637"/>
              <a:gd name="connsiteY16" fmla="*/ 304668 h 474982"/>
              <a:gd name="connsiteX17" fmla="*/ 80963 w 468637"/>
              <a:gd name="connsiteY17" fmla="*/ 354116 h 474982"/>
              <a:gd name="connsiteX18" fmla="*/ 0 w 468637"/>
              <a:gd name="connsiteY18" fmla="*/ 273153 h 474982"/>
              <a:gd name="connsiteX19" fmla="*/ 80963 w 468637"/>
              <a:gd name="connsiteY19" fmla="*/ 192190 h 474982"/>
              <a:gd name="connsiteX20" fmla="*/ 138213 w 468637"/>
              <a:gd name="connsiteY20" fmla="*/ 215903 h 474982"/>
              <a:gd name="connsiteX21" fmla="*/ 151444 w 468637"/>
              <a:gd name="connsiteY21" fmla="*/ 235528 h 474982"/>
              <a:gd name="connsiteX22" fmla="*/ 182517 w 468637"/>
              <a:gd name="connsiteY22" fmla="*/ 174942 h 474982"/>
              <a:gd name="connsiteX23" fmla="*/ 202785 w 468637"/>
              <a:gd name="connsiteY23" fmla="*/ 111891 h 474982"/>
              <a:gd name="connsiteX24" fmla="*/ 190924 w 468637"/>
              <a:gd name="connsiteY24" fmla="*/ 106363 h 474982"/>
              <a:gd name="connsiteX25" fmla="*/ 174255 w 468637"/>
              <a:gd name="connsiteY25" fmla="*/ 0 h 474982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38213 w 468637"/>
              <a:gd name="connsiteY20" fmla="*/ 215903 h 467704"/>
              <a:gd name="connsiteX21" fmla="*/ 151444 w 468637"/>
              <a:gd name="connsiteY21" fmla="*/ 235528 h 467704"/>
              <a:gd name="connsiteX22" fmla="*/ 182517 w 468637"/>
              <a:gd name="connsiteY22" fmla="*/ 174942 h 467704"/>
              <a:gd name="connsiteX23" fmla="*/ 202785 w 468637"/>
              <a:gd name="connsiteY23" fmla="*/ 111891 h 467704"/>
              <a:gd name="connsiteX24" fmla="*/ 190924 w 468637"/>
              <a:gd name="connsiteY24" fmla="*/ 106363 h 467704"/>
              <a:gd name="connsiteX25" fmla="*/ 174255 w 468637"/>
              <a:gd name="connsiteY25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80963 w 468637"/>
              <a:gd name="connsiteY16" fmla="*/ 354116 h 467704"/>
              <a:gd name="connsiteX17" fmla="*/ 0 w 468637"/>
              <a:gd name="connsiteY17" fmla="*/ 273153 h 467704"/>
              <a:gd name="connsiteX18" fmla="*/ 80963 w 468637"/>
              <a:gd name="connsiteY18" fmla="*/ 192190 h 467704"/>
              <a:gd name="connsiteX19" fmla="*/ 151444 w 468637"/>
              <a:gd name="connsiteY19" fmla="*/ 235528 h 467704"/>
              <a:gd name="connsiteX20" fmla="*/ 182517 w 468637"/>
              <a:gd name="connsiteY20" fmla="*/ 174942 h 467704"/>
              <a:gd name="connsiteX21" fmla="*/ 202785 w 468637"/>
              <a:gd name="connsiteY21" fmla="*/ 111891 h 467704"/>
              <a:gd name="connsiteX22" fmla="*/ 190924 w 468637"/>
              <a:gd name="connsiteY22" fmla="*/ 106363 h 467704"/>
              <a:gd name="connsiteX23" fmla="*/ 174255 w 468637"/>
              <a:gd name="connsiteY23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80963 w 468637"/>
              <a:gd name="connsiteY15" fmla="*/ 354116 h 467704"/>
              <a:gd name="connsiteX16" fmla="*/ 0 w 468637"/>
              <a:gd name="connsiteY16" fmla="*/ 273153 h 467704"/>
              <a:gd name="connsiteX17" fmla="*/ 80963 w 468637"/>
              <a:gd name="connsiteY17" fmla="*/ 192190 h 467704"/>
              <a:gd name="connsiteX18" fmla="*/ 151444 w 468637"/>
              <a:gd name="connsiteY18" fmla="*/ 235528 h 467704"/>
              <a:gd name="connsiteX19" fmla="*/ 182517 w 468637"/>
              <a:gd name="connsiteY19" fmla="*/ 174942 h 467704"/>
              <a:gd name="connsiteX20" fmla="*/ 202785 w 468637"/>
              <a:gd name="connsiteY20" fmla="*/ 111891 h 467704"/>
              <a:gd name="connsiteX21" fmla="*/ 190924 w 468637"/>
              <a:gd name="connsiteY21" fmla="*/ 106363 h 467704"/>
              <a:gd name="connsiteX22" fmla="*/ 174255 w 468637"/>
              <a:gd name="connsiteY22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202785 w 468637"/>
              <a:gd name="connsiteY18" fmla="*/ 111891 h 467704"/>
              <a:gd name="connsiteX19" fmla="*/ 190924 w 468637"/>
              <a:gd name="connsiteY19" fmla="*/ 106363 h 467704"/>
              <a:gd name="connsiteX20" fmla="*/ 174255 w 468637"/>
              <a:gd name="connsiteY20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90924 w 468637"/>
              <a:gd name="connsiteY18" fmla="*/ 106363 h 467704"/>
              <a:gd name="connsiteX19" fmla="*/ 174255 w 468637"/>
              <a:gd name="connsiteY19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80963 w 468637"/>
              <a:gd name="connsiteY12" fmla="*/ 354116 h 467704"/>
              <a:gd name="connsiteX13" fmla="*/ 0 w 468637"/>
              <a:gd name="connsiteY13" fmla="*/ 273153 h 467704"/>
              <a:gd name="connsiteX14" fmla="*/ 80963 w 468637"/>
              <a:gd name="connsiteY14" fmla="*/ 192190 h 467704"/>
              <a:gd name="connsiteX15" fmla="*/ 151444 w 468637"/>
              <a:gd name="connsiteY15" fmla="*/ 235528 h 467704"/>
              <a:gd name="connsiteX16" fmla="*/ 182517 w 468637"/>
              <a:gd name="connsiteY16" fmla="*/ 108267 h 467704"/>
              <a:gd name="connsiteX17" fmla="*/ 174255 w 468637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93305 w 387687"/>
              <a:gd name="connsiteY0" fmla="*/ 0 h 467704"/>
              <a:gd name="connsiteX1" fmla="*/ 336987 w 387687"/>
              <a:gd name="connsiteY1" fmla="*/ 38101 h 467704"/>
              <a:gd name="connsiteX2" fmla="*/ 377468 w 387687"/>
              <a:gd name="connsiteY2" fmla="*/ 151607 h 467704"/>
              <a:gd name="connsiteX3" fmla="*/ 376521 w 387687"/>
              <a:gd name="connsiteY3" fmla="*/ 151693 h 467704"/>
              <a:gd name="connsiteX4" fmla="*/ 377878 w 387687"/>
              <a:gd name="connsiteY4" fmla="*/ 153370 h 467704"/>
              <a:gd name="connsiteX5" fmla="*/ 314863 w 387687"/>
              <a:gd name="connsiteY5" fmla="*/ 464196 h 467704"/>
              <a:gd name="connsiteX6" fmla="*/ 178800 w 387687"/>
              <a:gd name="connsiteY6" fmla="*/ 395523 h 467704"/>
              <a:gd name="connsiteX7" fmla="*/ 259763 w 387687"/>
              <a:gd name="connsiteY7" fmla="*/ 314560 h 467704"/>
              <a:gd name="connsiteX8" fmla="*/ 334364 w 387687"/>
              <a:gd name="connsiteY8" fmla="*/ 364008 h 467704"/>
              <a:gd name="connsiteX9" fmla="*/ 348360 w 387687"/>
              <a:gd name="connsiteY9" fmla="*/ 152947 h 467704"/>
              <a:gd name="connsiteX10" fmla="*/ 169040 w 387687"/>
              <a:gd name="connsiteY10" fmla="*/ 133892 h 467704"/>
              <a:gd name="connsiteX11" fmla="*/ 125709 w 387687"/>
              <a:gd name="connsiteY11" fmla="*/ 113697 h 467704"/>
              <a:gd name="connsiteX12" fmla="*/ 76213 w 387687"/>
              <a:gd name="connsiteY12" fmla="*/ 363641 h 467704"/>
              <a:gd name="connsiteX13" fmla="*/ 13 w 387687"/>
              <a:gd name="connsiteY13" fmla="*/ 192190 h 467704"/>
              <a:gd name="connsiteX14" fmla="*/ 70494 w 387687"/>
              <a:gd name="connsiteY14" fmla="*/ 235528 h 467704"/>
              <a:gd name="connsiteX15" fmla="*/ 101567 w 387687"/>
              <a:gd name="connsiteY15" fmla="*/ 108267 h 467704"/>
              <a:gd name="connsiteX16" fmla="*/ 93305 w 387687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67392 w 461774"/>
              <a:gd name="connsiteY0" fmla="*/ 0 h 467704"/>
              <a:gd name="connsiteX1" fmla="*/ 411074 w 461774"/>
              <a:gd name="connsiteY1" fmla="*/ 38101 h 467704"/>
              <a:gd name="connsiteX2" fmla="*/ 451555 w 461774"/>
              <a:gd name="connsiteY2" fmla="*/ 151607 h 467704"/>
              <a:gd name="connsiteX3" fmla="*/ 450608 w 461774"/>
              <a:gd name="connsiteY3" fmla="*/ 151693 h 467704"/>
              <a:gd name="connsiteX4" fmla="*/ 451965 w 461774"/>
              <a:gd name="connsiteY4" fmla="*/ 153370 h 467704"/>
              <a:gd name="connsiteX5" fmla="*/ 388950 w 461774"/>
              <a:gd name="connsiteY5" fmla="*/ 464196 h 467704"/>
              <a:gd name="connsiteX6" fmla="*/ 252887 w 461774"/>
              <a:gd name="connsiteY6" fmla="*/ 395523 h 467704"/>
              <a:gd name="connsiteX7" fmla="*/ 333850 w 461774"/>
              <a:gd name="connsiteY7" fmla="*/ 314560 h 467704"/>
              <a:gd name="connsiteX8" fmla="*/ 408451 w 461774"/>
              <a:gd name="connsiteY8" fmla="*/ 364008 h 467704"/>
              <a:gd name="connsiteX9" fmla="*/ 422447 w 461774"/>
              <a:gd name="connsiteY9" fmla="*/ 152947 h 467704"/>
              <a:gd name="connsiteX10" fmla="*/ 243127 w 461774"/>
              <a:gd name="connsiteY10" fmla="*/ 133892 h 467704"/>
              <a:gd name="connsiteX11" fmla="*/ 199796 w 461774"/>
              <a:gd name="connsiteY11" fmla="*/ 113697 h 467704"/>
              <a:gd name="connsiteX12" fmla="*/ 62194 w 461774"/>
              <a:gd name="connsiteY12" fmla="*/ 368404 h 467704"/>
              <a:gd name="connsiteX13" fmla="*/ 74100 w 461774"/>
              <a:gd name="connsiteY13" fmla="*/ 192190 h 467704"/>
              <a:gd name="connsiteX14" fmla="*/ 144581 w 461774"/>
              <a:gd name="connsiteY14" fmla="*/ 235528 h 467704"/>
              <a:gd name="connsiteX15" fmla="*/ 175654 w 461774"/>
              <a:gd name="connsiteY15" fmla="*/ 108267 h 467704"/>
              <a:gd name="connsiteX16" fmla="*/ 167392 w 461774"/>
              <a:gd name="connsiteY16" fmla="*/ 0 h 467704"/>
              <a:gd name="connsiteX0" fmla="*/ 181222 w 475604"/>
              <a:gd name="connsiteY0" fmla="*/ 0 h 467704"/>
              <a:gd name="connsiteX1" fmla="*/ 424904 w 475604"/>
              <a:gd name="connsiteY1" fmla="*/ 38101 h 467704"/>
              <a:gd name="connsiteX2" fmla="*/ 465385 w 475604"/>
              <a:gd name="connsiteY2" fmla="*/ 151607 h 467704"/>
              <a:gd name="connsiteX3" fmla="*/ 464438 w 475604"/>
              <a:gd name="connsiteY3" fmla="*/ 151693 h 467704"/>
              <a:gd name="connsiteX4" fmla="*/ 465795 w 475604"/>
              <a:gd name="connsiteY4" fmla="*/ 153370 h 467704"/>
              <a:gd name="connsiteX5" fmla="*/ 402780 w 475604"/>
              <a:gd name="connsiteY5" fmla="*/ 464196 h 467704"/>
              <a:gd name="connsiteX6" fmla="*/ 266717 w 475604"/>
              <a:gd name="connsiteY6" fmla="*/ 395523 h 467704"/>
              <a:gd name="connsiteX7" fmla="*/ 347680 w 475604"/>
              <a:gd name="connsiteY7" fmla="*/ 314560 h 467704"/>
              <a:gd name="connsiteX8" fmla="*/ 422281 w 475604"/>
              <a:gd name="connsiteY8" fmla="*/ 364008 h 467704"/>
              <a:gd name="connsiteX9" fmla="*/ 436277 w 475604"/>
              <a:gd name="connsiteY9" fmla="*/ 152947 h 467704"/>
              <a:gd name="connsiteX10" fmla="*/ 256957 w 475604"/>
              <a:gd name="connsiteY10" fmla="*/ 133892 h 467704"/>
              <a:gd name="connsiteX11" fmla="*/ 213626 w 475604"/>
              <a:gd name="connsiteY11" fmla="*/ 113697 h 467704"/>
              <a:gd name="connsiteX12" fmla="*/ 76024 w 475604"/>
              <a:gd name="connsiteY12" fmla="*/ 368404 h 467704"/>
              <a:gd name="connsiteX13" fmla="*/ 87930 w 475604"/>
              <a:gd name="connsiteY13" fmla="*/ 192190 h 467704"/>
              <a:gd name="connsiteX14" fmla="*/ 158411 w 475604"/>
              <a:gd name="connsiteY14" fmla="*/ 235528 h 467704"/>
              <a:gd name="connsiteX15" fmla="*/ 189484 w 475604"/>
              <a:gd name="connsiteY15" fmla="*/ 108267 h 467704"/>
              <a:gd name="connsiteX16" fmla="*/ 181222 w 475604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60776 w 455158"/>
              <a:gd name="connsiteY0" fmla="*/ 0 h 467704"/>
              <a:gd name="connsiteX1" fmla="*/ 404458 w 455158"/>
              <a:gd name="connsiteY1" fmla="*/ 38101 h 467704"/>
              <a:gd name="connsiteX2" fmla="*/ 444939 w 455158"/>
              <a:gd name="connsiteY2" fmla="*/ 151607 h 467704"/>
              <a:gd name="connsiteX3" fmla="*/ 443992 w 455158"/>
              <a:gd name="connsiteY3" fmla="*/ 151693 h 467704"/>
              <a:gd name="connsiteX4" fmla="*/ 445349 w 455158"/>
              <a:gd name="connsiteY4" fmla="*/ 153370 h 467704"/>
              <a:gd name="connsiteX5" fmla="*/ 382334 w 455158"/>
              <a:gd name="connsiteY5" fmla="*/ 464196 h 467704"/>
              <a:gd name="connsiteX6" fmla="*/ 246271 w 455158"/>
              <a:gd name="connsiteY6" fmla="*/ 395523 h 467704"/>
              <a:gd name="connsiteX7" fmla="*/ 327234 w 455158"/>
              <a:gd name="connsiteY7" fmla="*/ 314560 h 467704"/>
              <a:gd name="connsiteX8" fmla="*/ 401835 w 455158"/>
              <a:gd name="connsiteY8" fmla="*/ 364008 h 467704"/>
              <a:gd name="connsiteX9" fmla="*/ 415831 w 455158"/>
              <a:gd name="connsiteY9" fmla="*/ 152947 h 467704"/>
              <a:gd name="connsiteX10" fmla="*/ 236511 w 455158"/>
              <a:gd name="connsiteY10" fmla="*/ 133892 h 467704"/>
              <a:gd name="connsiteX11" fmla="*/ 193180 w 455158"/>
              <a:gd name="connsiteY11" fmla="*/ 113697 h 467704"/>
              <a:gd name="connsiteX12" fmla="*/ 72246 w 455158"/>
              <a:gd name="connsiteY12" fmla="*/ 366023 h 467704"/>
              <a:gd name="connsiteX13" fmla="*/ 67484 w 455158"/>
              <a:gd name="connsiteY13" fmla="*/ 192190 h 467704"/>
              <a:gd name="connsiteX14" fmla="*/ 137965 w 455158"/>
              <a:gd name="connsiteY14" fmla="*/ 235528 h 467704"/>
              <a:gd name="connsiteX15" fmla="*/ 169038 w 455158"/>
              <a:gd name="connsiteY15" fmla="*/ 108267 h 467704"/>
              <a:gd name="connsiteX16" fmla="*/ 160776 w 455158"/>
              <a:gd name="connsiteY16" fmla="*/ 0 h 467704"/>
              <a:gd name="connsiteX0" fmla="*/ 140644 w 435026"/>
              <a:gd name="connsiteY0" fmla="*/ 0 h 467704"/>
              <a:gd name="connsiteX1" fmla="*/ 384326 w 435026"/>
              <a:gd name="connsiteY1" fmla="*/ 38101 h 467704"/>
              <a:gd name="connsiteX2" fmla="*/ 424807 w 435026"/>
              <a:gd name="connsiteY2" fmla="*/ 151607 h 467704"/>
              <a:gd name="connsiteX3" fmla="*/ 423860 w 435026"/>
              <a:gd name="connsiteY3" fmla="*/ 151693 h 467704"/>
              <a:gd name="connsiteX4" fmla="*/ 425217 w 435026"/>
              <a:gd name="connsiteY4" fmla="*/ 153370 h 467704"/>
              <a:gd name="connsiteX5" fmla="*/ 362202 w 435026"/>
              <a:gd name="connsiteY5" fmla="*/ 464196 h 467704"/>
              <a:gd name="connsiteX6" fmla="*/ 226139 w 435026"/>
              <a:gd name="connsiteY6" fmla="*/ 395523 h 467704"/>
              <a:gd name="connsiteX7" fmla="*/ 307102 w 435026"/>
              <a:gd name="connsiteY7" fmla="*/ 314560 h 467704"/>
              <a:gd name="connsiteX8" fmla="*/ 381703 w 435026"/>
              <a:gd name="connsiteY8" fmla="*/ 364008 h 467704"/>
              <a:gd name="connsiteX9" fmla="*/ 395699 w 435026"/>
              <a:gd name="connsiteY9" fmla="*/ 152947 h 467704"/>
              <a:gd name="connsiteX10" fmla="*/ 216379 w 435026"/>
              <a:gd name="connsiteY10" fmla="*/ 133892 h 467704"/>
              <a:gd name="connsiteX11" fmla="*/ 173048 w 435026"/>
              <a:gd name="connsiteY11" fmla="*/ 113697 h 467704"/>
              <a:gd name="connsiteX12" fmla="*/ 71164 w 435026"/>
              <a:gd name="connsiteY12" fmla="*/ 375548 h 467704"/>
              <a:gd name="connsiteX13" fmla="*/ 47352 w 435026"/>
              <a:gd name="connsiteY13" fmla="*/ 192190 h 467704"/>
              <a:gd name="connsiteX14" fmla="*/ 117833 w 435026"/>
              <a:gd name="connsiteY14" fmla="*/ 235528 h 467704"/>
              <a:gd name="connsiteX15" fmla="*/ 148906 w 435026"/>
              <a:gd name="connsiteY15" fmla="*/ 108267 h 467704"/>
              <a:gd name="connsiteX16" fmla="*/ 140644 w 435026"/>
              <a:gd name="connsiteY16" fmla="*/ 0 h 467704"/>
              <a:gd name="connsiteX0" fmla="*/ 127650 w 422032"/>
              <a:gd name="connsiteY0" fmla="*/ 0 h 467704"/>
              <a:gd name="connsiteX1" fmla="*/ 371332 w 422032"/>
              <a:gd name="connsiteY1" fmla="*/ 38101 h 467704"/>
              <a:gd name="connsiteX2" fmla="*/ 411813 w 422032"/>
              <a:gd name="connsiteY2" fmla="*/ 151607 h 467704"/>
              <a:gd name="connsiteX3" fmla="*/ 410866 w 422032"/>
              <a:gd name="connsiteY3" fmla="*/ 151693 h 467704"/>
              <a:gd name="connsiteX4" fmla="*/ 412223 w 422032"/>
              <a:gd name="connsiteY4" fmla="*/ 153370 h 467704"/>
              <a:gd name="connsiteX5" fmla="*/ 349208 w 422032"/>
              <a:gd name="connsiteY5" fmla="*/ 464196 h 467704"/>
              <a:gd name="connsiteX6" fmla="*/ 213145 w 422032"/>
              <a:gd name="connsiteY6" fmla="*/ 395523 h 467704"/>
              <a:gd name="connsiteX7" fmla="*/ 294108 w 422032"/>
              <a:gd name="connsiteY7" fmla="*/ 314560 h 467704"/>
              <a:gd name="connsiteX8" fmla="*/ 368709 w 422032"/>
              <a:gd name="connsiteY8" fmla="*/ 364008 h 467704"/>
              <a:gd name="connsiteX9" fmla="*/ 382705 w 422032"/>
              <a:gd name="connsiteY9" fmla="*/ 152947 h 467704"/>
              <a:gd name="connsiteX10" fmla="*/ 203385 w 422032"/>
              <a:gd name="connsiteY10" fmla="*/ 133892 h 467704"/>
              <a:gd name="connsiteX11" fmla="*/ 160054 w 422032"/>
              <a:gd name="connsiteY11" fmla="*/ 113697 h 467704"/>
              <a:gd name="connsiteX12" fmla="*/ 58170 w 422032"/>
              <a:gd name="connsiteY12" fmla="*/ 375548 h 467704"/>
              <a:gd name="connsiteX13" fmla="*/ 1020 w 422032"/>
              <a:gd name="connsiteY13" fmla="*/ 206477 h 467704"/>
              <a:gd name="connsiteX14" fmla="*/ 104839 w 422032"/>
              <a:gd name="connsiteY14" fmla="*/ 235528 h 467704"/>
              <a:gd name="connsiteX15" fmla="*/ 135912 w 422032"/>
              <a:gd name="connsiteY15" fmla="*/ 108267 h 467704"/>
              <a:gd name="connsiteX16" fmla="*/ 127650 w 422032"/>
              <a:gd name="connsiteY16" fmla="*/ 0 h 467704"/>
              <a:gd name="connsiteX0" fmla="*/ 146836 w 441218"/>
              <a:gd name="connsiteY0" fmla="*/ 0 h 467704"/>
              <a:gd name="connsiteX1" fmla="*/ 390518 w 441218"/>
              <a:gd name="connsiteY1" fmla="*/ 38101 h 467704"/>
              <a:gd name="connsiteX2" fmla="*/ 430999 w 441218"/>
              <a:gd name="connsiteY2" fmla="*/ 151607 h 467704"/>
              <a:gd name="connsiteX3" fmla="*/ 430052 w 441218"/>
              <a:gd name="connsiteY3" fmla="*/ 151693 h 467704"/>
              <a:gd name="connsiteX4" fmla="*/ 431409 w 441218"/>
              <a:gd name="connsiteY4" fmla="*/ 153370 h 467704"/>
              <a:gd name="connsiteX5" fmla="*/ 368394 w 441218"/>
              <a:gd name="connsiteY5" fmla="*/ 464196 h 467704"/>
              <a:gd name="connsiteX6" fmla="*/ 232331 w 441218"/>
              <a:gd name="connsiteY6" fmla="*/ 395523 h 467704"/>
              <a:gd name="connsiteX7" fmla="*/ 313294 w 441218"/>
              <a:gd name="connsiteY7" fmla="*/ 314560 h 467704"/>
              <a:gd name="connsiteX8" fmla="*/ 387895 w 441218"/>
              <a:gd name="connsiteY8" fmla="*/ 364008 h 467704"/>
              <a:gd name="connsiteX9" fmla="*/ 401891 w 441218"/>
              <a:gd name="connsiteY9" fmla="*/ 152947 h 467704"/>
              <a:gd name="connsiteX10" fmla="*/ 222571 w 441218"/>
              <a:gd name="connsiteY10" fmla="*/ 133892 h 467704"/>
              <a:gd name="connsiteX11" fmla="*/ 179240 w 441218"/>
              <a:gd name="connsiteY11" fmla="*/ 113697 h 467704"/>
              <a:gd name="connsiteX12" fmla="*/ 77356 w 441218"/>
              <a:gd name="connsiteY12" fmla="*/ 375548 h 467704"/>
              <a:gd name="connsiteX13" fmla="*/ 20206 w 441218"/>
              <a:gd name="connsiteY13" fmla="*/ 206477 h 467704"/>
              <a:gd name="connsiteX14" fmla="*/ 124025 w 441218"/>
              <a:gd name="connsiteY14" fmla="*/ 235528 h 467704"/>
              <a:gd name="connsiteX15" fmla="*/ 155098 w 441218"/>
              <a:gd name="connsiteY15" fmla="*/ 108267 h 467704"/>
              <a:gd name="connsiteX16" fmla="*/ 146836 w 441218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9812"/>
              <a:gd name="connsiteY0" fmla="*/ 0 h 467704"/>
              <a:gd name="connsiteX1" fmla="*/ 407137 w 459812"/>
              <a:gd name="connsiteY1" fmla="*/ 38101 h 467704"/>
              <a:gd name="connsiteX2" fmla="*/ 447618 w 459812"/>
              <a:gd name="connsiteY2" fmla="*/ 151607 h 467704"/>
              <a:gd name="connsiteX3" fmla="*/ 446671 w 459812"/>
              <a:gd name="connsiteY3" fmla="*/ 151693 h 467704"/>
              <a:gd name="connsiteX4" fmla="*/ 448028 w 459812"/>
              <a:gd name="connsiteY4" fmla="*/ 153370 h 467704"/>
              <a:gd name="connsiteX5" fmla="*/ 385013 w 459812"/>
              <a:gd name="connsiteY5" fmla="*/ 464196 h 467704"/>
              <a:gd name="connsiteX6" fmla="*/ 248950 w 459812"/>
              <a:gd name="connsiteY6" fmla="*/ 395523 h 467704"/>
              <a:gd name="connsiteX7" fmla="*/ 329913 w 459812"/>
              <a:gd name="connsiteY7" fmla="*/ 314560 h 467704"/>
              <a:gd name="connsiteX8" fmla="*/ 404514 w 459812"/>
              <a:gd name="connsiteY8" fmla="*/ 364008 h 467704"/>
              <a:gd name="connsiteX9" fmla="*/ 418510 w 459812"/>
              <a:gd name="connsiteY9" fmla="*/ 152947 h 467704"/>
              <a:gd name="connsiteX10" fmla="*/ 239190 w 459812"/>
              <a:gd name="connsiteY10" fmla="*/ 133892 h 467704"/>
              <a:gd name="connsiteX11" fmla="*/ 195859 w 459812"/>
              <a:gd name="connsiteY11" fmla="*/ 113697 h 467704"/>
              <a:gd name="connsiteX12" fmla="*/ 93975 w 459812"/>
              <a:gd name="connsiteY12" fmla="*/ 375548 h 467704"/>
              <a:gd name="connsiteX13" fmla="*/ 36825 w 459812"/>
              <a:gd name="connsiteY13" fmla="*/ 206477 h 467704"/>
              <a:gd name="connsiteX14" fmla="*/ 140644 w 459812"/>
              <a:gd name="connsiteY14" fmla="*/ 235528 h 467704"/>
              <a:gd name="connsiteX15" fmla="*/ 171717 w 459812"/>
              <a:gd name="connsiteY15" fmla="*/ 108267 h 467704"/>
              <a:gd name="connsiteX16" fmla="*/ 163455 w 459812"/>
              <a:gd name="connsiteY16" fmla="*/ 0 h 467704"/>
              <a:gd name="connsiteX0" fmla="*/ 163455 w 459812"/>
              <a:gd name="connsiteY0" fmla="*/ 0 h 464276"/>
              <a:gd name="connsiteX1" fmla="*/ 407137 w 459812"/>
              <a:gd name="connsiteY1" fmla="*/ 38101 h 464276"/>
              <a:gd name="connsiteX2" fmla="*/ 447618 w 459812"/>
              <a:gd name="connsiteY2" fmla="*/ 151607 h 464276"/>
              <a:gd name="connsiteX3" fmla="*/ 446671 w 459812"/>
              <a:gd name="connsiteY3" fmla="*/ 151693 h 464276"/>
              <a:gd name="connsiteX4" fmla="*/ 448028 w 459812"/>
              <a:gd name="connsiteY4" fmla="*/ 153370 h 464276"/>
              <a:gd name="connsiteX5" fmla="*/ 385013 w 459812"/>
              <a:gd name="connsiteY5" fmla="*/ 464196 h 464276"/>
              <a:gd name="connsiteX6" fmla="*/ 248950 w 459812"/>
              <a:gd name="connsiteY6" fmla="*/ 395523 h 464276"/>
              <a:gd name="connsiteX7" fmla="*/ 329913 w 459812"/>
              <a:gd name="connsiteY7" fmla="*/ 314560 h 464276"/>
              <a:gd name="connsiteX8" fmla="*/ 404514 w 459812"/>
              <a:gd name="connsiteY8" fmla="*/ 364008 h 464276"/>
              <a:gd name="connsiteX9" fmla="*/ 418510 w 459812"/>
              <a:gd name="connsiteY9" fmla="*/ 152947 h 464276"/>
              <a:gd name="connsiteX10" fmla="*/ 239190 w 459812"/>
              <a:gd name="connsiteY10" fmla="*/ 133892 h 464276"/>
              <a:gd name="connsiteX11" fmla="*/ 195859 w 459812"/>
              <a:gd name="connsiteY11" fmla="*/ 113697 h 464276"/>
              <a:gd name="connsiteX12" fmla="*/ 93975 w 459812"/>
              <a:gd name="connsiteY12" fmla="*/ 375548 h 464276"/>
              <a:gd name="connsiteX13" fmla="*/ 36825 w 459812"/>
              <a:gd name="connsiteY13" fmla="*/ 206477 h 464276"/>
              <a:gd name="connsiteX14" fmla="*/ 140644 w 459812"/>
              <a:gd name="connsiteY14" fmla="*/ 235528 h 464276"/>
              <a:gd name="connsiteX15" fmla="*/ 171717 w 459812"/>
              <a:gd name="connsiteY15" fmla="*/ 108267 h 464276"/>
              <a:gd name="connsiteX16" fmla="*/ 163455 w 459812"/>
              <a:gd name="connsiteY16" fmla="*/ 0 h 464276"/>
              <a:gd name="connsiteX0" fmla="*/ 163455 w 469035"/>
              <a:gd name="connsiteY0" fmla="*/ 0 h 464276"/>
              <a:gd name="connsiteX1" fmla="*/ 407137 w 469035"/>
              <a:gd name="connsiteY1" fmla="*/ 38101 h 464276"/>
              <a:gd name="connsiteX2" fmla="*/ 447618 w 469035"/>
              <a:gd name="connsiteY2" fmla="*/ 151607 h 464276"/>
              <a:gd name="connsiteX3" fmla="*/ 446671 w 469035"/>
              <a:gd name="connsiteY3" fmla="*/ 151693 h 464276"/>
              <a:gd name="connsiteX4" fmla="*/ 459934 w 469035"/>
              <a:gd name="connsiteY4" fmla="*/ 146227 h 464276"/>
              <a:gd name="connsiteX5" fmla="*/ 385013 w 469035"/>
              <a:gd name="connsiteY5" fmla="*/ 464196 h 464276"/>
              <a:gd name="connsiteX6" fmla="*/ 248950 w 469035"/>
              <a:gd name="connsiteY6" fmla="*/ 395523 h 464276"/>
              <a:gd name="connsiteX7" fmla="*/ 329913 w 469035"/>
              <a:gd name="connsiteY7" fmla="*/ 314560 h 464276"/>
              <a:gd name="connsiteX8" fmla="*/ 404514 w 469035"/>
              <a:gd name="connsiteY8" fmla="*/ 364008 h 464276"/>
              <a:gd name="connsiteX9" fmla="*/ 418510 w 469035"/>
              <a:gd name="connsiteY9" fmla="*/ 152947 h 464276"/>
              <a:gd name="connsiteX10" fmla="*/ 239190 w 469035"/>
              <a:gd name="connsiteY10" fmla="*/ 133892 h 464276"/>
              <a:gd name="connsiteX11" fmla="*/ 195859 w 469035"/>
              <a:gd name="connsiteY11" fmla="*/ 113697 h 464276"/>
              <a:gd name="connsiteX12" fmla="*/ 93975 w 469035"/>
              <a:gd name="connsiteY12" fmla="*/ 375548 h 464276"/>
              <a:gd name="connsiteX13" fmla="*/ 36825 w 469035"/>
              <a:gd name="connsiteY13" fmla="*/ 206477 h 464276"/>
              <a:gd name="connsiteX14" fmla="*/ 140644 w 469035"/>
              <a:gd name="connsiteY14" fmla="*/ 235528 h 464276"/>
              <a:gd name="connsiteX15" fmla="*/ 171717 w 469035"/>
              <a:gd name="connsiteY15" fmla="*/ 108267 h 464276"/>
              <a:gd name="connsiteX16" fmla="*/ 163455 w 469035"/>
              <a:gd name="connsiteY16" fmla="*/ 0 h 464276"/>
              <a:gd name="connsiteX0" fmla="*/ 163455 w 447618"/>
              <a:gd name="connsiteY0" fmla="*/ 0 h 464276"/>
              <a:gd name="connsiteX1" fmla="*/ 407137 w 447618"/>
              <a:gd name="connsiteY1" fmla="*/ 38101 h 464276"/>
              <a:gd name="connsiteX2" fmla="*/ 447618 w 447618"/>
              <a:gd name="connsiteY2" fmla="*/ 151607 h 464276"/>
              <a:gd name="connsiteX3" fmla="*/ 446671 w 447618"/>
              <a:gd name="connsiteY3" fmla="*/ 151693 h 464276"/>
              <a:gd name="connsiteX4" fmla="*/ 385013 w 447618"/>
              <a:gd name="connsiteY4" fmla="*/ 464196 h 464276"/>
              <a:gd name="connsiteX5" fmla="*/ 248950 w 447618"/>
              <a:gd name="connsiteY5" fmla="*/ 395523 h 464276"/>
              <a:gd name="connsiteX6" fmla="*/ 329913 w 447618"/>
              <a:gd name="connsiteY6" fmla="*/ 314560 h 464276"/>
              <a:gd name="connsiteX7" fmla="*/ 404514 w 447618"/>
              <a:gd name="connsiteY7" fmla="*/ 364008 h 464276"/>
              <a:gd name="connsiteX8" fmla="*/ 418510 w 447618"/>
              <a:gd name="connsiteY8" fmla="*/ 152947 h 464276"/>
              <a:gd name="connsiteX9" fmla="*/ 239190 w 447618"/>
              <a:gd name="connsiteY9" fmla="*/ 133892 h 464276"/>
              <a:gd name="connsiteX10" fmla="*/ 195859 w 447618"/>
              <a:gd name="connsiteY10" fmla="*/ 113697 h 464276"/>
              <a:gd name="connsiteX11" fmla="*/ 93975 w 447618"/>
              <a:gd name="connsiteY11" fmla="*/ 375548 h 464276"/>
              <a:gd name="connsiteX12" fmla="*/ 36825 w 447618"/>
              <a:gd name="connsiteY12" fmla="*/ 206477 h 464276"/>
              <a:gd name="connsiteX13" fmla="*/ 140644 w 447618"/>
              <a:gd name="connsiteY13" fmla="*/ 235528 h 464276"/>
              <a:gd name="connsiteX14" fmla="*/ 171717 w 447618"/>
              <a:gd name="connsiteY14" fmla="*/ 108267 h 464276"/>
              <a:gd name="connsiteX15" fmla="*/ 163455 w 44761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387845 w 466588"/>
              <a:gd name="connsiteY7" fmla="*/ 342577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87845 w 473031"/>
              <a:gd name="connsiteY7" fmla="*/ 342577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97370 w 473031"/>
              <a:gd name="connsiteY7" fmla="*/ 364009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3031" h="464276">
                <a:moveTo>
                  <a:pt x="163455" y="0"/>
                </a:moveTo>
                <a:cubicBezTo>
                  <a:pt x="224838" y="40482"/>
                  <a:pt x="302892" y="66676"/>
                  <a:pt x="407137" y="38101"/>
                </a:cubicBezTo>
                <a:lnTo>
                  <a:pt x="447618" y="151607"/>
                </a:lnTo>
                <a:lnTo>
                  <a:pt x="446671" y="151693"/>
                </a:lnTo>
                <a:cubicBezTo>
                  <a:pt x="509462" y="324917"/>
                  <a:pt x="448428" y="452897"/>
                  <a:pt x="385013" y="464196"/>
                </a:cubicBezTo>
                <a:cubicBezTo>
                  <a:pt x="244677" y="466455"/>
                  <a:pt x="258133" y="420462"/>
                  <a:pt x="248950" y="395523"/>
                </a:cubicBezTo>
                <a:cubicBezTo>
                  <a:pt x="248950" y="350808"/>
                  <a:pt x="305176" y="319812"/>
                  <a:pt x="329913" y="314560"/>
                </a:cubicBezTo>
                <a:cubicBezTo>
                  <a:pt x="354650" y="309308"/>
                  <a:pt x="385079" y="334951"/>
                  <a:pt x="397370" y="364009"/>
                </a:cubicBezTo>
                <a:cubicBezTo>
                  <a:pt x="405786" y="337867"/>
                  <a:pt x="472257" y="288931"/>
                  <a:pt x="418510" y="152947"/>
                </a:cubicBezTo>
                <a:cubicBezTo>
                  <a:pt x="371955" y="155180"/>
                  <a:pt x="293139" y="155393"/>
                  <a:pt x="239190" y="133892"/>
                </a:cubicBezTo>
                <a:lnTo>
                  <a:pt x="195859" y="113697"/>
                </a:lnTo>
                <a:cubicBezTo>
                  <a:pt x="204201" y="178579"/>
                  <a:pt x="201443" y="391042"/>
                  <a:pt x="93975" y="375548"/>
                </a:cubicBezTo>
                <a:cubicBezTo>
                  <a:pt x="-13493" y="360054"/>
                  <a:pt x="-23340" y="246483"/>
                  <a:pt x="36825" y="206477"/>
                </a:cubicBezTo>
                <a:cubicBezTo>
                  <a:pt x="96990" y="166471"/>
                  <a:pt x="121337" y="216972"/>
                  <a:pt x="140644" y="235528"/>
                </a:cubicBezTo>
                <a:cubicBezTo>
                  <a:pt x="160527" y="233590"/>
                  <a:pt x="166121" y="262606"/>
                  <a:pt x="171717" y="108267"/>
                </a:cubicBezTo>
                <a:lnTo>
                  <a:pt x="163455" y="0"/>
                </a:lnTo>
                <a:close/>
              </a:path>
            </a:pathLst>
          </a:custGeom>
          <a:solidFill>
            <a:srgbClr val="02A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任意多边形 179"/>
          <p:cNvSpPr/>
          <p:nvPr/>
        </p:nvSpPr>
        <p:spPr>
          <a:xfrm>
            <a:off x="7598719" y="473283"/>
            <a:ext cx="327936" cy="321866"/>
          </a:xfrm>
          <a:custGeom>
            <a:avLst/>
            <a:gdLst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17704 w 486666"/>
              <a:gd name="connsiteY12" fmla="*/ 375849 h 476486"/>
              <a:gd name="connsiteX13" fmla="*/ 430443 w 486666"/>
              <a:gd name="connsiteY13" fmla="*/ 361307 h 476486"/>
              <a:gd name="connsiteX14" fmla="*/ 452077 w 486666"/>
              <a:gd name="connsiteY14" fmla="*/ 217587 h 476486"/>
              <a:gd name="connsiteX15" fmla="*/ 444392 w 486666"/>
              <a:gd name="connsiteY15" fmla="*/ 152881 h 476486"/>
              <a:gd name="connsiteX16" fmla="*/ 391210 w 486666"/>
              <a:gd name="connsiteY16" fmla="*/ 157709 h 476486"/>
              <a:gd name="connsiteX17" fmla="*/ 249990 w 486666"/>
              <a:gd name="connsiteY17" fmla="*/ 133892 h 476486"/>
              <a:gd name="connsiteX18" fmla="*/ 206659 w 486666"/>
              <a:gd name="connsiteY18" fmla="*/ 113697 h 476486"/>
              <a:gd name="connsiteX19" fmla="*/ 200338 w 486666"/>
              <a:gd name="connsiteY19" fmla="*/ 180471 h 476486"/>
              <a:gd name="connsiteX20" fmla="*/ 187207 w 486666"/>
              <a:gd name="connsiteY20" fmla="*/ 264775 h 476486"/>
              <a:gd name="connsiteX21" fmla="*/ 159844 w 486666"/>
              <a:gd name="connsiteY21" fmla="*/ 295281 h 476486"/>
              <a:gd name="connsiteX22" fmla="*/ 157459 w 486666"/>
              <a:gd name="connsiteY22" fmla="*/ 295281 h 476486"/>
              <a:gd name="connsiteX23" fmla="*/ 155564 w 486666"/>
              <a:gd name="connsiteY23" fmla="*/ 304668 h 476486"/>
              <a:gd name="connsiteX24" fmla="*/ 80963 w 486666"/>
              <a:gd name="connsiteY24" fmla="*/ 354116 h 476486"/>
              <a:gd name="connsiteX25" fmla="*/ 0 w 486666"/>
              <a:gd name="connsiteY25" fmla="*/ 273153 h 476486"/>
              <a:gd name="connsiteX26" fmla="*/ 80963 w 486666"/>
              <a:gd name="connsiteY26" fmla="*/ 192190 h 476486"/>
              <a:gd name="connsiteX27" fmla="*/ 138213 w 486666"/>
              <a:gd name="connsiteY27" fmla="*/ 215903 h 476486"/>
              <a:gd name="connsiteX28" fmla="*/ 151444 w 486666"/>
              <a:gd name="connsiteY28" fmla="*/ 235528 h 476486"/>
              <a:gd name="connsiteX29" fmla="*/ 182517 w 486666"/>
              <a:gd name="connsiteY29" fmla="*/ 174942 h 476486"/>
              <a:gd name="connsiteX30" fmla="*/ 202785 w 486666"/>
              <a:gd name="connsiteY30" fmla="*/ 111891 h 476486"/>
              <a:gd name="connsiteX31" fmla="*/ 190924 w 486666"/>
              <a:gd name="connsiteY31" fmla="*/ 106363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30443 w 486666"/>
              <a:gd name="connsiteY12" fmla="*/ 361307 h 476486"/>
              <a:gd name="connsiteX13" fmla="*/ 452077 w 486666"/>
              <a:gd name="connsiteY13" fmla="*/ 217587 h 476486"/>
              <a:gd name="connsiteX14" fmla="*/ 444392 w 486666"/>
              <a:gd name="connsiteY14" fmla="*/ 152881 h 476486"/>
              <a:gd name="connsiteX15" fmla="*/ 391210 w 486666"/>
              <a:gd name="connsiteY15" fmla="*/ 157709 h 476486"/>
              <a:gd name="connsiteX16" fmla="*/ 249990 w 486666"/>
              <a:gd name="connsiteY16" fmla="*/ 133892 h 476486"/>
              <a:gd name="connsiteX17" fmla="*/ 206659 w 486666"/>
              <a:gd name="connsiteY17" fmla="*/ 113697 h 476486"/>
              <a:gd name="connsiteX18" fmla="*/ 200338 w 486666"/>
              <a:gd name="connsiteY18" fmla="*/ 180471 h 476486"/>
              <a:gd name="connsiteX19" fmla="*/ 187207 w 486666"/>
              <a:gd name="connsiteY19" fmla="*/ 264775 h 476486"/>
              <a:gd name="connsiteX20" fmla="*/ 159844 w 486666"/>
              <a:gd name="connsiteY20" fmla="*/ 295281 h 476486"/>
              <a:gd name="connsiteX21" fmla="*/ 157459 w 486666"/>
              <a:gd name="connsiteY21" fmla="*/ 295281 h 476486"/>
              <a:gd name="connsiteX22" fmla="*/ 155564 w 486666"/>
              <a:gd name="connsiteY22" fmla="*/ 304668 h 476486"/>
              <a:gd name="connsiteX23" fmla="*/ 80963 w 486666"/>
              <a:gd name="connsiteY23" fmla="*/ 354116 h 476486"/>
              <a:gd name="connsiteX24" fmla="*/ 0 w 486666"/>
              <a:gd name="connsiteY24" fmla="*/ 273153 h 476486"/>
              <a:gd name="connsiteX25" fmla="*/ 80963 w 486666"/>
              <a:gd name="connsiteY25" fmla="*/ 192190 h 476486"/>
              <a:gd name="connsiteX26" fmla="*/ 138213 w 486666"/>
              <a:gd name="connsiteY26" fmla="*/ 215903 h 476486"/>
              <a:gd name="connsiteX27" fmla="*/ 151444 w 486666"/>
              <a:gd name="connsiteY27" fmla="*/ 235528 h 476486"/>
              <a:gd name="connsiteX28" fmla="*/ 182517 w 486666"/>
              <a:gd name="connsiteY28" fmla="*/ 174942 h 476486"/>
              <a:gd name="connsiteX29" fmla="*/ 202785 w 486666"/>
              <a:gd name="connsiteY29" fmla="*/ 111891 h 476486"/>
              <a:gd name="connsiteX30" fmla="*/ 190924 w 486666"/>
              <a:gd name="connsiteY30" fmla="*/ 106363 h 476486"/>
              <a:gd name="connsiteX31" fmla="*/ 174255 w 486666"/>
              <a:gd name="connsiteY31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52077 w 486666"/>
              <a:gd name="connsiteY12" fmla="*/ 217587 h 476486"/>
              <a:gd name="connsiteX13" fmla="*/ 444392 w 486666"/>
              <a:gd name="connsiteY13" fmla="*/ 152881 h 476486"/>
              <a:gd name="connsiteX14" fmla="*/ 391210 w 486666"/>
              <a:gd name="connsiteY14" fmla="*/ 157709 h 476486"/>
              <a:gd name="connsiteX15" fmla="*/ 249990 w 486666"/>
              <a:gd name="connsiteY15" fmla="*/ 133892 h 476486"/>
              <a:gd name="connsiteX16" fmla="*/ 206659 w 486666"/>
              <a:gd name="connsiteY16" fmla="*/ 113697 h 476486"/>
              <a:gd name="connsiteX17" fmla="*/ 200338 w 486666"/>
              <a:gd name="connsiteY17" fmla="*/ 180471 h 476486"/>
              <a:gd name="connsiteX18" fmla="*/ 187207 w 486666"/>
              <a:gd name="connsiteY18" fmla="*/ 264775 h 476486"/>
              <a:gd name="connsiteX19" fmla="*/ 159844 w 486666"/>
              <a:gd name="connsiteY19" fmla="*/ 295281 h 476486"/>
              <a:gd name="connsiteX20" fmla="*/ 157459 w 486666"/>
              <a:gd name="connsiteY20" fmla="*/ 295281 h 476486"/>
              <a:gd name="connsiteX21" fmla="*/ 155564 w 486666"/>
              <a:gd name="connsiteY21" fmla="*/ 304668 h 476486"/>
              <a:gd name="connsiteX22" fmla="*/ 80963 w 486666"/>
              <a:gd name="connsiteY22" fmla="*/ 354116 h 476486"/>
              <a:gd name="connsiteX23" fmla="*/ 0 w 486666"/>
              <a:gd name="connsiteY23" fmla="*/ 273153 h 476486"/>
              <a:gd name="connsiteX24" fmla="*/ 80963 w 486666"/>
              <a:gd name="connsiteY24" fmla="*/ 192190 h 476486"/>
              <a:gd name="connsiteX25" fmla="*/ 138213 w 486666"/>
              <a:gd name="connsiteY25" fmla="*/ 215903 h 476486"/>
              <a:gd name="connsiteX26" fmla="*/ 151444 w 486666"/>
              <a:gd name="connsiteY26" fmla="*/ 235528 h 476486"/>
              <a:gd name="connsiteX27" fmla="*/ 182517 w 486666"/>
              <a:gd name="connsiteY27" fmla="*/ 174942 h 476486"/>
              <a:gd name="connsiteX28" fmla="*/ 202785 w 486666"/>
              <a:gd name="connsiteY28" fmla="*/ 111891 h 476486"/>
              <a:gd name="connsiteX29" fmla="*/ 190924 w 486666"/>
              <a:gd name="connsiteY29" fmla="*/ 106363 h 476486"/>
              <a:gd name="connsiteX30" fmla="*/ 174255 w 486666"/>
              <a:gd name="connsiteY30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391210 w 486666"/>
              <a:gd name="connsiteY12" fmla="*/ 157709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91639 w 479658"/>
              <a:gd name="connsiteY6" fmla="*/ 457036 h 476486"/>
              <a:gd name="connsiteX7" fmla="*/ 340713 w 479658"/>
              <a:gd name="connsiteY7" fmla="*/ 476486 h 476486"/>
              <a:gd name="connsiteX8" fmla="*/ 259750 w 479658"/>
              <a:gd name="connsiteY8" fmla="*/ 395523 h 476486"/>
              <a:gd name="connsiteX9" fmla="*/ 340713 w 479658"/>
              <a:gd name="connsiteY9" fmla="*/ 314560 h 476486"/>
              <a:gd name="connsiteX10" fmla="*/ 415314 w 479658"/>
              <a:gd name="connsiteY10" fmla="*/ 364008 h 476486"/>
              <a:gd name="connsiteX11" fmla="*/ 429310 w 479658"/>
              <a:gd name="connsiteY11" fmla="*/ 152947 h 476486"/>
              <a:gd name="connsiteX12" fmla="*/ 249990 w 479658"/>
              <a:gd name="connsiteY12" fmla="*/ 133892 h 476486"/>
              <a:gd name="connsiteX13" fmla="*/ 206659 w 479658"/>
              <a:gd name="connsiteY13" fmla="*/ 113697 h 476486"/>
              <a:gd name="connsiteX14" fmla="*/ 200338 w 479658"/>
              <a:gd name="connsiteY14" fmla="*/ 180471 h 476486"/>
              <a:gd name="connsiteX15" fmla="*/ 187207 w 479658"/>
              <a:gd name="connsiteY15" fmla="*/ 264775 h 476486"/>
              <a:gd name="connsiteX16" fmla="*/ 159844 w 479658"/>
              <a:gd name="connsiteY16" fmla="*/ 295281 h 476486"/>
              <a:gd name="connsiteX17" fmla="*/ 157459 w 479658"/>
              <a:gd name="connsiteY17" fmla="*/ 295281 h 476486"/>
              <a:gd name="connsiteX18" fmla="*/ 155564 w 479658"/>
              <a:gd name="connsiteY18" fmla="*/ 304668 h 476486"/>
              <a:gd name="connsiteX19" fmla="*/ 80963 w 479658"/>
              <a:gd name="connsiteY19" fmla="*/ 354116 h 476486"/>
              <a:gd name="connsiteX20" fmla="*/ 0 w 479658"/>
              <a:gd name="connsiteY20" fmla="*/ 273153 h 476486"/>
              <a:gd name="connsiteX21" fmla="*/ 80963 w 479658"/>
              <a:gd name="connsiteY21" fmla="*/ 192190 h 476486"/>
              <a:gd name="connsiteX22" fmla="*/ 138213 w 479658"/>
              <a:gd name="connsiteY22" fmla="*/ 215903 h 476486"/>
              <a:gd name="connsiteX23" fmla="*/ 151444 w 479658"/>
              <a:gd name="connsiteY23" fmla="*/ 235528 h 476486"/>
              <a:gd name="connsiteX24" fmla="*/ 182517 w 479658"/>
              <a:gd name="connsiteY24" fmla="*/ 174942 h 476486"/>
              <a:gd name="connsiteX25" fmla="*/ 202785 w 479658"/>
              <a:gd name="connsiteY25" fmla="*/ 111891 h 476486"/>
              <a:gd name="connsiteX26" fmla="*/ 190924 w 479658"/>
              <a:gd name="connsiteY26" fmla="*/ 106363 h 476486"/>
              <a:gd name="connsiteX27" fmla="*/ 174255 w 479658"/>
              <a:gd name="connsiteY27" fmla="*/ 0 h 476486"/>
              <a:gd name="connsiteX0" fmla="*/ 174255 w 479658"/>
              <a:gd name="connsiteY0" fmla="*/ 0 h 477221"/>
              <a:gd name="connsiteX1" fmla="*/ 417937 w 479658"/>
              <a:gd name="connsiteY1" fmla="*/ 38101 h 477221"/>
              <a:gd name="connsiteX2" fmla="*/ 458418 w 479658"/>
              <a:gd name="connsiteY2" fmla="*/ 151607 h 477221"/>
              <a:gd name="connsiteX3" fmla="*/ 457471 w 479658"/>
              <a:gd name="connsiteY3" fmla="*/ 151693 h 477221"/>
              <a:gd name="connsiteX4" fmla="*/ 458828 w 479658"/>
              <a:gd name="connsiteY4" fmla="*/ 153370 h 477221"/>
              <a:gd name="connsiteX5" fmla="*/ 391051 w 479658"/>
              <a:gd name="connsiteY5" fmla="*/ 459434 h 477221"/>
              <a:gd name="connsiteX6" fmla="*/ 424977 w 479658"/>
              <a:gd name="connsiteY6" fmla="*/ 430842 h 477221"/>
              <a:gd name="connsiteX7" fmla="*/ 340713 w 479658"/>
              <a:gd name="connsiteY7" fmla="*/ 476486 h 477221"/>
              <a:gd name="connsiteX8" fmla="*/ 259750 w 479658"/>
              <a:gd name="connsiteY8" fmla="*/ 395523 h 477221"/>
              <a:gd name="connsiteX9" fmla="*/ 340713 w 479658"/>
              <a:gd name="connsiteY9" fmla="*/ 314560 h 477221"/>
              <a:gd name="connsiteX10" fmla="*/ 415314 w 479658"/>
              <a:gd name="connsiteY10" fmla="*/ 364008 h 477221"/>
              <a:gd name="connsiteX11" fmla="*/ 429310 w 479658"/>
              <a:gd name="connsiteY11" fmla="*/ 152947 h 477221"/>
              <a:gd name="connsiteX12" fmla="*/ 249990 w 479658"/>
              <a:gd name="connsiteY12" fmla="*/ 133892 h 477221"/>
              <a:gd name="connsiteX13" fmla="*/ 206659 w 479658"/>
              <a:gd name="connsiteY13" fmla="*/ 113697 h 477221"/>
              <a:gd name="connsiteX14" fmla="*/ 200338 w 479658"/>
              <a:gd name="connsiteY14" fmla="*/ 180471 h 477221"/>
              <a:gd name="connsiteX15" fmla="*/ 187207 w 479658"/>
              <a:gd name="connsiteY15" fmla="*/ 264775 h 477221"/>
              <a:gd name="connsiteX16" fmla="*/ 159844 w 479658"/>
              <a:gd name="connsiteY16" fmla="*/ 295281 h 477221"/>
              <a:gd name="connsiteX17" fmla="*/ 157459 w 479658"/>
              <a:gd name="connsiteY17" fmla="*/ 295281 h 477221"/>
              <a:gd name="connsiteX18" fmla="*/ 155564 w 479658"/>
              <a:gd name="connsiteY18" fmla="*/ 304668 h 477221"/>
              <a:gd name="connsiteX19" fmla="*/ 80963 w 479658"/>
              <a:gd name="connsiteY19" fmla="*/ 354116 h 477221"/>
              <a:gd name="connsiteX20" fmla="*/ 0 w 479658"/>
              <a:gd name="connsiteY20" fmla="*/ 273153 h 477221"/>
              <a:gd name="connsiteX21" fmla="*/ 80963 w 479658"/>
              <a:gd name="connsiteY21" fmla="*/ 192190 h 477221"/>
              <a:gd name="connsiteX22" fmla="*/ 138213 w 479658"/>
              <a:gd name="connsiteY22" fmla="*/ 215903 h 477221"/>
              <a:gd name="connsiteX23" fmla="*/ 151444 w 479658"/>
              <a:gd name="connsiteY23" fmla="*/ 235528 h 477221"/>
              <a:gd name="connsiteX24" fmla="*/ 182517 w 479658"/>
              <a:gd name="connsiteY24" fmla="*/ 174942 h 477221"/>
              <a:gd name="connsiteX25" fmla="*/ 202785 w 479658"/>
              <a:gd name="connsiteY25" fmla="*/ 111891 h 477221"/>
              <a:gd name="connsiteX26" fmla="*/ 190924 w 479658"/>
              <a:gd name="connsiteY26" fmla="*/ 106363 h 477221"/>
              <a:gd name="connsiteX27" fmla="*/ 174255 w 479658"/>
              <a:gd name="connsiteY27" fmla="*/ 0 h 477221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40713 w 479658"/>
              <a:gd name="connsiteY6" fmla="*/ 476486 h 476486"/>
              <a:gd name="connsiteX7" fmla="*/ 259750 w 479658"/>
              <a:gd name="connsiteY7" fmla="*/ 395523 h 476486"/>
              <a:gd name="connsiteX8" fmla="*/ 340713 w 479658"/>
              <a:gd name="connsiteY8" fmla="*/ 314560 h 476486"/>
              <a:gd name="connsiteX9" fmla="*/ 415314 w 479658"/>
              <a:gd name="connsiteY9" fmla="*/ 364008 h 476486"/>
              <a:gd name="connsiteX10" fmla="*/ 429310 w 479658"/>
              <a:gd name="connsiteY10" fmla="*/ 152947 h 476486"/>
              <a:gd name="connsiteX11" fmla="*/ 249990 w 479658"/>
              <a:gd name="connsiteY11" fmla="*/ 133892 h 476486"/>
              <a:gd name="connsiteX12" fmla="*/ 206659 w 479658"/>
              <a:gd name="connsiteY12" fmla="*/ 113697 h 476486"/>
              <a:gd name="connsiteX13" fmla="*/ 200338 w 479658"/>
              <a:gd name="connsiteY13" fmla="*/ 180471 h 476486"/>
              <a:gd name="connsiteX14" fmla="*/ 187207 w 479658"/>
              <a:gd name="connsiteY14" fmla="*/ 264775 h 476486"/>
              <a:gd name="connsiteX15" fmla="*/ 159844 w 479658"/>
              <a:gd name="connsiteY15" fmla="*/ 295281 h 476486"/>
              <a:gd name="connsiteX16" fmla="*/ 157459 w 479658"/>
              <a:gd name="connsiteY16" fmla="*/ 295281 h 476486"/>
              <a:gd name="connsiteX17" fmla="*/ 155564 w 479658"/>
              <a:gd name="connsiteY17" fmla="*/ 304668 h 476486"/>
              <a:gd name="connsiteX18" fmla="*/ 80963 w 479658"/>
              <a:gd name="connsiteY18" fmla="*/ 354116 h 476486"/>
              <a:gd name="connsiteX19" fmla="*/ 0 w 479658"/>
              <a:gd name="connsiteY19" fmla="*/ 273153 h 476486"/>
              <a:gd name="connsiteX20" fmla="*/ 80963 w 479658"/>
              <a:gd name="connsiteY20" fmla="*/ 192190 h 476486"/>
              <a:gd name="connsiteX21" fmla="*/ 138213 w 479658"/>
              <a:gd name="connsiteY21" fmla="*/ 215903 h 476486"/>
              <a:gd name="connsiteX22" fmla="*/ 151444 w 479658"/>
              <a:gd name="connsiteY22" fmla="*/ 235528 h 476486"/>
              <a:gd name="connsiteX23" fmla="*/ 182517 w 479658"/>
              <a:gd name="connsiteY23" fmla="*/ 174942 h 476486"/>
              <a:gd name="connsiteX24" fmla="*/ 202785 w 479658"/>
              <a:gd name="connsiteY24" fmla="*/ 111891 h 476486"/>
              <a:gd name="connsiteX25" fmla="*/ 190924 w 479658"/>
              <a:gd name="connsiteY25" fmla="*/ 106363 h 476486"/>
              <a:gd name="connsiteX26" fmla="*/ 174255 w 479658"/>
              <a:gd name="connsiteY26" fmla="*/ 0 h 476486"/>
              <a:gd name="connsiteX0" fmla="*/ 174255 w 481665"/>
              <a:gd name="connsiteY0" fmla="*/ 0 h 480023"/>
              <a:gd name="connsiteX1" fmla="*/ 417937 w 481665"/>
              <a:gd name="connsiteY1" fmla="*/ 38101 h 480023"/>
              <a:gd name="connsiteX2" fmla="*/ 458418 w 481665"/>
              <a:gd name="connsiteY2" fmla="*/ 151607 h 480023"/>
              <a:gd name="connsiteX3" fmla="*/ 457471 w 481665"/>
              <a:gd name="connsiteY3" fmla="*/ 151693 h 480023"/>
              <a:gd name="connsiteX4" fmla="*/ 458828 w 481665"/>
              <a:gd name="connsiteY4" fmla="*/ 153370 h 480023"/>
              <a:gd name="connsiteX5" fmla="*/ 395813 w 481665"/>
              <a:gd name="connsiteY5" fmla="*/ 464196 h 480023"/>
              <a:gd name="connsiteX6" fmla="*/ 340713 w 481665"/>
              <a:gd name="connsiteY6" fmla="*/ 476486 h 480023"/>
              <a:gd name="connsiteX7" fmla="*/ 259750 w 481665"/>
              <a:gd name="connsiteY7" fmla="*/ 395523 h 480023"/>
              <a:gd name="connsiteX8" fmla="*/ 340713 w 481665"/>
              <a:gd name="connsiteY8" fmla="*/ 314560 h 480023"/>
              <a:gd name="connsiteX9" fmla="*/ 415314 w 481665"/>
              <a:gd name="connsiteY9" fmla="*/ 364008 h 480023"/>
              <a:gd name="connsiteX10" fmla="*/ 429310 w 481665"/>
              <a:gd name="connsiteY10" fmla="*/ 152947 h 480023"/>
              <a:gd name="connsiteX11" fmla="*/ 249990 w 481665"/>
              <a:gd name="connsiteY11" fmla="*/ 133892 h 480023"/>
              <a:gd name="connsiteX12" fmla="*/ 206659 w 481665"/>
              <a:gd name="connsiteY12" fmla="*/ 113697 h 480023"/>
              <a:gd name="connsiteX13" fmla="*/ 200338 w 481665"/>
              <a:gd name="connsiteY13" fmla="*/ 180471 h 480023"/>
              <a:gd name="connsiteX14" fmla="*/ 187207 w 481665"/>
              <a:gd name="connsiteY14" fmla="*/ 264775 h 480023"/>
              <a:gd name="connsiteX15" fmla="*/ 159844 w 481665"/>
              <a:gd name="connsiteY15" fmla="*/ 295281 h 480023"/>
              <a:gd name="connsiteX16" fmla="*/ 157459 w 481665"/>
              <a:gd name="connsiteY16" fmla="*/ 295281 h 480023"/>
              <a:gd name="connsiteX17" fmla="*/ 155564 w 481665"/>
              <a:gd name="connsiteY17" fmla="*/ 304668 h 480023"/>
              <a:gd name="connsiteX18" fmla="*/ 80963 w 481665"/>
              <a:gd name="connsiteY18" fmla="*/ 354116 h 480023"/>
              <a:gd name="connsiteX19" fmla="*/ 0 w 481665"/>
              <a:gd name="connsiteY19" fmla="*/ 273153 h 480023"/>
              <a:gd name="connsiteX20" fmla="*/ 80963 w 481665"/>
              <a:gd name="connsiteY20" fmla="*/ 192190 h 480023"/>
              <a:gd name="connsiteX21" fmla="*/ 138213 w 481665"/>
              <a:gd name="connsiteY21" fmla="*/ 215903 h 480023"/>
              <a:gd name="connsiteX22" fmla="*/ 151444 w 481665"/>
              <a:gd name="connsiteY22" fmla="*/ 235528 h 480023"/>
              <a:gd name="connsiteX23" fmla="*/ 182517 w 481665"/>
              <a:gd name="connsiteY23" fmla="*/ 174942 h 480023"/>
              <a:gd name="connsiteX24" fmla="*/ 202785 w 481665"/>
              <a:gd name="connsiteY24" fmla="*/ 111891 h 480023"/>
              <a:gd name="connsiteX25" fmla="*/ 190924 w 481665"/>
              <a:gd name="connsiteY25" fmla="*/ 106363 h 480023"/>
              <a:gd name="connsiteX26" fmla="*/ 174255 w 481665"/>
              <a:gd name="connsiteY26" fmla="*/ 0 h 480023"/>
              <a:gd name="connsiteX0" fmla="*/ 174255 w 468637"/>
              <a:gd name="connsiteY0" fmla="*/ 0 h 480023"/>
              <a:gd name="connsiteX1" fmla="*/ 417937 w 468637"/>
              <a:gd name="connsiteY1" fmla="*/ 38101 h 480023"/>
              <a:gd name="connsiteX2" fmla="*/ 458418 w 468637"/>
              <a:gd name="connsiteY2" fmla="*/ 151607 h 480023"/>
              <a:gd name="connsiteX3" fmla="*/ 457471 w 468637"/>
              <a:gd name="connsiteY3" fmla="*/ 151693 h 480023"/>
              <a:gd name="connsiteX4" fmla="*/ 458828 w 468637"/>
              <a:gd name="connsiteY4" fmla="*/ 153370 h 480023"/>
              <a:gd name="connsiteX5" fmla="*/ 395813 w 468637"/>
              <a:gd name="connsiteY5" fmla="*/ 464196 h 480023"/>
              <a:gd name="connsiteX6" fmla="*/ 340713 w 468637"/>
              <a:gd name="connsiteY6" fmla="*/ 476486 h 480023"/>
              <a:gd name="connsiteX7" fmla="*/ 259750 w 468637"/>
              <a:gd name="connsiteY7" fmla="*/ 395523 h 480023"/>
              <a:gd name="connsiteX8" fmla="*/ 340713 w 468637"/>
              <a:gd name="connsiteY8" fmla="*/ 314560 h 480023"/>
              <a:gd name="connsiteX9" fmla="*/ 415314 w 468637"/>
              <a:gd name="connsiteY9" fmla="*/ 364008 h 480023"/>
              <a:gd name="connsiteX10" fmla="*/ 429310 w 468637"/>
              <a:gd name="connsiteY10" fmla="*/ 152947 h 480023"/>
              <a:gd name="connsiteX11" fmla="*/ 249990 w 468637"/>
              <a:gd name="connsiteY11" fmla="*/ 133892 h 480023"/>
              <a:gd name="connsiteX12" fmla="*/ 206659 w 468637"/>
              <a:gd name="connsiteY12" fmla="*/ 113697 h 480023"/>
              <a:gd name="connsiteX13" fmla="*/ 200338 w 468637"/>
              <a:gd name="connsiteY13" fmla="*/ 180471 h 480023"/>
              <a:gd name="connsiteX14" fmla="*/ 187207 w 468637"/>
              <a:gd name="connsiteY14" fmla="*/ 264775 h 480023"/>
              <a:gd name="connsiteX15" fmla="*/ 159844 w 468637"/>
              <a:gd name="connsiteY15" fmla="*/ 295281 h 480023"/>
              <a:gd name="connsiteX16" fmla="*/ 157459 w 468637"/>
              <a:gd name="connsiteY16" fmla="*/ 295281 h 480023"/>
              <a:gd name="connsiteX17" fmla="*/ 155564 w 468637"/>
              <a:gd name="connsiteY17" fmla="*/ 304668 h 480023"/>
              <a:gd name="connsiteX18" fmla="*/ 80963 w 468637"/>
              <a:gd name="connsiteY18" fmla="*/ 354116 h 480023"/>
              <a:gd name="connsiteX19" fmla="*/ 0 w 468637"/>
              <a:gd name="connsiteY19" fmla="*/ 273153 h 480023"/>
              <a:gd name="connsiteX20" fmla="*/ 80963 w 468637"/>
              <a:gd name="connsiteY20" fmla="*/ 192190 h 480023"/>
              <a:gd name="connsiteX21" fmla="*/ 138213 w 468637"/>
              <a:gd name="connsiteY21" fmla="*/ 215903 h 480023"/>
              <a:gd name="connsiteX22" fmla="*/ 151444 w 468637"/>
              <a:gd name="connsiteY22" fmla="*/ 235528 h 480023"/>
              <a:gd name="connsiteX23" fmla="*/ 182517 w 468637"/>
              <a:gd name="connsiteY23" fmla="*/ 174942 h 480023"/>
              <a:gd name="connsiteX24" fmla="*/ 202785 w 468637"/>
              <a:gd name="connsiteY24" fmla="*/ 111891 h 480023"/>
              <a:gd name="connsiteX25" fmla="*/ 190924 w 468637"/>
              <a:gd name="connsiteY25" fmla="*/ 106363 h 480023"/>
              <a:gd name="connsiteX26" fmla="*/ 174255 w 468637"/>
              <a:gd name="connsiteY26" fmla="*/ 0 h 480023"/>
              <a:gd name="connsiteX0" fmla="*/ 174255 w 468637"/>
              <a:gd name="connsiteY0" fmla="*/ 0 h 474982"/>
              <a:gd name="connsiteX1" fmla="*/ 417937 w 468637"/>
              <a:gd name="connsiteY1" fmla="*/ 38101 h 474982"/>
              <a:gd name="connsiteX2" fmla="*/ 458418 w 468637"/>
              <a:gd name="connsiteY2" fmla="*/ 151607 h 474982"/>
              <a:gd name="connsiteX3" fmla="*/ 457471 w 468637"/>
              <a:gd name="connsiteY3" fmla="*/ 151693 h 474982"/>
              <a:gd name="connsiteX4" fmla="*/ 458828 w 468637"/>
              <a:gd name="connsiteY4" fmla="*/ 153370 h 474982"/>
              <a:gd name="connsiteX5" fmla="*/ 395813 w 468637"/>
              <a:gd name="connsiteY5" fmla="*/ 464196 h 474982"/>
              <a:gd name="connsiteX6" fmla="*/ 259750 w 468637"/>
              <a:gd name="connsiteY6" fmla="*/ 395523 h 474982"/>
              <a:gd name="connsiteX7" fmla="*/ 340713 w 468637"/>
              <a:gd name="connsiteY7" fmla="*/ 314560 h 474982"/>
              <a:gd name="connsiteX8" fmla="*/ 415314 w 468637"/>
              <a:gd name="connsiteY8" fmla="*/ 364008 h 474982"/>
              <a:gd name="connsiteX9" fmla="*/ 429310 w 468637"/>
              <a:gd name="connsiteY9" fmla="*/ 152947 h 474982"/>
              <a:gd name="connsiteX10" fmla="*/ 249990 w 468637"/>
              <a:gd name="connsiteY10" fmla="*/ 133892 h 474982"/>
              <a:gd name="connsiteX11" fmla="*/ 206659 w 468637"/>
              <a:gd name="connsiteY11" fmla="*/ 113697 h 474982"/>
              <a:gd name="connsiteX12" fmla="*/ 200338 w 468637"/>
              <a:gd name="connsiteY12" fmla="*/ 180471 h 474982"/>
              <a:gd name="connsiteX13" fmla="*/ 187207 w 468637"/>
              <a:gd name="connsiteY13" fmla="*/ 264775 h 474982"/>
              <a:gd name="connsiteX14" fmla="*/ 159844 w 468637"/>
              <a:gd name="connsiteY14" fmla="*/ 295281 h 474982"/>
              <a:gd name="connsiteX15" fmla="*/ 157459 w 468637"/>
              <a:gd name="connsiteY15" fmla="*/ 295281 h 474982"/>
              <a:gd name="connsiteX16" fmla="*/ 155564 w 468637"/>
              <a:gd name="connsiteY16" fmla="*/ 304668 h 474982"/>
              <a:gd name="connsiteX17" fmla="*/ 80963 w 468637"/>
              <a:gd name="connsiteY17" fmla="*/ 354116 h 474982"/>
              <a:gd name="connsiteX18" fmla="*/ 0 w 468637"/>
              <a:gd name="connsiteY18" fmla="*/ 273153 h 474982"/>
              <a:gd name="connsiteX19" fmla="*/ 80963 w 468637"/>
              <a:gd name="connsiteY19" fmla="*/ 192190 h 474982"/>
              <a:gd name="connsiteX20" fmla="*/ 138213 w 468637"/>
              <a:gd name="connsiteY20" fmla="*/ 215903 h 474982"/>
              <a:gd name="connsiteX21" fmla="*/ 151444 w 468637"/>
              <a:gd name="connsiteY21" fmla="*/ 235528 h 474982"/>
              <a:gd name="connsiteX22" fmla="*/ 182517 w 468637"/>
              <a:gd name="connsiteY22" fmla="*/ 174942 h 474982"/>
              <a:gd name="connsiteX23" fmla="*/ 202785 w 468637"/>
              <a:gd name="connsiteY23" fmla="*/ 111891 h 474982"/>
              <a:gd name="connsiteX24" fmla="*/ 190924 w 468637"/>
              <a:gd name="connsiteY24" fmla="*/ 106363 h 474982"/>
              <a:gd name="connsiteX25" fmla="*/ 174255 w 468637"/>
              <a:gd name="connsiteY25" fmla="*/ 0 h 474982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38213 w 468637"/>
              <a:gd name="connsiteY20" fmla="*/ 215903 h 467704"/>
              <a:gd name="connsiteX21" fmla="*/ 151444 w 468637"/>
              <a:gd name="connsiteY21" fmla="*/ 235528 h 467704"/>
              <a:gd name="connsiteX22" fmla="*/ 182517 w 468637"/>
              <a:gd name="connsiteY22" fmla="*/ 174942 h 467704"/>
              <a:gd name="connsiteX23" fmla="*/ 202785 w 468637"/>
              <a:gd name="connsiteY23" fmla="*/ 111891 h 467704"/>
              <a:gd name="connsiteX24" fmla="*/ 190924 w 468637"/>
              <a:gd name="connsiteY24" fmla="*/ 106363 h 467704"/>
              <a:gd name="connsiteX25" fmla="*/ 174255 w 468637"/>
              <a:gd name="connsiteY25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80963 w 468637"/>
              <a:gd name="connsiteY16" fmla="*/ 354116 h 467704"/>
              <a:gd name="connsiteX17" fmla="*/ 0 w 468637"/>
              <a:gd name="connsiteY17" fmla="*/ 273153 h 467704"/>
              <a:gd name="connsiteX18" fmla="*/ 80963 w 468637"/>
              <a:gd name="connsiteY18" fmla="*/ 192190 h 467704"/>
              <a:gd name="connsiteX19" fmla="*/ 151444 w 468637"/>
              <a:gd name="connsiteY19" fmla="*/ 235528 h 467704"/>
              <a:gd name="connsiteX20" fmla="*/ 182517 w 468637"/>
              <a:gd name="connsiteY20" fmla="*/ 174942 h 467704"/>
              <a:gd name="connsiteX21" fmla="*/ 202785 w 468637"/>
              <a:gd name="connsiteY21" fmla="*/ 111891 h 467704"/>
              <a:gd name="connsiteX22" fmla="*/ 190924 w 468637"/>
              <a:gd name="connsiteY22" fmla="*/ 106363 h 467704"/>
              <a:gd name="connsiteX23" fmla="*/ 174255 w 468637"/>
              <a:gd name="connsiteY23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80963 w 468637"/>
              <a:gd name="connsiteY15" fmla="*/ 354116 h 467704"/>
              <a:gd name="connsiteX16" fmla="*/ 0 w 468637"/>
              <a:gd name="connsiteY16" fmla="*/ 273153 h 467704"/>
              <a:gd name="connsiteX17" fmla="*/ 80963 w 468637"/>
              <a:gd name="connsiteY17" fmla="*/ 192190 h 467704"/>
              <a:gd name="connsiteX18" fmla="*/ 151444 w 468637"/>
              <a:gd name="connsiteY18" fmla="*/ 235528 h 467704"/>
              <a:gd name="connsiteX19" fmla="*/ 182517 w 468637"/>
              <a:gd name="connsiteY19" fmla="*/ 174942 h 467704"/>
              <a:gd name="connsiteX20" fmla="*/ 202785 w 468637"/>
              <a:gd name="connsiteY20" fmla="*/ 111891 h 467704"/>
              <a:gd name="connsiteX21" fmla="*/ 190924 w 468637"/>
              <a:gd name="connsiteY21" fmla="*/ 106363 h 467704"/>
              <a:gd name="connsiteX22" fmla="*/ 174255 w 468637"/>
              <a:gd name="connsiteY22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202785 w 468637"/>
              <a:gd name="connsiteY18" fmla="*/ 111891 h 467704"/>
              <a:gd name="connsiteX19" fmla="*/ 190924 w 468637"/>
              <a:gd name="connsiteY19" fmla="*/ 106363 h 467704"/>
              <a:gd name="connsiteX20" fmla="*/ 174255 w 468637"/>
              <a:gd name="connsiteY20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90924 w 468637"/>
              <a:gd name="connsiteY18" fmla="*/ 106363 h 467704"/>
              <a:gd name="connsiteX19" fmla="*/ 174255 w 468637"/>
              <a:gd name="connsiteY19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80963 w 468637"/>
              <a:gd name="connsiteY12" fmla="*/ 354116 h 467704"/>
              <a:gd name="connsiteX13" fmla="*/ 0 w 468637"/>
              <a:gd name="connsiteY13" fmla="*/ 273153 h 467704"/>
              <a:gd name="connsiteX14" fmla="*/ 80963 w 468637"/>
              <a:gd name="connsiteY14" fmla="*/ 192190 h 467704"/>
              <a:gd name="connsiteX15" fmla="*/ 151444 w 468637"/>
              <a:gd name="connsiteY15" fmla="*/ 235528 h 467704"/>
              <a:gd name="connsiteX16" fmla="*/ 182517 w 468637"/>
              <a:gd name="connsiteY16" fmla="*/ 108267 h 467704"/>
              <a:gd name="connsiteX17" fmla="*/ 174255 w 468637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93305 w 387687"/>
              <a:gd name="connsiteY0" fmla="*/ 0 h 467704"/>
              <a:gd name="connsiteX1" fmla="*/ 336987 w 387687"/>
              <a:gd name="connsiteY1" fmla="*/ 38101 h 467704"/>
              <a:gd name="connsiteX2" fmla="*/ 377468 w 387687"/>
              <a:gd name="connsiteY2" fmla="*/ 151607 h 467704"/>
              <a:gd name="connsiteX3" fmla="*/ 376521 w 387687"/>
              <a:gd name="connsiteY3" fmla="*/ 151693 h 467704"/>
              <a:gd name="connsiteX4" fmla="*/ 377878 w 387687"/>
              <a:gd name="connsiteY4" fmla="*/ 153370 h 467704"/>
              <a:gd name="connsiteX5" fmla="*/ 314863 w 387687"/>
              <a:gd name="connsiteY5" fmla="*/ 464196 h 467704"/>
              <a:gd name="connsiteX6" fmla="*/ 178800 w 387687"/>
              <a:gd name="connsiteY6" fmla="*/ 395523 h 467704"/>
              <a:gd name="connsiteX7" fmla="*/ 259763 w 387687"/>
              <a:gd name="connsiteY7" fmla="*/ 314560 h 467704"/>
              <a:gd name="connsiteX8" fmla="*/ 334364 w 387687"/>
              <a:gd name="connsiteY8" fmla="*/ 364008 h 467704"/>
              <a:gd name="connsiteX9" fmla="*/ 348360 w 387687"/>
              <a:gd name="connsiteY9" fmla="*/ 152947 h 467704"/>
              <a:gd name="connsiteX10" fmla="*/ 169040 w 387687"/>
              <a:gd name="connsiteY10" fmla="*/ 133892 h 467704"/>
              <a:gd name="connsiteX11" fmla="*/ 125709 w 387687"/>
              <a:gd name="connsiteY11" fmla="*/ 113697 h 467704"/>
              <a:gd name="connsiteX12" fmla="*/ 76213 w 387687"/>
              <a:gd name="connsiteY12" fmla="*/ 363641 h 467704"/>
              <a:gd name="connsiteX13" fmla="*/ 13 w 387687"/>
              <a:gd name="connsiteY13" fmla="*/ 192190 h 467704"/>
              <a:gd name="connsiteX14" fmla="*/ 70494 w 387687"/>
              <a:gd name="connsiteY14" fmla="*/ 235528 h 467704"/>
              <a:gd name="connsiteX15" fmla="*/ 101567 w 387687"/>
              <a:gd name="connsiteY15" fmla="*/ 108267 h 467704"/>
              <a:gd name="connsiteX16" fmla="*/ 93305 w 387687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67392 w 461774"/>
              <a:gd name="connsiteY0" fmla="*/ 0 h 467704"/>
              <a:gd name="connsiteX1" fmla="*/ 411074 w 461774"/>
              <a:gd name="connsiteY1" fmla="*/ 38101 h 467704"/>
              <a:gd name="connsiteX2" fmla="*/ 451555 w 461774"/>
              <a:gd name="connsiteY2" fmla="*/ 151607 h 467704"/>
              <a:gd name="connsiteX3" fmla="*/ 450608 w 461774"/>
              <a:gd name="connsiteY3" fmla="*/ 151693 h 467704"/>
              <a:gd name="connsiteX4" fmla="*/ 451965 w 461774"/>
              <a:gd name="connsiteY4" fmla="*/ 153370 h 467704"/>
              <a:gd name="connsiteX5" fmla="*/ 388950 w 461774"/>
              <a:gd name="connsiteY5" fmla="*/ 464196 h 467704"/>
              <a:gd name="connsiteX6" fmla="*/ 252887 w 461774"/>
              <a:gd name="connsiteY6" fmla="*/ 395523 h 467704"/>
              <a:gd name="connsiteX7" fmla="*/ 333850 w 461774"/>
              <a:gd name="connsiteY7" fmla="*/ 314560 h 467704"/>
              <a:gd name="connsiteX8" fmla="*/ 408451 w 461774"/>
              <a:gd name="connsiteY8" fmla="*/ 364008 h 467704"/>
              <a:gd name="connsiteX9" fmla="*/ 422447 w 461774"/>
              <a:gd name="connsiteY9" fmla="*/ 152947 h 467704"/>
              <a:gd name="connsiteX10" fmla="*/ 243127 w 461774"/>
              <a:gd name="connsiteY10" fmla="*/ 133892 h 467704"/>
              <a:gd name="connsiteX11" fmla="*/ 199796 w 461774"/>
              <a:gd name="connsiteY11" fmla="*/ 113697 h 467704"/>
              <a:gd name="connsiteX12" fmla="*/ 62194 w 461774"/>
              <a:gd name="connsiteY12" fmla="*/ 368404 h 467704"/>
              <a:gd name="connsiteX13" fmla="*/ 74100 w 461774"/>
              <a:gd name="connsiteY13" fmla="*/ 192190 h 467704"/>
              <a:gd name="connsiteX14" fmla="*/ 144581 w 461774"/>
              <a:gd name="connsiteY14" fmla="*/ 235528 h 467704"/>
              <a:gd name="connsiteX15" fmla="*/ 175654 w 461774"/>
              <a:gd name="connsiteY15" fmla="*/ 108267 h 467704"/>
              <a:gd name="connsiteX16" fmla="*/ 167392 w 461774"/>
              <a:gd name="connsiteY16" fmla="*/ 0 h 467704"/>
              <a:gd name="connsiteX0" fmla="*/ 181222 w 475604"/>
              <a:gd name="connsiteY0" fmla="*/ 0 h 467704"/>
              <a:gd name="connsiteX1" fmla="*/ 424904 w 475604"/>
              <a:gd name="connsiteY1" fmla="*/ 38101 h 467704"/>
              <a:gd name="connsiteX2" fmla="*/ 465385 w 475604"/>
              <a:gd name="connsiteY2" fmla="*/ 151607 h 467704"/>
              <a:gd name="connsiteX3" fmla="*/ 464438 w 475604"/>
              <a:gd name="connsiteY3" fmla="*/ 151693 h 467704"/>
              <a:gd name="connsiteX4" fmla="*/ 465795 w 475604"/>
              <a:gd name="connsiteY4" fmla="*/ 153370 h 467704"/>
              <a:gd name="connsiteX5" fmla="*/ 402780 w 475604"/>
              <a:gd name="connsiteY5" fmla="*/ 464196 h 467704"/>
              <a:gd name="connsiteX6" fmla="*/ 266717 w 475604"/>
              <a:gd name="connsiteY6" fmla="*/ 395523 h 467704"/>
              <a:gd name="connsiteX7" fmla="*/ 347680 w 475604"/>
              <a:gd name="connsiteY7" fmla="*/ 314560 h 467704"/>
              <a:gd name="connsiteX8" fmla="*/ 422281 w 475604"/>
              <a:gd name="connsiteY8" fmla="*/ 364008 h 467704"/>
              <a:gd name="connsiteX9" fmla="*/ 436277 w 475604"/>
              <a:gd name="connsiteY9" fmla="*/ 152947 h 467704"/>
              <a:gd name="connsiteX10" fmla="*/ 256957 w 475604"/>
              <a:gd name="connsiteY10" fmla="*/ 133892 h 467704"/>
              <a:gd name="connsiteX11" fmla="*/ 213626 w 475604"/>
              <a:gd name="connsiteY11" fmla="*/ 113697 h 467704"/>
              <a:gd name="connsiteX12" fmla="*/ 76024 w 475604"/>
              <a:gd name="connsiteY12" fmla="*/ 368404 h 467704"/>
              <a:gd name="connsiteX13" fmla="*/ 87930 w 475604"/>
              <a:gd name="connsiteY13" fmla="*/ 192190 h 467704"/>
              <a:gd name="connsiteX14" fmla="*/ 158411 w 475604"/>
              <a:gd name="connsiteY14" fmla="*/ 235528 h 467704"/>
              <a:gd name="connsiteX15" fmla="*/ 189484 w 475604"/>
              <a:gd name="connsiteY15" fmla="*/ 108267 h 467704"/>
              <a:gd name="connsiteX16" fmla="*/ 181222 w 475604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60776 w 455158"/>
              <a:gd name="connsiteY0" fmla="*/ 0 h 467704"/>
              <a:gd name="connsiteX1" fmla="*/ 404458 w 455158"/>
              <a:gd name="connsiteY1" fmla="*/ 38101 h 467704"/>
              <a:gd name="connsiteX2" fmla="*/ 444939 w 455158"/>
              <a:gd name="connsiteY2" fmla="*/ 151607 h 467704"/>
              <a:gd name="connsiteX3" fmla="*/ 443992 w 455158"/>
              <a:gd name="connsiteY3" fmla="*/ 151693 h 467704"/>
              <a:gd name="connsiteX4" fmla="*/ 445349 w 455158"/>
              <a:gd name="connsiteY4" fmla="*/ 153370 h 467704"/>
              <a:gd name="connsiteX5" fmla="*/ 382334 w 455158"/>
              <a:gd name="connsiteY5" fmla="*/ 464196 h 467704"/>
              <a:gd name="connsiteX6" fmla="*/ 246271 w 455158"/>
              <a:gd name="connsiteY6" fmla="*/ 395523 h 467704"/>
              <a:gd name="connsiteX7" fmla="*/ 327234 w 455158"/>
              <a:gd name="connsiteY7" fmla="*/ 314560 h 467704"/>
              <a:gd name="connsiteX8" fmla="*/ 401835 w 455158"/>
              <a:gd name="connsiteY8" fmla="*/ 364008 h 467704"/>
              <a:gd name="connsiteX9" fmla="*/ 415831 w 455158"/>
              <a:gd name="connsiteY9" fmla="*/ 152947 h 467704"/>
              <a:gd name="connsiteX10" fmla="*/ 236511 w 455158"/>
              <a:gd name="connsiteY10" fmla="*/ 133892 h 467704"/>
              <a:gd name="connsiteX11" fmla="*/ 193180 w 455158"/>
              <a:gd name="connsiteY11" fmla="*/ 113697 h 467704"/>
              <a:gd name="connsiteX12" fmla="*/ 72246 w 455158"/>
              <a:gd name="connsiteY12" fmla="*/ 366023 h 467704"/>
              <a:gd name="connsiteX13" fmla="*/ 67484 w 455158"/>
              <a:gd name="connsiteY13" fmla="*/ 192190 h 467704"/>
              <a:gd name="connsiteX14" fmla="*/ 137965 w 455158"/>
              <a:gd name="connsiteY14" fmla="*/ 235528 h 467704"/>
              <a:gd name="connsiteX15" fmla="*/ 169038 w 455158"/>
              <a:gd name="connsiteY15" fmla="*/ 108267 h 467704"/>
              <a:gd name="connsiteX16" fmla="*/ 160776 w 455158"/>
              <a:gd name="connsiteY16" fmla="*/ 0 h 467704"/>
              <a:gd name="connsiteX0" fmla="*/ 140644 w 435026"/>
              <a:gd name="connsiteY0" fmla="*/ 0 h 467704"/>
              <a:gd name="connsiteX1" fmla="*/ 384326 w 435026"/>
              <a:gd name="connsiteY1" fmla="*/ 38101 h 467704"/>
              <a:gd name="connsiteX2" fmla="*/ 424807 w 435026"/>
              <a:gd name="connsiteY2" fmla="*/ 151607 h 467704"/>
              <a:gd name="connsiteX3" fmla="*/ 423860 w 435026"/>
              <a:gd name="connsiteY3" fmla="*/ 151693 h 467704"/>
              <a:gd name="connsiteX4" fmla="*/ 425217 w 435026"/>
              <a:gd name="connsiteY4" fmla="*/ 153370 h 467704"/>
              <a:gd name="connsiteX5" fmla="*/ 362202 w 435026"/>
              <a:gd name="connsiteY5" fmla="*/ 464196 h 467704"/>
              <a:gd name="connsiteX6" fmla="*/ 226139 w 435026"/>
              <a:gd name="connsiteY6" fmla="*/ 395523 h 467704"/>
              <a:gd name="connsiteX7" fmla="*/ 307102 w 435026"/>
              <a:gd name="connsiteY7" fmla="*/ 314560 h 467704"/>
              <a:gd name="connsiteX8" fmla="*/ 381703 w 435026"/>
              <a:gd name="connsiteY8" fmla="*/ 364008 h 467704"/>
              <a:gd name="connsiteX9" fmla="*/ 395699 w 435026"/>
              <a:gd name="connsiteY9" fmla="*/ 152947 h 467704"/>
              <a:gd name="connsiteX10" fmla="*/ 216379 w 435026"/>
              <a:gd name="connsiteY10" fmla="*/ 133892 h 467704"/>
              <a:gd name="connsiteX11" fmla="*/ 173048 w 435026"/>
              <a:gd name="connsiteY11" fmla="*/ 113697 h 467704"/>
              <a:gd name="connsiteX12" fmla="*/ 71164 w 435026"/>
              <a:gd name="connsiteY12" fmla="*/ 375548 h 467704"/>
              <a:gd name="connsiteX13" fmla="*/ 47352 w 435026"/>
              <a:gd name="connsiteY13" fmla="*/ 192190 h 467704"/>
              <a:gd name="connsiteX14" fmla="*/ 117833 w 435026"/>
              <a:gd name="connsiteY14" fmla="*/ 235528 h 467704"/>
              <a:gd name="connsiteX15" fmla="*/ 148906 w 435026"/>
              <a:gd name="connsiteY15" fmla="*/ 108267 h 467704"/>
              <a:gd name="connsiteX16" fmla="*/ 140644 w 435026"/>
              <a:gd name="connsiteY16" fmla="*/ 0 h 467704"/>
              <a:gd name="connsiteX0" fmla="*/ 127650 w 422032"/>
              <a:gd name="connsiteY0" fmla="*/ 0 h 467704"/>
              <a:gd name="connsiteX1" fmla="*/ 371332 w 422032"/>
              <a:gd name="connsiteY1" fmla="*/ 38101 h 467704"/>
              <a:gd name="connsiteX2" fmla="*/ 411813 w 422032"/>
              <a:gd name="connsiteY2" fmla="*/ 151607 h 467704"/>
              <a:gd name="connsiteX3" fmla="*/ 410866 w 422032"/>
              <a:gd name="connsiteY3" fmla="*/ 151693 h 467704"/>
              <a:gd name="connsiteX4" fmla="*/ 412223 w 422032"/>
              <a:gd name="connsiteY4" fmla="*/ 153370 h 467704"/>
              <a:gd name="connsiteX5" fmla="*/ 349208 w 422032"/>
              <a:gd name="connsiteY5" fmla="*/ 464196 h 467704"/>
              <a:gd name="connsiteX6" fmla="*/ 213145 w 422032"/>
              <a:gd name="connsiteY6" fmla="*/ 395523 h 467704"/>
              <a:gd name="connsiteX7" fmla="*/ 294108 w 422032"/>
              <a:gd name="connsiteY7" fmla="*/ 314560 h 467704"/>
              <a:gd name="connsiteX8" fmla="*/ 368709 w 422032"/>
              <a:gd name="connsiteY8" fmla="*/ 364008 h 467704"/>
              <a:gd name="connsiteX9" fmla="*/ 382705 w 422032"/>
              <a:gd name="connsiteY9" fmla="*/ 152947 h 467704"/>
              <a:gd name="connsiteX10" fmla="*/ 203385 w 422032"/>
              <a:gd name="connsiteY10" fmla="*/ 133892 h 467704"/>
              <a:gd name="connsiteX11" fmla="*/ 160054 w 422032"/>
              <a:gd name="connsiteY11" fmla="*/ 113697 h 467704"/>
              <a:gd name="connsiteX12" fmla="*/ 58170 w 422032"/>
              <a:gd name="connsiteY12" fmla="*/ 375548 h 467704"/>
              <a:gd name="connsiteX13" fmla="*/ 1020 w 422032"/>
              <a:gd name="connsiteY13" fmla="*/ 206477 h 467704"/>
              <a:gd name="connsiteX14" fmla="*/ 104839 w 422032"/>
              <a:gd name="connsiteY14" fmla="*/ 235528 h 467704"/>
              <a:gd name="connsiteX15" fmla="*/ 135912 w 422032"/>
              <a:gd name="connsiteY15" fmla="*/ 108267 h 467704"/>
              <a:gd name="connsiteX16" fmla="*/ 127650 w 422032"/>
              <a:gd name="connsiteY16" fmla="*/ 0 h 467704"/>
              <a:gd name="connsiteX0" fmla="*/ 146836 w 441218"/>
              <a:gd name="connsiteY0" fmla="*/ 0 h 467704"/>
              <a:gd name="connsiteX1" fmla="*/ 390518 w 441218"/>
              <a:gd name="connsiteY1" fmla="*/ 38101 h 467704"/>
              <a:gd name="connsiteX2" fmla="*/ 430999 w 441218"/>
              <a:gd name="connsiteY2" fmla="*/ 151607 h 467704"/>
              <a:gd name="connsiteX3" fmla="*/ 430052 w 441218"/>
              <a:gd name="connsiteY3" fmla="*/ 151693 h 467704"/>
              <a:gd name="connsiteX4" fmla="*/ 431409 w 441218"/>
              <a:gd name="connsiteY4" fmla="*/ 153370 h 467704"/>
              <a:gd name="connsiteX5" fmla="*/ 368394 w 441218"/>
              <a:gd name="connsiteY5" fmla="*/ 464196 h 467704"/>
              <a:gd name="connsiteX6" fmla="*/ 232331 w 441218"/>
              <a:gd name="connsiteY6" fmla="*/ 395523 h 467704"/>
              <a:gd name="connsiteX7" fmla="*/ 313294 w 441218"/>
              <a:gd name="connsiteY7" fmla="*/ 314560 h 467704"/>
              <a:gd name="connsiteX8" fmla="*/ 387895 w 441218"/>
              <a:gd name="connsiteY8" fmla="*/ 364008 h 467704"/>
              <a:gd name="connsiteX9" fmla="*/ 401891 w 441218"/>
              <a:gd name="connsiteY9" fmla="*/ 152947 h 467704"/>
              <a:gd name="connsiteX10" fmla="*/ 222571 w 441218"/>
              <a:gd name="connsiteY10" fmla="*/ 133892 h 467704"/>
              <a:gd name="connsiteX11" fmla="*/ 179240 w 441218"/>
              <a:gd name="connsiteY11" fmla="*/ 113697 h 467704"/>
              <a:gd name="connsiteX12" fmla="*/ 77356 w 441218"/>
              <a:gd name="connsiteY12" fmla="*/ 375548 h 467704"/>
              <a:gd name="connsiteX13" fmla="*/ 20206 w 441218"/>
              <a:gd name="connsiteY13" fmla="*/ 206477 h 467704"/>
              <a:gd name="connsiteX14" fmla="*/ 124025 w 441218"/>
              <a:gd name="connsiteY14" fmla="*/ 235528 h 467704"/>
              <a:gd name="connsiteX15" fmla="*/ 155098 w 441218"/>
              <a:gd name="connsiteY15" fmla="*/ 108267 h 467704"/>
              <a:gd name="connsiteX16" fmla="*/ 146836 w 441218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9812"/>
              <a:gd name="connsiteY0" fmla="*/ 0 h 467704"/>
              <a:gd name="connsiteX1" fmla="*/ 407137 w 459812"/>
              <a:gd name="connsiteY1" fmla="*/ 38101 h 467704"/>
              <a:gd name="connsiteX2" fmla="*/ 447618 w 459812"/>
              <a:gd name="connsiteY2" fmla="*/ 151607 h 467704"/>
              <a:gd name="connsiteX3" fmla="*/ 446671 w 459812"/>
              <a:gd name="connsiteY3" fmla="*/ 151693 h 467704"/>
              <a:gd name="connsiteX4" fmla="*/ 448028 w 459812"/>
              <a:gd name="connsiteY4" fmla="*/ 153370 h 467704"/>
              <a:gd name="connsiteX5" fmla="*/ 385013 w 459812"/>
              <a:gd name="connsiteY5" fmla="*/ 464196 h 467704"/>
              <a:gd name="connsiteX6" fmla="*/ 248950 w 459812"/>
              <a:gd name="connsiteY6" fmla="*/ 395523 h 467704"/>
              <a:gd name="connsiteX7" fmla="*/ 329913 w 459812"/>
              <a:gd name="connsiteY7" fmla="*/ 314560 h 467704"/>
              <a:gd name="connsiteX8" fmla="*/ 404514 w 459812"/>
              <a:gd name="connsiteY8" fmla="*/ 364008 h 467704"/>
              <a:gd name="connsiteX9" fmla="*/ 418510 w 459812"/>
              <a:gd name="connsiteY9" fmla="*/ 152947 h 467704"/>
              <a:gd name="connsiteX10" fmla="*/ 239190 w 459812"/>
              <a:gd name="connsiteY10" fmla="*/ 133892 h 467704"/>
              <a:gd name="connsiteX11" fmla="*/ 195859 w 459812"/>
              <a:gd name="connsiteY11" fmla="*/ 113697 h 467704"/>
              <a:gd name="connsiteX12" fmla="*/ 93975 w 459812"/>
              <a:gd name="connsiteY12" fmla="*/ 375548 h 467704"/>
              <a:gd name="connsiteX13" fmla="*/ 36825 w 459812"/>
              <a:gd name="connsiteY13" fmla="*/ 206477 h 467704"/>
              <a:gd name="connsiteX14" fmla="*/ 140644 w 459812"/>
              <a:gd name="connsiteY14" fmla="*/ 235528 h 467704"/>
              <a:gd name="connsiteX15" fmla="*/ 171717 w 459812"/>
              <a:gd name="connsiteY15" fmla="*/ 108267 h 467704"/>
              <a:gd name="connsiteX16" fmla="*/ 163455 w 459812"/>
              <a:gd name="connsiteY16" fmla="*/ 0 h 467704"/>
              <a:gd name="connsiteX0" fmla="*/ 163455 w 459812"/>
              <a:gd name="connsiteY0" fmla="*/ 0 h 464276"/>
              <a:gd name="connsiteX1" fmla="*/ 407137 w 459812"/>
              <a:gd name="connsiteY1" fmla="*/ 38101 h 464276"/>
              <a:gd name="connsiteX2" fmla="*/ 447618 w 459812"/>
              <a:gd name="connsiteY2" fmla="*/ 151607 h 464276"/>
              <a:gd name="connsiteX3" fmla="*/ 446671 w 459812"/>
              <a:gd name="connsiteY3" fmla="*/ 151693 h 464276"/>
              <a:gd name="connsiteX4" fmla="*/ 448028 w 459812"/>
              <a:gd name="connsiteY4" fmla="*/ 153370 h 464276"/>
              <a:gd name="connsiteX5" fmla="*/ 385013 w 459812"/>
              <a:gd name="connsiteY5" fmla="*/ 464196 h 464276"/>
              <a:gd name="connsiteX6" fmla="*/ 248950 w 459812"/>
              <a:gd name="connsiteY6" fmla="*/ 395523 h 464276"/>
              <a:gd name="connsiteX7" fmla="*/ 329913 w 459812"/>
              <a:gd name="connsiteY7" fmla="*/ 314560 h 464276"/>
              <a:gd name="connsiteX8" fmla="*/ 404514 w 459812"/>
              <a:gd name="connsiteY8" fmla="*/ 364008 h 464276"/>
              <a:gd name="connsiteX9" fmla="*/ 418510 w 459812"/>
              <a:gd name="connsiteY9" fmla="*/ 152947 h 464276"/>
              <a:gd name="connsiteX10" fmla="*/ 239190 w 459812"/>
              <a:gd name="connsiteY10" fmla="*/ 133892 h 464276"/>
              <a:gd name="connsiteX11" fmla="*/ 195859 w 459812"/>
              <a:gd name="connsiteY11" fmla="*/ 113697 h 464276"/>
              <a:gd name="connsiteX12" fmla="*/ 93975 w 459812"/>
              <a:gd name="connsiteY12" fmla="*/ 375548 h 464276"/>
              <a:gd name="connsiteX13" fmla="*/ 36825 w 459812"/>
              <a:gd name="connsiteY13" fmla="*/ 206477 h 464276"/>
              <a:gd name="connsiteX14" fmla="*/ 140644 w 459812"/>
              <a:gd name="connsiteY14" fmla="*/ 235528 h 464276"/>
              <a:gd name="connsiteX15" fmla="*/ 171717 w 459812"/>
              <a:gd name="connsiteY15" fmla="*/ 108267 h 464276"/>
              <a:gd name="connsiteX16" fmla="*/ 163455 w 459812"/>
              <a:gd name="connsiteY16" fmla="*/ 0 h 464276"/>
              <a:gd name="connsiteX0" fmla="*/ 163455 w 469035"/>
              <a:gd name="connsiteY0" fmla="*/ 0 h 464276"/>
              <a:gd name="connsiteX1" fmla="*/ 407137 w 469035"/>
              <a:gd name="connsiteY1" fmla="*/ 38101 h 464276"/>
              <a:gd name="connsiteX2" fmla="*/ 447618 w 469035"/>
              <a:gd name="connsiteY2" fmla="*/ 151607 h 464276"/>
              <a:gd name="connsiteX3" fmla="*/ 446671 w 469035"/>
              <a:gd name="connsiteY3" fmla="*/ 151693 h 464276"/>
              <a:gd name="connsiteX4" fmla="*/ 459934 w 469035"/>
              <a:gd name="connsiteY4" fmla="*/ 146227 h 464276"/>
              <a:gd name="connsiteX5" fmla="*/ 385013 w 469035"/>
              <a:gd name="connsiteY5" fmla="*/ 464196 h 464276"/>
              <a:gd name="connsiteX6" fmla="*/ 248950 w 469035"/>
              <a:gd name="connsiteY6" fmla="*/ 395523 h 464276"/>
              <a:gd name="connsiteX7" fmla="*/ 329913 w 469035"/>
              <a:gd name="connsiteY7" fmla="*/ 314560 h 464276"/>
              <a:gd name="connsiteX8" fmla="*/ 404514 w 469035"/>
              <a:gd name="connsiteY8" fmla="*/ 364008 h 464276"/>
              <a:gd name="connsiteX9" fmla="*/ 418510 w 469035"/>
              <a:gd name="connsiteY9" fmla="*/ 152947 h 464276"/>
              <a:gd name="connsiteX10" fmla="*/ 239190 w 469035"/>
              <a:gd name="connsiteY10" fmla="*/ 133892 h 464276"/>
              <a:gd name="connsiteX11" fmla="*/ 195859 w 469035"/>
              <a:gd name="connsiteY11" fmla="*/ 113697 h 464276"/>
              <a:gd name="connsiteX12" fmla="*/ 93975 w 469035"/>
              <a:gd name="connsiteY12" fmla="*/ 375548 h 464276"/>
              <a:gd name="connsiteX13" fmla="*/ 36825 w 469035"/>
              <a:gd name="connsiteY13" fmla="*/ 206477 h 464276"/>
              <a:gd name="connsiteX14" fmla="*/ 140644 w 469035"/>
              <a:gd name="connsiteY14" fmla="*/ 235528 h 464276"/>
              <a:gd name="connsiteX15" fmla="*/ 171717 w 469035"/>
              <a:gd name="connsiteY15" fmla="*/ 108267 h 464276"/>
              <a:gd name="connsiteX16" fmla="*/ 163455 w 469035"/>
              <a:gd name="connsiteY16" fmla="*/ 0 h 464276"/>
              <a:gd name="connsiteX0" fmla="*/ 163455 w 447618"/>
              <a:gd name="connsiteY0" fmla="*/ 0 h 464276"/>
              <a:gd name="connsiteX1" fmla="*/ 407137 w 447618"/>
              <a:gd name="connsiteY1" fmla="*/ 38101 h 464276"/>
              <a:gd name="connsiteX2" fmla="*/ 447618 w 447618"/>
              <a:gd name="connsiteY2" fmla="*/ 151607 h 464276"/>
              <a:gd name="connsiteX3" fmla="*/ 446671 w 447618"/>
              <a:gd name="connsiteY3" fmla="*/ 151693 h 464276"/>
              <a:gd name="connsiteX4" fmla="*/ 385013 w 447618"/>
              <a:gd name="connsiteY4" fmla="*/ 464196 h 464276"/>
              <a:gd name="connsiteX5" fmla="*/ 248950 w 447618"/>
              <a:gd name="connsiteY5" fmla="*/ 395523 h 464276"/>
              <a:gd name="connsiteX6" fmla="*/ 329913 w 447618"/>
              <a:gd name="connsiteY6" fmla="*/ 314560 h 464276"/>
              <a:gd name="connsiteX7" fmla="*/ 404514 w 447618"/>
              <a:gd name="connsiteY7" fmla="*/ 364008 h 464276"/>
              <a:gd name="connsiteX8" fmla="*/ 418510 w 447618"/>
              <a:gd name="connsiteY8" fmla="*/ 152947 h 464276"/>
              <a:gd name="connsiteX9" fmla="*/ 239190 w 447618"/>
              <a:gd name="connsiteY9" fmla="*/ 133892 h 464276"/>
              <a:gd name="connsiteX10" fmla="*/ 195859 w 447618"/>
              <a:gd name="connsiteY10" fmla="*/ 113697 h 464276"/>
              <a:gd name="connsiteX11" fmla="*/ 93975 w 447618"/>
              <a:gd name="connsiteY11" fmla="*/ 375548 h 464276"/>
              <a:gd name="connsiteX12" fmla="*/ 36825 w 447618"/>
              <a:gd name="connsiteY12" fmla="*/ 206477 h 464276"/>
              <a:gd name="connsiteX13" fmla="*/ 140644 w 447618"/>
              <a:gd name="connsiteY13" fmla="*/ 235528 h 464276"/>
              <a:gd name="connsiteX14" fmla="*/ 171717 w 447618"/>
              <a:gd name="connsiteY14" fmla="*/ 108267 h 464276"/>
              <a:gd name="connsiteX15" fmla="*/ 163455 w 44761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387845 w 466588"/>
              <a:gd name="connsiteY7" fmla="*/ 342577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87845 w 473031"/>
              <a:gd name="connsiteY7" fmla="*/ 342577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97370 w 473031"/>
              <a:gd name="connsiteY7" fmla="*/ 364009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3031" h="464276">
                <a:moveTo>
                  <a:pt x="163455" y="0"/>
                </a:moveTo>
                <a:cubicBezTo>
                  <a:pt x="224838" y="40482"/>
                  <a:pt x="302892" y="66676"/>
                  <a:pt x="407137" y="38101"/>
                </a:cubicBezTo>
                <a:lnTo>
                  <a:pt x="447618" y="151607"/>
                </a:lnTo>
                <a:lnTo>
                  <a:pt x="446671" y="151693"/>
                </a:lnTo>
                <a:cubicBezTo>
                  <a:pt x="509462" y="324917"/>
                  <a:pt x="448428" y="452897"/>
                  <a:pt x="385013" y="464196"/>
                </a:cubicBezTo>
                <a:cubicBezTo>
                  <a:pt x="244677" y="466455"/>
                  <a:pt x="258133" y="420462"/>
                  <a:pt x="248950" y="395523"/>
                </a:cubicBezTo>
                <a:cubicBezTo>
                  <a:pt x="248950" y="350808"/>
                  <a:pt x="305176" y="319812"/>
                  <a:pt x="329913" y="314560"/>
                </a:cubicBezTo>
                <a:cubicBezTo>
                  <a:pt x="354650" y="309308"/>
                  <a:pt x="385079" y="334951"/>
                  <a:pt x="397370" y="364009"/>
                </a:cubicBezTo>
                <a:cubicBezTo>
                  <a:pt x="405786" y="337867"/>
                  <a:pt x="472257" y="288931"/>
                  <a:pt x="418510" y="152947"/>
                </a:cubicBezTo>
                <a:cubicBezTo>
                  <a:pt x="371955" y="155180"/>
                  <a:pt x="293139" y="155393"/>
                  <a:pt x="239190" y="133892"/>
                </a:cubicBezTo>
                <a:lnTo>
                  <a:pt x="195859" y="113697"/>
                </a:lnTo>
                <a:cubicBezTo>
                  <a:pt x="204201" y="178579"/>
                  <a:pt x="201443" y="391042"/>
                  <a:pt x="93975" y="375548"/>
                </a:cubicBezTo>
                <a:cubicBezTo>
                  <a:pt x="-13493" y="360054"/>
                  <a:pt x="-23340" y="246483"/>
                  <a:pt x="36825" y="206477"/>
                </a:cubicBezTo>
                <a:cubicBezTo>
                  <a:pt x="96990" y="166471"/>
                  <a:pt x="121337" y="216972"/>
                  <a:pt x="140644" y="235528"/>
                </a:cubicBezTo>
                <a:cubicBezTo>
                  <a:pt x="160527" y="233590"/>
                  <a:pt x="166121" y="262606"/>
                  <a:pt x="171717" y="108267"/>
                </a:cubicBezTo>
                <a:lnTo>
                  <a:pt x="163455" y="0"/>
                </a:lnTo>
                <a:close/>
              </a:path>
            </a:pathLst>
          </a:custGeom>
          <a:solidFill>
            <a:srgbClr val="005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任意多边形 180"/>
          <p:cNvSpPr/>
          <p:nvPr/>
        </p:nvSpPr>
        <p:spPr>
          <a:xfrm>
            <a:off x="6857237" y="704595"/>
            <a:ext cx="473031" cy="464276"/>
          </a:xfrm>
          <a:custGeom>
            <a:avLst/>
            <a:gdLst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17704 w 486666"/>
              <a:gd name="connsiteY12" fmla="*/ 375849 h 476486"/>
              <a:gd name="connsiteX13" fmla="*/ 430443 w 486666"/>
              <a:gd name="connsiteY13" fmla="*/ 361307 h 476486"/>
              <a:gd name="connsiteX14" fmla="*/ 452077 w 486666"/>
              <a:gd name="connsiteY14" fmla="*/ 217587 h 476486"/>
              <a:gd name="connsiteX15" fmla="*/ 444392 w 486666"/>
              <a:gd name="connsiteY15" fmla="*/ 152881 h 476486"/>
              <a:gd name="connsiteX16" fmla="*/ 391210 w 486666"/>
              <a:gd name="connsiteY16" fmla="*/ 157709 h 476486"/>
              <a:gd name="connsiteX17" fmla="*/ 249990 w 486666"/>
              <a:gd name="connsiteY17" fmla="*/ 133892 h 476486"/>
              <a:gd name="connsiteX18" fmla="*/ 206659 w 486666"/>
              <a:gd name="connsiteY18" fmla="*/ 113697 h 476486"/>
              <a:gd name="connsiteX19" fmla="*/ 200338 w 486666"/>
              <a:gd name="connsiteY19" fmla="*/ 180471 h 476486"/>
              <a:gd name="connsiteX20" fmla="*/ 187207 w 486666"/>
              <a:gd name="connsiteY20" fmla="*/ 264775 h 476486"/>
              <a:gd name="connsiteX21" fmla="*/ 159844 w 486666"/>
              <a:gd name="connsiteY21" fmla="*/ 295281 h 476486"/>
              <a:gd name="connsiteX22" fmla="*/ 157459 w 486666"/>
              <a:gd name="connsiteY22" fmla="*/ 295281 h 476486"/>
              <a:gd name="connsiteX23" fmla="*/ 155564 w 486666"/>
              <a:gd name="connsiteY23" fmla="*/ 304668 h 476486"/>
              <a:gd name="connsiteX24" fmla="*/ 80963 w 486666"/>
              <a:gd name="connsiteY24" fmla="*/ 354116 h 476486"/>
              <a:gd name="connsiteX25" fmla="*/ 0 w 486666"/>
              <a:gd name="connsiteY25" fmla="*/ 273153 h 476486"/>
              <a:gd name="connsiteX26" fmla="*/ 80963 w 486666"/>
              <a:gd name="connsiteY26" fmla="*/ 192190 h 476486"/>
              <a:gd name="connsiteX27" fmla="*/ 138213 w 486666"/>
              <a:gd name="connsiteY27" fmla="*/ 215903 h 476486"/>
              <a:gd name="connsiteX28" fmla="*/ 151444 w 486666"/>
              <a:gd name="connsiteY28" fmla="*/ 235528 h 476486"/>
              <a:gd name="connsiteX29" fmla="*/ 182517 w 486666"/>
              <a:gd name="connsiteY29" fmla="*/ 174942 h 476486"/>
              <a:gd name="connsiteX30" fmla="*/ 202785 w 486666"/>
              <a:gd name="connsiteY30" fmla="*/ 111891 h 476486"/>
              <a:gd name="connsiteX31" fmla="*/ 190924 w 486666"/>
              <a:gd name="connsiteY31" fmla="*/ 106363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30443 w 486666"/>
              <a:gd name="connsiteY12" fmla="*/ 361307 h 476486"/>
              <a:gd name="connsiteX13" fmla="*/ 452077 w 486666"/>
              <a:gd name="connsiteY13" fmla="*/ 217587 h 476486"/>
              <a:gd name="connsiteX14" fmla="*/ 444392 w 486666"/>
              <a:gd name="connsiteY14" fmla="*/ 152881 h 476486"/>
              <a:gd name="connsiteX15" fmla="*/ 391210 w 486666"/>
              <a:gd name="connsiteY15" fmla="*/ 157709 h 476486"/>
              <a:gd name="connsiteX16" fmla="*/ 249990 w 486666"/>
              <a:gd name="connsiteY16" fmla="*/ 133892 h 476486"/>
              <a:gd name="connsiteX17" fmla="*/ 206659 w 486666"/>
              <a:gd name="connsiteY17" fmla="*/ 113697 h 476486"/>
              <a:gd name="connsiteX18" fmla="*/ 200338 w 486666"/>
              <a:gd name="connsiteY18" fmla="*/ 180471 h 476486"/>
              <a:gd name="connsiteX19" fmla="*/ 187207 w 486666"/>
              <a:gd name="connsiteY19" fmla="*/ 264775 h 476486"/>
              <a:gd name="connsiteX20" fmla="*/ 159844 w 486666"/>
              <a:gd name="connsiteY20" fmla="*/ 295281 h 476486"/>
              <a:gd name="connsiteX21" fmla="*/ 157459 w 486666"/>
              <a:gd name="connsiteY21" fmla="*/ 295281 h 476486"/>
              <a:gd name="connsiteX22" fmla="*/ 155564 w 486666"/>
              <a:gd name="connsiteY22" fmla="*/ 304668 h 476486"/>
              <a:gd name="connsiteX23" fmla="*/ 80963 w 486666"/>
              <a:gd name="connsiteY23" fmla="*/ 354116 h 476486"/>
              <a:gd name="connsiteX24" fmla="*/ 0 w 486666"/>
              <a:gd name="connsiteY24" fmla="*/ 273153 h 476486"/>
              <a:gd name="connsiteX25" fmla="*/ 80963 w 486666"/>
              <a:gd name="connsiteY25" fmla="*/ 192190 h 476486"/>
              <a:gd name="connsiteX26" fmla="*/ 138213 w 486666"/>
              <a:gd name="connsiteY26" fmla="*/ 215903 h 476486"/>
              <a:gd name="connsiteX27" fmla="*/ 151444 w 486666"/>
              <a:gd name="connsiteY27" fmla="*/ 235528 h 476486"/>
              <a:gd name="connsiteX28" fmla="*/ 182517 w 486666"/>
              <a:gd name="connsiteY28" fmla="*/ 174942 h 476486"/>
              <a:gd name="connsiteX29" fmla="*/ 202785 w 486666"/>
              <a:gd name="connsiteY29" fmla="*/ 111891 h 476486"/>
              <a:gd name="connsiteX30" fmla="*/ 190924 w 486666"/>
              <a:gd name="connsiteY30" fmla="*/ 106363 h 476486"/>
              <a:gd name="connsiteX31" fmla="*/ 174255 w 486666"/>
              <a:gd name="connsiteY31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52077 w 486666"/>
              <a:gd name="connsiteY12" fmla="*/ 217587 h 476486"/>
              <a:gd name="connsiteX13" fmla="*/ 444392 w 486666"/>
              <a:gd name="connsiteY13" fmla="*/ 152881 h 476486"/>
              <a:gd name="connsiteX14" fmla="*/ 391210 w 486666"/>
              <a:gd name="connsiteY14" fmla="*/ 157709 h 476486"/>
              <a:gd name="connsiteX15" fmla="*/ 249990 w 486666"/>
              <a:gd name="connsiteY15" fmla="*/ 133892 h 476486"/>
              <a:gd name="connsiteX16" fmla="*/ 206659 w 486666"/>
              <a:gd name="connsiteY16" fmla="*/ 113697 h 476486"/>
              <a:gd name="connsiteX17" fmla="*/ 200338 w 486666"/>
              <a:gd name="connsiteY17" fmla="*/ 180471 h 476486"/>
              <a:gd name="connsiteX18" fmla="*/ 187207 w 486666"/>
              <a:gd name="connsiteY18" fmla="*/ 264775 h 476486"/>
              <a:gd name="connsiteX19" fmla="*/ 159844 w 486666"/>
              <a:gd name="connsiteY19" fmla="*/ 295281 h 476486"/>
              <a:gd name="connsiteX20" fmla="*/ 157459 w 486666"/>
              <a:gd name="connsiteY20" fmla="*/ 295281 h 476486"/>
              <a:gd name="connsiteX21" fmla="*/ 155564 w 486666"/>
              <a:gd name="connsiteY21" fmla="*/ 304668 h 476486"/>
              <a:gd name="connsiteX22" fmla="*/ 80963 w 486666"/>
              <a:gd name="connsiteY22" fmla="*/ 354116 h 476486"/>
              <a:gd name="connsiteX23" fmla="*/ 0 w 486666"/>
              <a:gd name="connsiteY23" fmla="*/ 273153 h 476486"/>
              <a:gd name="connsiteX24" fmla="*/ 80963 w 486666"/>
              <a:gd name="connsiteY24" fmla="*/ 192190 h 476486"/>
              <a:gd name="connsiteX25" fmla="*/ 138213 w 486666"/>
              <a:gd name="connsiteY25" fmla="*/ 215903 h 476486"/>
              <a:gd name="connsiteX26" fmla="*/ 151444 w 486666"/>
              <a:gd name="connsiteY26" fmla="*/ 235528 h 476486"/>
              <a:gd name="connsiteX27" fmla="*/ 182517 w 486666"/>
              <a:gd name="connsiteY27" fmla="*/ 174942 h 476486"/>
              <a:gd name="connsiteX28" fmla="*/ 202785 w 486666"/>
              <a:gd name="connsiteY28" fmla="*/ 111891 h 476486"/>
              <a:gd name="connsiteX29" fmla="*/ 190924 w 486666"/>
              <a:gd name="connsiteY29" fmla="*/ 106363 h 476486"/>
              <a:gd name="connsiteX30" fmla="*/ 174255 w 486666"/>
              <a:gd name="connsiteY30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391210 w 486666"/>
              <a:gd name="connsiteY12" fmla="*/ 157709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91639 w 479658"/>
              <a:gd name="connsiteY6" fmla="*/ 457036 h 476486"/>
              <a:gd name="connsiteX7" fmla="*/ 340713 w 479658"/>
              <a:gd name="connsiteY7" fmla="*/ 476486 h 476486"/>
              <a:gd name="connsiteX8" fmla="*/ 259750 w 479658"/>
              <a:gd name="connsiteY8" fmla="*/ 395523 h 476486"/>
              <a:gd name="connsiteX9" fmla="*/ 340713 w 479658"/>
              <a:gd name="connsiteY9" fmla="*/ 314560 h 476486"/>
              <a:gd name="connsiteX10" fmla="*/ 415314 w 479658"/>
              <a:gd name="connsiteY10" fmla="*/ 364008 h 476486"/>
              <a:gd name="connsiteX11" fmla="*/ 429310 w 479658"/>
              <a:gd name="connsiteY11" fmla="*/ 152947 h 476486"/>
              <a:gd name="connsiteX12" fmla="*/ 249990 w 479658"/>
              <a:gd name="connsiteY12" fmla="*/ 133892 h 476486"/>
              <a:gd name="connsiteX13" fmla="*/ 206659 w 479658"/>
              <a:gd name="connsiteY13" fmla="*/ 113697 h 476486"/>
              <a:gd name="connsiteX14" fmla="*/ 200338 w 479658"/>
              <a:gd name="connsiteY14" fmla="*/ 180471 h 476486"/>
              <a:gd name="connsiteX15" fmla="*/ 187207 w 479658"/>
              <a:gd name="connsiteY15" fmla="*/ 264775 h 476486"/>
              <a:gd name="connsiteX16" fmla="*/ 159844 w 479658"/>
              <a:gd name="connsiteY16" fmla="*/ 295281 h 476486"/>
              <a:gd name="connsiteX17" fmla="*/ 157459 w 479658"/>
              <a:gd name="connsiteY17" fmla="*/ 295281 h 476486"/>
              <a:gd name="connsiteX18" fmla="*/ 155564 w 479658"/>
              <a:gd name="connsiteY18" fmla="*/ 304668 h 476486"/>
              <a:gd name="connsiteX19" fmla="*/ 80963 w 479658"/>
              <a:gd name="connsiteY19" fmla="*/ 354116 h 476486"/>
              <a:gd name="connsiteX20" fmla="*/ 0 w 479658"/>
              <a:gd name="connsiteY20" fmla="*/ 273153 h 476486"/>
              <a:gd name="connsiteX21" fmla="*/ 80963 w 479658"/>
              <a:gd name="connsiteY21" fmla="*/ 192190 h 476486"/>
              <a:gd name="connsiteX22" fmla="*/ 138213 w 479658"/>
              <a:gd name="connsiteY22" fmla="*/ 215903 h 476486"/>
              <a:gd name="connsiteX23" fmla="*/ 151444 w 479658"/>
              <a:gd name="connsiteY23" fmla="*/ 235528 h 476486"/>
              <a:gd name="connsiteX24" fmla="*/ 182517 w 479658"/>
              <a:gd name="connsiteY24" fmla="*/ 174942 h 476486"/>
              <a:gd name="connsiteX25" fmla="*/ 202785 w 479658"/>
              <a:gd name="connsiteY25" fmla="*/ 111891 h 476486"/>
              <a:gd name="connsiteX26" fmla="*/ 190924 w 479658"/>
              <a:gd name="connsiteY26" fmla="*/ 106363 h 476486"/>
              <a:gd name="connsiteX27" fmla="*/ 174255 w 479658"/>
              <a:gd name="connsiteY27" fmla="*/ 0 h 476486"/>
              <a:gd name="connsiteX0" fmla="*/ 174255 w 479658"/>
              <a:gd name="connsiteY0" fmla="*/ 0 h 477221"/>
              <a:gd name="connsiteX1" fmla="*/ 417937 w 479658"/>
              <a:gd name="connsiteY1" fmla="*/ 38101 h 477221"/>
              <a:gd name="connsiteX2" fmla="*/ 458418 w 479658"/>
              <a:gd name="connsiteY2" fmla="*/ 151607 h 477221"/>
              <a:gd name="connsiteX3" fmla="*/ 457471 w 479658"/>
              <a:gd name="connsiteY3" fmla="*/ 151693 h 477221"/>
              <a:gd name="connsiteX4" fmla="*/ 458828 w 479658"/>
              <a:gd name="connsiteY4" fmla="*/ 153370 h 477221"/>
              <a:gd name="connsiteX5" fmla="*/ 391051 w 479658"/>
              <a:gd name="connsiteY5" fmla="*/ 459434 h 477221"/>
              <a:gd name="connsiteX6" fmla="*/ 424977 w 479658"/>
              <a:gd name="connsiteY6" fmla="*/ 430842 h 477221"/>
              <a:gd name="connsiteX7" fmla="*/ 340713 w 479658"/>
              <a:gd name="connsiteY7" fmla="*/ 476486 h 477221"/>
              <a:gd name="connsiteX8" fmla="*/ 259750 w 479658"/>
              <a:gd name="connsiteY8" fmla="*/ 395523 h 477221"/>
              <a:gd name="connsiteX9" fmla="*/ 340713 w 479658"/>
              <a:gd name="connsiteY9" fmla="*/ 314560 h 477221"/>
              <a:gd name="connsiteX10" fmla="*/ 415314 w 479658"/>
              <a:gd name="connsiteY10" fmla="*/ 364008 h 477221"/>
              <a:gd name="connsiteX11" fmla="*/ 429310 w 479658"/>
              <a:gd name="connsiteY11" fmla="*/ 152947 h 477221"/>
              <a:gd name="connsiteX12" fmla="*/ 249990 w 479658"/>
              <a:gd name="connsiteY12" fmla="*/ 133892 h 477221"/>
              <a:gd name="connsiteX13" fmla="*/ 206659 w 479658"/>
              <a:gd name="connsiteY13" fmla="*/ 113697 h 477221"/>
              <a:gd name="connsiteX14" fmla="*/ 200338 w 479658"/>
              <a:gd name="connsiteY14" fmla="*/ 180471 h 477221"/>
              <a:gd name="connsiteX15" fmla="*/ 187207 w 479658"/>
              <a:gd name="connsiteY15" fmla="*/ 264775 h 477221"/>
              <a:gd name="connsiteX16" fmla="*/ 159844 w 479658"/>
              <a:gd name="connsiteY16" fmla="*/ 295281 h 477221"/>
              <a:gd name="connsiteX17" fmla="*/ 157459 w 479658"/>
              <a:gd name="connsiteY17" fmla="*/ 295281 h 477221"/>
              <a:gd name="connsiteX18" fmla="*/ 155564 w 479658"/>
              <a:gd name="connsiteY18" fmla="*/ 304668 h 477221"/>
              <a:gd name="connsiteX19" fmla="*/ 80963 w 479658"/>
              <a:gd name="connsiteY19" fmla="*/ 354116 h 477221"/>
              <a:gd name="connsiteX20" fmla="*/ 0 w 479658"/>
              <a:gd name="connsiteY20" fmla="*/ 273153 h 477221"/>
              <a:gd name="connsiteX21" fmla="*/ 80963 w 479658"/>
              <a:gd name="connsiteY21" fmla="*/ 192190 h 477221"/>
              <a:gd name="connsiteX22" fmla="*/ 138213 w 479658"/>
              <a:gd name="connsiteY22" fmla="*/ 215903 h 477221"/>
              <a:gd name="connsiteX23" fmla="*/ 151444 w 479658"/>
              <a:gd name="connsiteY23" fmla="*/ 235528 h 477221"/>
              <a:gd name="connsiteX24" fmla="*/ 182517 w 479658"/>
              <a:gd name="connsiteY24" fmla="*/ 174942 h 477221"/>
              <a:gd name="connsiteX25" fmla="*/ 202785 w 479658"/>
              <a:gd name="connsiteY25" fmla="*/ 111891 h 477221"/>
              <a:gd name="connsiteX26" fmla="*/ 190924 w 479658"/>
              <a:gd name="connsiteY26" fmla="*/ 106363 h 477221"/>
              <a:gd name="connsiteX27" fmla="*/ 174255 w 479658"/>
              <a:gd name="connsiteY27" fmla="*/ 0 h 477221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40713 w 479658"/>
              <a:gd name="connsiteY6" fmla="*/ 476486 h 476486"/>
              <a:gd name="connsiteX7" fmla="*/ 259750 w 479658"/>
              <a:gd name="connsiteY7" fmla="*/ 395523 h 476486"/>
              <a:gd name="connsiteX8" fmla="*/ 340713 w 479658"/>
              <a:gd name="connsiteY8" fmla="*/ 314560 h 476486"/>
              <a:gd name="connsiteX9" fmla="*/ 415314 w 479658"/>
              <a:gd name="connsiteY9" fmla="*/ 364008 h 476486"/>
              <a:gd name="connsiteX10" fmla="*/ 429310 w 479658"/>
              <a:gd name="connsiteY10" fmla="*/ 152947 h 476486"/>
              <a:gd name="connsiteX11" fmla="*/ 249990 w 479658"/>
              <a:gd name="connsiteY11" fmla="*/ 133892 h 476486"/>
              <a:gd name="connsiteX12" fmla="*/ 206659 w 479658"/>
              <a:gd name="connsiteY12" fmla="*/ 113697 h 476486"/>
              <a:gd name="connsiteX13" fmla="*/ 200338 w 479658"/>
              <a:gd name="connsiteY13" fmla="*/ 180471 h 476486"/>
              <a:gd name="connsiteX14" fmla="*/ 187207 w 479658"/>
              <a:gd name="connsiteY14" fmla="*/ 264775 h 476486"/>
              <a:gd name="connsiteX15" fmla="*/ 159844 w 479658"/>
              <a:gd name="connsiteY15" fmla="*/ 295281 h 476486"/>
              <a:gd name="connsiteX16" fmla="*/ 157459 w 479658"/>
              <a:gd name="connsiteY16" fmla="*/ 295281 h 476486"/>
              <a:gd name="connsiteX17" fmla="*/ 155564 w 479658"/>
              <a:gd name="connsiteY17" fmla="*/ 304668 h 476486"/>
              <a:gd name="connsiteX18" fmla="*/ 80963 w 479658"/>
              <a:gd name="connsiteY18" fmla="*/ 354116 h 476486"/>
              <a:gd name="connsiteX19" fmla="*/ 0 w 479658"/>
              <a:gd name="connsiteY19" fmla="*/ 273153 h 476486"/>
              <a:gd name="connsiteX20" fmla="*/ 80963 w 479658"/>
              <a:gd name="connsiteY20" fmla="*/ 192190 h 476486"/>
              <a:gd name="connsiteX21" fmla="*/ 138213 w 479658"/>
              <a:gd name="connsiteY21" fmla="*/ 215903 h 476486"/>
              <a:gd name="connsiteX22" fmla="*/ 151444 w 479658"/>
              <a:gd name="connsiteY22" fmla="*/ 235528 h 476486"/>
              <a:gd name="connsiteX23" fmla="*/ 182517 w 479658"/>
              <a:gd name="connsiteY23" fmla="*/ 174942 h 476486"/>
              <a:gd name="connsiteX24" fmla="*/ 202785 w 479658"/>
              <a:gd name="connsiteY24" fmla="*/ 111891 h 476486"/>
              <a:gd name="connsiteX25" fmla="*/ 190924 w 479658"/>
              <a:gd name="connsiteY25" fmla="*/ 106363 h 476486"/>
              <a:gd name="connsiteX26" fmla="*/ 174255 w 479658"/>
              <a:gd name="connsiteY26" fmla="*/ 0 h 476486"/>
              <a:gd name="connsiteX0" fmla="*/ 174255 w 481665"/>
              <a:gd name="connsiteY0" fmla="*/ 0 h 480023"/>
              <a:gd name="connsiteX1" fmla="*/ 417937 w 481665"/>
              <a:gd name="connsiteY1" fmla="*/ 38101 h 480023"/>
              <a:gd name="connsiteX2" fmla="*/ 458418 w 481665"/>
              <a:gd name="connsiteY2" fmla="*/ 151607 h 480023"/>
              <a:gd name="connsiteX3" fmla="*/ 457471 w 481665"/>
              <a:gd name="connsiteY3" fmla="*/ 151693 h 480023"/>
              <a:gd name="connsiteX4" fmla="*/ 458828 w 481665"/>
              <a:gd name="connsiteY4" fmla="*/ 153370 h 480023"/>
              <a:gd name="connsiteX5" fmla="*/ 395813 w 481665"/>
              <a:gd name="connsiteY5" fmla="*/ 464196 h 480023"/>
              <a:gd name="connsiteX6" fmla="*/ 340713 w 481665"/>
              <a:gd name="connsiteY6" fmla="*/ 476486 h 480023"/>
              <a:gd name="connsiteX7" fmla="*/ 259750 w 481665"/>
              <a:gd name="connsiteY7" fmla="*/ 395523 h 480023"/>
              <a:gd name="connsiteX8" fmla="*/ 340713 w 481665"/>
              <a:gd name="connsiteY8" fmla="*/ 314560 h 480023"/>
              <a:gd name="connsiteX9" fmla="*/ 415314 w 481665"/>
              <a:gd name="connsiteY9" fmla="*/ 364008 h 480023"/>
              <a:gd name="connsiteX10" fmla="*/ 429310 w 481665"/>
              <a:gd name="connsiteY10" fmla="*/ 152947 h 480023"/>
              <a:gd name="connsiteX11" fmla="*/ 249990 w 481665"/>
              <a:gd name="connsiteY11" fmla="*/ 133892 h 480023"/>
              <a:gd name="connsiteX12" fmla="*/ 206659 w 481665"/>
              <a:gd name="connsiteY12" fmla="*/ 113697 h 480023"/>
              <a:gd name="connsiteX13" fmla="*/ 200338 w 481665"/>
              <a:gd name="connsiteY13" fmla="*/ 180471 h 480023"/>
              <a:gd name="connsiteX14" fmla="*/ 187207 w 481665"/>
              <a:gd name="connsiteY14" fmla="*/ 264775 h 480023"/>
              <a:gd name="connsiteX15" fmla="*/ 159844 w 481665"/>
              <a:gd name="connsiteY15" fmla="*/ 295281 h 480023"/>
              <a:gd name="connsiteX16" fmla="*/ 157459 w 481665"/>
              <a:gd name="connsiteY16" fmla="*/ 295281 h 480023"/>
              <a:gd name="connsiteX17" fmla="*/ 155564 w 481665"/>
              <a:gd name="connsiteY17" fmla="*/ 304668 h 480023"/>
              <a:gd name="connsiteX18" fmla="*/ 80963 w 481665"/>
              <a:gd name="connsiteY18" fmla="*/ 354116 h 480023"/>
              <a:gd name="connsiteX19" fmla="*/ 0 w 481665"/>
              <a:gd name="connsiteY19" fmla="*/ 273153 h 480023"/>
              <a:gd name="connsiteX20" fmla="*/ 80963 w 481665"/>
              <a:gd name="connsiteY20" fmla="*/ 192190 h 480023"/>
              <a:gd name="connsiteX21" fmla="*/ 138213 w 481665"/>
              <a:gd name="connsiteY21" fmla="*/ 215903 h 480023"/>
              <a:gd name="connsiteX22" fmla="*/ 151444 w 481665"/>
              <a:gd name="connsiteY22" fmla="*/ 235528 h 480023"/>
              <a:gd name="connsiteX23" fmla="*/ 182517 w 481665"/>
              <a:gd name="connsiteY23" fmla="*/ 174942 h 480023"/>
              <a:gd name="connsiteX24" fmla="*/ 202785 w 481665"/>
              <a:gd name="connsiteY24" fmla="*/ 111891 h 480023"/>
              <a:gd name="connsiteX25" fmla="*/ 190924 w 481665"/>
              <a:gd name="connsiteY25" fmla="*/ 106363 h 480023"/>
              <a:gd name="connsiteX26" fmla="*/ 174255 w 481665"/>
              <a:gd name="connsiteY26" fmla="*/ 0 h 480023"/>
              <a:gd name="connsiteX0" fmla="*/ 174255 w 468637"/>
              <a:gd name="connsiteY0" fmla="*/ 0 h 480023"/>
              <a:gd name="connsiteX1" fmla="*/ 417937 w 468637"/>
              <a:gd name="connsiteY1" fmla="*/ 38101 h 480023"/>
              <a:gd name="connsiteX2" fmla="*/ 458418 w 468637"/>
              <a:gd name="connsiteY2" fmla="*/ 151607 h 480023"/>
              <a:gd name="connsiteX3" fmla="*/ 457471 w 468637"/>
              <a:gd name="connsiteY3" fmla="*/ 151693 h 480023"/>
              <a:gd name="connsiteX4" fmla="*/ 458828 w 468637"/>
              <a:gd name="connsiteY4" fmla="*/ 153370 h 480023"/>
              <a:gd name="connsiteX5" fmla="*/ 395813 w 468637"/>
              <a:gd name="connsiteY5" fmla="*/ 464196 h 480023"/>
              <a:gd name="connsiteX6" fmla="*/ 340713 w 468637"/>
              <a:gd name="connsiteY6" fmla="*/ 476486 h 480023"/>
              <a:gd name="connsiteX7" fmla="*/ 259750 w 468637"/>
              <a:gd name="connsiteY7" fmla="*/ 395523 h 480023"/>
              <a:gd name="connsiteX8" fmla="*/ 340713 w 468637"/>
              <a:gd name="connsiteY8" fmla="*/ 314560 h 480023"/>
              <a:gd name="connsiteX9" fmla="*/ 415314 w 468637"/>
              <a:gd name="connsiteY9" fmla="*/ 364008 h 480023"/>
              <a:gd name="connsiteX10" fmla="*/ 429310 w 468637"/>
              <a:gd name="connsiteY10" fmla="*/ 152947 h 480023"/>
              <a:gd name="connsiteX11" fmla="*/ 249990 w 468637"/>
              <a:gd name="connsiteY11" fmla="*/ 133892 h 480023"/>
              <a:gd name="connsiteX12" fmla="*/ 206659 w 468637"/>
              <a:gd name="connsiteY12" fmla="*/ 113697 h 480023"/>
              <a:gd name="connsiteX13" fmla="*/ 200338 w 468637"/>
              <a:gd name="connsiteY13" fmla="*/ 180471 h 480023"/>
              <a:gd name="connsiteX14" fmla="*/ 187207 w 468637"/>
              <a:gd name="connsiteY14" fmla="*/ 264775 h 480023"/>
              <a:gd name="connsiteX15" fmla="*/ 159844 w 468637"/>
              <a:gd name="connsiteY15" fmla="*/ 295281 h 480023"/>
              <a:gd name="connsiteX16" fmla="*/ 157459 w 468637"/>
              <a:gd name="connsiteY16" fmla="*/ 295281 h 480023"/>
              <a:gd name="connsiteX17" fmla="*/ 155564 w 468637"/>
              <a:gd name="connsiteY17" fmla="*/ 304668 h 480023"/>
              <a:gd name="connsiteX18" fmla="*/ 80963 w 468637"/>
              <a:gd name="connsiteY18" fmla="*/ 354116 h 480023"/>
              <a:gd name="connsiteX19" fmla="*/ 0 w 468637"/>
              <a:gd name="connsiteY19" fmla="*/ 273153 h 480023"/>
              <a:gd name="connsiteX20" fmla="*/ 80963 w 468637"/>
              <a:gd name="connsiteY20" fmla="*/ 192190 h 480023"/>
              <a:gd name="connsiteX21" fmla="*/ 138213 w 468637"/>
              <a:gd name="connsiteY21" fmla="*/ 215903 h 480023"/>
              <a:gd name="connsiteX22" fmla="*/ 151444 w 468637"/>
              <a:gd name="connsiteY22" fmla="*/ 235528 h 480023"/>
              <a:gd name="connsiteX23" fmla="*/ 182517 w 468637"/>
              <a:gd name="connsiteY23" fmla="*/ 174942 h 480023"/>
              <a:gd name="connsiteX24" fmla="*/ 202785 w 468637"/>
              <a:gd name="connsiteY24" fmla="*/ 111891 h 480023"/>
              <a:gd name="connsiteX25" fmla="*/ 190924 w 468637"/>
              <a:gd name="connsiteY25" fmla="*/ 106363 h 480023"/>
              <a:gd name="connsiteX26" fmla="*/ 174255 w 468637"/>
              <a:gd name="connsiteY26" fmla="*/ 0 h 480023"/>
              <a:gd name="connsiteX0" fmla="*/ 174255 w 468637"/>
              <a:gd name="connsiteY0" fmla="*/ 0 h 474982"/>
              <a:gd name="connsiteX1" fmla="*/ 417937 w 468637"/>
              <a:gd name="connsiteY1" fmla="*/ 38101 h 474982"/>
              <a:gd name="connsiteX2" fmla="*/ 458418 w 468637"/>
              <a:gd name="connsiteY2" fmla="*/ 151607 h 474982"/>
              <a:gd name="connsiteX3" fmla="*/ 457471 w 468637"/>
              <a:gd name="connsiteY3" fmla="*/ 151693 h 474982"/>
              <a:gd name="connsiteX4" fmla="*/ 458828 w 468637"/>
              <a:gd name="connsiteY4" fmla="*/ 153370 h 474982"/>
              <a:gd name="connsiteX5" fmla="*/ 395813 w 468637"/>
              <a:gd name="connsiteY5" fmla="*/ 464196 h 474982"/>
              <a:gd name="connsiteX6" fmla="*/ 259750 w 468637"/>
              <a:gd name="connsiteY6" fmla="*/ 395523 h 474982"/>
              <a:gd name="connsiteX7" fmla="*/ 340713 w 468637"/>
              <a:gd name="connsiteY7" fmla="*/ 314560 h 474982"/>
              <a:gd name="connsiteX8" fmla="*/ 415314 w 468637"/>
              <a:gd name="connsiteY8" fmla="*/ 364008 h 474982"/>
              <a:gd name="connsiteX9" fmla="*/ 429310 w 468637"/>
              <a:gd name="connsiteY9" fmla="*/ 152947 h 474982"/>
              <a:gd name="connsiteX10" fmla="*/ 249990 w 468637"/>
              <a:gd name="connsiteY10" fmla="*/ 133892 h 474982"/>
              <a:gd name="connsiteX11" fmla="*/ 206659 w 468637"/>
              <a:gd name="connsiteY11" fmla="*/ 113697 h 474982"/>
              <a:gd name="connsiteX12" fmla="*/ 200338 w 468637"/>
              <a:gd name="connsiteY12" fmla="*/ 180471 h 474982"/>
              <a:gd name="connsiteX13" fmla="*/ 187207 w 468637"/>
              <a:gd name="connsiteY13" fmla="*/ 264775 h 474982"/>
              <a:gd name="connsiteX14" fmla="*/ 159844 w 468637"/>
              <a:gd name="connsiteY14" fmla="*/ 295281 h 474982"/>
              <a:gd name="connsiteX15" fmla="*/ 157459 w 468637"/>
              <a:gd name="connsiteY15" fmla="*/ 295281 h 474982"/>
              <a:gd name="connsiteX16" fmla="*/ 155564 w 468637"/>
              <a:gd name="connsiteY16" fmla="*/ 304668 h 474982"/>
              <a:gd name="connsiteX17" fmla="*/ 80963 w 468637"/>
              <a:gd name="connsiteY17" fmla="*/ 354116 h 474982"/>
              <a:gd name="connsiteX18" fmla="*/ 0 w 468637"/>
              <a:gd name="connsiteY18" fmla="*/ 273153 h 474982"/>
              <a:gd name="connsiteX19" fmla="*/ 80963 w 468637"/>
              <a:gd name="connsiteY19" fmla="*/ 192190 h 474982"/>
              <a:gd name="connsiteX20" fmla="*/ 138213 w 468637"/>
              <a:gd name="connsiteY20" fmla="*/ 215903 h 474982"/>
              <a:gd name="connsiteX21" fmla="*/ 151444 w 468637"/>
              <a:gd name="connsiteY21" fmla="*/ 235528 h 474982"/>
              <a:gd name="connsiteX22" fmla="*/ 182517 w 468637"/>
              <a:gd name="connsiteY22" fmla="*/ 174942 h 474982"/>
              <a:gd name="connsiteX23" fmla="*/ 202785 w 468637"/>
              <a:gd name="connsiteY23" fmla="*/ 111891 h 474982"/>
              <a:gd name="connsiteX24" fmla="*/ 190924 w 468637"/>
              <a:gd name="connsiteY24" fmla="*/ 106363 h 474982"/>
              <a:gd name="connsiteX25" fmla="*/ 174255 w 468637"/>
              <a:gd name="connsiteY25" fmla="*/ 0 h 474982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38213 w 468637"/>
              <a:gd name="connsiteY20" fmla="*/ 215903 h 467704"/>
              <a:gd name="connsiteX21" fmla="*/ 151444 w 468637"/>
              <a:gd name="connsiteY21" fmla="*/ 235528 h 467704"/>
              <a:gd name="connsiteX22" fmla="*/ 182517 w 468637"/>
              <a:gd name="connsiteY22" fmla="*/ 174942 h 467704"/>
              <a:gd name="connsiteX23" fmla="*/ 202785 w 468637"/>
              <a:gd name="connsiteY23" fmla="*/ 111891 h 467704"/>
              <a:gd name="connsiteX24" fmla="*/ 190924 w 468637"/>
              <a:gd name="connsiteY24" fmla="*/ 106363 h 467704"/>
              <a:gd name="connsiteX25" fmla="*/ 174255 w 468637"/>
              <a:gd name="connsiteY25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80963 w 468637"/>
              <a:gd name="connsiteY16" fmla="*/ 354116 h 467704"/>
              <a:gd name="connsiteX17" fmla="*/ 0 w 468637"/>
              <a:gd name="connsiteY17" fmla="*/ 273153 h 467704"/>
              <a:gd name="connsiteX18" fmla="*/ 80963 w 468637"/>
              <a:gd name="connsiteY18" fmla="*/ 192190 h 467704"/>
              <a:gd name="connsiteX19" fmla="*/ 151444 w 468637"/>
              <a:gd name="connsiteY19" fmla="*/ 235528 h 467704"/>
              <a:gd name="connsiteX20" fmla="*/ 182517 w 468637"/>
              <a:gd name="connsiteY20" fmla="*/ 174942 h 467704"/>
              <a:gd name="connsiteX21" fmla="*/ 202785 w 468637"/>
              <a:gd name="connsiteY21" fmla="*/ 111891 h 467704"/>
              <a:gd name="connsiteX22" fmla="*/ 190924 w 468637"/>
              <a:gd name="connsiteY22" fmla="*/ 106363 h 467704"/>
              <a:gd name="connsiteX23" fmla="*/ 174255 w 468637"/>
              <a:gd name="connsiteY23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80963 w 468637"/>
              <a:gd name="connsiteY15" fmla="*/ 354116 h 467704"/>
              <a:gd name="connsiteX16" fmla="*/ 0 w 468637"/>
              <a:gd name="connsiteY16" fmla="*/ 273153 h 467704"/>
              <a:gd name="connsiteX17" fmla="*/ 80963 w 468637"/>
              <a:gd name="connsiteY17" fmla="*/ 192190 h 467704"/>
              <a:gd name="connsiteX18" fmla="*/ 151444 w 468637"/>
              <a:gd name="connsiteY18" fmla="*/ 235528 h 467704"/>
              <a:gd name="connsiteX19" fmla="*/ 182517 w 468637"/>
              <a:gd name="connsiteY19" fmla="*/ 174942 h 467704"/>
              <a:gd name="connsiteX20" fmla="*/ 202785 w 468637"/>
              <a:gd name="connsiteY20" fmla="*/ 111891 h 467704"/>
              <a:gd name="connsiteX21" fmla="*/ 190924 w 468637"/>
              <a:gd name="connsiteY21" fmla="*/ 106363 h 467704"/>
              <a:gd name="connsiteX22" fmla="*/ 174255 w 468637"/>
              <a:gd name="connsiteY22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202785 w 468637"/>
              <a:gd name="connsiteY18" fmla="*/ 111891 h 467704"/>
              <a:gd name="connsiteX19" fmla="*/ 190924 w 468637"/>
              <a:gd name="connsiteY19" fmla="*/ 106363 h 467704"/>
              <a:gd name="connsiteX20" fmla="*/ 174255 w 468637"/>
              <a:gd name="connsiteY20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90924 w 468637"/>
              <a:gd name="connsiteY18" fmla="*/ 106363 h 467704"/>
              <a:gd name="connsiteX19" fmla="*/ 174255 w 468637"/>
              <a:gd name="connsiteY19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80963 w 468637"/>
              <a:gd name="connsiteY12" fmla="*/ 354116 h 467704"/>
              <a:gd name="connsiteX13" fmla="*/ 0 w 468637"/>
              <a:gd name="connsiteY13" fmla="*/ 273153 h 467704"/>
              <a:gd name="connsiteX14" fmla="*/ 80963 w 468637"/>
              <a:gd name="connsiteY14" fmla="*/ 192190 h 467704"/>
              <a:gd name="connsiteX15" fmla="*/ 151444 w 468637"/>
              <a:gd name="connsiteY15" fmla="*/ 235528 h 467704"/>
              <a:gd name="connsiteX16" fmla="*/ 182517 w 468637"/>
              <a:gd name="connsiteY16" fmla="*/ 108267 h 467704"/>
              <a:gd name="connsiteX17" fmla="*/ 174255 w 468637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93305 w 387687"/>
              <a:gd name="connsiteY0" fmla="*/ 0 h 467704"/>
              <a:gd name="connsiteX1" fmla="*/ 336987 w 387687"/>
              <a:gd name="connsiteY1" fmla="*/ 38101 h 467704"/>
              <a:gd name="connsiteX2" fmla="*/ 377468 w 387687"/>
              <a:gd name="connsiteY2" fmla="*/ 151607 h 467704"/>
              <a:gd name="connsiteX3" fmla="*/ 376521 w 387687"/>
              <a:gd name="connsiteY3" fmla="*/ 151693 h 467704"/>
              <a:gd name="connsiteX4" fmla="*/ 377878 w 387687"/>
              <a:gd name="connsiteY4" fmla="*/ 153370 h 467704"/>
              <a:gd name="connsiteX5" fmla="*/ 314863 w 387687"/>
              <a:gd name="connsiteY5" fmla="*/ 464196 h 467704"/>
              <a:gd name="connsiteX6" fmla="*/ 178800 w 387687"/>
              <a:gd name="connsiteY6" fmla="*/ 395523 h 467704"/>
              <a:gd name="connsiteX7" fmla="*/ 259763 w 387687"/>
              <a:gd name="connsiteY7" fmla="*/ 314560 h 467704"/>
              <a:gd name="connsiteX8" fmla="*/ 334364 w 387687"/>
              <a:gd name="connsiteY8" fmla="*/ 364008 h 467704"/>
              <a:gd name="connsiteX9" fmla="*/ 348360 w 387687"/>
              <a:gd name="connsiteY9" fmla="*/ 152947 h 467704"/>
              <a:gd name="connsiteX10" fmla="*/ 169040 w 387687"/>
              <a:gd name="connsiteY10" fmla="*/ 133892 h 467704"/>
              <a:gd name="connsiteX11" fmla="*/ 125709 w 387687"/>
              <a:gd name="connsiteY11" fmla="*/ 113697 h 467704"/>
              <a:gd name="connsiteX12" fmla="*/ 76213 w 387687"/>
              <a:gd name="connsiteY12" fmla="*/ 363641 h 467704"/>
              <a:gd name="connsiteX13" fmla="*/ 13 w 387687"/>
              <a:gd name="connsiteY13" fmla="*/ 192190 h 467704"/>
              <a:gd name="connsiteX14" fmla="*/ 70494 w 387687"/>
              <a:gd name="connsiteY14" fmla="*/ 235528 h 467704"/>
              <a:gd name="connsiteX15" fmla="*/ 101567 w 387687"/>
              <a:gd name="connsiteY15" fmla="*/ 108267 h 467704"/>
              <a:gd name="connsiteX16" fmla="*/ 93305 w 387687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67392 w 461774"/>
              <a:gd name="connsiteY0" fmla="*/ 0 h 467704"/>
              <a:gd name="connsiteX1" fmla="*/ 411074 w 461774"/>
              <a:gd name="connsiteY1" fmla="*/ 38101 h 467704"/>
              <a:gd name="connsiteX2" fmla="*/ 451555 w 461774"/>
              <a:gd name="connsiteY2" fmla="*/ 151607 h 467704"/>
              <a:gd name="connsiteX3" fmla="*/ 450608 w 461774"/>
              <a:gd name="connsiteY3" fmla="*/ 151693 h 467704"/>
              <a:gd name="connsiteX4" fmla="*/ 451965 w 461774"/>
              <a:gd name="connsiteY4" fmla="*/ 153370 h 467704"/>
              <a:gd name="connsiteX5" fmla="*/ 388950 w 461774"/>
              <a:gd name="connsiteY5" fmla="*/ 464196 h 467704"/>
              <a:gd name="connsiteX6" fmla="*/ 252887 w 461774"/>
              <a:gd name="connsiteY6" fmla="*/ 395523 h 467704"/>
              <a:gd name="connsiteX7" fmla="*/ 333850 w 461774"/>
              <a:gd name="connsiteY7" fmla="*/ 314560 h 467704"/>
              <a:gd name="connsiteX8" fmla="*/ 408451 w 461774"/>
              <a:gd name="connsiteY8" fmla="*/ 364008 h 467704"/>
              <a:gd name="connsiteX9" fmla="*/ 422447 w 461774"/>
              <a:gd name="connsiteY9" fmla="*/ 152947 h 467704"/>
              <a:gd name="connsiteX10" fmla="*/ 243127 w 461774"/>
              <a:gd name="connsiteY10" fmla="*/ 133892 h 467704"/>
              <a:gd name="connsiteX11" fmla="*/ 199796 w 461774"/>
              <a:gd name="connsiteY11" fmla="*/ 113697 h 467704"/>
              <a:gd name="connsiteX12" fmla="*/ 62194 w 461774"/>
              <a:gd name="connsiteY12" fmla="*/ 368404 h 467704"/>
              <a:gd name="connsiteX13" fmla="*/ 74100 w 461774"/>
              <a:gd name="connsiteY13" fmla="*/ 192190 h 467704"/>
              <a:gd name="connsiteX14" fmla="*/ 144581 w 461774"/>
              <a:gd name="connsiteY14" fmla="*/ 235528 h 467704"/>
              <a:gd name="connsiteX15" fmla="*/ 175654 w 461774"/>
              <a:gd name="connsiteY15" fmla="*/ 108267 h 467704"/>
              <a:gd name="connsiteX16" fmla="*/ 167392 w 461774"/>
              <a:gd name="connsiteY16" fmla="*/ 0 h 467704"/>
              <a:gd name="connsiteX0" fmla="*/ 181222 w 475604"/>
              <a:gd name="connsiteY0" fmla="*/ 0 h 467704"/>
              <a:gd name="connsiteX1" fmla="*/ 424904 w 475604"/>
              <a:gd name="connsiteY1" fmla="*/ 38101 h 467704"/>
              <a:gd name="connsiteX2" fmla="*/ 465385 w 475604"/>
              <a:gd name="connsiteY2" fmla="*/ 151607 h 467704"/>
              <a:gd name="connsiteX3" fmla="*/ 464438 w 475604"/>
              <a:gd name="connsiteY3" fmla="*/ 151693 h 467704"/>
              <a:gd name="connsiteX4" fmla="*/ 465795 w 475604"/>
              <a:gd name="connsiteY4" fmla="*/ 153370 h 467704"/>
              <a:gd name="connsiteX5" fmla="*/ 402780 w 475604"/>
              <a:gd name="connsiteY5" fmla="*/ 464196 h 467704"/>
              <a:gd name="connsiteX6" fmla="*/ 266717 w 475604"/>
              <a:gd name="connsiteY6" fmla="*/ 395523 h 467704"/>
              <a:gd name="connsiteX7" fmla="*/ 347680 w 475604"/>
              <a:gd name="connsiteY7" fmla="*/ 314560 h 467704"/>
              <a:gd name="connsiteX8" fmla="*/ 422281 w 475604"/>
              <a:gd name="connsiteY8" fmla="*/ 364008 h 467704"/>
              <a:gd name="connsiteX9" fmla="*/ 436277 w 475604"/>
              <a:gd name="connsiteY9" fmla="*/ 152947 h 467704"/>
              <a:gd name="connsiteX10" fmla="*/ 256957 w 475604"/>
              <a:gd name="connsiteY10" fmla="*/ 133892 h 467704"/>
              <a:gd name="connsiteX11" fmla="*/ 213626 w 475604"/>
              <a:gd name="connsiteY11" fmla="*/ 113697 h 467704"/>
              <a:gd name="connsiteX12" fmla="*/ 76024 w 475604"/>
              <a:gd name="connsiteY12" fmla="*/ 368404 h 467704"/>
              <a:gd name="connsiteX13" fmla="*/ 87930 w 475604"/>
              <a:gd name="connsiteY13" fmla="*/ 192190 h 467704"/>
              <a:gd name="connsiteX14" fmla="*/ 158411 w 475604"/>
              <a:gd name="connsiteY14" fmla="*/ 235528 h 467704"/>
              <a:gd name="connsiteX15" fmla="*/ 189484 w 475604"/>
              <a:gd name="connsiteY15" fmla="*/ 108267 h 467704"/>
              <a:gd name="connsiteX16" fmla="*/ 181222 w 475604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60776 w 455158"/>
              <a:gd name="connsiteY0" fmla="*/ 0 h 467704"/>
              <a:gd name="connsiteX1" fmla="*/ 404458 w 455158"/>
              <a:gd name="connsiteY1" fmla="*/ 38101 h 467704"/>
              <a:gd name="connsiteX2" fmla="*/ 444939 w 455158"/>
              <a:gd name="connsiteY2" fmla="*/ 151607 h 467704"/>
              <a:gd name="connsiteX3" fmla="*/ 443992 w 455158"/>
              <a:gd name="connsiteY3" fmla="*/ 151693 h 467704"/>
              <a:gd name="connsiteX4" fmla="*/ 445349 w 455158"/>
              <a:gd name="connsiteY4" fmla="*/ 153370 h 467704"/>
              <a:gd name="connsiteX5" fmla="*/ 382334 w 455158"/>
              <a:gd name="connsiteY5" fmla="*/ 464196 h 467704"/>
              <a:gd name="connsiteX6" fmla="*/ 246271 w 455158"/>
              <a:gd name="connsiteY6" fmla="*/ 395523 h 467704"/>
              <a:gd name="connsiteX7" fmla="*/ 327234 w 455158"/>
              <a:gd name="connsiteY7" fmla="*/ 314560 h 467704"/>
              <a:gd name="connsiteX8" fmla="*/ 401835 w 455158"/>
              <a:gd name="connsiteY8" fmla="*/ 364008 h 467704"/>
              <a:gd name="connsiteX9" fmla="*/ 415831 w 455158"/>
              <a:gd name="connsiteY9" fmla="*/ 152947 h 467704"/>
              <a:gd name="connsiteX10" fmla="*/ 236511 w 455158"/>
              <a:gd name="connsiteY10" fmla="*/ 133892 h 467704"/>
              <a:gd name="connsiteX11" fmla="*/ 193180 w 455158"/>
              <a:gd name="connsiteY11" fmla="*/ 113697 h 467704"/>
              <a:gd name="connsiteX12" fmla="*/ 72246 w 455158"/>
              <a:gd name="connsiteY12" fmla="*/ 366023 h 467704"/>
              <a:gd name="connsiteX13" fmla="*/ 67484 w 455158"/>
              <a:gd name="connsiteY13" fmla="*/ 192190 h 467704"/>
              <a:gd name="connsiteX14" fmla="*/ 137965 w 455158"/>
              <a:gd name="connsiteY14" fmla="*/ 235528 h 467704"/>
              <a:gd name="connsiteX15" fmla="*/ 169038 w 455158"/>
              <a:gd name="connsiteY15" fmla="*/ 108267 h 467704"/>
              <a:gd name="connsiteX16" fmla="*/ 160776 w 455158"/>
              <a:gd name="connsiteY16" fmla="*/ 0 h 467704"/>
              <a:gd name="connsiteX0" fmla="*/ 140644 w 435026"/>
              <a:gd name="connsiteY0" fmla="*/ 0 h 467704"/>
              <a:gd name="connsiteX1" fmla="*/ 384326 w 435026"/>
              <a:gd name="connsiteY1" fmla="*/ 38101 h 467704"/>
              <a:gd name="connsiteX2" fmla="*/ 424807 w 435026"/>
              <a:gd name="connsiteY2" fmla="*/ 151607 h 467704"/>
              <a:gd name="connsiteX3" fmla="*/ 423860 w 435026"/>
              <a:gd name="connsiteY3" fmla="*/ 151693 h 467704"/>
              <a:gd name="connsiteX4" fmla="*/ 425217 w 435026"/>
              <a:gd name="connsiteY4" fmla="*/ 153370 h 467704"/>
              <a:gd name="connsiteX5" fmla="*/ 362202 w 435026"/>
              <a:gd name="connsiteY5" fmla="*/ 464196 h 467704"/>
              <a:gd name="connsiteX6" fmla="*/ 226139 w 435026"/>
              <a:gd name="connsiteY6" fmla="*/ 395523 h 467704"/>
              <a:gd name="connsiteX7" fmla="*/ 307102 w 435026"/>
              <a:gd name="connsiteY7" fmla="*/ 314560 h 467704"/>
              <a:gd name="connsiteX8" fmla="*/ 381703 w 435026"/>
              <a:gd name="connsiteY8" fmla="*/ 364008 h 467704"/>
              <a:gd name="connsiteX9" fmla="*/ 395699 w 435026"/>
              <a:gd name="connsiteY9" fmla="*/ 152947 h 467704"/>
              <a:gd name="connsiteX10" fmla="*/ 216379 w 435026"/>
              <a:gd name="connsiteY10" fmla="*/ 133892 h 467704"/>
              <a:gd name="connsiteX11" fmla="*/ 173048 w 435026"/>
              <a:gd name="connsiteY11" fmla="*/ 113697 h 467704"/>
              <a:gd name="connsiteX12" fmla="*/ 71164 w 435026"/>
              <a:gd name="connsiteY12" fmla="*/ 375548 h 467704"/>
              <a:gd name="connsiteX13" fmla="*/ 47352 w 435026"/>
              <a:gd name="connsiteY13" fmla="*/ 192190 h 467704"/>
              <a:gd name="connsiteX14" fmla="*/ 117833 w 435026"/>
              <a:gd name="connsiteY14" fmla="*/ 235528 h 467704"/>
              <a:gd name="connsiteX15" fmla="*/ 148906 w 435026"/>
              <a:gd name="connsiteY15" fmla="*/ 108267 h 467704"/>
              <a:gd name="connsiteX16" fmla="*/ 140644 w 435026"/>
              <a:gd name="connsiteY16" fmla="*/ 0 h 467704"/>
              <a:gd name="connsiteX0" fmla="*/ 127650 w 422032"/>
              <a:gd name="connsiteY0" fmla="*/ 0 h 467704"/>
              <a:gd name="connsiteX1" fmla="*/ 371332 w 422032"/>
              <a:gd name="connsiteY1" fmla="*/ 38101 h 467704"/>
              <a:gd name="connsiteX2" fmla="*/ 411813 w 422032"/>
              <a:gd name="connsiteY2" fmla="*/ 151607 h 467704"/>
              <a:gd name="connsiteX3" fmla="*/ 410866 w 422032"/>
              <a:gd name="connsiteY3" fmla="*/ 151693 h 467704"/>
              <a:gd name="connsiteX4" fmla="*/ 412223 w 422032"/>
              <a:gd name="connsiteY4" fmla="*/ 153370 h 467704"/>
              <a:gd name="connsiteX5" fmla="*/ 349208 w 422032"/>
              <a:gd name="connsiteY5" fmla="*/ 464196 h 467704"/>
              <a:gd name="connsiteX6" fmla="*/ 213145 w 422032"/>
              <a:gd name="connsiteY6" fmla="*/ 395523 h 467704"/>
              <a:gd name="connsiteX7" fmla="*/ 294108 w 422032"/>
              <a:gd name="connsiteY7" fmla="*/ 314560 h 467704"/>
              <a:gd name="connsiteX8" fmla="*/ 368709 w 422032"/>
              <a:gd name="connsiteY8" fmla="*/ 364008 h 467704"/>
              <a:gd name="connsiteX9" fmla="*/ 382705 w 422032"/>
              <a:gd name="connsiteY9" fmla="*/ 152947 h 467704"/>
              <a:gd name="connsiteX10" fmla="*/ 203385 w 422032"/>
              <a:gd name="connsiteY10" fmla="*/ 133892 h 467704"/>
              <a:gd name="connsiteX11" fmla="*/ 160054 w 422032"/>
              <a:gd name="connsiteY11" fmla="*/ 113697 h 467704"/>
              <a:gd name="connsiteX12" fmla="*/ 58170 w 422032"/>
              <a:gd name="connsiteY12" fmla="*/ 375548 h 467704"/>
              <a:gd name="connsiteX13" fmla="*/ 1020 w 422032"/>
              <a:gd name="connsiteY13" fmla="*/ 206477 h 467704"/>
              <a:gd name="connsiteX14" fmla="*/ 104839 w 422032"/>
              <a:gd name="connsiteY14" fmla="*/ 235528 h 467704"/>
              <a:gd name="connsiteX15" fmla="*/ 135912 w 422032"/>
              <a:gd name="connsiteY15" fmla="*/ 108267 h 467704"/>
              <a:gd name="connsiteX16" fmla="*/ 127650 w 422032"/>
              <a:gd name="connsiteY16" fmla="*/ 0 h 467704"/>
              <a:gd name="connsiteX0" fmla="*/ 146836 w 441218"/>
              <a:gd name="connsiteY0" fmla="*/ 0 h 467704"/>
              <a:gd name="connsiteX1" fmla="*/ 390518 w 441218"/>
              <a:gd name="connsiteY1" fmla="*/ 38101 h 467704"/>
              <a:gd name="connsiteX2" fmla="*/ 430999 w 441218"/>
              <a:gd name="connsiteY2" fmla="*/ 151607 h 467704"/>
              <a:gd name="connsiteX3" fmla="*/ 430052 w 441218"/>
              <a:gd name="connsiteY3" fmla="*/ 151693 h 467704"/>
              <a:gd name="connsiteX4" fmla="*/ 431409 w 441218"/>
              <a:gd name="connsiteY4" fmla="*/ 153370 h 467704"/>
              <a:gd name="connsiteX5" fmla="*/ 368394 w 441218"/>
              <a:gd name="connsiteY5" fmla="*/ 464196 h 467704"/>
              <a:gd name="connsiteX6" fmla="*/ 232331 w 441218"/>
              <a:gd name="connsiteY6" fmla="*/ 395523 h 467704"/>
              <a:gd name="connsiteX7" fmla="*/ 313294 w 441218"/>
              <a:gd name="connsiteY7" fmla="*/ 314560 h 467704"/>
              <a:gd name="connsiteX8" fmla="*/ 387895 w 441218"/>
              <a:gd name="connsiteY8" fmla="*/ 364008 h 467704"/>
              <a:gd name="connsiteX9" fmla="*/ 401891 w 441218"/>
              <a:gd name="connsiteY9" fmla="*/ 152947 h 467704"/>
              <a:gd name="connsiteX10" fmla="*/ 222571 w 441218"/>
              <a:gd name="connsiteY10" fmla="*/ 133892 h 467704"/>
              <a:gd name="connsiteX11" fmla="*/ 179240 w 441218"/>
              <a:gd name="connsiteY11" fmla="*/ 113697 h 467704"/>
              <a:gd name="connsiteX12" fmla="*/ 77356 w 441218"/>
              <a:gd name="connsiteY12" fmla="*/ 375548 h 467704"/>
              <a:gd name="connsiteX13" fmla="*/ 20206 w 441218"/>
              <a:gd name="connsiteY13" fmla="*/ 206477 h 467704"/>
              <a:gd name="connsiteX14" fmla="*/ 124025 w 441218"/>
              <a:gd name="connsiteY14" fmla="*/ 235528 h 467704"/>
              <a:gd name="connsiteX15" fmla="*/ 155098 w 441218"/>
              <a:gd name="connsiteY15" fmla="*/ 108267 h 467704"/>
              <a:gd name="connsiteX16" fmla="*/ 146836 w 441218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9812"/>
              <a:gd name="connsiteY0" fmla="*/ 0 h 467704"/>
              <a:gd name="connsiteX1" fmla="*/ 407137 w 459812"/>
              <a:gd name="connsiteY1" fmla="*/ 38101 h 467704"/>
              <a:gd name="connsiteX2" fmla="*/ 447618 w 459812"/>
              <a:gd name="connsiteY2" fmla="*/ 151607 h 467704"/>
              <a:gd name="connsiteX3" fmla="*/ 446671 w 459812"/>
              <a:gd name="connsiteY3" fmla="*/ 151693 h 467704"/>
              <a:gd name="connsiteX4" fmla="*/ 448028 w 459812"/>
              <a:gd name="connsiteY4" fmla="*/ 153370 h 467704"/>
              <a:gd name="connsiteX5" fmla="*/ 385013 w 459812"/>
              <a:gd name="connsiteY5" fmla="*/ 464196 h 467704"/>
              <a:gd name="connsiteX6" fmla="*/ 248950 w 459812"/>
              <a:gd name="connsiteY6" fmla="*/ 395523 h 467704"/>
              <a:gd name="connsiteX7" fmla="*/ 329913 w 459812"/>
              <a:gd name="connsiteY7" fmla="*/ 314560 h 467704"/>
              <a:gd name="connsiteX8" fmla="*/ 404514 w 459812"/>
              <a:gd name="connsiteY8" fmla="*/ 364008 h 467704"/>
              <a:gd name="connsiteX9" fmla="*/ 418510 w 459812"/>
              <a:gd name="connsiteY9" fmla="*/ 152947 h 467704"/>
              <a:gd name="connsiteX10" fmla="*/ 239190 w 459812"/>
              <a:gd name="connsiteY10" fmla="*/ 133892 h 467704"/>
              <a:gd name="connsiteX11" fmla="*/ 195859 w 459812"/>
              <a:gd name="connsiteY11" fmla="*/ 113697 h 467704"/>
              <a:gd name="connsiteX12" fmla="*/ 93975 w 459812"/>
              <a:gd name="connsiteY12" fmla="*/ 375548 h 467704"/>
              <a:gd name="connsiteX13" fmla="*/ 36825 w 459812"/>
              <a:gd name="connsiteY13" fmla="*/ 206477 h 467704"/>
              <a:gd name="connsiteX14" fmla="*/ 140644 w 459812"/>
              <a:gd name="connsiteY14" fmla="*/ 235528 h 467704"/>
              <a:gd name="connsiteX15" fmla="*/ 171717 w 459812"/>
              <a:gd name="connsiteY15" fmla="*/ 108267 h 467704"/>
              <a:gd name="connsiteX16" fmla="*/ 163455 w 459812"/>
              <a:gd name="connsiteY16" fmla="*/ 0 h 467704"/>
              <a:gd name="connsiteX0" fmla="*/ 163455 w 459812"/>
              <a:gd name="connsiteY0" fmla="*/ 0 h 464276"/>
              <a:gd name="connsiteX1" fmla="*/ 407137 w 459812"/>
              <a:gd name="connsiteY1" fmla="*/ 38101 h 464276"/>
              <a:gd name="connsiteX2" fmla="*/ 447618 w 459812"/>
              <a:gd name="connsiteY2" fmla="*/ 151607 h 464276"/>
              <a:gd name="connsiteX3" fmla="*/ 446671 w 459812"/>
              <a:gd name="connsiteY3" fmla="*/ 151693 h 464276"/>
              <a:gd name="connsiteX4" fmla="*/ 448028 w 459812"/>
              <a:gd name="connsiteY4" fmla="*/ 153370 h 464276"/>
              <a:gd name="connsiteX5" fmla="*/ 385013 w 459812"/>
              <a:gd name="connsiteY5" fmla="*/ 464196 h 464276"/>
              <a:gd name="connsiteX6" fmla="*/ 248950 w 459812"/>
              <a:gd name="connsiteY6" fmla="*/ 395523 h 464276"/>
              <a:gd name="connsiteX7" fmla="*/ 329913 w 459812"/>
              <a:gd name="connsiteY7" fmla="*/ 314560 h 464276"/>
              <a:gd name="connsiteX8" fmla="*/ 404514 w 459812"/>
              <a:gd name="connsiteY8" fmla="*/ 364008 h 464276"/>
              <a:gd name="connsiteX9" fmla="*/ 418510 w 459812"/>
              <a:gd name="connsiteY9" fmla="*/ 152947 h 464276"/>
              <a:gd name="connsiteX10" fmla="*/ 239190 w 459812"/>
              <a:gd name="connsiteY10" fmla="*/ 133892 h 464276"/>
              <a:gd name="connsiteX11" fmla="*/ 195859 w 459812"/>
              <a:gd name="connsiteY11" fmla="*/ 113697 h 464276"/>
              <a:gd name="connsiteX12" fmla="*/ 93975 w 459812"/>
              <a:gd name="connsiteY12" fmla="*/ 375548 h 464276"/>
              <a:gd name="connsiteX13" fmla="*/ 36825 w 459812"/>
              <a:gd name="connsiteY13" fmla="*/ 206477 h 464276"/>
              <a:gd name="connsiteX14" fmla="*/ 140644 w 459812"/>
              <a:gd name="connsiteY14" fmla="*/ 235528 h 464276"/>
              <a:gd name="connsiteX15" fmla="*/ 171717 w 459812"/>
              <a:gd name="connsiteY15" fmla="*/ 108267 h 464276"/>
              <a:gd name="connsiteX16" fmla="*/ 163455 w 459812"/>
              <a:gd name="connsiteY16" fmla="*/ 0 h 464276"/>
              <a:gd name="connsiteX0" fmla="*/ 163455 w 469035"/>
              <a:gd name="connsiteY0" fmla="*/ 0 h 464276"/>
              <a:gd name="connsiteX1" fmla="*/ 407137 w 469035"/>
              <a:gd name="connsiteY1" fmla="*/ 38101 h 464276"/>
              <a:gd name="connsiteX2" fmla="*/ 447618 w 469035"/>
              <a:gd name="connsiteY2" fmla="*/ 151607 h 464276"/>
              <a:gd name="connsiteX3" fmla="*/ 446671 w 469035"/>
              <a:gd name="connsiteY3" fmla="*/ 151693 h 464276"/>
              <a:gd name="connsiteX4" fmla="*/ 459934 w 469035"/>
              <a:gd name="connsiteY4" fmla="*/ 146227 h 464276"/>
              <a:gd name="connsiteX5" fmla="*/ 385013 w 469035"/>
              <a:gd name="connsiteY5" fmla="*/ 464196 h 464276"/>
              <a:gd name="connsiteX6" fmla="*/ 248950 w 469035"/>
              <a:gd name="connsiteY6" fmla="*/ 395523 h 464276"/>
              <a:gd name="connsiteX7" fmla="*/ 329913 w 469035"/>
              <a:gd name="connsiteY7" fmla="*/ 314560 h 464276"/>
              <a:gd name="connsiteX8" fmla="*/ 404514 w 469035"/>
              <a:gd name="connsiteY8" fmla="*/ 364008 h 464276"/>
              <a:gd name="connsiteX9" fmla="*/ 418510 w 469035"/>
              <a:gd name="connsiteY9" fmla="*/ 152947 h 464276"/>
              <a:gd name="connsiteX10" fmla="*/ 239190 w 469035"/>
              <a:gd name="connsiteY10" fmla="*/ 133892 h 464276"/>
              <a:gd name="connsiteX11" fmla="*/ 195859 w 469035"/>
              <a:gd name="connsiteY11" fmla="*/ 113697 h 464276"/>
              <a:gd name="connsiteX12" fmla="*/ 93975 w 469035"/>
              <a:gd name="connsiteY12" fmla="*/ 375548 h 464276"/>
              <a:gd name="connsiteX13" fmla="*/ 36825 w 469035"/>
              <a:gd name="connsiteY13" fmla="*/ 206477 h 464276"/>
              <a:gd name="connsiteX14" fmla="*/ 140644 w 469035"/>
              <a:gd name="connsiteY14" fmla="*/ 235528 h 464276"/>
              <a:gd name="connsiteX15" fmla="*/ 171717 w 469035"/>
              <a:gd name="connsiteY15" fmla="*/ 108267 h 464276"/>
              <a:gd name="connsiteX16" fmla="*/ 163455 w 469035"/>
              <a:gd name="connsiteY16" fmla="*/ 0 h 464276"/>
              <a:gd name="connsiteX0" fmla="*/ 163455 w 447618"/>
              <a:gd name="connsiteY0" fmla="*/ 0 h 464276"/>
              <a:gd name="connsiteX1" fmla="*/ 407137 w 447618"/>
              <a:gd name="connsiteY1" fmla="*/ 38101 h 464276"/>
              <a:gd name="connsiteX2" fmla="*/ 447618 w 447618"/>
              <a:gd name="connsiteY2" fmla="*/ 151607 h 464276"/>
              <a:gd name="connsiteX3" fmla="*/ 446671 w 447618"/>
              <a:gd name="connsiteY3" fmla="*/ 151693 h 464276"/>
              <a:gd name="connsiteX4" fmla="*/ 385013 w 447618"/>
              <a:gd name="connsiteY4" fmla="*/ 464196 h 464276"/>
              <a:gd name="connsiteX5" fmla="*/ 248950 w 447618"/>
              <a:gd name="connsiteY5" fmla="*/ 395523 h 464276"/>
              <a:gd name="connsiteX6" fmla="*/ 329913 w 447618"/>
              <a:gd name="connsiteY6" fmla="*/ 314560 h 464276"/>
              <a:gd name="connsiteX7" fmla="*/ 404514 w 447618"/>
              <a:gd name="connsiteY7" fmla="*/ 364008 h 464276"/>
              <a:gd name="connsiteX8" fmla="*/ 418510 w 447618"/>
              <a:gd name="connsiteY8" fmla="*/ 152947 h 464276"/>
              <a:gd name="connsiteX9" fmla="*/ 239190 w 447618"/>
              <a:gd name="connsiteY9" fmla="*/ 133892 h 464276"/>
              <a:gd name="connsiteX10" fmla="*/ 195859 w 447618"/>
              <a:gd name="connsiteY10" fmla="*/ 113697 h 464276"/>
              <a:gd name="connsiteX11" fmla="*/ 93975 w 447618"/>
              <a:gd name="connsiteY11" fmla="*/ 375548 h 464276"/>
              <a:gd name="connsiteX12" fmla="*/ 36825 w 447618"/>
              <a:gd name="connsiteY12" fmla="*/ 206477 h 464276"/>
              <a:gd name="connsiteX13" fmla="*/ 140644 w 447618"/>
              <a:gd name="connsiteY13" fmla="*/ 235528 h 464276"/>
              <a:gd name="connsiteX14" fmla="*/ 171717 w 447618"/>
              <a:gd name="connsiteY14" fmla="*/ 108267 h 464276"/>
              <a:gd name="connsiteX15" fmla="*/ 163455 w 44761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387845 w 466588"/>
              <a:gd name="connsiteY7" fmla="*/ 342577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87845 w 473031"/>
              <a:gd name="connsiteY7" fmla="*/ 342577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97370 w 473031"/>
              <a:gd name="connsiteY7" fmla="*/ 364009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3031" h="464276">
                <a:moveTo>
                  <a:pt x="163455" y="0"/>
                </a:moveTo>
                <a:cubicBezTo>
                  <a:pt x="224838" y="40482"/>
                  <a:pt x="302892" y="66676"/>
                  <a:pt x="407137" y="38101"/>
                </a:cubicBezTo>
                <a:lnTo>
                  <a:pt x="447618" y="151607"/>
                </a:lnTo>
                <a:lnTo>
                  <a:pt x="446671" y="151693"/>
                </a:lnTo>
                <a:cubicBezTo>
                  <a:pt x="509462" y="324917"/>
                  <a:pt x="448428" y="452897"/>
                  <a:pt x="385013" y="464196"/>
                </a:cubicBezTo>
                <a:cubicBezTo>
                  <a:pt x="244677" y="466455"/>
                  <a:pt x="258133" y="420462"/>
                  <a:pt x="248950" y="395523"/>
                </a:cubicBezTo>
                <a:cubicBezTo>
                  <a:pt x="248950" y="350808"/>
                  <a:pt x="305176" y="319812"/>
                  <a:pt x="329913" y="314560"/>
                </a:cubicBezTo>
                <a:cubicBezTo>
                  <a:pt x="354650" y="309308"/>
                  <a:pt x="385079" y="334951"/>
                  <a:pt x="397370" y="364009"/>
                </a:cubicBezTo>
                <a:cubicBezTo>
                  <a:pt x="405786" y="337867"/>
                  <a:pt x="472257" y="288931"/>
                  <a:pt x="418510" y="152947"/>
                </a:cubicBezTo>
                <a:cubicBezTo>
                  <a:pt x="371955" y="155180"/>
                  <a:pt x="293139" y="155393"/>
                  <a:pt x="239190" y="133892"/>
                </a:cubicBezTo>
                <a:lnTo>
                  <a:pt x="195859" y="113697"/>
                </a:lnTo>
                <a:cubicBezTo>
                  <a:pt x="204201" y="178579"/>
                  <a:pt x="201443" y="391042"/>
                  <a:pt x="93975" y="375548"/>
                </a:cubicBezTo>
                <a:cubicBezTo>
                  <a:pt x="-13493" y="360054"/>
                  <a:pt x="-23340" y="246483"/>
                  <a:pt x="36825" y="206477"/>
                </a:cubicBezTo>
                <a:cubicBezTo>
                  <a:pt x="96990" y="166471"/>
                  <a:pt x="121337" y="216972"/>
                  <a:pt x="140644" y="235528"/>
                </a:cubicBezTo>
                <a:cubicBezTo>
                  <a:pt x="160527" y="233590"/>
                  <a:pt x="166121" y="262606"/>
                  <a:pt x="171717" y="108267"/>
                </a:cubicBezTo>
                <a:lnTo>
                  <a:pt x="163455" y="0"/>
                </a:lnTo>
                <a:close/>
              </a:path>
            </a:pathLst>
          </a:custGeom>
          <a:solidFill>
            <a:srgbClr val="02A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8" name="组合 187"/>
          <p:cNvGrpSpPr/>
          <p:nvPr/>
        </p:nvGrpSpPr>
        <p:grpSpPr>
          <a:xfrm>
            <a:off x="9876663" y="6421952"/>
            <a:ext cx="127486" cy="314713"/>
            <a:chOff x="6805613" y="1138715"/>
            <a:chExt cx="84878" cy="209531"/>
          </a:xfrm>
        </p:grpSpPr>
        <p:sp>
          <p:nvSpPr>
            <p:cNvPr id="204" name="任意多边形 203"/>
            <p:cNvSpPr/>
            <p:nvPr/>
          </p:nvSpPr>
          <p:spPr>
            <a:xfrm>
              <a:off x="6805613" y="1138715"/>
              <a:ext cx="80962" cy="20716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07169">
                  <a:moveTo>
                    <a:pt x="80962" y="0"/>
                  </a:moveTo>
                  <a:lnTo>
                    <a:pt x="80962" y="164306"/>
                  </a:lnTo>
                  <a:cubicBezTo>
                    <a:pt x="18256" y="147637"/>
                    <a:pt x="7937" y="183356"/>
                    <a:pt x="0" y="207169"/>
                  </a:cubicBezTo>
                  <a:lnTo>
                    <a:pt x="0" y="207169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 rot="20634832">
              <a:off x="6826785" y="1302527"/>
              <a:ext cx="63706" cy="4571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4285 h 47148"/>
                <a:gd name="connsiteX1" fmla="*/ 0 w 80962"/>
                <a:gd name="connsiteY1" fmla="*/ 47148 h 47148"/>
                <a:gd name="connsiteX2" fmla="*/ 0 w 80962"/>
                <a:gd name="connsiteY2" fmla="*/ 47148 h 4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62" h="47148">
                  <a:moveTo>
                    <a:pt x="80962" y="4285"/>
                  </a:moveTo>
                  <a:cubicBezTo>
                    <a:pt x="18256" y="-12384"/>
                    <a:pt x="7937" y="23335"/>
                    <a:pt x="0" y="47148"/>
                  </a:cubicBezTo>
                  <a:lnTo>
                    <a:pt x="0" y="47148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9664126" y="6421952"/>
            <a:ext cx="127486" cy="314713"/>
            <a:chOff x="6805613" y="1138715"/>
            <a:chExt cx="84878" cy="209531"/>
          </a:xfrm>
        </p:grpSpPr>
        <p:sp>
          <p:nvSpPr>
            <p:cNvPr id="202" name="任意多边形 201"/>
            <p:cNvSpPr/>
            <p:nvPr/>
          </p:nvSpPr>
          <p:spPr>
            <a:xfrm>
              <a:off x="6805613" y="1138715"/>
              <a:ext cx="80962" cy="20716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07169">
                  <a:moveTo>
                    <a:pt x="80962" y="0"/>
                  </a:moveTo>
                  <a:lnTo>
                    <a:pt x="80962" y="164306"/>
                  </a:lnTo>
                  <a:cubicBezTo>
                    <a:pt x="18256" y="147637"/>
                    <a:pt x="7937" y="183356"/>
                    <a:pt x="0" y="207169"/>
                  </a:cubicBezTo>
                  <a:lnTo>
                    <a:pt x="0" y="207169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 rot="20634832">
              <a:off x="6826785" y="1302527"/>
              <a:ext cx="63706" cy="4571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4285 h 47148"/>
                <a:gd name="connsiteX1" fmla="*/ 0 w 80962"/>
                <a:gd name="connsiteY1" fmla="*/ 47148 h 47148"/>
                <a:gd name="connsiteX2" fmla="*/ 0 w 80962"/>
                <a:gd name="connsiteY2" fmla="*/ 47148 h 4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62" h="47148">
                  <a:moveTo>
                    <a:pt x="80962" y="4285"/>
                  </a:moveTo>
                  <a:cubicBezTo>
                    <a:pt x="18256" y="-12384"/>
                    <a:pt x="7937" y="23335"/>
                    <a:pt x="0" y="47148"/>
                  </a:cubicBezTo>
                  <a:lnTo>
                    <a:pt x="0" y="47148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0" name="组合 189"/>
          <p:cNvGrpSpPr/>
          <p:nvPr/>
        </p:nvGrpSpPr>
        <p:grpSpPr>
          <a:xfrm rot="5727315" flipV="1">
            <a:off x="9485014" y="5952153"/>
            <a:ext cx="89048" cy="288111"/>
            <a:chOff x="6375953" y="841733"/>
            <a:chExt cx="111918" cy="250029"/>
          </a:xfrm>
        </p:grpSpPr>
        <p:sp>
          <p:nvSpPr>
            <p:cNvPr id="200" name="等腰三角形 199"/>
            <p:cNvSpPr/>
            <p:nvPr/>
          </p:nvSpPr>
          <p:spPr>
            <a:xfrm>
              <a:off x="6375953" y="841733"/>
              <a:ext cx="111918" cy="249089"/>
            </a:xfrm>
            <a:prstGeom prst="triangle">
              <a:avLst/>
            </a:prstGeom>
            <a:solidFill>
              <a:srgbClr val="F0C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6380475" y="862802"/>
              <a:ext cx="51437" cy="228960"/>
            </a:xfrm>
            <a:custGeom>
              <a:avLst/>
              <a:gdLst>
                <a:gd name="connsiteX0" fmla="*/ 51437 w 51437"/>
                <a:gd name="connsiteY0" fmla="*/ 0 h 228960"/>
                <a:gd name="connsiteX1" fmla="*/ 51437 w 51437"/>
                <a:gd name="connsiteY1" fmla="*/ 228960 h 228960"/>
                <a:gd name="connsiteX2" fmla="*/ 0 w 51437"/>
                <a:gd name="connsiteY2" fmla="*/ 228960 h 22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437" h="228960">
                  <a:moveTo>
                    <a:pt x="51437" y="0"/>
                  </a:moveTo>
                  <a:lnTo>
                    <a:pt x="51437" y="228960"/>
                  </a:lnTo>
                  <a:lnTo>
                    <a:pt x="0" y="228960"/>
                  </a:lnTo>
                  <a:close/>
                </a:path>
              </a:pathLst>
            </a:custGeom>
            <a:solidFill>
              <a:srgbClr val="E9B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 rot="17197170">
            <a:off x="9436895" y="5866463"/>
            <a:ext cx="89048" cy="288111"/>
            <a:chOff x="6375953" y="841733"/>
            <a:chExt cx="111918" cy="250029"/>
          </a:xfrm>
        </p:grpSpPr>
        <p:sp>
          <p:nvSpPr>
            <p:cNvPr id="198" name="等腰三角形 197"/>
            <p:cNvSpPr/>
            <p:nvPr/>
          </p:nvSpPr>
          <p:spPr>
            <a:xfrm>
              <a:off x="6375953" y="841733"/>
              <a:ext cx="111918" cy="249089"/>
            </a:xfrm>
            <a:prstGeom prst="triangle">
              <a:avLst/>
            </a:prstGeom>
            <a:solidFill>
              <a:srgbClr val="F0C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6380475" y="862802"/>
              <a:ext cx="51437" cy="228960"/>
            </a:xfrm>
            <a:custGeom>
              <a:avLst/>
              <a:gdLst>
                <a:gd name="connsiteX0" fmla="*/ 51437 w 51437"/>
                <a:gd name="connsiteY0" fmla="*/ 0 h 228960"/>
                <a:gd name="connsiteX1" fmla="*/ 51437 w 51437"/>
                <a:gd name="connsiteY1" fmla="*/ 228960 h 228960"/>
                <a:gd name="connsiteX2" fmla="*/ 0 w 51437"/>
                <a:gd name="connsiteY2" fmla="*/ 228960 h 22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437" h="228960">
                  <a:moveTo>
                    <a:pt x="51437" y="0"/>
                  </a:moveTo>
                  <a:lnTo>
                    <a:pt x="51437" y="228960"/>
                  </a:lnTo>
                  <a:lnTo>
                    <a:pt x="0" y="228960"/>
                  </a:lnTo>
                  <a:close/>
                </a:path>
              </a:pathLst>
            </a:custGeom>
            <a:solidFill>
              <a:srgbClr val="E9B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椭圆 191"/>
          <p:cNvSpPr/>
          <p:nvPr/>
        </p:nvSpPr>
        <p:spPr>
          <a:xfrm>
            <a:off x="10096584" y="5948437"/>
            <a:ext cx="68669" cy="686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5400">
              <a:srgbClr val="FD0C0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任意多边形 192"/>
          <p:cNvSpPr/>
          <p:nvPr/>
        </p:nvSpPr>
        <p:spPr>
          <a:xfrm>
            <a:off x="9635917" y="5766805"/>
            <a:ext cx="515031" cy="278975"/>
          </a:xfrm>
          <a:custGeom>
            <a:avLst/>
            <a:gdLst>
              <a:gd name="connsiteX0" fmla="*/ 0 w 342900"/>
              <a:gd name="connsiteY0" fmla="*/ 102394 h 192881"/>
              <a:gd name="connsiteX1" fmla="*/ 133350 w 342900"/>
              <a:gd name="connsiteY1" fmla="*/ 0 h 192881"/>
              <a:gd name="connsiteX2" fmla="*/ 342900 w 342900"/>
              <a:gd name="connsiteY2" fmla="*/ 123825 h 192881"/>
              <a:gd name="connsiteX3" fmla="*/ 323850 w 342900"/>
              <a:gd name="connsiteY3" fmla="*/ 152400 h 192881"/>
              <a:gd name="connsiteX4" fmla="*/ 250031 w 342900"/>
              <a:gd name="connsiteY4" fmla="*/ 90487 h 192881"/>
              <a:gd name="connsiteX5" fmla="*/ 259556 w 342900"/>
              <a:gd name="connsiteY5" fmla="*/ 192881 h 192881"/>
              <a:gd name="connsiteX6" fmla="*/ 0 w 342900"/>
              <a:gd name="connsiteY6" fmla="*/ 102394 h 192881"/>
              <a:gd name="connsiteX0" fmla="*/ 0 w 342900"/>
              <a:gd name="connsiteY0" fmla="*/ 102394 h 192881"/>
              <a:gd name="connsiteX1" fmla="*/ 133350 w 342900"/>
              <a:gd name="connsiteY1" fmla="*/ 0 h 192881"/>
              <a:gd name="connsiteX2" fmla="*/ 342900 w 342900"/>
              <a:gd name="connsiteY2" fmla="*/ 123825 h 192881"/>
              <a:gd name="connsiteX3" fmla="*/ 323850 w 342900"/>
              <a:gd name="connsiteY3" fmla="*/ 152400 h 192881"/>
              <a:gd name="connsiteX4" fmla="*/ 250031 w 342900"/>
              <a:gd name="connsiteY4" fmla="*/ 90487 h 192881"/>
              <a:gd name="connsiteX5" fmla="*/ 259556 w 342900"/>
              <a:gd name="connsiteY5" fmla="*/ 192881 h 192881"/>
              <a:gd name="connsiteX6" fmla="*/ 0 w 342900"/>
              <a:gd name="connsiteY6" fmla="*/ 102394 h 192881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00" h="185737">
                <a:moveTo>
                  <a:pt x="0" y="95250"/>
                </a:moveTo>
                <a:cubicBezTo>
                  <a:pt x="18256" y="39687"/>
                  <a:pt x="76995" y="793"/>
                  <a:pt x="233363" y="0"/>
                </a:cubicBezTo>
                <a:cubicBezTo>
                  <a:pt x="300831" y="5557"/>
                  <a:pt x="313532" y="42067"/>
                  <a:pt x="342900" y="123824"/>
                </a:cubicBezTo>
                <a:lnTo>
                  <a:pt x="323850" y="145256"/>
                </a:lnTo>
                <a:cubicBezTo>
                  <a:pt x="299244" y="124618"/>
                  <a:pt x="284162" y="87312"/>
                  <a:pt x="250031" y="83343"/>
                </a:cubicBezTo>
                <a:cubicBezTo>
                  <a:pt x="229394" y="136524"/>
                  <a:pt x="256381" y="151606"/>
                  <a:pt x="259556" y="185737"/>
                </a:cubicBezTo>
                <a:lnTo>
                  <a:pt x="0" y="95250"/>
                </a:lnTo>
                <a:close/>
              </a:path>
            </a:pathLst>
          </a:custGeom>
          <a:solidFill>
            <a:srgbClr val="FD0C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任意多边形 193"/>
          <p:cNvSpPr/>
          <p:nvPr/>
        </p:nvSpPr>
        <p:spPr>
          <a:xfrm>
            <a:off x="9557232" y="5941901"/>
            <a:ext cx="1055801" cy="528752"/>
          </a:xfrm>
          <a:custGeom>
            <a:avLst/>
            <a:gdLst>
              <a:gd name="connsiteX0" fmla="*/ 273844 w 659607"/>
              <a:gd name="connsiteY0" fmla="*/ 64293 h 326231"/>
              <a:gd name="connsiteX1" fmla="*/ 452438 w 659607"/>
              <a:gd name="connsiteY1" fmla="*/ 240506 h 326231"/>
              <a:gd name="connsiteX2" fmla="*/ 595313 w 659607"/>
              <a:gd name="connsiteY2" fmla="*/ 133350 h 326231"/>
              <a:gd name="connsiteX3" fmla="*/ 585788 w 659607"/>
              <a:gd name="connsiteY3" fmla="*/ 238125 h 326231"/>
              <a:gd name="connsiteX4" fmla="*/ 659607 w 659607"/>
              <a:gd name="connsiteY4" fmla="*/ 297656 h 326231"/>
              <a:gd name="connsiteX5" fmla="*/ 471488 w 659607"/>
              <a:gd name="connsiteY5" fmla="*/ 283368 h 326231"/>
              <a:gd name="connsiteX6" fmla="*/ 111919 w 659607"/>
              <a:gd name="connsiteY6" fmla="*/ 326231 h 326231"/>
              <a:gd name="connsiteX7" fmla="*/ 0 w 659607"/>
              <a:gd name="connsiteY7" fmla="*/ 0 h 326231"/>
              <a:gd name="connsiteX8" fmla="*/ 273844 w 659607"/>
              <a:gd name="connsiteY8" fmla="*/ 64293 h 326231"/>
              <a:gd name="connsiteX0" fmla="*/ 273844 w 659607"/>
              <a:gd name="connsiteY0" fmla="*/ 64293 h 326231"/>
              <a:gd name="connsiteX1" fmla="*/ 452438 w 659607"/>
              <a:gd name="connsiteY1" fmla="*/ 240506 h 326231"/>
              <a:gd name="connsiteX2" fmla="*/ 595313 w 659607"/>
              <a:gd name="connsiteY2" fmla="*/ 133350 h 326231"/>
              <a:gd name="connsiteX3" fmla="*/ 585788 w 659607"/>
              <a:gd name="connsiteY3" fmla="*/ 238125 h 326231"/>
              <a:gd name="connsiteX4" fmla="*/ 659607 w 659607"/>
              <a:gd name="connsiteY4" fmla="*/ 297656 h 326231"/>
              <a:gd name="connsiteX5" fmla="*/ 471488 w 659607"/>
              <a:gd name="connsiteY5" fmla="*/ 283368 h 326231"/>
              <a:gd name="connsiteX6" fmla="*/ 111919 w 659607"/>
              <a:gd name="connsiteY6" fmla="*/ 326231 h 326231"/>
              <a:gd name="connsiteX7" fmla="*/ 0 w 659607"/>
              <a:gd name="connsiteY7" fmla="*/ 0 h 326231"/>
              <a:gd name="connsiteX8" fmla="*/ 273844 w 659607"/>
              <a:gd name="connsiteY8" fmla="*/ 64293 h 326231"/>
              <a:gd name="connsiteX0" fmla="*/ 318287 w 704050"/>
              <a:gd name="connsiteY0" fmla="*/ 64293 h 326231"/>
              <a:gd name="connsiteX1" fmla="*/ 496881 w 704050"/>
              <a:gd name="connsiteY1" fmla="*/ 240506 h 326231"/>
              <a:gd name="connsiteX2" fmla="*/ 639756 w 704050"/>
              <a:gd name="connsiteY2" fmla="*/ 133350 h 326231"/>
              <a:gd name="connsiteX3" fmla="*/ 630231 w 704050"/>
              <a:gd name="connsiteY3" fmla="*/ 238125 h 326231"/>
              <a:gd name="connsiteX4" fmla="*/ 704050 w 704050"/>
              <a:gd name="connsiteY4" fmla="*/ 297656 h 326231"/>
              <a:gd name="connsiteX5" fmla="*/ 515931 w 704050"/>
              <a:gd name="connsiteY5" fmla="*/ 283368 h 326231"/>
              <a:gd name="connsiteX6" fmla="*/ 156362 w 704050"/>
              <a:gd name="connsiteY6" fmla="*/ 326231 h 326231"/>
              <a:gd name="connsiteX7" fmla="*/ 44443 w 704050"/>
              <a:gd name="connsiteY7" fmla="*/ 0 h 326231"/>
              <a:gd name="connsiteX8" fmla="*/ 318287 w 704050"/>
              <a:gd name="connsiteY8" fmla="*/ 64293 h 326231"/>
              <a:gd name="connsiteX0" fmla="*/ 280382 w 666145"/>
              <a:gd name="connsiteY0" fmla="*/ 64293 h 340428"/>
              <a:gd name="connsiteX1" fmla="*/ 458976 w 666145"/>
              <a:gd name="connsiteY1" fmla="*/ 240506 h 340428"/>
              <a:gd name="connsiteX2" fmla="*/ 601851 w 666145"/>
              <a:gd name="connsiteY2" fmla="*/ 133350 h 340428"/>
              <a:gd name="connsiteX3" fmla="*/ 592326 w 666145"/>
              <a:gd name="connsiteY3" fmla="*/ 238125 h 340428"/>
              <a:gd name="connsiteX4" fmla="*/ 666145 w 666145"/>
              <a:gd name="connsiteY4" fmla="*/ 297656 h 340428"/>
              <a:gd name="connsiteX5" fmla="*/ 478026 w 666145"/>
              <a:gd name="connsiteY5" fmla="*/ 283368 h 340428"/>
              <a:gd name="connsiteX6" fmla="*/ 118457 w 666145"/>
              <a:gd name="connsiteY6" fmla="*/ 326231 h 340428"/>
              <a:gd name="connsiteX7" fmla="*/ 6538 w 666145"/>
              <a:gd name="connsiteY7" fmla="*/ 0 h 340428"/>
              <a:gd name="connsiteX8" fmla="*/ 280382 w 666145"/>
              <a:gd name="connsiteY8" fmla="*/ 64293 h 340428"/>
              <a:gd name="connsiteX0" fmla="*/ 288625 w 674388"/>
              <a:gd name="connsiteY0" fmla="*/ 64293 h 337624"/>
              <a:gd name="connsiteX1" fmla="*/ 467219 w 674388"/>
              <a:gd name="connsiteY1" fmla="*/ 240506 h 337624"/>
              <a:gd name="connsiteX2" fmla="*/ 610094 w 674388"/>
              <a:gd name="connsiteY2" fmla="*/ 133350 h 337624"/>
              <a:gd name="connsiteX3" fmla="*/ 600569 w 674388"/>
              <a:gd name="connsiteY3" fmla="*/ 238125 h 337624"/>
              <a:gd name="connsiteX4" fmla="*/ 674388 w 674388"/>
              <a:gd name="connsiteY4" fmla="*/ 297656 h 337624"/>
              <a:gd name="connsiteX5" fmla="*/ 486269 w 674388"/>
              <a:gd name="connsiteY5" fmla="*/ 283368 h 337624"/>
              <a:gd name="connsiteX6" fmla="*/ 126700 w 674388"/>
              <a:gd name="connsiteY6" fmla="*/ 326231 h 337624"/>
              <a:gd name="connsiteX7" fmla="*/ 14781 w 674388"/>
              <a:gd name="connsiteY7" fmla="*/ 0 h 337624"/>
              <a:gd name="connsiteX8" fmla="*/ 288625 w 674388"/>
              <a:gd name="connsiteY8" fmla="*/ 64293 h 337624"/>
              <a:gd name="connsiteX0" fmla="*/ 317173 w 702936"/>
              <a:gd name="connsiteY0" fmla="*/ 64293 h 337624"/>
              <a:gd name="connsiteX1" fmla="*/ 495767 w 702936"/>
              <a:gd name="connsiteY1" fmla="*/ 240506 h 337624"/>
              <a:gd name="connsiteX2" fmla="*/ 638642 w 702936"/>
              <a:gd name="connsiteY2" fmla="*/ 133350 h 337624"/>
              <a:gd name="connsiteX3" fmla="*/ 629117 w 702936"/>
              <a:gd name="connsiteY3" fmla="*/ 238125 h 337624"/>
              <a:gd name="connsiteX4" fmla="*/ 702936 w 702936"/>
              <a:gd name="connsiteY4" fmla="*/ 297656 h 337624"/>
              <a:gd name="connsiteX5" fmla="*/ 514817 w 702936"/>
              <a:gd name="connsiteY5" fmla="*/ 283368 h 337624"/>
              <a:gd name="connsiteX6" fmla="*/ 155248 w 702936"/>
              <a:gd name="connsiteY6" fmla="*/ 326231 h 337624"/>
              <a:gd name="connsiteX7" fmla="*/ 43329 w 702936"/>
              <a:gd name="connsiteY7" fmla="*/ 0 h 337624"/>
              <a:gd name="connsiteX8" fmla="*/ 317173 w 702936"/>
              <a:gd name="connsiteY8" fmla="*/ 64293 h 337624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76199 h 352035"/>
              <a:gd name="connsiteX1" fmla="*/ 495767 w 702936"/>
              <a:gd name="connsiteY1" fmla="*/ 252412 h 352035"/>
              <a:gd name="connsiteX2" fmla="*/ 652929 w 702936"/>
              <a:gd name="connsiteY2" fmla="*/ 150018 h 352035"/>
              <a:gd name="connsiteX3" fmla="*/ 629117 w 702936"/>
              <a:gd name="connsiteY3" fmla="*/ 250031 h 352035"/>
              <a:gd name="connsiteX4" fmla="*/ 702936 w 702936"/>
              <a:gd name="connsiteY4" fmla="*/ 309562 h 352035"/>
              <a:gd name="connsiteX5" fmla="*/ 514817 w 702936"/>
              <a:gd name="connsiteY5" fmla="*/ 295274 h 352035"/>
              <a:gd name="connsiteX6" fmla="*/ 155248 w 702936"/>
              <a:gd name="connsiteY6" fmla="*/ 338137 h 352035"/>
              <a:gd name="connsiteX7" fmla="*/ 43329 w 702936"/>
              <a:gd name="connsiteY7" fmla="*/ 11906 h 352035"/>
              <a:gd name="connsiteX8" fmla="*/ 317173 w 702936"/>
              <a:gd name="connsiteY8" fmla="*/ 76199 h 352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2936" h="352035">
                <a:moveTo>
                  <a:pt x="317173" y="76199"/>
                </a:moveTo>
                <a:cubicBezTo>
                  <a:pt x="376704" y="134937"/>
                  <a:pt x="417186" y="217486"/>
                  <a:pt x="495767" y="252412"/>
                </a:cubicBezTo>
                <a:cubicBezTo>
                  <a:pt x="560060" y="237331"/>
                  <a:pt x="583874" y="219868"/>
                  <a:pt x="652929" y="150018"/>
                </a:cubicBezTo>
                <a:cubicBezTo>
                  <a:pt x="656897" y="208755"/>
                  <a:pt x="668011" y="215106"/>
                  <a:pt x="629117" y="250031"/>
                </a:cubicBezTo>
                <a:cubicBezTo>
                  <a:pt x="653723" y="269875"/>
                  <a:pt x="685474" y="270668"/>
                  <a:pt x="702936" y="309562"/>
                </a:cubicBezTo>
                <a:cubicBezTo>
                  <a:pt x="640230" y="304799"/>
                  <a:pt x="634673" y="347662"/>
                  <a:pt x="514817" y="295274"/>
                </a:cubicBezTo>
                <a:cubicBezTo>
                  <a:pt x="423536" y="321467"/>
                  <a:pt x="298123" y="378222"/>
                  <a:pt x="155248" y="338137"/>
                </a:cubicBezTo>
                <a:cubicBezTo>
                  <a:pt x="12373" y="298052"/>
                  <a:pt x="-47952" y="138906"/>
                  <a:pt x="43329" y="11906"/>
                </a:cubicBezTo>
                <a:cubicBezTo>
                  <a:pt x="141754" y="-9526"/>
                  <a:pt x="197317" y="-9525"/>
                  <a:pt x="317173" y="76199"/>
                </a:cubicBezTo>
                <a:close/>
              </a:path>
            </a:pathLst>
          </a:custGeom>
          <a:solidFill>
            <a:srgbClr val="573E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任意多边形 194"/>
          <p:cNvSpPr/>
          <p:nvPr/>
        </p:nvSpPr>
        <p:spPr>
          <a:xfrm>
            <a:off x="9591808" y="5908367"/>
            <a:ext cx="429193" cy="180348"/>
          </a:xfrm>
          <a:custGeom>
            <a:avLst/>
            <a:gdLst>
              <a:gd name="connsiteX0" fmla="*/ 54768 w 274126"/>
              <a:gd name="connsiteY0" fmla="*/ 0 h 120073"/>
              <a:gd name="connsiteX1" fmla="*/ 68460 w 274126"/>
              <a:gd name="connsiteY1" fmla="*/ 4734 h 120073"/>
              <a:gd name="connsiteX2" fmla="*/ 82152 w 274126"/>
              <a:gd name="connsiteY2" fmla="*/ 0 h 120073"/>
              <a:gd name="connsiteX3" fmla="*/ 95844 w 274126"/>
              <a:gd name="connsiteY3" fmla="*/ 4734 h 120073"/>
              <a:gd name="connsiteX4" fmla="*/ 109536 w 274126"/>
              <a:gd name="connsiteY4" fmla="*/ 0 h 120073"/>
              <a:gd name="connsiteX5" fmla="*/ 123228 w 274126"/>
              <a:gd name="connsiteY5" fmla="*/ 4734 h 120073"/>
              <a:gd name="connsiteX6" fmla="*/ 136920 w 274126"/>
              <a:gd name="connsiteY6" fmla="*/ 0 h 120073"/>
              <a:gd name="connsiteX7" fmla="*/ 150612 w 274126"/>
              <a:gd name="connsiteY7" fmla="*/ 4734 h 120073"/>
              <a:gd name="connsiteX8" fmla="*/ 164304 w 274126"/>
              <a:gd name="connsiteY8" fmla="*/ 0 h 120073"/>
              <a:gd name="connsiteX9" fmla="*/ 191688 w 274126"/>
              <a:gd name="connsiteY9" fmla="*/ 22860 h 120073"/>
              <a:gd name="connsiteX10" fmla="*/ 189945 w 274126"/>
              <a:gd name="connsiteY10" fmla="*/ 26374 h 120073"/>
              <a:gd name="connsiteX11" fmla="*/ 192579 w 274126"/>
              <a:gd name="connsiteY11" fmla="*/ 27285 h 120073"/>
              <a:gd name="connsiteX12" fmla="*/ 205377 w 274126"/>
              <a:gd name="connsiteY12" fmla="*/ 22859 h 120073"/>
              <a:gd name="connsiteX13" fmla="*/ 232761 w 274126"/>
              <a:gd name="connsiteY13" fmla="*/ 45719 h 120073"/>
              <a:gd name="connsiteX14" fmla="*/ 230279 w 274126"/>
              <a:gd name="connsiteY14" fmla="*/ 50721 h 120073"/>
              <a:gd name="connsiteX15" fmla="*/ 230974 w 274126"/>
              <a:gd name="connsiteY15" fmla="*/ 50481 h 120073"/>
              <a:gd name="connsiteX16" fmla="*/ 258358 w 274126"/>
              <a:gd name="connsiteY16" fmla="*/ 73341 h 120073"/>
              <a:gd name="connsiteX17" fmla="*/ 256229 w 274126"/>
              <a:gd name="connsiteY17" fmla="*/ 77633 h 120073"/>
              <a:gd name="connsiteX18" fmla="*/ 266106 w 274126"/>
              <a:gd name="connsiteY18" fmla="*/ 81049 h 120073"/>
              <a:gd name="connsiteX19" fmla="*/ 274126 w 274126"/>
              <a:gd name="connsiteY19" fmla="*/ 97213 h 120073"/>
              <a:gd name="connsiteX20" fmla="*/ 246742 w 274126"/>
              <a:gd name="connsiteY20" fmla="*/ 120073 h 120073"/>
              <a:gd name="connsiteX21" fmla="*/ 219358 w 274126"/>
              <a:gd name="connsiteY21" fmla="*/ 97213 h 120073"/>
              <a:gd name="connsiteX22" fmla="*/ 221488 w 274126"/>
              <a:gd name="connsiteY22" fmla="*/ 92921 h 120073"/>
              <a:gd name="connsiteX23" fmla="*/ 211611 w 274126"/>
              <a:gd name="connsiteY23" fmla="*/ 89505 h 120073"/>
              <a:gd name="connsiteX24" fmla="*/ 209041 w 274126"/>
              <a:gd name="connsiteY24" fmla="*/ 84326 h 120073"/>
              <a:gd name="connsiteX25" fmla="*/ 208362 w 274126"/>
              <a:gd name="connsiteY25" fmla="*/ 85694 h 120073"/>
              <a:gd name="connsiteX26" fmla="*/ 188998 w 274126"/>
              <a:gd name="connsiteY26" fmla="*/ 92390 h 120073"/>
              <a:gd name="connsiteX27" fmla="*/ 169635 w 274126"/>
              <a:gd name="connsiteY27" fmla="*/ 85694 h 120073"/>
              <a:gd name="connsiteX28" fmla="*/ 166762 w 274126"/>
              <a:gd name="connsiteY28" fmla="*/ 79906 h 120073"/>
              <a:gd name="connsiteX29" fmla="*/ 151792 w 274126"/>
              <a:gd name="connsiteY29" fmla="*/ 85082 h 120073"/>
              <a:gd name="connsiteX30" fmla="*/ 132428 w 274126"/>
              <a:gd name="connsiteY30" fmla="*/ 78386 h 120073"/>
              <a:gd name="connsiteX31" fmla="*/ 128995 w 274126"/>
              <a:gd name="connsiteY31" fmla="*/ 71467 h 120073"/>
              <a:gd name="connsiteX32" fmla="*/ 115487 w 274126"/>
              <a:gd name="connsiteY32" fmla="*/ 76138 h 120073"/>
              <a:gd name="connsiteX33" fmla="*/ 88103 w 274126"/>
              <a:gd name="connsiteY33" fmla="*/ 53278 h 120073"/>
              <a:gd name="connsiteX34" fmla="*/ 93862 w 274126"/>
              <a:gd name="connsiteY34" fmla="*/ 41671 h 120073"/>
              <a:gd name="connsiteX35" fmla="*/ 82152 w 274126"/>
              <a:gd name="connsiteY35" fmla="*/ 45720 h 120073"/>
              <a:gd name="connsiteX36" fmla="*/ 68460 w 274126"/>
              <a:gd name="connsiteY36" fmla="*/ 40985 h 120073"/>
              <a:gd name="connsiteX37" fmla="*/ 54768 w 274126"/>
              <a:gd name="connsiteY37" fmla="*/ 45720 h 120073"/>
              <a:gd name="connsiteX38" fmla="*/ 48287 w 274126"/>
              <a:gd name="connsiteY38" fmla="*/ 43479 h 120073"/>
              <a:gd name="connsiteX39" fmla="*/ 46747 w 274126"/>
              <a:gd name="connsiteY39" fmla="*/ 46583 h 120073"/>
              <a:gd name="connsiteX40" fmla="*/ 27384 w 274126"/>
              <a:gd name="connsiteY40" fmla="*/ 53279 h 120073"/>
              <a:gd name="connsiteX41" fmla="*/ 0 w 274126"/>
              <a:gd name="connsiteY41" fmla="*/ 30419 h 120073"/>
              <a:gd name="connsiteX42" fmla="*/ 27384 w 274126"/>
              <a:gd name="connsiteY42" fmla="*/ 7559 h 120073"/>
              <a:gd name="connsiteX43" fmla="*/ 33864 w 274126"/>
              <a:gd name="connsiteY43" fmla="*/ 9800 h 120073"/>
              <a:gd name="connsiteX44" fmla="*/ 35404 w 274126"/>
              <a:gd name="connsiteY44" fmla="*/ 6696 h 120073"/>
              <a:gd name="connsiteX45" fmla="*/ 54768 w 274126"/>
              <a:gd name="connsiteY45" fmla="*/ 0 h 12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74126" h="120073">
                <a:moveTo>
                  <a:pt x="54768" y="0"/>
                </a:moveTo>
                <a:lnTo>
                  <a:pt x="68460" y="4734"/>
                </a:lnTo>
                <a:lnTo>
                  <a:pt x="82152" y="0"/>
                </a:lnTo>
                <a:lnTo>
                  <a:pt x="95844" y="4734"/>
                </a:lnTo>
                <a:lnTo>
                  <a:pt x="109536" y="0"/>
                </a:lnTo>
                <a:lnTo>
                  <a:pt x="123228" y="4734"/>
                </a:lnTo>
                <a:lnTo>
                  <a:pt x="136920" y="0"/>
                </a:lnTo>
                <a:lnTo>
                  <a:pt x="150612" y="4734"/>
                </a:lnTo>
                <a:lnTo>
                  <a:pt x="164304" y="0"/>
                </a:lnTo>
                <a:cubicBezTo>
                  <a:pt x="179428" y="0"/>
                  <a:pt x="191688" y="10235"/>
                  <a:pt x="191688" y="22860"/>
                </a:cubicBezTo>
                <a:lnTo>
                  <a:pt x="189945" y="26374"/>
                </a:lnTo>
                <a:lnTo>
                  <a:pt x="192579" y="27285"/>
                </a:lnTo>
                <a:lnTo>
                  <a:pt x="205377" y="22859"/>
                </a:lnTo>
                <a:cubicBezTo>
                  <a:pt x="220501" y="22859"/>
                  <a:pt x="232761" y="33094"/>
                  <a:pt x="232761" y="45719"/>
                </a:cubicBezTo>
                <a:lnTo>
                  <a:pt x="230279" y="50721"/>
                </a:lnTo>
                <a:lnTo>
                  <a:pt x="230974" y="50481"/>
                </a:lnTo>
                <a:cubicBezTo>
                  <a:pt x="246098" y="50481"/>
                  <a:pt x="258358" y="60716"/>
                  <a:pt x="258358" y="73341"/>
                </a:cubicBezTo>
                <a:lnTo>
                  <a:pt x="256229" y="77633"/>
                </a:lnTo>
                <a:lnTo>
                  <a:pt x="266106" y="81049"/>
                </a:lnTo>
                <a:cubicBezTo>
                  <a:pt x="271061" y="85186"/>
                  <a:pt x="274126" y="90901"/>
                  <a:pt x="274126" y="97213"/>
                </a:cubicBezTo>
                <a:cubicBezTo>
                  <a:pt x="274126" y="109838"/>
                  <a:pt x="261866" y="120073"/>
                  <a:pt x="246742" y="120073"/>
                </a:cubicBezTo>
                <a:cubicBezTo>
                  <a:pt x="231618" y="120073"/>
                  <a:pt x="219358" y="109838"/>
                  <a:pt x="219358" y="97213"/>
                </a:cubicBezTo>
                <a:lnTo>
                  <a:pt x="221488" y="92921"/>
                </a:lnTo>
                <a:lnTo>
                  <a:pt x="211611" y="89505"/>
                </a:lnTo>
                <a:lnTo>
                  <a:pt x="209041" y="84326"/>
                </a:lnTo>
                <a:lnTo>
                  <a:pt x="208362" y="85694"/>
                </a:lnTo>
                <a:cubicBezTo>
                  <a:pt x="203406" y="89831"/>
                  <a:pt x="196560" y="92390"/>
                  <a:pt x="188998" y="92390"/>
                </a:cubicBezTo>
                <a:cubicBezTo>
                  <a:pt x="181436" y="92390"/>
                  <a:pt x="174590" y="89831"/>
                  <a:pt x="169635" y="85694"/>
                </a:cubicBezTo>
                <a:lnTo>
                  <a:pt x="166762" y="79906"/>
                </a:lnTo>
                <a:lnTo>
                  <a:pt x="151792" y="85082"/>
                </a:lnTo>
                <a:cubicBezTo>
                  <a:pt x="144230" y="85082"/>
                  <a:pt x="137384" y="82523"/>
                  <a:pt x="132428" y="78386"/>
                </a:cubicBezTo>
                <a:lnTo>
                  <a:pt x="128995" y="71467"/>
                </a:lnTo>
                <a:lnTo>
                  <a:pt x="115487" y="76138"/>
                </a:lnTo>
                <a:cubicBezTo>
                  <a:pt x="100363" y="76138"/>
                  <a:pt x="88103" y="65903"/>
                  <a:pt x="88103" y="53278"/>
                </a:cubicBezTo>
                <a:lnTo>
                  <a:pt x="93862" y="41671"/>
                </a:lnTo>
                <a:lnTo>
                  <a:pt x="82152" y="45720"/>
                </a:lnTo>
                <a:lnTo>
                  <a:pt x="68460" y="40985"/>
                </a:lnTo>
                <a:lnTo>
                  <a:pt x="54768" y="45720"/>
                </a:lnTo>
                <a:lnTo>
                  <a:pt x="48287" y="43479"/>
                </a:lnTo>
                <a:lnTo>
                  <a:pt x="46747" y="46583"/>
                </a:lnTo>
                <a:cubicBezTo>
                  <a:pt x="41792" y="50720"/>
                  <a:pt x="34946" y="53279"/>
                  <a:pt x="27384" y="53279"/>
                </a:cubicBezTo>
                <a:cubicBezTo>
                  <a:pt x="12260" y="53279"/>
                  <a:pt x="0" y="43044"/>
                  <a:pt x="0" y="30419"/>
                </a:cubicBezTo>
                <a:cubicBezTo>
                  <a:pt x="0" y="17794"/>
                  <a:pt x="12260" y="7559"/>
                  <a:pt x="27384" y="7559"/>
                </a:cubicBezTo>
                <a:lnTo>
                  <a:pt x="33864" y="9800"/>
                </a:lnTo>
                <a:lnTo>
                  <a:pt x="35404" y="6696"/>
                </a:lnTo>
                <a:cubicBezTo>
                  <a:pt x="40360" y="2559"/>
                  <a:pt x="47206" y="0"/>
                  <a:pt x="54768" y="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任意多边形 195"/>
          <p:cNvSpPr/>
          <p:nvPr/>
        </p:nvSpPr>
        <p:spPr>
          <a:xfrm>
            <a:off x="9791611" y="6082499"/>
            <a:ext cx="410215" cy="351435"/>
          </a:xfrm>
          <a:custGeom>
            <a:avLst/>
            <a:gdLst>
              <a:gd name="connsiteX0" fmla="*/ 0 w 254794"/>
              <a:gd name="connsiteY0" fmla="*/ 0 h 219075"/>
              <a:gd name="connsiteX1" fmla="*/ 254794 w 254794"/>
              <a:gd name="connsiteY1" fmla="*/ 207169 h 219075"/>
              <a:gd name="connsiteX2" fmla="*/ 138112 w 254794"/>
              <a:gd name="connsiteY2" fmla="*/ 180975 h 219075"/>
              <a:gd name="connsiteX3" fmla="*/ 145256 w 254794"/>
              <a:gd name="connsiteY3" fmla="*/ 216694 h 219075"/>
              <a:gd name="connsiteX4" fmla="*/ 97631 w 254794"/>
              <a:gd name="connsiteY4" fmla="*/ 173831 h 219075"/>
              <a:gd name="connsiteX5" fmla="*/ 102394 w 254794"/>
              <a:gd name="connsiteY5" fmla="*/ 219075 h 219075"/>
              <a:gd name="connsiteX6" fmla="*/ 0 w 254794"/>
              <a:gd name="connsiteY6" fmla="*/ 0 h 219075"/>
              <a:gd name="connsiteX0" fmla="*/ 0 w 254794"/>
              <a:gd name="connsiteY0" fmla="*/ 0 h 219075"/>
              <a:gd name="connsiteX1" fmla="*/ 254794 w 254794"/>
              <a:gd name="connsiteY1" fmla="*/ 207169 h 219075"/>
              <a:gd name="connsiteX2" fmla="*/ 138112 w 254794"/>
              <a:gd name="connsiteY2" fmla="*/ 180975 h 219075"/>
              <a:gd name="connsiteX3" fmla="*/ 145256 w 254794"/>
              <a:gd name="connsiteY3" fmla="*/ 216694 h 219075"/>
              <a:gd name="connsiteX4" fmla="*/ 97631 w 254794"/>
              <a:gd name="connsiteY4" fmla="*/ 173831 h 219075"/>
              <a:gd name="connsiteX5" fmla="*/ 102394 w 254794"/>
              <a:gd name="connsiteY5" fmla="*/ 219075 h 219075"/>
              <a:gd name="connsiteX6" fmla="*/ 0 w 254794"/>
              <a:gd name="connsiteY6" fmla="*/ 0 h 219075"/>
              <a:gd name="connsiteX0" fmla="*/ 3745 w 258539"/>
              <a:gd name="connsiteY0" fmla="*/ 16 h 219091"/>
              <a:gd name="connsiteX1" fmla="*/ 258539 w 258539"/>
              <a:gd name="connsiteY1" fmla="*/ 207185 h 219091"/>
              <a:gd name="connsiteX2" fmla="*/ 141857 w 258539"/>
              <a:gd name="connsiteY2" fmla="*/ 180991 h 219091"/>
              <a:gd name="connsiteX3" fmla="*/ 149001 w 258539"/>
              <a:gd name="connsiteY3" fmla="*/ 216710 h 219091"/>
              <a:gd name="connsiteX4" fmla="*/ 101376 w 258539"/>
              <a:gd name="connsiteY4" fmla="*/ 173847 h 219091"/>
              <a:gd name="connsiteX5" fmla="*/ 106139 w 258539"/>
              <a:gd name="connsiteY5" fmla="*/ 219091 h 219091"/>
              <a:gd name="connsiteX6" fmla="*/ 3745 w 258539"/>
              <a:gd name="connsiteY6" fmla="*/ 16 h 219091"/>
              <a:gd name="connsiteX0" fmla="*/ 5621 w 260415"/>
              <a:gd name="connsiteY0" fmla="*/ 5433 h 224508"/>
              <a:gd name="connsiteX1" fmla="*/ 260415 w 260415"/>
              <a:gd name="connsiteY1" fmla="*/ 212602 h 224508"/>
              <a:gd name="connsiteX2" fmla="*/ 143733 w 260415"/>
              <a:gd name="connsiteY2" fmla="*/ 186408 h 224508"/>
              <a:gd name="connsiteX3" fmla="*/ 150877 w 260415"/>
              <a:gd name="connsiteY3" fmla="*/ 222127 h 224508"/>
              <a:gd name="connsiteX4" fmla="*/ 103252 w 260415"/>
              <a:gd name="connsiteY4" fmla="*/ 179264 h 224508"/>
              <a:gd name="connsiteX5" fmla="*/ 108015 w 260415"/>
              <a:gd name="connsiteY5" fmla="*/ 224508 h 224508"/>
              <a:gd name="connsiteX6" fmla="*/ 5621 w 260415"/>
              <a:gd name="connsiteY6" fmla="*/ 5433 h 224508"/>
              <a:gd name="connsiteX0" fmla="*/ 5621 w 260415"/>
              <a:gd name="connsiteY0" fmla="*/ 8159 h 227234"/>
              <a:gd name="connsiteX1" fmla="*/ 260415 w 260415"/>
              <a:gd name="connsiteY1" fmla="*/ 215328 h 227234"/>
              <a:gd name="connsiteX2" fmla="*/ 143733 w 260415"/>
              <a:gd name="connsiteY2" fmla="*/ 189134 h 227234"/>
              <a:gd name="connsiteX3" fmla="*/ 150877 w 260415"/>
              <a:gd name="connsiteY3" fmla="*/ 224853 h 227234"/>
              <a:gd name="connsiteX4" fmla="*/ 103252 w 260415"/>
              <a:gd name="connsiteY4" fmla="*/ 181990 h 227234"/>
              <a:gd name="connsiteX5" fmla="*/ 108015 w 260415"/>
              <a:gd name="connsiteY5" fmla="*/ 227234 h 227234"/>
              <a:gd name="connsiteX6" fmla="*/ 5621 w 260415"/>
              <a:gd name="connsiteY6" fmla="*/ 8159 h 227234"/>
              <a:gd name="connsiteX0" fmla="*/ 22626 w 277420"/>
              <a:gd name="connsiteY0" fmla="*/ 14250 h 233325"/>
              <a:gd name="connsiteX1" fmla="*/ 277420 w 277420"/>
              <a:gd name="connsiteY1" fmla="*/ 221419 h 233325"/>
              <a:gd name="connsiteX2" fmla="*/ 160738 w 277420"/>
              <a:gd name="connsiteY2" fmla="*/ 195225 h 233325"/>
              <a:gd name="connsiteX3" fmla="*/ 167882 w 277420"/>
              <a:gd name="connsiteY3" fmla="*/ 230944 h 233325"/>
              <a:gd name="connsiteX4" fmla="*/ 120257 w 277420"/>
              <a:gd name="connsiteY4" fmla="*/ 188081 h 233325"/>
              <a:gd name="connsiteX5" fmla="*/ 125020 w 277420"/>
              <a:gd name="connsiteY5" fmla="*/ 233325 h 233325"/>
              <a:gd name="connsiteX6" fmla="*/ 22626 w 277420"/>
              <a:gd name="connsiteY6" fmla="*/ 14250 h 233325"/>
              <a:gd name="connsiteX0" fmla="*/ 22626 w 277420"/>
              <a:gd name="connsiteY0" fmla="*/ 10344 h 229419"/>
              <a:gd name="connsiteX1" fmla="*/ 277420 w 277420"/>
              <a:gd name="connsiteY1" fmla="*/ 217513 h 229419"/>
              <a:gd name="connsiteX2" fmla="*/ 160738 w 277420"/>
              <a:gd name="connsiteY2" fmla="*/ 191319 h 229419"/>
              <a:gd name="connsiteX3" fmla="*/ 167882 w 277420"/>
              <a:gd name="connsiteY3" fmla="*/ 227038 h 229419"/>
              <a:gd name="connsiteX4" fmla="*/ 120257 w 277420"/>
              <a:gd name="connsiteY4" fmla="*/ 184175 h 229419"/>
              <a:gd name="connsiteX5" fmla="*/ 125020 w 277420"/>
              <a:gd name="connsiteY5" fmla="*/ 229419 h 229419"/>
              <a:gd name="connsiteX6" fmla="*/ 22626 w 277420"/>
              <a:gd name="connsiteY6" fmla="*/ 10344 h 229419"/>
              <a:gd name="connsiteX0" fmla="*/ 22626 w 277420"/>
              <a:gd name="connsiteY0" fmla="*/ 9512 h 228587"/>
              <a:gd name="connsiteX1" fmla="*/ 134546 w 277420"/>
              <a:gd name="connsiteY1" fmla="*/ 57138 h 228587"/>
              <a:gd name="connsiteX2" fmla="*/ 277420 w 277420"/>
              <a:gd name="connsiteY2" fmla="*/ 216681 h 228587"/>
              <a:gd name="connsiteX3" fmla="*/ 160738 w 277420"/>
              <a:gd name="connsiteY3" fmla="*/ 190487 h 228587"/>
              <a:gd name="connsiteX4" fmla="*/ 167882 w 277420"/>
              <a:gd name="connsiteY4" fmla="*/ 226206 h 228587"/>
              <a:gd name="connsiteX5" fmla="*/ 120257 w 277420"/>
              <a:gd name="connsiteY5" fmla="*/ 183343 h 228587"/>
              <a:gd name="connsiteX6" fmla="*/ 125020 w 277420"/>
              <a:gd name="connsiteY6" fmla="*/ 228587 h 228587"/>
              <a:gd name="connsiteX7" fmla="*/ 22626 w 277420"/>
              <a:gd name="connsiteY7" fmla="*/ 9512 h 228587"/>
              <a:gd name="connsiteX0" fmla="*/ 313 w 255107"/>
              <a:gd name="connsiteY0" fmla="*/ 15169 h 234244"/>
              <a:gd name="connsiteX1" fmla="*/ 140808 w 255107"/>
              <a:gd name="connsiteY1" fmla="*/ 41364 h 234244"/>
              <a:gd name="connsiteX2" fmla="*/ 255107 w 255107"/>
              <a:gd name="connsiteY2" fmla="*/ 222338 h 234244"/>
              <a:gd name="connsiteX3" fmla="*/ 138425 w 255107"/>
              <a:gd name="connsiteY3" fmla="*/ 196144 h 234244"/>
              <a:gd name="connsiteX4" fmla="*/ 145569 w 255107"/>
              <a:gd name="connsiteY4" fmla="*/ 231863 h 234244"/>
              <a:gd name="connsiteX5" fmla="*/ 97944 w 255107"/>
              <a:gd name="connsiteY5" fmla="*/ 189000 h 234244"/>
              <a:gd name="connsiteX6" fmla="*/ 102707 w 255107"/>
              <a:gd name="connsiteY6" fmla="*/ 234244 h 234244"/>
              <a:gd name="connsiteX7" fmla="*/ 313 w 255107"/>
              <a:gd name="connsiteY7" fmla="*/ 15169 h 234244"/>
              <a:gd name="connsiteX0" fmla="*/ 6294 w 261088"/>
              <a:gd name="connsiteY0" fmla="*/ 11995 h 231070"/>
              <a:gd name="connsiteX1" fmla="*/ 146789 w 261088"/>
              <a:gd name="connsiteY1" fmla="*/ 38190 h 231070"/>
              <a:gd name="connsiteX2" fmla="*/ 261088 w 261088"/>
              <a:gd name="connsiteY2" fmla="*/ 219164 h 231070"/>
              <a:gd name="connsiteX3" fmla="*/ 144406 w 261088"/>
              <a:gd name="connsiteY3" fmla="*/ 192970 h 231070"/>
              <a:gd name="connsiteX4" fmla="*/ 151550 w 261088"/>
              <a:gd name="connsiteY4" fmla="*/ 228689 h 231070"/>
              <a:gd name="connsiteX5" fmla="*/ 103925 w 261088"/>
              <a:gd name="connsiteY5" fmla="*/ 185826 h 231070"/>
              <a:gd name="connsiteX6" fmla="*/ 108688 w 261088"/>
              <a:gd name="connsiteY6" fmla="*/ 231070 h 231070"/>
              <a:gd name="connsiteX7" fmla="*/ 6294 w 261088"/>
              <a:gd name="connsiteY7" fmla="*/ 11995 h 231070"/>
              <a:gd name="connsiteX0" fmla="*/ 6294 w 261088"/>
              <a:gd name="connsiteY0" fmla="*/ 11995 h 231070"/>
              <a:gd name="connsiteX1" fmla="*/ 146789 w 261088"/>
              <a:gd name="connsiteY1" fmla="*/ 38190 h 231070"/>
              <a:gd name="connsiteX2" fmla="*/ 261088 w 261088"/>
              <a:gd name="connsiteY2" fmla="*/ 219164 h 231070"/>
              <a:gd name="connsiteX3" fmla="*/ 144406 w 261088"/>
              <a:gd name="connsiteY3" fmla="*/ 192970 h 231070"/>
              <a:gd name="connsiteX4" fmla="*/ 151550 w 261088"/>
              <a:gd name="connsiteY4" fmla="*/ 228689 h 231070"/>
              <a:gd name="connsiteX5" fmla="*/ 103925 w 261088"/>
              <a:gd name="connsiteY5" fmla="*/ 185826 h 231070"/>
              <a:gd name="connsiteX6" fmla="*/ 108688 w 261088"/>
              <a:gd name="connsiteY6" fmla="*/ 231070 h 231070"/>
              <a:gd name="connsiteX7" fmla="*/ 6294 w 261088"/>
              <a:gd name="connsiteY7" fmla="*/ 11995 h 231070"/>
              <a:gd name="connsiteX0" fmla="*/ 6294 w 261088"/>
              <a:gd name="connsiteY0" fmla="*/ 11995 h 231070"/>
              <a:gd name="connsiteX1" fmla="*/ 146789 w 261088"/>
              <a:gd name="connsiteY1" fmla="*/ 38190 h 231070"/>
              <a:gd name="connsiteX2" fmla="*/ 261088 w 261088"/>
              <a:gd name="connsiteY2" fmla="*/ 219164 h 231070"/>
              <a:gd name="connsiteX3" fmla="*/ 144406 w 261088"/>
              <a:gd name="connsiteY3" fmla="*/ 192970 h 231070"/>
              <a:gd name="connsiteX4" fmla="*/ 151550 w 261088"/>
              <a:gd name="connsiteY4" fmla="*/ 228689 h 231070"/>
              <a:gd name="connsiteX5" fmla="*/ 103925 w 261088"/>
              <a:gd name="connsiteY5" fmla="*/ 185826 h 231070"/>
              <a:gd name="connsiteX6" fmla="*/ 108688 w 261088"/>
              <a:gd name="connsiteY6" fmla="*/ 231070 h 231070"/>
              <a:gd name="connsiteX7" fmla="*/ 6294 w 261088"/>
              <a:gd name="connsiteY7" fmla="*/ 11995 h 231070"/>
              <a:gd name="connsiteX0" fmla="*/ 475 w 255269"/>
              <a:gd name="connsiteY0" fmla="*/ 12979 h 232054"/>
              <a:gd name="connsiteX1" fmla="*/ 150495 w 255269"/>
              <a:gd name="connsiteY1" fmla="*/ 46318 h 232054"/>
              <a:gd name="connsiteX2" fmla="*/ 255269 w 255269"/>
              <a:gd name="connsiteY2" fmla="*/ 220148 h 232054"/>
              <a:gd name="connsiteX3" fmla="*/ 138587 w 255269"/>
              <a:gd name="connsiteY3" fmla="*/ 193954 h 232054"/>
              <a:gd name="connsiteX4" fmla="*/ 145731 w 255269"/>
              <a:gd name="connsiteY4" fmla="*/ 229673 h 232054"/>
              <a:gd name="connsiteX5" fmla="*/ 98106 w 255269"/>
              <a:gd name="connsiteY5" fmla="*/ 186810 h 232054"/>
              <a:gd name="connsiteX6" fmla="*/ 102869 w 255269"/>
              <a:gd name="connsiteY6" fmla="*/ 232054 h 232054"/>
              <a:gd name="connsiteX7" fmla="*/ 475 w 255269"/>
              <a:gd name="connsiteY7" fmla="*/ 12979 h 232054"/>
              <a:gd name="connsiteX0" fmla="*/ 475 w 255269"/>
              <a:gd name="connsiteY0" fmla="*/ 41295 h 260370"/>
              <a:gd name="connsiteX1" fmla="*/ 150495 w 255269"/>
              <a:gd name="connsiteY1" fmla="*/ 74634 h 260370"/>
              <a:gd name="connsiteX2" fmla="*/ 255269 w 255269"/>
              <a:gd name="connsiteY2" fmla="*/ 248464 h 260370"/>
              <a:gd name="connsiteX3" fmla="*/ 138587 w 255269"/>
              <a:gd name="connsiteY3" fmla="*/ 222270 h 260370"/>
              <a:gd name="connsiteX4" fmla="*/ 145731 w 255269"/>
              <a:gd name="connsiteY4" fmla="*/ 257989 h 260370"/>
              <a:gd name="connsiteX5" fmla="*/ 98106 w 255269"/>
              <a:gd name="connsiteY5" fmla="*/ 215126 h 260370"/>
              <a:gd name="connsiteX6" fmla="*/ 102869 w 255269"/>
              <a:gd name="connsiteY6" fmla="*/ 260370 h 260370"/>
              <a:gd name="connsiteX7" fmla="*/ 475 w 255269"/>
              <a:gd name="connsiteY7" fmla="*/ 41295 h 260370"/>
              <a:gd name="connsiteX0" fmla="*/ 475 w 255269"/>
              <a:gd name="connsiteY0" fmla="*/ 16582 h 235657"/>
              <a:gd name="connsiteX1" fmla="*/ 150495 w 255269"/>
              <a:gd name="connsiteY1" fmla="*/ 49921 h 235657"/>
              <a:gd name="connsiteX2" fmla="*/ 255269 w 255269"/>
              <a:gd name="connsiteY2" fmla="*/ 223751 h 235657"/>
              <a:gd name="connsiteX3" fmla="*/ 138587 w 255269"/>
              <a:gd name="connsiteY3" fmla="*/ 197557 h 235657"/>
              <a:gd name="connsiteX4" fmla="*/ 145731 w 255269"/>
              <a:gd name="connsiteY4" fmla="*/ 233276 h 235657"/>
              <a:gd name="connsiteX5" fmla="*/ 98106 w 255269"/>
              <a:gd name="connsiteY5" fmla="*/ 190413 h 235657"/>
              <a:gd name="connsiteX6" fmla="*/ 102869 w 255269"/>
              <a:gd name="connsiteY6" fmla="*/ 235657 h 235657"/>
              <a:gd name="connsiteX7" fmla="*/ 475 w 255269"/>
              <a:gd name="connsiteY7" fmla="*/ 16582 h 235657"/>
              <a:gd name="connsiteX0" fmla="*/ 475 w 255269"/>
              <a:gd name="connsiteY0" fmla="*/ 14905 h 233980"/>
              <a:gd name="connsiteX1" fmla="*/ 150495 w 255269"/>
              <a:gd name="connsiteY1" fmla="*/ 48244 h 233980"/>
              <a:gd name="connsiteX2" fmla="*/ 255269 w 255269"/>
              <a:gd name="connsiteY2" fmla="*/ 222074 h 233980"/>
              <a:gd name="connsiteX3" fmla="*/ 138587 w 255269"/>
              <a:gd name="connsiteY3" fmla="*/ 195880 h 233980"/>
              <a:gd name="connsiteX4" fmla="*/ 145731 w 255269"/>
              <a:gd name="connsiteY4" fmla="*/ 231599 h 233980"/>
              <a:gd name="connsiteX5" fmla="*/ 98106 w 255269"/>
              <a:gd name="connsiteY5" fmla="*/ 188736 h 233980"/>
              <a:gd name="connsiteX6" fmla="*/ 102869 w 255269"/>
              <a:gd name="connsiteY6" fmla="*/ 233980 h 233980"/>
              <a:gd name="connsiteX7" fmla="*/ 475 w 255269"/>
              <a:gd name="connsiteY7" fmla="*/ 14905 h 233980"/>
              <a:gd name="connsiteX0" fmla="*/ 4141 w 258935"/>
              <a:gd name="connsiteY0" fmla="*/ 14905 h 233980"/>
              <a:gd name="connsiteX1" fmla="*/ 154161 w 258935"/>
              <a:gd name="connsiteY1" fmla="*/ 48244 h 233980"/>
              <a:gd name="connsiteX2" fmla="*/ 258935 w 258935"/>
              <a:gd name="connsiteY2" fmla="*/ 222074 h 233980"/>
              <a:gd name="connsiteX3" fmla="*/ 142253 w 258935"/>
              <a:gd name="connsiteY3" fmla="*/ 195880 h 233980"/>
              <a:gd name="connsiteX4" fmla="*/ 149397 w 258935"/>
              <a:gd name="connsiteY4" fmla="*/ 231599 h 233980"/>
              <a:gd name="connsiteX5" fmla="*/ 101772 w 258935"/>
              <a:gd name="connsiteY5" fmla="*/ 188736 h 233980"/>
              <a:gd name="connsiteX6" fmla="*/ 106535 w 258935"/>
              <a:gd name="connsiteY6" fmla="*/ 233980 h 233980"/>
              <a:gd name="connsiteX7" fmla="*/ 4141 w 258935"/>
              <a:gd name="connsiteY7" fmla="*/ 14905 h 233980"/>
              <a:gd name="connsiteX0" fmla="*/ 18321 w 273115"/>
              <a:gd name="connsiteY0" fmla="*/ 14905 h 233980"/>
              <a:gd name="connsiteX1" fmla="*/ 168341 w 273115"/>
              <a:gd name="connsiteY1" fmla="*/ 48244 h 233980"/>
              <a:gd name="connsiteX2" fmla="*/ 273115 w 273115"/>
              <a:gd name="connsiteY2" fmla="*/ 222074 h 233980"/>
              <a:gd name="connsiteX3" fmla="*/ 156433 w 273115"/>
              <a:gd name="connsiteY3" fmla="*/ 195880 h 233980"/>
              <a:gd name="connsiteX4" fmla="*/ 163577 w 273115"/>
              <a:gd name="connsiteY4" fmla="*/ 231599 h 233980"/>
              <a:gd name="connsiteX5" fmla="*/ 115952 w 273115"/>
              <a:gd name="connsiteY5" fmla="*/ 188736 h 233980"/>
              <a:gd name="connsiteX6" fmla="*/ 120715 w 273115"/>
              <a:gd name="connsiteY6" fmla="*/ 233980 h 233980"/>
              <a:gd name="connsiteX7" fmla="*/ 18321 w 273115"/>
              <a:gd name="connsiteY7" fmla="*/ 14905 h 233980"/>
              <a:gd name="connsiteX0" fmla="*/ 18321 w 273115"/>
              <a:gd name="connsiteY0" fmla="*/ 14905 h 233980"/>
              <a:gd name="connsiteX1" fmla="*/ 168341 w 273115"/>
              <a:gd name="connsiteY1" fmla="*/ 48244 h 233980"/>
              <a:gd name="connsiteX2" fmla="*/ 273115 w 273115"/>
              <a:gd name="connsiteY2" fmla="*/ 222074 h 233980"/>
              <a:gd name="connsiteX3" fmla="*/ 156433 w 273115"/>
              <a:gd name="connsiteY3" fmla="*/ 195880 h 233980"/>
              <a:gd name="connsiteX4" fmla="*/ 163577 w 273115"/>
              <a:gd name="connsiteY4" fmla="*/ 231599 h 233980"/>
              <a:gd name="connsiteX5" fmla="*/ 115952 w 273115"/>
              <a:gd name="connsiteY5" fmla="*/ 188736 h 233980"/>
              <a:gd name="connsiteX6" fmla="*/ 120715 w 273115"/>
              <a:gd name="connsiteY6" fmla="*/ 233980 h 233980"/>
              <a:gd name="connsiteX7" fmla="*/ 18321 w 273115"/>
              <a:gd name="connsiteY7" fmla="*/ 14905 h 233980"/>
              <a:gd name="connsiteX0" fmla="*/ 18321 w 273115"/>
              <a:gd name="connsiteY0" fmla="*/ 14905 h 233980"/>
              <a:gd name="connsiteX1" fmla="*/ 168341 w 273115"/>
              <a:gd name="connsiteY1" fmla="*/ 48244 h 233980"/>
              <a:gd name="connsiteX2" fmla="*/ 273115 w 273115"/>
              <a:gd name="connsiteY2" fmla="*/ 222074 h 233980"/>
              <a:gd name="connsiteX3" fmla="*/ 156433 w 273115"/>
              <a:gd name="connsiteY3" fmla="*/ 195880 h 233980"/>
              <a:gd name="connsiteX4" fmla="*/ 163577 w 273115"/>
              <a:gd name="connsiteY4" fmla="*/ 231599 h 233980"/>
              <a:gd name="connsiteX5" fmla="*/ 115952 w 273115"/>
              <a:gd name="connsiteY5" fmla="*/ 188736 h 233980"/>
              <a:gd name="connsiteX6" fmla="*/ 120715 w 273115"/>
              <a:gd name="connsiteY6" fmla="*/ 233980 h 233980"/>
              <a:gd name="connsiteX7" fmla="*/ 18321 w 273115"/>
              <a:gd name="connsiteY7" fmla="*/ 14905 h 233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3115" h="233980">
                <a:moveTo>
                  <a:pt x="18321" y="14905"/>
                </a:moveTo>
                <a:cubicBezTo>
                  <a:pt x="45309" y="-16051"/>
                  <a:pt x="128255" y="4192"/>
                  <a:pt x="168341" y="48244"/>
                </a:cubicBezTo>
                <a:cubicBezTo>
                  <a:pt x="208427" y="92296"/>
                  <a:pt x="209219" y="180798"/>
                  <a:pt x="273115" y="222074"/>
                </a:cubicBezTo>
                <a:cubicBezTo>
                  <a:pt x="200883" y="237156"/>
                  <a:pt x="195327" y="204611"/>
                  <a:pt x="156433" y="195880"/>
                </a:cubicBezTo>
                <a:lnTo>
                  <a:pt x="163577" y="231599"/>
                </a:lnTo>
                <a:lnTo>
                  <a:pt x="115952" y="188736"/>
                </a:lnTo>
                <a:lnTo>
                  <a:pt x="120715" y="233980"/>
                </a:lnTo>
                <a:cubicBezTo>
                  <a:pt x="-26526" y="169289"/>
                  <a:pt x="-8667" y="45861"/>
                  <a:pt x="18321" y="14905"/>
                </a:cubicBezTo>
                <a:close/>
              </a:path>
            </a:pathLst>
          </a:custGeom>
          <a:solidFill>
            <a:srgbClr val="8B6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任意多边形 196"/>
          <p:cNvSpPr/>
          <p:nvPr/>
        </p:nvSpPr>
        <p:spPr>
          <a:xfrm>
            <a:off x="9557232" y="6121242"/>
            <a:ext cx="234379" cy="324015"/>
          </a:xfrm>
          <a:custGeom>
            <a:avLst/>
            <a:gdLst>
              <a:gd name="connsiteX0" fmla="*/ 0 w 156046"/>
              <a:gd name="connsiteY0" fmla="*/ 0 h 215724"/>
              <a:gd name="connsiteX1" fmla="*/ 43328 w 156046"/>
              <a:gd name="connsiteY1" fmla="*/ 23517 h 215724"/>
              <a:gd name="connsiteX2" fmla="*/ 141249 w 156046"/>
              <a:gd name="connsiteY2" fmla="*/ 142429 h 215724"/>
              <a:gd name="connsiteX3" fmla="*/ 156046 w 156046"/>
              <a:gd name="connsiteY3" fmla="*/ 215724 h 215724"/>
              <a:gd name="connsiteX4" fmla="*/ 151841 w 156046"/>
              <a:gd name="connsiteY4" fmla="*/ 214867 h 215724"/>
              <a:gd name="connsiteX5" fmla="*/ 8073 w 156046"/>
              <a:gd name="connsiteY5" fmla="*/ 84345 h 215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6" h="215724">
                <a:moveTo>
                  <a:pt x="0" y="0"/>
                </a:moveTo>
                <a:lnTo>
                  <a:pt x="43328" y="23517"/>
                </a:lnTo>
                <a:cubicBezTo>
                  <a:pt x="86464" y="52659"/>
                  <a:pt x="120734" y="93927"/>
                  <a:pt x="141249" y="142429"/>
                </a:cubicBezTo>
                <a:lnTo>
                  <a:pt x="156046" y="215724"/>
                </a:lnTo>
                <a:lnTo>
                  <a:pt x="151841" y="214867"/>
                </a:lnTo>
                <a:cubicBezTo>
                  <a:pt x="80404" y="194825"/>
                  <a:pt x="29604" y="145017"/>
                  <a:pt x="8073" y="84345"/>
                </a:cubicBezTo>
                <a:close/>
              </a:path>
            </a:pathLst>
          </a:custGeom>
          <a:solidFill>
            <a:srgbClr val="8C0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9631528" y="6031605"/>
            <a:ext cx="94394" cy="943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9652086" y="6052163"/>
            <a:ext cx="53278" cy="5327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9646756" y="6071704"/>
            <a:ext cx="30361" cy="303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2" name="组合 211"/>
          <p:cNvGrpSpPr/>
          <p:nvPr/>
        </p:nvGrpSpPr>
        <p:grpSpPr>
          <a:xfrm flipH="1">
            <a:off x="1238301" y="6126537"/>
            <a:ext cx="127486" cy="314713"/>
            <a:chOff x="6805613" y="1138715"/>
            <a:chExt cx="84878" cy="209531"/>
          </a:xfrm>
        </p:grpSpPr>
        <p:sp>
          <p:nvSpPr>
            <p:cNvPr id="228" name="任意多边形 227"/>
            <p:cNvSpPr/>
            <p:nvPr/>
          </p:nvSpPr>
          <p:spPr>
            <a:xfrm>
              <a:off x="6805613" y="1138715"/>
              <a:ext cx="80962" cy="20716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07169">
                  <a:moveTo>
                    <a:pt x="80962" y="0"/>
                  </a:moveTo>
                  <a:lnTo>
                    <a:pt x="80962" y="164306"/>
                  </a:lnTo>
                  <a:cubicBezTo>
                    <a:pt x="18256" y="147637"/>
                    <a:pt x="7937" y="183356"/>
                    <a:pt x="0" y="207169"/>
                  </a:cubicBezTo>
                  <a:lnTo>
                    <a:pt x="0" y="207169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任意多边形 228"/>
            <p:cNvSpPr/>
            <p:nvPr/>
          </p:nvSpPr>
          <p:spPr>
            <a:xfrm rot="20634832">
              <a:off x="6826785" y="1302527"/>
              <a:ext cx="63706" cy="4571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4285 h 47148"/>
                <a:gd name="connsiteX1" fmla="*/ 0 w 80962"/>
                <a:gd name="connsiteY1" fmla="*/ 47148 h 47148"/>
                <a:gd name="connsiteX2" fmla="*/ 0 w 80962"/>
                <a:gd name="connsiteY2" fmla="*/ 47148 h 4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62" h="47148">
                  <a:moveTo>
                    <a:pt x="80962" y="4285"/>
                  </a:moveTo>
                  <a:cubicBezTo>
                    <a:pt x="18256" y="-12384"/>
                    <a:pt x="7937" y="23335"/>
                    <a:pt x="0" y="47148"/>
                  </a:cubicBezTo>
                  <a:lnTo>
                    <a:pt x="0" y="47148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" name="组合 212"/>
          <p:cNvGrpSpPr/>
          <p:nvPr/>
        </p:nvGrpSpPr>
        <p:grpSpPr>
          <a:xfrm flipH="1">
            <a:off x="1450839" y="6126537"/>
            <a:ext cx="127486" cy="314713"/>
            <a:chOff x="6805613" y="1138715"/>
            <a:chExt cx="84878" cy="209531"/>
          </a:xfrm>
        </p:grpSpPr>
        <p:sp>
          <p:nvSpPr>
            <p:cNvPr id="226" name="任意多边形 225"/>
            <p:cNvSpPr/>
            <p:nvPr/>
          </p:nvSpPr>
          <p:spPr>
            <a:xfrm>
              <a:off x="6805613" y="1138715"/>
              <a:ext cx="80962" cy="20716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207169">
                  <a:moveTo>
                    <a:pt x="80962" y="0"/>
                  </a:moveTo>
                  <a:lnTo>
                    <a:pt x="80962" y="164306"/>
                  </a:lnTo>
                  <a:cubicBezTo>
                    <a:pt x="18256" y="147637"/>
                    <a:pt x="7937" y="183356"/>
                    <a:pt x="0" y="207169"/>
                  </a:cubicBezTo>
                  <a:lnTo>
                    <a:pt x="0" y="207169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任意多边形 226"/>
            <p:cNvSpPr/>
            <p:nvPr/>
          </p:nvSpPr>
          <p:spPr>
            <a:xfrm rot="20634832">
              <a:off x="6826785" y="1302527"/>
              <a:ext cx="63706" cy="45719"/>
            </a:xfrm>
            <a:custGeom>
              <a:avLst/>
              <a:gdLst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0 h 207169"/>
                <a:gd name="connsiteX1" fmla="*/ 80962 w 80962"/>
                <a:gd name="connsiteY1" fmla="*/ 164306 h 207169"/>
                <a:gd name="connsiteX2" fmla="*/ 0 w 80962"/>
                <a:gd name="connsiteY2" fmla="*/ 207169 h 207169"/>
                <a:gd name="connsiteX3" fmla="*/ 0 w 80962"/>
                <a:gd name="connsiteY3" fmla="*/ 207169 h 207169"/>
                <a:gd name="connsiteX0" fmla="*/ 80962 w 80962"/>
                <a:gd name="connsiteY0" fmla="*/ 4285 h 47148"/>
                <a:gd name="connsiteX1" fmla="*/ 0 w 80962"/>
                <a:gd name="connsiteY1" fmla="*/ 47148 h 47148"/>
                <a:gd name="connsiteX2" fmla="*/ 0 w 80962"/>
                <a:gd name="connsiteY2" fmla="*/ 47148 h 4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962" h="47148">
                  <a:moveTo>
                    <a:pt x="80962" y="4285"/>
                  </a:moveTo>
                  <a:cubicBezTo>
                    <a:pt x="18256" y="-12384"/>
                    <a:pt x="7937" y="23335"/>
                    <a:pt x="0" y="47148"/>
                  </a:cubicBezTo>
                  <a:lnTo>
                    <a:pt x="0" y="47148"/>
                  </a:lnTo>
                </a:path>
              </a:pathLst>
            </a:custGeom>
            <a:noFill/>
            <a:ln>
              <a:solidFill>
                <a:srgbClr val="E9B6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4" name="组合 213"/>
          <p:cNvGrpSpPr/>
          <p:nvPr/>
        </p:nvGrpSpPr>
        <p:grpSpPr>
          <a:xfrm rot="15872685" flipH="1" flipV="1">
            <a:off x="1668388" y="5656738"/>
            <a:ext cx="89048" cy="288111"/>
            <a:chOff x="6375953" y="841733"/>
            <a:chExt cx="111918" cy="250029"/>
          </a:xfrm>
        </p:grpSpPr>
        <p:sp>
          <p:nvSpPr>
            <p:cNvPr id="224" name="等腰三角形 223"/>
            <p:cNvSpPr/>
            <p:nvPr/>
          </p:nvSpPr>
          <p:spPr>
            <a:xfrm>
              <a:off x="6375953" y="841733"/>
              <a:ext cx="111918" cy="249089"/>
            </a:xfrm>
            <a:prstGeom prst="triangle">
              <a:avLst/>
            </a:prstGeom>
            <a:solidFill>
              <a:srgbClr val="F0C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任意多边形 224"/>
            <p:cNvSpPr/>
            <p:nvPr/>
          </p:nvSpPr>
          <p:spPr>
            <a:xfrm>
              <a:off x="6380475" y="862802"/>
              <a:ext cx="51437" cy="228960"/>
            </a:xfrm>
            <a:custGeom>
              <a:avLst/>
              <a:gdLst>
                <a:gd name="connsiteX0" fmla="*/ 51437 w 51437"/>
                <a:gd name="connsiteY0" fmla="*/ 0 h 228960"/>
                <a:gd name="connsiteX1" fmla="*/ 51437 w 51437"/>
                <a:gd name="connsiteY1" fmla="*/ 228960 h 228960"/>
                <a:gd name="connsiteX2" fmla="*/ 0 w 51437"/>
                <a:gd name="connsiteY2" fmla="*/ 228960 h 22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437" h="228960">
                  <a:moveTo>
                    <a:pt x="51437" y="0"/>
                  </a:moveTo>
                  <a:lnTo>
                    <a:pt x="51437" y="228960"/>
                  </a:lnTo>
                  <a:lnTo>
                    <a:pt x="0" y="228960"/>
                  </a:lnTo>
                  <a:close/>
                </a:path>
              </a:pathLst>
            </a:custGeom>
            <a:solidFill>
              <a:srgbClr val="E9B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 rot="4402830" flipH="1">
            <a:off x="1716507" y="5571048"/>
            <a:ext cx="89048" cy="288111"/>
            <a:chOff x="6375953" y="841733"/>
            <a:chExt cx="111918" cy="250029"/>
          </a:xfrm>
        </p:grpSpPr>
        <p:sp>
          <p:nvSpPr>
            <p:cNvPr id="222" name="等腰三角形 221"/>
            <p:cNvSpPr/>
            <p:nvPr/>
          </p:nvSpPr>
          <p:spPr>
            <a:xfrm>
              <a:off x="6375953" y="841733"/>
              <a:ext cx="111918" cy="249089"/>
            </a:xfrm>
            <a:prstGeom prst="triangle">
              <a:avLst/>
            </a:prstGeom>
            <a:solidFill>
              <a:srgbClr val="F0C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任意多边形 222"/>
            <p:cNvSpPr/>
            <p:nvPr/>
          </p:nvSpPr>
          <p:spPr>
            <a:xfrm>
              <a:off x="6380475" y="862802"/>
              <a:ext cx="51437" cy="228960"/>
            </a:xfrm>
            <a:custGeom>
              <a:avLst/>
              <a:gdLst>
                <a:gd name="connsiteX0" fmla="*/ 51437 w 51437"/>
                <a:gd name="connsiteY0" fmla="*/ 0 h 228960"/>
                <a:gd name="connsiteX1" fmla="*/ 51437 w 51437"/>
                <a:gd name="connsiteY1" fmla="*/ 228960 h 228960"/>
                <a:gd name="connsiteX2" fmla="*/ 0 w 51437"/>
                <a:gd name="connsiteY2" fmla="*/ 228960 h 22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1437" h="228960">
                  <a:moveTo>
                    <a:pt x="51437" y="0"/>
                  </a:moveTo>
                  <a:lnTo>
                    <a:pt x="51437" y="228960"/>
                  </a:lnTo>
                  <a:lnTo>
                    <a:pt x="0" y="228960"/>
                  </a:lnTo>
                  <a:close/>
                </a:path>
              </a:pathLst>
            </a:custGeom>
            <a:solidFill>
              <a:srgbClr val="E9B6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6" name="椭圆 215"/>
          <p:cNvSpPr/>
          <p:nvPr/>
        </p:nvSpPr>
        <p:spPr>
          <a:xfrm flipH="1">
            <a:off x="1077197" y="5653022"/>
            <a:ext cx="68669" cy="686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25400">
              <a:srgbClr val="FD0C0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任意多边形 216"/>
          <p:cNvSpPr/>
          <p:nvPr/>
        </p:nvSpPr>
        <p:spPr>
          <a:xfrm flipH="1">
            <a:off x="1091502" y="5471390"/>
            <a:ext cx="515031" cy="278975"/>
          </a:xfrm>
          <a:custGeom>
            <a:avLst/>
            <a:gdLst>
              <a:gd name="connsiteX0" fmla="*/ 0 w 342900"/>
              <a:gd name="connsiteY0" fmla="*/ 102394 h 192881"/>
              <a:gd name="connsiteX1" fmla="*/ 133350 w 342900"/>
              <a:gd name="connsiteY1" fmla="*/ 0 h 192881"/>
              <a:gd name="connsiteX2" fmla="*/ 342900 w 342900"/>
              <a:gd name="connsiteY2" fmla="*/ 123825 h 192881"/>
              <a:gd name="connsiteX3" fmla="*/ 323850 w 342900"/>
              <a:gd name="connsiteY3" fmla="*/ 152400 h 192881"/>
              <a:gd name="connsiteX4" fmla="*/ 250031 w 342900"/>
              <a:gd name="connsiteY4" fmla="*/ 90487 h 192881"/>
              <a:gd name="connsiteX5" fmla="*/ 259556 w 342900"/>
              <a:gd name="connsiteY5" fmla="*/ 192881 h 192881"/>
              <a:gd name="connsiteX6" fmla="*/ 0 w 342900"/>
              <a:gd name="connsiteY6" fmla="*/ 102394 h 192881"/>
              <a:gd name="connsiteX0" fmla="*/ 0 w 342900"/>
              <a:gd name="connsiteY0" fmla="*/ 102394 h 192881"/>
              <a:gd name="connsiteX1" fmla="*/ 133350 w 342900"/>
              <a:gd name="connsiteY1" fmla="*/ 0 h 192881"/>
              <a:gd name="connsiteX2" fmla="*/ 342900 w 342900"/>
              <a:gd name="connsiteY2" fmla="*/ 123825 h 192881"/>
              <a:gd name="connsiteX3" fmla="*/ 323850 w 342900"/>
              <a:gd name="connsiteY3" fmla="*/ 152400 h 192881"/>
              <a:gd name="connsiteX4" fmla="*/ 250031 w 342900"/>
              <a:gd name="connsiteY4" fmla="*/ 90487 h 192881"/>
              <a:gd name="connsiteX5" fmla="*/ 259556 w 342900"/>
              <a:gd name="connsiteY5" fmla="*/ 192881 h 192881"/>
              <a:gd name="connsiteX6" fmla="*/ 0 w 342900"/>
              <a:gd name="connsiteY6" fmla="*/ 102394 h 192881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16681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  <a:gd name="connsiteX0" fmla="*/ 0 w 342900"/>
              <a:gd name="connsiteY0" fmla="*/ 95250 h 185737"/>
              <a:gd name="connsiteX1" fmla="*/ 233363 w 342900"/>
              <a:gd name="connsiteY1" fmla="*/ 0 h 185737"/>
              <a:gd name="connsiteX2" fmla="*/ 342900 w 342900"/>
              <a:gd name="connsiteY2" fmla="*/ 123824 h 185737"/>
              <a:gd name="connsiteX3" fmla="*/ 323850 w 342900"/>
              <a:gd name="connsiteY3" fmla="*/ 145256 h 185737"/>
              <a:gd name="connsiteX4" fmla="*/ 250031 w 342900"/>
              <a:gd name="connsiteY4" fmla="*/ 83343 h 185737"/>
              <a:gd name="connsiteX5" fmla="*/ 259556 w 342900"/>
              <a:gd name="connsiteY5" fmla="*/ 185737 h 185737"/>
              <a:gd name="connsiteX6" fmla="*/ 0 w 342900"/>
              <a:gd name="connsiteY6" fmla="*/ 95250 h 185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900" h="185737">
                <a:moveTo>
                  <a:pt x="0" y="95250"/>
                </a:moveTo>
                <a:cubicBezTo>
                  <a:pt x="18256" y="39687"/>
                  <a:pt x="76995" y="793"/>
                  <a:pt x="233363" y="0"/>
                </a:cubicBezTo>
                <a:cubicBezTo>
                  <a:pt x="300831" y="5557"/>
                  <a:pt x="313532" y="42067"/>
                  <a:pt x="342900" y="123824"/>
                </a:cubicBezTo>
                <a:lnTo>
                  <a:pt x="323850" y="145256"/>
                </a:lnTo>
                <a:cubicBezTo>
                  <a:pt x="299244" y="124618"/>
                  <a:pt x="284162" y="87312"/>
                  <a:pt x="250031" y="83343"/>
                </a:cubicBezTo>
                <a:cubicBezTo>
                  <a:pt x="229394" y="136524"/>
                  <a:pt x="256381" y="151606"/>
                  <a:pt x="259556" y="185737"/>
                </a:cubicBezTo>
                <a:lnTo>
                  <a:pt x="0" y="95250"/>
                </a:lnTo>
                <a:close/>
              </a:path>
            </a:pathLst>
          </a:custGeom>
          <a:solidFill>
            <a:srgbClr val="FD0C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任意多边形 217"/>
          <p:cNvSpPr/>
          <p:nvPr/>
        </p:nvSpPr>
        <p:spPr>
          <a:xfrm flipH="1">
            <a:off x="629417" y="5646486"/>
            <a:ext cx="1055801" cy="528752"/>
          </a:xfrm>
          <a:custGeom>
            <a:avLst/>
            <a:gdLst>
              <a:gd name="connsiteX0" fmla="*/ 273844 w 659607"/>
              <a:gd name="connsiteY0" fmla="*/ 64293 h 326231"/>
              <a:gd name="connsiteX1" fmla="*/ 452438 w 659607"/>
              <a:gd name="connsiteY1" fmla="*/ 240506 h 326231"/>
              <a:gd name="connsiteX2" fmla="*/ 595313 w 659607"/>
              <a:gd name="connsiteY2" fmla="*/ 133350 h 326231"/>
              <a:gd name="connsiteX3" fmla="*/ 585788 w 659607"/>
              <a:gd name="connsiteY3" fmla="*/ 238125 h 326231"/>
              <a:gd name="connsiteX4" fmla="*/ 659607 w 659607"/>
              <a:gd name="connsiteY4" fmla="*/ 297656 h 326231"/>
              <a:gd name="connsiteX5" fmla="*/ 471488 w 659607"/>
              <a:gd name="connsiteY5" fmla="*/ 283368 h 326231"/>
              <a:gd name="connsiteX6" fmla="*/ 111919 w 659607"/>
              <a:gd name="connsiteY6" fmla="*/ 326231 h 326231"/>
              <a:gd name="connsiteX7" fmla="*/ 0 w 659607"/>
              <a:gd name="connsiteY7" fmla="*/ 0 h 326231"/>
              <a:gd name="connsiteX8" fmla="*/ 273844 w 659607"/>
              <a:gd name="connsiteY8" fmla="*/ 64293 h 326231"/>
              <a:gd name="connsiteX0" fmla="*/ 273844 w 659607"/>
              <a:gd name="connsiteY0" fmla="*/ 64293 h 326231"/>
              <a:gd name="connsiteX1" fmla="*/ 452438 w 659607"/>
              <a:gd name="connsiteY1" fmla="*/ 240506 h 326231"/>
              <a:gd name="connsiteX2" fmla="*/ 595313 w 659607"/>
              <a:gd name="connsiteY2" fmla="*/ 133350 h 326231"/>
              <a:gd name="connsiteX3" fmla="*/ 585788 w 659607"/>
              <a:gd name="connsiteY3" fmla="*/ 238125 h 326231"/>
              <a:gd name="connsiteX4" fmla="*/ 659607 w 659607"/>
              <a:gd name="connsiteY4" fmla="*/ 297656 h 326231"/>
              <a:gd name="connsiteX5" fmla="*/ 471488 w 659607"/>
              <a:gd name="connsiteY5" fmla="*/ 283368 h 326231"/>
              <a:gd name="connsiteX6" fmla="*/ 111919 w 659607"/>
              <a:gd name="connsiteY6" fmla="*/ 326231 h 326231"/>
              <a:gd name="connsiteX7" fmla="*/ 0 w 659607"/>
              <a:gd name="connsiteY7" fmla="*/ 0 h 326231"/>
              <a:gd name="connsiteX8" fmla="*/ 273844 w 659607"/>
              <a:gd name="connsiteY8" fmla="*/ 64293 h 326231"/>
              <a:gd name="connsiteX0" fmla="*/ 318287 w 704050"/>
              <a:gd name="connsiteY0" fmla="*/ 64293 h 326231"/>
              <a:gd name="connsiteX1" fmla="*/ 496881 w 704050"/>
              <a:gd name="connsiteY1" fmla="*/ 240506 h 326231"/>
              <a:gd name="connsiteX2" fmla="*/ 639756 w 704050"/>
              <a:gd name="connsiteY2" fmla="*/ 133350 h 326231"/>
              <a:gd name="connsiteX3" fmla="*/ 630231 w 704050"/>
              <a:gd name="connsiteY3" fmla="*/ 238125 h 326231"/>
              <a:gd name="connsiteX4" fmla="*/ 704050 w 704050"/>
              <a:gd name="connsiteY4" fmla="*/ 297656 h 326231"/>
              <a:gd name="connsiteX5" fmla="*/ 515931 w 704050"/>
              <a:gd name="connsiteY5" fmla="*/ 283368 h 326231"/>
              <a:gd name="connsiteX6" fmla="*/ 156362 w 704050"/>
              <a:gd name="connsiteY6" fmla="*/ 326231 h 326231"/>
              <a:gd name="connsiteX7" fmla="*/ 44443 w 704050"/>
              <a:gd name="connsiteY7" fmla="*/ 0 h 326231"/>
              <a:gd name="connsiteX8" fmla="*/ 318287 w 704050"/>
              <a:gd name="connsiteY8" fmla="*/ 64293 h 326231"/>
              <a:gd name="connsiteX0" fmla="*/ 280382 w 666145"/>
              <a:gd name="connsiteY0" fmla="*/ 64293 h 340428"/>
              <a:gd name="connsiteX1" fmla="*/ 458976 w 666145"/>
              <a:gd name="connsiteY1" fmla="*/ 240506 h 340428"/>
              <a:gd name="connsiteX2" fmla="*/ 601851 w 666145"/>
              <a:gd name="connsiteY2" fmla="*/ 133350 h 340428"/>
              <a:gd name="connsiteX3" fmla="*/ 592326 w 666145"/>
              <a:gd name="connsiteY3" fmla="*/ 238125 h 340428"/>
              <a:gd name="connsiteX4" fmla="*/ 666145 w 666145"/>
              <a:gd name="connsiteY4" fmla="*/ 297656 h 340428"/>
              <a:gd name="connsiteX5" fmla="*/ 478026 w 666145"/>
              <a:gd name="connsiteY5" fmla="*/ 283368 h 340428"/>
              <a:gd name="connsiteX6" fmla="*/ 118457 w 666145"/>
              <a:gd name="connsiteY6" fmla="*/ 326231 h 340428"/>
              <a:gd name="connsiteX7" fmla="*/ 6538 w 666145"/>
              <a:gd name="connsiteY7" fmla="*/ 0 h 340428"/>
              <a:gd name="connsiteX8" fmla="*/ 280382 w 666145"/>
              <a:gd name="connsiteY8" fmla="*/ 64293 h 340428"/>
              <a:gd name="connsiteX0" fmla="*/ 288625 w 674388"/>
              <a:gd name="connsiteY0" fmla="*/ 64293 h 337624"/>
              <a:gd name="connsiteX1" fmla="*/ 467219 w 674388"/>
              <a:gd name="connsiteY1" fmla="*/ 240506 h 337624"/>
              <a:gd name="connsiteX2" fmla="*/ 610094 w 674388"/>
              <a:gd name="connsiteY2" fmla="*/ 133350 h 337624"/>
              <a:gd name="connsiteX3" fmla="*/ 600569 w 674388"/>
              <a:gd name="connsiteY3" fmla="*/ 238125 h 337624"/>
              <a:gd name="connsiteX4" fmla="*/ 674388 w 674388"/>
              <a:gd name="connsiteY4" fmla="*/ 297656 h 337624"/>
              <a:gd name="connsiteX5" fmla="*/ 486269 w 674388"/>
              <a:gd name="connsiteY5" fmla="*/ 283368 h 337624"/>
              <a:gd name="connsiteX6" fmla="*/ 126700 w 674388"/>
              <a:gd name="connsiteY6" fmla="*/ 326231 h 337624"/>
              <a:gd name="connsiteX7" fmla="*/ 14781 w 674388"/>
              <a:gd name="connsiteY7" fmla="*/ 0 h 337624"/>
              <a:gd name="connsiteX8" fmla="*/ 288625 w 674388"/>
              <a:gd name="connsiteY8" fmla="*/ 64293 h 337624"/>
              <a:gd name="connsiteX0" fmla="*/ 317173 w 702936"/>
              <a:gd name="connsiteY0" fmla="*/ 64293 h 337624"/>
              <a:gd name="connsiteX1" fmla="*/ 495767 w 702936"/>
              <a:gd name="connsiteY1" fmla="*/ 240506 h 337624"/>
              <a:gd name="connsiteX2" fmla="*/ 638642 w 702936"/>
              <a:gd name="connsiteY2" fmla="*/ 133350 h 337624"/>
              <a:gd name="connsiteX3" fmla="*/ 629117 w 702936"/>
              <a:gd name="connsiteY3" fmla="*/ 238125 h 337624"/>
              <a:gd name="connsiteX4" fmla="*/ 702936 w 702936"/>
              <a:gd name="connsiteY4" fmla="*/ 297656 h 337624"/>
              <a:gd name="connsiteX5" fmla="*/ 514817 w 702936"/>
              <a:gd name="connsiteY5" fmla="*/ 283368 h 337624"/>
              <a:gd name="connsiteX6" fmla="*/ 155248 w 702936"/>
              <a:gd name="connsiteY6" fmla="*/ 326231 h 337624"/>
              <a:gd name="connsiteX7" fmla="*/ 43329 w 702936"/>
              <a:gd name="connsiteY7" fmla="*/ 0 h 337624"/>
              <a:gd name="connsiteX8" fmla="*/ 317173 w 702936"/>
              <a:gd name="connsiteY8" fmla="*/ 64293 h 337624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38642 w 702936"/>
              <a:gd name="connsiteY2" fmla="*/ 133350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64293 h 340129"/>
              <a:gd name="connsiteX1" fmla="*/ 495767 w 702936"/>
              <a:gd name="connsiteY1" fmla="*/ 240506 h 340129"/>
              <a:gd name="connsiteX2" fmla="*/ 652929 w 702936"/>
              <a:gd name="connsiteY2" fmla="*/ 138112 h 340129"/>
              <a:gd name="connsiteX3" fmla="*/ 629117 w 702936"/>
              <a:gd name="connsiteY3" fmla="*/ 238125 h 340129"/>
              <a:gd name="connsiteX4" fmla="*/ 702936 w 702936"/>
              <a:gd name="connsiteY4" fmla="*/ 297656 h 340129"/>
              <a:gd name="connsiteX5" fmla="*/ 514817 w 702936"/>
              <a:gd name="connsiteY5" fmla="*/ 283368 h 340129"/>
              <a:gd name="connsiteX6" fmla="*/ 155248 w 702936"/>
              <a:gd name="connsiteY6" fmla="*/ 326231 h 340129"/>
              <a:gd name="connsiteX7" fmla="*/ 43329 w 702936"/>
              <a:gd name="connsiteY7" fmla="*/ 0 h 340129"/>
              <a:gd name="connsiteX8" fmla="*/ 317173 w 702936"/>
              <a:gd name="connsiteY8" fmla="*/ 64293 h 340129"/>
              <a:gd name="connsiteX0" fmla="*/ 317173 w 702936"/>
              <a:gd name="connsiteY0" fmla="*/ 76199 h 352035"/>
              <a:gd name="connsiteX1" fmla="*/ 495767 w 702936"/>
              <a:gd name="connsiteY1" fmla="*/ 252412 h 352035"/>
              <a:gd name="connsiteX2" fmla="*/ 652929 w 702936"/>
              <a:gd name="connsiteY2" fmla="*/ 150018 h 352035"/>
              <a:gd name="connsiteX3" fmla="*/ 629117 w 702936"/>
              <a:gd name="connsiteY3" fmla="*/ 250031 h 352035"/>
              <a:gd name="connsiteX4" fmla="*/ 702936 w 702936"/>
              <a:gd name="connsiteY4" fmla="*/ 309562 h 352035"/>
              <a:gd name="connsiteX5" fmla="*/ 514817 w 702936"/>
              <a:gd name="connsiteY5" fmla="*/ 295274 h 352035"/>
              <a:gd name="connsiteX6" fmla="*/ 155248 w 702936"/>
              <a:gd name="connsiteY6" fmla="*/ 338137 h 352035"/>
              <a:gd name="connsiteX7" fmla="*/ 43329 w 702936"/>
              <a:gd name="connsiteY7" fmla="*/ 11906 h 352035"/>
              <a:gd name="connsiteX8" fmla="*/ 317173 w 702936"/>
              <a:gd name="connsiteY8" fmla="*/ 76199 h 352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2936" h="352035">
                <a:moveTo>
                  <a:pt x="317173" y="76199"/>
                </a:moveTo>
                <a:cubicBezTo>
                  <a:pt x="376704" y="134937"/>
                  <a:pt x="417186" y="217486"/>
                  <a:pt x="495767" y="252412"/>
                </a:cubicBezTo>
                <a:cubicBezTo>
                  <a:pt x="560060" y="237331"/>
                  <a:pt x="583874" y="219868"/>
                  <a:pt x="652929" y="150018"/>
                </a:cubicBezTo>
                <a:cubicBezTo>
                  <a:pt x="656897" y="208755"/>
                  <a:pt x="668011" y="215106"/>
                  <a:pt x="629117" y="250031"/>
                </a:cubicBezTo>
                <a:cubicBezTo>
                  <a:pt x="653723" y="269875"/>
                  <a:pt x="685474" y="270668"/>
                  <a:pt x="702936" y="309562"/>
                </a:cubicBezTo>
                <a:cubicBezTo>
                  <a:pt x="640230" y="304799"/>
                  <a:pt x="634673" y="347662"/>
                  <a:pt x="514817" y="295274"/>
                </a:cubicBezTo>
                <a:cubicBezTo>
                  <a:pt x="423536" y="321467"/>
                  <a:pt x="298123" y="378222"/>
                  <a:pt x="155248" y="338137"/>
                </a:cubicBezTo>
                <a:cubicBezTo>
                  <a:pt x="12373" y="298052"/>
                  <a:pt x="-47952" y="138906"/>
                  <a:pt x="43329" y="11906"/>
                </a:cubicBezTo>
                <a:cubicBezTo>
                  <a:pt x="141754" y="-9526"/>
                  <a:pt x="197317" y="-9525"/>
                  <a:pt x="317173" y="76199"/>
                </a:cubicBezTo>
                <a:close/>
              </a:path>
            </a:pathLst>
          </a:custGeom>
          <a:solidFill>
            <a:srgbClr val="573E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任意多边形 218"/>
          <p:cNvSpPr/>
          <p:nvPr/>
        </p:nvSpPr>
        <p:spPr>
          <a:xfrm flipH="1">
            <a:off x="1221449" y="5612952"/>
            <a:ext cx="429193" cy="180348"/>
          </a:xfrm>
          <a:custGeom>
            <a:avLst/>
            <a:gdLst>
              <a:gd name="connsiteX0" fmla="*/ 54768 w 274126"/>
              <a:gd name="connsiteY0" fmla="*/ 0 h 120073"/>
              <a:gd name="connsiteX1" fmla="*/ 68460 w 274126"/>
              <a:gd name="connsiteY1" fmla="*/ 4734 h 120073"/>
              <a:gd name="connsiteX2" fmla="*/ 82152 w 274126"/>
              <a:gd name="connsiteY2" fmla="*/ 0 h 120073"/>
              <a:gd name="connsiteX3" fmla="*/ 95844 w 274126"/>
              <a:gd name="connsiteY3" fmla="*/ 4734 h 120073"/>
              <a:gd name="connsiteX4" fmla="*/ 109536 w 274126"/>
              <a:gd name="connsiteY4" fmla="*/ 0 h 120073"/>
              <a:gd name="connsiteX5" fmla="*/ 123228 w 274126"/>
              <a:gd name="connsiteY5" fmla="*/ 4734 h 120073"/>
              <a:gd name="connsiteX6" fmla="*/ 136920 w 274126"/>
              <a:gd name="connsiteY6" fmla="*/ 0 h 120073"/>
              <a:gd name="connsiteX7" fmla="*/ 150612 w 274126"/>
              <a:gd name="connsiteY7" fmla="*/ 4734 h 120073"/>
              <a:gd name="connsiteX8" fmla="*/ 164304 w 274126"/>
              <a:gd name="connsiteY8" fmla="*/ 0 h 120073"/>
              <a:gd name="connsiteX9" fmla="*/ 191688 w 274126"/>
              <a:gd name="connsiteY9" fmla="*/ 22860 h 120073"/>
              <a:gd name="connsiteX10" fmla="*/ 189945 w 274126"/>
              <a:gd name="connsiteY10" fmla="*/ 26374 h 120073"/>
              <a:gd name="connsiteX11" fmla="*/ 192579 w 274126"/>
              <a:gd name="connsiteY11" fmla="*/ 27285 h 120073"/>
              <a:gd name="connsiteX12" fmla="*/ 205377 w 274126"/>
              <a:gd name="connsiteY12" fmla="*/ 22859 h 120073"/>
              <a:gd name="connsiteX13" fmla="*/ 232761 w 274126"/>
              <a:gd name="connsiteY13" fmla="*/ 45719 h 120073"/>
              <a:gd name="connsiteX14" fmla="*/ 230279 w 274126"/>
              <a:gd name="connsiteY14" fmla="*/ 50721 h 120073"/>
              <a:gd name="connsiteX15" fmla="*/ 230974 w 274126"/>
              <a:gd name="connsiteY15" fmla="*/ 50481 h 120073"/>
              <a:gd name="connsiteX16" fmla="*/ 258358 w 274126"/>
              <a:gd name="connsiteY16" fmla="*/ 73341 h 120073"/>
              <a:gd name="connsiteX17" fmla="*/ 256229 w 274126"/>
              <a:gd name="connsiteY17" fmla="*/ 77633 h 120073"/>
              <a:gd name="connsiteX18" fmla="*/ 266106 w 274126"/>
              <a:gd name="connsiteY18" fmla="*/ 81049 h 120073"/>
              <a:gd name="connsiteX19" fmla="*/ 274126 w 274126"/>
              <a:gd name="connsiteY19" fmla="*/ 97213 h 120073"/>
              <a:gd name="connsiteX20" fmla="*/ 246742 w 274126"/>
              <a:gd name="connsiteY20" fmla="*/ 120073 h 120073"/>
              <a:gd name="connsiteX21" fmla="*/ 219358 w 274126"/>
              <a:gd name="connsiteY21" fmla="*/ 97213 h 120073"/>
              <a:gd name="connsiteX22" fmla="*/ 221488 w 274126"/>
              <a:gd name="connsiteY22" fmla="*/ 92921 h 120073"/>
              <a:gd name="connsiteX23" fmla="*/ 211611 w 274126"/>
              <a:gd name="connsiteY23" fmla="*/ 89505 h 120073"/>
              <a:gd name="connsiteX24" fmla="*/ 209041 w 274126"/>
              <a:gd name="connsiteY24" fmla="*/ 84326 h 120073"/>
              <a:gd name="connsiteX25" fmla="*/ 208362 w 274126"/>
              <a:gd name="connsiteY25" fmla="*/ 85694 h 120073"/>
              <a:gd name="connsiteX26" fmla="*/ 188998 w 274126"/>
              <a:gd name="connsiteY26" fmla="*/ 92390 h 120073"/>
              <a:gd name="connsiteX27" fmla="*/ 169635 w 274126"/>
              <a:gd name="connsiteY27" fmla="*/ 85694 h 120073"/>
              <a:gd name="connsiteX28" fmla="*/ 166762 w 274126"/>
              <a:gd name="connsiteY28" fmla="*/ 79906 h 120073"/>
              <a:gd name="connsiteX29" fmla="*/ 151792 w 274126"/>
              <a:gd name="connsiteY29" fmla="*/ 85082 h 120073"/>
              <a:gd name="connsiteX30" fmla="*/ 132428 w 274126"/>
              <a:gd name="connsiteY30" fmla="*/ 78386 h 120073"/>
              <a:gd name="connsiteX31" fmla="*/ 128995 w 274126"/>
              <a:gd name="connsiteY31" fmla="*/ 71467 h 120073"/>
              <a:gd name="connsiteX32" fmla="*/ 115487 w 274126"/>
              <a:gd name="connsiteY32" fmla="*/ 76138 h 120073"/>
              <a:gd name="connsiteX33" fmla="*/ 88103 w 274126"/>
              <a:gd name="connsiteY33" fmla="*/ 53278 h 120073"/>
              <a:gd name="connsiteX34" fmla="*/ 93862 w 274126"/>
              <a:gd name="connsiteY34" fmla="*/ 41671 h 120073"/>
              <a:gd name="connsiteX35" fmla="*/ 82152 w 274126"/>
              <a:gd name="connsiteY35" fmla="*/ 45720 h 120073"/>
              <a:gd name="connsiteX36" fmla="*/ 68460 w 274126"/>
              <a:gd name="connsiteY36" fmla="*/ 40985 h 120073"/>
              <a:gd name="connsiteX37" fmla="*/ 54768 w 274126"/>
              <a:gd name="connsiteY37" fmla="*/ 45720 h 120073"/>
              <a:gd name="connsiteX38" fmla="*/ 48287 w 274126"/>
              <a:gd name="connsiteY38" fmla="*/ 43479 h 120073"/>
              <a:gd name="connsiteX39" fmla="*/ 46747 w 274126"/>
              <a:gd name="connsiteY39" fmla="*/ 46583 h 120073"/>
              <a:gd name="connsiteX40" fmla="*/ 27384 w 274126"/>
              <a:gd name="connsiteY40" fmla="*/ 53279 h 120073"/>
              <a:gd name="connsiteX41" fmla="*/ 0 w 274126"/>
              <a:gd name="connsiteY41" fmla="*/ 30419 h 120073"/>
              <a:gd name="connsiteX42" fmla="*/ 27384 w 274126"/>
              <a:gd name="connsiteY42" fmla="*/ 7559 h 120073"/>
              <a:gd name="connsiteX43" fmla="*/ 33864 w 274126"/>
              <a:gd name="connsiteY43" fmla="*/ 9800 h 120073"/>
              <a:gd name="connsiteX44" fmla="*/ 35404 w 274126"/>
              <a:gd name="connsiteY44" fmla="*/ 6696 h 120073"/>
              <a:gd name="connsiteX45" fmla="*/ 54768 w 274126"/>
              <a:gd name="connsiteY45" fmla="*/ 0 h 12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74126" h="120073">
                <a:moveTo>
                  <a:pt x="54768" y="0"/>
                </a:moveTo>
                <a:lnTo>
                  <a:pt x="68460" y="4734"/>
                </a:lnTo>
                <a:lnTo>
                  <a:pt x="82152" y="0"/>
                </a:lnTo>
                <a:lnTo>
                  <a:pt x="95844" y="4734"/>
                </a:lnTo>
                <a:lnTo>
                  <a:pt x="109536" y="0"/>
                </a:lnTo>
                <a:lnTo>
                  <a:pt x="123228" y="4734"/>
                </a:lnTo>
                <a:lnTo>
                  <a:pt x="136920" y="0"/>
                </a:lnTo>
                <a:lnTo>
                  <a:pt x="150612" y="4734"/>
                </a:lnTo>
                <a:lnTo>
                  <a:pt x="164304" y="0"/>
                </a:lnTo>
                <a:cubicBezTo>
                  <a:pt x="179428" y="0"/>
                  <a:pt x="191688" y="10235"/>
                  <a:pt x="191688" y="22860"/>
                </a:cubicBezTo>
                <a:lnTo>
                  <a:pt x="189945" y="26374"/>
                </a:lnTo>
                <a:lnTo>
                  <a:pt x="192579" y="27285"/>
                </a:lnTo>
                <a:lnTo>
                  <a:pt x="205377" y="22859"/>
                </a:lnTo>
                <a:cubicBezTo>
                  <a:pt x="220501" y="22859"/>
                  <a:pt x="232761" y="33094"/>
                  <a:pt x="232761" y="45719"/>
                </a:cubicBezTo>
                <a:lnTo>
                  <a:pt x="230279" y="50721"/>
                </a:lnTo>
                <a:lnTo>
                  <a:pt x="230974" y="50481"/>
                </a:lnTo>
                <a:cubicBezTo>
                  <a:pt x="246098" y="50481"/>
                  <a:pt x="258358" y="60716"/>
                  <a:pt x="258358" y="73341"/>
                </a:cubicBezTo>
                <a:lnTo>
                  <a:pt x="256229" y="77633"/>
                </a:lnTo>
                <a:lnTo>
                  <a:pt x="266106" y="81049"/>
                </a:lnTo>
                <a:cubicBezTo>
                  <a:pt x="271061" y="85186"/>
                  <a:pt x="274126" y="90901"/>
                  <a:pt x="274126" y="97213"/>
                </a:cubicBezTo>
                <a:cubicBezTo>
                  <a:pt x="274126" y="109838"/>
                  <a:pt x="261866" y="120073"/>
                  <a:pt x="246742" y="120073"/>
                </a:cubicBezTo>
                <a:cubicBezTo>
                  <a:pt x="231618" y="120073"/>
                  <a:pt x="219358" y="109838"/>
                  <a:pt x="219358" y="97213"/>
                </a:cubicBezTo>
                <a:lnTo>
                  <a:pt x="221488" y="92921"/>
                </a:lnTo>
                <a:lnTo>
                  <a:pt x="211611" y="89505"/>
                </a:lnTo>
                <a:lnTo>
                  <a:pt x="209041" y="84326"/>
                </a:lnTo>
                <a:lnTo>
                  <a:pt x="208362" y="85694"/>
                </a:lnTo>
                <a:cubicBezTo>
                  <a:pt x="203406" y="89831"/>
                  <a:pt x="196560" y="92390"/>
                  <a:pt x="188998" y="92390"/>
                </a:cubicBezTo>
                <a:cubicBezTo>
                  <a:pt x="181436" y="92390"/>
                  <a:pt x="174590" y="89831"/>
                  <a:pt x="169635" y="85694"/>
                </a:cubicBezTo>
                <a:lnTo>
                  <a:pt x="166762" y="79906"/>
                </a:lnTo>
                <a:lnTo>
                  <a:pt x="151792" y="85082"/>
                </a:lnTo>
                <a:cubicBezTo>
                  <a:pt x="144230" y="85082"/>
                  <a:pt x="137384" y="82523"/>
                  <a:pt x="132428" y="78386"/>
                </a:cubicBezTo>
                <a:lnTo>
                  <a:pt x="128995" y="71467"/>
                </a:lnTo>
                <a:lnTo>
                  <a:pt x="115487" y="76138"/>
                </a:lnTo>
                <a:cubicBezTo>
                  <a:pt x="100363" y="76138"/>
                  <a:pt x="88103" y="65903"/>
                  <a:pt x="88103" y="53278"/>
                </a:cubicBezTo>
                <a:lnTo>
                  <a:pt x="93862" y="41671"/>
                </a:lnTo>
                <a:lnTo>
                  <a:pt x="82152" y="45720"/>
                </a:lnTo>
                <a:lnTo>
                  <a:pt x="68460" y="40985"/>
                </a:lnTo>
                <a:lnTo>
                  <a:pt x="54768" y="45720"/>
                </a:lnTo>
                <a:lnTo>
                  <a:pt x="48287" y="43479"/>
                </a:lnTo>
                <a:lnTo>
                  <a:pt x="46747" y="46583"/>
                </a:lnTo>
                <a:cubicBezTo>
                  <a:pt x="41792" y="50720"/>
                  <a:pt x="34946" y="53279"/>
                  <a:pt x="27384" y="53279"/>
                </a:cubicBezTo>
                <a:cubicBezTo>
                  <a:pt x="12260" y="53279"/>
                  <a:pt x="0" y="43044"/>
                  <a:pt x="0" y="30419"/>
                </a:cubicBezTo>
                <a:cubicBezTo>
                  <a:pt x="0" y="17794"/>
                  <a:pt x="12260" y="7559"/>
                  <a:pt x="27384" y="7559"/>
                </a:cubicBezTo>
                <a:lnTo>
                  <a:pt x="33864" y="9800"/>
                </a:lnTo>
                <a:lnTo>
                  <a:pt x="35404" y="6696"/>
                </a:lnTo>
                <a:cubicBezTo>
                  <a:pt x="40360" y="2559"/>
                  <a:pt x="47206" y="0"/>
                  <a:pt x="54768" y="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任意多边形 219"/>
          <p:cNvSpPr/>
          <p:nvPr/>
        </p:nvSpPr>
        <p:spPr>
          <a:xfrm flipH="1">
            <a:off x="1040623" y="5787084"/>
            <a:ext cx="410215" cy="351435"/>
          </a:xfrm>
          <a:custGeom>
            <a:avLst/>
            <a:gdLst>
              <a:gd name="connsiteX0" fmla="*/ 0 w 254794"/>
              <a:gd name="connsiteY0" fmla="*/ 0 h 219075"/>
              <a:gd name="connsiteX1" fmla="*/ 254794 w 254794"/>
              <a:gd name="connsiteY1" fmla="*/ 207169 h 219075"/>
              <a:gd name="connsiteX2" fmla="*/ 138112 w 254794"/>
              <a:gd name="connsiteY2" fmla="*/ 180975 h 219075"/>
              <a:gd name="connsiteX3" fmla="*/ 145256 w 254794"/>
              <a:gd name="connsiteY3" fmla="*/ 216694 h 219075"/>
              <a:gd name="connsiteX4" fmla="*/ 97631 w 254794"/>
              <a:gd name="connsiteY4" fmla="*/ 173831 h 219075"/>
              <a:gd name="connsiteX5" fmla="*/ 102394 w 254794"/>
              <a:gd name="connsiteY5" fmla="*/ 219075 h 219075"/>
              <a:gd name="connsiteX6" fmla="*/ 0 w 254794"/>
              <a:gd name="connsiteY6" fmla="*/ 0 h 219075"/>
              <a:gd name="connsiteX0" fmla="*/ 0 w 254794"/>
              <a:gd name="connsiteY0" fmla="*/ 0 h 219075"/>
              <a:gd name="connsiteX1" fmla="*/ 254794 w 254794"/>
              <a:gd name="connsiteY1" fmla="*/ 207169 h 219075"/>
              <a:gd name="connsiteX2" fmla="*/ 138112 w 254794"/>
              <a:gd name="connsiteY2" fmla="*/ 180975 h 219075"/>
              <a:gd name="connsiteX3" fmla="*/ 145256 w 254794"/>
              <a:gd name="connsiteY3" fmla="*/ 216694 h 219075"/>
              <a:gd name="connsiteX4" fmla="*/ 97631 w 254794"/>
              <a:gd name="connsiteY4" fmla="*/ 173831 h 219075"/>
              <a:gd name="connsiteX5" fmla="*/ 102394 w 254794"/>
              <a:gd name="connsiteY5" fmla="*/ 219075 h 219075"/>
              <a:gd name="connsiteX6" fmla="*/ 0 w 254794"/>
              <a:gd name="connsiteY6" fmla="*/ 0 h 219075"/>
              <a:gd name="connsiteX0" fmla="*/ 3745 w 258539"/>
              <a:gd name="connsiteY0" fmla="*/ 16 h 219091"/>
              <a:gd name="connsiteX1" fmla="*/ 258539 w 258539"/>
              <a:gd name="connsiteY1" fmla="*/ 207185 h 219091"/>
              <a:gd name="connsiteX2" fmla="*/ 141857 w 258539"/>
              <a:gd name="connsiteY2" fmla="*/ 180991 h 219091"/>
              <a:gd name="connsiteX3" fmla="*/ 149001 w 258539"/>
              <a:gd name="connsiteY3" fmla="*/ 216710 h 219091"/>
              <a:gd name="connsiteX4" fmla="*/ 101376 w 258539"/>
              <a:gd name="connsiteY4" fmla="*/ 173847 h 219091"/>
              <a:gd name="connsiteX5" fmla="*/ 106139 w 258539"/>
              <a:gd name="connsiteY5" fmla="*/ 219091 h 219091"/>
              <a:gd name="connsiteX6" fmla="*/ 3745 w 258539"/>
              <a:gd name="connsiteY6" fmla="*/ 16 h 219091"/>
              <a:gd name="connsiteX0" fmla="*/ 5621 w 260415"/>
              <a:gd name="connsiteY0" fmla="*/ 5433 h 224508"/>
              <a:gd name="connsiteX1" fmla="*/ 260415 w 260415"/>
              <a:gd name="connsiteY1" fmla="*/ 212602 h 224508"/>
              <a:gd name="connsiteX2" fmla="*/ 143733 w 260415"/>
              <a:gd name="connsiteY2" fmla="*/ 186408 h 224508"/>
              <a:gd name="connsiteX3" fmla="*/ 150877 w 260415"/>
              <a:gd name="connsiteY3" fmla="*/ 222127 h 224508"/>
              <a:gd name="connsiteX4" fmla="*/ 103252 w 260415"/>
              <a:gd name="connsiteY4" fmla="*/ 179264 h 224508"/>
              <a:gd name="connsiteX5" fmla="*/ 108015 w 260415"/>
              <a:gd name="connsiteY5" fmla="*/ 224508 h 224508"/>
              <a:gd name="connsiteX6" fmla="*/ 5621 w 260415"/>
              <a:gd name="connsiteY6" fmla="*/ 5433 h 224508"/>
              <a:gd name="connsiteX0" fmla="*/ 5621 w 260415"/>
              <a:gd name="connsiteY0" fmla="*/ 8159 h 227234"/>
              <a:gd name="connsiteX1" fmla="*/ 260415 w 260415"/>
              <a:gd name="connsiteY1" fmla="*/ 215328 h 227234"/>
              <a:gd name="connsiteX2" fmla="*/ 143733 w 260415"/>
              <a:gd name="connsiteY2" fmla="*/ 189134 h 227234"/>
              <a:gd name="connsiteX3" fmla="*/ 150877 w 260415"/>
              <a:gd name="connsiteY3" fmla="*/ 224853 h 227234"/>
              <a:gd name="connsiteX4" fmla="*/ 103252 w 260415"/>
              <a:gd name="connsiteY4" fmla="*/ 181990 h 227234"/>
              <a:gd name="connsiteX5" fmla="*/ 108015 w 260415"/>
              <a:gd name="connsiteY5" fmla="*/ 227234 h 227234"/>
              <a:gd name="connsiteX6" fmla="*/ 5621 w 260415"/>
              <a:gd name="connsiteY6" fmla="*/ 8159 h 227234"/>
              <a:gd name="connsiteX0" fmla="*/ 22626 w 277420"/>
              <a:gd name="connsiteY0" fmla="*/ 14250 h 233325"/>
              <a:gd name="connsiteX1" fmla="*/ 277420 w 277420"/>
              <a:gd name="connsiteY1" fmla="*/ 221419 h 233325"/>
              <a:gd name="connsiteX2" fmla="*/ 160738 w 277420"/>
              <a:gd name="connsiteY2" fmla="*/ 195225 h 233325"/>
              <a:gd name="connsiteX3" fmla="*/ 167882 w 277420"/>
              <a:gd name="connsiteY3" fmla="*/ 230944 h 233325"/>
              <a:gd name="connsiteX4" fmla="*/ 120257 w 277420"/>
              <a:gd name="connsiteY4" fmla="*/ 188081 h 233325"/>
              <a:gd name="connsiteX5" fmla="*/ 125020 w 277420"/>
              <a:gd name="connsiteY5" fmla="*/ 233325 h 233325"/>
              <a:gd name="connsiteX6" fmla="*/ 22626 w 277420"/>
              <a:gd name="connsiteY6" fmla="*/ 14250 h 233325"/>
              <a:gd name="connsiteX0" fmla="*/ 22626 w 277420"/>
              <a:gd name="connsiteY0" fmla="*/ 10344 h 229419"/>
              <a:gd name="connsiteX1" fmla="*/ 277420 w 277420"/>
              <a:gd name="connsiteY1" fmla="*/ 217513 h 229419"/>
              <a:gd name="connsiteX2" fmla="*/ 160738 w 277420"/>
              <a:gd name="connsiteY2" fmla="*/ 191319 h 229419"/>
              <a:gd name="connsiteX3" fmla="*/ 167882 w 277420"/>
              <a:gd name="connsiteY3" fmla="*/ 227038 h 229419"/>
              <a:gd name="connsiteX4" fmla="*/ 120257 w 277420"/>
              <a:gd name="connsiteY4" fmla="*/ 184175 h 229419"/>
              <a:gd name="connsiteX5" fmla="*/ 125020 w 277420"/>
              <a:gd name="connsiteY5" fmla="*/ 229419 h 229419"/>
              <a:gd name="connsiteX6" fmla="*/ 22626 w 277420"/>
              <a:gd name="connsiteY6" fmla="*/ 10344 h 229419"/>
              <a:gd name="connsiteX0" fmla="*/ 22626 w 277420"/>
              <a:gd name="connsiteY0" fmla="*/ 9512 h 228587"/>
              <a:gd name="connsiteX1" fmla="*/ 134546 w 277420"/>
              <a:gd name="connsiteY1" fmla="*/ 57138 h 228587"/>
              <a:gd name="connsiteX2" fmla="*/ 277420 w 277420"/>
              <a:gd name="connsiteY2" fmla="*/ 216681 h 228587"/>
              <a:gd name="connsiteX3" fmla="*/ 160738 w 277420"/>
              <a:gd name="connsiteY3" fmla="*/ 190487 h 228587"/>
              <a:gd name="connsiteX4" fmla="*/ 167882 w 277420"/>
              <a:gd name="connsiteY4" fmla="*/ 226206 h 228587"/>
              <a:gd name="connsiteX5" fmla="*/ 120257 w 277420"/>
              <a:gd name="connsiteY5" fmla="*/ 183343 h 228587"/>
              <a:gd name="connsiteX6" fmla="*/ 125020 w 277420"/>
              <a:gd name="connsiteY6" fmla="*/ 228587 h 228587"/>
              <a:gd name="connsiteX7" fmla="*/ 22626 w 277420"/>
              <a:gd name="connsiteY7" fmla="*/ 9512 h 228587"/>
              <a:gd name="connsiteX0" fmla="*/ 313 w 255107"/>
              <a:gd name="connsiteY0" fmla="*/ 15169 h 234244"/>
              <a:gd name="connsiteX1" fmla="*/ 140808 w 255107"/>
              <a:gd name="connsiteY1" fmla="*/ 41364 h 234244"/>
              <a:gd name="connsiteX2" fmla="*/ 255107 w 255107"/>
              <a:gd name="connsiteY2" fmla="*/ 222338 h 234244"/>
              <a:gd name="connsiteX3" fmla="*/ 138425 w 255107"/>
              <a:gd name="connsiteY3" fmla="*/ 196144 h 234244"/>
              <a:gd name="connsiteX4" fmla="*/ 145569 w 255107"/>
              <a:gd name="connsiteY4" fmla="*/ 231863 h 234244"/>
              <a:gd name="connsiteX5" fmla="*/ 97944 w 255107"/>
              <a:gd name="connsiteY5" fmla="*/ 189000 h 234244"/>
              <a:gd name="connsiteX6" fmla="*/ 102707 w 255107"/>
              <a:gd name="connsiteY6" fmla="*/ 234244 h 234244"/>
              <a:gd name="connsiteX7" fmla="*/ 313 w 255107"/>
              <a:gd name="connsiteY7" fmla="*/ 15169 h 234244"/>
              <a:gd name="connsiteX0" fmla="*/ 6294 w 261088"/>
              <a:gd name="connsiteY0" fmla="*/ 11995 h 231070"/>
              <a:gd name="connsiteX1" fmla="*/ 146789 w 261088"/>
              <a:gd name="connsiteY1" fmla="*/ 38190 h 231070"/>
              <a:gd name="connsiteX2" fmla="*/ 261088 w 261088"/>
              <a:gd name="connsiteY2" fmla="*/ 219164 h 231070"/>
              <a:gd name="connsiteX3" fmla="*/ 144406 w 261088"/>
              <a:gd name="connsiteY3" fmla="*/ 192970 h 231070"/>
              <a:gd name="connsiteX4" fmla="*/ 151550 w 261088"/>
              <a:gd name="connsiteY4" fmla="*/ 228689 h 231070"/>
              <a:gd name="connsiteX5" fmla="*/ 103925 w 261088"/>
              <a:gd name="connsiteY5" fmla="*/ 185826 h 231070"/>
              <a:gd name="connsiteX6" fmla="*/ 108688 w 261088"/>
              <a:gd name="connsiteY6" fmla="*/ 231070 h 231070"/>
              <a:gd name="connsiteX7" fmla="*/ 6294 w 261088"/>
              <a:gd name="connsiteY7" fmla="*/ 11995 h 231070"/>
              <a:gd name="connsiteX0" fmla="*/ 6294 w 261088"/>
              <a:gd name="connsiteY0" fmla="*/ 11995 h 231070"/>
              <a:gd name="connsiteX1" fmla="*/ 146789 w 261088"/>
              <a:gd name="connsiteY1" fmla="*/ 38190 h 231070"/>
              <a:gd name="connsiteX2" fmla="*/ 261088 w 261088"/>
              <a:gd name="connsiteY2" fmla="*/ 219164 h 231070"/>
              <a:gd name="connsiteX3" fmla="*/ 144406 w 261088"/>
              <a:gd name="connsiteY3" fmla="*/ 192970 h 231070"/>
              <a:gd name="connsiteX4" fmla="*/ 151550 w 261088"/>
              <a:gd name="connsiteY4" fmla="*/ 228689 h 231070"/>
              <a:gd name="connsiteX5" fmla="*/ 103925 w 261088"/>
              <a:gd name="connsiteY5" fmla="*/ 185826 h 231070"/>
              <a:gd name="connsiteX6" fmla="*/ 108688 w 261088"/>
              <a:gd name="connsiteY6" fmla="*/ 231070 h 231070"/>
              <a:gd name="connsiteX7" fmla="*/ 6294 w 261088"/>
              <a:gd name="connsiteY7" fmla="*/ 11995 h 231070"/>
              <a:gd name="connsiteX0" fmla="*/ 6294 w 261088"/>
              <a:gd name="connsiteY0" fmla="*/ 11995 h 231070"/>
              <a:gd name="connsiteX1" fmla="*/ 146789 w 261088"/>
              <a:gd name="connsiteY1" fmla="*/ 38190 h 231070"/>
              <a:gd name="connsiteX2" fmla="*/ 261088 w 261088"/>
              <a:gd name="connsiteY2" fmla="*/ 219164 h 231070"/>
              <a:gd name="connsiteX3" fmla="*/ 144406 w 261088"/>
              <a:gd name="connsiteY3" fmla="*/ 192970 h 231070"/>
              <a:gd name="connsiteX4" fmla="*/ 151550 w 261088"/>
              <a:gd name="connsiteY4" fmla="*/ 228689 h 231070"/>
              <a:gd name="connsiteX5" fmla="*/ 103925 w 261088"/>
              <a:gd name="connsiteY5" fmla="*/ 185826 h 231070"/>
              <a:gd name="connsiteX6" fmla="*/ 108688 w 261088"/>
              <a:gd name="connsiteY6" fmla="*/ 231070 h 231070"/>
              <a:gd name="connsiteX7" fmla="*/ 6294 w 261088"/>
              <a:gd name="connsiteY7" fmla="*/ 11995 h 231070"/>
              <a:gd name="connsiteX0" fmla="*/ 475 w 255269"/>
              <a:gd name="connsiteY0" fmla="*/ 12979 h 232054"/>
              <a:gd name="connsiteX1" fmla="*/ 150495 w 255269"/>
              <a:gd name="connsiteY1" fmla="*/ 46318 h 232054"/>
              <a:gd name="connsiteX2" fmla="*/ 255269 w 255269"/>
              <a:gd name="connsiteY2" fmla="*/ 220148 h 232054"/>
              <a:gd name="connsiteX3" fmla="*/ 138587 w 255269"/>
              <a:gd name="connsiteY3" fmla="*/ 193954 h 232054"/>
              <a:gd name="connsiteX4" fmla="*/ 145731 w 255269"/>
              <a:gd name="connsiteY4" fmla="*/ 229673 h 232054"/>
              <a:gd name="connsiteX5" fmla="*/ 98106 w 255269"/>
              <a:gd name="connsiteY5" fmla="*/ 186810 h 232054"/>
              <a:gd name="connsiteX6" fmla="*/ 102869 w 255269"/>
              <a:gd name="connsiteY6" fmla="*/ 232054 h 232054"/>
              <a:gd name="connsiteX7" fmla="*/ 475 w 255269"/>
              <a:gd name="connsiteY7" fmla="*/ 12979 h 232054"/>
              <a:gd name="connsiteX0" fmla="*/ 475 w 255269"/>
              <a:gd name="connsiteY0" fmla="*/ 41295 h 260370"/>
              <a:gd name="connsiteX1" fmla="*/ 150495 w 255269"/>
              <a:gd name="connsiteY1" fmla="*/ 74634 h 260370"/>
              <a:gd name="connsiteX2" fmla="*/ 255269 w 255269"/>
              <a:gd name="connsiteY2" fmla="*/ 248464 h 260370"/>
              <a:gd name="connsiteX3" fmla="*/ 138587 w 255269"/>
              <a:gd name="connsiteY3" fmla="*/ 222270 h 260370"/>
              <a:gd name="connsiteX4" fmla="*/ 145731 w 255269"/>
              <a:gd name="connsiteY4" fmla="*/ 257989 h 260370"/>
              <a:gd name="connsiteX5" fmla="*/ 98106 w 255269"/>
              <a:gd name="connsiteY5" fmla="*/ 215126 h 260370"/>
              <a:gd name="connsiteX6" fmla="*/ 102869 w 255269"/>
              <a:gd name="connsiteY6" fmla="*/ 260370 h 260370"/>
              <a:gd name="connsiteX7" fmla="*/ 475 w 255269"/>
              <a:gd name="connsiteY7" fmla="*/ 41295 h 260370"/>
              <a:gd name="connsiteX0" fmla="*/ 475 w 255269"/>
              <a:gd name="connsiteY0" fmla="*/ 16582 h 235657"/>
              <a:gd name="connsiteX1" fmla="*/ 150495 w 255269"/>
              <a:gd name="connsiteY1" fmla="*/ 49921 h 235657"/>
              <a:gd name="connsiteX2" fmla="*/ 255269 w 255269"/>
              <a:gd name="connsiteY2" fmla="*/ 223751 h 235657"/>
              <a:gd name="connsiteX3" fmla="*/ 138587 w 255269"/>
              <a:gd name="connsiteY3" fmla="*/ 197557 h 235657"/>
              <a:gd name="connsiteX4" fmla="*/ 145731 w 255269"/>
              <a:gd name="connsiteY4" fmla="*/ 233276 h 235657"/>
              <a:gd name="connsiteX5" fmla="*/ 98106 w 255269"/>
              <a:gd name="connsiteY5" fmla="*/ 190413 h 235657"/>
              <a:gd name="connsiteX6" fmla="*/ 102869 w 255269"/>
              <a:gd name="connsiteY6" fmla="*/ 235657 h 235657"/>
              <a:gd name="connsiteX7" fmla="*/ 475 w 255269"/>
              <a:gd name="connsiteY7" fmla="*/ 16582 h 235657"/>
              <a:gd name="connsiteX0" fmla="*/ 475 w 255269"/>
              <a:gd name="connsiteY0" fmla="*/ 14905 h 233980"/>
              <a:gd name="connsiteX1" fmla="*/ 150495 w 255269"/>
              <a:gd name="connsiteY1" fmla="*/ 48244 h 233980"/>
              <a:gd name="connsiteX2" fmla="*/ 255269 w 255269"/>
              <a:gd name="connsiteY2" fmla="*/ 222074 h 233980"/>
              <a:gd name="connsiteX3" fmla="*/ 138587 w 255269"/>
              <a:gd name="connsiteY3" fmla="*/ 195880 h 233980"/>
              <a:gd name="connsiteX4" fmla="*/ 145731 w 255269"/>
              <a:gd name="connsiteY4" fmla="*/ 231599 h 233980"/>
              <a:gd name="connsiteX5" fmla="*/ 98106 w 255269"/>
              <a:gd name="connsiteY5" fmla="*/ 188736 h 233980"/>
              <a:gd name="connsiteX6" fmla="*/ 102869 w 255269"/>
              <a:gd name="connsiteY6" fmla="*/ 233980 h 233980"/>
              <a:gd name="connsiteX7" fmla="*/ 475 w 255269"/>
              <a:gd name="connsiteY7" fmla="*/ 14905 h 233980"/>
              <a:gd name="connsiteX0" fmla="*/ 4141 w 258935"/>
              <a:gd name="connsiteY0" fmla="*/ 14905 h 233980"/>
              <a:gd name="connsiteX1" fmla="*/ 154161 w 258935"/>
              <a:gd name="connsiteY1" fmla="*/ 48244 h 233980"/>
              <a:gd name="connsiteX2" fmla="*/ 258935 w 258935"/>
              <a:gd name="connsiteY2" fmla="*/ 222074 h 233980"/>
              <a:gd name="connsiteX3" fmla="*/ 142253 w 258935"/>
              <a:gd name="connsiteY3" fmla="*/ 195880 h 233980"/>
              <a:gd name="connsiteX4" fmla="*/ 149397 w 258935"/>
              <a:gd name="connsiteY4" fmla="*/ 231599 h 233980"/>
              <a:gd name="connsiteX5" fmla="*/ 101772 w 258935"/>
              <a:gd name="connsiteY5" fmla="*/ 188736 h 233980"/>
              <a:gd name="connsiteX6" fmla="*/ 106535 w 258935"/>
              <a:gd name="connsiteY6" fmla="*/ 233980 h 233980"/>
              <a:gd name="connsiteX7" fmla="*/ 4141 w 258935"/>
              <a:gd name="connsiteY7" fmla="*/ 14905 h 233980"/>
              <a:gd name="connsiteX0" fmla="*/ 18321 w 273115"/>
              <a:gd name="connsiteY0" fmla="*/ 14905 h 233980"/>
              <a:gd name="connsiteX1" fmla="*/ 168341 w 273115"/>
              <a:gd name="connsiteY1" fmla="*/ 48244 h 233980"/>
              <a:gd name="connsiteX2" fmla="*/ 273115 w 273115"/>
              <a:gd name="connsiteY2" fmla="*/ 222074 h 233980"/>
              <a:gd name="connsiteX3" fmla="*/ 156433 w 273115"/>
              <a:gd name="connsiteY3" fmla="*/ 195880 h 233980"/>
              <a:gd name="connsiteX4" fmla="*/ 163577 w 273115"/>
              <a:gd name="connsiteY4" fmla="*/ 231599 h 233980"/>
              <a:gd name="connsiteX5" fmla="*/ 115952 w 273115"/>
              <a:gd name="connsiteY5" fmla="*/ 188736 h 233980"/>
              <a:gd name="connsiteX6" fmla="*/ 120715 w 273115"/>
              <a:gd name="connsiteY6" fmla="*/ 233980 h 233980"/>
              <a:gd name="connsiteX7" fmla="*/ 18321 w 273115"/>
              <a:gd name="connsiteY7" fmla="*/ 14905 h 233980"/>
              <a:gd name="connsiteX0" fmla="*/ 18321 w 273115"/>
              <a:gd name="connsiteY0" fmla="*/ 14905 h 233980"/>
              <a:gd name="connsiteX1" fmla="*/ 168341 w 273115"/>
              <a:gd name="connsiteY1" fmla="*/ 48244 h 233980"/>
              <a:gd name="connsiteX2" fmla="*/ 273115 w 273115"/>
              <a:gd name="connsiteY2" fmla="*/ 222074 h 233980"/>
              <a:gd name="connsiteX3" fmla="*/ 156433 w 273115"/>
              <a:gd name="connsiteY3" fmla="*/ 195880 h 233980"/>
              <a:gd name="connsiteX4" fmla="*/ 163577 w 273115"/>
              <a:gd name="connsiteY4" fmla="*/ 231599 h 233980"/>
              <a:gd name="connsiteX5" fmla="*/ 115952 w 273115"/>
              <a:gd name="connsiteY5" fmla="*/ 188736 h 233980"/>
              <a:gd name="connsiteX6" fmla="*/ 120715 w 273115"/>
              <a:gd name="connsiteY6" fmla="*/ 233980 h 233980"/>
              <a:gd name="connsiteX7" fmla="*/ 18321 w 273115"/>
              <a:gd name="connsiteY7" fmla="*/ 14905 h 233980"/>
              <a:gd name="connsiteX0" fmla="*/ 18321 w 273115"/>
              <a:gd name="connsiteY0" fmla="*/ 14905 h 233980"/>
              <a:gd name="connsiteX1" fmla="*/ 168341 w 273115"/>
              <a:gd name="connsiteY1" fmla="*/ 48244 h 233980"/>
              <a:gd name="connsiteX2" fmla="*/ 273115 w 273115"/>
              <a:gd name="connsiteY2" fmla="*/ 222074 h 233980"/>
              <a:gd name="connsiteX3" fmla="*/ 156433 w 273115"/>
              <a:gd name="connsiteY3" fmla="*/ 195880 h 233980"/>
              <a:gd name="connsiteX4" fmla="*/ 163577 w 273115"/>
              <a:gd name="connsiteY4" fmla="*/ 231599 h 233980"/>
              <a:gd name="connsiteX5" fmla="*/ 115952 w 273115"/>
              <a:gd name="connsiteY5" fmla="*/ 188736 h 233980"/>
              <a:gd name="connsiteX6" fmla="*/ 120715 w 273115"/>
              <a:gd name="connsiteY6" fmla="*/ 233980 h 233980"/>
              <a:gd name="connsiteX7" fmla="*/ 18321 w 273115"/>
              <a:gd name="connsiteY7" fmla="*/ 14905 h 233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3115" h="233980">
                <a:moveTo>
                  <a:pt x="18321" y="14905"/>
                </a:moveTo>
                <a:cubicBezTo>
                  <a:pt x="45309" y="-16051"/>
                  <a:pt x="128255" y="4192"/>
                  <a:pt x="168341" y="48244"/>
                </a:cubicBezTo>
                <a:cubicBezTo>
                  <a:pt x="208427" y="92296"/>
                  <a:pt x="209219" y="180798"/>
                  <a:pt x="273115" y="222074"/>
                </a:cubicBezTo>
                <a:cubicBezTo>
                  <a:pt x="200883" y="237156"/>
                  <a:pt x="195327" y="204611"/>
                  <a:pt x="156433" y="195880"/>
                </a:cubicBezTo>
                <a:lnTo>
                  <a:pt x="163577" y="231599"/>
                </a:lnTo>
                <a:lnTo>
                  <a:pt x="115952" y="188736"/>
                </a:lnTo>
                <a:lnTo>
                  <a:pt x="120715" y="233980"/>
                </a:lnTo>
                <a:cubicBezTo>
                  <a:pt x="-26526" y="169289"/>
                  <a:pt x="-8667" y="45861"/>
                  <a:pt x="18321" y="14905"/>
                </a:cubicBezTo>
                <a:close/>
              </a:path>
            </a:pathLst>
          </a:custGeom>
          <a:solidFill>
            <a:srgbClr val="8B65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任意多边形 220"/>
          <p:cNvSpPr/>
          <p:nvPr/>
        </p:nvSpPr>
        <p:spPr>
          <a:xfrm flipH="1">
            <a:off x="1450839" y="5825827"/>
            <a:ext cx="234379" cy="324015"/>
          </a:xfrm>
          <a:custGeom>
            <a:avLst/>
            <a:gdLst>
              <a:gd name="connsiteX0" fmla="*/ 0 w 156046"/>
              <a:gd name="connsiteY0" fmla="*/ 0 h 215724"/>
              <a:gd name="connsiteX1" fmla="*/ 43328 w 156046"/>
              <a:gd name="connsiteY1" fmla="*/ 23517 h 215724"/>
              <a:gd name="connsiteX2" fmla="*/ 141249 w 156046"/>
              <a:gd name="connsiteY2" fmla="*/ 142429 h 215724"/>
              <a:gd name="connsiteX3" fmla="*/ 156046 w 156046"/>
              <a:gd name="connsiteY3" fmla="*/ 215724 h 215724"/>
              <a:gd name="connsiteX4" fmla="*/ 151841 w 156046"/>
              <a:gd name="connsiteY4" fmla="*/ 214867 h 215724"/>
              <a:gd name="connsiteX5" fmla="*/ 8073 w 156046"/>
              <a:gd name="connsiteY5" fmla="*/ 84345 h 215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046" h="215724">
                <a:moveTo>
                  <a:pt x="0" y="0"/>
                </a:moveTo>
                <a:lnTo>
                  <a:pt x="43328" y="23517"/>
                </a:lnTo>
                <a:cubicBezTo>
                  <a:pt x="86464" y="52659"/>
                  <a:pt x="120734" y="93927"/>
                  <a:pt x="141249" y="142429"/>
                </a:cubicBezTo>
                <a:lnTo>
                  <a:pt x="156046" y="215724"/>
                </a:lnTo>
                <a:lnTo>
                  <a:pt x="151841" y="214867"/>
                </a:lnTo>
                <a:cubicBezTo>
                  <a:pt x="80404" y="194825"/>
                  <a:pt x="29604" y="145017"/>
                  <a:pt x="8073" y="84345"/>
                </a:cubicBezTo>
                <a:close/>
              </a:path>
            </a:pathLst>
          </a:custGeom>
          <a:solidFill>
            <a:srgbClr val="8C0D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 flipH="1">
            <a:off x="1516528" y="5736190"/>
            <a:ext cx="94394" cy="943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 flipH="1">
            <a:off x="1537086" y="5756748"/>
            <a:ext cx="53278" cy="5327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565333" y="5776289"/>
            <a:ext cx="30361" cy="303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9042604" y="2439172"/>
            <a:ext cx="221464" cy="221463"/>
          </a:xfrm>
          <a:prstGeom prst="ellipse">
            <a:avLst/>
          </a:prstGeom>
          <a:solidFill>
            <a:srgbClr val="8A0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任意多边形 234"/>
          <p:cNvSpPr/>
          <p:nvPr/>
        </p:nvSpPr>
        <p:spPr>
          <a:xfrm>
            <a:off x="9068389" y="2616081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五角星 235"/>
          <p:cNvSpPr/>
          <p:nvPr/>
        </p:nvSpPr>
        <p:spPr>
          <a:xfrm>
            <a:off x="9078415" y="2334537"/>
            <a:ext cx="243700" cy="243700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9283096" y="2674141"/>
            <a:ext cx="221463" cy="221463"/>
          </a:xfrm>
          <a:prstGeom prst="ellipse">
            <a:avLst/>
          </a:prstGeom>
          <a:solidFill>
            <a:srgbClr val="E5B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任意多边形 238"/>
          <p:cNvSpPr/>
          <p:nvPr/>
        </p:nvSpPr>
        <p:spPr>
          <a:xfrm>
            <a:off x="9308881" y="2851050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五角星 239"/>
          <p:cNvSpPr/>
          <p:nvPr/>
        </p:nvSpPr>
        <p:spPr>
          <a:xfrm>
            <a:off x="9341144" y="2614750"/>
            <a:ext cx="191498" cy="191498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9846634" y="2774722"/>
            <a:ext cx="221463" cy="221463"/>
          </a:xfrm>
          <a:prstGeom prst="ellipse">
            <a:avLst/>
          </a:prstGeom>
          <a:solidFill>
            <a:srgbClr val="E5B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任意多边形 242"/>
          <p:cNvSpPr/>
          <p:nvPr/>
        </p:nvSpPr>
        <p:spPr>
          <a:xfrm>
            <a:off x="9872419" y="2951631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五角星 243"/>
          <p:cNvSpPr/>
          <p:nvPr/>
        </p:nvSpPr>
        <p:spPr>
          <a:xfrm>
            <a:off x="9904682" y="2715331"/>
            <a:ext cx="191498" cy="191498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>
            <a:off x="8643506" y="2782329"/>
            <a:ext cx="221464" cy="221463"/>
          </a:xfrm>
          <a:prstGeom prst="ellipse">
            <a:avLst/>
          </a:prstGeom>
          <a:solidFill>
            <a:srgbClr val="8A0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任意多边形 246"/>
          <p:cNvSpPr/>
          <p:nvPr/>
        </p:nvSpPr>
        <p:spPr>
          <a:xfrm>
            <a:off x="8669291" y="2959238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五角星 247"/>
          <p:cNvSpPr/>
          <p:nvPr/>
        </p:nvSpPr>
        <p:spPr>
          <a:xfrm>
            <a:off x="8679317" y="2677694"/>
            <a:ext cx="243700" cy="243700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/>
          <p:cNvSpPr/>
          <p:nvPr/>
        </p:nvSpPr>
        <p:spPr>
          <a:xfrm>
            <a:off x="8809221" y="3237458"/>
            <a:ext cx="221464" cy="221463"/>
          </a:xfrm>
          <a:prstGeom prst="ellipse">
            <a:avLst/>
          </a:prstGeom>
          <a:solidFill>
            <a:srgbClr val="8A0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任意多边形 250"/>
          <p:cNvSpPr/>
          <p:nvPr/>
        </p:nvSpPr>
        <p:spPr>
          <a:xfrm>
            <a:off x="8835006" y="3414367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五角星 251"/>
          <p:cNvSpPr/>
          <p:nvPr/>
        </p:nvSpPr>
        <p:spPr>
          <a:xfrm>
            <a:off x="8845032" y="3132823"/>
            <a:ext cx="243700" cy="243700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>
            <a:off x="10189285" y="3835801"/>
            <a:ext cx="221464" cy="221463"/>
          </a:xfrm>
          <a:prstGeom prst="ellipse">
            <a:avLst/>
          </a:prstGeom>
          <a:solidFill>
            <a:srgbClr val="8A0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任意多边形 254"/>
          <p:cNvSpPr/>
          <p:nvPr/>
        </p:nvSpPr>
        <p:spPr>
          <a:xfrm>
            <a:off x="10215070" y="4012710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五角星 255"/>
          <p:cNvSpPr/>
          <p:nvPr/>
        </p:nvSpPr>
        <p:spPr>
          <a:xfrm>
            <a:off x="10225096" y="3731166"/>
            <a:ext cx="243700" cy="243700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/>
        </p:nvSpPr>
        <p:spPr>
          <a:xfrm>
            <a:off x="9283096" y="3392278"/>
            <a:ext cx="221463" cy="221463"/>
          </a:xfrm>
          <a:prstGeom prst="ellipse">
            <a:avLst/>
          </a:prstGeom>
          <a:solidFill>
            <a:srgbClr val="E5B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任意多边形 258"/>
          <p:cNvSpPr/>
          <p:nvPr/>
        </p:nvSpPr>
        <p:spPr>
          <a:xfrm>
            <a:off x="9308881" y="3569187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五角星 259"/>
          <p:cNvSpPr/>
          <p:nvPr/>
        </p:nvSpPr>
        <p:spPr>
          <a:xfrm>
            <a:off x="9341144" y="3332887"/>
            <a:ext cx="191498" cy="191498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>
            <a:off x="9724928" y="3720470"/>
            <a:ext cx="221463" cy="221463"/>
          </a:xfrm>
          <a:prstGeom prst="ellipse">
            <a:avLst/>
          </a:prstGeom>
          <a:solidFill>
            <a:srgbClr val="E5B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任意多边形 262"/>
          <p:cNvSpPr/>
          <p:nvPr/>
        </p:nvSpPr>
        <p:spPr>
          <a:xfrm>
            <a:off x="9750713" y="3897379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五角星 263"/>
          <p:cNvSpPr/>
          <p:nvPr/>
        </p:nvSpPr>
        <p:spPr>
          <a:xfrm>
            <a:off x="9782976" y="3661079"/>
            <a:ext cx="191498" cy="191498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7840790" y="5053364"/>
            <a:ext cx="221464" cy="221463"/>
          </a:xfrm>
          <a:prstGeom prst="ellipse">
            <a:avLst/>
          </a:prstGeom>
          <a:solidFill>
            <a:srgbClr val="8A0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任意多边形 266"/>
          <p:cNvSpPr/>
          <p:nvPr/>
        </p:nvSpPr>
        <p:spPr>
          <a:xfrm>
            <a:off x="7866575" y="5230273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五角星 267"/>
          <p:cNvSpPr/>
          <p:nvPr/>
        </p:nvSpPr>
        <p:spPr>
          <a:xfrm>
            <a:off x="7876601" y="4948729"/>
            <a:ext cx="243700" cy="243700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/>
          <p:cNvSpPr/>
          <p:nvPr/>
        </p:nvSpPr>
        <p:spPr>
          <a:xfrm>
            <a:off x="9207666" y="4231433"/>
            <a:ext cx="221464" cy="221463"/>
          </a:xfrm>
          <a:prstGeom prst="ellipse">
            <a:avLst/>
          </a:prstGeom>
          <a:solidFill>
            <a:srgbClr val="8A0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任意多边形 270"/>
          <p:cNvSpPr/>
          <p:nvPr/>
        </p:nvSpPr>
        <p:spPr>
          <a:xfrm>
            <a:off x="9233451" y="4408342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五角星 271"/>
          <p:cNvSpPr/>
          <p:nvPr/>
        </p:nvSpPr>
        <p:spPr>
          <a:xfrm>
            <a:off x="9243477" y="4126798"/>
            <a:ext cx="243700" cy="243700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>
            <a:off x="10712395" y="5094120"/>
            <a:ext cx="221464" cy="221463"/>
          </a:xfrm>
          <a:prstGeom prst="ellipse">
            <a:avLst/>
          </a:prstGeom>
          <a:solidFill>
            <a:srgbClr val="8A0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任意多边形 274"/>
          <p:cNvSpPr/>
          <p:nvPr/>
        </p:nvSpPr>
        <p:spPr>
          <a:xfrm>
            <a:off x="10738180" y="5271029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五角星 275"/>
          <p:cNvSpPr/>
          <p:nvPr/>
        </p:nvSpPr>
        <p:spPr>
          <a:xfrm>
            <a:off x="10748206" y="4989485"/>
            <a:ext cx="243700" cy="243700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>
            <a:off x="9139295" y="4705641"/>
            <a:ext cx="221463" cy="221463"/>
          </a:xfrm>
          <a:prstGeom prst="ellipse">
            <a:avLst/>
          </a:prstGeom>
          <a:solidFill>
            <a:srgbClr val="E5B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任意多边形 278"/>
          <p:cNvSpPr/>
          <p:nvPr/>
        </p:nvSpPr>
        <p:spPr>
          <a:xfrm>
            <a:off x="9165080" y="4882550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五角星 279"/>
          <p:cNvSpPr/>
          <p:nvPr/>
        </p:nvSpPr>
        <p:spPr>
          <a:xfrm>
            <a:off x="9197343" y="4646250"/>
            <a:ext cx="191498" cy="191498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>
            <a:off x="9269636" y="1503601"/>
            <a:ext cx="221464" cy="221463"/>
          </a:xfrm>
          <a:prstGeom prst="ellipse">
            <a:avLst/>
          </a:prstGeom>
          <a:solidFill>
            <a:srgbClr val="8A0C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任意多边形 282"/>
          <p:cNvSpPr/>
          <p:nvPr/>
        </p:nvSpPr>
        <p:spPr>
          <a:xfrm>
            <a:off x="9295421" y="1680510"/>
            <a:ext cx="169894" cy="40490"/>
          </a:xfrm>
          <a:custGeom>
            <a:avLst/>
            <a:gdLst>
              <a:gd name="connsiteX0" fmla="*/ 0 w 637174"/>
              <a:gd name="connsiteY0" fmla="*/ 0 h 151854"/>
              <a:gd name="connsiteX1" fmla="*/ 19293 w 637174"/>
              <a:gd name="connsiteY1" fmla="*/ 12349 h 151854"/>
              <a:gd name="connsiteX2" fmla="*/ 318587 w 637174"/>
              <a:gd name="connsiteY2" fmla="*/ 83274 h 151854"/>
              <a:gd name="connsiteX3" fmla="*/ 617881 w 637174"/>
              <a:gd name="connsiteY3" fmla="*/ 12349 h 151854"/>
              <a:gd name="connsiteX4" fmla="*/ 637174 w 637174"/>
              <a:gd name="connsiteY4" fmla="*/ 0 h 151854"/>
              <a:gd name="connsiteX5" fmla="*/ 612241 w 637174"/>
              <a:gd name="connsiteY5" fmla="*/ 30218 h 151854"/>
              <a:gd name="connsiteX6" fmla="*/ 318587 w 637174"/>
              <a:gd name="connsiteY6" fmla="*/ 151854 h 151854"/>
              <a:gd name="connsiteX7" fmla="*/ 24933 w 637174"/>
              <a:gd name="connsiteY7" fmla="*/ 30218 h 15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7174" h="151854">
                <a:moveTo>
                  <a:pt x="0" y="0"/>
                </a:moveTo>
                <a:lnTo>
                  <a:pt x="19293" y="12349"/>
                </a:lnTo>
                <a:cubicBezTo>
                  <a:pt x="104728" y="57127"/>
                  <a:pt x="207722" y="83274"/>
                  <a:pt x="318587" y="83274"/>
                </a:cubicBezTo>
                <a:cubicBezTo>
                  <a:pt x="429453" y="83274"/>
                  <a:pt x="532446" y="57127"/>
                  <a:pt x="617881" y="12349"/>
                </a:cubicBezTo>
                <a:lnTo>
                  <a:pt x="637174" y="0"/>
                </a:lnTo>
                <a:lnTo>
                  <a:pt x="612241" y="30218"/>
                </a:lnTo>
                <a:cubicBezTo>
                  <a:pt x="537089" y="105371"/>
                  <a:pt x="433266" y="151854"/>
                  <a:pt x="318587" y="151854"/>
                </a:cubicBezTo>
                <a:cubicBezTo>
                  <a:pt x="203908" y="151854"/>
                  <a:pt x="100086" y="105371"/>
                  <a:pt x="24933" y="30218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五角星 283"/>
          <p:cNvSpPr/>
          <p:nvPr/>
        </p:nvSpPr>
        <p:spPr>
          <a:xfrm>
            <a:off x="9305447" y="1398966"/>
            <a:ext cx="243700" cy="243700"/>
          </a:xfrm>
          <a:prstGeom prst="star5">
            <a:avLst>
              <a:gd name="adj" fmla="val 26963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任意多边形 284"/>
          <p:cNvSpPr/>
          <p:nvPr/>
        </p:nvSpPr>
        <p:spPr>
          <a:xfrm>
            <a:off x="9059860" y="5908018"/>
            <a:ext cx="327936" cy="321866"/>
          </a:xfrm>
          <a:custGeom>
            <a:avLst/>
            <a:gdLst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17704 w 486666"/>
              <a:gd name="connsiteY12" fmla="*/ 375849 h 476486"/>
              <a:gd name="connsiteX13" fmla="*/ 430443 w 486666"/>
              <a:gd name="connsiteY13" fmla="*/ 361307 h 476486"/>
              <a:gd name="connsiteX14" fmla="*/ 452077 w 486666"/>
              <a:gd name="connsiteY14" fmla="*/ 217587 h 476486"/>
              <a:gd name="connsiteX15" fmla="*/ 444392 w 486666"/>
              <a:gd name="connsiteY15" fmla="*/ 152881 h 476486"/>
              <a:gd name="connsiteX16" fmla="*/ 391210 w 486666"/>
              <a:gd name="connsiteY16" fmla="*/ 157709 h 476486"/>
              <a:gd name="connsiteX17" fmla="*/ 249990 w 486666"/>
              <a:gd name="connsiteY17" fmla="*/ 133892 h 476486"/>
              <a:gd name="connsiteX18" fmla="*/ 206659 w 486666"/>
              <a:gd name="connsiteY18" fmla="*/ 113697 h 476486"/>
              <a:gd name="connsiteX19" fmla="*/ 200338 w 486666"/>
              <a:gd name="connsiteY19" fmla="*/ 180471 h 476486"/>
              <a:gd name="connsiteX20" fmla="*/ 187207 w 486666"/>
              <a:gd name="connsiteY20" fmla="*/ 264775 h 476486"/>
              <a:gd name="connsiteX21" fmla="*/ 159844 w 486666"/>
              <a:gd name="connsiteY21" fmla="*/ 295281 h 476486"/>
              <a:gd name="connsiteX22" fmla="*/ 157459 w 486666"/>
              <a:gd name="connsiteY22" fmla="*/ 295281 h 476486"/>
              <a:gd name="connsiteX23" fmla="*/ 155564 w 486666"/>
              <a:gd name="connsiteY23" fmla="*/ 304668 h 476486"/>
              <a:gd name="connsiteX24" fmla="*/ 80963 w 486666"/>
              <a:gd name="connsiteY24" fmla="*/ 354116 h 476486"/>
              <a:gd name="connsiteX25" fmla="*/ 0 w 486666"/>
              <a:gd name="connsiteY25" fmla="*/ 273153 h 476486"/>
              <a:gd name="connsiteX26" fmla="*/ 80963 w 486666"/>
              <a:gd name="connsiteY26" fmla="*/ 192190 h 476486"/>
              <a:gd name="connsiteX27" fmla="*/ 138213 w 486666"/>
              <a:gd name="connsiteY27" fmla="*/ 215903 h 476486"/>
              <a:gd name="connsiteX28" fmla="*/ 151444 w 486666"/>
              <a:gd name="connsiteY28" fmla="*/ 235528 h 476486"/>
              <a:gd name="connsiteX29" fmla="*/ 182517 w 486666"/>
              <a:gd name="connsiteY29" fmla="*/ 174942 h 476486"/>
              <a:gd name="connsiteX30" fmla="*/ 202785 w 486666"/>
              <a:gd name="connsiteY30" fmla="*/ 111891 h 476486"/>
              <a:gd name="connsiteX31" fmla="*/ 190924 w 486666"/>
              <a:gd name="connsiteY31" fmla="*/ 106363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30443 w 486666"/>
              <a:gd name="connsiteY12" fmla="*/ 361307 h 476486"/>
              <a:gd name="connsiteX13" fmla="*/ 452077 w 486666"/>
              <a:gd name="connsiteY13" fmla="*/ 217587 h 476486"/>
              <a:gd name="connsiteX14" fmla="*/ 444392 w 486666"/>
              <a:gd name="connsiteY14" fmla="*/ 152881 h 476486"/>
              <a:gd name="connsiteX15" fmla="*/ 391210 w 486666"/>
              <a:gd name="connsiteY15" fmla="*/ 157709 h 476486"/>
              <a:gd name="connsiteX16" fmla="*/ 249990 w 486666"/>
              <a:gd name="connsiteY16" fmla="*/ 133892 h 476486"/>
              <a:gd name="connsiteX17" fmla="*/ 206659 w 486666"/>
              <a:gd name="connsiteY17" fmla="*/ 113697 h 476486"/>
              <a:gd name="connsiteX18" fmla="*/ 200338 w 486666"/>
              <a:gd name="connsiteY18" fmla="*/ 180471 h 476486"/>
              <a:gd name="connsiteX19" fmla="*/ 187207 w 486666"/>
              <a:gd name="connsiteY19" fmla="*/ 264775 h 476486"/>
              <a:gd name="connsiteX20" fmla="*/ 159844 w 486666"/>
              <a:gd name="connsiteY20" fmla="*/ 295281 h 476486"/>
              <a:gd name="connsiteX21" fmla="*/ 157459 w 486666"/>
              <a:gd name="connsiteY21" fmla="*/ 295281 h 476486"/>
              <a:gd name="connsiteX22" fmla="*/ 155564 w 486666"/>
              <a:gd name="connsiteY22" fmla="*/ 304668 h 476486"/>
              <a:gd name="connsiteX23" fmla="*/ 80963 w 486666"/>
              <a:gd name="connsiteY23" fmla="*/ 354116 h 476486"/>
              <a:gd name="connsiteX24" fmla="*/ 0 w 486666"/>
              <a:gd name="connsiteY24" fmla="*/ 273153 h 476486"/>
              <a:gd name="connsiteX25" fmla="*/ 80963 w 486666"/>
              <a:gd name="connsiteY25" fmla="*/ 192190 h 476486"/>
              <a:gd name="connsiteX26" fmla="*/ 138213 w 486666"/>
              <a:gd name="connsiteY26" fmla="*/ 215903 h 476486"/>
              <a:gd name="connsiteX27" fmla="*/ 151444 w 486666"/>
              <a:gd name="connsiteY27" fmla="*/ 235528 h 476486"/>
              <a:gd name="connsiteX28" fmla="*/ 182517 w 486666"/>
              <a:gd name="connsiteY28" fmla="*/ 174942 h 476486"/>
              <a:gd name="connsiteX29" fmla="*/ 202785 w 486666"/>
              <a:gd name="connsiteY29" fmla="*/ 111891 h 476486"/>
              <a:gd name="connsiteX30" fmla="*/ 190924 w 486666"/>
              <a:gd name="connsiteY30" fmla="*/ 106363 h 476486"/>
              <a:gd name="connsiteX31" fmla="*/ 174255 w 486666"/>
              <a:gd name="connsiteY31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52077 w 486666"/>
              <a:gd name="connsiteY12" fmla="*/ 217587 h 476486"/>
              <a:gd name="connsiteX13" fmla="*/ 444392 w 486666"/>
              <a:gd name="connsiteY13" fmla="*/ 152881 h 476486"/>
              <a:gd name="connsiteX14" fmla="*/ 391210 w 486666"/>
              <a:gd name="connsiteY14" fmla="*/ 157709 h 476486"/>
              <a:gd name="connsiteX15" fmla="*/ 249990 w 486666"/>
              <a:gd name="connsiteY15" fmla="*/ 133892 h 476486"/>
              <a:gd name="connsiteX16" fmla="*/ 206659 w 486666"/>
              <a:gd name="connsiteY16" fmla="*/ 113697 h 476486"/>
              <a:gd name="connsiteX17" fmla="*/ 200338 w 486666"/>
              <a:gd name="connsiteY17" fmla="*/ 180471 h 476486"/>
              <a:gd name="connsiteX18" fmla="*/ 187207 w 486666"/>
              <a:gd name="connsiteY18" fmla="*/ 264775 h 476486"/>
              <a:gd name="connsiteX19" fmla="*/ 159844 w 486666"/>
              <a:gd name="connsiteY19" fmla="*/ 295281 h 476486"/>
              <a:gd name="connsiteX20" fmla="*/ 157459 w 486666"/>
              <a:gd name="connsiteY20" fmla="*/ 295281 h 476486"/>
              <a:gd name="connsiteX21" fmla="*/ 155564 w 486666"/>
              <a:gd name="connsiteY21" fmla="*/ 304668 h 476486"/>
              <a:gd name="connsiteX22" fmla="*/ 80963 w 486666"/>
              <a:gd name="connsiteY22" fmla="*/ 354116 h 476486"/>
              <a:gd name="connsiteX23" fmla="*/ 0 w 486666"/>
              <a:gd name="connsiteY23" fmla="*/ 273153 h 476486"/>
              <a:gd name="connsiteX24" fmla="*/ 80963 w 486666"/>
              <a:gd name="connsiteY24" fmla="*/ 192190 h 476486"/>
              <a:gd name="connsiteX25" fmla="*/ 138213 w 486666"/>
              <a:gd name="connsiteY25" fmla="*/ 215903 h 476486"/>
              <a:gd name="connsiteX26" fmla="*/ 151444 w 486666"/>
              <a:gd name="connsiteY26" fmla="*/ 235528 h 476486"/>
              <a:gd name="connsiteX27" fmla="*/ 182517 w 486666"/>
              <a:gd name="connsiteY27" fmla="*/ 174942 h 476486"/>
              <a:gd name="connsiteX28" fmla="*/ 202785 w 486666"/>
              <a:gd name="connsiteY28" fmla="*/ 111891 h 476486"/>
              <a:gd name="connsiteX29" fmla="*/ 190924 w 486666"/>
              <a:gd name="connsiteY29" fmla="*/ 106363 h 476486"/>
              <a:gd name="connsiteX30" fmla="*/ 174255 w 486666"/>
              <a:gd name="connsiteY30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391210 w 486666"/>
              <a:gd name="connsiteY12" fmla="*/ 157709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91639 w 479658"/>
              <a:gd name="connsiteY6" fmla="*/ 457036 h 476486"/>
              <a:gd name="connsiteX7" fmla="*/ 340713 w 479658"/>
              <a:gd name="connsiteY7" fmla="*/ 476486 h 476486"/>
              <a:gd name="connsiteX8" fmla="*/ 259750 w 479658"/>
              <a:gd name="connsiteY8" fmla="*/ 395523 h 476486"/>
              <a:gd name="connsiteX9" fmla="*/ 340713 w 479658"/>
              <a:gd name="connsiteY9" fmla="*/ 314560 h 476486"/>
              <a:gd name="connsiteX10" fmla="*/ 415314 w 479658"/>
              <a:gd name="connsiteY10" fmla="*/ 364008 h 476486"/>
              <a:gd name="connsiteX11" fmla="*/ 429310 w 479658"/>
              <a:gd name="connsiteY11" fmla="*/ 152947 h 476486"/>
              <a:gd name="connsiteX12" fmla="*/ 249990 w 479658"/>
              <a:gd name="connsiteY12" fmla="*/ 133892 h 476486"/>
              <a:gd name="connsiteX13" fmla="*/ 206659 w 479658"/>
              <a:gd name="connsiteY13" fmla="*/ 113697 h 476486"/>
              <a:gd name="connsiteX14" fmla="*/ 200338 w 479658"/>
              <a:gd name="connsiteY14" fmla="*/ 180471 h 476486"/>
              <a:gd name="connsiteX15" fmla="*/ 187207 w 479658"/>
              <a:gd name="connsiteY15" fmla="*/ 264775 h 476486"/>
              <a:gd name="connsiteX16" fmla="*/ 159844 w 479658"/>
              <a:gd name="connsiteY16" fmla="*/ 295281 h 476486"/>
              <a:gd name="connsiteX17" fmla="*/ 157459 w 479658"/>
              <a:gd name="connsiteY17" fmla="*/ 295281 h 476486"/>
              <a:gd name="connsiteX18" fmla="*/ 155564 w 479658"/>
              <a:gd name="connsiteY18" fmla="*/ 304668 h 476486"/>
              <a:gd name="connsiteX19" fmla="*/ 80963 w 479658"/>
              <a:gd name="connsiteY19" fmla="*/ 354116 h 476486"/>
              <a:gd name="connsiteX20" fmla="*/ 0 w 479658"/>
              <a:gd name="connsiteY20" fmla="*/ 273153 h 476486"/>
              <a:gd name="connsiteX21" fmla="*/ 80963 w 479658"/>
              <a:gd name="connsiteY21" fmla="*/ 192190 h 476486"/>
              <a:gd name="connsiteX22" fmla="*/ 138213 w 479658"/>
              <a:gd name="connsiteY22" fmla="*/ 215903 h 476486"/>
              <a:gd name="connsiteX23" fmla="*/ 151444 w 479658"/>
              <a:gd name="connsiteY23" fmla="*/ 235528 h 476486"/>
              <a:gd name="connsiteX24" fmla="*/ 182517 w 479658"/>
              <a:gd name="connsiteY24" fmla="*/ 174942 h 476486"/>
              <a:gd name="connsiteX25" fmla="*/ 202785 w 479658"/>
              <a:gd name="connsiteY25" fmla="*/ 111891 h 476486"/>
              <a:gd name="connsiteX26" fmla="*/ 190924 w 479658"/>
              <a:gd name="connsiteY26" fmla="*/ 106363 h 476486"/>
              <a:gd name="connsiteX27" fmla="*/ 174255 w 479658"/>
              <a:gd name="connsiteY27" fmla="*/ 0 h 476486"/>
              <a:gd name="connsiteX0" fmla="*/ 174255 w 479658"/>
              <a:gd name="connsiteY0" fmla="*/ 0 h 477221"/>
              <a:gd name="connsiteX1" fmla="*/ 417937 w 479658"/>
              <a:gd name="connsiteY1" fmla="*/ 38101 h 477221"/>
              <a:gd name="connsiteX2" fmla="*/ 458418 w 479658"/>
              <a:gd name="connsiteY2" fmla="*/ 151607 h 477221"/>
              <a:gd name="connsiteX3" fmla="*/ 457471 w 479658"/>
              <a:gd name="connsiteY3" fmla="*/ 151693 h 477221"/>
              <a:gd name="connsiteX4" fmla="*/ 458828 w 479658"/>
              <a:gd name="connsiteY4" fmla="*/ 153370 h 477221"/>
              <a:gd name="connsiteX5" fmla="*/ 391051 w 479658"/>
              <a:gd name="connsiteY5" fmla="*/ 459434 h 477221"/>
              <a:gd name="connsiteX6" fmla="*/ 424977 w 479658"/>
              <a:gd name="connsiteY6" fmla="*/ 430842 h 477221"/>
              <a:gd name="connsiteX7" fmla="*/ 340713 w 479658"/>
              <a:gd name="connsiteY7" fmla="*/ 476486 h 477221"/>
              <a:gd name="connsiteX8" fmla="*/ 259750 w 479658"/>
              <a:gd name="connsiteY8" fmla="*/ 395523 h 477221"/>
              <a:gd name="connsiteX9" fmla="*/ 340713 w 479658"/>
              <a:gd name="connsiteY9" fmla="*/ 314560 h 477221"/>
              <a:gd name="connsiteX10" fmla="*/ 415314 w 479658"/>
              <a:gd name="connsiteY10" fmla="*/ 364008 h 477221"/>
              <a:gd name="connsiteX11" fmla="*/ 429310 w 479658"/>
              <a:gd name="connsiteY11" fmla="*/ 152947 h 477221"/>
              <a:gd name="connsiteX12" fmla="*/ 249990 w 479658"/>
              <a:gd name="connsiteY12" fmla="*/ 133892 h 477221"/>
              <a:gd name="connsiteX13" fmla="*/ 206659 w 479658"/>
              <a:gd name="connsiteY13" fmla="*/ 113697 h 477221"/>
              <a:gd name="connsiteX14" fmla="*/ 200338 w 479658"/>
              <a:gd name="connsiteY14" fmla="*/ 180471 h 477221"/>
              <a:gd name="connsiteX15" fmla="*/ 187207 w 479658"/>
              <a:gd name="connsiteY15" fmla="*/ 264775 h 477221"/>
              <a:gd name="connsiteX16" fmla="*/ 159844 w 479658"/>
              <a:gd name="connsiteY16" fmla="*/ 295281 h 477221"/>
              <a:gd name="connsiteX17" fmla="*/ 157459 w 479658"/>
              <a:gd name="connsiteY17" fmla="*/ 295281 h 477221"/>
              <a:gd name="connsiteX18" fmla="*/ 155564 w 479658"/>
              <a:gd name="connsiteY18" fmla="*/ 304668 h 477221"/>
              <a:gd name="connsiteX19" fmla="*/ 80963 w 479658"/>
              <a:gd name="connsiteY19" fmla="*/ 354116 h 477221"/>
              <a:gd name="connsiteX20" fmla="*/ 0 w 479658"/>
              <a:gd name="connsiteY20" fmla="*/ 273153 h 477221"/>
              <a:gd name="connsiteX21" fmla="*/ 80963 w 479658"/>
              <a:gd name="connsiteY21" fmla="*/ 192190 h 477221"/>
              <a:gd name="connsiteX22" fmla="*/ 138213 w 479658"/>
              <a:gd name="connsiteY22" fmla="*/ 215903 h 477221"/>
              <a:gd name="connsiteX23" fmla="*/ 151444 w 479658"/>
              <a:gd name="connsiteY23" fmla="*/ 235528 h 477221"/>
              <a:gd name="connsiteX24" fmla="*/ 182517 w 479658"/>
              <a:gd name="connsiteY24" fmla="*/ 174942 h 477221"/>
              <a:gd name="connsiteX25" fmla="*/ 202785 w 479658"/>
              <a:gd name="connsiteY25" fmla="*/ 111891 h 477221"/>
              <a:gd name="connsiteX26" fmla="*/ 190924 w 479658"/>
              <a:gd name="connsiteY26" fmla="*/ 106363 h 477221"/>
              <a:gd name="connsiteX27" fmla="*/ 174255 w 479658"/>
              <a:gd name="connsiteY27" fmla="*/ 0 h 477221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40713 w 479658"/>
              <a:gd name="connsiteY6" fmla="*/ 476486 h 476486"/>
              <a:gd name="connsiteX7" fmla="*/ 259750 w 479658"/>
              <a:gd name="connsiteY7" fmla="*/ 395523 h 476486"/>
              <a:gd name="connsiteX8" fmla="*/ 340713 w 479658"/>
              <a:gd name="connsiteY8" fmla="*/ 314560 h 476486"/>
              <a:gd name="connsiteX9" fmla="*/ 415314 w 479658"/>
              <a:gd name="connsiteY9" fmla="*/ 364008 h 476486"/>
              <a:gd name="connsiteX10" fmla="*/ 429310 w 479658"/>
              <a:gd name="connsiteY10" fmla="*/ 152947 h 476486"/>
              <a:gd name="connsiteX11" fmla="*/ 249990 w 479658"/>
              <a:gd name="connsiteY11" fmla="*/ 133892 h 476486"/>
              <a:gd name="connsiteX12" fmla="*/ 206659 w 479658"/>
              <a:gd name="connsiteY12" fmla="*/ 113697 h 476486"/>
              <a:gd name="connsiteX13" fmla="*/ 200338 w 479658"/>
              <a:gd name="connsiteY13" fmla="*/ 180471 h 476486"/>
              <a:gd name="connsiteX14" fmla="*/ 187207 w 479658"/>
              <a:gd name="connsiteY14" fmla="*/ 264775 h 476486"/>
              <a:gd name="connsiteX15" fmla="*/ 159844 w 479658"/>
              <a:gd name="connsiteY15" fmla="*/ 295281 h 476486"/>
              <a:gd name="connsiteX16" fmla="*/ 157459 w 479658"/>
              <a:gd name="connsiteY16" fmla="*/ 295281 h 476486"/>
              <a:gd name="connsiteX17" fmla="*/ 155564 w 479658"/>
              <a:gd name="connsiteY17" fmla="*/ 304668 h 476486"/>
              <a:gd name="connsiteX18" fmla="*/ 80963 w 479658"/>
              <a:gd name="connsiteY18" fmla="*/ 354116 h 476486"/>
              <a:gd name="connsiteX19" fmla="*/ 0 w 479658"/>
              <a:gd name="connsiteY19" fmla="*/ 273153 h 476486"/>
              <a:gd name="connsiteX20" fmla="*/ 80963 w 479658"/>
              <a:gd name="connsiteY20" fmla="*/ 192190 h 476486"/>
              <a:gd name="connsiteX21" fmla="*/ 138213 w 479658"/>
              <a:gd name="connsiteY21" fmla="*/ 215903 h 476486"/>
              <a:gd name="connsiteX22" fmla="*/ 151444 w 479658"/>
              <a:gd name="connsiteY22" fmla="*/ 235528 h 476486"/>
              <a:gd name="connsiteX23" fmla="*/ 182517 w 479658"/>
              <a:gd name="connsiteY23" fmla="*/ 174942 h 476486"/>
              <a:gd name="connsiteX24" fmla="*/ 202785 w 479658"/>
              <a:gd name="connsiteY24" fmla="*/ 111891 h 476486"/>
              <a:gd name="connsiteX25" fmla="*/ 190924 w 479658"/>
              <a:gd name="connsiteY25" fmla="*/ 106363 h 476486"/>
              <a:gd name="connsiteX26" fmla="*/ 174255 w 479658"/>
              <a:gd name="connsiteY26" fmla="*/ 0 h 476486"/>
              <a:gd name="connsiteX0" fmla="*/ 174255 w 481665"/>
              <a:gd name="connsiteY0" fmla="*/ 0 h 480023"/>
              <a:gd name="connsiteX1" fmla="*/ 417937 w 481665"/>
              <a:gd name="connsiteY1" fmla="*/ 38101 h 480023"/>
              <a:gd name="connsiteX2" fmla="*/ 458418 w 481665"/>
              <a:gd name="connsiteY2" fmla="*/ 151607 h 480023"/>
              <a:gd name="connsiteX3" fmla="*/ 457471 w 481665"/>
              <a:gd name="connsiteY3" fmla="*/ 151693 h 480023"/>
              <a:gd name="connsiteX4" fmla="*/ 458828 w 481665"/>
              <a:gd name="connsiteY4" fmla="*/ 153370 h 480023"/>
              <a:gd name="connsiteX5" fmla="*/ 395813 w 481665"/>
              <a:gd name="connsiteY5" fmla="*/ 464196 h 480023"/>
              <a:gd name="connsiteX6" fmla="*/ 340713 w 481665"/>
              <a:gd name="connsiteY6" fmla="*/ 476486 h 480023"/>
              <a:gd name="connsiteX7" fmla="*/ 259750 w 481665"/>
              <a:gd name="connsiteY7" fmla="*/ 395523 h 480023"/>
              <a:gd name="connsiteX8" fmla="*/ 340713 w 481665"/>
              <a:gd name="connsiteY8" fmla="*/ 314560 h 480023"/>
              <a:gd name="connsiteX9" fmla="*/ 415314 w 481665"/>
              <a:gd name="connsiteY9" fmla="*/ 364008 h 480023"/>
              <a:gd name="connsiteX10" fmla="*/ 429310 w 481665"/>
              <a:gd name="connsiteY10" fmla="*/ 152947 h 480023"/>
              <a:gd name="connsiteX11" fmla="*/ 249990 w 481665"/>
              <a:gd name="connsiteY11" fmla="*/ 133892 h 480023"/>
              <a:gd name="connsiteX12" fmla="*/ 206659 w 481665"/>
              <a:gd name="connsiteY12" fmla="*/ 113697 h 480023"/>
              <a:gd name="connsiteX13" fmla="*/ 200338 w 481665"/>
              <a:gd name="connsiteY13" fmla="*/ 180471 h 480023"/>
              <a:gd name="connsiteX14" fmla="*/ 187207 w 481665"/>
              <a:gd name="connsiteY14" fmla="*/ 264775 h 480023"/>
              <a:gd name="connsiteX15" fmla="*/ 159844 w 481665"/>
              <a:gd name="connsiteY15" fmla="*/ 295281 h 480023"/>
              <a:gd name="connsiteX16" fmla="*/ 157459 w 481665"/>
              <a:gd name="connsiteY16" fmla="*/ 295281 h 480023"/>
              <a:gd name="connsiteX17" fmla="*/ 155564 w 481665"/>
              <a:gd name="connsiteY17" fmla="*/ 304668 h 480023"/>
              <a:gd name="connsiteX18" fmla="*/ 80963 w 481665"/>
              <a:gd name="connsiteY18" fmla="*/ 354116 h 480023"/>
              <a:gd name="connsiteX19" fmla="*/ 0 w 481665"/>
              <a:gd name="connsiteY19" fmla="*/ 273153 h 480023"/>
              <a:gd name="connsiteX20" fmla="*/ 80963 w 481665"/>
              <a:gd name="connsiteY20" fmla="*/ 192190 h 480023"/>
              <a:gd name="connsiteX21" fmla="*/ 138213 w 481665"/>
              <a:gd name="connsiteY21" fmla="*/ 215903 h 480023"/>
              <a:gd name="connsiteX22" fmla="*/ 151444 w 481665"/>
              <a:gd name="connsiteY22" fmla="*/ 235528 h 480023"/>
              <a:gd name="connsiteX23" fmla="*/ 182517 w 481665"/>
              <a:gd name="connsiteY23" fmla="*/ 174942 h 480023"/>
              <a:gd name="connsiteX24" fmla="*/ 202785 w 481665"/>
              <a:gd name="connsiteY24" fmla="*/ 111891 h 480023"/>
              <a:gd name="connsiteX25" fmla="*/ 190924 w 481665"/>
              <a:gd name="connsiteY25" fmla="*/ 106363 h 480023"/>
              <a:gd name="connsiteX26" fmla="*/ 174255 w 481665"/>
              <a:gd name="connsiteY26" fmla="*/ 0 h 480023"/>
              <a:gd name="connsiteX0" fmla="*/ 174255 w 468637"/>
              <a:gd name="connsiteY0" fmla="*/ 0 h 480023"/>
              <a:gd name="connsiteX1" fmla="*/ 417937 w 468637"/>
              <a:gd name="connsiteY1" fmla="*/ 38101 h 480023"/>
              <a:gd name="connsiteX2" fmla="*/ 458418 w 468637"/>
              <a:gd name="connsiteY2" fmla="*/ 151607 h 480023"/>
              <a:gd name="connsiteX3" fmla="*/ 457471 w 468637"/>
              <a:gd name="connsiteY3" fmla="*/ 151693 h 480023"/>
              <a:gd name="connsiteX4" fmla="*/ 458828 w 468637"/>
              <a:gd name="connsiteY4" fmla="*/ 153370 h 480023"/>
              <a:gd name="connsiteX5" fmla="*/ 395813 w 468637"/>
              <a:gd name="connsiteY5" fmla="*/ 464196 h 480023"/>
              <a:gd name="connsiteX6" fmla="*/ 340713 w 468637"/>
              <a:gd name="connsiteY6" fmla="*/ 476486 h 480023"/>
              <a:gd name="connsiteX7" fmla="*/ 259750 w 468637"/>
              <a:gd name="connsiteY7" fmla="*/ 395523 h 480023"/>
              <a:gd name="connsiteX8" fmla="*/ 340713 w 468637"/>
              <a:gd name="connsiteY8" fmla="*/ 314560 h 480023"/>
              <a:gd name="connsiteX9" fmla="*/ 415314 w 468637"/>
              <a:gd name="connsiteY9" fmla="*/ 364008 h 480023"/>
              <a:gd name="connsiteX10" fmla="*/ 429310 w 468637"/>
              <a:gd name="connsiteY10" fmla="*/ 152947 h 480023"/>
              <a:gd name="connsiteX11" fmla="*/ 249990 w 468637"/>
              <a:gd name="connsiteY11" fmla="*/ 133892 h 480023"/>
              <a:gd name="connsiteX12" fmla="*/ 206659 w 468637"/>
              <a:gd name="connsiteY12" fmla="*/ 113697 h 480023"/>
              <a:gd name="connsiteX13" fmla="*/ 200338 w 468637"/>
              <a:gd name="connsiteY13" fmla="*/ 180471 h 480023"/>
              <a:gd name="connsiteX14" fmla="*/ 187207 w 468637"/>
              <a:gd name="connsiteY14" fmla="*/ 264775 h 480023"/>
              <a:gd name="connsiteX15" fmla="*/ 159844 w 468637"/>
              <a:gd name="connsiteY15" fmla="*/ 295281 h 480023"/>
              <a:gd name="connsiteX16" fmla="*/ 157459 w 468637"/>
              <a:gd name="connsiteY16" fmla="*/ 295281 h 480023"/>
              <a:gd name="connsiteX17" fmla="*/ 155564 w 468637"/>
              <a:gd name="connsiteY17" fmla="*/ 304668 h 480023"/>
              <a:gd name="connsiteX18" fmla="*/ 80963 w 468637"/>
              <a:gd name="connsiteY18" fmla="*/ 354116 h 480023"/>
              <a:gd name="connsiteX19" fmla="*/ 0 w 468637"/>
              <a:gd name="connsiteY19" fmla="*/ 273153 h 480023"/>
              <a:gd name="connsiteX20" fmla="*/ 80963 w 468637"/>
              <a:gd name="connsiteY20" fmla="*/ 192190 h 480023"/>
              <a:gd name="connsiteX21" fmla="*/ 138213 w 468637"/>
              <a:gd name="connsiteY21" fmla="*/ 215903 h 480023"/>
              <a:gd name="connsiteX22" fmla="*/ 151444 w 468637"/>
              <a:gd name="connsiteY22" fmla="*/ 235528 h 480023"/>
              <a:gd name="connsiteX23" fmla="*/ 182517 w 468637"/>
              <a:gd name="connsiteY23" fmla="*/ 174942 h 480023"/>
              <a:gd name="connsiteX24" fmla="*/ 202785 w 468637"/>
              <a:gd name="connsiteY24" fmla="*/ 111891 h 480023"/>
              <a:gd name="connsiteX25" fmla="*/ 190924 w 468637"/>
              <a:gd name="connsiteY25" fmla="*/ 106363 h 480023"/>
              <a:gd name="connsiteX26" fmla="*/ 174255 w 468637"/>
              <a:gd name="connsiteY26" fmla="*/ 0 h 480023"/>
              <a:gd name="connsiteX0" fmla="*/ 174255 w 468637"/>
              <a:gd name="connsiteY0" fmla="*/ 0 h 474982"/>
              <a:gd name="connsiteX1" fmla="*/ 417937 w 468637"/>
              <a:gd name="connsiteY1" fmla="*/ 38101 h 474982"/>
              <a:gd name="connsiteX2" fmla="*/ 458418 w 468637"/>
              <a:gd name="connsiteY2" fmla="*/ 151607 h 474982"/>
              <a:gd name="connsiteX3" fmla="*/ 457471 w 468637"/>
              <a:gd name="connsiteY3" fmla="*/ 151693 h 474982"/>
              <a:gd name="connsiteX4" fmla="*/ 458828 w 468637"/>
              <a:gd name="connsiteY4" fmla="*/ 153370 h 474982"/>
              <a:gd name="connsiteX5" fmla="*/ 395813 w 468637"/>
              <a:gd name="connsiteY5" fmla="*/ 464196 h 474982"/>
              <a:gd name="connsiteX6" fmla="*/ 259750 w 468637"/>
              <a:gd name="connsiteY6" fmla="*/ 395523 h 474982"/>
              <a:gd name="connsiteX7" fmla="*/ 340713 w 468637"/>
              <a:gd name="connsiteY7" fmla="*/ 314560 h 474982"/>
              <a:gd name="connsiteX8" fmla="*/ 415314 w 468637"/>
              <a:gd name="connsiteY8" fmla="*/ 364008 h 474982"/>
              <a:gd name="connsiteX9" fmla="*/ 429310 w 468637"/>
              <a:gd name="connsiteY9" fmla="*/ 152947 h 474982"/>
              <a:gd name="connsiteX10" fmla="*/ 249990 w 468637"/>
              <a:gd name="connsiteY10" fmla="*/ 133892 h 474982"/>
              <a:gd name="connsiteX11" fmla="*/ 206659 w 468637"/>
              <a:gd name="connsiteY11" fmla="*/ 113697 h 474982"/>
              <a:gd name="connsiteX12" fmla="*/ 200338 w 468637"/>
              <a:gd name="connsiteY12" fmla="*/ 180471 h 474982"/>
              <a:gd name="connsiteX13" fmla="*/ 187207 w 468637"/>
              <a:gd name="connsiteY13" fmla="*/ 264775 h 474982"/>
              <a:gd name="connsiteX14" fmla="*/ 159844 w 468637"/>
              <a:gd name="connsiteY14" fmla="*/ 295281 h 474982"/>
              <a:gd name="connsiteX15" fmla="*/ 157459 w 468637"/>
              <a:gd name="connsiteY15" fmla="*/ 295281 h 474982"/>
              <a:gd name="connsiteX16" fmla="*/ 155564 w 468637"/>
              <a:gd name="connsiteY16" fmla="*/ 304668 h 474982"/>
              <a:gd name="connsiteX17" fmla="*/ 80963 w 468637"/>
              <a:gd name="connsiteY17" fmla="*/ 354116 h 474982"/>
              <a:gd name="connsiteX18" fmla="*/ 0 w 468637"/>
              <a:gd name="connsiteY18" fmla="*/ 273153 h 474982"/>
              <a:gd name="connsiteX19" fmla="*/ 80963 w 468637"/>
              <a:gd name="connsiteY19" fmla="*/ 192190 h 474982"/>
              <a:gd name="connsiteX20" fmla="*/ 138213 w 468637"/>
              <a:gd name="connsiteY20" fmla="*/ 215903 h 474982"/>
              <a:gd name="connsiteX21" fmla="*/ 151444 w 468637"/>
              <a:gd name="connsiteY21" fmla="*/ 235528 h 474982"/>
              <a:gd name="connsiteX22" fmla="*/ 182517 w 468637"/>
              <a:gd name="connsiteY22" fmla="*/ 174942 h 474982"/>
              <a:gd name="connsiteX23" fmla="*/ 202785 w 468637"/>
              <a:gd name="connsiteY23" fmla="*/ 111891 h 474982"/>
              <a:gd name="connsiteX24" fmla="*/ 190924 w 468637"/>
              <a:gd name="connsiteY24" fmla="*/ 106363 h 474982"/>
              <a:gd name="connsiteX25" fmla="*/ 174255 w 468637"/>
              <a:gd name="connsiteY25" fmla="*/ 0 h 474982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38213 w 468637"/>
              <a:gd name="connsiteY20" fmla="*/ 215903 h 467704"/>
              <a:gd name="connsiteX21" fmla="*/ 151444 w 468637"/>
              <a:gd name="connsiteY21" fmla="*/ 235528 h 467704"/>
              <a:gd name="connsiteX22" fmla="*/ 182517 w 468637"/>
              <a:gd name="connsiteY22" fmla="*/ 174942 h 467704"/>
              <a:gd name="connsiteX23" fmla="*/ 202785 w 468637"/>
              <a:gd name="connsiteY23" fmla="*/ 111891 h 467704"/>
              <a:gd name="connsiteX24" fmla="*/ 190924 w 468637"/>
              <a:gd name="connsiteY24" fmla="*/ 106363 h 467704"/>
              <a:gd name="connsiteX25" fmla="*/ 174255 w 468637"/>
              <a:gd name="connsiteY25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80963 w 468637"/>
              <a:gd name="connsiteY16" fmla="*/ 354116 h 467704"/>
              <a:gd name="connsiteX17" fmla="*/ 0 w 468637"/>
              <a:gd name="connsiteY17" fmla="*/ 273153 h 467704"/>
              <a:gd name="connsiteX18" fmla="*/ 80963 w 468637"/>
              <a:gd name="connsiteY18" fmla="*/ 192190 h 467704"/>
              <a:gd name="connsiteX19" fmla="*/ 151444 w 468637"/>
              <a:gd name="connsiteY19" fmla="*/ 235528 h 467704"/>
              <a:gd name="connsiteX20" fmla="*/ 182517 w 468637"/>
              <a:gd name="connsiteY20" fmla="*/ 174942 h 467704"/>
              <a:gd name="connsiteX21" fmla="*/ 202785 w 468637"/>
              <a:gd name="connsiteY21" fmla="*/ 111891 h 467704"/>
              <a:gd name="connsiteX22" fmla="*/ 190924 w 468637"/>
              <a:gd name="connsiteY22" fmla="*/ 106363 h 467704"/>
              <a:gd name="connsiteX23" fmla="*/ 174255 w 468637"/>
              <a:gd name="connsiteY23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80963 w 468637"/>
              <a:gd name="connsiteY15" fmla="*/ 354116 h 467704"/>
              <a:gd name="connsiteX16" fmla="*/ 0 w 468637"/>
              <a:gd name="connsiteY16" fmla="*/ 273153 h 467704"/>
              <a:gd name="connsiteX17" fmla="*/ 80963 w 468637"/>
              <a:gd name="connsiteY17" fmla="*/ 192190 h 467704"/>
              <a:gd name="connsiteX18" fmla="*/ 151444 w 468637"/>
              <a:gd name="connsiteY18" fmla="*/ 235528 h 467704"/>
              <a:gd name="connsiteX19" fmla="*/ 182517 w 468637"/>
              <a:gd name="connsiteY19" fmla="*/ 174942 h 467704"/>
              <a:gd name="connsiteX20" fmla="*/ 202785 w 468637"/>
              <a:gd name="connsiteY20" fmla="*/ 111891 h 467704"/>
              <a:gd name="connsiteX21" fmla="*/ 190924 w 468637"/>
              <a:gd name="connsiteY21" fmla="*/ 106363 h 467704"/>
              <a:gd name="connsiteX22" fmla="*/ 174255 w 468637"/>
              <a:gd name="connsiteY22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202785 w 468637"/>
              <a:gd name="connsiteY18" fmla="*/ 111891 h 467704"/>
              <a:gd name="connsiteX19" fmla="*/ 190924 w 468637"/>
              <a:gd name="connsiteY19" fmla="*/ 106363 h 467704"/>
              <a:gd name="connsiteX20" fmla="*/ 174255 w 468637"/>
              <a:gd name="connsiteY20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90924 w 468637"/>
              <a:gd name="connsiteY18" fmla="*/ 106363 h 467704"/>
              <a:gd name="connsiteX19" fmla="*/ 174255 w 468637"/>
              <a:gd name="connsiteY19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80963 w 468637"/>
              <a:gd name="connsiteY12" fmla="*/ 354116 h 467704"/>
              <a:gd name="connsiteX13" fmla="*/ 0 w 468637"/>
              <a:gd name="connsiteY13" fmla="*/ 273153 h 467704"/>
              <a:gd name="connsiteX14" fmla="*/ 80963 w 468637"/>
              <a:gd name="connsiteY14" fmla="*/ 192190 h 467704"/>
              <a:gd name="connsiteX15" fmla="*/ 151444 w 468637"/>
              <a:gd name="connsiteY15" fmla="*/ 235528 h 467704"/>
              <a:gd name="connsiteX16" fmla="*/ 182517 w 468637"/>
              <a:gd name="connsiteY16" fmla="*/ 108267 h 467704"/>
              <a:gd name="connsiteX17" fmla="*/ 174255 w 468637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93305 w 387687"/>
              <a:gd name="connsiteY0" fmla="*/ 0 h 467704"/>
              <a:gd name="connsiteX1" fmla="*/ 336987 w 387687"/>
              <a:gd name="connsiteY1" fmla="*/ 38101 h 467704"/>
              <a:gd name="connsiteX2" fmla="*/ 377468 w 387687"/>
              <a:gd name="connsiteY2" fmla="*/ 151607 h 467704"/>
              <a:gd name="connsiteX3" fmla="*/ 376521 w 387687"/>
              <a:gd name="connsiteY3" fmla="*/ 151693 h 467704"/>
              <a:gd name="connsiteX4" fmla="*/ 377878 w 387687"/>
              <a:gd name="connsiteY4" fmla="*/ 153370 h 467704"/>
              <a:gd name="connsiteX5" fmla="*/ 314863 w 387687"/>
              <a:gd name="connsiteY5" fmla="*/ 464196 h 467704"/>
              <a:gd name="connsiteX6" fmla="*/ 178800 w 387687"/>
              <a:gd name="connsiteY6" fmla="*/ 395523 h 467704"/>
              <a:gd name="connsiteX7" fmla="*/ 259763 w 387687"/>
              <a:gd name="connsiteY7" fmla="*/ 314560 h 467704"/>
              <a:gd name="connsiteX8" fmla="*/ 334364 w 387687"/>
              <a:gd name="connsiteY8" fmla="*/ 364008 h 467704"/>
              <a:gd name="connsiteX9" fmla="*/ 348360 w 387687"/>
              <a:gd name="connsiteY9" fmla="*/ 152947 h 467704"/>
              <a:gd name="connsiteX10" fmla="*/ 169040 w 387687"/>
              <a:gd name="connsiteY10" fmla="*/ 133892 h 467704"/>
              <a:gd name="connsiteX11" fmla="*/ 125709 w 387687"/>
              <a:gd name="connsiteY11" fmla="*/ 113697 h 467704"/>
              <a:gd name="connsiteX12" fmla="*/ 76213 w 387687"/>
              <a:gd name="connsiteY12" fmla="*/ 363641 h 467704"/>
              <a:gd name="connsiteX13" fmla="*/ 13 w 387687"/>
              <a:gd name="connsiteY13" fmla="*/ 192190 h 467704"/>
              <a:gd name="connsiteX14" fmla="*/ 70494 w 387687"/>
              <a:gd name="connsiteY14" fmla="*/ 235528 h 467704"/>
              <a:gd name="connsiteX15" fmla="*/ 101567 w 387687"/>
              <a:gd name="connsiteY15" fmla="*/ 108267 h 467704"/>
              <a:gd name="connsiteX16" fmla="*/ 93305 w 387687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67392 w 461774"/>
              <a:gd name="connsiteY0" fmla="*/ 0 h 467704"/>
              <a:gd name="connsiteX1" fmla="*/ 411074 w 461774"/>
              <a:gd name="connsiteY1" fmla="*/ 38101 h 467704"/>
              <a:gd name="connsiteX2" fmla="*/ 451555 w 461774"/>
              <a:gd name="connsiteY2" fmla="*/ 151607 h 467704"/>
              <a:gd name="connsiteX3" fmla="*/ 450608 w 461774"/>
              <a:gd name="connsiteY3" fmla="*/ 151693 h 467704"/>
              <a:gd name="connsiteX4" fmla="*/ 451965 w 461774"/>
              <a:gd name="connsiteY4" fmla="*/ 153370 h 467704"/>
              <a:gd name="connsiteX5" fmla="*/ 388950 w 461774"/>
              <a:gd name="connsiteY5" fmla="*/ 464196 h 467704"/>
              <a:gd name="connsiteX6" fmla="*/ 252887 w 461774"/>
              <a:gd name="connsiteY6" fmla="*/ 395523 h 467704"/>
              <a:gd name="connsiteX7" fmla="*/ 333850 w 461774"/>
              <a:gd name="connsiteY7" fmla="*/ 314560 h 467704"/>
              <a:gd name="connsiteX8" fmla="*/ 408451 w 461774"/>
              <a:gd name="connsiteY8" fmla="*/ 364008 h 467704"/>
              <a:gd name="connsiteX9" fmla="*/ 422447 w 461774"/>
              <a:gd name="connsiteY9" fmla="*/ 152947 h 467704"/>
              <a:gd name="connsiteX10" fmla="*/ 243127 w 461774"/>
              <a:gd name="connsiteY10" fmla="*/ 133892 h 467704"/>
              <a:gd name="connsiteX11" fmla="*/ 199796 w 461774"/>
              <a:gd name="connsiteY11" fmla="*/ 113697 h 467704"/>
              <a:gd name="connsiteX12" fmla="*/ 62194 w 461774"/>
              <a:gd name="connsiteY12" fmla="*/ 368404 h 467704"/>
              <a:gd name="connsiteX13" fmla="*/ 74100 w 461774"/>
              <a:gd name="connsiteY13" fmla="*/ 192190 h 467704"/>
              <a:gd name="connsiteX14" fmla="*/ 144581 w 461774"/>
              <a:gd name="connsiteY14" fmla="*/ 235528 h 467704"/>
              <a:gd name="connsiteX15" fmla="*/ 175654 w 461774"/>
              <a:gd name="connsiteY15" fmla="*/ 108267 h 467704"/>
              <a:gd name="connsiteX16" fmla="*/ 167392 w 461774"/>
              <a:gd name="connsiteY16" fmla="*/ 0 h 467704"/>
              <a:gd name="connsiteX0" fmla="*/ 181222 w 475604"/>
              <a:gd name="connsiteY0" fmla="*/ 0 h 467704"/>
              <a:gd name="connsiteX1" fmla="*/ 424904 w 475604"/>
              <a:gd name="connsiteY1" fmla="*/ 38101 h 467704"/>
              <a:gd name="connsiteX2" fmla="*/ 465385 w 475604"/>
              <a:gd name="connsiteY2" fmla="*/ 151607 h 467704"/>
              <a:gd name="connsiteX3" fmla="*/ 464438 w 475604"/>
              <a:gd name="connsiteY3" fmla="*/ 151693 h 467704"/>
              <a:gd name="connsiteX4" fmla="*/ 465795 w 475604"/>
              <a:gd name="connsiteY4" fmla="*/ 153370 h 467704"/>
              <a:gd name="connsiteX5" fmla="*/ 402780 w 475604"/>
              <a:gd name="connsiteY5" fmla="*/ 464196 h 467704"/>
              <a:gd name="connsiteX6" fmla="*/ 266717 w 475604"/>
              <a:gd name="connsiteY6" fmla="*/ 395523 h 467704"/>
              <a:gd name="connsiteX7" fmla="*/ 347680 w 475604"/>
              <a:gd name="connsiteY7" fmla="*/ 314560 h 467704"/>
              <a:gd name="connsiteX8" fmla="*/ 422281 w 475604"/>
              <a:gd name="connsiteY8" fmla="*/ 364008 h 467704"/>
              <a:gd name="connsiteX9" fmla="*/ 436277 w 475604"/>
              <a:gd name="connsiteY9" fmla="*/ 152947 h 467704"/>
              <a:gd name="connsiteX10" fmla="*/ 256957 w 475604"/>
              <a:gd name="connsiteY10" fmla="*/ 133892 h 467704"/>
              <a:gd name="connsiteX11" fmla="*/ 213626 w 475604"/>
              <a:gd name="connsiteY11" fmla="*/ 113697 h 467704"/>
              <a:gd name="connsiteX12" fmla="*/ 76024 w 475604"/>
              <a:gd name="connsiteY12" fmla="*/ 368404 h 467704"/>
              <a:gd name="connsiteX13" fmla="*/ 87930 w 475604"/>
              <a:gd name="connsiteY13" fmla="*/ 192190 h 467704"/>
              <a:gd name="connsiteX14" fmla="*/ 158411 w 475604"/>
              <a:gd name="connsiteY14" fmla="*/ 235528 h 467704"/>
              <a:gd name="connsiteX15" fmla="*/ 189484 w 475604"/>
              <a:gd name="connsiteY15" fmla="*/ 108267 h 467704"/>
              <a:gd name="connsiteX16" fmla="*/ 181222 w 475604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60776 w 455158"/>
              <a:gd name="connsiteY0" fmla="*/ 0 h 467704"/>
              <a:gd name="connsiteX1" fmla="*/ 404458 w 455158"/>
              <a:gd name="connsiteY1" fmla="*/ 38101 h 467704"/>
              <a:gd name="connsiteX2" fmla="*/ 444939 w 455158"/>
              <a:gd name="connsiteY2" fmla="*/ 151607 h 467704"/>
              <a:gd name="connsiteX3" fmla="*/ 443992 w 455158"/>
              <a:gd name="connsiteY3" fmla="*/ 151693 h 467704"/>
              <a:gd name="connsiteX4" fmla="*/ 445349 w 455158"/>
              <a:gd name="connsiteY4" fmla="*/ 153370 h 467704"/>
              <a:gd name="connsiteX5" fmla="*/ 382334 w 455158"/>
              <a:gd name="connsiteY5" fmla="*/ 464196 h 467704"/>
              <a:gd name="connsiteX6" fmla="*/ 246271 w 455158"/>
              <a:gd name="connsiteY6" fmla="*/ 395523 h 467704"/>
              <a:gd name="connsiteX7" fmla="*/ 327234 w 455158"/>
              <a:gd name="connsiteY7" fmla="*/ 314560 h 467704"/>
              <a:gd name="connsiteX8" fmla="*/ 401835 w 455158"/>
              <a:gd name="connsiteY8" fmla="*/ 364008 h 467704"/>
              <a:gd name="connsiteX9" fmla="*/ 415831 w 455158"/>
              <a:gd name="connsiteY9" fmla="*/ 152947 h 467704"/>
              <a:gd name="connsiteX10" fmla="*/ 236511 w 455158"/>
              <a:gd name="connsiteY10" fmla="*/ 133892 h 467704"/>
              <a:gd name="connsiteX11" fmla="*/ 193180 w 455158"/>
              <a:gd name="connsiteY11" fmla="*/ 113697 h 467704"/>
              <a:gd name="connsiteX12" fmla="*/ 72246 w 455158"/>
              <a:gd name="connsiteY12" fmla="*/ 366023 h 467704"/>
              <a:gd name="connsiteX13" fmla="*/ 67484 w 455158"/>
              <a:gd name="connsiteY13" fmla="*/ 192190 h 467704"/>
              <a:gd name="connsiteX14" fmla="*/ 137965 w 455158"/>
              <a:gd name="connsiteY14" fmla="*/ 235528 h 467704"/>
              <a:gd name="connsiteX15" fmla="*/ 169038 w 455158"/>
              <a:gd name="connsiteY15" fmla="*/ 108267 h 467704"/>
              <a:gd name="connsiteX16" fmla="*/ 160776 w 455158"/>
              <a:gd name="connsiteY16" fmla="*/ 0 h 467704"/>
              <a:gd name="connsiteX0" fmla="*/ 140644 w 435026"/>
              <a:gd name="connsiteY0" fmla="*/ 0 h 467704"/>
              <a:gd name="connsiteX1" fmla="*/ 384326 w 435026"/>
              <a:gd name="connsiteY1" fmla="*/ 38101 h 467704"/>
              <a:gd name="connsiteX2" fmla="*/ 424807 w 435026"/>
              <a:gd name="connsiteY2" fmla="*/ 151607 h 467704"/>
              <a:gd name="connsiteX3" fmla="*/ 423860 w 435026"/>
              <a:gd name="connsiteY3" fmla="*/ 151693 h 467704"/>
              <a:gd name="connsiteX4" fmla="*/ 425217 w 435026"/>
              <a:gd name="connsiteY4" fmla="*/ 153370 h 467704"/>
              <a:gd name="connsiteX5" fmla="*/ 362202 w 435026"/>
              <a:gd name="connsiteY5" fmla="*/ 464196 h 467704"/>
              <a:gd name="connsiteX6" fmla="*/ 226139 w 435026"/>
              <a:gd name="connsiteY6" fmla="*/ 395523 h 467704"/>
              <a:gd name="connsiteX7" fmla="*/ 307102 w 435026"/>
              <a:gd name="connsiteY7" fmla="*/ 314560 h 467704"/>
              <a:gd name="connsiteX8" fmla="*/ 381703 w 435026"/>
              <a:gd name="connsiteY8" fmla="*/ 364008 h 467704"/>
              <a:gd name="connsiteX9" fmla="*/ 395699 w 435026"/>
              <a:gd name="connsiteY9" fmla="*/ 152947 h 467704"/>
              <a:gd name="connsiteX10" fmla="*/ 216379 w 435026"/>
              <a:gd name="connsiteY10" fmla="*/ 133892 h 467704"/>
              <a:gd name="connsiteX11" fmla="*/ 173048 w 435026"/>
              <a:gd name="connsiteY11" fmla="*/ 113697 h 467704"/>
              <a:gd name="connsiteX12" fmla="*/ 71164 w 435026"/>
              <a:gd name="connsiteY12" fmla="*/ 375548 h 467704"/>
              <a:gd name="connsiteX13" fmla="*/ 47352 w 435026"/>
              <a:gd name="connsiteY13" fmla="*/ 192190 h 467704"/>
              <a:gd name="connsiteX14" fmla="*/ 117833 w 435026"/>
              <a:gd name="connsiteY14" fmla="*/ 235528 h 467704"/>
              <a:gd name="connsiteX15" fmla="*/ 148906 w 435026"/>
              <a:gd name="connsiteY15" fmla="*/ 108267 h 467704"/>
              <a:gd name="connsiteX16" fmla="*/ 140644 w 435026"/>
              <a:gd name="connsiteY16" fmla="*/ 0 h 467704"/>
              <a:gd name="connsiteX0" fmla="*/ 127650 w 422032"/>
              <a:gd name="connsiteY0" fmla="*/ 0 h 467704"/>
              <a:gd name="connsiteX1" fmla="*/ 371332 w 422032"/>
              <a:gd name="connsiteY1" fmla="*/ 38101 h 467704"/>
              <a:gd name="connsiteX2" fmla="*/ 411813 w 422032"/>
              <a:gd name="connsiteY2" fmla="*/ 151607 h 467704"/>
              <a:gd name="connsiteX3" fmla="*/ 410866 w 422032"/>
              <a:gd name="connsiteY3" fmla="*/ 151693 h 467704"/>
              <a:gd name="connsiteX4" fmla="*/ 412223 w 422032"/>
              <a:gd name="connsiteY4" fmla="*/ 153370 h 467704"/>
              <a:gd name="connsiteX5" fmla="*/ 349208 w 422032"/>
              <a:gd name="connsiteY5" fmla="*/ 464196 h 467704"/>
              <a:gd name="connsiteX6" fmla="*/ 213145 w 422032"/>
              <a:gd name="connsiteY6" fmla="*/ 395523 h 467704"/>
              <a:gd name="connsiteX7" fmla="*/ 294108 w 422032"/>
              <a:gd name="connsiteY7" fmla="*/ 314560 h 467704"/>
              <a:gd name="connsiteX8" fmla="*/ 368709 w 422032"/>
              <a:gd name="connsiteY8" fmla="*/ 364008 h 467704"/>
              <a:gd name="connsiteX9" fmla="*/ 382705 w 422032"/>
              <a:gd name="connsiteY9" fmla="*/ 152947 h 467704"/>
              <a:gd name="connsiteX10" fmla="*/ 203385 w 422032"/>
              <a:gd name="connsiteY10" fmla="*/ 133892 h 467704"/>
              <a:gd name="connsiteX11" fmla="*/ 160054 w 422032"/>
              <a:gd name="connsiteY11" fmla="*/ 113697 h 467704"/>
              <a:gd name="connsiteX12" fmla="*/ 58170 w 422032"/>
              <a:gd name="connsiteY12" fmla="*/ 375548 h 467704"/>
              <a:gd name="connsiteX13" fmla="*/ 1020 w 422032"/>
              <a:gd name="connsiteY13" fmla="*/ 206477 h 467704"/>
              <a:gd name="connsiteX14" fmla="*/ 104839 w 422032"/>
              <a:gd name="connsiteY14" fmla="*/ 235528 h 467704"/>
              <a:gd name="connsiteX15" fmla="*/ 135912 w 422032"/>
              <a:gd name="connsiteY15" fmla="*/ 108267 h 467704"/>
              <a:gd name="connsiteX16" fmla="*/ 127650 w 422032"/>
              <a:gd name="connsiteY16" fmla="*/ 0 h 467704"/>
              <a:gd name="connsiteX0" fmla="*/ 146836 w 441218"/>
              <a:gd name="connsiteY0" fmla="*/ 0 h 467704"/>
              <a:gd name="connsiteX1" fmla="*/ 390518 w 441218"/>
              <a:gd name="connsiteY1" fmla="*/ 38101 h 467704"/>
              <a:gd name="connsiteX2" fmla="*/ 430999 w 441218"/>
              <a:gd name="connsiteY2" fmla="*/ 151607 h 467704"/>
              <a:gd name="connsiteX3" fmla="*/ 430052 w 441218"/>
              <a:gd name="connsiteY3" fmla="*/ 151693 h 467704"/>
              <a:gd name="connsiteX4" fmla="*/ 431409 w 441218"/>
              <a:gd name="connsiteY4" fmla="*/ 153370 h 467704"/>
              <a:gd name="connsiteX5" fmla="*/ 368394 w 441218"/>
              <a:gd name="connsiteY5" fmla="*/ 464196 h 467704"/>
              <a:gd name="connsiteX6" fmla="*/ 232331 w 441218"/>
              <a:gd name="connsiteY6" fmla="*/ 395523 h 467704"/>
              <a:gd name="connsiteX7" fmla="*/ 313294 w 441218"/>
              <a:gd name="connsiteY7" fmla="*/ 314560 h 467704"/>
              <a:gd name="connsiteX8" fmla="*/ 387895 w 441218"/>
              <a:gd name="connsiteY8" fmla="*/ 364008 h 467704"/>
              <a:gd name="connsiteX9" fmla="*/ 401891 w 441218"/>
              <a:gd name="connsiteY9" fmla="*/ 152947 h 467704"/>
              <a:gd name="connsiteX10" fmla="*/ 222571 w 441218"/>
              <a:gd name="connsiteY10" fmla="*/ 133892 h 467704"/>
              <a:gd name="connsiteX11" fmla="*/ 179240 w 441218"/>
              <a:gd name="connsiteY11" fmla="*/ 113697 h 467704"/>
              <a:gd name="connsiteX12" fmla="*/ 77356 w 441218"/>
              <a:gd name="connsiteY12" fmla="*/ 375548 h 467704"/>
              <a:gd name="connsiteX13" fmla="*/ 20206 w 441218"/>
              <a:gd name="connsiteY13" fmla="*/ 206477 h 467704"/>
              <a:gd name="connsiteX14" fmla="*/ 124025 w 441218"/>
              <a:gd name="connsiteY14" fmla="*/ 235528 h 467704"/>
              <a:gd name="connsiteX15" fmla="*/ 155098 w 441218"/>
              <a:gd name="connsiteY15" fmla="*/ 108267 h 467704"/>
              <a:gd name="connsiteX16" fmla="*/ 146836 w 441218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9812"/>
              <a:gd name="connsiteY0" fmla="*/ 0 h 467704"/>
              <a:gd name="connsiteX1" fmla="*/ 407137 w 459812"/>
              <a:gd name="connsiteY1" fmla="*/ 38101 h 467704"/>
              <a:gd name="connsiteX2" fmla="*/ 447618 w 459812"/>
              <a:gd name="connsiteY2" fmla="*/ 151607 h 467704"/>
              <a:gd name="connsiteX3" fmla="*/ 446671 w 459812"/>
              <a:gd name="connsiteY3" fmla="*/ 151693 h 467704"/>
              <a:gd name="connsiteX4" fmla="*/ 448028 w 459812"/>
              <a:gd name="connsiteY4" fmla="*/ 153370 h 467704"/>
              <a:gd name="connsiteX5" fmla="*/ 385013 w 459812"/>
              <a:gd name="connsiteY5" fmla="*/ 464196 h 467704"/>
              <a:gd name="connsiteX6" fmla="*/ 248950 w 459812"/>
              <a:gd name="connsiteY6" fmla="*/ 395523 h 467704"/>
              <a:gd name="connsiteX7" fmla="*/ 329913 w 459812"/>
              <a:gd name="connsiteY7" fmla="*/ 314560 h 467704"/>
              <a:gd name="connsiteX8" fmla="*/ 404514 w 459812"/>
              <a:gd name="connsiteY8" fmla="*/ 364008 h 467704"/>
              <a:gd name="connsiteX9" fmla="*/ 418510 w 459812"/>
              <a:gd name="connsiteY9" fmla="*/ 152947 h 467704"/>
              <a:gd name="connsiteX10" fmla="*/ 239190 w 459812"/>
              <a:gd name="connsiteY10" fmla="*/ 133892 h 467704"/>
              <a:gd name="connsiteX11" fmla="*/ 195859 w 459812"/>
              <a:gd name="connsiteY11" fmla="*/ 113697 h 467704"/>
              <a:gd name="connsiteX12" fmla="*/ 93975 w 459812"/>
              <a:gd name="connsiteY12" fmla="*/ 375548 h 467704"/>
              <a:gd name="connsiteX13" fmla="*/ 36825 w 459812"/>
              <a:gd name="connsiteY13" fmla="*/ 206477 h 467704"/>
              <a:gd name="connsiteX14" fmla="*/ 140644 w 459812"/>
              <a:gd name="connsiteY14" fmla="*/ 235528 h 467704"/>
              <a:gd name="connsiteX15" fmla="*/ 171717 w 459812"/>
              <a:gd name="connsiteY15" fmla="*/ 108267 h 467704"/>
              <a:gd name="connsiteX16" fmla="*/ 163455 w 459812"/>
              <a:gd name="connsiteY16" fmla="*/ 0 h 467704"/>
              <a:gd name="connsiteX0" fmla="*/ 163455 w 459812"/>
              <a:gd name="connsiteY0" fmla="*/ 0 h 464276"/>
              <a:gd name="connsiteX1" fmla="*/ 407137 w 459812"/>
              <a:gd name="connsiteY1" fmla="*/ 38101 h 464276"/>
              <a:gd name="connsiteX2" fmla="*/ 447618 w 459812"/>
              <a:gd name="connsiteY2" fmla="*/ 151607 h 464276"/>
              <a:gd name="connsiteX3" fmla="*/ 446671 w 459812"/>
              <a:gd name="connsiteY3" fmla="*/ 151693 h 464276"/>
              <a:gd name="connsiteX4" fmla="*/ 448028 w 459812"/>
              <a:gd name="connsiteY4" fmla="*/ 153370 h 464276"/>
              <a:gd name="connsiteX5" fmla="*/ 385013 w 459812"/>
              <a:gd name="connsiteY5" fmla="*/ 464196 h 464276"/>
              <a:gd name="connsiteX6" fmla="*/ 248950 w 459812"/>
              <a:gd name="connsiteY6" fmla="*/ 395523 h 464276"/>
              <a:gd name="connsiteX7" fmla="*/ 329913 w 459812"/>
              <a:gd name="connsiteY7" fmla="*/ 314560 h 464276"/>
              <a:gd name="connsiteX8" fmla="*/ 404514 w 459812"/>
              <a:gd name="connsiteY8" fmla="*/ 364008 h 464276"/>
              <a:gd name="connsiteX9" fmla="*/ 418510 w 459812"/>
              <a:gd name="connsiteY9" fmla="*/ 152947 h 464276"/>
              <a:gd name="connsiteX10" fmla="*/ 239190 w 459812"/>
              <a:gd name="connsiteY10" fmla="*/ 133892 h 464276"/>
              <a:gd name="connsiteX11" fmla="*/ 195859 w 459812"/>
              <a:gd name="connsiteY11" fmla="*/ 113697 h 464276"/>
              <a:gd name="connsiteX12" fmla="*/ 93975 w 459812"/>
              <a:gd name="connsiteY12" fmla="*/ 375548 h 464276"/>
              <a:gd name="connsiteX13" fmla="*/ 36825 w 459812"/>
              <a:gd name="connsiteY13" fmla="*/ 206477 h 464276"/>
              <a:gd name="connsiteX14" fmla="*/ 140644 w 459812"/>
              <a:gd name="connsiteY14" fmla="*/ 235528 h 464276"/>
              <a:gd name="connsiteX15" fmla="*/ 171717 w 459812"/>
              <a:gd name="connsiteY15" fmla="*/ 108267 h 464276"/>
              <a:gd name="connsiteX16" fmla="*/ 163455 w 459812"/>
              <a:gd name="connsiteY16" fmla="*/ 0 h 464276"/>
              <a:gd name="connsiteX0" fmla="*/ 163455 w 469035"/>
              <a:gd name="connsiteY0" fmla="*/ 0 h 464276"/>
              <a:gd name="connsiteX1" fmla="*/ 407137 w 469035"/>
              <a:gd name="connsiteY1" fmla="*/ 38101 h 464276"/>
              <a:gd name="connsiteX2" fmla="*/ 447618 w 469035"/>
              <a:gd name="connsiteY2" fmla="*/ 151607 h 464276"/>
              <a:gd name="connsiteX3" fmla="*/ 446671 w 469035"/>
              <a:gd name="connsiteY3" fmla="*/ 151693 h 464276"/>
              <a:gd name="connsiteX4" fmla="*/ 459934 w 469035"/>
              <a:gd name="connsiteY4" fmla="*/ 146227 h 464276"/>
              <a:gd name="connsiteX5" fmla="*/ 385013 w 469035"/>
              <a:gd name="connsiteY5" fmla="*/ 464196 h 464276"/>
              <a:gd name="connsiteX6" fmla="*/ 248950 w 469035"/>
              <a:gd name="connsiteY6" fmla="*/ 395523 h 464276"/>
              <a:gd name="connsiteX7" fmla="*/ 329913 w 469035"/>
              <a:gd name="connsiteY7" fmla="*/ 314560 h 464276"/>
              <a:gd name="connsiteX8" fmla="*/ 404514 w 469035"/>
              <a:gd name="connsiteY8" fmla="*/ 364008 h 464276"/>
              <a:gd name="connsiteX9" fmla="*/ 418510 w 469035"/>
              <a:gd name="connsiteY9" fmla="*/ 152947 h 464276"/>
              <a:gd name="connsiteX10" fmla="*/ 239190 w 469035"/>
              <a:gd name="connsiteY10" fmla="*/ 133892 h 464276"/>
              <a:gd name="connsiteX11" fmla="*/ 195859 w 469035"/>
              <a:gd name="connsiteY11" fmla="*/ 113697 h 464276"/>
              <a:gd name="connsiteX12" fmla="*/ 93975 w 469035"/>
              <a:gd name="connsiteY12" fmla="*/ 375548 h 464276"/>
              <a:gd name="connsiteX13" fmla="*/ 36825 w 469035"/>
              <a:gd name="connsiteY13" fmla="*/ 206477 h 464276"/>
              <a:gd name="connsiteX14" fmla="*/ 140644 w 469035"/>
              <a:gd name="connsiteY14" fmla="*/ 235528 h 464276"/>
              <a:gd name="connsiteX15" fmla="*/ 171717 w 469035"/>
              <a:gd name="connsiteY15" fmla="*/ 108267 h 464276"/>
              <a:gd name="connsiteX16" fmla="*/ 163455 w 469035"/>
              <a:gd name="connsiteY16" fmla="*/ 0 h 464276"/>
              <a:gd name="connsiteX0" fmla="*/ 163455 w 447618"/>
              <a:gd name="connsiteY0" fmla="*/ 0 h 464276"/>
              <a:gd name="connsiteX1" fmla="*/ 407137 w 447618"/>
              <a:gd name="connsiteY1" fmla="*/ 38101 h 464276"/>
              <a:gd name="connsiteX2" fmla="*/ 447618 w 447618"/>
              <a:gd name="connsiteY2" fmla="*/ 151607 h 464276"/>
              <a:gd name="connsiteX3" fmla="*/ 446671 w 447618"/>
              <a:gd name="connsiteY3" fmla="*/ 151693 h 464276"/>
              <a:gd name="connsiteX4" fmla="*/ 385013 w 447618"/>
              <a:gd name="connsiteY4" fmla="*/ 464196 h 464276"/>
              <a:gd name="connsiteX5" fmla="*/ 248950 w 447618"/>
              <a:gd name="connsiteY5" fmla="*/ 395523 h 464276"/>
              <a:gd name="connsiteX6" fmla="*/ 329913 w 447618"/>
              <a:gd name="connsiteY6" fmla="*/ 314560 h 464276"/>
              <a:gd name="connsiteX7" fmla="*/ 404514 w 447618"/>
              <a:gd name="connsiteY7" fmla="*/ 364008 h 464276"/>
              <a:gd name="connsiteX8" fmla="*/ 418510 w 447618"/>
              <a:gd name="connsiteY8" fmla="*/ 152947 h 464276"/>
              <a:gd name="connsiteX9" fmla="*/ 239190 w 447618"/>
              <a:gd name="connsiteY9" fmla="*/ 133892 h 464276"/>
              <a:gd name="connsiteX10" fmla="*/ 195859 w 447618"/>
              <a:gd name="connsiteY10" fmla="*/ 113697 h 464276"/>
              <a:gd name="connsiteX11" fmla="*/ 93975 w 447618"/>
              <a:gd name="connsiteY11" fmla="*/ 375548 h 464276"/>
              <a:gd name="connsiteX12" fmla="*/ 36825 w 447618"/>
              <a:gd name="connsiteY12" fmla="*/ 206477 h 464276"/>
              <a:gd name="connsiteX13" fmla="*/ 140644 w 447618"/>
              <a:gd name="connsiteY13" fmla="*/ 235528 h 464276"/>
              <a:gd name="connsiteX14" fmla="*/ 171717 w 447618"/>
              <a:gd name="connsiteY14" fmla="*/ 108267 h 464276"/>
              <a:gd name="connsiteX15" fmla="*/ 163455 w 44761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387845 w 466588"/>
              <a:gd name="connsiteY7" fmla="*/ 342577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87845 w 473031"/>
              <a:gd name="connsiteY7" fmla="*/ 342577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97370 w 473031"/>
              <a:gd name="connsiteY7" fmla="*/ 364009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3031" h="464276">
                <a:moveTo>
                  <a:pt x="163455" y="0"/>
                </a:moveTo>
                <a:cubicBezTo>
                  <a:pt x="224838" y="40482"/>
                  <a:pt x="302892" y="66676"/>
                  <a:pt x="407137" y="38101"/>
                </a:cubicBezTo>
                <a:lnTo>
                  <a:pt x="447618" y="151607"/>
                </a:lnTo>
                <a:lnTo>
                  <a:pt x="446671" y="151693"/>
                </a:lnTo>
                <a:cubicBezTo>
                  <a:pt x="509462" y="324917"/>
                  <a:pt x="448428" y="452897"/>
                  <a:pt x="385013" y="464196"/>
                </a:cubicBezTo>
                <a:cubicBezTo>
                  <a:pt x="244677" y="466455"/>
                  <a:pt x="258133" y="420462"/>
                  <a:pt x="248950" y="395523"/>
                </a:cubicBezTo>
                <a:cubicBezTo>
                  <a:pt x="248950" y="350808"/>
                  <a:pt x="305176" y="319812"/>
                  <a:pt x="329913" y="314560"/>
                </a:cubicBezTo>
                <a:cubicBezTo>
                  <a:pt x="354650" y="309308"/>
                  <a:pt x="385079" y="334951"/>
                  <a:pt x="397370" y="364009"/>
                </a:cubicBezTo>
                <a:cubicBezTo>
                  <a:pt x="405786" y="337867"/>
                  <a:pt x="472257" y="288931"/>
                  <a:pt x="418510" y="152947"/>
                </a:cubicBezTo>
                <a:cubicBezTo>
                  <a:pt x="371955" y="155180"/>
                  <a:pt x="293139" y="155393"/>
                  <a:pt x="239190" y="133892"/>
                </a:cubicBezTo>
                <a:lnTo>
                  <a:pt x="195859" y="113697"/>
                </a:lnTo>
                <a:cubicBezTo>
                  <a:pt x="204201" y="178579"/>
                  <a:pt x="201443" y="391042"/>
                  <a:pt x="93975" y="375548"/>
                </a:cubicBezTo>
                <a:cubicBezTo>
                  <a:pt x="-13493" y="360054"/>
                  <a:pt x="-23340" y="246483"/>
                  <a:pt x="36825" y="206477"/>
                </a:cubicBezTo>
                <a:cubicBezTo>
                  <a:pt x="96990" y="166471"/>
                  <a:pt x="121337" y="216972"/>
                  <a:pt x="140644" y="235528"/>
                </a:cubicBezTo>
                <a:cubicBezTo>
                  <a:pt x="160527" y="233590"/>
                  <a:pt x="166121" y="262606"/>
                  <a:pt x="171717" y="108267"/>
                </a:cubicBezTo>
                <a:lnTo>
                  <a:pt x="163455" y="0"/>
                </a:lnTo>
                <a:close/>
              </a:path>
            </a:pathLst>
          </a:custGeom>
          <a:solidFill>
            <a:srgbClr val="005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任意多边形 285"/>
          <p:cNvSpPr/>
          <p:nvPr/>
        </p:nvSpPr>
        <p:spPr>
          <a:xfrm>
            <a:off x="1885528" y="5424251"/>
            <a:ext cx="327936" cy="321866"/>
          </a:xfrm>
          <a:custGeom>
            <a:avLst/>
            <a:gdLst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17704 w 486666"/>
              <a:gd name="connsiteY12" fmla="*/ 375849 h 476486"/>
              <a:gd name="connsiteX13" fmla="*/ 430443 w 486666"/>
              <a:gd name="connsiteY13" fmla="*/ 361307 h 476486"/>
              <a:gd name="connsiteX14" fmla="*/ 452077 w 486666"/>
              <a:gd name="connsiteY14" fmla="*/ 217587 h 476486"/>
              <a:gd name="connsiteX15" fmla="*/ 444392 w 486666"/>
              <a:gd name="connsiteY15" fmla="*/ 152881 h 476486"/>
              <a:gd name="connsiteX16" fmla="*/ 391210 w 486666"/>
              <a:gd name="connsiteY16" fmla="*/ 157709 h 476486"/>
              <a:gd name="connsiteX17" fmla="*/ 249990 w 486666"/>
              <a:gd name="connsiteY17" fmla="*/ 133892 h 476486"/>
              <a:gd name="connsiteX18" fmla="*/ 206659 w 486666"/>
              <a:gd name="connsiteY18" fmla="*/ 113697 h 476486"/>
              <a:gd name="connsiteX19" fmla="*/ 200338 w 486666"/>
              <a:gd name="connsiteY19" fmla="*/ 180471 h 476486"/>
              <a:gd name="connsiteX20" fmla="*/ 187207 w 486666"/>
              <a:gd name="connsiteY20" fmla="*/ 264775 h 476486"/>
              <a:gd name="connsiteX21" fmla="*/ 159844 w 486666"/>
              <a:gd name="connsiteY21" fmla="*/ 295281 h 476486"/>
              <a:gd name="connsiteX22" fmla="*/ 157459 w 486666"/>
              <a:gd name="connsiteY22" fmla="*/ 295281 h 476486"/>
              <a:gd name="connsiteX23" fmla="*/ 155564 w 486666"/>
              <a:gd name="connsiteY23" fmla="*/ 304668 h 476486"/>
              <a:gd name="connsiteX24" fmla="*/ 80963 w 486666"/>
              <a:gd name="connsiteY24" fmla="*/ 354116 h 476486"/>
              <a:gd name="connsiteX25" fmla="*/ 0 w 486666"/>
              <a:gd name="connsiteY25" fmla="*/ 273153 h 476486"/>
              <a:gd name="connsiteX26" fmla="*/ 80963 w 486666"/>
              <a:gd name="connsiteY26" fmla="*/ 192190 h 476486"/>
              <a:gd name="connsiteX27" fmla="*/ 138213 w 486666"/>
              <a:gd name="connsiteY27" fmla="*/ 215903 h 476486"/>
              <a:gd name="connsiteX28" fmla="*/ 151444 w 486666"/>
              <a:gd name="connsiteY28" fmla="*/ 235528 h 476486"/>
              <a:gd name="connsiteX29" fmla="*/ 182517 w 486666"/>
              <a:gd name="connsiteY29" fmla="*/ 174942 h 476486"/>
              <a:gd name="connsiteX30" fmla="*/ 202785 w 486666"/>
              <a:gd name="connsiteY30" fmla="*/ 111891 h 476486"/>
              <a:gd name="connsiteX31" fmla="*/ 190924 w 486666"/>
              <a:gd name="connsiteY31" fmla="*/ 106363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30443 w 486666"/>
              <a:gd name="connsiteY12" fmla="*/ 361307 h 476486"/>
              <a:gd name="connsiteX13" fmla="*/ 452077 w 486666"/>
              <a:gd name="connsiteY13" fmla="*/ 217587 h 476486"/>
              <a:gd name="connsiteX14" fmla="*/ 444392 w 486666"/>
              <a:gd name="connsiteY14" fmla="*/ 152881 h 476486"/>
              <a:gd name="connsiteX15" fmla="*/ 391210 w 486666"/>
              <a:gd name="connsiteY15" fmla="*/ 157709 h 476486"/>
              <a:gd name="connsiteX16" fmla="*/ 249990 w 486666"/>
              <a:gd name="connsiteY16" fmla="*/ 133892 h 476486"/>
              <a:gd name="connsiteX17" fmla="*/ 206659 w 486666"/>
              <a:gd name="connsiteY17" fmla="*/ 113697 h 476486"/>
              <a:gd name="connsiteX18" fmla="*/ 200338 w 486666"/>
              <a:gd name="connsiteY18" fmla="*/ 180471 h 476486"/>
              <a:gd name="connsiteX19" fmla="*/ 187207 w 486666"/>
              <a:gd name="connsiteY19" fmla="*/ 264775 h 476486"/>
              <a:gd name="connsiteX20" fmla="*/ 159844 w 486666"/>
              <a:gd name="connsiteY20" fmla="*/ 295281 h 476486"/>
              <a:gd name="connsiteX21" fmla="*/ 157459 w 486666"/>
              <a:gd name="connsiteY21" fmla="*/ 295281 h 476486"/>
              <a:gd name="connsiteX22" fmla="*/ 155564 w 486666"/>
              <a:gd name="connsiteY22" fmla="*/ 304668 h 476486"/>
              <a:gd name="connsiteX23" fmla="*/ 80963 w 486666"/>
              <a:gd name="connsiteY23" fmla="*/ 354116 h 476486"/>
              <a:gd name="connsiteX24" fmla="*/ 0 w 486666"/>
              <a:gd name="connsiteY24" fmla="*/ 273153 h 476486"/>
              <a:gd name="connsiteX25" fmla="*/ 80963 w 486666"/>
              <a:gd name="connsiteY25" fmla="*/ 192190 h 476486"/>
              <a:gd name="connsiteX26" fmla="*/ 138213 w 486666"/>
              <a:gd name="connsiteY26" fmla="*/ 215903 h 476486"/>
              <a:gd name="connsiteX27" fmla="*/ 151444 w 486666"/>
              <a:gd name="connsiteY27" fmla="*/ 235528 h 476486"/>
              <a:gd name="connsiteX28" fmla="*/ 182517 w 486666"/>
              <a:gd name="connsiteY28" fmla="*/ 174942 h 476486"/>
              <a:gd name="connsiteX29" fmla="*/ 202785 w 486666"/>
              <a:gd name="connsiteY29" fmla="*/ 111891 h 476486"/>
              <a:gd name="connsiteX30" fmla="*/ 190924 w 486666"/>
              <a:gd name="connsiteY30" fmla="*/ 106363 h 476486"/>
              <a:gd name="connsiteX31" fmla="*/ 174255 w 486666"/>
              <a:gd name="connsiteY31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52077 w 486666"/>
              <a:gd name="connsiteY12" fmla="*/ 217587 h 476486"/>
              <a:gd name="connsiteX13" fmla="*/ 444392 w 486666"/>
              <a:gd name="connsiteY13" fmla="*/ 152881 h 476486"/>
              <a:gd name="connsiteX14" fmla="*/ 391210 w 486666"/>
              <a:gd name="connsiteY14" fmla="*/ 157709 h 476486"/>
              <a:gd name="connsiteX15" fmla="*/ 249990 w 486666"/>
              <a:gd name="connsiteY15" fmla="*/ 133892 h 476486"/>
              <a:gd name="connsiteX16" fmla="*/ 206659 w 486666"/>
              <a:gd name="connsiteY16" fmla="*/ 113697 h 476486"/>
              <a:gd name="connsiteX17" fmla="*/ 200338 w 486666"/>
              <a:gd name="connsiteY17" fmla="*/ 180471 h 476486"/>
              <a:gd name="connsiteX18" fmla="*/ 187207 w 486666"/>
              <a:gd name="connsiteY18" fmla="*/ 264775 h 476486"/>
              <a:gd name="connsiteX19" fmla="*/ 159844 w 486666"/>
              <a:gd name="connsiteY19" fmla="*/ 295281 h 476486"/>
              <a:gd name="connsiteX20" fmla="*/ 157459 w 486666"/>
              <a:gd name="connsiteY20" fmla="*/ 295281 h 476486"/>
              <a:gd name="connsiteX21" fmla="*/ 155564 w 486666"/>
              <a:gd name="connsiteY21" fmla="*/ 304668 h 476486"/>
              <a:gd name="connsiteX22" fmla="*/ 80963 w 486666"/>
              <a:gd name="connsiteY22" fmla="*/ 354116 h 476486"/>
              <a:gd name="connsiteX23" fmla="*/ 0 w 486666"/>
              <a:gd name="connsiteY23" fmla="*/ 273153 h 476486"/>
              <a:gd name="connsiteX24" fmla="*/ 80963 w 486666"/>
              <a:gd name="connsiteY24" fmla="*/ 192190 h 476486"/>
              <a:gd name="connsiteX25" fmla="*/ 138213 w 486666"/>
              <a:gd name="connsiteY25" fmla="*/ 215903 h 476486"/>
              <a:gd name="connsiteX26" fmla="*/ 151444 w 486666"/>
              <a:gd name="connsiteY26" fmla="*/ 235528 h 476486"/>
              <a:gd name="connsiteX27" fmla="*/ 182517 w 486666"/>
              <a:gd name="connsiteY27" fmla="*/ 174942 h 476486"/>
              <a:gd name="connsiteX28" fmla="*/ 202785 w 486666"/>
              <a:gd name="connsiteY28" fmla="*/ 111891 h 476486"/>
              <a:gd name="connsiteX29" fmla="*/ 190924 w 486666"/>
              <a:gd name="connsiteY29" fmla="*/ 106363 h 476486"/>
              <a:gd name="connsiteX30" fmla="*/ 174255 w 486666"/>
              <a:gd name="connsiteY30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44392 w 486666"/>
              <a:gd name="connsiteY12" fmla="*/ 152881 h 476486"/>
              <a:gd name="connsiteX13" fmla="*/ 391210 w 486666"/>
              <a:gd name="connsiteY13" fmla="*/ 157709 h 476486"/>
              <a:gd name="connsiteX14" fmla="*/ 249990 w 486666"/>
              <a:gd name="connsiteY14" fmla="*/ 133892 h 476486"/>
              <a:gd name="connsiteX15" fmla="*/ 206659 w 486666"/>
              <a:gd name="connsiteY15" fmla="*/ 113697 h 476486"/>
              <a:gd name="connsiteX16" fmla="*/ 200338 w 486666"/>
              <a:gd name="connsiteY16" fmla="*/ 180471 h 476486"/>
              <a:gd name="connsiteX17" fmla="*/ 187207 w 486666"/>
              <a:gd name="connsiteY17" fmla="*/ 264775 h 476486"/>
              <a:gd name="connsiteX18" fmla="*/ 159844 w 486666"/>
              <a:gd name="connsiteY18" fmla="*/ 295281 h 476486"/>
              <a:gd name="connsiteX19" fmla="*/ 157459 w 486666"/>
              <a:gd name="connsiteY19" fmla="*/ 295281 h 476486"/>
              <a:gd name="connsiteX20" fmla="*/ 155564 w 486666"/>
              <a:gd name="connsiteY20" fmla="*/ 304668 h 476486"/>
              <a:gd name="connsiteX21" fmla="*/ 80963 w 486666"/>
              <a:gd name="connsiteY21" fmla="*/ 354116 h 476486"/>
              <a:gd name="connsiteX22" fmla="*/ 0 w 486666"/>
              <a:gd name="connsiteY22" fmla="*/ 273153 h 476486"/>
              <a:gd name="connsiteX23" fmla="*/ 80963 w 486666"/>
              <a:gd name="connsiteY23" fmla="*/ 192190 h 476486"/>
              <a:gd name="connsiteX24" fmla="*/ 138213 w 486666"/>
              <a:gd name="connsiteY24" fmla="*/ 215903 h 476486"/>
              <a:gd name="connsiteX25" fmla="*/ 151444 w 486666"/>
              <a:gd name="connsiteY25" fmla="*/ 235528 h 476486"/>
              <a:gd name="connsiteX26" fmla="*/ 182517 w 486666"/>
              <a:gd name="connsiteY26" fmla="*/ 174942 h 476486"/>
              <a:gd name="connsiteX27" fmla="*/ 202785 w 486666"/>
              <a:gd name="connsiteY27" fmla="*/ 111891 h 476486"/>
              <a:gd name="connsiteX28" fmla="*/ 190924 w 486666"/>
              <a:gd name="connsiteY28" fmla="*/ 106363 h 476486"/>
              <a:gd name="connsiteX29" fmla="*/ 174255 w 486666"/>
              <a:gd name="connsiteY29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391210 w 486666"/>
              <a:gd name="connsiteY12" fmla="*/ 157709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72228 w 486666"/>
              <a:gd name="connsiteY7" fmla="*/ 470124 h 476486"/>
              <a:gd name="connsiteX8" fmla="*/ 340713 w 486666"/>
              <a:gd name="connsiteY8" fmla="*/ 476486 h 476486"/>
              <a:gd name="connsiteX9" fmla="*/ 259750 w 486666"/>
              <a:gd name="connsiteY9" fmla="*/ 395523 h 476486"/>
              <a:gd name="connsiteX10" fmla="*/ 340713 w 486666"/>
              <a:gd name="connsiteY10" fmla="*/ 314560 h 476486"/>
              <a:gd name="connsiteX11" fmla="*/ 415314 w 486666"/>
              <a:gd name="connsiteY11" fmla="*/ 364008 h 476486"/>
              <a:gd name="connsiteX12" fmla="*/ 429310 w 486666"/>
              <a:gd name="connsiteY12" fmla="*/ 152947 h 476486"/>
              <a:gd name="connsiteX13" fmla="*/ 249990 w 486666"/>
              <a:gd name="connsiteY13" fmla="*/ 133892 h 476486"/>
              <a:gd name="connsiteX14" fmla="*/ 206659 w 486666"/>
              <a:gd name="connsiteY14" fmla="*/ 113697 h 476486"/>
              <a:gd name="connsiteX15" fmla="*/ 200338 w 486666"/>
              <a:gd name="connsiteY15" fmla="*/ 180471 h 476486"/>
              <a:gd name="connsiteX16" fmla="*/ 187207 w 486666"/>
              <a:gd name="connsiteY16" fmla="*/ 264775 h 476486"/>
              <a:gd name="connsiteX17" fmla="*/ 159844 w 486666"/>
              <a:gd name="connsiteY17" fmla="*/ 295281 h 476486"/>
              <a:gd name="connsiteX18" fmla="*/ 157459 w 486666"/>
              <a:gd name="connsiteY18" fmla="*/ 295281 h 476486"/>
              <a:gd name="connsiteX19" fmla="*/ 155564 w 486666"/>
              <a:gd name="connsiteY19" fmla="*/ 304668 h 476486"/>
              <a:gd name="connsiteX20" fmla="*/ 80963 w 486666"/>
              <a:gd name="connsiteY20" fmla="*/ 354116 h 476486"/>
              <a:gd name="connsiteX21" fmla="*/ 0 w 486666"/>
              <a:gd name="connsiteY21" fmla="*/ 273153 h 476486"/>
              <a:gd name="connsiteX22" fmla="*/ 80963 w 486666"/>
              <a:gd name="connsiteY22" fmla="*/ 192190 h 476486"/>
              <a:gd name="connsiteX23" fmla="*/ 138213 w 486666"/>
              <a:gd name="connsiteY23" fmla="*/ 215903 h 476486"/>
              <a:gd name="connsiteX24" fmla="*/ 151444 w 486666"/>
              <a:gd name="connsiteY24" fmla="*/ 235528 h 476486"/>
              <a:gd name="connsiteX25" fmla="*/ 182517 w 486666"/>
              <a:gd name="connsiteY25" fmla="*/ 174942 h 476486"/>
              <a:gd name="connsiteX26" fmla="*/ 202785 w 486666"/>
              <a:gd name="connsiteY26" fmla="*/ 111891 h 476486"/>
              <a:gd name="connsiteX27" fmla="*/ 190924 w 486666"/>
              <a:gd name="connsiteY27" fmla="*/ 106363 h 476486"/>
              <a:gd name="connsiteX28" fmla="*/ 174255 w 486666"/>
              <a:gd name="connsiteY28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86666"/>
              <a:gd name="connsiteY0" fmla="*/ 0 h 476486"/>
              <a:gd name="connsiteX1" fmla="*/ 417937 w 486666"/>
              <a:gd name="connsiteY1" fmla="*/ 38101 h 476486"/>
              <a:gd name="connsiteX2" fmla="*/ 458418 w 486666"/>
              <a:gd name="connsiteY2" fmla="*/ 151607 h 476486"/>
              <a:gd name="connsiteX3" fmla="*/ 457471 w 486666"/>
              <a:gd name="connsiteY3" fmla="*/ 151693 h 476486"/>
              <a:gd name="connsiteX4" fmla="*/ 458828 w 486666"/>
              <a:gd name="connsiteY4" fmla="*/ 153370 h 476486"/>
              <a:gd name="connsiteX5" fmla="*/ 391051 w 486666"/>
              <a:gd name="connsiteY5" fmla="*/ 459434 h 476486"/>
              <a:gd name="connsiteX6" fmla="*/ 391639 w 486666"/>
              <a:gd name="connsiteY6" fmla="*/ 457036 h 476486"/>
              <a:gd name="connsiteX7" fmla="*/ 340713 w 486666"/>
              <a:gd name="connsiteY7" fmla="*/ 476486 h 476486"/>
              <a:gd name="connsiteX8" fmla="*/ 259750 w 486666"/>
              <a:gd name="connsiteY8" fmla="*/ 395523 h 476486"/>
              <a:gd name="connsiteX9" fmla="*/ 340713 w 486666"/>
              <a:gd name="connsiteY9" fmla="*/ 314560 h 476486"/>
              <a:gd name="connsiteX10" fmla="*/ 415314 w 486666"/>
              <a:gd name="connsiteY10" fmla="*/ 364008 h 476486"/>
              <a:gd name="connsiteX11" fmla="*/ 429310 w 486666"/>
              <a:gd name="connsiteY11" fmla="*/ 152947 h 476486"/>
              <a:gd name="connsiteX12" fmla="*/ 249990 w 486666"/>
              <a:gd name="connsiteY12" fmla="*/ 133892 h 476486"/>
              <a:gd name="connsiteX13" fmla="*/ 206659 w 486666"/>
              <a:gd name="connsiteY13" fmla="*/ 113697 h 476486"/>
              <a:gd name="connsiteX14" fmla="*/ 200338 w 486666"/>
              <a:gd name="connsiteY14" fmla="*/ 180471 h 476486"/>
              <a:gd name="connsiteX15" fmla="*/ 187207 w 486666"/>
              <a:gd name="connsiteY15" fmla="*/ 264775 h 476486"/>
              <a:gd name="connsiteX16" fmla="*/ 159844 w 486666"/>
              <a:gd name="connsiteY16" fmla="*/ 295281 h 476486"/>
              <a:gd name="connsiteX17" fmla="*/ 157459 w 486666"/>
              <a:gd name="connsiteY17" fmla="*/ 295281 h 476486"/>
              <a:gd name="connsiteX18" fmla="*/ 155564 w 486666"/>
              <a:gd name="connsiteY18" fmla="*/ 304668 h 476486"/>
              <a:gd name="connsiteX19" fmla="*/ 80963 w 486666"/>
              <a:gd name="connsiteY19" fmla="*/ 354116 h 476486"/>
              <a:gd name="connsiteX20" fmla="*/ 0 w 486666"/>
              <a:gd name="connsiteY20" fmla="*/ 273153 h 476486"/>
              <a:gd name="connsiteX21" fmla="*/ 80963 w 486666"/>
              <a:gd name="connsiteY21" fmla="*/ 192190 h 476486"/>
              <a:gd name="connsiteX22" fmla="*/ 138213 w 486666"/>
              <a:gd name="connsiteY22" fmla="*/ 215903 h 476486"/>
              <a:gd name="connsiteX23" fmla="*/ 151444 w 486666"/>
              <a:gd name="connsiteY23" fmla="*/ 235528 h 476486"/>
              <a:gd name="connsiteX24" fmla="*/ 182517 w 486666"/>
              <a:gd name="connsiteY24" fmla="*/ 174942 h 476486"/>
              <a:gd name="connsiteX25" fmla="*/ 202785 w 486666"/>
              <a:gd name="connsiteY25" fmla="*/ 111891 h 476486"/>
              <a:gd name="connsiteX26" fmla="*/ 190924 w 486666"/>
              <a:gd name="connsiteY26" fmla="*/ 106363 h 476486"/>
              <a:gd name="connsiteX27" fmla="*/ 174255 w 486666"/>
              <a:gd name="connsiteY27" fmla="*/ 0 h 476486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91639 w 479658"/>
              <a:gd name="connsiteY6" fmla="*/ 457036 h 476486"/>
              <a:gd name="connsiteX7" fmla="*/ 340713 w 479658"/>
              <a:gd name="connsiteY7" fmla="*/ 476486 h 476486"/>
              <a:gd name="connsiteX8" fmla="*/ 259750 w 479658"/>
              <a:gd name="connsiteY8" fmla="*/ 395523 h 476486"/>
              <a:gd name="connsiteX9" fmla="*/ 340713 w 479658"/>
              <a:gd name="connsiteY9" fmla="*/ 314560 h 476486"/>
              <a:gd name="connsiteX10" fmla="*/ 415314 w 479658"/>
              <a:gd name="connsiteY10" fmla="*/ 364008 h 476486"/>
              <a:gd name="connsiteX11" fmla="*/ 429310 w 479658"/>
              <a:gd name="connsiteY11" fmla="*/ 152947 h 476486"/>
              <a:gd name="connsiteX12" fmla="*/ 249990 w 479658"/>
              <a:gd name="connsiteY12" fmla="*/ 133892 h 476486"/>
              <a:gd name="connsiteX13" fmla="*/ 206659 w 479658"/>
              <a:gd name="connsiteY13" fmla="*/ 113697 h 476486"/>
              <a:gd name="connsiteX14" fmla="*/ 200338 w 479658"/>
              <a:gd name="connsiteY14" fmla="*/ 180471 h 476486"/>
              <a:gd name="connsiteX15" fmla="*/ 187207 w 479658"/>
              <a:gd name="connsiteY15" fmla="*/ 264775 h 476486"/>
              <a:gd name="connsiteX16" fmla="*/ 159844 w 479658"/>
              <a:gd name="connsiteY16" fmla="*/ 295281 h 476486"/>
              <a:gd name="connsiteX17" fmla="*/ 157459 w 479658"/>
              <a:gd name="connsiteY17" fmla="*/ 295281 h 476486"/>
              <a:gd name="connsiteX18" fmla="*/ 155564 w 479658"/>
              <a:gd name="connsiteY18" fmla="*/ 304668 h 476486"/>
              <a:gd name="connsiteX19" fmla="*/ 80963 w 479658"/>
              <a:gd name="connsiteY19" fmla="*/ 354116 h 476486"/>
              <a:gd name="connsiteX20" fmla="*/ 0 w 479658"/>
              <a:gd name="connsiteY20" fmla="*/ 273153 h 476486"/>
              <a:gd name="connsiteX21" fmla="*/ 80963 w 479658"/>
              <a:gd name="connsiteY21" fmla="*/ 192190 h 476486"/>
              <a:gd name="connsiteX22" fmla="*/ 138213 w 479658"/>
              <a:gd name="connsiteY22" fmla="*/ 215903 h 476486"/>
              <a:gd name="connsiteX23" fmla="*/ 151444 w 479658"/>
              <a:gd name="connsiteY23" fmla="*/ 235528 h 476486"/>
              <a:gd name="connsiteX24" fmla="*/ 182517 w 479658"/>
              <a:gd name="connsiteY24" fmla="*/ 174942 h 476486"/>
              <a:gd name="connsiteX25" fmla="*/ 202785 w 479658"/>
              <a:gd name="connsiteY25" fmla="*/ 111891 h 476486"/>
              <a:gd name="connsiteX26" fmla="*/ 190924 w 479658"/>
              <a:gd name="connsiteY26" fmla="*/ 106363 h 476486"/>
              <a:gd name="connsiteX27" fmla="*/ 174255 w 479658"/>
              <a:gd name="connsiteY27" fmla="*/ 0 h 476486"/>
              <a:gd name="connsiteX0" fmla="*/ 174255 w 479658"/>
              <a:gd name="connsiteY0" fmla="*/ 0 h 477221"/>
              <a:gd name="connsiteX1" fmla="*/ 417937 w 479658"/>
              <a:gd name="connsiteY1" fmla="*/ 38101 h 477221"/>
              <a:gd name="connsiteX2" fmla="*/ 458418 w 479658"/>
              <a:gd name="connsiteY2" fmla="*/ 151607 h 477221"/>
              <a:gd name="connsiteX3" fmla="*/ 457471 w 479658"/>
              <a:gd name="connsiteY3" fmla="*/ 151693 h 477221"/>
              <a:gd name="connsiteX4" fmla="*/ 458828 w 479658"/>
              <a:gd name="connsiteY4" fmla="*/ 153370 h 477221"/>
              <a:gd name="connsiteX5" fmla="*/ 391051 w 479658"/>
              <a:gd name="connsiteY5" fmla="*/ 459434 h 477221"/>
              <a:gd name="connsiteX6" fmla="*/ 424977 w 479658"/>
              <a:gd name="connsiteY6" fmla="*/ 430842 h 477221"/>
              <a:gd name="connsiteX7" fmla="*/ 340713 w 479658"/>
              <a:gd name="connsiteY7" fmla="*/ 476486 h 477221"/>
              <a:gd name="connsiteX8" fmla="*/ 259750 w 479658"/>
              <a:gd name="connsiteY8" fmla="*/ 395523 h 477221"/>
              <a:gd name="connsiteX9" fmla="*/ 340713 w 479658"/>
              <a:gd name="connsiteY9" fmla="*/ 314560 h 477221"/>
              <a:gd name="connsiteX10" fmla="*/ 415314 w 479658"/>
              <a:gd name="connsiteY10" fmla="*/ 364008 h 477221"/>
              <a:gd name="connsiteX11" fmla="*/ 429310 w 479658"/>
              <a:gd name="connsiteY11" fmla="*/ 152947 h 477221"/>
              <a:gd name="connsiteX12" fmla="*/ 249990 w 479658"/>
              <a:gd name="connsiteY12" fmla="*/ 133892 h 477221"/>
              <a:gd name="connsiteX13" fmla="*/ 206659 w 479658"/>
              <a:gd name="connsiteY13" fmla="*/ 113697 h 477221"/>
              <a:gd name="connsiteX14" fmla="*/ 200338 w 479658"/>
              <a:gd name="connsiteY14" fmla="*/ 180471 h 477221"/>
              <a:gd name="connsiteX15" fmla="*/ 187207 w 479658"/>
              <a:gd name="connsiteY15" fmla="*/ 264775 h 477221"/>
              <a:gd name="connsiteX16" fmla="*/ 159844 w 479658"/>
              <a:gd name="connsiteY16" fmla="*/ 295281 h 477221"/>
              <a:gd name="connsiteX17" fmla="*/ 157459 w 479658"/>
              <a:gd name="connsiteY17" fmla="*/ 295281 h 477221"/>
              <a:gd name="connsiteX18" fmla="*/ 155564 w 479658"/>
              <a:gd name="connsiteY18" fmla="*/ 304668 h 477221"/>
              <a:gd name="connsiteX19" fmla="*/ 80963 w 479658"/>
              <a:gd name="connsiteY19" fmla="*/ 354116 h 477221"/>
              <a:gd name="connsiteX20" fmla="*/ 0 w 479658"/>
              <a:gd name="connsiteY20" fmla="*/ 273153 h 477221"/>
              <a:gd name="connsiteX21" fmla="*/ 80963 w 479658"/>
              <a:gd name="connsiteY21" fmla="*/ 192190 h 477221"/>
              <a:gd name="connsiteX22" fmla="*/ 138213 w 479658"/>
              <a:gd name="connsiteY22" fmla="*/ 215903 h 477221"/>
              <a:gd name="connsiteX23" fmla="*/ 151444 w 479658"/>
              <a:gd name="connsiteY23" fmla="*/ 235528 h 477221"/>
              <a:gd name="connsiteX24" fmla="*/ 182517 w 479658"/>
              <a:gd name="connsiteY24" fmla="*/ 174942 h 477221"/>
              <a:gd name="connsiteX25" fmla="*/ 202785 w 479658"/>
              <a:gd name="connsiteY25" fmla="*/ 111891 h 477221"/>
              <a:gd name="connsiteX26" fmla="*/ 190924 w 479658"/>
              <a:gd name="connsiteY26" fmla="*/ 106363 h 477221"/>
              <a:gd name="connsiteX27" fmla="*/ 174255 w 479658"/>
              <a:gd name="connsiteY27" fmla="*/ 0 h 477221"/>
              <a:gd name="connsiteX0" fmla="*/ 174255 w 479658"/>
              <a:gd name="connsiteY0" fmla="*/ 0 h 476486"/>
              <a:gd name="connsiteX1" fmla="*/ 417937 w 479658"/>
              <a:gd name="connsiteY1" fmla="*/ 38101 h 476486"/>
              <a:gd name="connsiteX2" fmla="*/ 458418 w 479658"/>
              <a:gd name="connsiteY2" fmla="*/ 151607 h 476486"/>
              <a:gd name="connsiteX3" fmla="*/ 457471 w 479658"/>
              <a:gd name="connsiteY3" fmla="*/ 151693 h 476486"/>
              <a:gd name="connsiteX4" fmla="*/ 458828 w 479658"/>
              <a:gd name="connsiteY4" fmla="*/ 153370 h 476486"/>
              <a:gd name="connsiteX5" fmla="*/ 391051 w 479658"/>
              <a:gd name="connsiteY5" fmla="*/ 459434 h 476486"/>
              <a:gd name="connsiteX6" fmla="*/ 340713 w 479658"/>
              <a:gd name="connsiteY6" fmla="*/ 476486 h 476486"/>
              <a:gd name="connsiteX7" fmla="*/ 259750 w 479658"/>
              <a:gd name="connsiteY7" fmla="*/ 395523 h 476486"/>
              <a:gd name="connsiteX8" fmla="*/ 340713 w 479658"/>
              <a:gd name="connsiteY8" fmla="*/ 314560 h 476486"/>
              <a:gd name="connsiteX9" fmla="*/ 415314 w 479658"/>
              <a:gd name="connsiteY9" fmla="*/ 364008 h 476486"/>
              <a:gd name="connsiteX10" fmla="*/ 429310 w 479658"/>
              <a:gd name="connsiteY10" fmla="*/ 152947 h 476486"/>
              <a:gd name="connsiteX11" fmla="*/ 249990 w 479658"/>
              <a:gd name="connsiteY11" fmla="*/ 133892 h 476486"/>
              <a:gd name="connsiteX12" fmla="*/ 206659 w 479658"/>
              <a:gd name="connsiteY12" fmla="*/ 113697 h 476486"/>
              <a:gd name="connsiteX13" fmla="*/ 200338 w 479658"/>
              <a:gd name="connsiteY13" fmla="*/ 180471 h 476486"/>
              <a:gd name="connsiteX14" fmla="*/ 187207 w 479658"/>
              <a:gd name="connsiteY14" fmla="*/ 264775 h 476486"/>
              <a:gd name="connsiteX15" fmla="*/ 159844 w 479658"/>
              <a:gd name="connsiteY15" fmla="*/ 295281 h 476486"/>
              <a:gd name="connsiteX16" fmla="*/ 157459 w 479658"/>
              <a:gd name="connsiteY16" fmla="*/ 295281 h 476486"/>
              <a:gd name="connsiteX17" fmla="*/ 155564 w 479658"/>
              <a:gd name="connsiteY17" fmla="*/ 304668 h 476486"/>
              <a:gd name="connsiteX18" fmla="*/ 80963 w 479658"/>
              <a:gd name="connsiteY18" fmla="*/ 354116 h 476486"/>
              <a:gd name="connsiteX19" fmla="*/ 0 w 479658"/>
              <a:gd name="connsiteY19" fmla="*/ 273153 h 476486"/>
              <a:gd name="connsiteX20" fmla="*/ 80963 w 479658"/>
              <a:gd name="connsiteY20" fmla="*/ 192190 h 476486"/>
              <a:gd name="connsiteX21" fmla="*/ 138213 w 479658"/>
              <a:gd name="connsiteY21" fmla="*/ 215903 h 476486"/>
              <a:gd name="connsiteX22" fmla="*/ 151444 w 479658"/>
              <a:gd name="connsiteY22" fmla="*/ 235528 h 476486"/>
              <a:gd name="connsiteX23" fmla="*/ 182517 w 479658"/>
              <a:gd name="connsiteY23" fmla="*/ 174942 h 476486"/>
              <a:gd name="connsiteX24" fmla="*/ 202785 w 479658"/>
              <a:gd name="connsiteY24" fmla="*/ 111891 h 476486"/>
              <a:gd name="connsiteX25" fmla="*/ 190924 w 479658"/>
              <a:gd name="connsiteY25" fmla="*/ 106363 h 476486"/>
              <a:gd name="connsiteX26" fmla="*/ 174255 w 479658"/>
              <a:gd name="connsiteY26" fmla="*/ 0 h 476486"/>
              <a:gd name="connsiteX0" fmla="*/ 174255 w 481665"/>
              <a:gd name="connsiteY0" fmla="*/ 0 h 480023"/>
              <a:gd name="connsiteX1" fmla="*/ 417937 w 481665"/>
              <a:gd name="connsiteY1" fmla="*/ 38101 h 480023"/>
              <a:gd name="connsiteX2" fmla="*/ 458418 w 481665"/>
              <a:gd name="connsiteY2" fmla="*/ 151607 h 480023"/>
              <a:gd name="connsiteX3" fmla="*/ 457471 w 481665"/>
              <a:gd name="connsiteY3" fmla="*/ 151693 h 480023"/>
              <a:gd name="connsiteX4" fmla="*/ 458828 w 481665"/>
              <a:gd name="connsiteY4" fmla="*/ 153370 h 480023"/>
              <a:gd name="connsiteX5" fmla="*/ 395813 w 481665"/>
              <a:gd name="connsiteY5" fmla="*/ 464196 h 480023"/>
              <a:gd name="connsiteX6" fmla="*/ 340713 w 481665"/>
              <a:gd name="connsiteY6" fmla="*/ 476486 h 480023"/>
              <a:gd name="connsiteX7" fmla="*/ 259750 w 481665"/>
              <a:gd name="connsiteY7" fmla="*/ 395523 h 480023"/>
              <a:gd name="connsiteX8" fmla="*/ 340713 w 481665"/>
              <a:gd name="connsiteY8" fmla="*/ 314560 h 480023"/>
              <a:gd name="connsiteX9" fmla="*/ 415314 w 481665"/>
              <a:gd name="connsiteY9" fmla="*/ 364008 h 480023"/>
              <a:gd name="connsiteX10" fmla="*/ 429310 w 481665"/>
              <a:gd name="connsiteY10" fmla="*/ 152947 h 480023"/>
              <a:gd name="connsiteX11" fmla="*/ 249990 w 481665"/>
              <a:gd name="connsiteY11" fmla="*/ 133892 h 480023"/>
              <a:gd name="connsiteX12" fmla="*/ 206659 w 481665"/>
              <a:gd name="connsiteY12" fmla="*/ 113697 h 480023"/>
              <a:gd name="connsiteX13" fmla="*/ 200338 w 481665"/>
              <a:gd name="connsiteY13" fmla="*/ 180471 h 480023"/>
              <a:gd name="connsiteX14" fmla="*/ 187207 w 481665"/>
              <a:gd name="connsiteY14" fmla="*/ 264775 h 480023"/>
              <a:gd name="connsiteX15" fmla="*/ 159844 w 481665"/>
              <a:gd name="connsiteY15" fmla="*/ 295281 h 480023"/>
              <a:gd name="connsiteX16" fmla="*/ 157459 w 481665"/>
              <a:gd name="connsiteY16" fmla="*/ 295281 h 480023"/>
              <a:gd name="connsiteX17" fmla="*/ 155564 w 481665"/>
              <a:gd name="connsiteY17" fmla="*/ 304668 h 480023"/>
              <a:gd name="connsiteX18" fmla="*/ 80963 w 481665"/>
              <a:gd name="connsiteY18" fmla="*/ 354116 h 480023"/>
              <a:gd name="connsiteX19" fmla="*/ 0 w 481665"/>
              <a:gd name="connsiteY19" fmla="*/ 273153 h 480023"/>
              <a:gd name="connsiteX20" fmla="*/ 80963 w 481665"/>
              <a:gd name="connsiteY20" fmla="*/ 192190 h 480023"/>
              <a:gd name="connsiteX21" fmla="*/ 138213 w 481665"/>
              <a:gd name="connsiteY21" fmla="*/ 215903 h 480023"/>
              <a:gd name="connsiteX22" fmla="*/ 151444 w 481665"/>
              <a:gd name="connsiteY22" fmla="*/ 235528 h 480023"/>
              <a:gd name="connsiteX23" fmla="*/ 182517 w 481665"/>
              <a:gd name="connsiteY23" fmla="*/ 174942 h 480023"/>
              <a:gd name="connsiteX24" fmla="*/ 202785 w 481665"/>
              <a:gd name="connsiteY24" fmla="*/ 111891 h 480023"/>
              <a:gd name="connsiteX25" fmla="*/ 190924 w 481665"/>
              <a:gd name="connsiteY25" fmla="*/ 106363 h 480023"/>
              <a:gd name="connsiteX26" fmla="*/ 174255 w 481665"/>
              <a:gd name="connsiteY26" fmla="*/ 0 h 480023"/>
              <a:gd name="connsiteX0" fmla="*/ 174255 w 468637"/>
              <a:gd name="connsiteY0" fmla="*/ 0 h 480023"/>
              <a:gd name="connsiteX1" fmla="*/ 417937 w 468637"/>
              <a:gd name="connsiteY1" fmla="*/ 38101 h 480023"/>
              <a:gd name="connsiteX2" fmla="*/ 458418 w 468637"/>
              <a:gd name="connsiteY2" fmla="*/ 151607 h 480023"/>
              <a:gd name="connsiteX3" fmla="*/ 457471 w 468637"/>
              <a:gd name="connsiteY3" fmla="*/ 151693 h 480023"/>
              <a:gd name="connsiteX4" fmla="*/ 458828 w 468637"/>
              <a:gd name="connsiteY4" fmla="*/ 153370 h 480023"/>
              <a:gd name="connsiteX5" fmla="*/ 395813 w 468637"/>
              <a:gd name="connsiteY5" fmla="*/ 464196 h 480023"/>
              <a:gd name="connsiteX6" fmla="*/ 340713 w 468637"/>
              <a:gd name="connsiteY6" fmla="*/ 476486 h 480023"/>
              <a:gd name="connsiteX7" fmla="*/ 259750 w 468637"/>
              <a:gd name="connsiteY7" fmla="*/ 395523 h 480023"/>
              <a:gd name="connsiteX8" fmla="*/ 340713 w 468637"/>
              <a:gd name="connsiteY8" fmla="*/ 314560 h 480023"/>
              <a:gd name="connsiteX9" fmla="*/ 415314 w 468637"/>
              <a:gd name="connsiteY9" fmla="*/ 364008 h 480023"/>
              <a:gd name="connsiteX10" fmla="*/ 429310 w 468637"/>
              <a:gd name="connsiteY10" fmla="*/ 152947 h 480023"/>
              <a:gd name="connsiteX11" fmla="*/ 249990 w 468637"/>
              <a:gd name="connsiteY11" fmla="*/ 133892 h 480023"/>
              <a:gd name="connsiteX12" fmla="*/ 206659 w 468637"/>
              <a:gd name="connsiteY12" fmla="*/ 113697 h 480023"/>
              <a:gd name="connsiteX13" fmla="*/ 200338 w 468637"/>
              <a:gd name="connsiteY13" fmla="*/ 180471 h 480023"/>
              <a:gd name="connsiteX14" fmla="*/ 187207 w 468637"/>
              <a:gd name="connsiteY14" fmla="*/ 264775 h 480023"/>
              <a:gd name="connsiteX15" fmla="*/ 159844 w 468637"/>
              <a:gd name="connsiteY15" fmla="*/ 295281 h 480023"/>
              <a:gd name="connsiteX16" fmla="*/ 157459 w 468637"/>
              <a:gd name="connsiteY16" fmla="*/ 295281 h 480023"/>
              <a:gd name="connsiteX17" fmla="*/ 155564 w 468637"/>
              <a:gd name="connsiteY17" fmla="*/ 304668 h 480023"/>
              <a:gd name="connsiteX18" fmla="*/ 80963 w 468637"/>
              <a:gd name="connsiteY18" fmla="*/ 354116 h 480023"/>
              <a:gd name="connsiteX19" fmla="*/ 0 w 468637"/>
              <a:gd name="connsiteY19" fmla="*/ 273153 h 480023"/>
              <a:gd name="connsiteX20" fmla="*/ 80963 w 468637"/>
              <a:gd name="connsiteY20" fmla="*/ 192190 h 480023"/>
              <a:gd name="connsiteX21" fmla="*/ 138213 w 468637"/>
              <a:gd name="connsiteY21" fmla="*/ 215903 h 480023"/>
              <a:gd name="connsiteX22" fmla="*/ 151444 w 468637"/>
              <a:gd name="connsiteY22" fmla="*/ 235528 h 480023"/>
              <a:gd name="connsiteX23" fmla="*/ 182517 w 468637"/>
              <a:gd name="connsiteY23" fmla="*/ 174942 h 480023"/>
              <a:gd name="connsiteX24" fmla="*/ 202785 w 468637"/>
              <a:gd name="connsiteY24" fmla="*/ 111891 h 480023"/>
              <a:gd name="connsiteX25" fmla="*/ 190924 w 468637"/>
              <a:gd name="connsiteY25" fmla="*/ 106363 h 480023"/>
              <a:gd name="connsiteX26" fmla="*/ 174255 w 468637"/>
              <a:gd name="connsiteY26" fmla="*/ 0 h 480023"/>
              <a:gd name="connsiteX0" fmla="*/ 174255 w 468637"/>
              <a:gd name="connsiteY0" fmla="*/ 0 h 474982"/>
              <a:gd name="connsiteX1" fmla="*/ 417937 w 468637"/>
              <a:gd name="connsiteY1" fmla="*/ 38101 h 474982"/>
              <a:gd name="connsiteX2" fmla="*/ 458418 w 468637"/>
              <a:gd name="connsiteY2" fmla="*/ 151607 h 474982"/>
              <a:gd name="connsiteX3" fmla="*/ 457471 w 468637"/>
              <a:gd name="connsiteY3" fmla="*/ 151693 h 474982"/>
              <a:gd name="connsiteX4" fmla="*/ 458828 w 468637"/>
              <a:gd name="connsiteY4" fmla="*/ 153370 h 474982"/>
              <a:gd name="connsiteX5" fmla="*/ 395813 w 468637"/>
              <a:gd name="connsiteY5" fmla="*/ 464196 h 474982"/>
              <a:gd name="connsiteX6" fmla="*/ 259750 w 468637"/>
              <a:gd name="connsiteY6" fmla="*/ 395523 h 474982"/>
              <a:gd name="connsiteX7" fmla="*/ 340713 w 468637"/>
              <a:gd name="connsiteY7" fmla="*/ 314560 h 474982"/>
              <a:gd name="connsiteX8" fmla="*/ 415314 w 468637"/>
              <a:gd name="connsiteY8" fmla="*/ 364008 h 474982"/>
              <a:gd name="connsiteX9" fmla="*/ 429310 w 468637"/>
              <a:gd name="connsiteY9" fmla="*/ 152947 h 474982"/>
              <a:gd name="connsiteX10" fmla="*/ 249990 w 468637"/>
              <a:gd name="connsiteY10" fmla="*/ 133892 h 474982"/>
              <a:gd name="connsiteX11" fmla="*/ 206659 w 468637"/>
              <a:gd name="connsiteY11" fmla="*/ 113697 h 474982"/>
              <a:gd name="connsiteX12" fmla="*/ 200338 w 468637"/>
              <a:gd name="connsiteY12" fmla="*/ 180471 h 474982"/>
              <a:gd name="connsiteX13" fmla="*/ 187207 w 468637"/>
              <a:gd name="connsiteY13" fmla="*/ 264775 h 474982"/>
              <a:gd name="connsiteX14" fmla="*/ 159844 w 468637"/>
              <a:gd name="connsiteY14" fmla="*/ 295281 h 474982"/>
              <a:gd name="connsiteX15" fmla="*/ 157459 w 468637"/>
              <a:gd name="connsiteY15" fmla="*/ 295281 h 474982"/>
              <a:gd name="connsiteX16" fmla="*/ 155564 w 468637"/>
              <a:gd name="connsiteY16" fmla="*/ 304668 h 474982"/>
              <a:gd name="connsiteX17" fmla="*/ 80963 w 468637"/>
              <a:gd name="connsiteY17" fmla="*/ 354116 h 474982"/>
              <a:gd name="connsiteX18" fmla="*/ 0 w 468637"/>
              <a:gd name="connsiteY18" fmla="*/ 273153 h 474982"/>
              <a:gd name="connsiteX19" fmla="*/ 80963 w 468637"/>
              <a:gd name="connsiteY19" fmla="*/ 192190 h 474982"/>
              <a:gd name="connsiteX20" fmla="*/ 138213 w 468637"/>
              <a:gd name="connsiteY20" fmla="*/ 215903 h 474982"/>
              <a:gd name="connsiteX21" fmla="*/ 151444 w 468637"/>
              <a:gd name="connsiteY21" fmla="*/ 235528 h 474982"/>
              <a:gd name="connsiteX22" fmla="*/ 182517 w 468637"/>
              <a:gd name="connsiteY22" fmla="*/ 174942 h 474982"/>
              <a:gd name="connsiteX23" fmla="*/ 202785 w 468637"/>
              <a:gd name="connsiteY23" fmla="*/ 111891 h 474982"/>
              <a:gd name="connsiteX24" fmla="*/ 190924 w 468637"/>
              <a:gd name="connsiteY24" fmla="*/ 106363 h 474982"/>
              <a:gd name="connsiteX25" fmla="*/ 174255 w 468637"/>
              <a:gd name="connsiteY25" fmla="*/ 0 h 474982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38213 w 468637"/>
              <a:gd name="connsiteY20" fmla="*/ 215903 h 467704"/>
              <a:gd name="connsiteX21" fmla="*/ 151444 w 468637"/>
              <a:gd name="connsiteY21" fmla="*/ 235528 h 467704"/>
              <a:gd name="connsiteX22" fmla="*/ 182517 w 468637"/>
              <a:gd name="connsiteY22" fmla="*/ 174942 h 467704"/>
              <a:gd name="connsiteX23" fmla="*/ 202785 w 468637"/>
              <a:gd name="connsiteY23" fmla="*/ 111891 h 467704"/>
              <a:gd name="connsiteX24" fmla="*/ 190924 w 468637"/>
              <a:gd name="connsiteY24" fmla="*/ 106363 h 467704"/>
              <a:gd name="connsiteX25" fmla="*/ 174255 w 468637"/>
              <a:gd name="connsiteY25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155564 w 468637"/>
              <a:gd name="connsiteY16" fmla="*/ 304668 h 467704"/>
              <a:gd name="connsiteX17" fmla="*/ 80963 w 468637"/>
              <a:gd name="connsiteY17" fmla="*/ 354116 h 467704"/>
              <a:gd name="connsiteX18" fmla="*/ 0 w 468637"/>
              <a:gd name="connsiteY18" fmla="*/ 273153 h 467704"/>
              <a:gd name="connsiteX19" fmla="*/ 80963 w 468637"/>
              <a:gd name="connsiteY19" fmla="*/ 192190 h 467704"/>
              <a:gd name="connsiteX20" fmla="*/ 151444 w 468637"/>
              <a:gd name="connsiteY20" fmla="*/ 235528 h 467704"/>
              <a:gd name="connsiteX21" fmla="*/ 182517 w 468637"/>
              <a:gd name="connsiteY21" fmla="*/ 174942 h 467704"/>
              <a:gd name="connsiteX22" fmla="*/ 202785 w 468637"/>
              <a:gd name="connsiteY22" fmla="*/ 111891 h 467704"/>
              <a:gd name="connsiteX23" fmla="*/ 190924 w 468637"/>
              <a:gd name="connsiteY23" fmla="*/ 106363 h 467704"/>
              <a:gd name="connsiteX24" fmla="*/ 174255 w 468637"/>
              <a:gd name="connsiteY24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157459 w 468637"/>
              <a:gd name="connsiteY15" fmla="*/ 295281 h 467704"/>
              <a:gd name="connsiteX16" fmla="*/ 80963 w 468637"/>
              <a:gd name="connsiteY16" fmla="*/ 354116 h 467704"/>
              <a:gd name="connsiteX17" fmla="*/ 0 w 468637"/>
              <a:gd name="connsiteY17" fmla="*/ 273153 h 467704"/>
              <a:gd name="connsiteX18" fmla="*/ 80963 w 468637"/>
              <a:gd name="connsiteY18" fmla="*/ 192190 h 467704"/>
              <a:gd name="connsiteX19" fmla="*/ 151444 w 468637"/>
              <a:gd name="connsiteY19" fmla="*/ 235528 h 467704"/>
              <a:gd name="connsiteX20" fmla="*/ 182517 w 468637"/>
              <a:gd name="connsiteY20" fmla="*/ 174942 h 467704"/>
              <a:gd name="connsiteX21" fmla="*/ 202785 w 468637"/>
              <a:gd name="connsiteY21" fmla="*/ 111891 h 467704"/>
              <a:gd name="connsiteX22" fmla="*/ 190924 w 468637"/>
              <a:gd name="connsiteY22" fmla="*/ 106363 h 467704"/>
              <a:gd name="connsiteX23" fmla="*/ 174255 w 468637"/>
              <a:gd name="connsiteY23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159844 w 468637"/>
              <a:gd name="connsiteY14" fmla="*/ 295281 h 467704"/>
              <a:gd name="connsiteX15" fmla="*/ 80963 w 468637"/>
              <a:gd name="connsiteY15" fmla="*/ 354116 h 467704"/>
              <a:gd name="connsiteX16" fmla="*/ 0 w 468637"/>
              <a:gd name="connsiteY16" fmla="*/ 273153 h 467704"/>
              <a:gd name="connsiteX17" fmla="*/ 80963 w 468637"/>
              <a:gd name="connsiteY17" fmla="*/ 192190 h 467704"/>
              <a:gd name="connsiteX18" fmla="*/ 151444 w 468637"/>
              <a:gd name="connsiteY18" fmla="*/ 235528 h 467704"/>
              <a:gd name="connsiteX19" fmla="*/ 182517 w 468637"/>
              <a:gd name="connsiteY19" fmla="*/ 174942 h 467704"/>
              <a:gd name="connsiteX20" fmla="*/ 202785 w 468637"/>
              <a:gd name="connsiteY20" fmla="*/ 111891 h 467704"/>
              <a:gd name="connsiteX21" fmla="*/ 190924 w 468637"/>
              <a:gd name="connsiteY21" fmla="*/ 106363 h 467704"/>
              <a:gd name="connsiteX22" fmla="*/ 174255 w 468637"/>
              <a:gd name="connsiteY22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200338 w 468637"/>
              <a:gd name="connsiteY12" fmla="*/ 180471 h 467704"/>
              <a:gd name="connsiteX13" fmla="*/ 187207 w 468637"/>
              <a:gd name="connsiteY13" fmla="*/ 264775 h 467704"/>
              <a:gd name="connsiteX14" fmla="*/ 80963 w 468637"/>
              <a:gd name="connsiteY14" fmla="*/ 354116 h 467704"/>
              <a:gd name="connsiteX15" fmla="*/ 0 w 468637"/>
              <a:gd name="connsiteY15" fmla="*/ 273153 h 467704"/>
              <a:gd name="connsiteX16" fmla="*/ 80963 w 468637"/>
              <a:gd name="connsiteY16" fmla="*/ 192190 h 467704"/>
              <a:gd name="connsiteX17" fmla="*/ 151444 w 468637"/>
              <a:gd name="connsiteY17" fmla="*/ 235528 h 467704"/>
              <a:gd name="connsiteX18" fmla="*/ 182517 w 468637"/>
              <a:gd name="connsiteY18" fmla="*/ 174942 h 467704"/>
              <a:gd name="connsiteX19" fmla="*/ 202785 w 468637"/>
              <a:gd name="connsiteY19" fmla="*/ 111891 h 467704"/>
              <a:gd name="connsiteX20" fmla="*/ 190924 w 468637"/>
              <a:gd name="connsiteY20" fmla="*/ 106363 h 467704"/>
              <a:gd name="connsiteX21" fmla="*/ 174255 w 468637"/>
              <a:gd name="connsiteY21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202785 w 468637"/>
              <a:gd name="connsiteY18" fmla="*/ 111891 h 467704"/>
              <a:gd name="connsiteX19" fmla="*/ 190924 w 468637"/>
              <a:gd name="connsiteY19" fmla="*/ 106363 h 467704"/>
              <a:gd name="connsiteX20" fmla="*/ 174255 w 468637"/>
              <a:gd name="connsiteY20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90924 w 468637"/>
              <a:gd name="connsiteY18" fmla="*/ 106363 h 467704"/>
              <a:gd name="connsiteX19" fmla="*/ 174255 w 468637"/>
              <a:gd name="connsiteY19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74942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187207 w 468637"/>
              <a:gd name="connsiteY12" fmla="*/ 264775 h 467704"/>
              <a:gd name="connsiteX13" fmla="*/ 80963 w 468637"/>
              <a:gd name="connsiteY13" fmla="*/ 354116 h 467704"/>
              <a:gd name="connsiteX14" fmla="*/ 0 w 468637"/>
              <a:gd name="connsiteY14" fmla="*/ 273153 h 467704"/>
              <a:gd name="connsiteX15" fmla="*/ 80963 w 468637"/>
              <a:gd name="connsiteY15" fmla="*/ 192190 h 467704"/>
              <a:gd name="connsiteX16" fmla="*/ 151444 w 468637"/>
              <a:gd name="connsiteY16" fmla="*/ 235528 h 467704"/>
              <a:gd name="connsiteX17" fmla="*/ 182517 w 468637"/>
              <a:gd name="connsiteY17" fmla="*/ 108267 h 467704"/>
              <a:gd name="connsiteX18" fmla="*/ 174255 w 468637"/>
              <a:gd name="connsiteY18" fmla="*/ 0 h 467704"/>
              <a:gd name="connsiteX0" fmla="*/ 174255 w 468637"/>
              <a:gd name="connsiteY0" fmla="*/ 0 h 467704"/>
              <a:gd name="connsiteX1" fmla="*/ 417937 w 468637"/>
              <a:gd name="connsiteY1" fmla="*/ 38101 h 467704"/>
              <a:gd name="connsiteX2" fmla="*/ 458418 w 468637"/>
              <a:gd name="connsiteY2" fmla="*/ 151607 h 467704"/>
              <a:gd name="connsiteX3" fmla="*/ 457471 w 468637"/>
              <a:gd name="connsiteY3" fmla="*/ 151693 h 467704"/>
              <a:gd name="connsiteX4" fmla="*/ 458828 w 468637"/>
              <a:gd name="connsiteY4" fmla="*/ 153370 h 467704"/>
              <a:gd name="connsiteX5" fmla="*/ 395813 w 468637"/>
              <a:gd name="connsiteY5" fmla="*/ 464196 h 467704"/>
              <a:gd name="connsiteX6" fmla="*/ 259750 w 468637"/>
              <a:gd name="connsiteY6" fmla="*/ 395523 h 467704"/>
              <a:gd name="connsiteX7" fmla="*/ 340713 w 468637"/>
              <a:gd name="connsiteY7" fmla="*/ 314560 h 467704"/>
              <a:gd name="connsiteX8" fmla="*/ 415314 w 468637"/>
              <a:gd name="connsiteY8" fmla="*/ 364008 h 467704"/>
              <a:gd name="connsiteX9" fmla="*/ 429310 w 468637"/>
              <a:gd name="connsiteY9" fmla="*/ 152947 h 467704"/>
              <a:gd name="connsiteX10" fmla="*/ 249990 w 468637"/>
              <a:gd name="connsiteY10" fmla="*/ 133892 h 467704"/>
              <a:gd name="connsiteX11" fmla="*/ 206659 w 468637"/>
              <a:gd name="connsiteY11" fmla="*/ 113697 h 467704"/>
              <a:gd name="connsiteX12" fmla="*/ 80963 w 468637"/>
              <a:gd name="connsiteY12" fmla="*/ 354116 h 467704"/>
              <a:gd name="connsiteX13" fmla="*/ 0 w 468637"/>
              <a:gd name="connsiteY13" fmla="*/ 273153 h 467704"/>
              <a:gd name="connsiteX14" fmla="*/ 80963 w 468637"/>
              <a:gd name="connsiteY14" fmla="*/ 192190 h 467704"/>
              <a:gd name="connsiteX15" fmla="*/ 151444 w 468637"/>
              <a:gd name="connsiteY15" fmla="*/ 235528 h 467704"/>
              <a:gd name="connsiteX16" fmla="*/ 182517 w 468637"/>
              <a:gd name="connsiteY16" fmla="*/ 108267 h 467704"/>
              <a:gd name="connsiteX17" fmla="*/ 174255 w 468637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175811 w 470193"/>
              <a:gd name="connsiteY0" fmla="*/ 0 h 467704"/>
              <a:gd name="connsiteX1" fmla="*/ 419493 w 470193"/>
              <a:gd name="connsiteY1" fmla="*/ 38101 h 467704"/>
              <a:gd name="connsiteX2" fmla="*/ 459974 w 470193"/>
              <a:gd name="connsiteY2" fmla="*/ 151607 h 467704"/>
              <a:gd name="connsiteX3" fmla="*/ 459027 w 470193"/>
              <a:gd name="connsiteY3" fmla="*/ 151693 h 467704"/>
              <a:gd name="connsiteX4" fmla="*/ 460384 w 470193"/>
              <a:gd name="connsiteY4" fmla="*/ 153370 h 467704"/>
              <a:gd name="connsiteX5" fmla="*/ 397369 w 470193"/>
              <a:gd name="connsiteY5" fmla="*/ 464196 h 467704"/>
              <a:gd name="connsiteX6" fmla="*/ 261306 w 470193"/>
              <a:gd name="connsiteY6" fmla="*/ 395523 h 467704"/>
              <a:gd name="connsiteX7" fmla="*/ 342269 w 470193"/>
              <a:gd name="connsiteY7" fmla="*/ 314560 h 467704"/>
              <a:gd name="connsiteX8" fmla="*/ 416870 w 470193"/>
              <a:gd name="connsiteY8" fmla="*/ 364008 h 467704"/>
              <a:gd name="connsiteX9" fmla="*/ 430866 w 470193"/>
              <a:gd name="connsiteY9" fmla="*/ 152947 h 467704"/>
              <a:gd name="connsiteX10" fmla="*/ 251546 w 470193"/>
              <a:gd name="connsiteY10" fmla="*/ 133892 h 467704"/>
              <a:gd name="connsiteX11" fmla="*/ 208215 w 470193"/>
              <a:gd name="connsiteY11" fmla="*/ 113697 h 467704"/>
              <a:gd name="connsiteX12" fmla="*/ 158719 w 470193"/>
              <a:gd name="connsiteY12" fmla="*/ 363641 h 467704"/>
              <a:gd name="connsiteX13" fmla="*/ 1556 w 470193"/>
              <a:gd name="connsiteY13" fmla="*/ 273153 h 467704"/>
              <a:gd name="connsiteX14" fmla="*/ 82519 w 470193"/>
              <a:gd name="connsiteY14" fmla="*/ 192190 h 467704"/>
              <a:gd name="connsiteX15" fmla="*/ 153000 w 470193"/>
              <a:gd name="connsiteY15" fmla="*/ 235528 h 467704"/>
              <a:gd name="connsiteX16" fmla="*/ 184073 w 470193"/>
              <a:gd name="connsiteY16" fmla="*/ 108267 h 467704"/>
              <a:gd name="connsiteX17" fmla="*/ 175811 w 470193"/>
              <a:gd name="connsiteY17" fmla="*/ 0 h 467704"/>
              <a:gd name="connsiteX0" fmla="*/ 93305 w 387687"/>
              <a:gd name="connsiteY0" fmla="*/ 0 h 467704"/>
              <a:gd name="connsiteX1" fmla="*/ 336987 w 387687"/>
              <a:gd name="connsiteY1" fmla="*/ 38101 h 467704"/>
              <a:gd name="connsiteX2" fmla="*/ 377468 w 387687"/>
              <a:gd name="connsiteY2" fmla="*/ 151607 h 467704"/>
              <a:gd name="connsiteX3" fmla="*/ 376521 w 387687"/>
              <a:gd name="connsiteY3" fmla="*/ 151693 h 467704"/>
              <a:gd name="connsiteX4" fmla="*/ 377878 w 387687"/>
              <a:gd name="connsiteY4" fmla="*/ 153370 h 467704"/>
              <a:gd name="connsiteX5" fmla="*/ 314863 w 387687"/>
              <a:gd name="connsiteY5" fmla="*/ 464196 h 467704"/>
              <a:gd name="connsiteX6" fmla="*/ 178800 w 387687"/>
              <a:gd name="connsiteY6" fmla="*/ 395523 h 467704"/>
              <a:gd name="connsiteX7" fmla="*/ 259763 w 387687"/>
              <a:gd name="connsiteY7" fmla="*/ 314560 h 467704"/>
              <a:gd name="connsiteX8" fmla="*/ 334364 w 387687"/>
              <a:gd name="connsiteY8" fmla="*/ 364008 h 467704"/>
              <a:gd name="connsiteX9" fmla="*/ 348360 w 387687"/>
              <a:gd name="connsiteY9" fmla="*/ 152947 h 467704"/>
              <a:gd name="connsiteX10" fmla="*/ 169040 w 387687"/>
              <a:gd name="connsiteY10" fmla="*/ 133892 h 467704"/>
              <a:gd name="connsiteX11" fmla="*/ 125709 w 387687"/>
              <a:gd name="connsiteY11" fmla="*/ 113697 h 467704"/>
              <a:gd name="connsiteX12" fmla="*/ 76213 w 387687"/>
              <a:gd name="connsiteY12" fmla="*/ 363641 h 467704"/>
              <a:gd name="connsiteX13" fmla="*/ 13 w 387687"/>
              <a:gd name="connsiteY13" fmla="*/ 192190 h 467704"/>
              <a:gd name="connsiteX14" fmla="*/ 70494 w 387687"/>
              <a:gd name="connsiteY14" fmla="*/ 235528 h 467704"/>
              <a:gd name="connsiteX15" fmla="*/ 101567 w 387687"/>
              <a:gd name="connsiteY15" fmla="*/ 108267 h 467704"/>
              <a:gd name="connsiteX16" fmla="*/ 93305 w 387687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14488 w 408870"/>
              <a:gd name="connsiteY0" fmla="*/ 0 h 467704"/>
              <a:gd name="connsiteX1" fmla="*/ 358170 w 408870"/>
              <a:gd name="connsiteY1" fmla="*/ 38101 h 467704"/>
              <a:gd name="connsiteX2" fmla="*/ 398651 w 408870"/>
              <a:gd name="connsiteY2" fmla="*/ 151607 h 467704"/>
              <a:gd name="connsiteX3" fmla="*/ 397704 w 408870"/>
              <a:gd name="connsiteY3" fmla="*/ 151693 h 467704"/>
              <a:gd name="connsiteX4" fmla="*/ 399061 w 408870"/>
              <a:gd name="connsiteY4" fmla="*/ 153370 h 467704"/>
              <a:gd name="connsiteX5" fmla="*/ 336046 w 408870"/>
              <a:gd name="connsiteY5" fmla="*/ 464196 h 467704"/>
              <a:gd name="connsiteX6" fmla="*/ 199983 w 408870"/>
              <a:gd name="connsiteY6" fmla="*/ 395523 h 467704"/>
              <a:gd name="connsiteX7" fmla="*/ 280946 w 408870"/>
              <a:gd name="connsiteY7" fmla="*/ 314560 h 467704"/>
              <a:gd name="connsiteX8" fmla="*/ 355547 w 408870"/>
              <a:gd name="connsiteY8" fmla="*/ 364008 h 467704"/>
              <a:gd name="connsiteX9" fmla="*/ 369543 w 408870"/>
              <a:gd name="connsiteY9" fmla="*/ 152947 h 467704"/>
              <a:gd name="connsiteX10" fmla="*/ 190223 w 408870"/>
              <a:gd name="connsiteY10" fmla="*/ 133892 h 467704"/>
              <a:gd name="connsiteX11" fmla="*/ 146892 w 408870"/>
              <a:gd name="connsiteY11" fmla="*/ 113697 h 467704"/>
              <a:gd name="connsiteX12" fmla="*/ 9290 w 408870"/>
              <a:gd name="connsiteY12" fmla="*/ 368404 h 467704"/>
              <a:gd name="connsiteX13" fmla="*/ 21196 w 408870"/>
              <a:gd name="connsiteY13" fmla="*/ 192190 h 467704"/>
              <a:gd name="connsiteX14" fmla="*/ 91677 w 408870"/>
              <a:gd name="connsiteY14" fmla="*/ 235528 h 467704"/>
              <a:gd name="connsiteX15" fmla="*/ 122750 w 408870"/>
              <a:gd name="connsiteY15" fmla="*/ 108267 h 467704"/>
              <a:gd name="connsiteX16" fmla="*/ 114488 w 408870"/>
              <a:gd name="connsiteY16" fmla="*/ 0 h 467704"/>
              <a:gd name="connsiteX0" fmla="*/ 167392 w 461774"/>
              <a:gd name="connsiteY0" fmla="*/ 0 h 467704"/>
              <a:gd name="connsiteX1" fmla="*/ 411074 w 461774"/>
              <a:gd name="connsiteY1" fmla="*/ 38101 h 467704"/>
              <a:gd name="connsiteX2" fmla="*/ 451555 w 461774"/>
              <a:gd name="connsiteY2" fmla="*/ 151607 h 467704"/>
              <a:gd name="connsiteX3" fmla="*/ 450608 w 461774"/>
              <a:gd name="connsiteY3" fmla="*/ 151693 h 467704"/>
              <a:gd name="connsiteX4" fmla="*/ 451965 w 461774"/>
              <a:gd name="connsiteY4" fmla="*/ 153370 h 467704"/>
              <a:gd name="connsiteX5" fmla="*/ 388950 w 461774"/>
              <a:gd name="connsiteY5" fmla="*/ 464196 h 467704"/>
              <a:gd name="connsiteX6" fmla="*/ 252887 w 461774"/>
              <a:gd name="connsiteY6" fmla="*/ 395523 h 467704"/>
              <a:gd name="connsiteX7" fmla="*/ 333850 w 461774"/>
              <a:gd name="connsiteY7" fmla="*/ 314560 h 467704"/>
              <a:gd name="connsiteX8" fmla="*/ 408451 w 461774"/>
              <a:gd name="connsiteY8" fmla="*/ 364008 h 467704"/>
              <a:gd name="connsiteX9" fmla="*/ 422447 w 461774"/>
              <a:gd name="connsiteY9" fmla="*/ 152947 h 467704"/>
              <a:gd name="connsiteX10" fmla="*/ 243127 w 461774"/>
              <a:gd name="connsiteY10" fmla="*/ 133892 h 467704"/>
              <a:gd name="connsiteX11" fmla="*/ 199796 w 461774"/>
              <a:gd name="connsiteY11" fmla="*/ 113697 h 467704"/>
              <a:gd name="connsiteX12" fmla="*/ 62194 w 461774"/>
              <a:gd name="connsiteY12" fmla="*/ 368404 h 467704"/>
              <a:gd name="connsiteX13" fmla="*/ 74100 w 461774"/>
              <a:gd name="connsiteY13" fmla="*/ 192190 h 467704"/>
              <a:gd name="connsiteX14" fmla="*/ 144581 w 461774"/>
              <a:gd name="connsiteY14" fmla="*/ 235528 h 467704"/>
              <a:gd name="connsiteX15" fmla="*/ 175654 w 461774"/>
              <a:gd name="connsiteY15" fmla="*/ 108267 h 467704"/>
              <a:gd name="connsiteX16" fmla="*/ 167392 w 461774"/>
              <a:gd name="connsiteY16" fmla="*/ 0 h 467704"/>
              <a:gd name="connsiteX0" fmla="*/ 181222 w 475604"/>
              <a:gd name="connsiteY0" fmla="*/ 0 h 467704"/>
              <a:gd name="connsiteX1" fmla="*/ 424904 w 475604"/>
              <a:gd name="connsiteY1" fmla="*/ 38101 h 467704"/>
              <a:gd name="connsiteX2" fmla="*/ 465385 w 475604"/>
              <a:gd name="connsiteY2" fmla="*/ 151607 h 467704"/>
              <a:gd name="connsiteX3" fmla="*/ 464438 w 475604"/>
              <a:gd name="connsiteY3" fmla="*/ 151693 h 467704"/>
              <a:gd name="connsiteX4" fmla="*/ 465795 w 475604"/>
              <a:gd name="connsiteY4" fmla="*/ 153370 h 467704"/>
              <a:gd name="connsiteX5" fmla="*/ 402780 w 475604"/>
              <a:gd name="connsiteY5" fmla="*/ 464196 h 467704"/>
              <a:gd name="connsiteX6" fmla="*/ 266717 w 475604"/>
              <a:gd name="connsiteY6" fmla="*/ 395523 h 467704"/>
              <a:gd name="connsiteX7" fmla="*/ 347680 w 475604"/>
              <a:gd name="connsiteY7" fmla="*/ 314560 h 467704"/>
              <a:gd name="connsiteX8" fmla="*/ 422281 w 475604"/>
              <a:gd name="connsiteY8" fmla="*/ 364008 h 467704"/>
              <a:gd name="connsiteX9" fmla="*/ 436277 w 475604"/>
              <a:gd name="connsiteY9" fmla="*/ 152947 h 467704"/>
              <a:gd name="connsiteX10" fmla="*/ 256957 w 475604"/>
              <a:gd name="connsiteY10" fmla="*/ 133892 h 467704"/>
              <a:gd name="connsiteX11" fmla="*/ 213626 w 475604"/>
              <a:gd name="connsiteY11" fmla="*/ 113697 h 467704"/>
              <a:gd name="connsiteX12" fmla="*/ 76024 w 475604"/>
              <a:gd name="connsiteY12" fmla="*/ 368404 h 467704"/>
              <a:gd name="connsiteX13" fmla="*/ 87930 w 475604"/>
              <a:gd name="connsiteY13" fmla="*/ 192190 h 467704"/>
              <a:gd name="connsiteX14" fmla="*/ 158411 w 475604"/>
              <a:gd name="connsiteY14" fmla="*/ 235528 h 467704"/>
              <a:gd name="connsiteX15" fmla="*/ 189484 w 475604"/>
              <a:gd name="connsiteY15" fmla="*/ 108267 h 467704"/>
              <a:gd name="connsiteX16" fmla="*/ 181222 w 475604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54610 w 448992"/>
              <a:gd name="connsiteY0" fmla="*/ 0 h 467704"/>
              <a:gd name="connsiteX1" fmla="*/ 398292 w 448992"/>
              <a:gd name="connsiteY1" fmla="*/ 38101 h 467704"/>
              <a:gd name="connsiteX2" fmla="*/ 438773 w 448992"/>
              <a:gd name="connsiteY2" fmla="*/ 151607 h 467704"/>
              <a:gd name="connsiteX3" fmla="*/ 437826 w 448992"/>
              <a:gd name="connsiteY3" fmla="*/ 151693 h 467704"/>
              <a:gd name="connsiteX4" fmla="*/ 439183 w 448992"/>
              <a:gd name="connsiteY4" fmla="*/ 153370 h 467704"/>
              <a:gd name="connsiteX5" fmla="*/ 376168 w 448992"/>
              <a:gd name="connsiteY5" fmla="*/ 464196 h 467704"/>
              <a:gd name="connsiteX6" fmla="*/ 240105 w 448992"/>
              <a:gd name="connsiteY6" fmla="*/ 395523 h 467704"/>
              <a:gd name="connsiteX7" fmla="*/ 321068 w 448992"/>
              <a:gd name="connsiteY7" fmla="*/ 314560 h 467704"/>
              <a:gd name="connsiteX8" fmla="*/ 395669 w 448992"/>
              <a:gd name="connsiteY8" fmla="*/ 364008 h 467704"/>
              <a:gd name="connsiteX9" fmla="*/ 409665 w 448992"/>
              <a:gd name="connsiteY9" fmla="*/ 152947 h 467704"/>
              <a:gd name="connsiteX10" fmla="*/ 230345 w 448992"/>
              <a:gd name="connsiteY10" fmla="*/ 133892 h 467704"/>
              <a:gd name="connsiteX11" fmla="*/ 187014 w 448992"/>
              <a:gd name="connsiteY11" fmla="*/ 113697 h 467704"/>
              <a:gd name="connsiteX12" fmla="*/ 66080 w 448992"/>
              <a:gd name="connsiteY12" fmla="*/ 366023 h 467704"/>
              <a:gd name="connsiteX13" fmla="*/ 61318 w 448992"/>
              <a:gd name="connsiteY13" fmla="*/ 192190 h 467704"/>
              <a:gd name="connsiteX14" fmla="*/ 131799 w 448992"/>
              <a:gd name="connsiteY14" fmla="*/ 235528 h 467704"/>
              <a:gd name="connsiteX15" fmla="*/ 162872 w 448992"/>
              <a:gd name="connsiteY15" fmla="*/ 108267 h 467704"/>
              <a:gd name="connsiteX16" fmla="*/ 154610 w 448992"/>
              <a:gd name="connsiteY16" fmla="*/ 0 h 467704"/>
              <a:gd name="connsiteX0" fmla="*/ 160776 w 455158"/>
              <a:gd name="connsiteY0" fmla="*/ 0 h 467704"/>
              <a:gd name="connsiteX1" fmla="*/ 404458 w 455158"/>
              <a:gd name="connsiteY1" fmla="*/ 38101 h 467704"/>
              <a:gd name="connsiteX2" fmla="*/ 444939 w 455158"/>
              <a:gd name="connsiteY2" fmla="*/ 151607 h 467704"/>
              <a:gd name="connsiteX3" fmla="*/ 443992 w 455158"/>
              <a:gd name="connsiteY3" fmla="*/ 151693 h 467704"/>
              <a:gd name="connsiteX4" fmla="*/ 445349 w 455158"/>
              <a:gd name="connsiteY4" fmla="*/ 153370 h 467704"/>
              <a:gd name="connsiteX5" fmla="*/ 382334 w 455158"/>
              <a:gd name="connsiteY5" fmla="*/ 464196 h 467704"/>
              <a:gd name="connsiteX6" fmla="*/ 246271 w 455158"/>
              <a:gd name="connsiteY6" fmla="*/ 395523 h 467704"/>
              <a:gd name="connsiteX7" fmla="*/ 327234 w 455158"/>
              <a:gd name="connsiteY7" fmla="*/ 314560 h 467704"/>
              <a:gd name="connsiteX8" fmla="*/ 401835 w 455158"/>
              <a:gd name="connsiteY8" fmla="*/ 364008 h 467704"/>
              <a:gd name="connsiteX9" fmla="*/ 415831 w 455158"/>
              <a:gd name="connsiteY9" fmla="*/ 152947 h 467704"/>
              <a:gd name="connsiteX10" fmla="*/ 236511 w 455158"/>
              <a:gd name="connsiteY10" fmla="*/ 133892 h 467704"/>
              <a:gd name="connsiteX11" fmla="*/ 193180 w 455158"/>
              <a:gd name="connsiteY11" fmla="*/ 113697 h 467704"/>
              <a:gd name="connsiteX12" fmla="*/ 72246 w 455158"/>
              <a:gd name="connsiteY12" fmla="*/ 366023 h 467704"/>
              <a:gd name="connsiteX13" fmla="*/ 67484 w 455158"/>
              <a:gd name="connsiteY13" fmla="*/ 192190 h 467704"/>
              <a:gd name="connsiteX14" fmla="*/ 137965 w 455158"/>
              <a:gd name="connsiteY14" fmla="*/ 235528 h 467704"/>
              <a:gd name="connsiteX15" fmla="*/ 169038 w 455158"/>
              <a:gd name="connsiteY15" fmla="*/ 108267 h 467704"/>
              <a:gd name="connsiteX16" fmla="*/ 160776 w 455158"/>
              <a:gd name="connsiteY16" fmla="*/ 0 h 467704"/>
              <a:gd name="connsiteX0" fmla="*/ 140644 w 435026"/>
              <a:gd name="connsiteY0" fmla="*/ 0 h 467704"/>
              <a:gd name="connsiteX1" fmla="*/ 384326 w 435026"/>
              <a:gd name="connsiteY1" fmla="*/ 38101 h 467704"/>
              <a:gd name="connsiteX2" fmla="*/ 424807 w 435026"/>
              <a:gd name="connsiteY2" fmla="*/ 151607 h 467704"/>
              <a:gd name="connsiteX3" fmla="*/ 423860 w 435026"/>
              <a:gd name="connsiteY3" fmla="*/ 151693 h 467704"/>
              <a:gd name="connsiteX4" fmla="*/ 425217 w 435026"/>
              <a:gd name="connsiteY4" fmla="*/ 153370 h 467704"/>
              <a:gd name="connsiteX5" fmla="*/ 362202 w 435026"/>
              <a:gd name="connsiteY5" fmla="*/ 464196 h 467704"/>
              <a:gd name="connsiteX6" fmla="*/ 226139 w 435026"/>
              <a:gd name="connsiteY6" fmla="*/ 395523 h 467704"/>
              <a:gd name="connsiteX7" fmla="*/ 307102 w 435026"/>
              <a:gd name="connsiteY7" fmla="*/ 314560 h 467704"/>
              <a:gd name="connsiteX8" fmla="*/ 381703 w 435026"/>
              <a:gd name="connsiteY8" fmla="*/ 364008 h 467704"/>
              <a:gd name="connsiteX9" fmla="*/ 395699 w 435026"/>
              <a:gd name="connsiteY9" fmla="*/ 152947 h 467704"/>
              <a:gd name="connsiteX10" fmla="*/ 216379 w 435026"/>
              <a:gd name="connsiteY10" fmla="*/ 133892 h 467704"/>
              <a:gd name="connsiteX11" fmla="*/ 173048 w 435026"/>
              <a:gd name="connsiteY11" fmla="*/ 113697 h 467704"/>
              <a:gd name="connsiteX12" fmla="*/ 71164 w 435026"/>
              <a:gd name="connsiteY12" fmla="*/ 375548 h 467704"/>
              <a:gd name="connsiteX13" fmla="*/ 47352 w 435026"/>
              <a:gd name="connsiteY13" fmla="*/ 192190 h 467704"/>
              <a:gd name="connsiteX14" fmla="*/ 117833 w 435026"/>
              <a:gd name="connsiteY14" fmla="*/ 235528 h 467704"/>
              <a:gd name="connsiteX15" fmla="*/ 148906 w 435026"/>
              <a:gd name="connsiteY15" fmla="*/ 108267 h 467704"/>
              <a:gd name="connsiteX16" fmla="*/ 140644 w 435026"/>
              <a:gd name="connsiteY16" fmla="*/ 0 h 467704"/>
              <a:gd name="connsiteX0" fmla="*/ 127650 w 422032"/>
              <a:gd name="connsiteY0" fmla="*/ 0 h 467704"/>
              <a:gd name="connsiteX1" fmla="*/ 371332 w 422032"/>
              <a:gd name="connsiteY1" fmla="*/ 38101 h 467704"/>
              <a:gd name="connsiteX2" fmla="*/ 411813 w 422032"/>
              <a:gd name="connsiteY2" fmla="*/ 151607 h 467704"/>
              <a:gd name="connsiteX3" fmla="*/ 410866 w 422032"/>
              <a:gd name="connsiteY3" fmla="*/ 151693 h 467704"/>
              <a:gd name="connsiteX4" fmla="*/ 412223 w 422032"/>
              <a:gd name="connsiteY4" fmla="*/ 153370 h 467704"/>
              <a:gd name="connsiteX5" fmla="*/ 349208 w 422032"/>
              <a:gd name="connsiteY5" fmla="*/ 464196 h 467704"/>
              <a:gd name="connsiteX6" fmla="*/ 213145 w 422032"/>
              <a:gd name="connsiteY6" fmla="*/ 395523 h 467704"/>
              <a:gd name="connsiteX7" fmla="*/ 294108 w 422032"/>
              <a:gd name="connsiteY7" fmla="*/ 314560 h 467704"/>
              <a:gd name="connsiteX8" fmla="*/ 368709 w 422032"/>
              <a:gd name="connsiteY8" fmla="*/ 364008 h 467704"/>
              <a:gd name="connsiteX9" fmla="*/ 382705 w 422032"/>
              <a:gd name="connsiteY9" fmla="*/ 152947 h 467704"/>
              <a:gd name="connsiteX10" fmla="*/ 203385 w 422032"/>
              <a:gd name="connsiteY10" fmla="*/ 133892 h 467704"/>
              <a:gd name="connsiteX11" fmla="*/ 160054 w 422032"/>
              <a:gd name="connsiteY11" fmla="*/ 113697 h 467704"/>
              <a:gd name="connsiteX12" fmla="*/ 58170 w 422032"/>
              <a:gd name="connsiteY12" fmla="*/ 375548 h 467704"/>
              <a:gd name="connsiteX13" fmla="*/ 1020 w 422032"/>
              <a:gd name="connsiteY13" fmla="*/ 206477 h 467704"/>
              <a:gd name="connsiteX14" fmla="*/ 104839 w 422032"/>
              <a:gd name="connsiteY14" fmla="*/ 235528 h 467704"/>
              <a:gd name="connsiteX15" fmla="*/ 135912 w 422032"/>
              <a:gd name="connsiteY15" fmla="*/ 108267 h 467704"/>
              <a:gd name="connsiteX16" fmla="*/ 127650 w 422032"/>
              <a:gd name="connsiteY16" fmla="*/ 0 h 467704"/>
              <a:gd name="connsiteX0" fmla="*/ 146836 w 441218"/>
              <a:gd name="connsiteY0" fmla="*/ 0 h 467704"/>
              <a:gd name="connsiteX1" fmla="*/ 390518 w 441218"/>
              <a:gd name="connsiteY1" fmla="*/ 38101 h 467704"/>
              <a:gd name="connsiteX2" fmla="*/ 430999 w 441218"/>
              <a:gd name="connsiteY2" fmla="*/ 151607 h 467704"/>
              <a:gd name="connsiteX3" fmla="*/ 430052 w 441218"/>
              <a:gd name="connsiteY3" fmla="*/ 151693 h 467704"/>
              <a:gd name="connsiteX4" fmla="*/ 431409 w 441218"/>
              <a:gd name="connsiteY4" fmla="*/ 153370 h 467704"/>
              <a:gd name="connsiteX5" fmla="*/ 368394 w 441218"/>
              <a:gd name="connsiteY5" fmla="*/ 464196 h 467704"/>
              <a:gd name="connsiteX6" fmla="*/ 232331 w 441218"/>
              <a:gd name="connsiteY6" fmla="*/ 395523 h 467704"/>
              <a:gd name="connsiteX7" fmla="*/ 313294 w 441218"/>
              <a:gd name="connsiteY7" fmla="*/ 314560 h 467704"/>
              <a:gd name="connsiteX8" fmla="*/ 387895 w 441218"/>
              <a:gd name="connsiteY8" fmla="*/ 364008 h 467704"/>
              <a:gd name="connsiteX9" fmla="*/ 401891 w 441218"/>
              <a:gd name="connsiteY9" fmla="*/ 152947 h 467704"/>
              <a:gd name="connsiteX10" fmla="*/ 222571 w 441218"/>
              <a:gd name="connsiteY10" fmla="*/ 133892 h 467704"/>
              <a:gd name="connsiteX11" fmla="*/ 179240 w 441218"/>
              <a:gd name="connsiteY11" fmla="*/ 113697 h 467704"/>
              <a:gd name="connsiteX12" fmla="*/ 77356 w 441218"/>
              <a:gd name="connsiteY12" fmla="*/ 375548 h 467704"/>
              <a:gd name="connsiteX13" fmla="*/ 20206 w 441218"/>
              <a:gd name="connsiteY13" fmla="*/ 206477 h 467704"/>
              <a:gd name="connsiteX14" fmla="*/ 124025 w 441218"/>
              <a:gd name="connsiteY14" fmla="*/ 235528 h 467704"/>
              <a:gd name="connsiteX15" fmla="*/ 155098 w 441218"/>
              <a:gd name="connsiteY15" fmla="*/ 108267 h 467704"/>
              <a:gd name="connsiteX16" fmla="*/ 146836 w 441218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7837"/>
              <a:gd name="connsiteY0" fmla="*/ 0 h 467704"/>
              <a:gd name="connsiteX1" fmla="*/ 407137 w 457837"/>
              <a:gd name="connsiteY1" fmla="*/ 38101 h 467704"/>
              <a:gd name="connsiteX2" fmla="*/ 447618 w 457837"/>
              <a:gd name="connsiteY2" fmla="*/ 151607 h 467704"/>
              <a:gd name="connsiteX3" fmla="*/ 446671 w 457837"/>
              <a:gd name="connsiteY3" fmla="*/ 151693 h 467704"/>
              <a:gd name="connsiteX4" fmla="*/ 448028 w 457837"/>
              <a:gd name="connsiteY4" fmla="*/ 153370 h 467704"/>
              <a:gd name="connsiteX5" fmla="*/ 385013 w 457837"/>
              <a:gd name="connsiteY5" fmla="*/ 464196 h 467704"/>
              <a:gd name="connsiteX6" fmla="*/ 248950 w 457837"/>
              <a:gd name="connsiteY6" fmla="*/ 395523 h 467704"/>
              <a:gd name="connsiteX7" fmla="*/ 329913 w 457837"/>
              <a:gd name="connsiteY7" fmla="*/ 314560 h 467704"/>
              <a:gd name="connsiteX8" fmla="*/ 404514 w 457837"/>
              <a:gd name="connsiteY8" fmla="*/ 364008 h 467704"/>
              <a:gd name="connsiteX9" fmla="*/ 418510 w 457837"/>
              <a:gd name="connsiteY9" fmla="*/ 152947 h 467704"/>
              <a:gd name="connsiteX10" fmla="*/ 239190 w 457837"/>
              <a:gd name="connsiteY10" fmla="*/ 133892 h 467704"/>
              <a:gd name="connsiteX11" fmla="*/ 195859 w 457837"/>
              <a:gd name="connsiteY11" fmla="*/ 113697 h 467704"/>
              <a:gd name="connsiteX12" fmla="*/ 93975 w 457837"/>
              <a:gd name="connsiteY12" fmla="*/ 375548 h 467704"/>
              <a:gd name="connsiteX13" fmla="*/ 36825 w 457837"/>
              <a:gd name="connsiteY13" fmla="*/ 206477 h 467704"/>
              <a:gd name="connsiteX14" fmla="*/ 140644 w 457837"/>
              <a:gd name="connsiteY14" fmla="*/ 235528 h 467704"/>
              <a:gd name="connsiteX15" fmla="*/ 171717 w 457837"/>
              <a:gd name="connsiteY15" fmla="*/ 108267 h 467704"/>
              <a:gd name="connsiteX16" fmla="*/ 163455 w 457837"/>
              <a:gd name="connsiteY16" fmla="*/ 0 h 467704"/>
              <a:gd name="connsiteX0" fmla="*/ 163455 w 459812"/>
              <a:gd name="connsiteY0" fmla="*/ 0 h 467704"/>
              <a:gd name="connsiteX1" fmla="*/ 407137 w 459812"/>
              <a:gd name="connsiteY1" fmla="*/ 38101 h 467704"/>
              <a:gd name="connsiteX2" fmla="*/ 447618 w 459812"/>
              <a:gd name="connsiteY2" fmla="*/ 151607 h 467704"/>
              <a:gd name="connsiteX3" fmla="*/ 446671 w 459812"/>
              <a:gd name="connsiteY3" fmla="*/ 151693 h 467704"/>
              <a:gd name="connsiteX4" fmla="*/ 448028 w 459812"/>
              <a:gd name="connsiteY4" fmla="*/ 153370 h 467704"/>
              <a:gd name="connsiteX5" fmla="*/ 385013 w 459812"/>
              <a:gd name="connsiteY5" fmla="*/ 464196 h 467704"/>
              <a:gd name="connsiteX6" fmla="*/ 248950 w 459812"/>
              <a:gd name="connsiteY6" fmla="*/ 395523 h 467704"/>
              <a:gd name="connsiteX7" fmla="*/ 329913 w 459812"/>
              <a:gd name="connsiteY7" fmla="*/ 314560 h 467704"/>
              <a:gd name="connsiteX8" fmla="*/ 404514 w 459812"/>
              <a:gd name="connsiteY8" fmla="*/ 364008 h 467704"/>
              <a:gd name="connsiteX9" fmla="*/ 418510 w 459812"/>
              <a:gd name="connsiteY9" fmla="*/ 152947 h 467704"/>
              <a:gd name="connsiteX10" fmla="*/ 239190 w 459812"/>
              <a:gd name="connsiteY10" fmla="*/ 133892 h 467704"/>
              <a:gd name="connsiteX11" fmla="*/ 195859 w 459812"/>
              <a:gd name="connsiteY11" fmla="*/ 113697 h 467704"/>
              <a:gd name="connsiteX12" fmla="*/ 93975 w 459812"/>
              <a:gd name="connsiteY12" fmla="*/ 375548 h 467704"/>
              <a:gd name="connsiteX13" fmla="*/ 36825 w 459812"/>
              <a:gd name="connsiteY13" fmla="*/ 206477 h 467704"/>
              <a:gd name="connsiteX14" fmla="*/ 140644 w 459812"/>
              <a:gd name="connsiteY14" fmla="*/ 235528 h 467704"/>
              <a:gd name="connsiteX15" fmla="*/ 171717 w 459812"/>
              <a:gd name="connsiteY15" fmla="*/ 108267 h 467704"/>
              <a:gd name="connsiteX16" fmla="*/ 163455 w 459812"/>
              <a:gd name="connsiteY16" fmla="*/ 0 h 467704"/>
              <a:gd name="connsiteX0" fmla="*/ 163455 w 459812"/>
              <a:gd name="connsiteY0" fmla="*/ 0 h 464276"/>
              <a:gd name="connsiteX1" fmla="*/ 407137 w 459812"/>
              <a:gd name="connsiteY1" fmla="*/ 38101 h 464276"/>
              <a:gd name="connsiteX2" fmla="*/ 447618 w 459812"/>
              <a:gd name="connsiteY2" fmla="*/ 151607 h 464276"/>
              <a:gd name="connsiteX3" fmla="*/ 446671 w 459812"/>
              <a:gd name="connsiteY3" fmla="*/ 151693 h 464276"/>
              <a:gd name="connsiteX4" fmla="*/ 448028 w 459812"/>
              <a:gd name="connsiteY4" fmla="*/ 153370 h 464276"/>
              <a:gd name="connsiteX5" fmla="*/ 385013 w 459812"/>
              <a:gd name="connsiteY5" fmla="*/ 464196 h 464276"/>
              <a:gd name="connsiteX6" fmla="*/ 248950 w 459812"/>
              <a:gd name="connsiteY6" fmla="*/ 395523 h 464276"/>
              <a:gd name="connsiteX7" fmla="*/ 329913 w 459812"/>
              <a:gd name="connsiteY7" fmla="*/ 314560 h 464276"/>
              <a:gd name="connsiteX8" fmla="*/ 404514 w 459812"/>
              <a:gd name="connsiteY8" fmla="*/ 364008 h 464276"/>
              <a:gd name="connsiteX9" fmla="*/ 418510 w 459812"/>
              <a:gd name="connsiteY9" fmla="*/ 152947 h 464276"/>
              <a:gd name="connsiteX10" fmla="*/ 239190 w 459812"/>
              <a:gd name="connsiteY10" fmla="*/ 133892 h 464276"/>
              <a:gd name="connsiteX11" fmla="*/ 195859 w 459812"/>
              <a:gd name="connsiteY11" fmla="*/ 113697 h 464276"/>
              <a:gd name="connsiteX12" fmla="*/ 93975 w 459812"/>
              <a:gd name="connsiteY12" fmla="*/ 375548 h 464276"/>
              <a:gd name="connsiteX13" fmla="*/ 36825 w 459812"/>
              <a:gd name="connsiteY13" fmla="*/ 206477 h 464276"/>
              <a:gd name="connsiteX14" fmla="*/ 140644 w 459812"/>
              <a:gd name="connsiteY14" fmla="*/ 235528 h 464276"/>
              <a:gd name="connsiteX15" fmla="*/ 171717 w 459812"/>
              <a:gd name="connsiteY15" fmla="*/ 108267 h 464276"/>
              <a:gd name="connsiteX16" fmla="*/ 163455 w 459812"/>
              <a:gd name="connsiteY16" fmla="*/ 0 h 464276"/>
              <a:gd name="connsiteX0" fmla="*/ 163455 w 469035"/>
              <a:gd name="connsiteY0" fmla="*/ 0 h 464276"/>
              <a:gd name="connsiteX1" fmla="*/ 407137 w 469035"/>
              <a:gd name="connsiteY1" fmla="*/ 38101 h 464276"/>
              <a:gd name="connsiteX2" fmla="*/ 447618 w 469035"/>
              <a:gd name="connsiteY2" fmla="*/ 151607 h 464276"/>
              <a:gd name="connsiteX3" fmla="*/ 446671 w 469035"/>
              <a:gd name="connsiteY3" fmla="*/ 151693 h 464276"/>
              <a:gd name="connsiteX4" fmla="*/ 459934 w 469035"/>
              <a:gd name="connsiteY4" fmla="*/ 146227 h 464276"/>
              <a:gd name="connsiteX5" fmla="*/ 385013 w 469035"/>
              <a:gd name="connsiteY5" fmla="*/ 464196 h 464276"/>
              <a:gd name="connsiteX6" fmla="*/ 248950 w 469035"/>
              <a:gd name="connsiteY6" fmla="*/ 395523 h 464276"/>
              <a:gd name="connsiteX7" fmla="*/ 329913 w 469035"/>
              <a:gd name="connsiteY7" fmla="*/ 314560 h 464276"/>
              <a:gd name="connsiteX8" fmla="*/ 404514 w 469035"/>
              <a:gd name="connsiteY8" fmla="*/ 364008 h 464276"/>
              <a:gd name="connsiteX9" fmla="*/ 418510 w 469035"/>
              <a:gd name="connsiteY9" fmla="*/ 152947 h 464276"/>
              <a:gd name="connsiteX10" fmla="*/ 239190 w 469035"/>
              <a:gd name="connsiteY10" fmla="*/ 133892 h 464276"/>
              <a:gd name="connsiteX11" fmla="*/ 195859 w 469035"/>
              <a:gd name="connsiteY11" fmla="*/ 113697 h 464276"/>
              <a:gd name="connsiteX12" fmla="*/ 93975 w 469035"/>
              <a:gd name="connsiteY12" fmla="*/ 375548 h 464276"/>
              <a:gd name="connsiteX13" fmla="*/ 36825 w 469035"/>
              <a:gd name="connsiteY13" fmla="*/ 206477 h 464276"/>
              <a:gd name="connsiteX14" fmla="*/ 140644 w 469035"/>
              <a:gd name="connsiteY14" fmla="*/ 235528 h 464276"/>
              <a:gd name="connsiteX15" fmla="*/ 171717 w 469035"/>
              <a:gd name="connsiteY15" fmla="*/ 108267 h 464276"/>
              <a:gd name="connsiteX16" fmla="*/ 163455 w 469035"/>
              <a:gd name="connsiteY16" fmla="*/ 0 h 464276"/>
              <a:gd name="connsiteX0" fmla="*/ 163455 w 447618"/>
              <a:gd name="connsiteY0" fmla="*/ 0 h 464276"/>
              <a:gd name="connsiteX1" fmla="*/ 407137 w 447618"/>
              <a:gd name="connsiteY1" fmla="*/ 38101 h 464276"/>
              <a:gd name="connsiteX2" fmla="*/ 447618 w 447618"/>
              <a:gd name="connsiteY2" fmla="*/ 151607 h 464276"/>
              <a:gd name="connsiteX3" fmla="*/ 446671 w 447618"/>
              <a:gd name="connsiteY3" fmla="*/ 151693 h 464276"/>
              <a:gd name="connsiteX4" fmla="*/ 385013 w 447618"/>
              <a:gd name="connsiteY4" fmla="*/ 464196 h 464276"/>
              <a:gd name="connsiteX5" fmla="*/ 248950 w 447618"/>
              <a:gd name="connsiteY5" fmla="*/ 395523 h 464276"/>
              <a:gd name="connsiteX6" fmla="*/ 329913 w 447618"/>
              <a:gd name="connsiteY6" fmla="*/ 314560 h 464276"/>
              <a:gd name="connsiteX7" fmla="*/ 404514 w 447618"/>
              <a:gd name="connsiteY7" fmla="*/ 364008 h 464276"/>
              <a:gd name="connsiteX8" fmla="*/ 418510 w 447618"/>
              <a:gd name="connsiteY8" fmla="*/ 152947 h 464276"/>
              <a:gd name="connsiteX9" fmla="*/ 239190 w 447618"/>
              <a:gd name="connsiteY9" fmla="*/ 133892 h 464276"/>
              <a:gd name="connsiteX10" fmla="*/ 195859 w 447618"/>
              <a:gd name="connsiteY10" fmla="*/ 113697 h 464276"/>
              <a:gd name="connsiteX11" fmla="*/ 93975 w 447618"/>
              <a:gd name="connsiteY11" fmla="*/ 375548 h 464276"/>
              <a:gd name="connsiteX12" fmla="*/ 36825 w 447618"/>
              <a:gd name="connsiteY12" fmla="*/ 206477 h 464276"/>
              <a:gd name="connsiteX13" fmla="*/ 140644 w 447618"/>
              <a:gd name="connsiteY13" fmla="*/ 235528 h 464276"/>
              <a:gd name="connsiteX14" fmla="*/ 171717 w 447618"/>
              <a:gd name="connsiteY14" fmla="*/ 108267 h 464276"/>
              <a:gd name="connsiteX15" fmla="*/ 163455 w 44761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404514 w 466588"/>
              <a:gd name="connsiteY7" fmla="*/ 364008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66588"/>
              <a:gd name="connsiteY0" fmla="*/ 0 h 464276"/>
              <a:gd name="connsiteX1" fmla="*/ 407137 w 466588"/>
              <a:gd name="connsiteY1" fmla="*/ 38101 h 464276"/>
              <a:gd name="connsiteX2" fmla="*/ 447618 w 466588"/>
              <a:gd name="connsiteY2" fmla="*/ 151607 h 464276"/>
              <a:gd name="connsiteX3" fmla="*/ 446671 w 466588"/>
              <a:gd name="connsiteY3" fmla="*/ 151693 h 464276"/>
              <a:gd name="connsiteX4" fmla="*/ 385013 w 466588"/>
              <a:gd name="connsiteY4" fmla="*/ 464196 h 464276"/>
              <a:gd name="connsiteX5" fmla="*/ 248950 w 466588"/>
              <a:gd name="connsiteY5" fmla="*/ 395523 h 464276"/>
              <a:gd name="connsiteX6" fmla="*/ 329913 w 466588"/>
              <a:gd name="connsiteY6" fmla="*/ 314560 h 464276"/>
              <a:gd name="connsiteX7" fmla="*/ 387845 w 466588"/>
              <a:gd name="connsiteY7" fmla="*/ 342577 h 464276"/>
              <a:gd name="connsiteX8" fmla="*/ 418510 w 466588"/>
              <a:gd name="connsiteY8" fmla="*/ 152947 h 464276"/>
              <a:gd name="connsiteX9" fmla="*/ 239190 w 466588"/>
              <a:gd name="connsiteY9" fmla="*/ 133892 h 464276"/>
              <a:gd name="connsiteX10" fmla="*/ 195859 w 466588"/>
              <a:gd name="connsiteY10" fmla="*/ 113697 h 464276"/>
              <a:gd name="connsiteX11" fmla="*/ 93975 w 466588"/>
              <a:gd name="connsiteY11" fmla="*/ 375548 h 464276"/>
              <a:gd name="connsiteX12" fmla="*/ 36825 w 466588"/>
              <a:gd name="connsiteY12" fmla="*/ 206477 h 464276"/>
              <a:gd name="connsiteX13" fmla="*/ 140644 w 466588"/>
              <a:gd name="connsiteY13" fmla="*/ 235528 h 464276"/>
              <a:gd name="connsiteX14" fmla="*/ 171717 w 466588"/>
              <a:gd name="connsiteY14" fmla="*/ 108267 h 464276"/>
              <a:gd name="connsiteX15" fmla="*/ 163455 w 466588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87845 w 473031"/>
              <a:gd name="connsiteY7" fmla="*/ 342577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  <a:gd name="connsiteX0" fmla="*/ 163455 w 473031"/>
              <a:gd name="connsiteY0" fmla="*/ 0 h 464276"/>
              <a:gd name="connsiteX1" fmla="*/ 407137 w 473031"/>
              <a:gd name="connsiteY1" fmla="*/ 38101 h 464276"/>
              <a:gd name="connsiteX2" fmla="*/ 447618 w 473031"/>
              <a:gd name="connsiteY2" fmla="*/ 151607 h 464276"/>
              <a:gd name="connsiteX3" fmla="*/ 446671 w 473031"/>
              <a:gd name="connsiteY3" fmla="*/ 151693 h 464276"/>
              <a:gd name="connsiteX4" fmla="*/ 385013 w 473031"/>
              <a:gd name="connsiteY4" fmla="*/ 464196 h 464276"/>
              <a:gd name="connsiteX5" fmla="*/ 248950 w 473031"/>
              <a:gd name="connsiteY5" fmla="*/ 395523 h 464276"/>
              <a:gd name="connsiteX6" fmla="*/ 329913 w 473031"/>
              <a:gd name="connsiteY6" fmla="*/ 314560 h 464276"/>
              <a:gd name="connsiteX7" fmla="*/ 397370 w 473031"/>
              <a:gd name="connsiteY7" fmla="*/ 364009 h 464276"/>
              <a:gd name="connsiteX8" fmla="*/ 418510 w 473031"/>
              <a:gd name="connsiteY8" fmla="*/ 152947 h 464276"/>
              <a:gd name="connsiteX9" fmla="*/ 239190 w 473031"/>
              <a:gd name="connsiteY9" fmla="*/ 133892 h 464276"/>
              <a:gd name="connsiteX10" fmla="*/ 195859 w 473031"/>
              <a:gd name="connsiteY10" fmla="*/ 113697 h 464276"/>
              <a:gd name="connsiteX11" fmla="*/ 93975 w 473031"/>
              <a:gd name="connsiteY11" fmla="*/ 375548 h 464276"/>
              <a:gd name="connsiteX12" fmla="*/ 36825 w 473031"/>
              <a:gd name="connsiteY12" fmla="*/ 206477 h 464276"/>
              <a:gd name="connsiteX13" fmla="*/ 140644 w 473031"/>
              <a:gd name="connsiteY13" fmla="*/ 235528 h 464276"/>
              <a:gd name="connsiteX14" fmla="*/ 171717 w 473031"/>
              <a:gd name="connsiteY14" fmla="*/ 108267 h 464276"/>
              <a:gd name="connsiteX15" fmla="*/ 163455 w 473031"/>
              <a:gd name="connsiteY15" fmla="*/ 0 h 464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3031" h="464276">
                <a:moveTo>
                  <a:pt x="163455" y="0"/>
                </a:moveTo>
                <a:cubicBezTo>
                  <a:pt x="224838" y="40482"/>
                  <a:pt x="302892" y="66676"/>
                  <a:pt x="407137" y="38101"/>
                </a:cubicBezTo>
                <a:lnTo>
                  <a:pt x="447618" y="151607"/>
                </a:lnTo>
                <a:lnTo>
                  <a:pt x="446671" y="151693"/>
                </a:lnTo>
                <a:cubicBezTo>
                  <a:pt x="509462" y="324917"/>
                  <a:pt x="448428" y="452897"/>
                  <a:pt x="385013" y="464196"/>
                </a:cubicBezTo>
                <a:cubicBezTo>
                  <a:pt x="244677" y="466455"/>
                  <a:pt x="258133" y="420462"/>
                  <a:pt x="248950" y="395523"/>
                </a:cubicBezTo>
                <a:cubicBezTo>
                  <a:pt x="248950" y="350808"/>
                  <a:pt x="305176" y="319812"/>
                  <a:pt x="329913" y="314560"/>
                </a:cubicBezTo>
                <a:cubicBezTo>
                  <a:pt x="354650" y="309308"/>
                  <a:pt x="385079" y="334951"/>
                  <a:pt x="397370" y="364009"/>
                </a:cubicBezTo>
                <a:cubicBezTo>
                  <a:pt x="405786" y="337867"/>
                  <a:pt x="472257" y="288931"/>
                  <a:pt x="418510" y="152947"/>
                </a:cubicBezTo>
                <a:cubicBezTo>
                  <a:pt x="371955" y="155180"/>
                  <a:pt x="293139" y="155393"/>
                  <a:pt x="239190" y="133892"/>
                </a:cubicBezTo>
                <a:lnTo>
                  <a:pt x="195859" y="113697"/>
                </a:lnTo>
                <a:cubicBezTo>
                  <a:pt x="204201" y="178579"/>
                  <a:pt x="201443" y="391042"/>
                  <a:pt x="93975" y="375548"/>
                </a:cubicBezTo>
                <a:cubicBezTo>
                  <a:pt x="-13493" y="360054"/>
                  <a:pt x="-23340" y="246483"/>
                  <a:pt x="36825" y="206477"/>
                </a:cubicBezTo>
                <a:cubicBezTo>
                  <a:pt x="96990" y="166471"/>
                  <a:pt x="121337" y="216972"/>
                  <a:pt x="140644" y="235528"/>
                </a:cubicBezTo>
                <a:cubicBezTo>
                  <a:pt x="160527" y="233590"/>
                  <a:pt x="166121" y="262606"/>
                  <a:pt x="171717" y="108267"/>
                </a:cubicBezTo>
                <a:lnTo>
                  <a:pt x="163455" y="0"/>
                </a:lnTo>
                <a:close/>
              </a:path>
            </a:pathLst>
          </a:custGeom>
          <a:solidFill>
            <a:srgbClr val="005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任意多边形 287"/>
          <p:cNvSpPr/>
          <p:nvPr/>
        </p:nvSpPr>
        <p:spPr>
          <a:xfrm flipH="1">
            <a:off x="4009561" y="4051281"/>
            <a:ext cx="352425" cy="583235"/>
          </a:xfrm>
          <a:custGeom>
            <a:avLst/>
            <a:gdLst>
              <a:gd name="connsiteX0" fmla="*/ 0 w 336550"/>
              <a:gd name="connsiteY0" fmla="*/ 514350 h 596900"/>
              <a:gd name="connsiteX1" fmla="*/ 149225 w 336550"/>
              <a:gd name="connsiteY1" fmla="*/ 0 h 596900"/>
              <a:gd name="connsiteX2" fmla="*/ 177800 w 336550"/>
              <a:gd name="connsiteY2" fmla="*/ 114300 h 596900"/>
              <a:gd name="connsiteX3" fmla="*/ 238125 w 336550"/>
              <a:gd name="connsiteY3" fmla="*/ 9525 h 596900"/>
              <a:gd name="connsiteX4" fmla="*/ 304800 w 336550"/>
              <a:gd name="connsiteY4" fmla="*/ 3175 h 596900"/>
              <a:gd name="connsiteX5" fmla="*/ 336550 w 336550"/>
              <a:gd name="connsiteY5" fmla="*/ 107950 h 596900"/>
              <a:gd name="connsiteX6" fmla="*/ 250825 w 336550"/>
              <a:gd name="connsiteY6" fmla="*/ 492125 h 596900"/>
              <a:gd name="connsiteX7" fmla="*/ 177800 w 336550"/>
              <a:gd name="connsiteY7" fmla="*/ 596900 h 596900"/>
              <a:gd name="connsiteX8" fmla="*/ 0 w 336550"/>
              <a:gd name="connsiteY8" fmla="*/ 514350 h 596900"/>
              <a:gd name="connsiteX0" fmla="*/ 0 w 352425"/>
              <a:gd name="connsiteY0" fmla="*/ 495300 h 596900"/>
              <a:gd name="connsiteX1" fmla="*/ 165100 w 352425"/>
              <a:gd name="connsiteY1" fmla="*/ 0 h 596900"/>
              <a:gd name="connsiteX2" fmla="*/ 193675 w 352425"/>
              <a:gd name="connsiteY2" fmla="*/ 114300 h 596900"/>
              <a:gd name="connsiteX3" fmla="*/ 254000 w 352425"/>
              <a:gd name="connsiteY3" fmla="*/ 9525 h 596900"/>
              <a:gd name="connsiteX4" fmla="*/ 320675 w 352425"/>
              <a:gd name="connsiteY4" fmla="*/ 3175 h 596900"/>
              <a:gd name="connsiteX5" fmla="*/ 352425 w 352425"/>
              <a:gd name="connsiteY5" fmla="*/ 107950 h 596900"/>
              <a:gd name="connsiteX6" fmla="*/ 266700 w 352425"/>
              <a:gd name="connsiteY6" fmla="*/ 492125 h 596900"/>
              <a:gd name="connsiteX7" fmla="*/ 193675 w 352425"/>
              <a:gd name="connsiteY7" fmla="*/ 596900 h 596900"/>
              <a:gd name="connsiteX8" fmla="*/ 0 w 352425"/>
              <a:gd name="connsiteY8" fmla="*/ 495300 h 596900"/>
              <a:gd name="connsiteX0" fmla="*/ 0 w 352425"/>
              <a:gd name="connsiteY0" fmla="*/ 495300 h 596900"/>
              <a:gd name="connsiteX1" fmla="*/ 165100 w 352425"/>
              <a:gd name="connsiteY1" fmla="*/ 0 h 596900"/>
              <a:gd name="connsiteX2" fmla="*/ 193675 w 352425"/>
              <a:gd name="connsiteY2" fmla="*/ 114300 h 596900"/>
              <a:gd name="connsiteX3" fmla="*/ 254000 w 352425"/>
              <a:gd name="connsiteY3" fmla="*/ 9525 h 596900"/>
              <a:gd name="connsiteX4" fmla="*/ 320675 w 352425"/>
              <a:gd name="connsiteY4" fmla="*/ 3175 h 596900"/>
              <a:gd name="connsiteX5" fmla="*/ 352425 w 352425"/>
              <a:gd name="connsiteY5" fmla="*/ 107950 h 596900"/>
              <a:gd name="connsiteX6" fmla="*/ 266700 w 352425"/>
              <a:gd name="connsiteY6" fmla="*/ 492125 h 596900"/>
              <a:gd name="connsiteX7" fmla="*/ 193675 w 352425"/>
              <a:gd name="connsiteY7" fmla="*/ 596900 h 596900"/>
              <a:gd name="connsiteX8" fmla="*/ 0 w 352425"/>
              <a:gd name="connsiteY8" fmla="*/ 495300 h 596900"/>
              <a:gd name="connsiteX0" fmla="*/ 0 w 352425"/>
              <a:gd name="connsiteY0" fmla="*/ 495300 h 596900"/>
              <a:gd name="connsiteX1" fmla="*/ 165100 w 352425"/>
              <a:gd name="connsiteY1" fmla="*/ 0 h 596900"/>
              <a:gd name="connsiteX2" fmla="*/ 193675 w 352425"/>
              <a:gd name="connsiteY2" fmla="*/ 114300 h 596900"/>
              <a:gd name="connsiteX3" fmla="*/ 254000 w 352425"/>
              <a:gd name="connsiteY3" fmla="*/ 9525 h 596900"/>
              <a:gd name="connsiteX4" fmla="*/ 320675 w 352425"/>
              <a:gd name="connsiteY4" fmla="*/ 3175 h 596900"/>
              <a:gd name="connsiteX5" fmla="*/ 352425 w 352425"/>
              <a:gd name="connsiteY5" fmla="*/ 107950 h 596900"/>
              <a:gd name="connsiteX6" fmla="*/ 266700 w 352425"/>
              <a:gd name="connsiteY6" fmla="*/ 492125 h 596900"/>
              <a:gd name="connsiteX7" fmla="*/ 193675 w 352425"/>
              <a:gd name="connsiteY7" fmla="*/ 596900 h 596900"/>
              <a:gd name="connsiteX8" fmla="*/ 0 w 352425"/>
              <a:gd name="connsiteY8" fmla="*/ 495300 h 596900"/>
              <a:gd name="connsiteX0" fmla="*/ 0 w 352425"/>
              <a:gd name="connsiteY0" fmla="*/ 495300 h 596900"/>
              <a:gd name="connsiteX1" fmla="*/ 165100 w 352425"/>
              <a:gd name="connsiteY1" fmla="*/ 0 h 596900"/>
              <a:gd name="connsiteX2" fmla="*/ 193675 w 352425"/>
              <a:gd name="connsiteY2" fmla="*/ 114300 h 596900"/>
              <a:gd name="connsiteX3" fmla="*/ 254000 w 352425"/>
              <a:gd name="connsiteY3" fmla="*/ 9525 h 596900"/>
              <a:gd name="connsiteX4" fmla="*/ 320675 w 352425"/>
              <a:gd name="connsiteY4" fmla="*/ 3175 h 596900"/>
              <a:gd name="connsiteX5" fmla="*/ 352425 w 352425"/>
              <a:gd name="connsiteY5" fmla="*/ 107950 h 596900"/>
              <a:gd name="connsiteX6" fmla="*/ 266700 w 352425"/>
              <a:gd name="connsiteY6" fmla="*/ 492125 h 596900"/>
              <a:gd name="connsiteX7" fmla="*/ 193675 w 352425"/>
              <a:gd name="connsiteY7" fmla="*/ 596900 h 596900"/>
              <a:gd name="connsiteX8" fmla="*/ 0 w 352425"/>
              <a:gd name="connsiteY8" fmla="*/ 495300 h 596900"/>
              <a:gd name="connsiteX0" fmla="*/ 0 w 352425"/>
              <a:gd name="connsiteY0" fmla="*/ 495300 h 596900"/>
              <a:gd name="connsiteX1" fmla="*/ 165100 w 352425"/>
              <a:gd name="connsiteY1" fmla="*/ 0 h 596900"/>
              <a:gd name="connsiteX2" fmla="*/ 193675 w 352425"/>
              <a:gd name="connsiteY2" fmla="*/ 114300 h 596900"/>
              <a:gd name="connsiteX3" fmla="*/ 260350 w 352425"/>
              <a:gd name="connsiteY3" fmla="*/ 0 h 596900"/>
              <a:gd name="connsiteX4" fmla="*/ 320675 w 352425"/>
              <a:gd name="connsiteY4" fmla="*/ 3175 h 596900"/>
              <a:gd name="connsiteX5" fmla="*/ 352425 w 352425"/>
              <a:gd name="connsiteY5" fmla="*/ 107950 h 596900"/>
              <a:gd name="connsiteX6" fmla="*/ 266700 w 352425"/>
              <a:gd name="connsiteY6" fmla="*/ 492125 h 596900"/>
              <a:gd name="connsiteX7" fmla="*/ 193675 w 352425"/>
              <a:gd name="connsiteY7" fmla="*/ 596900 h 596900"/>
              <a:gd name="connsiteX8" fmla="*/ 0 w 352425"/>
              <a:gd name="connsiteY8" fmla="*/ 495300 h 596900"/>
              <a:gd name="connsiteX0" fmla="*/ 0 w 352425"/>
              <a:gd name="connsiteY0" fmla="*/ 495300 h 596900"/>
              <a:gd name="connsiteX1" fmla="*/ 165100 w 352425"/>
              <a:gd name="connsiteY1" fmla="*/ 0 h 596900"/>
              <a:gd name="connsiteX2" fmla="*/ 193675 w 352425"/>
              <a:gd name="connsiteY2" fmla="*/ 114300 h 596900"/>
              <a:gd name="connsiteX3" fmla="*/ 260350 w 352425"/>
              <a:gd name="connsiteY3" fmla="*/ 0 h 596900"/>
              <a:gd name="connsiteX4" fmla="*/ 320675 w 352425"/>
              <a:gd name="connsiteY4" fmla="*/ 3175 h 596900"/>
              <a:gd name="connsiteX5" fmla="*/ 352425 w 352425"/>
              <a:gd name="connsiteY5" fmla="*/ 107950 h 596900"/>
              <a:gd name="connsiteX6" fmla="*/ 266700 w 352425"/>
              <a:gd name="connsiteY6" fmla="*/ 492125 h 596900"/>
              <a:gd name="connsiteX7" fmla="*/ 193675 w 352425"/>
              <a:gd name="connsiteY7" fmla="*/ 596900 h 596900"/>
              <a:gd name="connsiteX8" fmla="*/ 0 w 352425"/>
              <a:gd name="connsiteY8" fmla="*/ 495300 h 596900"/>
              <a:gd name="connsiteX0" fmla="*/ 0 w 352425"/>
              <a:gd name="connsiteY0" fmla="*/ 495300 h 596900"/>
              <a:gd name="connsiteX1" fmla="*/ 165100 w 352425"/>
              <a:gd name="connsiteY1" fmla="*/ 0 h 596900"/>
              <a:gd name="connsiteX2" fmla="*/ 193675 w 352425"/>
              <a:gd name="connsiteY2" fmla="*/ 114300 h 596900"/>
              <a:gd name="connsiteX3" fmla="*/ 260350 w 352425"/>
              <a:gd name="connsiteY3" fmla="*/ 0 h 596900"/>
              <a:gd name="connsiteX4" fmla="*/ 320675 w 352425"/>
              <a:gd name="connsiteY4" fmla="*/ 3175 h 596900"/>
              <a:gd name="connsiteX5" fmla="*/ 352425 w 352425"/>
              <a:gd name="connsiteY5" fmla="*/ 95250 h 596900"/>
              <a:gd name="connsiteX6" fmla="*/ 266700 w 352425"/>
              <a:gd name="connsiteY6" fmla="*/ 492125 h 596900"/>
              <a:gd name="connsiteX7" fmla="*/ 193675 w 352425"/>
              <a:gd name="connsiteY7" fmla="*/ 596900 h 596900"/>
              <a:gd name="connsiteX8" fmla="*/ 0 w 352425"/>
              <a:gd name="connsiteY8" fmla="*/ 495300 h 596900"/>
              <a:gd name="connsiteX0" fmla="*/ 0 w 352425"/>
              <a:gd name="connsiteY0" fmla="*/ 495300 h 596900"/>
              <a:gd name="connsiteX1" fmla="*/ 165100 w 352425"/>
              <a:gd name="connsiteY1" fmla="*/ 0 h 596900"/>
              <a:gd name="connsiteX2" fmla="*/ 193675 w 352425"/>
              <a:gd name="connsiteY2" fmla="*/ 114300 h 596900"/>
              <a:gd name="connsiteX3" fmla="*/ 260350 w 352425"/>
              <a:gd name="connsiteY3" fmla="*/ 0 h 596900"/>
              <a:gd name="connsiteX4" fmla="*/ 320675 w 352425"/>
              <a:gd name="connsiteY4" fmla="*/ 3175 h 596900"/>
              <a:gd name="connsiteX5" fmla="*/ 352425 w 352425"/>
              <a:gd name="connsiteY5" fmla="*/ 95250 h 596900"/>
              <a:gd name="connsiteX6" fmla="*/ 266700 w 352425"/>
              <a:gd name="connsiteY6" fmla="*/ 492125 h 596900"/>
              <a:gd name="connsiteX7" fmla="*/ 193675 w 352425"/>
              <a:gd name="connsiteY7" fmla="*/ 596900 h 596900"/>
              <a:gd name="connsiteX8" fmla="*/ 0 w 352425"/>
              <a:gd name="connsiteY8" fmla="*/ 495300 h 596900"/>
              <a:gd name="connsiteX0" fmla="*/ 0 w 352425"/>
              <a:gd name="connsiteY0" fmla="*/ 495300 h 596900"/>
              <a:gd name="connsiteX1" fmla="*/ 165100 w 352425"/>
              <a:gd name="connsiteY1" fmla="*/ 0 h 596900"/>
              <a:gd name="connsiteX2" fmla="*/ 193675 w 352425"/>
              <a:gd name="connsiteY2" fmla="*/ 114300 h 596900"/>
              <a:gd name="connsiteX3" fmla="*/ 260350 w 352425"/>
              <a:gd name="connsiteY3" fmla="*/ 0 h 596900"/>
              <a:gd name="connsiteX4" fmla="*/ 320675 w 352425"/>
              <a:gd name="connsiteY4" fmla="*/ 3175 h 596900"/>
              <a:gd name="connsiteX5" fmla="*/ 352425 w 352425"/>
              <a:gd name="connsiteY5" fmla="*/ 95250 h 596900"/>
              <a:gd name="connsiteX6" fmla="*/ 247650 w 352425"/>
              <a:gd name="connsiteY6" fmla="*/ 488950 h 596900"/>
              <a:gd name="connsiteX7" fmla="*/ 193675 w 352425"/>
              <a:gd name="connsiteY7" fmla="*/ 596900 h 596900"/>
              <a:gd name="connsiteX8" fmla="*/ 0 w 352425"/>
              <a:gd name="connsiteY8" fmla="*/ 495300 h 596900"/>
              <a:gd name="connsiteX0" fmla="*/ 0 w 352425"/>
              <a:gd name="connsiteY0" fmla="*/ 495300 h 596900"/>
              <a:gd name="connsiteX1" fmla="*/ 165100 w 352425"/>
              <a:gd name="connsiteY1" fmla="*/ 0 h 596900"/>
              <a:gd name="connsiteX2" fmla="*/ 193675 w 352425"/>
              <a:gd name="connsiteY2" fmla="*/ 114300 h 596900"/>
              <a:gd name="connsiteX3" fmla="*/ 260350 w 352425"/>
              <a:gd name="connsiteY3" fmla="*/ 0 h 596900"/>
              <a:gd name="connsiteX4" fmla="*/ 320675 w 352425"/>
              <a:gd name="connsiteY4" fmla="*/ 3175 h 596900"/>
              <a:gd name="connsiteX5" fmla="*/ 352425 w 352425"/>
              <a:gd name="connsiteY5" fmla="*/ 95250 h 596900"/>
              <a:gd name="connsiteX6" fmla="*/ 247650 w 352425"/>
              <a:gd name="connsiteY6" fmla="*/ 488950 h 596900"/>
              <a:gd name="connsiteX7" fmla="*/ 193675 w 352425"/>
              <a:gd name="connsiteY7" fmla="*/ 596900 h 596900"/>
              <a:gd name="connsiteX8" fmla="*/ 0 w 352425"/>
              <a:gd name="connsiteY8" fmla="*/ 495300 h 596900"/>
              <a:gd name="connsiteX0" fmla="*/ 0 w 352425"/>
              <a:gd name="connsiteY0" fmla="*/ 495300 h 581025"/>
              <a:gd name="connsiteX1" fmla="*/ 165100 w 352425"/>
              <a:gd name="connsiteY1" fmla="*/ 0 h 581025"/>
              <a:gd name="connsiteX2" fmla="*/ 193675 w 352425"/>
              <a:gd name="connsiteY2" fmla="*/ 114300 h 581025"/>
              <a:gd name="connsiteX3" fmla="*/ 260350 w 352425"/>
              <a:gd name="connsiteY3" fmla="*/ 0 h 581025"/>
              <a:gd name="connsiteX4" fmla="*/ 320675 w 352425"/>
              <a:gd name="connsiteY4" fmla="*/ 3175 h 581025"/>
              <a:gd name="connsiteX5" fmla="*/ 352425 w 352425"/>
              <a:gd name="connsiteY5" fmla="*/ 95250 h 581025"/>
              <a:gd name="connsiteX6" fmla="*/ 247650 w 352425"/>
              <a:gd name="connsiteY6" fmla="*/ 488950 h 581025"/>
              <a:gd name="connsiteX7" fmla="*/ 168275 w 352425"/>
              <a:gd name="connsiteY7" fmla="*/ 581025 h 581025"/>
              <a:gd name="connsiteX8" fmla="*/ 0 w 352425"/>
              <a:gd name="connsiteY8" fmla="*/ 495300 h 581025"/>
              <a:gd name="connsiteX0" fmla="*/ 0 w 352425"/>
              <a:gd name="connsiteY0" fmla="*/ 495300 h 581025"/>
              <a:gd name="connsiteX1" fmla="*/ 165100 w 352425"/>
              <a:gd name="connsiteY1" fmla="*/ 0 h 581025"/>
              <a:gd name="connsiteX2" fmla="*/ 193675 w 352425"/>
              <a:gd name="connsiteY2" fmla="*/ 114300 h 581025"/>
              <a:gd name="connsiteX3" fmla="*/ 260350 w 352425"/>
              <a:gd name="connsiteY3" fmla="*/ 0 h 581025"/>
              <a:gd name="connsiteX4" fmla="*/ 320675 w 352425"/>
              <a:gd name="connsiteY4" fmla="*/ 3175 h 581025"/>
              <a:gd name="connsiteX5" fmla="*/ 352425 w 352425"/>
              <a:gd name="connsiteY5" fmla="*/ 95250 h 581025"/>
              <a:gd name="connsiteX6" fmla="*/ 247650 w 352425"/>
              <a:gd name="connsiteY6" fmla="*/ 488950 h 581025"/>
              <a:gd name="connsiteX7" fmla="*/ 168275 w 352425"/>
              <a:gd name="connsiteY7" fmla="*/ 581025 h 581025"/>
              <a:gd name="connsiteX8" fmla="*/ 0 w 352425"/>
              <a:gd name="connsiteY8" fmla="*/ 495300 h 581025"/>
              <a:gd name="connsiteX0" fmla="*/ 0 w 352425"/>
              <a:gd name="connsiteY0" fmla="*/ 497510 h 583235"/>
              <a:gd name="connsiteX1" fmla="*/ 165100 w 352425"/>
              <a:gd name="connsiteY1" fmla="*/ 2210 h 583235"/>
              <a:gd name="connsiteX2" fmla="*/ 193675 w 352425"/>
              <a:gd name="connsiteY2" fmla="*/ 116510 h 583235"/>
              <a:gd name="connsiteX3" fmla="*/ 260350 w 352425"/>
              <a:gd name="connsiteY3" fmla="*/ 2210 h 583235"/>
              <a:gd name="connsiteX4" fmla="*/ 320675 w 352425"/>
              <a:gd name="connsiteY4" fmla="*/ 5385 h 583235"/>
              <a:gd name="connsiteX5" fmla="*/ 352425 w 352425"/>
              <a:gd name="connsiteY5" fmla="*/ 97460 h 583235"/>
              <a:gd name="connsiteX6" fmla="*/ 247650 w 352425"/>
              <a:gd name="connsiteY6" fmla="*/ 491160 h 583235"/>
              <a:gd name="connsiteX7" fmla="*/ 168275 w 352425"/>
              <a:gd name="connsiteY7" fmla="*/ 583235 h 583235"/>
              <a:gd name="connsiteX8" fmla="*/ 0 w 352425"/>
              <a:gd name="connsiteY8" fmla="*/ 497510 h 583235"/>
              <a:gd name="connsiteX0" fmla="*/ 0 w 352425"/>
              <a:gd name="connsiteY0" fmla="*/ 497510 h 583235"/>
              <a:gd name="connsiteX1" fmla="*/ 165100 w 352425"/>
              <a:gd name="connsiteY1" fmla="*/ 2210 h 583235"/>
              <a:gd name="connsiteX2" fmla="*/ 193675 w 352425"/>
              <a:gd name="connsiteY2" fmla="*/ 116510 h 583235"/>
              <a:gd name="connsiteX3" fmla="*/ 260350 w 352425"/>
              <a:gd name="connsiteY3" fmla="*/ 2210 h 583235"/>
              <a:gd name="connsiteX4" fmla="*/ 320675 w 352425"/>
              <a:gd name="connsiteY4" fmla="*/ 5385 h 583235"/>
              <a:gd name="connsiteX5" fmla="*/ 352425 w 352425"/>
              <a:gd name="connsiteY5" fmla="*/ 97460 h 583235"/>
              <a:gd name="connsiteX6" fmla="*/ 247650 w 352425"/>
              <a:gd name="connsiteY6" fmla="*/ 491160 h 583235"/>
              <a:gd name="connsiteX7" fmla="*/ 168275 w 352425"/>
              <a:gd name="connsiteY7" fmla="*/ 583235 h 583235"/>
              <a:gd name="connsiteX8" fmla="*/ 0 w 352425"/>
              <a:gd name="connsiteY8" fmla="*/ 497510 h 583235"/>
              <a:gd name="connsiteX0" fmla="*/ 0 w 352425"/>
              <a:gd name="connsiteY0" fmla="*/ 497510 h 583235"/>
              <a:gd name="connsiteX1" fmla="*/ 165100 w 352425"/>
              <a:gd name="connsiteY1" fmla="*/ 2210 h 583235"/>
              <a:gd name="connsiteX2" fmla="*/ 193675 w 352425"/>
              <a:gd name="connsiteY2" fmla="*/ 116510 h 583235"/>
              <a:gd name="connsiteX3" fmla="*/ 260350 w 352425"/>
              <a:gd name="connsiteY3" fmla="*/ 2210 h 583235"/>
              <a:gd name="connsiteX4" fmla="*/ 320675 w 352425"/>
              <a:gd name="connsiteY4" fmla="*/ 5385 h 583235"/>
              <a:gd name="connsiteX5" fmla="*/ 352425 w 352425"/>
              <a:gd name="connsiteY5" fmla="*/ 97460 h 583235"/>
              <a:gd name="connsiteX6" fmla="*/ 247650 w 352425"/>
              <a:gd name="connsiteY6" fmla="*/ 491160 h 583235"/>
              <a:gd name="connsiteX7" fmla="*/ 168275 w 352425"/>
              <a:gd name="connsiteY7" fmla="*/ 583235 h 583235"/>
              <a:gd name="connsiteX8" fmla="*/ 0 w 352425"/>
              <a:gd name="connsiteY8" fmla="*/ 497510 h 583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425" h="583235">
                <a:moveTo>
                  <a:pt x="0" y="497510"/>
                </a:moveTo>
                <a:cubicBezTo>
                  <a:pt x="48683" y="233985"/>
                  <a:pt x="84667" y="126035"/>
                  <a:pt x="165100" y="2210"/>
                </a:cubicBezTo>
                <a:cubicBezTo>
                  <a:pt x="193675" y="5385"/>
                  <a:pt x="184150" y="78410"/>
                  <a:pt x="193675" y="116510"/>
                </a:cubicBezTo>
                <a:lnTo>
                  <a:pt x="260350" y="2210"/>
                </a:lnTo>
                <a:cubicBezTo>
                  <a:pt x="280458" y="3268"/>
                  <a:pt x="284692" y="-5198"/>
                  <a:pt x="320675" y="5385"/>
                </a:cubicBezTo>
                <a:cubicBezTo>
                  <a:pt x="353483" y="23377"/>
                  <a:pt x="341842" y="66768"/>
                  <a:pt x="352425" y="97460"/>
                </a:cubicBezTo>
                <a:cubicBezTo>
                  <a:pt x="301625" y="248802"/>
                  <a:pt x="314325" y="368393"/>
                  <a:pt x="247650" y="491160"/>
                </a:cubicBezTo>
                <a:lnTo>
                  <a:pt x="168275" y="583235"/>
                </a:lnTo>
                <a:lnTo>
                  <a:pt x="0" y="497510"/>
                </a:lnTo>
                <a:close/>
              </a:path>
            </a:pathLst>
          </a:custGeom>
          <a:solidFill>
            <a:srgbClr val="F6C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103"/>
          <p:cNvSpPr/>
          <p:nvPr/>
        </p:nvSpPr>
        <p:spPr>
          <a:xfrm flipH="1">
            <a:off x="1627560" y="6115321"/>
            <a:ext cx="673197" cy="555385"/>
          </a:xfrm>
          <a:custGeom>
            <a:avLst/>
            <a:gdLst>
              <a:gd name="connsiteX0" fmla="*/ 0 w 670028"/>
              <a:gd name="connsiteY0" fmla="*/ 294361 h 588721"/>
              <a:gd name="connsiteX1" fmla="*/ 335014 w 670028"/>
              <a:gd name="connsiteY1" fmla="*/ 0 h 588721"/>
              <a:gd name="connsiteX2" fmla="*/ 670028 w 670028"/>
              <a:gd name="connsiteY2" fmla="*/ 294361 h 588721"/>
              <a:gd name="connsiteX3" fmla="*/ 335014 w 670028"/>
              <a:gd name="connsiteY3" fmla="*/ 588722 h 588721"/>
              <a:gd name="connsiteX4" fmla="*/ 0 w 670028"/>
              <a:gd name="connsiteY4" fmla="*/ 294361 h 588721"/>
              <a:gd name="connsiteX0" fmla="*/ 3169 w 673197"/>
              <a:gd name="connsiteY0" fmla="*/ 261024 h 555385"/>
              <a:gd name="connsiteX1" fmla="*/ 228646 w 673197"/>
              <a:gd name="connsiteY1" fmla="*/ 0 h 555385"/>
              <a:gd name="connsiteX2" fmla="*/ 673197 w 673197"/>
              <a:gd name="connsiteY2" fmla="*/ 261024 h 555385"/>
              <a:gd name="connsiteX3" fmla="*/ 338183 w 673197"/>
              <a:gd name="connsiteY3" fmla="*/ 555385 h 555385"/>
              <a:gd name="connsiteX4" fmla="*/ 3169 w 673197"/>
              <a:gd name="connsiteY4" fmla="*/ 261024 h 555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197" h="555385">
                <a:moveTo>
                  <a:pt x="3169" y="261024"/>
                </a:moveTo>
                <a:cubicBezTo>
                  <a:pt x="-15087" y="168460"/>
                  <a:pt x="43623" y="0"/>
                  <a:pt x="228646" y="0"/>
                </a:cubicBezTo>
                <a:cubicBezTo>
                  <a:pt x="413669" y="0"/>
                  <a:pt x="673197" y="98453"/>
                  <a:pt x="673197" y="261024"/>
                </a:cubicBezTo>
                <a:cubicBezTo>
                  <a:pt x="673197" y="423595"/>
                  <a:pt x="523206" y="555385"/>
                  <a:pt x="338183" y="555385"/>
                </a:cubicBezTo>
                <a:cubicBezTo>
                  <a:pt x="153160" y="555385"/>
                  <a:pt x="21425" y="353588"/>
                  <a:pt x="3169" y="261024"/>
                </a:cubicBez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任意多边形 289"/>
          <p:cNvSpPr/>
          <p:nvPr/>
        </p:nvSpPr>
        <p:spPr>
          <a:xfrm flipH="1">
            <a:off x="1567338" y="5909481"/>
            <a:ext cx="1239514" cy="902159"/>
          </a:xfrm>
          <a:custGeom>
            <a:avLst/>
            <a:gdLst>
              <a:gd name="connsiteX0" fmla="*/ 366712 w 1219200"/>
              <a:gd name="connsiteY0" fmla="*/ 0 h 871537"/>
              <a:gd name="connsiteX1" fmla="*/ 661987 w 1219200"/>
              <a:gd name="connsiteY1" fmla="*/ 328612 h 871537"/>
              <a:gd name="connsiteX2" fmla="*/ 1176337 w 1219200"/>
              <a:gd name="connsiteY2" fmla="*/ 442912 h 871537"/>
              <a:gd name="connsiteX3" fmla="*/ 1219200 w 1219200"/>
              <a:gd name="connsiteY3" fmla="*/ 661987 h 871537"/>
              <a:gd name="connsiteX4" fmla="*/ 928687 w 1219200"/>
              <a:gd name="connsiteY4" fmla="*/ 871537 h 871537"/>
              <a:gd name="connsiteX5" fmla="*/ 233362 w 1219200"/>
              <a:gd name="connsiteY5" fmla="*/ 862012 h 871537"/>
              <a:gd name="connsiteX6" fmla="*/ 128587 w 1219200"/>
              <a:gd name="connsiteY6" fmla="*/ 538162 h 871537"/>
              <a:gd name="connsiteX7" fmla="*/ 0 w 1219200"/>
              <a:gd name="connsiteY7" fmla="*/ 214312 h 871537"/>
              <a:gd name="connsiteX8" fmla="*/ 195262 w 1219200"/>
              <a:gd name="connsiteY8" fmla="*/ 109537 h 871537"/>
              <a:gd name="connsiteX9" fmla="*/ 366712 w 1219200"/>
              <a:gd name="connsiteY9" fmla="*/ 0 h 871537"/>
              <a:gd name="connsiteX0" fmla="*/ 366712 w 1219200"/>
              <a:gd name="connsiteY0" fmla="*/ 0 h 871537"/>
              <a:gd name="connsiteX1" fmla="*/ 661987 w 1219200"/>
              <a:gd name="connsiteY1" fmla="*/ 328612 h 871537"/>
              <a:gd name="connsiteX2" fmla="*/ 1176337 w 1219200"/>
              <a:gd name="connsiteY2" fmla="*/ 442912 h 871537"/>
              <a:gd name="connsiteX3" fmla="*/ 1219200 w 1219200"/>
              <a:gd name="connsiteY3" fmla="*/ 661987 h 871537"/>
              <a:gd name="connsiteX4" fmla="*/ 928687 w 1219200"/>
              <a:gd name="connsiteY4" fmla="*/ 871537 h 871537"/>
              <a:gd name="connsiteX5" fmla="*/ 233362 w 1219200"/>
              <a:gd name="connsiteY5" fmla="*/ 862012 h 871537"/>
              <a:gd name="connsiteX6" fmla="*/ 128587 w 1219200"/>
              <a:gd name="connsiteY6" fmla="*/ 538162 h 871537"/>
              <a:gd name="connsiteX7" fmla="*/ 0 w 1219200"/>
              <a:gd name="connsiteY7" fmla="*/ 214312 h 871537"/>
              <a:gd name="connsiteX8" fmla="*/ 195262 w 1219200"/>
              <a:gd name="connsiteY8" fmla="*/ 109537 h 871537"/>
              <a:gd name="connsiteX9" fmla="*/ 366712 w 1219200"/>
              <a:gd name="connsiteY9" fmla="*/ 0 h 871537"/>
              <a:gd name="connsiteX0" fmla="*/ 366712 w 1219200"/>
              <a:gd name="connsiteY0" fmla="*/ 0 h 871537"/>
              <a:gd name="connsiteX1" fmla="*/ 661987 w 1219200"/>
              <a:gd name="connsiteY1" fmla="*/ 328612 h 871537"/>
              <a:gd name="connsiteX2" fmla="*/ 1176337 w 1219200"/>
              <a:gd name="connsiteY2" fmla="*/ 442912 h 871537"/>
              <a:gd name="connsiteX3" fmla="*/ 1219200 w 1219200"/>
              <a:gd name="connsiteY3" fmla="*/ 661987 h 871537"/>
              <a:gd name="connsiteX4" fmla="*/ 928687 w 1219200"/>
              <a:gd name="connsiteY4" fmla="*/ 871537 h 871537"/>
              <a:gd name="connsiteX5" fmla="*/ 233362 w 1219200"/>
              <a:gd name="connsiteY5" fmla="*/ 862012 h 871537"/>
              <a:gd name="connsiteX6" fmla="*/ 128587 w 1219200"/>
              <a:gd name="connsiteY6" fmla="*/ 538162 h 871537"/>
              <a:gd name="connsiteX7" fmla="*/ 0 w 1219200"/>
              <a:gd name="connsiteY7" fmla="*/ 214312 h 871537"/>
              <a:gd name="connsiteX8" fmla="*/ 195262 w 1219200"/>
              <a:gd name="connsiteY8" fmla="*/ 109537 h 871537"/>
              <a:gd name="connsiteX9" fmla="*/ 366712 w 1219200"/>
              <a:gd name="connsiteY9" fmla="*/ 0 h 871537"/>
              <a:gd name="connsiteX0" fmla="*/ 366712 w 1219200"/>
              <a:gd name="connsiteY0" fmla="*/ 0 h 871537"/>
              <a:gd name="connsiteX1" fmla="*/ 661987 w 1219200"/>
              <a:gd name="connsiteY1" fmla="*/ 328612 h 871537"/>
              <a:gd name="connsiteX2" fmla="*/ 1176337 w 1219200"/>
              <a:gd name="connsiteY2" fmla="*/ 442912 h 871537"/>
              <a:gd name="connsiteX3" fmla="*/ 1219200 w 1219200"/>
              <a:gd name="connsiteY3" fmla="*/ 661987 h 871537"/>
              <a:gd name="connsiteX4" fmla="*/ 928687 w 1219200"/>
              <a:gd name="connsiteY4" fmla="*/ 871537 h 871537"/>
              <a:gd name="connsiteX5" fmla="*/ 161924 w 1219200"/>
              <a:gd name="connsiteY5" fmla="*/ 814387 h 871537"/>
              <a:gd name="connsiteX6" fmla="*/ 128587 w 1219200"/>
              <a:gd name="connsiteY6" fmla="*/ 538162 h 871537"/>
              <a:gd name="connsiteX7" fmla="*/ 0 w 1219200"/>
              <a:gd name="connsiteY7" fmla="*/ 214312 h 871537"/>
              <a:gd name="connsiteX8" fmla="*/ 195262 w 1219200"/>
              <a:gd name="connsiteY8" fmla="*/ 109537 h 871537"/>
              <a:gd name="connsiteX9" fmla="*/ 366712 w 1219200"/>
              <a:gd name="connsiteY9" fmla="*/ 0 h 871537"/>
              <a:gd name="connsiteX0" fmla="*/ 366712 w 1219200"/>
              <a:gd name="connsiteY0" fmla="*/ 0 h 871537"/>
              <a:gd name="connsiteX1" fmla="*/ 661987 w 1219200"/>
              <a:gd name="connsiteY1" fmla="*/ 328612 h 871537"/>
              <a:gd name="connsiteX2" fmla="*/ 1176337 w 1219200"/>
              <a:gd name="connsiteY2" fmla="*/ 442912 h 871537"/>
              <a:gd name="connsiteX3" fmla="*/ 1219200 w 1219200"/>
              <a:gd name="connsiteY3" fmla="*/ 661987 h 871537"/>
              <a:gd name="connsiteX4" fmla="*/ 928687 w 1219200"/>
              <a:gd name="connsiteY4" fmla="*/ 871537 h 871537"/>
              <a:gd name="connsiteX5" fmla="*/ 161924 w 1219200"/>
              <a:gd name="connsiteY5" fmla="*/ 814387 h 871537"/>
              <a:gd name="connsiteX6" fmla="*/ 128587 w 1219200"/>
              <a:gd name="connsiteY6" fmla="*/ 538162 h 871537"/>
              <a:gd name="connsiteX7" fmla="*/ 0 w 1219200"/>
              <a:gd name="connsiteY7" fmla="*/ 214312 h 871537"/>
              <a:gd name="connsiteX8" fmla="*/ 195262 w 1219200"/>
              <a:gd name="connsiteY8" fmla="*/ 109537 h 871537"/>
              <a:gd name="connsiteX9" fmla="*/ 366712 w 1219200"/>
              <a:gd name="connsiteY9" fmla="*/ 0 h 871537"/>
              <a:gd name="connsiteX0" fmla="*/ 366712 w 1219200"/>
              <a:gd name="connsiteY0" fmla="*/ 0 h 883227"/>
              <a:gd name="connsiteX1" fmla="*/ 661987 w 1219200"/>
              <a:gd name="connsiteY1" fmla="*/ 328612 h 883227"/>
              <a:gd name="connsiteX2" fmla="*/ 1176337 w 1219200"/>
              <a:gd name="connsiteY2" fmla="*/ 442912 h 883227"/>
              <a:gd name="connsiteX3" fmla="*/ 1219200 w 1219200"/>
              <a:gd name="connsiteY3" fmla="*/ 661987 h 883227"/>
              <a:gd name="connsiteX4" fmla="*/ 928687 w 1219200"/>
              <a:gd name="connsiteY4" fmla="*/ 871537 h 883227"/>
              <a:gd name="connsiteX5" fmla="*/ 161924 w 1219200"/>
              <a:gd name="connsiteY5" fmla="*/ 814387 h 883227"/>
              <a:gd name="connsiteX6" fmla="*/ 128587 w 1219200"/>
              <a:gd name="connsiteY6" fmla="*/ 538162 h 883227"/>
              <a:gd name="connsiteX7" fmla="*/ 0 w 1219200"/>
              <a:gd name="connsiteY7" fmla="*/ 214312 h 883227"/>
              <a:gd name="connsiteX8" fmla="*/ 195262 w 1219200"/>
              <a:gd name="connsiteY8" fmla="*/ 109537 h 883227"/>
              <a:gd name="connsiteX9" fmla="*/ 366712 w 1219200"/>
              <a:gd name="connsiteY9" fmla="*/ 0 h 883227"/>
              <a:gd name="connsiteX0" fmla="*/ 366712 w 1219200"/>
              <a:gd name="connsiteY0" fmla="*/ 0 h 883227"/>
              <a:gd name="connsiteX1" fmla="*/ 661987 w 1219200"/>
              <a:gd name="connsiteY1" fmla="*/ 328612 h 883227"/>
              <a:gd name="connsiteX2" fmla="*/ 1176337 w 1219200"/>
              <a:gd name="connsiteY2" fmla="*/ 442912 h 883227"/>
              <a:gd name="connsiteX3" fmla="*/ 1219200 w 1219200"/>
              <a:gd name="connsiteY3" fmla="*/ 661987 h 883227"/>
              <a:gd name="connsiteX4" fmla="*/ 928687 w 1219200"/>
              <a:gd name="connsiteY4" fmla="*/ 871537 h 883227"/>
              <a:gd name="connsiteX5" fmla="*/ 161924 w 1219200"/>
              <a:gd name="connsiteY5" fmla="*/ 814387 h 883227"/>
              <a:gd name="connsiteX6" fmla="*/ 128587 w 1219200"/>
              <a:gd name="connsiteY6" fmla="*/ 538162 h 883227"/>
              <a:gd name="connsiteX7" fmla="*/ 0 w 1219200"/>
              <a:gd name="connsiteY7" fmla="*/ 214312 h 883227"/>
              <a:gd name="connsiteX8" fmla="*/ 195262 w 1219200"/>
              <a:gd name="connsiteY8" fmla="*/ 109537 h 883227"/>
              <a:gd name="connsiteX9" fmla="*/ 366712 w 1219200"/>
              <a:gd name="connsiteY9" fmla="*/ 0 h 883227"/>
              <a:gd name="connsiteX0" fmla="*/ 366712 w 1219200"/>
              <a:gd name="connsiteY0" fmla="*/ 0 h 883227"/>
              <a:gd name="connsiteX1" fmla="*/ 661987 w 1219200"/>
              <a:gd name="connsiteY1" fmla="*/ 328612 h 883227"/>
              <a:gd name="connsiteX2" fmla="*/ 1176337 w 1219200"/>
              <a:gd name="connsiteY2" fmla="*/ 442912 h 883227"/>
              <a:gd name="connsiteX3" fmla="*/ 1219200 w 1219200"/>
              <a:gd name="connsiteY3" fmla="*/ 661987 h 883227"/>
              <a:gd name="connsiteX4" fmla="*/ 928687 w 1219200"/>
              <a:gd name="connsiteY4" fmla="*/ 871537 h 883227"/>
              <a:gd name="connsiteX5" fmla="*/ 161924 w 1219200"/>
              <a:gd name="connsiteY5" fmla="*/ 814387 h 883227"/>
              <a:gd name="connsiteX6" fmla="*/ 128587 w 1219200"/>
              <a:gd name="connsiteY6" fmla="*/ 538162 h 883227"/>
              <a:gd name="connsiteX7" fmla="*/ 0 w 1219200"/>
              <a:gd name="connsiteY7" fmla="*/ 214312 h 883227"/>
              <a:gd name="connsiteX8" fmla="*/ 195262 w 1219200"/>
              <a:gd name="connsiteY8" fmla="*/ 109537 h 883227"/>
              <a:gd name="connsiteX9" fmla="*/ 366712 w 1219200"/>
              <a:gd name="connsiteY9" fmla="*/ 0 h 883227"/>
              <a:gd name="connsiteX0" fmla="*/ 371474 w 1223962"/>
              <a:gd name="connsiteY0" fmla="*/ 0 h 883227"/>
              <a:gd name="connsiteX1" fmla="*/ 666749 w 1223962"/>
              <a:gd name="connsiteY1" fmla="*/ 328612 h 883227"/>
              <a:gd name="connsiteX2" fmla="*/ 1181099 w 1223962"/>
              <a:gd name="connsiteY2" fmla="*/ 442912 h 883227"/>
              <a:gd name="connsiteX3" fmla="*/ 1223962 w 1223962"/>
              <a:gd name="connsiteY3" fmla="*/ 661987 h 883227"/>
              <a:gd name="connsiteX4" fmla="*/ 933449 w 1223962"/>
              <a:gd name="connsiteY4" fmla="*/ 871537 h 883227"/>
              <a:gd name="connsiteX5" fmla="*/ 166686 w 1223962"/>
              <a:gd name="connsiteY5" fmla="*/ 814387 h 883227"/>
              <a:gd name="connsiteX6" fmla="*/ 133349 w 1223962"/>
              <a:gd name="connsiteY6" fmla="*/ 538162 h 883227"/>
              <a:gd name="connsiteX7" fmla="*/ 0 w 1223962"/>
              <a:gd name="connsiteY7" fmla="*/ 180975 h 883227"/>
              <a:gd name="connsiteX8" fmla="*/ 200024 w 1223962"/>
              <a:gd name="connsiteY8" fmla="*/ 109537 h 883227"/>
              <a:gd name="connsiteX9" fmla="*/ 371474 w 1223962"/>
              <a:gd name="connsiteY9" fmla="*/ 0 h 883227"/>
              <a:gd name="connsiteX0" fmla="*/ 371474 w 1223962"/>
              <a:gd name="connsiteY0" fmla="*/ 0 h 883227"/>
              <a:gd name="connsiteX1" fmla="*/ 666749 w 1223962"/>
              <a:gd name="connsiteY1" fmla="*/ 328612 h 883227"/>
              <a:gd name="connsiteX2" fmla="*/ 1181099 w 1223962"/>
              <a:gd name="connsiteY2" fmla="*/ 442912 h 883227"/>
              <a:gd name="connsiteX3" fmla="*/ 1223962 w 1223962"/>
              <a:gd name="connsiteY3" fmla="*/ 661987 h 883227"/>
              <a:gd name="connsiteX4" fmla="*/ 933449 w 1223962"/>
              <a:gd name="connsiteY4" fmla="*/ 871537 h 883227"/>
              <a:gd name="connsiteX5" fmla="*/ 166686 w 1223962"/>
              <a:gd name="connsiteY5" fmla="*/ 814387 h 883227"/>
              <a:gd name="connsiteX6" fmla="*/ 133349 w 1223962"/>
              <a:gd name="connsiteY6" fmla="*/ 538162 h 883227"/>
              <a:gd name="connsiteX7" fmla="*/ 0 w 1223962"/>
              <a:gd name="connsiteY7" fmla="*/ 180975 h 883227"/>
              <a:gd name="connsiteX8" fmla="*/ 200024 w 1223962"/>
              <a:gd name="connsiteY8" fmla="*/ 109537 h 883227"/>
              <a:gd name="connsiteX9" fmla="*/ 371474 w 1223962"/>
              <a:gd name="connsiteY9" fmla="*/ 0 h 883227"/>
              <a:gd name="connsiteX0" fmla="*/ 371933 w 1224421"/>
              <a:gd name="connsiteY0" fmla="*/ 0 h 883227"/>
              <a:gd name="connsiteX1" fmla="*/ 667208 w 1224421"/>
              <a:gd name="connsiteY1" fmla="*/ 328612 h 883227"/>
              <a:gd name="connsiteX2" fmla="*/ 1181558 w 1224421"/>
              <a:gd name="connsiteY2" fmla="*/ 442912 h 883227"/>
              <a:gd name="connsiteX3" fmla="*/ 1224421 w 1224421"/>
              <a:gd name="connsiteY3" fmla="*/ 661987 h 883227"/>
              <a:gd name="connsiteX4" fmla="*/ 933908 w 1224421"/>
              <a:gd name="connsiteY4" fmla="*/ 871537 h 883227"/>
              <a:gd name="connsiteX5" fmla="*/ 167145 w 1224421"/>
              <a:gd name="connsiteY5" fmla="*/ 814387 h 883227"/>
              <a:gd name="connsiteX6" fmla="*/ 133808 w 1224421"/>
              <a:gd name="connsiteY6" fmla="*/ 538162 h 883227"/>
              <a:gd name="connsiteX7" fmla="*/ 459 w 1224421"/>
              <a:gd name="connsiteY7" fmla="*/ 180975 h 883227"/>
              <a:gd name="connsiteX8" fmla="*/ 200483 w 1224421"/>
              <a:gd name="connsiteY8" fmla="*/ 109537 h 883227"/>
              <a:gd name="connsiteX9" fmla="*/ 371933 w 1224421"/>
              <a:gd name="connsiteY9" fmla="*/ 0 h 883227"/>
              <a:gd name="connsiteX0" fmla="*/ 371933 w 1224421"/>
              <a:gd name="connsiteY0" fmla="*/ 0 h 883227"/>
              <a:gd name="connsiteX1" fmla="*/ 667208 w 1224421"/>
              <a:gd name="connsiteY1" fmla="*/ 328612 h 883227"/>
              <a:gd name="connsiteX2" fmla="*/ 1181558 w 1224421"/>
              <a:gd name="connsiteY2" fmla="*/ 442912 h 883227"/>
              <a:gd name="connsiteX3" fmla="*/ 1224421 w 1224421"/>
              <a:gd name="connsiteY3" fmla="*/ 661987 h 883227"/>
              <a:gd name="connsiteX4" fmla="*/ 933908 w 1224421"/>
              <a:gd name="connsiteY4" fmla="*/ 871537 h 883227"/>
              <a:gd name="connsiteX5" fmla="*/ 167145 w 1224421"/>
              <a:gd name="connsiteY5" fmla="*/ 814387 h 883227"/>
              <a:gd name="connsiteX6" fmla="*/ 133808 w 1224421"/>
              <a:gd name="connsiteY6" fmla="*/ 538162 h 883227"/>
              <a:gd name="connsiteX7" fmla="*/ 459 w 1224421"/>
              <a:gd name="connsiteY7" fmla="*/ 180975 h 883227"/>
              <a:gd name="connsiteX8" fmla="*/ 200483 w 1224421"/>
              <a:gd name="connsiteY8" fmla="*/ 109537 h 883227"/>
              <a:gd name="connsiteX9" fmla="*/ 371933 w 1224421"/>
              <a:gd name="connsiteY9" fmla="*/ 0 h 883227"/>
              <a:gd name="connsiteX0" fmla="*/ 371933 w 1224421"/>
              <a:gd name="connsiteY0" fmla="*/ 0 h 883227"/>
              <a:gd name="connsiteX1" fmla="*/ 667208 w 1224421"/>
              <a:gd name="connsiteY1" fmla="*/ 328612 h 883227"/>
              <a:gd name="connsiteX2" fmla="*/ 1181558 w 1224421"/>
              <a:gd name="connsiteY2" fmla="*/ 442912 h 883227"/>
              <a:gd name="connsiteX3" fmla="*/ 1224421 w 1224421"/>
              <a:gd name="connsiteY3" fmla="*/ 661987 h 883227"/>
              <a:gd name="connsiteX4" fmla="*/ 933908 w 1224421"/>
              <a:gd name="connsiteY4" fmla="*/ 871537 h 883227"/>
              <a:gd name="connsiteX5" fmla="*/ 167145 w 1224421"/>
              <a:gd name="connsiteY5" fmla="*/ 814387 h 883227"/>
              <a:gd name="connsiteX6" fmla="*/ 133808 w 1224421"/>
              <a:gd name="connsiteY6" fmla="*/ 538162 h 883227"/>
              <a:gd name="connsiteX7" fmla="*/ 459 w 1224421"/>
              <a:gd name="connsiteY7" fmla="*/ 180975 h 883227"/>
              <a:gd name="connsiteX8" fmla="*/ 200483 w 1224421"/>
              <a:gd name="connsiteY8" fmla="*/ 109537 h 883227"/>
              <a:gd name="connsiteX9" fmla="*/ 371933 w 1224421"/>
              <a:gd name="connsiteY9" fmla="*/ 0 h 883227"/>
              <a:gd name="connsiteX0" fmla="*/ 371933 w 1224421"/>
              <a:gd name="connsiteY0" fmla="*/ 0 h 902159"/>
              <a:gd name="connsiteX1" fmla="*/ 667208 w 1224421"/>
              <a:gd name="connsiteY1" fmla="*/ 328612 h 902159"/>
              <a:gd name="connsiteX2" fmla="*/ 1181558 w 1224421"/>
              <a:gd name="connsiteY2" fmla="*/ 442912 h 902159"/>
              <a:gd name="connsiteX3" fmla="*/ 1224421 w 1224421"/>
              <a:gd name="connsiteY3" fmla="*/ 661987 h 902159"/>
              <a:gd name="connsiteX4" fmla="*/ 933908 w 1224421"/>
              <a:gd name="connsiteY4" fmla="*/ 895350 h 902159"/>
              <a:gd name="connsiteX5" fmla="*/ 167145 w 1224421"/>
              <a:gd name="connsiteY5" fmla="*/ 814387 h 902159"/>
              <a:gd name="connsiteX6" fmla="*/ 133808 w 1224421"/>
              <a:gd name="connsiteY6" fmla="*/ 538162 h 902159"/>
              <a:gd name="connsiteX7" fmla="*/ 459 w 1224421"/>
              <a:gd name="connsiteY7" fmla="*/ 180975 h 902159"/>
              <a:gd name="connsiteX8" fmla="*/ 200483 w 1224421"/>
              <a:gd name="connsiteY8" fmla="*/ 109537 h 902159"/>
              <a:gd name="connsiteX9" fmla="*/ 371933 w 1224421"/>
              <a:gd name="connsiteY9" fmla="*/ 0 h 902159"/>
              <a:gd name="connsiteX0" fmla="*/ 371933 w 1228854"/>
              <a:gd name="connsiteY0" fmla="*/ 0 h 902159"/>
              <a:gd name="connsiteX1" fmla="*/ 667208 w 1228854"/>
              <a:gd name="connsiteY1" fmla="*/ 328612 h 902159"/>
              <a:gd name="connsiteX2" fmla="*/ 1181558 w 1228854"/>
              <a:gd name="connsiteY2" fmla="*/ 442912 h 902159"/>
              <a:gd name="connsiteX3" fmla="*/ 1224421 w 1228854"/>
              <a:gd name="connsiteY3" fmla="*/ 661987 h 902159"/>
              <a:gd name="connsiteX4" fmla="*/ 933908 w 1228854"/>
              <a:gd name="connsiteY4" fmla="*/ 895350 h 902159"/>
              <a:gd name="connsiteX5" fmla="*/ 167145 w 1228854"/>
              <a:gd name="connsiteY5" fmla="*/ 814387 h 902159"/>
              <a:gd name="connsiteX6" fmla="*/ 133808 w 1228854"/>
              <a:gd name="connsiteY6" fmla="*/ 538162 h 902159"/>
              <a:gd name="connsiteX7" fmla="*/ 459 w 1228854"/>
              <a:gd name="connsiteY7" fmla="*/ 180975 h 902159"/>
              <a:gd name="connsiteX8" fmla="*/ 200483 w 1228854"/>
              <a:gd name="connsiteY8" fmla="*/ 109537 h 902159"/>
              <a:gd name="connsiteX9" fmla="*/ 371933 w 1228854"/>
              <a:gd name="connsiteY9" fmla="*/ 0 h 902159"/>
              <a:gd name="connsiteX0" fmla="*/ 371933 w 1234474"/>
              <a:gd name="connsiteY0" fmla="*/ 0 h 902159"/>
              <a:gd name="connsiteX1" fmla="*/ 667208 w 1234474"/>
              <a:gd name="connsiteY1" fmla="*/ 328612 h 902159"/>
              <a:gd name="connsiteX2" fmla="*/ 1181558 w 1234474"/>
              <a:gd name="connsiteY2" fmla="*/ 442912 h 902159"/>
              <a:gd name="connsiteX3" fmla="*/ 1224421 w 1234474"/>
              <a:gd name="connsiteY3" fmla="*/ 661987 h 902159"/>
              <a:gd name="connsiteX4" fmla="*/ 933908 w 1234474"/>
              <a:gd name="connsiteY4" fmla="*/ 895350 h 902159"/>
              <a:gd name="connsiteX5" fmla="*/ 167145 w 1234474"/>
              <a:gd name="connsiteY5" fmla="*/ 814387 h 902159"/>
              <a:gd name="connsiteX6" fmla="*/ 133808 w 1234474"/>
              <a:gd name="connsiteY6" fmla="*/ 538162 h 902159"/>
              <a:gd name="connsiteX7" fmla="*/ 459 w 1234474"/>
              <a:gd name="connsiteY7" fmla="*/ 180975 h 902159"/>
              <a:gd name="connsiteX8" fmla="*/ 200483 w 1234474"/>
              <a:gd name="connsiteY8" fmla="*/ 109537 h 902159"/>
              <a:gd name="connsiteX9" fmla="*/ 371933 w 1234474"/>
              <a:gd name="connsiteY9" fmla="*/ 0 h 902159"/>
              <a:gd name="connsiteX0" fmla="*/ 371933 w 1284198"/>
              <a:gd name="connsiteY0" fmla="*/ 0 h 902159"/>
              <a:gd name="connsiteX1" fmla="*/ 667208 w 1284198"/>
              <a:gd name="connsiteY1" fmla="*/ 328612 h 902159"/>
              <a:gd name="connsiteX2" fmla="*/ 1181558 w 1284198"/>
              <a:gd name="connsiteY2" fmla="*/ 442912 h 902159"/>
              <a:gd name="connsiteX3" fmla="*/ 1224421 w 1284198"/>
              <a:gd name="connsiteY3" fmla="*/ 661987 h 902159"/>
              <a:gd name="connsiteX4" fmla="*/ 933908 w 1284198"/>
              <a:gd name="connsiteY4" fmla="*/ 895350 h 902159"/>
              <a:gd name="connsiteX5" fmla="*/ 167145 w 1284198"/>
              <a:gd name="connsiteY5" fmla="*/ 814387 h 902159"/>
              <a:gd name="connsiteX6" fmla="*/ 133808 w 1284198"/>
              <a:gd name="connsiteY6" fmla="*/ 538162 h 902159"/>
              <a:gd name="connsiteX7" fmla="*/ 459 w 1284198"/>
              <a:gd name="connsiteY7" fmla="*/ 180975 h 902159"/>
              <a:gd name="connsiteX8" fmla="*/ 200483 w 1284198"/>
              <a:gd name="connsiteY8" fmla="*/ 109537 h 902159"/>
              <a:gd name="connsiteX9" fmla="*/ 371933 w 1284198"/>
              <a:gd name="connsiteY9" fmla="*/ 0 h 902159"/>
              <a:gd name="connsiteX0" fmla="*/ 371933 w 1253465"/>
              <a:gd name="connsiteY0" fmla="*/ 0 h 902159"/>
              <a:gd name="connsiteX1" fmla="*/ 667208 w 1253465"/>
              <a:gd name="connsiteY1" fmla="*/ 328612 h 902159"/>
              <a:gd name="connsiteX2" fmla="*/ 1181558 w 1253465"/>
              <a:gd name="connsiteY2" fmla="*/ 442912 h 902159"/>
              <a:gd name="connsiteX3" fmla="*/ 1224421 w 1253465"/>
              <a:gd name="connsiteY3" fmla="*/ 661987 h 902159"/>
              <a:gd name="connsiteX4" fmla="*/ 933908 w 1253465"/>
              <a:gd name="connsiteY4" fmla="*/ 895350 h 902159"/>
              <a:gd name="connsiteX5" fmla="*/ 167145 w 1253465"/>
              <a:gd name="connsiteY5" fmla="*/ 814387 h 902159"/>
              <a:gd name="connsiteX6" fmla="*/ 133808 w 1253465"/>
              <a:gd name="connsiteY6" fmla="*/ 538162 h 902159"/>
              <a:gd name="connsiteX7" fmla="*/ 459 w 1253465"/>
              <a:gd name="connsiteY7" fmla="*/ 180975 h 902159"/>
              <a:gd name="connsiteX8" fmla="*/ 200483 w 1253465"/>
              <a:gd name="connsiteY8" fmla="*/ 109537 h 902159"/>
              <a:gd name="connsiteX9" fmla="*/ 371933 w 1253465"/>
              <a:gd name="connsiteY9" fmla="*/ 0 h 902159"/>
              <a:gd name="connsiteX0" fmla="*/ 371933 w 1241996"/>
              <a:gd name="connsiteY0" fmla="*/ 0 h 902159"/>
              <a:gd name="connsiteX1" fmla="*/ 667208 w 1241996"/>
              <a:gd name="connsiteY1" fmla="*/ 328612 h 902159"/>
              <a:gd name="connsiteX2" fmla="*/ 1181558 w 1241996"/>
              <a:gd name="connsiteY2" fmla="*/ 442912 h 902159"/>
              <a:gd name="connsiteX3" fmla="*/ 1224421 w 1241996"/>
              <a:gd name="connsiteY3" fmla="*/ 661987 h 902159"/>
              <a:gd name="connsiteX4" fmla="*/ 933908 w 1241996"/>
              <a:gd name="connsiteY4" fmla="*/ 895350 h 902159"/>
              <a:gd name="connsiteX5" fmla="*/ 167145 w 1241996"/>
              <a:gd name="connsiteY5" fmla="*/ 814387 h 902159"/>
              <a:gd name="connsiteX6" fmla="*/ 133808 w 1241996"/>
              <a:gd name="connsiteY6" fmla="*/ 538162 h 902159"/>
              <a:gd name="connsiteX7" fmla="*/ 459 w 1241996"/>
              <a:gd name="connsiteY7" fmla="*/ 180975 h 902159"/>
              <a:gd name="connsiteX8" fmla="*/ 200483 w 1241996"/>
              <a:gd name="connsiteY8" fmla="*/ 109537 h 902159"/>
              <a:gd name="connsiteX9" fmla="*/ 371933 w 1241996"/>
              <a:gd name="connsiteY9" fmla="*/ 0 h 902159"/>
              <a:gd name="connsiteX0" fmla="*/ 371933 w 1234022"/>
              <a:gd name="connsiteY0" fmla="*/ 0 h 902159"/>
              <a:gd name="connsiteX1" fmla="*/ 667208 w 1234022"/>
              <a:gd name="connsiteY1" fmla="*/ 328612 h 902159"/>
              <a:gd name="connsiteX2" fmla="*/ 1181558 w 1234022"/>
              <a:gd name="connsiteY2" fmla="*/ 442912 h 902159"/>
              <a:gd name="connsiteX3" fmla="*/ 1224421 w 1234022"/>
              <a:gd name="connsiteY3" fmla="*/ 661987 h 902159"/>
              <a:gd name="connsiteX4" fmla="*/ 933908 w 1234022"/>
              <a:gd name="connsiteY4" fmla="*/ 895350 h 902159"/>
              <a:gd name="connsiteX5" fmla="*/ 167145 w 1234022"/>
              <a:gd name="connsiteY5" fmla="*/ 814387 h 902159"/>
              <a:gd name="connsiteX6" fmla="*/ 133808 w 1234022"/>
              <a:gd name="connsiteY6" fmla="*/ 538162 h 902159"/>
              <a:gd name="connsiteX7" fmla="*/ 459 w 1234022"/>
              <a:gd name="connsiteY7" fmla="*/ 180975 h 902159"/>
              <a:gd name="connsiteX8" fmla="*/ 200483 w 1234022"/>
              <a:gd name="connsiteY8" fmla="*/ 109537 h 902159"/>
              <a:gd name="connsiteX9" fmla="*/ 371933 w 1234022"/>
              <a:gd name="connsiteY9" fmla="*/ 0 h 902159"/>
              <a:gd name="connsiteX0" fmla="*/ 371933 w 1235460"/>
              <a:gd name="connsiteY0" fmla="*/ 0 h 902159"/>
              <a:gd name="connsiteX1" fmla="*/ 667208 w 1235460"/>
              <a:gd name="connsiteY1" fmla="*/ 328612 h 902159"/>
              <a:gd name="connsiteX2" fmla="*/ 1181558 w 1235460"/>
              <a:gd name="connsiteY2" fmla="*/ 442912 h 902159"/>
              <a:gd name="connsiteX3" fmla="*/ 1224421 w 1235460"/>
              <a:gd name="connsiteY3" fmla="*/ 661987 h 902159"/>
              <a:gd name="connsiteX4" fmla="*/ 933908 w 1235460"/>
              <a:gd name="connsiteY4" fmla="*/ 895350 h 902159"/>
              <a:gd name="connsiteX5" fmla="*/ 167145 w 1235460"/>
              <a:gd name="connsiteY5" fmla="*/ 814387 h 902159"/>
              <a:gd name="connsiteX6" fmla="*/ 133808 w 1235460"/>
              <a:gd name="connsiteY6" fmla="*/ 538162 h 902159"/>
              <a:gd name="connsiteX7" fmla="*/ 459 w 1235460"/>
              <a:gd name="connsiteY7" fmla="*/ 180975 h 902159"/>
              <a:gd name="connsiteX8" fmla="*/ 200483 w 1235460"/>
              <a:gd name="connsiteY8" fmla="*/ 109537 h 902159"/>
              <a:gd name="connsiteX9" fmla="*/ 371933 w 1235460"/>
              <a:gd name="connsiteY9" fmla="*/ 0 h 902159"/>
              <a:gd name="connsiteX0" fmla="*/ 371933 w 1239514"/>
              <a:gd name="connsiteY0" fmla="*/ 0 h 902159"/>
              <a:gd name="connsiteX1" fmla="*/ 667208 w 1239514"/>
              <a:gd name="connsiteY1" fmla="*/ 328612 h 902159"/>
              <a:gd name="connsiteX2" fmla="*/ 1181558 w 1239514"/>
              <a:gd name="connsiteY2" fmla="*/ 442912 h 902159"/>
              <a:gd name="connsiteX3" fmla="*/ 1224421 w 1239514"/>
              <a:gd name="connsiteY3" fmla="*/ 661987 h 902159"/>
              <a:gd name="connsiteX4" fmla="*/ 933908 w 1239514"/>
              <a:gd name="connsiteY4" fmla="*/ 895350 h 902159"/>
              <a:gd name="connsiteX5" fmla="*/ 167145 w 1239514"/>
              <a:gd name="connsiteY5" fmla="*/ 814387 h 902159"/>
              <a:gd name="connsiteX6" fmla="*/ 133808 w 1239514"/>
              <a:gd name="connsiteY6" fmla="*/ 538162 h 902159"/>
              <a:gd name="connsiteX7" fmla="*/ 459 w 1239514"/>
              <a:gd name="connsiteY7" fmla="*/ 180975 h 902159"/>
              <a:gd name="connsiteX8" fmla="*/ 200483 w 1239514"/>
              <a:gd name="connsiteY8" fmla="*/ 109537 h 902159"/>
              <a:gd name="connsiteX9" fmla="*/ 371933 w 1239514"/>
              <a:gd name="connsiteY9" fmla="*/ 0 h 902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9514" h="902159">
                <a:moveTo>
                  <a:pt x="371933" y="0"/>
                </a:moveTo>
                <a:cubicBezTo>
                  <a:pt x="517983" y="14287"/>
                  <a:pt x="568783" y="219075"/>
                  <a:pt x="667208" y="328612"/>
                </a:cubicBezTo>
                <a:lnTo>
                  <a:pt x="1181558" y="442912"/>
                </a:lnTo>
                <a:cubicBezTo>
                  <a:pt x="1255378" y="536575"/>
                  <a:pt x="1245058" y="554037"/>
                  <a:pt x="1224421" y="661987"/>
                </a:cubicBezTo>
                <a:cubicBezTo>
                  <a:pt x="1203784" y="769937"/>
                  <a:pt x="1035509" y="887413"/>
                  <a:pt x="933908" y="895350"/>
                </a:cubicBezTo>
                <a:cubicBezTo>
                  <a:pt x="692608" y="914400"/>
                  <a:pt x="456070" y="895350"/>
                  <a:pt x="167145" y="814387"/>
                </a:cubicBezTo>
                <a:cubicBezTo>
                  <a:pt x="132221" y="746125"/>
                  <a:pt x="68720" y="677862"/>
                  <a:pt x="133808" y="538162"/>
                </a:cubicBezTo>
                <a:cubicBezTo>
                  <a:pt x="89358" y="419100"/>
                  <a:pt x="-7479" y="290512"/>
                  <a:pt x="459" y="180975"/>
                </a:cubicBezTo>
                <a:cubicBezTo>
                  <a:pt x="67134" y="133349"/>
                  <a:pt x="133808" y="133350"/>
                  <a:pt x="200483" y="109537"/>
                </a:cubicBezTo>
                <a:lnTo>
                  <a:pt x="371933" y="0"/>
                </a:lnTo>
                <a:close/>
              </a:path>
            </a:pathLst>
          </a:custGeom>
          <a:solidFill>
            <a:srgbClr val="FF9E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任意多边形 290"/>
          <p:cNvSpPr/>
          <p:nvPr/>
        </p:nvSpPr>
        <p:spPr>
          <a:xfrm rot="341880" flipH="1">
            <a:off x="2375609" y="5777023"/>
            <a:ext cx="359810" cy="343949"/>
          </a:xfrm>
          <a:custGeom>
            <a:avLst/>
            <a:gdLst>
              <a:gd name="connsiteX0" fmla="*/ 0 w 328612"/>
              <a:gd name="connsiteY0" fmla="*/ 166687 h 328612"/>
              <a:gd name="connsiteX1" fmla="*/ 138112 w 328612"/>
              <a:gd name="connsiteY1" fmla="*/ 223837 h 328612"/>
              <a:gd name="connsiteX2" fmla="*/ 328612 w 328612"/>
              <a:gd name="connsiteY2" fmla="*/ 328612 h 328612"/>
              <a:gd name="connsiteX3" fmla="*/ 319087 w 328612"/>
              <a:gd name="connsiteY3" fmla="*/ 9525 h 328612"/>
              <a:gd name="connsiteX4" fmla="*/ 80962 w 328612"/>
              <a:gd name="connsiteY4" fmla="*/ 0 h 328612"/>
              <a:gd name="connsiteX5" fmla="*/ 0 w 328612"/>
              <a:gd name="connsiteY5" fmla="*/ 166687 h 328612"/>
              <a:gd name="connsiteX0" fmla="*/ 0 w 349903"/>
              <a:gd name="connsiteY0" fmla="*/ 166687 h 328612"/>
              <a:gd name="connsiteX1" fmla="*/ 138112 w 349903"/>
              <a:gd name="connsiteY1" fmla="*/ 223837 h 328612"/>
              <a:gd name="connsiteX2" fmla="*/ 328612 w 349903"/>
              <a:gd name="connsiteY2" fmla="*/ 328612 h 328612"/>
              <a:gd name="connsiteX3" fmla="*/ 319087 w 349903"/>
              <a:gd name="connsiteY3" fmla="*/ 9525 h 328612"/>
              <a:gd name="connsiteX4" fmla="*/ 80962 w 349903"/>
              <a:gd name="connsiteY4" fmla="*/ 0 h 328612"/>
              <a:gd name="connsiteX5" fmla="*/ 0 w 349903"/>
              <a:gd name="connsiteY5" fmla="*/ 166687 h 328612"/>
              <a:gd name="connsiteX0" fmla="*/ 0 w 349903"/>
              <a:gd name="connsiteY0" fmla="*/ 166687 h 337673"/>
              <a:gd name="connsiteX1" fmla="*/ 138112 w 349903"/>
              <a:gd name="connsiteY1" fmla="*/ 223837 h 337673"/>
              <a:gd name="connsiteX2" fmla="*/ 328612 w 349903"/>
              <a:gd name="connsiteY2" fmla="*/ 328612 h 337673"/>
              <a:gd name="connsiteX3" fmla="*/ 319087 w 349903"/>
              <a:gd name="connsiteY3" fmla="*/ 9525 h 337673"/>
              <a:gd name="connsiteX4" fmla="*/ 80962 w 349903"/>
              <a:gd name="connsiteY4" fmla="*/ 0 h 337673"/>
              <a:gd name="connsiteX5" fmla="*/ 0 w 349903"/>
              <a:gd name="connsiteY5" fmla="*/ 166687 h 337673"/>
              <a:gd name="connsiteX0" fmla="*/ 0 w 349903"/>
              <a:gd name="connsiteY0" fmla="*/ 166687 h 343287"/>
              <a:gd name="connsiteX1" fmla="*/ 138112 w 349903"/>
              <a:gd name="connsiteY1" fmla="*/ 223837 h 343287"/>
              <a:gd name="connsiteX2" fmla="*/ 328612 w 349903"/>
              <a:gd name="connsiteY2" fmla="*/ 328612 h 343287"/>
              <a:gd name="connsiteX3" fmla="*/ 319087 w 349903"/>
              <a:gd name="connsiteY3" fmla="*/ 9525 h 343287"/>
              <a:gd name="connsiteX4" fmla="*/ 80962 w 349903"/>
              <a:gd name="connsiteY4" fmla="*/ 0 h 343287"/>
              <a:gd name="connsiteX5" fmla="*/ 0 w 349903"/>
              <a:gd name="connsiteY5" fmla="*/ 166687 h 343287"/>
              <a:gd name="connsiteX0" fmla="*/ 0 w 359810"/>
              <a:gd name="connsiteY0" fmla="*/ 166687 h 343287"/>
              <a:gd name="connsiteX1" fmla="*/ 138112 w 359810"/>
              <a:gd name="connsiteY1" fmla="*/ 223837 h 343287"/>
              <a:gd name="connsiteX2" fmla="*/ 328612 w 359810"/>
              <a:gd name="connsiteY2" fmla="*/ 328612 h 343287"/>
              <a:gd name="connsiteX3" fmla="*/ 319087 w 359810"/>
              <a:gd name="connsiteY3" fmla="*/ 9525 h 343287"/>
              <a:gd name="connsiteX4" fmla="*/ 80962 w 359810"/>
              <a:gd name="connsiteY4" fmla="*/ 0 h 343287"/>
              <a:gd name="connsiteX5" fmla="*/ 0 w 359810"/>
              <a:gd name="connsiteY5" fmla="*/ 166687 h 343287"/>
              <a:gd name="connsiteX0" fmla="*/ 0 w 359810"/>
              <a:gd name="connsiteY0" fmla="*/ 166687 h 338733"/>
              <a:gd name="connsiteX1" fmla="*/ 123824 w 359810"/>
              <a:gd name="connsiteY1" fmla="*/ 180974 h 338733"/>
              <a:gd name="connsiteX2" fmla="*/ 328612 w 359810"/>
              <a:gd name="connsiteY2" fmla="*/ 328612 h 338733"/>
              <a:gd name="connsiteX3" fmla="*/ 319087 w 359810"/>
              <a:gd name="connsiteY3" fmla="*/ 9525 h 338733"/>
              <a:gd name="connsiteX4" fmla="*/ 80962 w 359810"/>
              <a:gd name="connsiteY4" fmla="*/ 0 h 338733"/>
              <a:gd name="connsiteX5" fmla="*/ 0 w 359810"/>
              <a:gd name="connsiteY5" fmla="*/ 166687 h 338733"/>
              <a:gd name="connsiteX0" fmla="*/ 0 w 359810"/>
              <a:gd name="connsiteY0" fmla="*/ 166687 h 343949"/>
              <a:gd name="connsiteX1" fmla="*/ 123824 w 359810"/>
              <a:gd name="connsiteY1" fmla="*/ 180974 h 343949"/>
              <a:gd name="connsiteX2" fmla="*/ 328612 w 359810"/>
              <a:gd name="connsiteY2" fmla="*/ 328612 h 343949"/>
              <a:gd name="connsiteX3" fmla="*/ 319087 w 359810"/>
              <a:gd name="connsiteY3" fmla="*/ 9525 h 343949"/>
              <a:gd name="connsiteX4" fmla="*/ 80962 w 359810"/>
              <a:gd name="connsiteY4" fmla="*/ 0 h 343949"/>
              <a:gd name="connsiteX5" fmla="*/ 0 w 359810"/>
              <a:gd name="connsiteY5" fmla="*/ 166687 h 343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9810" h="343949">
                <a:moveTo>
                  <a:pt x="0" y="166687"/>
                </a:moveTo>
                <a:lnTo>
                  <a:pt x="123824" y="180974"/>
                </a:lnTo>
                <a:cubicBezTo>
                  <a:pt x="144461" y="330199"/>
                  <a:pt x="184150" y="369887"/>
                  <a:pt x="328612" y="328612"/>
                </a:cubicBezTo>
                <a:cubicBezTo>
                  <a:pt x="358774" y="236537"/>
                  <a:pt x="384174" y="215899"/>
                  <a:pt x="319087" y="9525"/>
                </a:cubicBezTo>
                <a:lnTo>
                  <a:pt x="80962" y="0"/>
                </a:lnTo>
                <a:lnTo>
                  <a:pt x="0" y="166687"/>
                </a:lnTo>
                <a:close/>
              </a:path>
            </a:pathLst>
          </a:custGeom>
          <a:solidFill>
            <a:srgbClr val="FFCC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任意多边形 291"/>
          <p:cNvSpPr/>
          <p:nvPr/>
        </p:nvSpPr>
        <p:spPr>
          <a:xfrm flipH="1">
            <a:off x="2948085" y="6268417"/>
            <a:ext cx="209551" cy="61914"/>
          </a:xfrm>
          <a:custGeom>
            <a:avLst/>
            <a:gdLst>
              <a:gd name="connsiteX0" fmla="*/ 0 w 211932"/>
              <a:gd name="connsiteY0" fmla="*/ 0 h 102393"/>
              <a:gd name="connsiteX1" fmla="*/ 54769 w 211932"/>
              <a:gd name="connsiteY1" fmla="*/ 102393 h 102393"/>
              <a:gd name="connsiteX2" fmla="*/ 195263 w 211932"/>
              <a:gd name="connsiteY2" fmla="*/ 95250 h 102393"/>
              <a:gd name="connsiteX3" fmla="*/ 211932 w 211932"/>
              <a:gd name="connsiteY3" fmla="*/ 47625 h 102393"/>
              <a:gd name="connsiteX4" fmla="*/ 0 w 211932"/>
              <a:gd name="connsiteY4" fmla="*/ 0 h 102393"/>
              <a:gd name="connsiteX0" fmla="*/ 0 w 233363"/>
              <a:gd name="connsiteY0" fmla="*/ 0 h 102393"/>
              <a:gd name="connsiteX1" fmla="*/ 54769 w 233363"/>
              <a:gd name="connsiteY1" fmla="*/ 102393 h 102393"/>
              <a:gd name="connsiteX2" fmla="*/ 195263 w 233363"/>
              <a:gd name="connsiteY2" fmla="*/ 95250 h 102393"/>
              <a:gd name="connsiteX3" fmla="*/ 233363 w 233363"/>
              <a:gd name="connsiteY3" fmla="*/ 57150 h 102393"/>
              <a:gd name="connsiteX4" fmla="*/ 0 w 233363"/>
              <a:gd name="connsiteY4" fmla="*/ 0 h 102393"/>
              <a:gd name="connsiteX0" fmla="*/ 0 w 233363"/>
              <a:gd name="connsiteY0" fmla="*/ 0 h 107157"/>
              <a:gd name="connsiteX1" fmla="*/ 54769 w 233363"/>
              <a:gd name="connsiteY1" fmla="*/ 102393 h 107157"/>
              <a:gd name="connsiteX2" fmla="*/ 200026 w 233363"/>
              <a:gd name="connsiteY2" fmla="*/ 107157 h 107157"/>
              <a:gd name="connsiteX3" fmla="*/ 233363 w 233363"/>
              <a:gd name="connsiteY3" fmla="*/ 57150 h 107157"/>
              <a:gd name="connsiteX4" fmla="*/ 0 w 233363"/>
              <a:gd name="connsiteY4" fmla="*/ 0 h 107157"/>
              <a:gd name="connsiteX0" fmla="*/ 0 w 230982"/>
              <a:gd name="connsiteY0" fmla="*/ 0 h 104776"/>
              <a:gd name="connsiteX1" fmla="*/ 52388 w 230982"/>
              <a:gd name="connsiteY1" fmla="*/ 100012 h 104776"/>
              <a:gd name="connsiteX2" fmla="*/ 197645 w 230982"/>
              <a:gd name="connsiteY2" fmla="*/ 104776 h 104776"/>
              <a:gd name="connsiteX3" fmla="*/ 230982 w 230982"/>
              <a:gd name="connsiteY3" fmla="*/ 54769 h 104776"/>
              <a:gd name="connsiteX4" fmla="*/ 0 w 230982"/>
              <a:gd name="connsiteY4" fmla="*/ 0 h 104776"/>
              <a:gd name="connsiteX0" fmla="*/ 0 w 230982"/>
              <a:gd name="connsiteY0" fmla="*/ 0 h 109539"/>
              <a:gd name="connsiteX1" fmla="*/ 52388 w 230982"/>
              <a:gd name="connsiteY1" fmla="*/ 100012 h 109539"/>
              <a:gd name="connsiteX2" fmla="*/ 204789 w 230982"/>
              <a:gd name="connsiteY2" fmla="*/ 109539 h 109539"/>
              <a:gd name="connsiteX3" fmla="*/ 230982 w 230982"/>
              <a:gd name="connsiteY3" fmla="*/ 54769 h 109539"/>
              <a:gd name="connsiteX4" fmla="*/ 0 w 230982"/>
              <a:gd name="connsiteY4" fmla="*/ 0 h 109539"/>
              <a:gd name="connsiteX0" fmla="*/ 0 w 230982"/>
              <a:gd name="connsiteY0" fmla="*/ 0 h 109539"/>
              <a:gd name="connsiteX1" fmla="*/ 50006 w 230982"/>
              <a:gd name="connsiteY1" fmla="*/ 100012 h 109539"/>
              <a:gd name="connsiteX2" fmla="*/ 204789 w 230982"/>
              <a:gd name="connsiteY2" fmla="*/ 109539 h 109539"/>
              <a:gd name="connsiteX3" fmla="*/ 230982 w 230982"/>
              <a:gd name="connsiteY3" fmla="*/ 54769 h 109539"/>
              <a:gd name="connsiteX4" fmla="*/ 0 w 230982"/>
              <a:gd name="connsiteY4" fmla="*/ 0 h 109539"/>
              <a:gd name="connsiteX0" fmla="*/ 0 w 221457"/>
              <a:gd name="connsiteY0" fmla="*/ 0 h 71439"/>
              <a:gd name="connsiteX1" fmla="*/ 40481 w 221457"/>
              <a:gd name="connsiteY1" fmla="*/ 61912 h 71439"/>
              <a:gd name="connsiteX2" fmla="*/ 195264 w 221457"/>
              <a:gd name="connsiteY2" fmla="*/ 71439 h 71439"/>
              <a:gd name="connsiteX3" fmla="*/ 221457 w 221457"/>
              <a:gd name="connsiteY3" fmla="*/ 16669 h 71439"/>
              <a:gd name="connsiteX4" fmla="*/ 0 w 221457"/>
              <a:gd name="connsiteY4" fmla="*/ 0 h 71439"/>
              <a:gd name="connsiteX0" fmla="*/ 0 w 221457"/>
              <a:gd name="connsiteY0" fmla="*/ 0 h 71439"/>
              <a:gd name="connsiteX1" fmla="*/ 0 w 221457"/>
              <a:gd name="connsiteY1" fmla="*/ 59531 h 71439"/>
              <a:gd name="connsiteX2" fmla="*/ 195264 w 221457"/>
              <a:gd name="connsiteY2" fmla="*/ 71439 h 71439"/>
              <a:gd name="connsiteX3" fmla="*/ 221457 w 221457"/>
              <a:gd name="connsiteY3" fmla="*/ 16669 h 71439"/>
              <a:gd name="connsiteX4" fmla="*/ 0 w 221457"/>
              <a:gd name="connsiteY4" fmla="*/ 0 h 71439"/>
              <a:gd name="connsiteX0" fmla="*/ 0 w 221457"/>
              <a:gd name="connsiteY0" fmla="*/ 0 h 71439"/>
              <a:gd name="connsiteX1" fmla="*/ 0 w 221457"/>
              <a:gd name="connsiteY1" fmla="*/ 59531 h 71439"/>
              <a:gd name="connsiteX2" fmla="*/ 195264 w 221457"/>
              <a:gd name="connsiteY2" fmla="*/ 71439 h 71439"/>
              <a:gd name="connsiteX3" fmla="*/ 221457 w 221457"/>
              <a:gd name="connsiteY3" fmla="*/ 9525 h 71439"/>
              <a:gd name="connsiteX4" fmla="*/ 0 w 221457"/>
              <a:gd name="connsiteY4" fmla="*/ 0 h 71439"/>
              <a:gd name="connsiteX0" fmla="*/ 0 w 221457"/>
              <a:gd name="connsiteY0" fmla="*/ 0 h 71439"/>
              <a:gd name="connsiteX1" fmla="*/ 0 w 221457"/>
              <a:gd name="connsiteY1" fmla="*/ 59531 h 71439"/>
              <a:gd name="connsiteX2" fmla="*/ 195264 w 221457"/>
              <a:gd name="connsiteY2" fmla="*/ 71439 h 71439"/>
              <a:gd name="connsiteX3" fmla="*/ 221457 w 221457"/>
              <a:gd name="connsiteY3" fmla="*/ 9525 h 71439"/>
              <a:gd name="connsiteX4" fmla="*/ 0 w 221457"/>
              <a:gd name="connsiteY4" fmla="*/ 0 h 71439"/>
              <a:gd name="connsiteX0" fmla="*/ 0 w 221457"/>
              <a:gd name="connsiteY0" fmla="*/ 0 h 71439"/>
              <a:gd name="connsiteX1" fmla="*/ 21431 w 221457"/>
              <a:gd name="connsiteY1" fmla="*/ 69056 h 71439"/>
              <a:gd name="connsiteX2" fmla="*/ 195264 w 221457"/>
              <a:gd name="connsiteY2" fmla="*/ 71439 h 71439"/>
              <a:gd name="connsiteX3" fmla="*/ 221457 w 221457"/>
              <a:gd name="connsiteY3" fmla="*/ 9525 h 71439"/>
              <a:gd name="connsiteX4" fmla="*/ 0 w 221457"/>
              <a:gd name="connsiteY4" fmla="*/ 0 h 71439"/>
              <a:gd name="connsiteX0" fmla="*/ 0 w 221457"/>
              <a:gd name="connsiteY0" fmla="*/ 0 h 71439"/>
              <a:gd name="connsiteX1" fmla="*/ 40481 w 221457"/>
              <a:gd name="connsiteY1" fmla="*/ 71437 h 71439"/>
              <a:gd name="connsiteX2" fmla="*/ 195264 w 221457"/>
              <a:gd name="connsiteY2" fmla="*/ 71439 h 71439"/>
              <a:gd name="connsiteX3" fmla="*/ 221457 w 221457"/>
              <a:gd name="connsiteY3" fmla="*/ 9525 h 71439"/>
              <a:gd name="connsiteX4" fmla="*/ 0 w 221457"/>
              <a:gd name="connsiteY4" fmla="*/ 0 h 71439"/>
              <a:gd name="connsiteX0" fmla="*/ 0 w 207170"/>
              <a:gd name="connsiteY0" fmla="*/ 2382 h 61914"/>
              <a:gd name="connsiteX1" fmla="*/ 26194 w 207170"/>
              <a:gd name="connsiteY1" fmla="*/ 61912 h 61914"/>
              <a:gd name="connsiteX2" fmla="*/ 180977 w 207170"/>
              <a:gd name="connsiteY2" fmla="*/ 61914 h 61914"/>
              <a:gd name="connsiteX3" fmla="*/ 207170 w 207170"/>
              <a:gd name="connsiteY3" fmla="*/ 0 h 61914"/>
              <a:gd name="connsiteX4" fmla="*/ 0 w 207170"/>
              <a:gd name="connsiteY4" fmla="*/ 2382 h 61914"/>
              <a:gd name="connsiteX0" fmla="*/ 0 w 209551"/>
              <a:gd name="connsiteY0" fmla="*/ 7144 h 61914"/>
              <a:gd name="connsiteX1" fmla="*/ 28575 w 209551"/>
              <a:gd name="connsiteY1" fmla="*/ 61912 h 61914"/>
              <a:gd name="connsiteX2" fmla="*/ 183358 w 209551"/>
              <a:gd name="connsiteY2" fmla="*/ 61914 h 61914"/>
              <a:gd name="connsiteX3" fmla="*/ 209551 w 209551"/>
              <a:gd name="connsiteY3" fmla="*/ 0 h 61914"/>
              <a:gd name="connsiteX4" fmla="*/ 0 w 209551"/>
              <a:gd name="connsiteY4" fmla="*/ 7144 h 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551" h="61914">
                <a:moveTo>
                  <a:pt x="0" y="7144"/>
                </a:moveTo>
                <a:lnTo>
                  <a:pt x="28575" y="61912"/>
                </a:lnTo>
                <a:lnTo>
                  <a:pt x="183358" y="61914"/>
                </a:lnTo>
                <a:lnTo>
                  <a:pt x="209551" y="0"/>
                </a:lnTo>
                <a:cubicBezTo>
                  <a:pt x="121445" y="6350"/>
                  <a:pt x="73819" y="10319"/>
                  <a:pt x="0" y="7144"/>
                </a:cubicBezTo>
                <a:close/>
              </a:path>
            </a:pathLst>
          </a:custGeom>
          <a:solidFill>
            <a:schemeClr val="accent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任意多边形 333"/>
          <p:cNvSpPr/>
          <p:nvPr/>
        </p:nvSpPr>
        <p:spPr>
          <a:xfrm flipH="1">
            <a:off x="3374144" y="6320238"/>
            <a:ext cx="383382" cy="229558"/>
          </a:xfrm>
          <a:custGeom>
            <a:avLst/>
            <a:gdLst>
              <a:gd name="connsiteX0" fmla="*/ 390525 w 390525"/>
              <a:gd name="connsiteY0" fmla="*/ 0 h 166688"/>
              <a:gd name="connsiteX1" fmla="*/ 328612 w 390525"/>
              <a:gd name="connsiteY1" fmla="*/ 166688 h 166688"/>
              <a:gd name="connsiteX2" fmla="*/ 104775 w 390525"/>
              <a:gd name="connsiteY2" fmla="*/ 161925 h 166688"/>
              <a:gd name="connsiteX3" fmla="*/ 0 w 390525"/>
              <a:gd name="connsiteY3" fmla="*/ 76200 h 166688"/>
              <a:gd name="connsiteX4" fmla="*/ 261937 w 390525"/>
              <a:gd name="connsiteY4" fmla="*/ 9525 h 166688"/>
              <a:gd name="connsiteX5" fmla="*/ 390525 w 390525"/>
              <a:gd name="connsiteY5" fmla="*/ 0 h 166688"/>
              <a:gd name="connsiteX0" fmla="*/ 390525 w 390525"/>
              <a:gd name="connsiteY0" fmla="*/ 0 h 166688"/>
              <a:gd name="connsiteX1" fmla="*/ 328612 w 390525"/>
              <a:gd name="connsiteY1" fmla="*/ 166688 h 166688"/>
              <a:gd name="connsiteX2" fmla="*/ 104775 w 390525"/>
              <a:gd name="connsiteY2" fmla="*/ 161925 h 166688"/>
              <a:gd name="connsiteX3" fmla="*/ 0 w 390525"/>
              <a:gd name="connsiteY3" fmla="*/ 76200 h 166688"/>
              <a:gd name="connsiteX4" fmla="*/ 261937 w 390525"/>
              <a:gd name="connsiteY4" fmla="*/ 9525 h 166688"/>
              <a:gd name="connsiteX5" fmla="*/ 390525 w 390525"/>
              <a:gd name="connsiteY5" fmla="*/ 0 h 166688"/>
              <a:gd name="connsiteX0" fmla="*/ 390525 w 390525"/>
              <a:gd name="connsiteY0" fmla="*/ 0 h 166688"/>
              <a:gd name="connsiteX1" fmla="*/ 328612 w 390525"/>
              <a:gd name="connsiteY1" fmla="*/ 166688 h 166688"/>
              <a:gd name="connsiteX2" fmla="*/ 104775 w 390525"/>
              <a:gd name="connsiteY2" fmla="*/ 161925 h 166688"/>
              <a:gd name="connsiteX3" fmla="*/ 0 w 390525"/>
              <a:gd name="connsiteY3" fmla="*/ 76200 h 166688"/>
              <a:gd name="connsiteX4" fmla="*/ 261937 w 390525"/>
              <a:gd name="connsiteY4" fmla="*/ 9525 h 166688"/>
              <a:gd name="connsiteX5" fmla="*/ 390525 w 390525"/>
              <a:gd name="connsiteY5" fmla="*/ 0 h 166688"/>
              <a:gd name="connsiteX0" fmla="*/ 390525 w 390525"/>
              <a:gd name="connsiteY0" fmla="*/ 0 h 166688"/>
              <a:gd name="connsiteX1" fmla="*/ 328612 w 390525"/>
              <a:gd name="connsiteY1" fmla="*/ 166688 h 166688"/>
              <a:gd name="connsiteX2" fmla="*/ 104775 w 390525"/>
              <a:gd name="connsiteY2" fmla="*/ 161925 h 166688"/>
              <a:gd name="connsiteX3" fmla="*/ 0 w 390525"/>
              <a:gd name="connsiteY3" fmla="*/ 76200 h 166688"/>
              <a:gd name="connsiteX4" fmla="*/ 261937 w 390525"/>
              <a:gd name="connsiteY4" fmla="*/ 9525 h 166688"/>
              <a:gd name="connsiteX5" fmla="*/ 390525 w 390525"/>
              <a:gd name="connsiteY5" fmla="*/ 0 h 166688"/>
              <a:gd name="connsiteX0" fmla="*/ 390525 w 390525"/>
              <a:gd name="connsiteY0" fmla="*/ 9525 h 176213"/>
              <a:gd name="connsiteX1" fmla="*/ 328612 w 390525"/>
              <a:gd name="connsiteY1" fmla="*/ 176213 h 176213"/>
              <a:gd name="connsiteX2" fmla="*/ 104775 w 390525"/>
              <a:gd name="connsiteY2" fmla="*/ 171450 h 176213"/>
              <a:gd name="connsiteX3" fmla="*/ 0 w 390525"/>
              <a:gd name="connsiteY3" fmla="*/ 85725 h 176213"/>
              <a:gd name="connsiteX4" fmla="*/ 254793 w 390525"/>
              <a:gd name="connsiteY4" fmla="*/ 0 h 176213"/>
              <a:gd name="connsiteX5" fmla="*/ 390525 w 390525"/>
              <a:gd name="connsiteY5" fmla="*/ 9525 h 176213"/>
              <a:gd name="connsiteX0" fmla="*/ 390525 w 390525"/>
              <a:gd name="connsiteY0" fmla="*/ 9525 h 176213"/>
              <a:gd name="connsiteX1" fmla="*/ 328612 w 390525"/>
              <a:gd name="connsiteY1" fmla="*/ 176213 h 176213"/>
              <a:gd name="connsiteX2" fmla="*/ 104775 w 390525"/>
              <a:gd name="connsiteY2" fmla="*/ 171450 h 176213"/>
              <a:gd name="connsiteX3" fmla="*/ 0 w 390525"/>
              <a:gd name="connsiteY3" fmla="*/ 85725 h 176213"/>
              <a:gd name="connsiteX4" fmla="*/ 254793 w 390525"/>
              <a:gd name="connsiteY4" fmla="*/ 0 h 176213"/>
              <a:gd name="connsiteX5" fmla="*/ 390525 w 390525"/>
              <a:gd name="connsiteY5" fmla="*/ 9525 h 176213"/>
              <a:gd name="connsiteX0" fmla="*/ 392907 w 392907"/>
              <a:gd name="connsiteY0" fmla="*/ 9525 h 176213"/>
              <a:gd name="connsiteX1" fmla="*/ 330994 w 392907"/>
              <a:gd name="connsiteY1" fmla="*/ 176213 h 176213"/>
              <a:gd name="connsiteX2" fmla="*/ 107157 w 392907"/>
              <a:gd name="connsiteY2" fmla="*/ 171450 h 176213"/>
              <a:gd name="connsiteX3" fmla="*/ 0 w 392907"/>
              <a:gd name="connsiteY3" fmla="*/ 71438 h 176213"/>
              <a:gd name="connsiteX4" fmla="*/ 257175 w 392907"/>
              <a:gd name="connsiteY4" fmla="*/ 0 h 176213"/>
              <a:gd name="connsiteX5" fmla="*/ 392907 w 392907"/>
              <a:gd name="connsiteY5" fmla="*/ 9525 h 176213"/>
              <a:gd name="connsiteX0" fmla="*/ 392907 w 392907"/>
              <a:gd name="connsiteY0" fmla="*/ 9525 h 176213"/>
              <a:gd name="connsiteX1" fmla="*/ 330994 w 392907"/>
              <a:gd name="connsiteY1" fmla="*/ 176213 h 176213"/>
              <a:gd name="connsiteX2" fmla="*/ 107157 w 392907"/>
              <a:gd name="connsiteY2" fmla="*/ 171450 h 176213"/>
              <a:gd name="connsiteX3" fmla="*/ 0 w 392907"/>
              <a:gd name="connsiteY3" fmla="*/ 71438 h 176213"/>
              <a:gd name="connsiteX4" fmla="*/ 257175 w 392907"/>
              <a:gd name="connsiteY4" fmla="*/ 0 h 176213"/>
              <a:gd name="connsiteX5" fmla="*/ 392907 w 392907"/>
              <a:gd name="connsiteY5" fmla="*/ 9525 h 176213"/>
              <a:gd name="connsiteX0" fmla="*/ 392907 w 392907"/>
              <a:gd name="connsiteY0" fmla="*/ 9525 h 176213"/>
              <a:gd name="connsiteX1" fmla="*/ 330994 w 392907"/>
              <a:gd name="connsiteY1" fmla="*/ 176213 h 176213"/>
              <a:gd name="connsiteX2" fmla="*/ 107157 w 392907"/>
              <a:gd name="connsiteY2" fmla="*/ 171450 h 176213"/>
              <a:gd name="connsiteX3" fmla="*/ 0 w 392907"/>
              <a:gd name="connsiteY3" fmla="*/ 71438 h 176213"/>
              <a:gd name="connsiteX4" fmla="*/ 257175 w 392907"/>
              <a:gd name="connsiteY4" fmla="*/ 0 h 176213"/>
              <a:gd name="connsiteX5" fmla="*/ 392907 w 392907"/>
              <a:gd name="connsiteY5" fmla="*/ 9525 h 176213"/>
              <a:gd name="connsiteX0" fmla="*/ 392907 w 392907"/>
              <a:gd name="connsiteY0" fmla="*/ 9525 h 219075"/>
              <a:gd name="connsiteX1" fmla="*/ 330994 w 392907"/>
              <a:gd name="connsiteY1" fmla="*/ 176213 h 219075"/>
              <a:gd name="connsiteX2" fmla="*/ 119063 w 392907"/>
              <a:gd name="connsiteY2" fmla="*/ 219075 h 219075"/>
              <a:gd name="connsiteX3" fmla="*/ 0 w 392907"/>
              <a:gd name="connsiteY3" fmla="*/ 71438 h 219075"/>
              <a:gd name="connsiteX4" fmla="*/ 257175 w 392907"/>
              <a:gd name="connsiteY4" fmla="*/ 0 h 219075"/>
              <a:gd name="connsiteX5" fmla="*/ 392907 w 392907"/>
              <a:gd name="connsiteY5" fmla="*/ 9525 h 219075"/>
              <a:gd name="connsiteX0" fmla="*/ 392907 w 392907"/>
              <a:gd name="connsiteY0" fmla="*/ 9525 h 233831"/>
              <a:gd name="connsiteX1" fmla="*/ 321469 w 392907"/>
              <a:gd name="connsiteY1" fmla="*/ 221457 h 233831"/>
              <a:gd name="connsiteX2" fmla="*/ 119063 w 392907"/>
              <a:gd name="connsiteY2" fmla="*/ 219075 h 233831"/>
              <a:gd name="connsiteX3" fmla="*/ 0 w 392907"/>
              <a:gd name="connsiteY3" fmla="*/ 71438 h 233831"/>
              <a:gd name="connsiteX4" fmla="*/ 257175 w 392907"/>
              <a:gd name="connsiteY4" fmla="*/ 0 h 233831"/>
              <a:gd name="connsiteX5" fmla="*/ 392907 w 392907"/>
              <a:gd name="connsiteY5" fmla="*/ 9525 h 233831"/>
              <a:gd name="connsiteX0" fmla="*/ 392907 w 392907"/>
              <a:gd name="connsiteY0" fmla="*/ 9525 h 236415"/>
              <a:gd name="connsiteX1" fmla="*/ 321469 w 392907"/>
              <a:gd name="connsiteY1" fmla="*/ 221457 h 236415"/>
              <a:gd name="connsiteX2" fmla="*/ 119063 w 392907"/>
              <a:gd name="connsiteY2" fmla="*/ 228600 h 236415"/>
              <a:gd name="connsiteX3" fmla="*/ 0 w 392907"/>
              <a:gd name="connsiteY3" fmla="*/ 71438 h 236415"/>
              <a:gd name="connsiteX4" fmla="*/ 257175 w 392907"/>
              <a:gd name="connsiteY4" fmla="*/ 0 h 236415"/>
              <a:gd name="connsiteX5" fmla="*/ 392907 w 392907"/>
              <a:gd name="connsiteY5" fmla="*/ 9525 h 236415"/>
              <a:gd name="connsiteX0" fmla="*/ 383382 w 383382"/>
              <a:gd name="connsiteY0" fmla="*/ 9525 h 236415"/>
              <a:gd name="connsiteX1" fmla="*/ 311944 w 383382"/>
              <a:gd name="connsiteY1" fmla="*/ 221457 h 236415"/>
              <a:gd name="connsiteX2" fmla="*/ 109538 w 383382"/>
              <a:gd name="connsiteY2" fmla="*/ 228600 h 236415"/>
              <a:gd name="connsiteX3" fmla="*/ 0 w 383382"/>
              <a:gd name="connsiteY3" fmla="*/ 107156 h 236415"/>
              <a:gd name="connsiteX4" fmla="*/ 247650 w 383382"/>
              <a:gd name="connsiteY4" fmla="*/ 0 h 236415"/>
              <a:gd name="connsiteX5" fmla="*/ 383382 w 383382"/>
              <a:gd name="connsiteY5" fmla="*/ 9525 h 236415"/>
              <a:gd name="connsiteX0" fmla="*/ 383382 w 383382"/>
              <a:gd name="connsiteY0" fmla="*/ 9525 h 236415"/>
              <a:gd name="connsiteX1" fmla="*/ 311944 w 383382"/>
              <a:gd name="connsiteY1" fmla="*/ 221457 h 236415"/>
              <a:gd name="connsiteX2" fmla="*/ 109538 w 383382"/>
              <a:gd name="connsiteY2" fmla="*/ 228600 h 236415"/>
              <a:gd name="connsiteX3" fmla="*/ 0 w 383382"/>
              <a:gd name="connsiteY3" fmla="*/ 107156 h 236415"/>
              <a:gd name="connsiteX4" fmla="*/ 238125 w 383382"/>
              <a:gd name="connsiteY4" fmla="*/ 0 h 236415"/>
              <a:gd name="connsiteX5" fmla="*/ 383382 w 383382"/>
              <a:gd name="connsiteY5" fmla="*/ 9525 h 236415"/>
              <a:gd name="connsiteX0" fmla="*/ 383382 w 383382"/>
              <a:gd name="connsiteY0" fmla="*/ 9525 h 236415"/>
              <a:gd name="connsiteX1" fmla="*/ 311944 w 383382"/>
              <a:gd name="connsiteY1" fmla="*/ 221457 h 236415"/>
              <a:gd name="connsiteX2" fmla="*/ 109538 w 383382"/>
              <a:gd name="connsiteY2" fmla="*/ 228600 h 236415"/>
              <a:gd name="connsiteX3" fmla="*/ 0 w 383382"/>
              <a:gd name="connsiteY3" fmla="*/ 107156 h 236415"/>
              <a:gd name="connsiteX4" fmla="*/ 238125 w 383382"/>
              <a:gd name="connsiteY4" fmla="*/ 0 h 236415"/>
              <a:gd name="connsiteX5" fmla="*/ 383382 w 383382"/>
              <a:gd name="connsiteY5" fmla="*/ 9525 h 236415"/>
              <a:gd name="connsiteX0" fmla="*/ 383382 w 383382"/>
              <a:gd name="connsiteY0" fmla="*/ 9525 h 236415"/>
              <a:gd name="connsiteX1" fmla="*/ 311944 w 383382"/>
              <a:gd name="connsiteY1" fmla="*/ 221457 h 236415"/>
              <a:gd name="connsiteX2" fmla="*/ 109538 w 383382"/>
              <a:gd name="connsiteY2" fmla="*/ 228600 h 236415"/>
              <a:gd name="connsiteX3" fmla="*/ 0 w 383382"/>
              <a:gd name="connsiteY3" fmla="*/ 107156 h 236415"/>
              <a:gd name="connsiteX4" fmla="*/ 238125 w 383382"/>
              <a:gd name="connsiteY4" fmla="*/ 0 h 236415"/>
              <a:gd name="connsiteX5" fmla="*/ 383382 w 383382"/>
              <a:gd name="connsiteY5" fmla="*/ 9525 h 236415"/>
              <a:gd name="connsiteX0" fmla="*/ 383382 w 383382"/>
              <a:gd name="connsiteY0" fmla="*/ 4762 h 231652"/>
              <a:gd name="connsiteX1" fmla="*/ 311944 w 383382"/>
              <a:gd name="connsiteY1" fmla="*/ 216694 h 231652"/>
              <a:gd name="connsiteX2" fmla="*/ 109538 w 383382"/>
              <a:gd name="connsiteY2" fmla="*/ 223837 h 231652"/>
              <a:gd name="connsiteX3" fmla="*/ 0 w 383382"/>
              <a:gd name="connsiteY3" fmla="*/ 102393 h 231652"/>
              <a:gd name="connsiteX4" fmla="*/ 228600 w 383382"/>
              <a:gd name="connsiteY4" fmla="*/ 0 h 231652"/>
              <a:gd name="connsiteX5" fmla="*/ 383382 w 383382"/>
              <a:gd name="connsiteY5" fmla="*/ 4762 h 231652"/>
              <a:gd name="connsiteX0" fmla="*/ 383382 w 383382"/>
              <a:gd name="connsiteY0" fmla="*/ 4762 h 231652"/>
              <a:gd name="connsiteX1" fmla="*/ 311944 w 383382"/>
              <a:gd name="connsiteY1" fmla="*/ 216694 h 231652"/>
              <a:gd name="connsiteX2" fmla="*/ 109538 w 383382"/>
              <a:gd name="connsiteY2" fmla="*/ 223837 h 231652"/>
              <a:gd name="connsiteX3" fmla="*/ 0 w 383382"/>
              <a:gd name="connsiteY3" fmla="*/ 102393 h 231652"/>
              <a:gd name="connsiteX4" fmla="*/ 228600 w 383382"/>
              <a:gd name="connsiteY4" fmla="*/ 0 h 231652"/>
              <a:gd name="connsiteX5" fmla="*/ 383382 w 383382"/>
              <a:gd name="connsiteY5" fmla="*/ 4762 h 231652"/>
              <a:gd name="connsiteX0" fmla="*/ 383382 w 383382"/>
              <a:gd name="connsiteY0" fmla="*/ 4762 h 235668"/>
              <a:gd name="connsiteX1" fmla="*/ 311944 w 383382"/>
              <a:gd name="connsiteY1" fmla="*/ 216694 h 235668"/>
              <a:gd name="connsiteX2" fmla="*/ 109538 w 383382"/>
              <a:gd name="connsiteY2" fmla="*/ 223837 h 235668"/>
              <a:gd name="connsiteX3" fmla="*/ 0 w 383382"/>
              <a:gd name="connsiteY3" fmla="*/ 102393 h 235668"/>
              <a:gd name="connsiteX4" fmla="*/ 228600 w 383382"/>
              <a:gd name="connsiteY4" fmla="*/ 0 h 235668"/>
              <a:gd name="connsiteX5" fmla="*/ 383382 w 383382"/>
              <a:gd name="connsiteY5" fmla="*/ 4762 h 235668"/>
              <a:gd name="connsiteX0" fmla="*/ 383382 w 383382"/>
              <a:gd name="connsiteY0" fmla="*/ 4762 h 232657"/>
              <a:gd name="connsiteX1" fmla="*/ 311944 w 383382"/>
              <a:gd name="connsiteY1" fmla="*/ 216694 h 232657"/>
              <a:gd name="connsiteX2" fmla="*/ 109538 w 383382"/>
              <a:gd name="connsiteY2" fmla="*/ 223837 h 232657"/>
              <a:gd name="connsiteX3" fmla="*/ 0 w 383382"/>
              <a:gd name="connsiteY3" fmla="*/ 102393 h 232657"/>
              <a:gd name="connsiteX4" fmla="*/ 228600 w 383382"/>
              <a:gd name="connsiteY4" fmla="*/ 0 h 232657"/>
              <a:gd name="connsiteX5" fmla="*/ 383382 w 383382"/>
              <a:gd name="connsiteY5" fmla="*/ 4762 h 232657"/>
              <a:gd name="connsiteX0" fmla="*/ 383382 w 383382"/>
              <a:gd name="connsiteY0" fmla="*/ 4762 h 223837"/>
              <a:gd name="connsiteX1" fmla="*/ 311944 w 383382"/>
              <a:gd name="connsiteY1" fmla="*/ 216694 h 223837"/>
              <a:gd name="connsiteX2" fmla="*/ 109538 w 383382"/>
              <a:gd name="connsiteY2" fmla="*/ 223837 h 223837"/>
              <a:gd name="connsiteX3" fmla="*/ 0 w 383382"/>
              <a:gd name="connsiteY3" fmla="*/ 102393 h 223837"/>
              <a:gd name="connsiteX4" fmla="*/ 228600 w 383382"/>
              <a:gd name="connsiteY4" fmla="*/ 0 h 223837"/>
              <a:gd name="connsiteX5" fmla="*/ 383382 w 383382"/>
              <a:gd name="connsiteY5" fmla="*/ 4762 h 223837"/>
              <a:gd name="connsiteX0" fmla="*/ 383382 w 383382"/>
              <a:gd name="connsiteY0" fmla="*/ 4762 h 229558"/>
              <a:gd name="connsiteX1" fmla="*/ 311944 w 383382"/>
              <a:gd name="connsiteY1" fmla="*/ 216694 h 229558"/>
              <a:gd name="connsiteX2" fmla="*/ 109538 w 383382"/>
              <a:gd name="connsiteY2" fmla="*/ 223837 h 229558"/>
              <a:gd name="connsiteX3" fmla="*/ 0 w 383382"/>
              <a:gd name="connsiteY3" fmla="*/ 102393 h 229558"/>
              <a:gd name="connsiteX4" fmla="*/ 228600 w 383382"/>
              <a:gd name="connsiteY4" fmla="*/ 0 h 229558"/>
              <a:gd name="connsiteX5" fmla="*/ 383382 w 383382"/>
              <a:gd name="connsiteY5" fmla="*/ 4762 h 229558"/>
              <a:gd name="connsiteX0" fmla="*/ 383382 w 383382"/>
              <a:gd name="connsiteY0" fmla="*/ 4762 h 229558"/>
              <a:gd name="connsiteX1" fmla="*/ 311944 w 383382"/>
              <a:gd name="connsiteY1" fmla="*/ 216694 h 229558"/>
              <a:gd name="connsiteX2" fmla="*/ 109538 w 383382"/>
              <a:gd name="connsiteY2" fmla="*/ 223837 h 229558"/>
              <a:gd name="connsiteX3" fmla="*/ 0 w 383382"/>
              <a:gd name="connsiteY3" fmla="*/ 102393 h 229558"/>
              <a:gd name="connsiteX4" fmla="*/ 228600 w 383382"/>
              <a:gd name="connsiteY4" fmla="*/ 0 h 229558"/>
              <a:gd name="connsiteX5" fmla="*/ 383382 w 383382"/>
              <a:gd name="connsiteY5" fmla="*/ 4762 h 229558"/>
              <a:gd name="connsiteX0" fmla="*/ 383382 w 383382"/>
              <a:gd name="connsiteY0" fmla="*/ 4762 h 229558"/>
              <a:gd name="connsiteX1" fmla="*/ 311944 w 383382"/>
              <a:gd name="connsiteY1" fmla="*/ 216694 h 229558"/>
              <a:gd name="connsiteX2" fmla="*/ 109538 w 383382"/>
              <a:gd name="connsiteY2" fmla="*/ 223837 h 229558"/>
              <a:gd name="connsiteX3" fmla="*/ 0 w 383382"/>
              <a:gd name="connsiteY3" fmla="*/ 102393 h 229558"/>
              <a:gd name="connsiteX4" fmla="*/ 228600 w 383382"/>
              <a:gd name="connsiteY4" fmla="*/ 0 h 229558"/>
              <a:gd name="connsiteX5" fmla="*/ 383382 w 383382"/>
              <a:gd name="connsiteY5" fmla="*/ 4762 h 22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3382" h="229558">
                <a:moveTo>
                  <a:pt x="383382" y="4762"/>
                </a:moveTo>
                <a:cubicBezTo>
                  <a:pt x="362744" y="60325"/>
                  <a:pt x="361180" y="186992"/>
                  <a:pt x="311944" y="216694"/>
                </a:cubicBezTo>
                <a:cubicBezTo>
                  <a:pt x="262974" y="246235"/>
                  <a:pt x="213519" y="214312"/>
                  <a:pt x="109538" y="223837"/>
                </a:cubicBezTo>
                <a:cubicBezTo>
                  <a:pt x="50800" y="209550"/>
                  <a:pt x="11112" y="216692"/>
                  <a:pt x="0" y="102393"/>
                </a:cubicBezTo>
                <a:cubicBezTo>
                  <a:pt x="111125" y="192088"/>
                  <a:pt x="229394" y="107949"/>
                  <a:pt x="228600" y="0"/>
                </a:cubicBezTo>
                <a:lnTo>
                  <a:pt x="383382" y="47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任意多边形 334"/>
          <p:cNvSpPr/>
          <p:nvPr/>
        </p:nvSpPr>
        <p:spPr>
          <a:xfrm flipH="1">
            <a:off x="3372536" y="6320752"/>
            <a:ext cx="233364" cy="225783"/>
          </a:xfrm>
          <a:custGeom>
            <a:avLst/>
            <a:gdLst>
              <a:gd name="connsiteX0" fmla="*/ 180975 w 233364"/>
              <a:gd name="connsiteY0" fmla="*/ 0 h 225783"/>
              <a:gd name="connsiteX1" fmla="*/ 233364 w 233364"/>
              <a:gd name="connsiteY1" fmla="*/ 1612 h 225783"/>
              <a:gd name="connsiteX2" fmla="*/ 161926 w 233364"/>
              <a:gd name="connsiteY2" fmla="*/ 213544 h 225783"/>
              <a:gd name="connsiteX3" fmla="*/ 124263 w 233364"/>
              <a:gd name="connsiteY3" fmla="*/ 225783 h 225783"/>
              <a:gd name="connsiteX4" fmla="*/ 106695 w 233364"/>
              <a:gd name="connsiteY4" fmla="*/ 225308 h 225783"/>
              <a:gd name="connsiteX5" fmla="*/ 0 w 233364"/>
              <a:gd name="connsiteY5" fmla="*/ 206400 h 225783"/>
              <a:gd name="connsiteX6" fmla="*/ 128588 w 233364"/>
              <a:gd name="connsiteY6" fmla="*/ 175443 h 225783"/>
              <a:gd name="connsiteX7" fmla="*/ 180975 w 233364"/>
              <a:gd name="connsiteY7" fmla="*/ 96862 h 225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364" h="225783">
                <a:moveTo>
                  <a:pt x="180975" y="0"/>
                </a:moveTo>
                <a:lnTo>
                  <a:pt x="233364" y="1612"/>
                </a:lnTo>
                <a:cubicBezTo>
                  <a:pt x="212726" y="57175"/>
                  <a:pt x="211162" y="183842"/>
                  <a:pt x="161926" y="213544"/>
                </a:cubicBezTo>
                <a:cubicBezTo>
                  <a:pt x="149684" y="220929"/>
                  <a:pt x="137411" y="224473"/>
                  <a:pt x="124263" y="225783"/>
                </a:cubicBezTo>
                <a:lnTo>
                  <a:pt x="106695" y="225308"/>
                </a:lnTo>
                <a:lnTo>
                  <a:pt x="0" y="206400"/>
                </a:lnTo>
                <a:lnTo>
                  <a:pt x="128588" y="175443"/>
                </a:lnTo>
                <a:lnTo>
                  <a:pt x="180975" y="96862"/>
                </a:lnTo>
                <a:close/>
              </a:path>
            </a:pathLst>
          </a:custGeom>
          <a:solidFill>
            <a:srgbClr val="D8E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任意多边形 293"/>
          <p:cNvSpPr/>
          <p:nvPr/>
        </p:nvSpPr>
        <p:spPr>
          <a:xfrm flipH="1">
            <a:off x="3345500" y="6220791"/>
            <a:ext cx="230982" cy="109539"/>
          </a:xfrm>
          <a:custGeom>
            <a:avLst/>
            <a:gdLst>
              <a:gd name="connsiteX0" fmla="*/ 0 w 211932"/>
              <a:gd name="connsiteY0" fmla="*/ 0 h 102393"/>
              <a:gd name="connsiteX1" fmla="*/ 54769 w 211932"/>
              <a:gd name="connsiteY1" fmla="*/ 102393 h 102393"/>
              <a:gd name="connsiteX2" fmla="*/ 195263 w 211932"/>
              <a:gd name="connsiteY2" fmla="*/ 95250 h 102393"/>
              <a:gd name="connsiteX3" fmla="*/ 211932 w 211932"/>
              <a:gd name="connsiteY3" fmla="*/ 47625 h 102393"/>
              <a:gd name="connsiteX4" fmla="*/ 0 w 211932"/>
              <a:gd name="connsiteY4" fmla="*/ 0 h 102393"/>
              <a:gd name="connsiteX0" fmla="*/ 0 w 233363"/>
              <a:gd name="connsiteY0" fmla="*/ 0 h 102393"/>
              <a:gd name="connsiteX1" fmla="*/ 54769 w 233363"/>
              <a:gd name="connsiteY1" fmla="*/ 102393 h 102393"/>
              <a:gd name="connsiteX2" fmla="*/ 195263 w 233363"/>
              <a:gd name="connsiteY2" fmla="*/ 95250 h 102393"/>
              <a:gd name="connsiteX3" fmla="*/ 233363 w 233363"/>
              <a:gd name="connsiteY3" fmla="*/ 57150 h 102393"/>
              <a:gd name="connsiteX4" fmla="*/ 0 w 233363"/>
              <a:gd name="connsiteY4" fmla="*/ 0 h 102393"/>
              <a:gd name="connsiteX0" fmla="*/ 0 w 233363"/>
              <a:gd name="connsiteY0" fmla="*/ 0 h 107157"/>
              <a:gd name="connsiteX1" fmla="*/ 54769 w 233363"/>
              <a:gd name="connsiteY1" fmla="*/ 102393 h 107157"/>
              <a:gd name="connsiteX2" fmla="*/ 200026 w 233363"/>
              <a:gd name="connsiteY2" fmla="*/ 107157 h 107157"/>
              <a:gd name="connsiteX3" fmla="*/ 233363 w 233363"/>
              <a:gd name="connsiteY3" fmla="*/ 57150 h 107157"/>
              <a:gd name="connsiteX4" fmla="*/ 0 w 233363"/>
              <a:gd name="connsiteY4" fmla="*/ 0 h 107157"/>
              <a:gd name="connsiteX0" fmla="*/ 0 w 230982"/>
              <a:gd name="connsiteY0" fmla="*/ 0 h 104776"/>
              <a:gd name="connsiteX1" fmla="*/ 52388 w 230982"/>
              <a:gd name="connsiteY1" fmla="*/ 100012 h 104776"/>
              <a:gd name="connsiteX2" fmla="*/ 197645 w 230982"/>
              <a:gd name="connsiteY2" fmla="*/ 104776 h 104776"/>
              <a:gd name="connsiteX3" fmla="*/ 230982 w 230982"/>
              <a:gd name="connsiteY3" fmla="*/ 54769 h 104776"/>
              <a:gd name="connsiteX4" fmla="*/ 0 w 230982"/>
              <a:gd name="connsiteY4" fmla="*/ 0 h 104776"/>
              <a:gd name="connsiteX0" fmla="*/ 0 w 230982"/>
              <a:gd name="connsiteY0" fmla="*/ 0 h 109539"/>
              <a:gd name="connsiteX1" fmla="*/ 52388 w 230982"/>
              <a:gd name="connsiteY1" fmla="*/ 100012 h 109539"/>
              <a:gd name="connsiteX2" fmla="*/ 204789 w 230982"/>
              <a:gd name="connsiteY2" fmla="*/ 109539 h 109539"/>
              <a:gd name="connsiteX3" fmla="*/ 230982 w 230982"/>
              <a:gd name="connsiteY3" fmla="*/ 54769 h 109539"/>
              <a:gd name="connsiteX4" fmla="*/ 0 w 230982"/>
              <a:gd name="connsiteY4" fmla="*/ 0 h 109539"/>
              <a:gd name="connsiteX0" fmla="*/ 0 w 230982"/>
              <a:gd name="connsiteY0" fmla="*/ 0 h 109539"/>
              <a:gd name="connsiteX1" fmla="*/ 50006 w 230982"/>
              <a:gd name="connsiteY1" fmla="*/ 100012 h 109539"/>
              <a:gd name="connsiteX2" fmla="*/ 204789 w 230982"/>
              <a:gd name="connsiteY2" fmla="*/ 109539 h 109539"/>
              <a:gd name="connsiteX3" fmla="*/ 230982 w 230982"/>
              <a:gd name="connsiteY3" fmla="*/ 54769 h 109539"/>
              <a:gd name="connsiteX4" fmla="*/ 0 w 230982"/>
              <a:gd name="connsiteY4" fmla="*/ 0 h 109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982" h="109539">
                <a:moveTo>
                  <a:pt x="0" y="0"/>
                </a:moveTo>
                <a:lnTo>
                  <a:pt x="50006" y="100012"/>
                </a:lnTo>
                <a:lnTo>
                  <a:pt x="204789" y="109539"/>
                </a:lnTo>
                <a:lnTo>
                  <a:pt x="230982" y="547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任意多边形 294"/>
          <p:cNvSpPr/>
          <p:nvPr/>
        </p:nvSpPr>
        <p:spPr>
          <a:xfrm flipH="1">
            <a:off x="2465791" y="4521973"/>
            <a:ext cx="1876425" cy="1755775"/>
          </a:xfrm>
          <a:custGeom>
            <a:avLst/>
            <a:gdLst>
              <a:gd name="connsiteX0" fmla="*/ 1266825 w 1876425"/>
              <a:gd name="connsiteY0" fmla="*/ 434975 h 1762125"/>
              <a:gd name="connsiteX1" fmla="*/ 1876425 w 1876425"/>
              <a:gd name="connsiteY1" fmla="*/ 1146175 h 1762125"/>
              <a:gd name="connsiteX2" fmla="*/ 1581150 w 1876425"/>
              <a:gd name="connsiteY2" fmla="*/ 1358900 h 1762125"/>
              <a:gd name="connsiteX3" fmla="*/ 1498600 w 1876425"/>
              <a:gd name="connsiteY3" fmla="*/ 1473200 h 1762125"/>
              <a:gd name="connsiteX4" fmla="*/ 1390650 w 1876425"/>
              <a:gd name="connsiteY4" fmla="*/ 1755775 h 1762125"/>
              <a:gd name="connsiteX5" fmla="*/ 1200150 w 1876425"/>
              <a:gd name="connsiteY5" fmla="*/ 1762125 h 1762125"/>
              <a:gd name="connsiteX6" fmla="*/ 1136650 w 1876425"/>
              <a:gd name="connsiteY6" fmla="*/ 1593850 h 1762125"/>
              <a:gd name="connsiteX7" fmla="*/ 1019175 w 1876425"/>
              <a:gd name="connsiteY7" fmla="*/ 1597025 h 1762125"/>
              <a:gd name="connsiteX8" fmla="*/ 993775 w 1876425"/>
              <a:gd name="connsiteY8" fmla="*/ 1755775 h 1762125"/>
              <a:gd name="connsiteX9" fmla="*/ 771525 w 1876425"/>
              <a:gd name="connsiteY9" fmla="*/ 1711325 h 1762125"/>
              <a:gd name="connsiteX10" fmla="*/ 717550 w 1876425"/>
              <a:gd name="connsiteY10" fmla="*/ 1527175 h 1762125"/>
              <a:gd name="connsiteX11" fmla="*/ 495300 w 1876425"/>
              <a:gd name="connsiteY11" fmla="*/ 1250950 h 1762125"/>
              <a:gd name="connsiteX12" fmla="*/ 485775 w 1876425"/>
              <a:gd name="connsiteY12" fmla="*/ 708025 h 1762125"/>
              <a:gd name="connsiteX13" fmla="*/ 0 w 1876425"/>
              <a:gd name="connsiteY13" fmla="*/ 161925 h 1762125"/>
              <a:gd name="connsiteX14" fmla="*/ 174625 w 1876425"/>
              <a:gd name="connsiteY14" fmla="*/ 0 h 1762125"/>
              <a:gd name="connsiteX15" fmla="*/ 469900 w 1876425"/>
              <a:gd name="connsiteY15" fmla="*/ 396875 h 1762125"/>
              <a:gd name="connsiteX16" fmla="*/ 749300 w 1876425"/>
              <a:gd name="connsiteY16" fmla="*/ 606425 h 1762125"/>
              <a:gd name="connsiteX17" fmla="*/ 1266825 w 1876425"/>
              <a:gd name="connsiteY17" fmla="*/ 434975 h 1762125"/>
              <a:gd name="connsiteX0" fmla="*/ 1266825 w 1876425"/>
              <a:gd name="connsiteY0" fmla="*/ 434975 h 1762125"/>
              <a:gd name="connsiteX1" fmla="*/ 1876425 w 1876425"/>
              <a:gd name="connsiteY1" fmla="*/ 1146175 h 1762125"/>
              <a:gd name="connsiteX2" fmla="*/ 1581150 w 1876425"/>
              <a:gd name="connsiteY2" fmla="*/ 1358900 h 1762125"/>
              <a:gd name="connsiteX3" fmla="*/ 1498600 w 1876425"/>
              <a:gd name="connsiteY3" fmla="*/ 1473200 h 1762125"/>
              <a:gd name="connsiteX4" fmla="*/ 1390650 w 1876425"/>
              <a:gd name="connsiteY4" fmla="*/ 1755775 h 1762125"/>
              <a:gd name="connsiteX5" fmla="*/ 1200150 w 1876425"/>
              <a:gd name="connsiteY5" fmla="*/ 1762125 h 1762125"/>
              <a:gd name="connsiteX6" fmla="*/ 1136650 w 1876425"/>
              <a:gd name="connsiteY6" fmla="*/ 1593850 h 1762125"/>
              <a:gd name="connsiteX7" fmla="*/ 1019175 w 1876425"/>
              <a:gd name="connsiteY7" fmla="*/ 1597025 h 1762125"/>
              <a:gd name="connsiteX8" fmla="*/ 993775 w 1876425"/>
              <a:gd name="connsiteY8" fmla="*/ 1755775 h 1762125"/>
              <a:gd name="connsiteX9" fmla="*/ 771525 w 1876425"/>
              <a:gd name="connsiteY9" fmla="*/ 1711325 h 1762125"/>
              <a:gd name="connsiteX10" fmla="*/ 717550 w 1876425"/>
              <a:gd name="connsiteY10" fmla="*/ 1527175 h 1762125"/>
              <a:gd name="connsiteX11" fmla="*/ 495300 w 1876425"/>
              <a:gd name="connsiteY11" fmla="*/ 1250950 h 1762125"/>
              <a:gd name="connsiteX12" fmla="*/ 485775 w 1876425"/>
              <a:gd name="connsiteY12" fmla="*/ 708025 h 1762125"/>
              <a:gd name="connsiteX13" fmla="*/ 0 w 1876425"/>
              <a:gd name="connsiteY13" fmla="*/ 161925 h 1762125"/>
              <a:gd name="connsiteX14" fmla="*/ 174625 w 1876425"/>
              <a:gd name="connsiteY14" fmla="*/ 0 h 1762125"/>
              <a:gd name="connsiteX15" fmla="*/ 469900 w 1876425"/>
              <a:gd name="connsiteY15" fmla="*/ 396875 h 1762125"/>
              <a:gd name="connsiteX16" fmla="*/ 749300 w 1876425"/>
              <a:gd name="connsiteY16" fmla="*/ 606425 h 1762125"/>
              <a:gd name="connsiteX17" fmla="*/ 1266825 w 1876425"/>
              <a:gd name="connsiteY17" fmla="*/ 434975 h 1762125"/>
              <a:gd name="connsiteX0" fmla="*/ 1266825 w 1876425"/>
              <a:gd name="connsiteY0" fmla="*/ 434975 h 1762125"/>
              <a:gd name="connsiteX1" fmla="*/ 1876425 w 1876425"/>
              <a:gd name="connsiteY1" fmla="*/ 1146175 h 1762125"/>
              <a:gd name="connsiteX2" fmla="*/ 1581150 w 1876425"/>
              <a:gd name="connsiteY2" fmla="*/ 1358900 h 1762125"/>
              <a:gd name="connsiteX3" fmla="*/ 1498600 w 1876425"/>
              <a:gd name="connsiteY3" fmla="*/ 1473200 h 1762125"/>
              <a:gd name="connsiteX4" fmla="*/ 1390650 w 1876425"/>
              <a:gd name="connsiteY4" fmla="*/ 1755775 h 1762125"/>
              <a:gd name="connsiteX5" fmla="*/ 1200150 w 1876425"/>
              <a:gd name="connsiteY5" fmla="*/ 1762125 h 1762125"/>
              <a:gd name="connsiteX6" fmla="*/ 1136650 w 1876425"/>
              <a:gd name="connsiteY6" fmla="*/ 1593850 h 1762125"/>
              <a:gd name="connsiteX7" fmla="*/ 1019175 w 1876425"/>
              <a:gd name="connsiteY7" fmla="*/ 1597025 h 1762125"/>
              <a:gd name="connsiteX8" fmla="*/ 993775 w 1876425"/>
              <a:gd name="connsiteY8" fmla="*/ 1755775 h 1762125"/>
              <a:gd name="connsiteX9" fmla="*/ 771525 w 1876425"/>
              <a:gd name="connsiteY9" fmla="*/ 1711325 h 1762125"/>
              <a:gd name="connsiteX10" fmla="*/ 717550 w 1876425"/>
              <a:gd name="connsiteY10" fmla="*/ 1527175 h 1762125"/>
              <a:gd name="connsiteX11" fmla="*/ 495300 w 1876425"/>
              <a:gd name="connsiteY11" fmla="*/ 1250950 h 1762125"/>
              <a:gd name="connsiteX12" fmla="*/ 485775 w 1876425"/>
              <a:gd name="connsiteY12" fmla="*/ 708025 h 1762125"/>
              <a:gd name="connsiteX13" fmla="*/ 0 w 1876425"/>
              <a:gd name="connsiteY13" fmla="*/ 161925 h 1762125"/>
              <a:gd name="connsiteX14" fmla="*/ 174625 w 1876425"/>
              <a:gd name="connsiteY14" fmla="*/ 0 h 1762125"/>
              <a:gd name="connsiteX15" fmla="*/ 469900 w 1876425"/>
              <a:gd name="connsiteY15" fmla="*/ 396875 h 1762125"/>
              <a:gd name="connsiteX16" fmla="*/ 749300 w 1876425"/>
              <a:gd name="connsiteY16" fmla="*/ 606425 h 1762125"/>
              <a:gd name="connsiteX17" fmla="*/ 1266825 w 1876425"/>
              <a:gd name="connsiteY17" fmla="*/ 434975 h 1762125"/>
              <a:gd name="connsiteX0" fmla="*/ 1266825 w 1876425"/>
              <a:gd name="connsiteY0" fmla="*/ 434975 h 1762125"/>
              <a:gd name="connsiteX1" fmla="*/ 1876425 w 1876425"/>
              <a:gd name="connsiteY1" fmla="*/ 1146175 h 1762125"/>
              <a:gd name="connsiteX2" fmla="*/ 1581150 w 1876425"/>
              <a:gd name="connsiteY2" fmla="*/ 1358900 h 1762125"/>
              <a:gd name="connsiteX3" fmla="*/ 1498600 w 1876425"/>
              <a:gd name="connsiteY3" fmla="*/ 1473200 h 1762125"/>
              <a:gd name="connsiteX4" fmla="*/ 1390650 w 1876425"/>
              <a:gd name="connsiteY4" fmla="*/ 1755775 h 1762125"/>
              <a:gd name="connsiteX5" fmla="*/ 1200150 w 1876425"/>
              <a:gd name="connsiteY5" fmla="*/ 1762125 h 1762125"/>
              <a:gd name="connsiteX6" fmla="*/ 1136650 w 1876425"/>
              <a:gd name="connsiteY6" fmla="*/ 1593850 h 1762125"/>
              <a:gd name="connsiteX7" fmla="*/ 1019175 w 1876425"/>
              <a:gd name="connsiteY7" fmla="*/ 1597025 h 1762125"/>
              <a:gd name="connsiteX8" fmla="*/ 993775 w 1876425"/>
              <a:gd name="connsiteY8" fmla="*/ 1755775 h 1762125"/>
              <a:gd name="connsiteX9" fmla="*/ 771525 w 1876425"/>
              <a:gd name="connsiteY9" fmla="*/ 1711325 h 1762125"/>
              <a:gd name="connsiteX10" fmla="*/ 717550 w 1876425"/>
              <a:gd name="connsiteY10" fmla="*/ 1527175 h 1762125"/>
              <a:gd name="connsiteX11" fmla="*/ 495300 w 1876425"/>
              <a:gd name="connsiteY11" fmla="*/ 1250950 h 1762125"/>
              <a:gd name="connsiteX12" fmla="*/ 485775 w 1876425"/>
              <a:gd name="connsiteY12" fmla="*/ 708025 h 1762125"/>
              <a:gd name="connsiteX13" fmla="*/ 0 w 1876425"/>
              <a:gd name="connsiteY13" fmla="*/ 161925 h 1762125"/>
              <a:gd name="connsiteX14" fmla="*/ 174625 w 1876425"/>
              <a:gd name="connsiteY14" fmla="*/ 0 h 1762125"/>
              <a:gd name="connsiteX15" fmla="*/ 469900 w 1876425"/>
              <a:gd name="connsiteY15" fmla="*/ 396875 h 1762125"/>
              <a:gd name="connsiteX16" fmla="*/ 749300 w 1876425"/>
              <a:gd name="connsiteY16" fmla="*/ 606425 h 1762125"/>
              <a:gd name="connsiteX17" fmla="*/ 1266825 w 1876425"/>
              <a:gd name="connsiteY17" fmla="*/ 434975 h 1762125"/>
              <a:gd name="connsiteX0" fmla="*/ 1266825 w 1876425"/>
              <a:gd name="connsiteY0" fmla="*/ 434975 h 1762125"/>
              <a:gd name="connsiteX1" fmla="*/ 1876425 w 1876425"/>
              <a:gd name="connsiteY1" fmla="*/ 1146175 h 1762125"/>
              <a:gd name="connsiteX2" fmla="*/ 1581150 w 1876425"/>
              <a:gd name="connsiteY2" fmla="*/ 1358900 h 1762125"/>
              <a:gd name="connsiteX3" fmla="*/ 1498600 w 1876425"/>
              <a:gd name="connsiteY3" fmla="*/ 1473200 h 1762125"/>
              <a:gd name="connsiteX4" fmla="*/ 1390650 w 1876425"/>
              <a:gd name="connsiteY4" fmla="*/ 1755775 h 1762125"/>
              <a:gd name="connsiteX5" fmla="*/ 1200150 w 1876425"/>
              <a:gd name="connsiteY5" fmla="*/ 1762125 h 1762125"/>
              <a:gd name="connsiteX6" fmla="*/ 1136650 w 1876425"/>
              <a:gd name="connsiteY6" fmla="*/ 1593850 h 1762125"/>
              <a:gd name="connsiteX7" fmla="*/ 1019175 w 1876425"/>
              <a:gd name="connsiteY7" fmla="*/ 1597025 h 1762125"/>
              <a:gd name="connsiteX8" fmla="*/ 993775 w 1876425"/>
              <a:gd name="connsiteY8" fmla="*/ 1755775 h 1762125"/>
              <a:gd name="connsiteX9" fmla="*/ 771525 w 1876425"/>
              <a:gd name="connsiteY9" fmla="*/ 1711325 h 1762125"/>
              <a:gd name="connsiteX10" fmla="*/ 717550 w 1876425"/>
              <a:gd name="connsiteY10" fmla="*/ 1527175 h 1762125"/>
              <a:gd name="connsiteX11" fmla="*/ 495300 w 1876425"/>
              <a:gd name="connsiteY11" fmla="*/ 1250950 h 1762125"/>
              <a:gd name="connsiteX12" fmla="*/ 485775 w 1876425"/>
              <a:gd name="connsiteY12" fmla="*/ 708025 h 1762125"/>
              <a:gd name="connsiteX13" fmla="*/ 0 w 1876425"/>
              <a:gd name="connsiteY13" fmla="*/ 161925 h 1762125"/>
              <a:gd name="connsiteX14" fmla="*/ 174625 w 1876425"/>
              <a:gd name="connsiteY14" fmla="*/ 0 h 1762125"/>
              <a:gd name="connsiteX15" fmla="*/ 469900 w 1876425"/>
              <a:gd name="connsiteY15" fmla="*/ 396875 h 1762125"/>
              <a:gd name="connsiteX16" fmla="*/ 749300 w 1876425"/>
              <a:gd name="connsiteY16" fmla="*/ 606425 h 1762125"/>
              <a:gd name="connsiteX17" fmla="*/ 1266825 w 1876425"/>
              <a:gd name="connsiteY17" fmla="*/ 434975 h 1762125"/>
              <a:gd name="connsiteX0" fmla="*/ 1266825 w 1876425"/>
              <a:gd name="connsiteY0" fmla="*/ 434975 h 1762125"/>
              <a:gd name="connsiteX1" fmla="*/ 1876425 w 1876425"/>
              <a:gd name="connsiteY1" fmla="*/ 1146175 h 1762125"/>
              <a:gd name="connsiteX2" fmla="*/ 1581150 w 1876425"/>
              <a:gd name="connsiteY2" fmla="*/ 1358900 h 1762125"/>
              <a:gd name="connsiteX3" fmla="*/ 1498600 w 1876425"/>
              <a:gd name="connsiteY3" fmla="*/ 1473200 h 1762125"/>
              <a:gd name="connsiteX4" fmla="*/ 1390650 w 1876425"/>
              <a:gd name="connsiteY4" fmla="*/ 1755775 h 1762125"/>
              <a:gd name="connsiteX5" fmla="*/ 1200150 w 1876425"/>
              <a:gd name="connsiteY5" fmla="*/ 1762125 h 1762125"/>
              <a:gd name="connsiteX6" fmla="*/ 1136650 w 1876425"/>
              <a:gd name="connsiteY6" fmla="*/ 1593850 h 1762125"/>
              <a:gd name="connsiteX7" fmla="*/ 1019175 w 1876425"/>
              <a:gd name="connsiteY7" fmla="*/ 1597025 h 1762125"/>
              <a:gd name="connsiteX8" fmla="*/ 993775 w 1876425"/>
              <a:gd name="connsiteY8" fmla="*/ 1755775 h 1762125"/>
              <a:gd name="connsiteX9" fmla="*/ 771525 w 1876425"/>
              <a:gd name="connsiteY9" fmla="*/ 1711325 h 1762125"/>
              <a:gd name="connsiteX10" fmla="*/ 717550 w 1876425"/>
              <a:gd name="connsiteY10" fmla="*/ 1527175 h 1762125"/>
              <a:gd name="connsiteX11" fmla="*/ 495300 w 1876425"/>
              <a:gd name="connsiteY11" fmla="*/ 1250950 h 1762125"/>
              <a:gd name="connsiteX12" fmla="*/ 485775 w 1876425"/>
              <a:gd name="connsiteY12" fmla="*/ 708025 h 1762125"/>
              <a:gd name="connsiteX13" fmla="*/ 0 w 1876425"/>
              <a:gd name="connsiteY13" fmla="*/ 161925 h 1762125"/>
              <a:gd name="connsiteX14" fmla="*/ 174625 w 1876425"/>
              <a:gd name="connsiteY14" fmla="*/ 0 h 1762125"/>
              <a:gd name="connsiteX15" fmla="*/ 469900 w 1876425"/>
              <a:gd name="connsiteY15" fmla="*/ 396875 h 1762125"/>
              <a:gd name="connsiteX16" fmla="*/ 749300 w 1876425"/>
              <a:gd name="connsiteY16" fmla="*/ 606425 h 1762125"/>
              <a:gd name="connsiteX17" fmla="*/ 1266825 w 1876425"/>
              <a:gd name="connsiteY17" fmla="*/ 434975 h 1762125"/>
              <a:gd name="connsiteX0" fmla="*/ 1266825 w 1876425"/>
              <a:gd name="connsiteY0" fmla="*/ 434975 h 1762125"/>
              <a:gd name="connsiteX1" fmla="*/ 1876425 w 1876425"/>
              <a:gd name="connsiteY1" fmla="*/ 1146175 h 1762125"/>
              <a:gd name="connsiteX2" fmla="*/ 1581150 w 1876425"/>
              <a:gd name="connsiteY2" fmla="*/ 1358900 h 1762125"/>
              <a:gd name="connsiteX3" fmla="*/ 1498600 w 1876425"/>
              <a:gd name="connsiteY3" fmla="*/ 1473200 h 1762125"/>
              <a:gd name="connsiteX4" fmla="*/ 1390650 w 1876425"/>
              <a:gd name="connsiteY4" fmla="*/ 1755775 h 1762125"/>
              <a:gd name="connsiteX5" fmla="*/ 1200150 w 1876425"/>
              <a:gd name="connsiteY5" fmla="*/ 1762125 h 1762125"/>
              <a:gd name="connsiteX6" fmla="*/ 1136650 w 1876425"/>
              <a:gd name="connsiteY6" fmla="*/ 1593850 h 1762125"/>
              <a:gd name="connsiteX7" fmla="*/ 1019175 w 1876425"/>
              <a:gd name="connsiteY7" fmla="*/ 1597025 h 1762125"/>
              <a:gd name="connsiteX8" fmla="*/ 993775 w 1876425"/>
              <a:gd name="connsiteY8" fmla="*/ 1755775 h 1762125"/>
              <a:gd name="connsiteX9" fmla="*/ 771525 w 1876425"/>
              <a:gd name="connsiteY9" fmla="*/ 1711325 h 1762125"/>
              <a:gd name="connsiteX10" fmla="*/ 717550 w 1876425"/>
              <a:gd name="connsiteY10" fmla="*/ 1527175 h 1762125"/>
              <a:gd name="connsiteX11" fmla="*/ 495300 w 1876425"/>
              <a:gd name="connsiteY11" fmla="*/ 1250950 h 1762125"/>
              <a:gd name="connsiteX12" fmla="*/ 485775 w 1876425"/>
              <a:gd name="connsiteY12" fmla="*/ 708025 h 1762125"/>
              <a:gd name="connsiteX13" fmla="*/ 0 w 1876425"/>
              <a:gd name="connsiteY13" fmla="*/ 161925 h 1762125"/>
              <a:gd name="connsiteX14" fmla="*/ 174625 w 1876425"/>
              <a:gd name="connsiteY14" fmla="*/ 0 h 1762125"/>
              <a:gd name="connsiteX15" fmla="*/ 469900 w 1876425"/>
              <a:gd name="connsiteY15" fmla="*/ 396875 h 1762125"/>
              <a:gd name="connsiteX16" fmla="*/ 749300 w 1876425"/>
              <a:gd name="connsiteY16" fmla="*/ 606425 h 1762125"/>
              <a:gd name="connsiteX17" fmla="*/ 1266825 w 1876425"/>
              <a:gd name="connsiteY17" fmla="*/ 434975 h 1762125"/>
              <a:gd name="connsiteX0" fmla="*/ 1266825 w 1876425"/>
              <a:gd name="connsiteY0" fmla="*/ 434975 h 1762125"/>
              <a:gd name="connsiteX1" fmla="*/ 1876425 w 1876425"/>
              <a:gd name="connsiteY1" fmla="*/ 1146175 h 1762125"/>
              <a:gd name="connsiteX2" fmla="*/ 1581150 w 1876425"/>
              <a:gd name="connsiteY2" fmla="*/ 1358900 h 1762125"/>
              <a:gd name="connsiteX3" fmla="*/ 1498600 w 1876425"/>
              <a:gd name="connsiteY3" fmla="*/ 1473200 h 1762125"/>
              <a:gd name="connsiteX4" fmla="*/ 1390650 w 1876425"/>
              <a:gd name="connsiteY4" fmla="*/ 1755775 h 1762125"/>
              <a:gd name="connsiteX5" fmla="*/ 1200150 w 1876425"/>
              <a:gd name="connsiteY5" fmla="*/ 1762125 h 1762125"/>
              <a:gd name="connsiteX6" fmla="*/ 1136650 w 1876425"/>
              <a:gd name="connsiteY6" fmla="*/ 1593850 h 1762125"/>
              <a:gd name="connsiteX7" fmla="*/ 1019175 w 1876425"/>
              <a:gd name="connsiteY7" fmla="*/ 1597025 h 1762125"/>
              <a:gd name="connsiteX8" fmla="*/ 993775 w 1876425"/>
              <a:gd name="connsiteY8" fmla="*/ 1755775 h 1762125"/>
              <a:gd name="connsiteX9" fmla="*/ 771525 w 1876425"/>
              <a:gd name="connsiteY9" fmla="*/ 1711325 h 1762125"/>
              <a:gd name="connsiteX10" fmla="*/ 717550 w 1876425"/>
              <a:gd name="connsiteY10" fmla="*/ 1527175 h 1762125"/>
              <a:gd name="connsiteX11" fmla="*/ 495300 w 1876425"/>
              <a:gd name="connsiteY11" fmla="*/ 1250950 h 1762125"/>
              <a:gd name="connsiteX12" fmla="*/ 485775 w 1876425"/>
              <a:gd name="connsiteY12" fmla="*/ 708025 h 1762125"/>
              <a:gd name="connsiteX13" fmla="*/ 0 w 1876425"/>
              <a:gd name="connsiteY13" fmla="*/ 161925 h 1762125"/>
              <a:gd name="connsiteX14" fmla="*/ 174625 w 1876425"/>
              <a:gd name="connsiteY14" fmla="*/ 0 h 1762125"/>
              <a:gd name="connsiteX15" fmla="*/ 469900 w 1876425"/>
              <a:gd name="connsiteY15" fmla="*/ 396875 h 1762125"/>
              <a:gd name="connsiteX16" fmla="*/ 749300 w 1876425"/>
              <a:gd name="connsiteY16" fmla="*/ 606425 h 1762125"/>
              <a:gd name="connsiteX17" fmla="*/ 1266825 w 1876425"/>
              <a:gd name="connsiteY17" fmla="*/ 434975 h 176212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19175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19175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49300 w 1876425"/>
              <a:gd name="connsiteY16" fmla="*/ 606425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63588 w 1876425"/>
              <a:gd name="connsiteY16" fmla="*/ 589756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63588 w 1876425"/>
              <a:gd name="connsiteY16" fmla="*/ 589756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74750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63588 w 1876425"/>
              <a:gd name="connsiteY16" fmla="*/ 589756 h 1755775"/>
              <a:gd name="connsiteX17" fmla="*/ 1266825 w 1876425"/>
              <a:gd name="connsiteY17" fmla="*/ 434975 h 1755775"/>
              <a:gd name="connsiteX0" fmla="*/ 1266825 w 1876425"/>
              <a:gd name="connsiteY0" fmla="*/ 434975 h 1755775"/>
              <a:gd name="connsiteX1" fmla="*/ 1876425 w 1876425"/>
              <a:gd name="connsiteY1" fmla="*/ 1146175 h 1755775"/>
              <a:gd name="connsiteX2" fmla="*/ 1581150 w 1876425"/>
              <a:gd name="connsiteY2" fmla="*/ 1358900 h 1755775"/>
              <a:gd name="connsiteX3" fmla="*/ 1498600 w 1876425"/>
              <a:gd name="connsiteY3" fmla="*/ 1473200 h 1755775"/>
              <a:gd name="connsiteX4" fmla="*/ 1390650 w 1876425"/>
              <a:gd name="connsiteY4" fmla="*/ 1755775 h 1755775"/>
              <a:gd name="connsiteX5" fmla="*/ 1181894 w 1876425"/>
              <a:gd name="connsiteY5" fmla="*/ 1755775 h 1755775"/>
              <a:gd name="connsiteX6" fmla="*/ 1136650 w 1876425"/>
              <a:gd name="connsiteY6" fmla="*/ 1593850 h 1755775"/>
              <a:gd name="connsiteX7" fmla="*/ 1028700 w 1876425"/>
              <a:gd name="connsiteY7" fmla="*/ 1597025 h 1755775"/>
              <a:gd name="connsiteX8" fmla="*/ 993775 w 1876425"/>
              <a:gd name="connsiteY8" fmla="*/ 1755775 h 1755775"/>
              <a:gd name="connsiteX9" fmla="*/ 771525 w 1876425"/>
              <a:gd name="connsiteY9" fmla="*/ 1711325 h 1755775"/>
              <a:gd name="connsiteX10" fmla="*/ 717550 w 1876425"/>
              <a:gd name="connsiteY10" fmla="*/ 1527175 h 1755775"/>
              <a:gd name="connsiteX11" fmla="*/ 495300 w 1876425"/>
              <a:gd name="connsiteY11" fmla="*/ 1250950 h 1755775"/>
              <a:gd name="connsiteX12" fmla="*/ 485775 w 1876425"/>
              <a:gd name="connsiteY12" fmla="*/ 708025 h 1755775"/>
              <a:gd name="connsiteX13" fmla="*/ 0 w 1876425"/>
              <a:gd name="connsiteY13" fmla="*/ 161925 h 1755775"/>
              <a:gd name="connsiteX14" fmla="*/ 174625 w 1876425"/>
              <a:gd name="connsiteY14" fmla="*/ 0 h 1755775"/>
              <a:gd name="connsiteX15" fmla="*/ 469900 w 1876425"/>
              <a:gd name="connsiteY15" fmla="*/ 396875 h 1755775"/>
              <a:gd name="connsiteX16" fmla="*/ 763588 w 1876425"/>
              <a:gd name="connsiteY16" fmla="*/ 589756 h 1755775"/>
              <a:gd name="connsiteX17" fmla="*/ 1266825 w 1876425"/>
              <a:gd name="connsiteY17" fmla="*/ 434975 h 175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76425" h="1755775">
                <a:moveTo>
                  <a:pt x="1266825" y="434975"/>
                </a:moveTo>
                <a:cubicBezTo>
                  <a:pt x="1565275" y="602192"/>
                  <a:pt x="1727200" y="845608"/>
                  <a:pt x="1876425" y="1146175"/>
                </a:cubicBezTo>
                <a:lnTo>
                  <a:pt x="1581150" y="1358900"/>
                </a:lnTo>
                <a:lnTo>
                  <a:pt x="1498600" y="1473200"/>
                </a:lnTo>
                <a:cubicBezTo>
                  <a:pt x="1497542" y="1621367"/>
                  <a:pt x="1436158" y="1702858"/>
                  <a:pt x="1390650" y="1755775"/>
                </a:cubicBezTo>
                <a:lnTo>
                  <a:pt x="1181894" y="1755775"/>
                </a:lnTo>
                <a:cubicBezTo>
                  <a:pt x="1182952" y="1699683"/>
                  <a:pt x="1192742" y="1640417"/>
                  <a:pt x="1136650" y="1593850"/>
                </a:cubicBezTo>
                <a:cubicBezTo>
                  <a:pt x="1097492" y="1626658"/>
                  <a:pt x="1064683" y="1611842"/>
                  <a:pt x="1028700" y="1597025"/>
                </a:cubicBezTo>
                <a:cubicBezTo>
                  <a:pt x="1032933" y="1722967"/>
                  <a:pt x="1005417" y="1702858"/>
                  <a:pt x="993775" y="1755775"/>
                </a:cubicBezTo>
                <a:cubicBezTo>
                  <a:pt x="919692" y="1740958"/>
                  <a:pt x="842433" y="1757892"/>
                  <a:pt x="771525" y="1711325"/>
                </a:cubicBezTo>
                <a:lnTo>
                  <a:pt x="717550" y="1527175"/>
                </a:lnTo>
                <a:cubicBezTo>
                  <a:pt x="576792" y="1492250"/>
                  <a:pt x="569383" y="1343025"/>
                  <a:pt x="495300" y="1250950"/>
                </a:cubicBezTo>
                <a:cubicBezTo>
                  <a:pt x="450850" y="1120775"/>
                  <a:pt x="457200" y="936625"/>
                  <a:pt x="485775" y="708025"/>
                </a:cubicBezTo>
                <a:cubicBezTo>
                  <a:pt x="323850" y="525992"/>
                  <a:pt x="146050" y="385233"/>
                  <a:pt x="0" y="161925"/>
                </a:cubicBezTo>
                <a:lnTo>
                  <a:pt x="174625" y="0"/>
                </a:lnTo>
                <a:cubicBezTo>
                  <a:pt x="276225" y="202142"/>
                  <a:pt x="387350" y="321733"/>
                  <a:pt x="469900" y="396875"/>
                </a:cubicBezTo>
                <a:cubicBezTo>
                  <a:pt x="567796" y="473076"/>
                  <a:pt x="668074" y="613568"/>
                  <a:pt x="763588" y="589756"/>
                </a:cubicBezTo>
                <a:lnTo>
                  <a:pt x="1266825" y="434975"/>
                </a:lnTo>
                <a:close/>
              </a:path>
            </a:pathLst>
          </a:custGeom>
          <a:solidFill>
            <a:srgbClr val="FF3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任意多边形 295"/>
          <p:cNvSpPr/>
          <p:nvPr/>
        </p:nvSpPr>
        <p:spPr>
          <a:xfrm flipH="1">
            <a:off x="2861082" y="5003947"/>
            <a:ext cx="818120" cy="428180"/>
          </a:xfrm>
          <a:custGeom>
            <a:avLst/>
            <a:gdLst>
              <a:gd name="connsiteX0" fmla="*/ 0 w 831850"/>
              <a:gd name="connsiteY0" fmla="*/ 31750 h 358775"/>
              <a:gd name="connsiteX1" fmla="*/ 752475 w 831850"/>
              <a:gd name="connsiteY1" fmla="*/ 0 h 358775"/>
              <a:gd name="connsiteX2" fmla="*/ 831850 w 831850"/>
              <a:gd name="connsiteY2" fmla="*/ 79375 h 358775"/>
              <a:gd name="connsiteX3" fmla="*/ 746125 w 831850"/>
              <a:gd name="connsiteY3" fmla="*/ 244475 h 358775"/>
              <a:gd name="connsiteX4" fmla="*/ 520700 w 831850"/>
              <a:gd name="connsiteY4" fmla="*/ 342900 h 358775"/>
              <a:gd name="connsiteX5" fmla="*/ 228600 w 831850"/>
              <a:gd name="connsiteY5" fmla="*/ 358775 h 358775"/>
              <a:gd name="connsiteX6" fmla="*/ 79375 w 831850"/>
              <a:gd name="connsiteY6" fmla="*/ 346075 h 358775"/>
              <a:gd name="connsiteX7" fmla="*/ 0 w 831850"/>
              <a:gd name="connsiteY7" fmla="*/ 31750 h 358775"/>
              <a:gd name="connsiteX0" fmla="*/ 0 w 831850"/>
              <a:gd name="connsiteY0" fmla="*/ 31750 h 358775"/>
              <a:gd name="connsiteX1" fmla="*/ 752475 w 831850"/>
              <a:gd name="connsiteY1" fmla="*/ 0 h 358775"/>
              <a:gd name="connsiteX2" fmla="*/ 831850 w 831850"/>
              <a:gd name="connsiteY2" fmla="*/ 79375 h 358775"/>
              <a:gd name="connsiteX3" fmla="*/ 746125 w 831850"/>
              <a:gd name="connsiteY3" fmla="*/ 244475 h 358775"/>
              <a:gd name="connsiteX4" fmla="*/ 520700 w 831850"/>
              <a:gd name="connsiteY4" fmla="*/ 342900 h 358775"/>
              <a:gd name="connsiteX5" fmla="*/ 228600 w 831850"/>
              <a:gd name="connsiteY5" fmla="*/ 358775 h 358775"/>
              <a:gd name="connsiteX6" fmla="*/ 79375 w 831850"/>
              <a:gd name="connsiteY6" fmla="*/ 346075 h 358775"/>
              <a:gd name="connsiteX7" fmla="*/ 0 w 831850"/>
              <a:gd name="connsiteY7" fmla="*/ 31750 h 358775"/>
              <a:gd name="connsiteX0" fmla="*/ 0 w 831850"/>
              <a:gd name="connsiteY0" fmla="*/ 31750 h 358775"/>
              <a:gd name="connsiteX1" fmla="*/ 752475 w 831850"/>
              <a:gd name="connsiteY1" fmla="*/ 0 h 358775"/>
              <a:gd name="connsiteX2" fmla="*/ 831850 w 831850"/>
              <a:gd name="connsiteY2" fmla="*/ 79375 h 358775"/>
              <a:gd name="connsiteX3" fmla="*/ 746125 w 831850"/>
              <a:gd name="connsiteY3" fmla="*/ 244475 h 358775"/>
              <a:gd name="connsiteX4" fmla="*/ 520700 w 831850"/>
              <a:gd name="connsiteY4" fmla="*/ 342900 h 358775"/>
              <a:gd name="connsiteX5" fmla="*/ 228600 w 831850"/>
              <a:gd name="connsiteY5" fmla="*/ 358775 h 358775"/>
              <a:gd name="connsiteX6" fmla="*/ 79375 w 831850"/>
              <a:gd name="connsiteY6" fmla="*/ 346075 h 358775"/>
              <a:gd name="connsiteX7" fmla="*/ 0 w 831850"/>
              <a:gd name="connsiteY7" fmla="*/ 31750 h 358775"/>
              <a:gd name="connsiteX0" fmla="*/ 0 w 752475"/>
              <a:gd name="connsiteY0" fmla="*/ 31750 h 358775"/>
              <a:gd name="connsiteX1" fmla="*/ 752475 w 752475"/>
              <a:gd name="connsiteY1" fmla="*/ 0 h 358775"/>
              <a:gd name="connsiteX2" fmla="*/ 638175 w 752475"/>
              <a:gd name="connsiteY2" fmla="*/ 98425 h 358775"/>
              <a:gd name="connsiteX3" fmla="*/ 746125 w 752475"/>
              <a:gd name="connsiteY3" fmla="*/ 244475 h 358775"/>
              <a:gd name="connsiteX4" fmla="*/ 520700 w 752475"/>
              <a:gd name="connsiteY4" fmla="*/ 342900 h 358775"/>
              <a:gd name="connsiteX5" fmla="*/ 228600 w 752475"/>
              <a:gd name="connsiteY5" fmla="*/ 358775 h 358775"/>
              <a:gd name="connsiteX6" fmla="*/ 79375 w 752475"/>
              <a:gd name="connsiteY6" fmla="*/ 346075 h 358775"/>
              <a:gd name="connsiteX7" fmla="*/ 0 w 752475"/>
              <a:gd name="connsiteY7" fmla="*/ 31750 h 358775"/>
              <a:gd name="connsiteX0" fmla="*/ 0 w 825500"/>
              <a:gd name="connsiteY0" fmla="*/ 31750 h 358775"/>
              <a:gd name="connsiteX1" fmla="*/ 752475 w 825500"/>
              <a:gd name="connsiteY1" fmla="*/ 0 h 358775"/>
              <a:gd name="connsiteX2" fmla="*/ 825500 w 825500"/>
              <a:gd name="connsiteY2" fmla="*/ 98425 h 358775"/>
              <a:gd name="connsiteX3" fmla="*/ 746125 w 825500"/>
              <a:gd name="connsiteY3" fmla="*/ 244475 h 358775"/>
              <a:gd name="connsiteX4" fmla="*/ 520700 w 825500"/>
              <a:gd name="connsiteY4" fmla="*/ 342900 h 358775"/>
              <a:gd name="connsiteX5" fmla="*/ 228600 w 825500"/>
              <a:gd name="connsiteY5" fmla="*/ 358775 h 358775"/>
              <a:gd name="connsiteX6" fmla="*/ 79375 w 825500"/>
              <a:gd name="connsiteY6" fmla="*/ 346075 h 358775"/>
              <a:gd name="connsiteX7" fmla="*/ 0 w 825500"/>
              <a:gd name="connsiteY7" fmla="*/ 31750 h 358775"/>
              <a:gd name="connsiteX0" fmla="*/ 0 w 752475"/>
              <a:gd name="connsiteY0" fmla="*/ 31750 h 358775"/>
              <a:gd name="connsiteX1" fmla="*/ 752475 w 752475"/>
              <a:gd name="connsiteY1" fmla="*/ 0 h 358775"/>
              <a:gd name="connsiteX2" fmla="*/ 746125 w 752475"/>
              <a:gd name="connsiteY2" fmla="*/ 244475 h 358775"/>
              <a:gd name="connsiteX3" fmla="*/ 520700 w 752475"/>
              <a:gd name="connsiteY3" fmla="*/ 342900 h 358775"/>
              <a:gd name="connsiteX4" fmla="*/ 228600 w 752475"/>
              <a:gd name="connsiteY4" fmla="*/ 358775 h 358775"/>
              <a:gd name="connsiteX5" fmla="*/ 79375 w 752475"/>
              <a:gd name="connsiteY5" fmla="*/ 346075 h 358775"/>
              <a:gd name="connsiteX6" fmla="*/ 0 w 752475"/>
              <a:gd name="connsiteY6" fmla="*/ 31750 h 358775"/>
              <a:gd name="connsiteX0" fmla="*/ 0 w 752475"/>
              <a:gd name="connsiteY0" fmla="*/ 47625 h 374650"/>
              <a:gd name="connsiteX1" fmla="*/ 752475 w 752475"/>
              <a:gd name="connsiteY1" fmla="*/ 0 h 374650"/>
              <a:gd name="connsiteX2" fmla="*/ 746125 w 752475"/>
              <a:gd name="connsiteY2" fmla="*/ 260350 h 374650"/>
              <a:gd name="connsiteX3" fmla="*/ 520700 w 752475"/>
              <a:gd name="connsiteY3" fmla="*/ 358775 h 374650"/>
              <a:gd name="connsiteX4" fmla="*/ 228600 w 752475"/>
              <a:gd name="connsiteY4" fmla="*/ 374650 h 374650"/>
              <a:gd name="connsiteX5" fmla="*/ 79375 w 752475"/>
              <a:gd name="connsiteY5" fmla="*/ 361950 h 374650"/>
              <a:gd name="connsiteX6" fmla="*/ 0 w 752475"/>
              <a:gd name="connsiteY6" fmla="*/ 47625 h 374650"/>
              <a:gd name="connsiteX0" fmla="*/ 0 w 798366"/>
              <a:gd name="connsiteY0" fmla="*/ 47625 h 374650"/>
              <a:gd name="connsiteX1" fmla="*/ 752475 w 798366"/>
              <a:gd name="connsiteY1" fmla="*/ 0 h 374650"/>
              <a:gd name="connsiteX2" fmla="*/ 746125 w 798366"/>
              <a:gd name="connsiteY2" fmla="*/ 260350 h 374650"/>
              <a:gd name="connsiteX3" fmla="*/ 520700 w 798366"/>
              <a:gd name="connsiteY3" fmla="*/ 358775 h 374650"/>
              <a:gd name="connsiteX4" fmla="*/ 228600 w 798366"/>
              <a:gd name="connsiteY4" fmla="*/ 374650 h 374650"/>
              <a:gd name="connsiteX5" fmla="*/ 79375 w 798366"/>
              <a:gd name="connsiteY5" fmla="*/ 361950 h 374650"/>
              <a:gd name="connsiteX6" fmla="*/ 0 w 798366"/>
              <a:gd name="connsiteY6" fmla="*/ 47625 h 374650"/>
              <a:gd name="connsiteX0" fmla="*/ 0 w 820223"/>
              <a:gd name="connsiteY0" fmla="*/ 47625 h 374650"/>
              <a:gd name="connsiteX1" fmla="*/ 752475 w 820223"/>
              <a:gd name="connsiteY1" fmla="*/ 0 h 374650"/>
              <a:gd name="connsiteX2" fmla="*/ 746125 w 820223"/>
              <a:gd name="connsiteY2" fmla="*/ 260350 h 374650"/>
              <a:gd name="connsiteX3" fmla="*/ 520700 w 820223"/>
              <a:gd name="connsiteY3" fmla="*/ 358775 h 374650"/>
              <a:gd name="connsiteX4" fmla="*/ 228600 w 820223"/>
              <a:gd name="connsiteY4" fmla="*/ 374650 h 374650"/>
              <a:gd name="connsiteX5" fmla="*/ 79375 w 820223"/>
              <a:gd name="connsiteY5" fmla="*/ 361950 h 374650"/>
              <a:gd name="connsiteX6" fmla="*/ 0 w 820223"/>
              <a:gd name="connsiteY6" fmla="*/ 47625 h 374650"/>
              <a:gd name="connsiteX0" fmla="*/ 0 w 820223"/>
              <a:gd name="connsiteY0" fmla="*/ 47625 h 374650"/>
              <a:gd name="connsiteX1" fmla="*/ 752475 w 820223"/>
              <a:gd name="connsiteY1" fmla="*/ 0 h 374650"/>
              <a:gd name="connsiteX2" fmla="*/ 746125 w 820223"/>
              <a:gd name="connsiteY2" fmla="*/ 260350 h 374650"/>
              <a:gd name="connsiteX3" fmla="*/ 520700 w 820223"/>
              <a:gd name="connsiteY3" fmla="*/ 358775 h 374650"/>
              <a:gd name="connsiteX4" fmla="*/ 228600 w 820223"/>
              <a:gd name="connsiteY4" fmla="*/ 374650 h 374650"/>
              <a:gd name="connsiteX5" fmla="*/ 79375 w 820223"/>
              <a:gd name="connsiteY5" fmla="*/ 361950 h 374650"/>
              <a:gd name="connsiteX6" fmla="*/ 0 w 820223"/>
              <a:gd name="connsiteY6" fmla="*/ 47625 h 374650"/>
              <a:gd name="connsiteX0" fmla="*/ 0 w 820223"/>
              <a:gd name="connsiteY0" fmla="*/ 47625 h 374650"/>
              <a:gd name="connsiteX1" fmla="*/ 752475 w 820223"/>
              <a:gd name="connsiteY1" fmla="*/ 0 h 374650"/>
              <a:gd name="connsiteX2" fmla="*/ 746125 w 820223"/>
              <a:gd name="connsiteY2" fmla="*/ 260350 h 374650"/>
              <a:gd name="connsiteX3" fmla="*/ 520700 w 820223"/>
              <a:gd name="connsiteY3" fmla="*/ 358775 h 374650"/>
              <a:gd name="connsiteX4" fmla="*/ 228600 w 820223"/>
              <a:gd name="connsiteY4" fmla="*/ 374650 h 374650"/>
              <a:gd name="connsiteX5" fmla="*/ 79375 w 820223"/>
              <a:gd name="connsiteY5" fmla="*/ 361950 h 374650"/>
              <a:gd name="connsiteX6" fmla="*/ 0 w 820223"/>
              <a:gd name="connsiteY6" fmla="*/ 47625 h 374650"/>
              <a:gd name="connsiteX0" fmla="*/ 0 w 820223"/>
              <a:gd name="connsiteY0" fmla="*/ 47625 h 374650"/>
              <a:gd name="connsiteX1" fmla="*/ 752475 w 820223"/>
              <a:gd name="connsiteY1" fmla="*/ 0 h 374650"/>
              <a:gd name="connsiteX2" fmla="*/ 746125 w 820223"/>
              <a:gd name="connsiteY2" fmla="*/ 250825 h 374650"/>
              <a:gd name="connsiteX3" fmla="*/ 520700 w 820223"/>
              <a:gd name="connsiteY3" fmla="*/ 358775 h 374650"/>
              <a:gd name="connsiteX4" fmla="*/ 228600 w 820223"/>
              <a:gd name="connsiteY4" fmla="*/ 374650 h 374650"/>
              <a:gd name="connsiteX5" fmla="*/ 79375 w 820223"/>
              <a:gd name="connsiteY5" fmla="*/ 361950 h 374650"/>
              <a:gd name="connsiteX6" fmla="*/ 0 w 820223"/>
              <a:gd name="connsiteY6" fmla="*/ 47625 h 374650"/>
              <a:gd name="connsiteX0" fmla="*/ 0 w 820223"/>
              <a:gd name="connsiteY0" fmla="*/ 47625 h 405224"/>
              <a:gd name="connsiteX1" fmla="*/ 752475 w 820223"/>
              <a:gd name="connsiteY1" fmla="*/ 0 h 405224"/>
              <a:gd name="connsiteX2" fmla="*/ 746125 w 820223"/>
              <a:gd name="connsiteY2" fmla="*/ 250825 h 405224"/>
              <a:gd name="connsiteX3" fmla="*/ 520700 w 820223"/>
              <a:gd name="connsiteY3" fmla="*/ 358775 h 405224"/>
              <a:gd name="connsiteX4" fmla="*/ 228600 w 820223"/>
              <a:gd name="connsiteY4" fmla="*/ 374650 h 405224"/>
              <a:gd name="connsiteX5" fmla="*/ 79375 w 820223"/>
              <a:gd name="connsiteY5" fmla="*/ 361950 h 405224"/>
              <a:gd name="connsiteX6" fmla="*/ 0 w 820223"/>
              <a:gd name="connsiteY6" fmla="*/ 47625 h 405224"/>
              <a:gd name="connsiteX0" fmla="*/ 0 w 820223"/>
              <a:gd name="connsiteY0" fmla="*/ 47625 h 419454"/>
              <a:gd name="connsiteX1" fmla="*/ 752475 w 820223"/>
              <a:gd name="connsiteY1" fmla="*/ 0 h 419454"/>
              <a:gd name="connsiteX2" fmla="*/ 746125 w 820223"/>
              <a:gd name="connsiteY2" fmla="*/ 250825 h 419454"/>
              <a:gd name="connsiteX3" fmla="*/ 520700 w 820223"/>
              <a:gd name="connsiteY3" fmla="*/ 358775 h 419454"/>
              <a:gd name="connsiteX4" fmla="*/ 228600 w 820223"/>
              <a:gd name="connsiteY4" fmla="*/ 374650 h 419454"/>
              <a:gd name="connsiteX5" fmla="*/ 79375 w 820223"/>
              <a:gd name="connsiteY5" fmla="*/ 361950 h 419454"/>
              <a:gd name="connsiteX6" fmla="*/ 0 w 820223"/>
              <a:gd name="connsiteY6" fmla="*/ 47625 h 419454"/>
              <a:gd name="connsiteX0" fmla="*/ 0 w 820223"/>
              <a:gd name="connsiteY0" fmla="*/ 47625 h 419454"/>
              <a:gd name="connsiteX1" fmla="*/ 752475 w 820223"/>
              <a:gd name="connsiteY1" fmla="*/ 0 h 419454"/>
              <a:gd name="connsiteX2" fmla="*/ 746125 w 820223"/>
              <a:gd name="connsiteY2" fmla="*/ 250825 h 419454"/>
              <a:gd name="connsiteX3" fmla="*/ 520700 w 820223"/>
              <a:gd name="connsiteY3" fmla="*/ 358775 h 419454"/>
              <a:gd name="connsiteX4" fmla="*/ 228600 w 820223"/>
              <a:gd name="connsiteY4" fmla="*/ 374650 h 419454"/>
              <a:gd name="connsiteX5" fmla="*/ 79375 w 820223"/>
              <a:gd name="connsiteY5" fmla="*/ 352425 h 419454"/>
              <a:gd name="connsiteX6" fmla="*/ 0 w 820223"/>
              <a:gd name="connsiteY6" fmla="*/ 47625 h 419454"/>
              <a:gd name="connsiteX0" fmla="*/ 0 w 820223"/>
              <a:gd name="connsiteY0" fmla="*/ 47625 h 419454"/>
              <a:gd name="connsiteX1" fmla="*/ 752475 w 820223"/>
              <a:gd name="connsiteY1" fmla="*/ 0 h 419454"/>
              <a:gd name="connsiteX2" fmla="*/ 746125 w 820223"/>
              <a:gd name="connsiteY2" fmla="*/ 250825 h 419454"/>
              <a:gd name="connsiteX3" fmla="*/ 520700 w 820223"/>
              <a:gd name="connsiteY3" fmla="*/ 358775 h 419454"/>
              <a:gd name="connsiteX4" fmla="*/ 228600 w 820223"/>
              <a:gd name="connsiteY4" fmla="*/ 374650 h 419454"/>
              <a:gd name="connsiteX5" fmla="*/ 79375 w 820223"/>
              <a:gd name="connsiteY5" fmla="*/ 352425 h 419454"/>
              <a:gd name="connsiteX6" fmla="*/ 0 w 820223"/>
              <a:gd name="connsiteY6" fmla="*/ 47625 h 419454"/>
              <a:gd name="connsiteX0" fmla="*/ 0 w 820223"/>
              <a:gd name="connsiteY0" fmla="*/ 47625 h 415480"/>
              <a:gd name="connsiteX1" fmla="*/ 752475 w 820223"/>
              <a:gd name="connsiteY1" fmla="*/ 0 h 415480"/>
              <a:gd name="connsiteX2" fmla="*/ 746125 w 820223"/>
              <a:gd name="connsiteY2" fmla="*/ 250825 h 415480"/>
              <a:gd name="connsiteX3" fmla="*/ 520700 w 820223"/>
              <a:gd name="connsiteY3" fmla="*/ 358775 h 415480"/>
              <a:gd name="connsiteX4" fmla="*/ 228600 w 820223"/>
              <a:gd name="connsiteY4" fmla="*/ 365125 h 415480"/>
              <a:gd name="connsiteX5" fmla="*/ 79375 w 820223"/>
              <a:gd name="connsiteY5" fmla="*/ 352425 h 415480"/>
              <a:gd name="connsiteX6" fmla="*/ 0 w 820223"/>
              <a:gd name="connsiteY6" fmla="*/ 47625 h 415480"/>
              <a:gd name="connsiteX0" fmla="*/ 0 w 820223"/>
              <a:gd name="connsiteY0" fmla="*/ 47625 h 415480"/>
              <a:gd name="connsiteX1" fmla="*/ 752475 w 820223"/>
              <a:gd name="connsiteY1" fmla="*/ 0 h 415480"/>
              <a:gd name="connsiteX2" fmla="*/ 746125 w 820223"/>
              <a:gd name="connsiteY2" fmla="*/ 250825 h 415480"/>
              <a:gd name="connsiteX3" fmla="*/ 520700 w 820223"/>
              <a:gd name="connsiteY3" fmla="*/ 358775 h 415480"/>
              <a:gd name="connsiteX4" fmla="*/ 228600 w 820223"/>
              <a:gd name="connsiteY4" fmla="*/ 365125 h 415480"/>
              <a:gd name="connsiteX5" fmla="*/ 79375 w 820223"/>
              <a:gd name="connsiteY5" fmla="*/ 352425 h 415480"/>
              <a:gd name="connsiteX6" fmla="*/ 0 w 820223"/>
              <a:gd name="connsiteY6" fmla="*/ 47625 h 415480"/>
              <a:gd name="connsiteX0" fmla="*/ 0 w 823398"/>
              <a:gd name="connsiteY0" fmla="*/ 34925 h 415480"/>
              <a:gd name="connsiteX1" fmla="*/ 755650 w 823398"/>
              <a:gd name="connsiteY1" fmla="*/ 0 h 415480"/>
              <a:gd name="connsiteX2" fmla="*/ 749300 w 823398"/>
              <a:gd name="connsiteY2" fmla="*/ 250825 h 415480"/>
              <a:gd name="connsiteX3" fmla="*/ 523875 w 823398"/>
              <a:gd name="connsiteY3" fmla="*/ 358775 h 415480"/>
              <a:gd name="connsiteX4" fmla="*/ 231775 w 823398"/>
              <a:gd name="connsiteY4" fmla="*/ 365125 h 415480"/>
              <a:gd name="connsiteX5" fmla="*/ 82550 w 823398"/>
              <a:gd name="connsiteY5" fmla="*/ 352425 h 415480"/>
              <a:gd name="connsiteX6" fmla="*/ 0 w 823398"/>
              <a:gd name="connsiteY6" fmla="*/ 34925 h 415480"/>
              <a:gd name="connsiteX0" fmla="*/ 0 w 818120"/>
              <a:gd name="connsiteY0" fmla="*/ 47625 h 428180"/>
              <a:gd name="connsiteX1" fmla="*/ 746125 w 818120"/>
              <a:gd name="connsiteY1" fmla="*/ 0 h 428180"/>
              <a:gd name="connsiteX2" fmla="*/ 749300 w 818120"/>
              <a:gd name="connsiteY2" fmla="*/ 263525 h 428180"/>
              <a:gd name="connsiteX3" fmla="*/ 523875 w 818120"/>
              <a:gd name="connsiteY3" fmla="*/ 371475 h 428180"/>
              <a:gd name="connsiteX4" fmla="*/ 231775 w 818120"/>
              <a:gd name="connsiteY4" fmla="*/ 377825 h 428180"/>
              <a:gd name="connsiteX5" fmla="*/ 82550 w 818120"/>
              <a:gd name="connsiteY5" fmla="*/ 365125 h 428180"/>
              <a:gd name="connsiteX6" fmla="*/ 0 w 818120"/>
              <a:gd name="connsiteY6" fmla="*/ 47625 h 42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8120" h="428180">
                <a:moveTo>
                  <a:pt x="0" y="47625"/>
                </a:moveTo>
                <a:cubicBezTo>
                  <a:pt x="330200" y="224367"/>
                  <a:pt x="488950" y="115358"/>
                  <a:pt x="746125" y="0"/>
                </a:cubicBezTo>
                <a:cubicBezTo>
                  <a:pt x="851958" y="124883"/>
                  <a:pt x="830792" y="205317"/>
                  <a:pt x="749300" y="263525"/>
                </a:cubicBezTo>
                <a:cubicBezTo>
                  <a:pt x="661458" y="423333"/>
                  <a:pt x="599017" y="367242"/>
                  <a:pt x="523875" y="371475"/>
                </a:cubicBezTo>
                <a:cubicBezTo>
                  <a:pt x="369358" y="468842"/>
                  <a:pt x="303742" y="420158"/>
                  <a:pt x="231775" y="377825"/>
                </a:cubicBezTo>
                <a:cubicBezTo>
                  <a:pt x="175683" y="389467"/>
                  <a:pt x="132292" y="401108"/>
                  <a:pt x="82550" y="365125"/>
                </a:cubicBezTo>
                <a:lnTo>
                  <a:pt x="0" y="47625"/>
                </a:lnTo>
                <a:close/>
              </a:path>
            </a:pathLst>
          </a:custGeom>
          <a:solidFill>
            <a:srgbClr val="DDE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任意多边形 296"/>
          <p:cNvSpPr/>
          <p:nvPr/>
        </p:nvSpPr>
        <p:spPr>
          <a:xfrm flipH="1">
            <a:off x="2437725" y="3962075"/>
            <a:ext cx="1050925" cy="477085"/>
          </a:xfrm>
          <a:custGeom>
            <a:avLst/>
            <a:gdLst>
              <a:gd name="connsiteX0" fmla="*/ 955675 w 1152525"/>
              <a:gd name="connsiteY0" fmla="*/ 758825 h 758825"/>
              <a:gd name="connsiteX1" fmla="*/ 1054100 w 1152525"/>
              <a:gd name="connsiteY1" fmla="*/ 527050 h 758825"/>
              <a:gd name="connsiteX2" fmla="*/ 1152525 w 1152525"/>
              <a:gd name="connsiteY2" fmla="*/ 625475 h 758825"/>
              <a:gd name="connsiteX3" fmla="*/ 1050925 w 1152525"/>
              <a:gd name="connsiteY3" fmla="*/ 149225 h 758825"/>
              <a:gd name="connsiteX4" fmla="*/ 800100 w 1152525"/>
              <a:gd name="connsiteY4" fmla="*/ 0 h 758825"/>
              <a:gd name="connsiteX5" fmla="*/ 0 w 1152525"/>
              <a:gd name="connsiteY5" fmla="*/ 15875 h 758825"/>
              <a:gd name="connsiteX6" fmla="*/ 955675 w 1152525"/>
              <a:gd name="connsiteY6" fmla="*/ 758825 h 758825"/>
              <a:gd name="connsiteX0" fmla="*/ 955675 w 1152525"/>
              <a:gd name="connsiteY0" fmla="*/ 758825 h 758825"/>
              <a:gd name="connsiteX1" fmla="*/ 1054100 w 1152525"/>
              <a:gd name="connsiteY1" fmla="*/ 527050 h 758825"/>
              <a:gd name="connsiteX2" fmla="*/ 1152525 w 1152525"/>
              <a:gd name="connsiteY2" fmla="*/ 625475 h 758825"/>
              <a:gd name="connsiteX3" fmla="*/ 1050925 w 1152525"/>
              <a:gd name="connsiteY3" fmla="*/ 149225 h 758825"/>
              <a:gd name="connsiteX4" fmla="*/ 800100 w 1152525"/>
              <a:gd name="connsiteY4" fmla="*/ 0 h 758825"/>
              <a:gd name="connsiteX5" fmla="*/ 0 w 1152525"/>
              <a:gd name="connsiteY5" fmla="*/ 15875 h 758825"/>
              <a:gd name="connsiteX6" fmla="*/ 955675 w 1152525"/>
              <a:gd name="connsiteY6" fmla="*/ 758825 h 758825"/>
              <a:gd name="connsiteX0" fmla="*/ 955675 w 1152525"/>
              <a:gd name="connsiteY0" fmla="*/ 758825 h 758825"/>
              <a:gd name="connsiteX1" fmla="*/ 1054100 w 1152525"/>
              <a:gd name="connsiteY1" fmla="*/ 527050 h 758825"/>
              <a:gd name="connsiteX2" fmla="*/ 1152525 w 1152525"/>
              <a:gd name="connsiteY2" fmla="*/ 625475 h 758825"/>
              <a:gd name="connsiteX3" fmla="*/ 1050925 w 1152525"/>
              <a:gd name="connsiteY3" fmla="*/ 149225 h 758825"/>
              <a:gd name="connsiteX4" fmla="*/ 800100 w 1152525"/>
              <a:gd name="connsiteY4" fmla="*/ 0 h 758825"/>
              <a:gd name="connsiteX5" fmla="*/ 0 w 1152525"/>
              <a:gd name="connsiteY5" fmla="*/ 15875 h 758825"/>
              <a:gd name="connsiteX6" fmla="*/ 955675 w 1152525"/>
              <a:gd name="connsiteY6" fmla="*/ 758825 h 758825"/>
              <a:gd name="connsiteX0" fmla="*/ 955675 w 1152525"/>
              <a:gd name="connsiteY0" fmla="*/ 758825 h 758825"/>
              <a:gd name="connsiteX1" fmla="*/ 1054100 w 1152525"/>
              <a:gd name="connsiteY1" fmla="*/ 527050 h 758825"/>
              <a:gd name="connsiteX2" fmla="*/ 1152525 w 1152525"/>
              <a:gd name="connsiteY2" fmla="*/ 625475 h 758825"/>
              <a:gd name="connsiteX3" fmla="*/ 1050925 w 1152525"/>
              <a:gd name="connsiteY3" fmla="*/ 149225 h 758825"/>
              <a:gd name="connsiteX4" fmla="*/ 800100 w 1152525"/>
              <a:gd name="connsiteY4" fmla="*/ 0 h 758825"/>
              <a:gd name="connsiteX5" fmla="*/ 0 w 1152525"/>
              <a:gd name="connsiteY5" fmla="*/ 15875 h 758825"/>
              <a:gd name="connsiteX6" fmla="*/ 955675 w 1152525"/>
              <a:gd name="connsiteY6" fmla="*/ 758825 h 758825"/>
              <a:gd name="connsiteX0" fmla="*/ 955675 w 1152525"/>
              <a:gd name="connsiteY0" fmla="*/ 779266 h 779266"/>
              <a:gd name="connsiteX1" fmla="*/ 1054100 w 1152525"/>
              <a:gd name="connsiteY1" fmla="*/ 547491 h 779266"/>
              <a:gd name="connsiteX2" fmla="*/ 1152525 w 1152525"/>
              <a:gd name="connsiteY2" fmla="*/ 645916 h 779266"/>
              <a:gd name="connsiteX3" fmla="*/ 1050925 w 1152525"/>
              <a:gd name="connsiteY3" fmla="*/ 169666 h 779266"/>
              <a:gd name="connsiteX4" fmla="*/ 0 w 1152525"/>
              <a:gd name="connsiteY4" fmla="*/ 36316 h 779266"/>
              <a:gd name="connsiteX5" fmla="*/ 955675 w 1152525"/>
              <a:gd name="connsiteY5" fmla="*/ 779266 h 779266"/>
              <a:gd name="connsiteX0" fmla="*/ 955675 w 1152525"/>
              <a:gd name="connsiteY0" fmla="*/ 812217 h 812217"/>
              <a:gd name="connsiteX1" fmla="*/ 1054100 w 1152525"/>
              <a:gd name="connsiteY1" fmla="*/ 580442 h 812217"/>
              <a:gd name="connsiteX2" fmla="*/ 1152525 w 1152525"/>
              <a:gd name="connsiteY2" fmla="*/ 678867 h 812217"/>
              <a:gd name="connsiteX3" fmla="*/ 1050925 w 1152525"/>
              <a:gd name="connsiteY3" fmla="*/ 202617 h 812217"/>
              <a:gd name="connsiteX4" fmla="*/ 0 w 1152525"/>
              <a:gd name="connsiteY4" fmla="*/ 69267 h 812217"/>
              <a:gd name="connsiteX5" fmla="*/ 955675 w 1152525"/>
              <a:gd name="connsiteY5" fmla="*/ 812217 h 812217"/>
              <a:gd name="connsiteX0" fmla="*/ 955675 w 1152525"/>
              <a:gd name="connsiteY0" fmla="*/ 792143 h 792143"/>
              <a:gd name="connsiteX1" fmla="*/ 1054100 w 1152525"/>
              <a:gd name="connsiteY1" fmla="*/ 560368 h 792143"/>
              <a:gd name="connsiteX2" fmla="*/ 1152525 w 1152525"/>
              <a:gd name="connsiteY2" fmla="*/ 658793 h 792143"/>
              <a:gd name="connsiteX3" fmla="*/ 1050925 w 1152525"/>
              <a:gd name="connsiteY3" fmla="*/ 182543 h 792143"/>
              <a:gd name="connsiteX4" fmla="*/ 0 w 1152525"/>
              <a:gd name="connsiteY4" fmla="*/ 49193 h 792143"/>
              <a:gd name="connsiteX5" fmla="*/ 955675 w 1152525"/>
              <a:gd name="connsiteY5" fmla="*/ 792143 h 792143"/>
              <a:gd name="connsiteX0" fmla="*/ 955675 w 1152525"/>
              <a:gd name="connsiteY0" fmla="*/ 792143 h 792143"/>
              <a:gd name="connsiteX1" fmla="*/ 1057275 w 1152525"/>
              <a:gd name="connsiteY1" fmla="*/ 547668 h 792143"/>
              <a:gd name="connsiteX2" fmla="*/ 1152525 w 1152525"/>
              <a:gd name="connsiteY2" fmla="*/ 658793 h 792143"/>
              <a:gd name="connsiteX3" fmla="*/ 1050925 w 1152525"/>
              <a:gd name="connsiteY3" fmla="*/ 182543 h 792143"/>
              <a:gd name="connsiteX4" fmla="*/ 0 w 1152525"/>
              <a:gd name="connsiteY4" fmla="*/ 49193 h 792143"/>
              <a:gd name="connsiteX5" fmla="*/ 955675 w 1152525"/>
              <a:gd name="connsiteY5" fmla="*/ 792143 h 792143"/>
              <a:gd name="connsiteX0" fmla="*/ 955675 w 1152525"/>
              <a:gd name="connsiteY0" fmla="*/ 792143 h 792143"/>
              <a:gd name="connsiteX1" fmla="*/ 1057275 w 1152525"/>
              <a:gd name="connsiteY1" fmla="*/ 547668 h 792143"/>
              <a:gd name="connsiteX2" fmla="*/ 1152525 w 1152525"/>
              <a:gd name="connsiteY2" fmla="*/ 658793 h 792143"/>
              <a:gd name="connsiteX3" fmla="*/ 1050925 w 1152525"/>
              <a:gd name="connsiteY3" fmla="*/ 182543 h 792143"/>
              <a:gd name="connsiteX4" fmla="*/ 0 w 1152525"/>
              <a:gd name="connsiteY4" fmla="*/ 49193 h 792143"/>
              <a:gd name="connsiteX5" fmla="*/ 955675 w 1152525"/>
              <a:gd name="connsiteY5" fmla="*/ 792143 h 792143"/>
              <a:gd name="connsiteX0" fmla="*/ 955675 w 1152525"/>
              <a:gd name="connsiteY0" fmla="*/ 792143 h 792143"/>
              <a:gd name="connsiteX1" fmla="*/ 1057275 w 1152525"/>
              <a:gd name="connsiteY1" fmla="*/ 547668 h 792143"/>
              <a:gd name="connsiteX2" fmla="*/ 1152525 w 1152525"/>
              <a:gd name="connsiteY2" fmla="*/ 658793 h 792143"/>
              <a:gd name="connsiteX3" fmla="*/ 1050925 w 1152525"/>
              <a:gd name="connsiteY3" fmla="*/ 182543 h 792143"/>
              <a:gd name="connsiteX4" fmla="*/ 0 w 1152525"/>
              <a:gd name="connsiteY4" fmla="*/ 49193 h 792143"/>
              <a:gd name="connsiteX5" fmla="*/ 955675 w 1152525"/>
              <a:gd name="connsiteY5" fmla="*/ 792143 h 792143"/>
              <a:gd name="connsiteX0" fmla="*/ 955675 w 1152525"/>
              <a:gd name="connsiteY0" fmla="*/ 792143 h 792143"/>
              <a:gd name="connsiteX1" fmla="*/ 1044575 w 1152525"/>
              <a:gd name="connsiteY1" fmla="*/ 554018 h 792143"/>
              <a:gd name="connsiteX2" fmla="*/ 1152525 w 1152525"/>
              <a:gd name="connsiteY2" fmla="*/ 658793 h 792143"/>
              <a:gd name="connsiteX3" fmla="*/ 1050925 w 1152525"/>
              <a:gd name="connsiteY3" fmla="*/ 182543 h 792143"/>
              <a:gd name="connsiteX4" fmla="*/ 0 w 1152525"/>
              <a:gd name="connsiteY4" fmla="*/ 49193 h 792143"/>
              <a:gd name="connsiteX5" fmla="*/ 955675 w 1152525"/>
              <a:gd name="connsiteY5" fmla="*/ 792143 h 792143"/>
              <a:gd name="connsiteX0" fmla="*/ 955675 w 1152525"/>
              <a:gd name="connsiteY0" fmla="*/ 792143 h 792143"/>
              <a:gd name="connsiteX1" fmla="*/ 1044575 w 1152525"/>
              <a:gd name="connsiteY1" fmla="*/ 554018 h 792143"/>
              <a:gd name="connsiteX2" fmla="*/ 1152525 w 1152525"/>
              <a:gd name="connsiteY2" fmla="*/ 658793 h 792143"/>
              <a:gd name="connsiteX3" fmla="*/ 1050925 w 1152525"/>
              <a:gd name="connsiteY3" fmla="*/ 182543 h 792143"/>
              <a:gd name="connsiteX4" fmla="*/ 0 w 1152525"/>
              <a:gd name="connsiteY4" fmla="*/ 49193 h 792143"/>
              <a:gd name="connsiteX5" fmla="*/ 955675 w 1152525"/>
              <a:gd name="connsiteY5" fmla="*/ 792143 h 792143"/>
              <a:gd name="connsiteX0" fmla="*/ 955675 w 1152525"/>
              <a:gd name="connsiteY0" fmla="*/ 792143 h 828459"/>
              <a:gd name="connsiteX1" fmla="*/ 1152525 w 1152525"/>
              <a:gd name="connsiteY1" fmla="*/ 658793 h 828459"/>
              <a:gd name="connsiteX2" fmla="*/ 1050925 w 1152525"/>
              <a:gd name="connsiteY2" fmla="*/ 182543 h 828459"/>
              <a:gd name="connsiteX3" fmla="*/ 0 w 1152525"/>
              <a:gd name="connsiteY3" fmla="*/ 49193 h 828459"/>
              <a:gd name="connsiteX4" fmla="*/ 955675 w 1152525"/>
              <a:gd name="connsiteY4" fmla="*/ 792143 h 828459"/>
              <a:gd name="connsiteX0" fmla="*/ 955675 w 1119188"/>
              <a:gd name="connsiteY0" fmla="*/ 792143 h 811627"/>
              <a:gd name="connsiteX1" fmla="*/ 1119188 w 1119188"/>
              <a:gd name="connsiteY1" fmla="*/ 468293 h 811627"/>
              <a:gd name="connsiteX2" fmla="*/ 1050925 w 1119188"/>
              <a:gd name="connsiteY2" fmla="*/ 182543 h 811627"/>
              <a:gd name="connsiteX3" fmla="*/ 0 w 1119188"/>
              <a:gd name="connsiteY3" fmla="*/ 49193 h 811627"/>
              <a:gd name="connsiteX4" fmla="*/ 955675 w 1119188"/>
              <a:gd name="connsiteY4" fmla="*/ 792143 h 811627"/>
              <a:gd name="connsiteX0" fmla="*/ 955675 w 1136966"/>
              <a:gd name="connsiteY0" fmla="*/ 792143 h 792850"/>
              <a:gd name="connsiteX1" fmla="*/ 1050925 w 1136966"/>
              <a:gd name="connsiteY1" fmla="*/ 182543 h 792850"/>
              <a:gd name="connsiteX2" fmla="*/ 0 w 1136966"/>
              <a:gd name="connsiteY2" fmla="*/ 49193 h 792850"/>
              <a:gd name="connsiteX3" fmla="*/ 955675 w 1136966"/>
              <a:gd name="connsiteY3" fmla="*/ 792143 h 792850"/>
              <a:gd name="connsiteX0" fmla="*/ 560388 w 1083107"/>
              <a:gd name="connsiteY0" fmla="*/ 475437 h 477213"/>
              <a:gd name="connsiteX1" fmla="*/ 1050925 w 1083107"/>
              <a:gd name="connsiteY1" fmla="*/ 182543 h 477213"/>
              <a:gd name="connsiteX2" fmla="*/ 0 w 1083107"/>
              <a:gd name="connsiteY2" fmla="*/ 49193 h 477213"/>
              <a:gd name="connsiteX3" fmla="*/ 560388 w 1083107"/>
              <a:gd name="connsiteY3" fmla="*/ 475437 h 477213"/>
              <a:gd name="connsiteX0" fmla="*/ 560388 w 1050925"/>
              <a:gd name="connsiteY0" fmla="*/ 475437 h 477085"/>
              <a:gd name="connsiteX1" fmla="*/ 1050925 w 1050925"/>
              <a:gd name="connsiteY1" fmla="*/ 182543 h 477085"/>
              <a:gd name="connsiteX2" fmla="*/ 0 w 1050925"/>
              <a:gd name="connsiteY2" fmla="*/ 49193 h 477085"/>
              <a:gd name="connsiteX3" fmla="*/ 560388 w 1050925"/>
              <a:gd name="connsiteY3" fmla="*/ 475437 h 477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0925" h="477085">
                <a:moveTo>
                  <a:pt x="560388" y="475437"/>
                </a:moveTo>
                <a:cubicBezTo>
                  <a:pt x="735542" y="497662"/>
                  <a:pt x="953029" y="289699"/>
                  <a:pt x="1050925" y="182543"/>
                </a:cubicBezTo>
                <a:cubicBezTo>
                  <a:pt x="741363" y="-68282"/>
                  <a:pt x="304800" y="-4782"/>
                  <a:pt x="0" y="49193"/>
                </a:cubicBezTo>
                <a:lnTo>
                  <a:pt x="560388" y="475437"/>
                </a:lnTo>
                <a:close/>
              </a:path>
            </a:pathLst>
          </a:custGeom>
          <a:solidFill>
            <a:srgbClr val="FF7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8FB6DF"/>
                </a:solidFill>
              </a:ln>
            </a:endParaRPr>
          </a:p>
        </p:txBody>
      </p:sp>
      <p:sp>
        <p:nvSpPr>
          <p:cNvPr id="298" name="任意多边形 297"/>
          <p:cNvSpPr/>
          <p:nvPr/>
        </p:nvSpPr>
        <p:spPr>
          <a:xfrm flipH="1">
            <a:off x="2324051" y="4080010"/>
            <a:ext cx="645319" cy="689728"/>
          </a:xfrm>
          <a:custGeom>
            <a:avLst/>
            <a:gdLst>
              <a:gd name="connsiteX0" fmla="*/ 423863 w 628650"/>
              <a:gd name="connsiteY0" fmla="*/ 673894 h 673894"/>
              <a:gd name="connsiteX1" fmla="*/ 526257 w 628650"/>
              <a:gd name="connsiteY1" fmla="*/ 428625 h 673894"/>
              <a:gd name="connsiteX2" fmla="*/ 628650 w 628650"/>
              <a:gd name="connsiteY2" fmla="*/ 523875 h 673894"/>
              <a:gd name="connsiteX3" fmla="*/ 566738 w 628650"/>
              <a:gd name="connsiteY3" fmla="*/ 130969 h 673894"/>
              <a:gd name="connsiteX4" fmla="*/ 0 w 628650"/>
              <a:gd name="connsiteY4" fmla="*/ 0 h 673894"/>
              <a:gd name="connsiteX5" fmla="*/ 423863 w 628650"/>
              <a:gd name="connsiteY5" fmla="*/ 673894 h 673894"/>
              <a:gd name="connsiteX0" fmla="*/ 423863 w 628650"/>
              <a:gd name="connsiteY0" fmla="*/ 673894 h 673894"/>
              <a:gd name="connsiteX1" fmla="*/ 526257 w 628650"/>
              <a:gd name="connsiteY1" fmla="*/ 428625 h 673894"/>
              <a:gd name="connsiteX2" fmla="*/ 628650 w 628650"/>
              <a:gd name="connsiteY2" fmla="*/ 523875 h 673894"/>
              <a:gd name="connsiteX3" fmla="*/ 566738 w 628650"/>
              <a:gd name="connsiteY3" fmla="*/ 130969 h 673894"/>
              <a:gd name="connsiteX4" fmla="*/ 0 w 628650"/>
              <a:gd name="connsiteY4" fmla="*/ 0 h 673894"/>
              <a:gd name="connsiteX5" fmla="*/ 423863 w 628650"/>
              <a:gd name="connsiteY5" fmla="*/ 673894 h 673894"/>
              <a:gd name="connsiteX0" fmla="*/ 423863 w 628650"/>
              <a:gd name="connsiteY0" fmla="*/ 673894 h 673894"/>
              <a:gd name="connsiteX1" fmla="*/ 526257 w 628650"/>
              <a:gd name="connsiteY1" fmla="*/ 428625 h 673894"/>
              <a:gd name="connsiteX2" fmla="*/ 628650 w 628650"/>
              <a:gd name="connsiteY2" fmla="*/ 523875 h 673894"/>
              <a:gd name="connsiteX3" fmla="*/ 566738 w 628650"/>
              <a:gd name="connsiteY3" fmla="*/ 130969 h 673894"/>
              <a:gd name="connsiteX4" fmla="*/ 0 w 628650"/>
              <a:gd name="connsiteY4" fmla="*/ 0 h 673894"/>
              <a:gd name="connsiteX5" fmla="*/ 423863 w 628650"/>
              <a:gd name="connsiteY5" fmla="*/ 673894 h 673894"/>
              <a:gd name="connsiteX0" fmla="*/ 423863 w 566738"/>
              <a:gd name="connsiteY0" fmla="*/ 673894 h 673894"/>
              <a:gd name="connsiteX1" fmla="*/ 526257 w 566738"/>
              <a:gd name="connsiteY1" fmla="*/ 428625 h 673894"/>
              <a:gd name="connsiteX2" fmla="*/ 526256 w 566738"/>
              <a:gd name="connsiteY2" fmla="*/ 442913 h 673894"/>
              <a:gd name="connsiteX3" fmla="*/ 566738 w 566738"/>
              <a:gd name="connsiteY3" fmla="*/ 130969 h 673894"/>
              <a:gd name="connsiteX4" fmla="*/ 0 w 566738"/>
              <a:gd name="connsiteY4" fmla="*/ 0 h 673894"/>
              <a:gd name="connsiteX5" fmla="*/ 423863 w 566738"/>
              <a:gd name="connsiteY5" fmla="*/ 673894 h 673894"/>
              <a:gd name="connsiteX0" fmla="*/ 423863 w 631031"/>
              <a:gd name="connsiteY0" fmla="*/ 673894 h 673894"/>
              <a:gd name="connsiteX1" fmla="*/ 526257 w 631031"/>
              <a:gd name="connsiteY1" fmla="*/ 428625 h 673894"/>
              <a:gd name="connsiteX2" fmla="*/ 631031 w 631031"/>
              <a:gd name="connsiteY2" fmla="*/ 542926 h 673894"/>
              <a:gd name="connsiteX3" fmla="*/ 566738 w 631031"/>
              <a:gd name="connsiteY3" fmla="*/ 130969 h 673894"/>
              <a:gd name="connsiteX4" fmla="*/ 0 w 631031"/>
              <a:gd name="connsiteY4" fmla="*/ 0 h 673894"/>
              <a:gd name="connsiteX5" fmla="*/ 423863 w 631031"/>
              <a:gd name="connsiteY5" fmla="*/ 673894 h 673894"/>
              <a:gd name="connsiteX0" fmla="*/ 423863 w 631031"/>
              <a:gd name="connsiteY0" fmla="*/ 673894 h 673894"/>
              <a:gd name="connsiteX1" fmla="*/ 523876 w 631031"/>
              <a:gd name="connsiteY1" fmla="*/ 390525 h 673894"/>
              <a:gd name="connsiteX2" fmla="*/ 631031 w 631031"/>
              <a:gd name="connsiteY2" fmla="*/ 542926 h 673894"/>
              <a:gd name="connsiteX3" fmla="*/ 566738 w 631031"/>
              <a:gd name="connsiteY3" fmla="*/ 130969 h 673894"/>
              <a:gd name="connsiteX4" fmla="*/ 0 w 631031"/>
              <a:gd name="connsiteY4" fmla="*/ 0 h 673894"/>
              <a:gd name="connsiteX5" fmla="*/ 423863 w 631031"/>
              <a:gd name="connsiteY5" fmla="*/ 673894 h 673894"/>
              <a:gd name="connsiteX0" fmla="*/ 423863 w 631031"/>
              <a:gd name="connsiteY0" fmla="*/ 673894 h 673894"/>
              <a:gd name="connsiteX1" fmla="*/ 500064 w 631031"/>
              <a:gd name="connsiteY1" fmla="*/ 364331 h 673894"/>
              <a:gd name="connsiteX2" fmla="*/ 631031 w 631031"/>
              <a:gd name="connsiteY2" fmla="*/ 542926 h 673894"/>
              <a:gd name="connsiteX3" fmla="*/ 566738 w 631031"/>
              <a:gd name="connsiteY3" fmla="*/ 130969 h 673894"/>
              <a:gd name="connsiteX4" fmla="*/ 0 w 631031"/>
              <a:gd name="connsiteY4" fmla="*/ 0 h 673894"/>
              <a:gd name="connsiteX5" fmla="*/ 423863 w 631031"/>
              <a:gd name="connsiteY5" fmla="*/ 673894 h 673894"/>
              <a:gd name="connsiteX0" fmla="*/ 423863 w 631031"/>
              <a:gd name="connsiteY0" fmla="*/ 673894 h 673894"/>
              <a:gd name="connsiteX1" fmla="*/ 631031 w 631031"/>
              <a:gd name="connsiteY1" fmla="*/ 542926 h 673894"/>
              <a:gd name="connsiteX2" fmla="*/ 566738 w 631031"/>
              <a:gd name="connsiteY2" fmla="*/ 130969 h 673894"/>
              <a:gd name="connsiteX3" fmla="*/ 0 w 631031"/>
              <a:gd name="connsiteY3" fmla="*/ 0 h 673894"/>
              <a:gd name="connsiteX4" fmla="*/ 423863 w 631031"/>
              <a:gd name="connsiteY4" fmla="*/ 673894 h 673894"/>
              <a:gd name="connsiteX0" fmla="*/ 423863 w 631031"/>
              <a:gd name="connsiteY0" fmla="*/ 673894 h 673894"/>
              <a:gd name="connsiteX1" fmla="*/ 585788 w 631031"/>
              <a:gd name="connsiteY1" fmla="*/ 571500 h 673894"/>
              <a:gd name="connsiteX2" fmla="*/ 631031 w 631031"/>
              <a:gd name="connsiteY2" fmla="*/ 542926 h 673894"/>
              <a:gd name="connsiteX3" fmla="*/ 566738 w 631031"/>
              <a:gd name="connsiteY3" fmla="*/ 130969 h 673894"/>
              <a:gd name="connsiteX4" fmla="*/ 0 w 631031"/>
              <a:gd name="connsiteY4" fmla="*/ 0 h 673894"/>
              <a:gd name="connsiteX5" fmla="*/ 423863 w 631031"/>
              <a:gd name="connsiteY5" fmla="*/ 673894 h 673894"/>
              <a:gd name="connsiteX0" fmla="*/ 423863 w 631031"/>
              <a:gd name="connsiteY0" fmla="*/ 673894 h 673894"/>
              <a:gd name="connsiteX1" fmla="*/ 519113 w 631031"/>
              <a:gd name="connsiteY1" fmla="*/ 442912 h 673894"/>
              <a:gd name="connsiteX2" fmla="*/ 631031 w 631031"/>
              <a:gd name="connsiteY2" fmla="*/ 542926 h 673894"/>
              <a:gd name="connsiteX3" fmla="*/ 566738 w 631031"/>
              <a:gd name="connsiteY3" fmla="*/ 130969 h 673894"/>
              <a:gd name="connsiteX4" fmla="*/ 0 w 631031"/>
              <a:gd name="connsiteY4" fmla="*/ 0 h 673894"/>
              <a:gd name="connsiteX5" fmla="*/ 423863 w 631031"/>
              <a:gd name="connsiteY5" fmla="*/ 673894 h 673894"/>
              <a:gd name="connsiteX0" fmla="*/ 423863 w 631031"/>
              <a:gd name="connsiteY0" fmla="*/ 673894 h 673894"/>
              <a:gd name="connsiteX1" fmla="*/ 509588 w 631031"/>
              <a:gd name="connsiteY1" fmla="*/ 385762 h 673894"/>
              <a:gd name="connsiteX2" fmla="*/ 631031 w 631031"/>
              <a:gd name="connsiteY2" fmla="*/ 542926 h 673894"/>
              <a:gd name="connsiteX3" fmla="*/ 566738 w 631031"/>
              <a:gd name="connsiteY3" fmla="*/ 130969 h 673894"/>
              <a:gd name="connsiteX4" fmla="*/ 0 w 631031"/>
              <a:gd name="connsiteY4" fmla="*/ 0 h 673894"/>
              <a:gd name="connsiteX5" fmla="*/ 423863 w 631031"/>
              <a:gd name="connsiteY5" fmla="*/ 673894 h 673894"/>
              <a:gd name="connsiteX0" fmla="*/ 423863 w 631031"/>
              <a:gd name="connsiteY0" fmla="*/ 673894 h 673894"/>
              <a:gd name="connsiteX1" fmla="*/ 526257 w 631031"/>
              <a:gd name="connsiteY1" fmla="*/ 419100 h 673894"/>
              <a:gd name="connsiteX2" fmla="*/ 631031 w 631031"/>
              <a:gd name="connsiteY2" fmla="*/ 542926 h 673894"/>
              <a:gd name="connsiteX3" fmla="*/ 566738 w 631031"/>
              <a:gd name="connsiteY3" fmla="*/ 130969 h 673894"/>
              <a:gd name="connsiteX4" fmla="*/ 0 w 631031"/>
              <a:gd name="connsiteY4" fmla="*/ 0 h 673894"/>
              <a:gd name="connsiteX5" fmla="*/ 423863 w 631031"/>
              <a:gd name="connsiteY5" fmla="*/ 673894 h 673894"/>
              <a:gd name="connsiteX0" fmla="*/ 423863 w 631031"/>
              <a:gd name="connsiteY0" fmla="*/ 673894 h 673894"/>
              <a:gd name="connsiteX1" fmla="*/ 526257 w 631031"/>
              <a:gd name="connsiteY1" fmla="*/ 419100 h 673894"/>
              <a:gd name="connsiteX2" fmla="*/ 631031 w 631031"/>
              <a:gd name="connsiteY2" fmla="*/ 542926 h 673894"/>
              <a:gd name="connsiteX3" fmla="*/ 566738 w 631031"/>
              <a:gd name="connsiteY3" fmla="*/ 130969 h 673894"/>
              <a:gd name="connsiteX4" fmla="*/ 0 w 631031"/>
              <a:gd name="connsiteY4" fmla="*/ 0 h 673894"/>
              <a:gd name="connsiteX5" fmla="*/ 423863 w 631031"/>
              <a:gd name="connsiteY5" fmla="*/ 673894 h 673894"/>
              <a:gd name="connsiteX0" fmla="*/ 423863 w 631031"/>
              <a:gd name="connsiteY0" fmla="*/ 673894 h 673894"/>
              <a:gd name="connsiteX1" fmla="*/ 526257 w 631031"/>
              <a:gd name="connsiteY1" fmla="*/ 419100 h 673894"/>
              <a:gd name="connsiteX2" fmla="*/ 631031 w 631031"/>
              <a:gd name="connsiteY2" fmla="*/ 542926 h 673894"/>
              <a:gd name="connsiteX3" fmla="*/ 566738 w 631031"/>
              <a:gd name="connsiteY3" fmla="*/ 130969 h 673894"/>
              <a:gd name="connsiteX4" fmla="*/ 0 w 631031"/>
              <a:gd name="connsiteY4" fmla="*/ 0 h 673894"/>
              <a:gd name="connsiteX5" fmla="*/ 423863 w 631031"/>
              <a:gd name="connsiteY5" fmla="*/ 673894 h 673894"/>
              <a:gd name="connsiteX0" fmla="*/ 423863 w 631031"/>
              <a:gd name="connsiteY0" fmla="*/ 673894 h 673894"/>
              <a:gd name="connsiteX1" fmla="*/ 526257 w 631031"/>
              <a:gd name="connsiteY1" fmla="*/ 419100 h 673894"/>
              <a:gd name="connsiteX2" fmla="*/ 631031 w 631031"/>
              <a:gd name="connsiteY2" fmla="*/ 542926 h 673894"/>
              <a:gd name="connsiteX3" fmla="*/ 566738 w 631031"/>
              <a:gd name="connsiteY3" fmla="*/ 130969 h 673894"/>
              <a:gd name="connsiteX4" fmla="*/ 0 w 631031"/>
              <a:gd name="connsiteY4" fmla="*/ 0 h 673894"/>
              <a:gd name="connsiteX5" fmla="*/ 423863 w 631031"/>
              <a:gd name="connsiteY5" fmla="*/ 673894 h 673894"/>
              <a:gd name="connsiteX0" fmla="*/ 423863 w 631031"/>
              <a:gd name="connsiteY0" fmla="*/ 673894 h 673894"/>
              <a:gd name="connsiteX1" fmla="*/ 526257 w 631031"/>
              <a:gd name="connsiteY1" fmla="*/ 419100 h 673894"/>
              <a:gd name="connsiteX2" fmla="*/ 631031 w 631031"/>
              <a:gd name="connsiteY2" fmla="*/ 542926 h 673894"/>
              <a:gd name="connsiteX3" fmla="*/ 566738 w 631031"/>
              <a:gd name="connsiteY3" fmla="*/ 130969 h 673894"/>
              <a:gd name="connsiteX4" fmla="*/ 0 w 631031"/>
              <a:gd name="connsiteY4" fmla="*/ 0 h 673894"/>
              <a:gd name="connsiteX5" fmla="*/ 423863 w 631031"/>
              <a:gd name="connsiteY5" fmla="*/ 673894 h 673894"/>
              <a:gd name="connsiteX0" fmla="*/ 438151 w 645319"/>
              <a:gd name="connsiteY0" fmla="*/ 657857 h 657857"/>
              <a:gd name="connsiteX1" fmla="*/ 540545 w 645319"/>
              <a:gd name="connsiteY1" fmla="*/ 403063 h 657857"/>
              <a:gd name="connsiteX2" fmla="*/ 645319 w 645319"/>
              <a:gd name="connsiteY2" fmla="*/ 526889 h 657857"/>
              <a:gd name="connsiteX3" fmla="*/ 581026 w 645319"/>
              <a:gd name="connsiteY3" fmla="*/ 114932 h 657857"/>
              <a:gd name="connsiteX4" fmla="*/ 0 w 645319"/>
              <a:gd name="connsiteY4" fmla="*/ 3013 h 657857"/>
              <a:gd name="connsiteX5" fmla="*/ 438151 w 645319"/>
              <a:gd name="connsiteY5" fmla="*/ 657857 h 657857"/>
              <a:gd name="connsiteX0" fmla="*/ 438151 w 645319"/>
              <a:gd name="connsiteY0" fmla="*/ 669314 h 669314"/>
              <a:gd name="connsiteX1" fmla="*/ 540545 w 645319"/>
              <a:gd name="connsiteY1" fmla="*/ 414520 h 669314"/>
              <a:gd name="connsiteX2" fmla="*/ 645319 w 645319"/>
              <a:gd name="connsiteY2" fmla="*/ 538346 h 669314"/>
              <a:gd name="connsiteX3" fmla="*/ 581026 w 645319"/>
              <a:gd name="connsiteY3" fmla="*/ 126389 h 669314"/>
              <a:gd name="connsiteX4" fmla="*/ 0 w 645319"/>
              <a:gd name="connsiteY4" fmla="*/ 14470 h 669314"/>
              <a:gd name="connsiteX5" fmla="*/ 438151 w 645319"/>
              <a:gd name="connsiteY5" fmla="*/ 669314 h 669314"/>
              <a:gd name="connsiteX0" fmla="*/ 438151 w 645319"/>
              <a:gd name="connsiteY0" fmla="*/ 669314 h 669314"/>
              <a:gd name="connsiteX1" fmla="*/ 540545 w 645319"/>
              <a:gd name="connsiteY1" fmla="*/ 414520 h 669314"/>
              <a:gd name="connsiteX2" fmla="*/ 645319 w 645319"/>
              <a:gd name="connsiteY2" fmla="*/ 538346 h 669314"/>
              <a:gd name="connsiteX3" fmla="*/ 581026 w 645319"/>
              <a:gd name="connsiteY3" fmla="*/ 126389 h 669314"/>
              <a:gd name="connsiteX4" fmla="*/ 0 w 645319"/>
              <a:gd name="connsiteY4" fmla="*/ 14470 h 669314"/>
              <a:gd name="connsiteX5" fmla="*/ 438151 w 645319"/>
              <a:gd name="connsiteY5" fmla="*/ 669314 h 669314"/>
              <a:gd name="connsiteX0" fmla="*/ 438151 w 645319"/>
              <a:gd name="connsiteY0" fmla="*/ 714332 h 714332"/>
              <a:gd name="connsiteX1" fmla="*/ 540545 w 645319"/>
              <a:gd name="connsiteY1" fmla="*/ 459538 h 714332"/>
              <a:gd name="connsiteX2" fmla="*/ 645319 w 645319"/>
              <a:gd name="connsiteY2" fmla="*/ 583364 h 714332"/>
              <a:gd name="connsiteX3" fmla="*/ 526258 w 645319"/>
              <a:gd name="connsiteY3" fmla="*/ 83301 h 714332"/>
              <a:gd name="connsiteX4" fmla="*/ 0 w 645319"/>
              <a:gd name="connsiteY4" fmla="*/ 59488 h 714332"/>
              <a:gd name="connsiteX5" fmla="*/ 438151 w 645319"/>
              <a:gd name="connsiteY5" fmla="*/ 714332 h 714332"/>
              <a:gd name="connsiteX0" fmla="*/ 438151 w 645319"/>
              <a:gd name="connsiteY0" fmla="*/ 714332 h 714332"/>
              <a:gd name="connsiteX1" fmla="*/ 540545 w 645319"/>
              <a:gd name="connsiteY1" fmla="*/ 459538 h 714332"/>
              <a:gd name="connsiteX2" fmla="*/ 645319 w 645319"/>
              <a:gd name="connsiteY2" fmla="*/ 583364 h 714332"/>
              <a:gd name="connsiteX3" fmla="*/ 526258 w 645319"/>
              <a:gd name="connsiteY3" fmla="*/ 83301 h 714332"/>
              <a:gd name="connsiteX4" fmla="*/ 0 w 645319"/>
              <a:gd name="connsiteY4" fmla="*/ 59488 h 714332"/>
              <a:gd name="connsiteX5" fmla="*/ 438151 w 645319"/>
              <a:gd name="connsiteY5" fmla="*/ 714332 h 714332"/>
              <a:gd name="connsiteX0" fmla="*/ 438151 w 645319"/>
              <a:gd name="connsiteY0" fmla="*/ 689728 h 689728"/>
              <a:gd name="connsiteX1" fmla="*/ 540545 w 645319"/>
              <a:gd name="connsiteY1" fmla="*/ 434934 h 689728"/>
              <a:gd name="connsiteX2" fmla="*/ 645319 w 645319"/>
              <a:gd name="connsiteY2" fmla="*/ 558760 h 689728"/>
              <a:gd name="connsiteX3" fmla="*/ 526258 w 645319"/>
              <a:gd name="connsiteY3" fmla="*/ 58697 h 689728"/>
              <a:gd name="connsiteX4" fmla="*/ 0 w 645319"/>
              <a:gd name="connsiteY4" fmla="*/ 34884 h 689728"/>
              <a:gd name="connsiteX5" fmla="*/ 438151 w 645319"/>
              <a:gd name="connsiteY5" fmla="*/ 689728 h 68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319" h="689728">
                <a:moveTo>
                  <a:pt x="438151" y="689728"/>
                </a:moveTo>
                <a:cubicBezTo>
                  <a:pt x="505619" y="626229"/>
                  <a:pt x="494508" y="627022"/>
                  <a:pt x="540545" y="434934"/>
                </a:cubicBezTo>
                <a:lnTo>
                  <a:pt x="645319" y="558760"/>
                </a:lnTo>
                <a:cubicBezTo>
                  <a:pt x="605632" y="392072"/>
                  <a:pt x="635001" y="189666"/>
                  <a:pt x="526258" y="58697"/>
                </a:cubicBezTo>
                <a:cubicBezTo>
                  <a:pt x="261145" y="-46872"/>
                  <a:pt x="184150" y="19009"/>
                  <a:pt x="0" y="34884"/>
                </a:cubicBezTo>
                <a:lnTo>
                  <a:pt x="438151" y="689728"/>
                </a:lnTo>
                <a:close/>
              </a:path>
            </a:pathLst>
          </a:custGeom>
          <a:solidFill>
            <a:srgbClr val="FF3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任意多边形 298"/>
          <p:cNvSpPr/>
          <p:nvPr/>
        </p:nvSpPr>
        <p:spPr>
          <a:xfrm flipH="1">
            <a:off x="2503918" y="3955897"/>
            <a:ext cx="1267020" cy="1013677"/>
          </a:xfrm>
          <a:custGeom>
            <a:avLst/>
            <a:gdLst>
              <a:gd name="connsiteX0" fmla="*/ 290513 w 1267020"/>
              <a:gd name="connsiteY0" fmla="*/ 0 h 1013677"/>
              <a:gd name="connsiteX1" fmla="*/ 347053 w 1267020"/>
              <a:gd name="connsiteY1" fmla="*/ 11415 h 1013677"/>
              <a:gd name="connsiteX2" fmla="*/ 379688 w 1267020"/>
              <a:gd name="connsiteY2" fmla="*/ 33418 h 1013677"/>
              <a:gd name="connsiteX3" fmla="*/ 412504 w 1267020"/>
              <a:gd name="connsiteY3" fmla="*/ 27403 h 1013677"/>
              <a:gd name="connsiteX4" fmla="*/ 475191 w 1267020"/>
              <a:gd name="connsiteY4" fmla="*/ 50977 h 1013677"/>
              <a:gd name="connsiteX5" fmla="*/ 482143 w 1267020"/>
              <a:gd name="connsiteY5" fmla="*/ 60338 h 1013677"/>
              <a:gd name="connsiteX6" fmla="*/ 510053 w 1267020"/>
              <a:gd name="connsiteY6" fmla="*/ 43253 h 1013677"/>
              <a:gd name="connsiteX7" fmla="*/ 544561 w 1267020"/>
              <a:gd name="connsiteY7" fmla="*/ 36928 h 1013677"/>
              <a:gd name="connsiteX8" fmla="*/ 607248 w 1267020"/>
              <a:gd name="connsiteY8" fmla="*/ 60502 h 1013677"/>
              <a:gd name="connsiteX9" fmla="*/ 624006 w 1267020"/>
              <a:gd name="connsiteY9" fmla="*/ 83068 h 1013677"/>
              <a:gd name="connsiteX10" fmla="*/ 653087 w 1267020"/>
              <a:gd name="connsiteY10" fmla="*/ 66183 h 1013677"/>
              <a:gd name="connsiteX11" fmla="*/ 718741 w 1267020"/>
              <a:gd name="connsiteY11" fmla="*/ 54768 h 1013677"/>
              <a:gd name="connsiteX12" fmla="*/ 838009 w 1267020"/>
              <a:gd name="connsiteY12" fmla="*/ 97313 h 1013677"/>
              <a:gd name="connsiteX13" fmla="*/ 851217 w 1267020"/>
              <a:gd name="connsiteY13" fmla="*/ 114183 h 1013677"/>
              <a:gd name="connsiteX14" fmla="*/ 887412 w 1267020"/>
              <a:gd name="connsiteY14" fmla="*/ 107890 h 1013677"/>
              <a:gd name="connsiteX15" fmla="*/ 1042828 w 1267020"/>
              <a:gd name="connsiteY15" fmla="*/ 196607 h 1013677"/>
              <a:gd name="connsiteX16" fmla="*/ 1055410 w 1267020"/>
              <a:gd name="connsiteY16" fmla="*/ 250277 h 1013677"/>
              <a:gd name="connsiteX17" fmla="*/ 1078414 w 1267020"/>
              <a:gd name="connsiteY17" fmla="*/ 263634 h 1013677"/>
              <a:gd name="connsiteX18" fmla="*/ 1114562 w 1267020"/>
              <a:gd name="connsiteY18" fmla="*/ 309806 h 1013677"/>
              <a:gd name="connsiteX19" fmla="*/ 1124450 w 1267020"/>
              <a:gd name="connsiteY19" fmla="*/ 351983 h 1013677"/>
              <a:gd name="connsiteX20" fmla="*/ 1147334 w 1267020"/>
              <a:gd name="connsiteY20" fmla="*/ 355962 h 1013677"/>
              <a:gd name="connsiteX21" fmla="*/ 1250351 w 1267020"/>
              <a:gd name="connsiteY21" fmla="*/ 489804 h 1013677"/>
              <a:gd name="connsiteX22" fmla="*/ 1237096 w 1267020"/>
              <a:gd name="connsiteY22" fmla="*/ 546345 h 1013677"/>
              <a:gd name="connsiteX23" fmla="*/ 1234557 w 1267020"/>
              <a:gd name="connsiteY23" fmla="*/ 549588 h 1013677"/>
              <a:gd name="connsiteX24" fmla="*/ 1253765 w 1267020"/>
              <a:gd name="connsiteY24" fmla="*/ 575453 h 1013677"/>
              <a:gd name="connsiteX25" fmla="*/ 1267020 w 1267020"/>
              <a:gd name="connsiteY25" fmla="*/ 635060 h 1013677"/>
              <a:gd name="connsiteX26" fmla="*/ 1253765 w 1267020"/>
              <a:gd name="connsiteY26" fmla="*/ 694667 h 1013677"/>
              <a:gd name="connsiteX27" fmla="*/ 1241376 w 1267020"/>
              <a:gd name="connsiteY27" fmla="*/ 711350 h 1013677"/>
              <a:gd name="connsiteX28" fmla="*/ 1253765 w 1267020"/>
              <a:gd name="connsiteY28" fmla="*/ 728032 h 1013677"/>
              <a:gd name="connsiteX29" fmla="*/ 1267020 w 1267020"/>
              <a:gd name="connsiteY29" fmla="*/ 787639 h 1013677"/>
              <a:gd name="connsiteX30" fmla="*/ 1253765 w 1267020"/>
              <a:gd name="connsiteY30" fmla="*/ 847246 h 1013677"/>
              <a:gd name="connsiteX31" fmla="*/ 1218694 w 1267020"/>
              <a:gd name="connsiteY31" fmla="*/ 894471 h 1013677"/>
              <a:gd name="connsiteX32" fmla="*/ 1212984 w 1267020"/>
              <a:gd name="connsiteY32" fmla="*/ 920150 h 1013677"/>
              <a:gd name="connsiteX33" fmla="*/ 1057568 w 1267020"/>
              <a:gd name="connsiteY33" fmla="*/ 1013677 h 1013677"/>
              <a:gd name="connsiteX34" fmla="*/ 888897 w 1267020"/>
              <a:gd name="connsiteY34" fmla="*/ 860543 h 1013677"/>
              <a:gd name="connsiteX35" fmla="*/ 902152 w 1267020"/>
              <a:gd name="connsiteY35" fmla="*/ 800936 h 1013677"/>
              <a:gd name="connsiteX36" fmla="*/ 937223 w 1267020"/>
              <a:gd name="connsiteY36" fmla="*/ 753711 h 1013677"/>
              <a:gd name="connsiteX37" fmla="*/ 942933 w 1267020"/>
              <a:gd name="connsiteY37" fmla="*/ 728032 h 1013677"/>
              <a:gd name="connsiteX38" fmla="*/ 955322 w 1267020"/>
              <a:gd name="connsiteY38" fmla="*/ 711350 h 1013677"/>
              <a:gd name="connsiteX39" fmla="*/ 942933 w 1267020"/>
              <a:gd name="connsiteY39" fmla="*/ 694667 h 1013677"/>
              <a:gd name="connsiteX40" fmla="*/ 929678 w 1267020"/>
              <a:gd name="connsiteY40" fmla="*/ 635060 h 1013677"/>
              <a:gd name="connsiteX41" fmla="*/ 942933 w 1267020"/>
              <a:gd name="connsiteY41" fmla="*/ 575453 h 1013677"/>
              <a:gd name="connsiteX42" fmla="*/ 944903 w 1267020"/>
              <a:gd name="connsiteY42" fmla="*/ 572801 h 1013677"/>
              <a:gd name="connsiteX43" fmla="*/ 926264 w 1267020"/>
              <a:gd name="connsiteY43" fmla="*/ 546345 h 1013677"/>
              <a:gd name="connsiteX44" fmla="*/ 916828 w 1267020"/>
              <a:gd name="connsiteY44" fmla="*/ 506093 h 1013677"/>
              <a:gd name="connsiteX45" fmla="*/ 908989 w 1267020"/>
              <a:gd name="connsiteY45" fmla="*/ 505073 h 1013677"/>
              <a:gd name="connsiteX46" fmla="*/ 803730 w 1267020"/>
              <a:gd name="connsiteY46" fmla="*/ 422887 h 1013677"/>
              <a:gd name="connsiteX47" fmla="*/ 791148 w 1267020"/>
              <a:gd name="connsiteY47" fmla="*/ 369216 h 1013677"/>
              <a:gd name="connsiteX48" fmla="*/ 768144 w 1267020"/>
              <a:gd name="connsiteY48" fmla="*/ 355859 h 1013677"/>
              <a:gd name="connsiteX49" fmla="*/ 754936 w 1267020"/>
              <a:gd name="connsiteY49" fmla="*/ 338989 h 1013677"/>
              <a:gd name="connsiteX50" fmla="*/ 718741 w 1267020"/>
              <a:gd name="connsiteY50" fmla="*/ 345282 h 1013677"/>
              <a:gd name="connsiteX51" fmla="*/ 550070 w 1267020"/>
              <a:gd name="connsiteY51" fmla="*/ 200025 h 1013677"/>
              <a:gd name="connsiteX52" fmla="*/ 550838 w 1267020"/>
              <a:gd name="connsiteY52" fmla="*/ 196752 h 1013677"/>
              <a:gd name="connsiteX53" fmla="*/ 544561 w 1267020"/>
              <a:gd name="connsiteY53" fmla="*/ 197902 h 1013677"/>
              <a:gd name="connsiteX54" fmla="*/ 481874 w 1267020"/>
              <a:gd name="connsiteY54" fmla="*/ 174328 h 1013677"/>
              <a:gd name="connsiteX55" fmla="*/ 474923 w 1267020"/>
              <a:gd name="connsiteY55" fmla="*/ 164968 h 1013677"/>
              <a:gd name="connsiteX56" fmla="*/ 447012 w 1267020"/>
              <a:gd name="connsiteY56" fmla="*/ 182052 h 1013677"/>
              <a:gd name="connsiteX57" fmla="*/ 427624 w 1267020"/>
              <a:gd name="connsiteY57" fmla="*/ 185606 h 1013677"/>
              <a:gd name="connsiteX58" fmla="*/ 424355 w 1267020"/>
              <a:gd name="connsiteY58" fmla="*/ 201798 h 1013677"/>
              <a:gd name="connsiteX59" fmla="*/ 290513 w 1267020"/>
              <a:gd name="connsiteY59" fmla="*/ 290514 h 1013677"/>
              <a:gd name="connsiteX60" fmla="*/ 277121 w 1267020"/>
              <a:gd name="connsiteY60" fmla="*/ 287810 h 1013677"/>
              <a:gd name="connsiteX61" fmla="*/ 247969 w 1267020"/>
              <a:gd name="connsiteY61" fmla="*/ 331048 h 1013677"/>
              <a:gd name="connsiteX62" fmla="*/ 145257 w 1267020"/>
              <a:gd name="connsiteY62" fmla="*/ 373593 h 1013677"/>
              <a:gd name="connsiteX63" fmla="*/ 0 w 1267020"/>
              <a:gd name="connsiteY63" fmla="*/ 228336 h 1013677"/>
              <a:gd name="connsiteX64" fmla="*/ 145257 w 1267020"/>
              <a:gd name="connsiteY64" fmla="*/ 83079 h 1013677"/>
              <a:gd name="connsiteX65" fmla="*/ 158649 w 1267020"/>
              <a:gd name="connsiteY65" fmla="*/ 85783 h 1013677"/>
              <a:gd name="connsiteX66" fmla="*/ 187801 w 1267020"/>
              <a:gd name="connsiteY66" fmla="*/ 42545 h 1013677"/>
              <a:gd name="connsiteX67" fmla="*/ 290513 w 1267020"/>
              <a:gd name="connsiteY67" fmla="*/ 0 h 1013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267020" h="1013677">
                <a:moveTo>
                  <a:pt x="290513" y="0"/>
                </a:moveTo>
                <a:cubicBezTo>
                  <a:pt x="310569" y="0"/>
                  <a:pt x="329675" y="4065"/>
                  <a:pt x="347053" y="11415"/>
                </a:cubicBezTo>
                <a:lnTo>
                  <a:pt x="379688" y="33418"/>
                </a:lnTo>
                <a:lnTo>
                  <a:pt x="412504" y="27403"/>
                </a:lnTo>
                <a:cubicBezTo>
                  <a:pt x="436985" y="27403"/>
                  <a:pt x="459148" y="36412"/>
                  <a:pt x="475191" y="50977"/>
                </a:cubicBezTo>
                <a:lnTo>
                  <a:pt x="482143" y="60338"/>
                </a:lnTo>
                <a:lnTo>
                  <a:pt x="510053" y="43253"/>
                </a:lnTo>
                <a:cubicBezTo>
                  <a:pt x="520660" y="39180"/>
                  <a:pt x="532321" y="36928"/>
                  <a:pt x="544561" y="36928"/>
                </a:cubicBezTo>
                <a:cubicBezTo>
                  <a:pt x="569042" y="36928"/>
                  <a:pt x="591205" y="45937"/>
                  <a:pt x="607248" y="60502"/>
                </a:cubicBezTo>
                <a:lnTo>
                  <a:pt x="624006" y="83068"/>
                </a:lnTo>
                <a:lnTo>
                  <a:pt x="653087" y="66183"/>
                </a:lnTo>
                <a:cubicBezTo>
                  <a:pt x="673266" y="58833"/>
                  <a:pt x="695453" y="54768"/>
                  <a:pt x="718741" y="54768"/>
                </a:cubicBezTo>
                <a:cubicBezTo>
                  <a:pt x="765318" y="54768"/>
                  <a:pt x="807486" y="71027"/>
                  <a:pt x="838009" y="97313"/>
                </a:cubicBezTo>
                <a:lnTo>
                  <a:pt x="851217" y="114183"/>
                </a:lnTo>
                <a:lnTo>
                  <a:pt x="887412" y="107890"/>
                </a:lnTo>
                <a:cubicBezTo>
                  <a:pt x="957278" y="107890"/>
                  <a:pt x="1017222" y="144472"/>
                  <a:pt x="1042828" y="196607"/>
                </a:cubicBezTo>
                <a:lnTo>
                  <a:pt x="1055410" y="250277"/>
                </a:lnTo>
                <a:lnTo>
                  <a:pt x="1078414" y="263634"/>
                </a:lnTo>
                <a:cubicBezTo>
                  <a:pt x="1093676" y="276777"/>
                  <a:pt x="1106027" y="292427"/>
                  <a:pt x="1114562" y="309806"/>
                </a:cubicBezTo>
                <a:lnTo>
                  <a:pt x="1124450" y="351983"/>
                </a:lnTo>
                <a:lnTo>
                  <a:pt x="1147334" y="355962"/>
                </a:lnTo>
                <a:cubicBezTo>
                  <a:pt x="1207873" y="378013"/>
                  <a:pt x="1250351" y="429637"/>
                  <a:pt x="1250351" y="489804"/>
                </a:cubicBezTo>
                <a:cubicBezTo>
                  <a:pt x="1250351" y="509860"/>
                  <a:pt x="1245631" y="528966"/>
                  <a:pt x="1237096" y="546345"/>
                </a:cubicBezTo>
                <a:lnTo>
                  <a:pt x="1234557" y="549588"/>
                </a:lnTo>
                <a:lnTo>
                  <a:pt x="1253765" y="575453"/>
                </a:lnTo>
                <a:cubicBezTo>
                  <a:pt x="1262300" y="593774"/>
                  <a:pt x="1267020" y="613917"/>
                  <a:pt x="1267020" y="635060"/>
                </a:cubicBezTo>
                <a:cubicBezTo>
                  <a:pt x="1267020" y="656204"/>
                  <a:pt x="1262300" y="676346"/>
                  <a:pt x="1253765" y="694667"/>
                </a:cubicBezTo>
                <a:lnTo>
                  <a:pt x="1241376" y="711350"/>
                </a:lnTo>
                <a:lnTo>
                  <a:pt x="1253765" y="728032"/>
                </a:lnTo>
                <a:cubicBezTo>
                  <a:pt x="1262300" y="746353"/>
                  <a:pt x="1267020" y="766496"/>
                  <a:pt x="1267020" y="787639"/>
                </a:cubicBezTo>
                <a:cubicBezTo>
                  <a:pt x="1267020" y="808783"/>
                  <a:pt x="1262300" y="828925"/>
                  <a:pt x="1253765" y="847246"/>
                </a:cubicBezTo>
                <a:lnTo>
                  <a:pt x="1218694" y="894471"/>
                </a:lnTo>
                <a:lnTo>
                  <a:pt x="1212984" y="920150"/>
                </a:lnTo>
                <a:cubicBezTo>
                  <a:pt x="1187378" y="975112"/>
                  <a:pt x="1127434" y="1013677"/>
                  <a:pt x="1057568" y="1013677"/>
                </a:cubicBezTo>
                <a:cubicBezTo>
                  <a:pt x="964414" y="1013677"/>
                  <a:pt x="888897" y="945117"/>
                  <a:pt x="888897" y="860543"/>
                </a:cubicBezTo>
                <a:cubicBezTo>
                  <a:pt x="888897" y="839400"/>
                  <a:pt x="893617" y="819257"/>
                  <a:pt x="902152" y="800936"/>
                </a:cubicBezTo>
                <a:lnTo>
                  <a:pt x="937223" y="753711"/>
                </a:lnTo>
                <a:lnTo>
                  <a:pt x="942933" y="728032"/>
                </a:lnTo>
                <a:lnTo>
                  <a:pt x="955322" y="711350"/>
                </a:lnTo>
                <a:lnTo>
                  <a:pt x="942933" y="694667"/>
                </a:lnTo>
                <a:cubicBezTo>
                  <a:pt x="934398" y="676346"/>
                  <a:pt x="929678" y="656204"/>
                  <a:pt x="929678" y="635060"/>
                </a:cubicBezTo>
                <a:cubicBezTo>
                  <a:pt x="929678" y="613917"/>
                  <a:pt x="934398" y="593774"/>
                  <a:pt x="942933" y="575453"/>
                </a:cubicBezTo>
                <a:lnTo>
                  <a:pt x="944903" y="572801"/>
                </a:lnTo>
                <a:lnTo>
                  <a:pt x="926264" y="546345"/>
                </a:lnTo>
                <a:lnTo>
                  <a:pt x="916828" y="506093"/>
                </a:lnTo>
                <a:lnTo>
                  <a:pt x="908989" y="505073"/>
                </a:lnTo>
                <a:cubicBezTo>
                  <a:pt x="861454" y="492340"/>
                  <a:pt x="822934" y="461988"/>
                  <a:pt x="803730" y="422887"/>
                </a:cubicBezTo>
                <a:lnTo>
                  <a:pt x="791148" y="369216"/>
                </a:lnTo>
                <a:lnTo>
                  <a:pt x="768144" y="355859"/>
                </a:lnTo>
                <a:lnTo>
                  <a:pt x="754936" y="338989"/>
                </a:lnTo>
                <a:lnTo>
                  <a:pt x="718741" y="345282"/>
                </a:lnTo>
                <a:cubicBezTo>
                  <a:pt x="625587" y="345282"/>
                  <a:pt x="550070" y="280248"/>
                  <a:pt x="550070" y="200025"/>
                </a:cubicBezTo>
                <a:lnTo>
                  <a:pt x="550838" y="196752"/>
                </a:lnTo>
                <a:lnTo>
                  <a:pt x="544561" y="197902"/>
                </a:lnTo>
                <a:cubicBezTo>
                  <a:pt x="520080" y="197902"/>
                  <a:pt x="497917" y="188893"/>
                  <a:pt x="481874" y="174328"/>
                </a:cubicBezTo>
                <a:lnTo>
                  <a:pt x="474923" y="164968"/>
                </a:lnTo>
                <a:lnTo>
                  <a:pt x="447012" y="182052"/>
                </a:lnTo>
                <a:lnTo>
                  <a:pt x="427624" y="185606"/>
                </a:lnTo>
                <a:lnTo>
                  <a:pt x="424355" y="201798"/>
                </a:lnTo>
                <a:cubicBezTo>
                  <a:pt x="402304" y="253933"/>
                  <a:pt x="350680" y="290514"/>
                  <a:pt x="290513" y="290514"/>
                </a:cubicBezTo>
                <a:lnTo>
                  <a:pt x="277121" y="287810"/>
                </a:lnTo>
                <a:lnTo>
                  <a:pt x="247969" y="331048"/>
                </a:lnTo>
                <a:cubicBezTo>
                  <a:pt x="221683" y="357335"/>
                  <a:pt x="185368" y="373593"/>
                  <a:pt x="145257" y="373593"/>
                </a:cubicBezTo>
                <a:cubicBezTo>
                  <a:pt x="65034" y="373593"/>
                  <a:pt x="0" y="308559"/>
                  <a:pt x="0" y="228336"/>
                </a:cubicBezTo>
                <a:cubicBezTo>
                  <a:pt x="0" y="148113"/>
                  <a:pt x="65034" y="83079"/>
                  <a:pt x="145257" y="83079"/>
                </a:cubicBezTo>
                <a:lnTo>
                  <a:pt x="158649" y="85783"/>
                </a:lnTo>
                <a:lnTo>
                  <a:pt x="187801" y="42545"/>
                </a:lnTo>
                <a:cubicBezTo>
                  <a:pt x="214087" y="16258"/>
                  <a:pt x="250401" y="0"/>
                  <a:pt x="2905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任意多边形 299"/>
          <p:cNvSpPr/>
          <p:nvPr/>
        </p:nvSpPr>
        <p:spPr>
          <a:xfrm rot="19460889" flipH="1">
            <a:off x="2522104" y="4070307"/>
            <a:ext cx="1304880" cy="709134"/>
          </a:xfrm>
          <a:custGeom>
            <a:avLst/>
            <a:gdLst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593442 w 1304880"/>
              <a:gd name="connsiteY48" fmla="*/ 245679 h 709134"/>
              <a:gd name="connsiteX49" fmla="*/ 579704 w 1304880"/>
              <a:gd name="connsiteY49" fmla="*/ 242251 h 709134"/>
              <a:gd name="connsiteX50" fmla="*/ 578547 w 1304880"/>
              <a:gd name="connsiteY50" fmla="*/ 256363 h 709134"/>
              <a:gd name="connsiteX51" fmla="*/ 517975 w 1304880"/>
              <a:gd name="connsiteY51" fmla="*/ 339295 h 709134"/>
              <a:gd name="connsiteX52" fmla="*/ 375683 w 1304880"/>
              <a:gd name="connsiteY52" fmla="*/ 359029 h 709134"/>
              <a:gd name="connsiteX53" fmla="*/ 360177 w 1304880"/>
              <a:gd name="connsiteY53" fmla="*/ 345981 h 709134"/>
              <a:gd name="connsiteX54" fmla="*/ 355926 w 1304880"/>
              <a:gd name="connsiteY54" fmla="*/ 357023 h 709134"/>
              <a:gd name="connsiteX55" fmla="*/ 325372 w 1304880"/>
              <a:gd name="connsiteY55" fmla="*/ 389533 h 709134"/>
              <a:gd name="connsiteX56" fmla="*/ 284783 w 1304880"/>
              <a:gd name="connsiteY56" fmla="*/ 408054 h 709134"/>
              <a:gd name="connsiteX57" fmla="*/ 260831 w 1304880"/>
              <a:gd name="connsiteY57" fmla="*/ 409041 h 709134"/>
              <a:gd name="connsiteX58" fmla="*/ 264675 w 1304880"/>
              <a:gd name="connsiteY58" fmla="*/ 418297 h 709134"/>
              <a:gd name="connsiteX59" fmla="*/ 215225 w 1304880"/>
              <a:gd name="connsiteY59" fmla="*/ 527150 h 709134"/>
              <a:gd name="connsiteX60" fmla="*/ 175182 w 1304880"/>
              <a:gd name="connsiteY60" fmla="*/ 546431 h 709134"/>
              <a:gd name="connsiteX61" fmla="*/ 168835 w 1304880"/>
              <a:gd name="connsiteY61" fmla="*/ 547021 h 709134"/>
              <a:gd name="connsiteX62" fmla="*/ 176970 w 1304880"/>
              <a:gd name="connsiteY62" fmla="*/ 554590 h 709134"/>
              <a:gd name="connsiteX63" fmla="*/ 154543 w 1304880"/>
              <a:gd name="connsiteY63" fmla="*/ 690828 h 709134"/>
              <a:gd name="connsiteX64" fmla="*/ 18305 w 1304880"/>
              <a:gd name="connsiteY64" fmla="*/ 668401 h 709134"/>
              <a:gd name="connsiteX65" fmla="*/ 40733 w 1304880"/>
              <a:gd name="connsiteY65" fmla="*/ 532163 h 709134"/>
              <a:gd name="connsiteX66" fmla="*/ 72205 w 1304880"/>
              <a:gd name="connsiteY66" fmla="*/ 517994 h 709134"/>
              <a:gd name="connsiteX67" fmla="*/ 66933 w 1304880"/>
              <a:gd name="connsiteY67" fmla="*/ 513369 h 709134"/>
              <a:gd name="connsiteX68" fmla="*/ 101415 w 1304880"/>
              <a:gd name="connsiteY68" fmla="*/ 368485 h 709134"/>
              <a:gd name="connsiteX69" fmla="*/ 141459 w 1304880"/>
              <a:gd name="connsiteY69" fmla="*/ 349204 h 709134"/>
              <a:gd name="connsiteX70" fmla="*/ 161808 w 1304880"/>
              <a:gd name="connsiteY70" fmla="*/ 347312 h 709134"/>
              <a:gd name="connsiteX71" fmla="*/ 152470 w 1304880"/>
              <a:gd name="connsiteY71" fmla="*/ 326280 h 709134"/>
              <a:gd name="connsiteX72" fmla="*/ 197681 w 1304880"/>
              <a:gd name="connsiteY72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593442 w 1304880"/>
              <a:gd name="connsiteY48" fmla="*/ 245679 h 709134"/>
              <a:gd name="connsiteX49" fmla="*/ 579704 w 1304880"/>
              <a:gd name="connsiteY49" fmla="*/ 242251 h 709134"/>
              <a:gd name="connsiteX50" fmla="*/ 578547 w 1304880"/>
              <a:gd name="connsiteY50" fmla="*/ 256363 h 709134"/>
              <a:gd name="connsiteX51" fmla="*/ 517975 w 1304880"/>
              <a:gd name="connsiteY51" fmla="*/ 339295 h 709134"/>
              <a:gd name="connsiteX52" fmla="*/ 375683 w 1304880"/>
              <a:gd name="connsiteY52" fmla="*/ 359029 h 709134"/>
              <a:gd name="connsiteX53" fmla="*/ 360177 w 1304880"/>
              <a:gd name="connsiteY53" fmla="*/ 345981 h 709134"/>
              <a:gd name="connsiteX54" fmla="*/ 355926 w 1304880"/>
              <a:gd name="connsiteY54" fmla="*/ 357023 h 709134"/>
              <a:gd name="connsiteX55" fmla="*/ 325372 w 1304880"/>
              <a:gd name="connsiteY55" fmla="*/ 389533 h 709134"/>
              <a:gd name="connsiteX56" fmla="*/ 284783 w 1304880"/>
              <a:gd name="connsiteY56" fmla="*/ 408054 h 709134"/>
              <a:gd name="connsiteX57" fmla="*/ 264675 w 1304880"/>
              <a:gd name="connsiteY57" fmla="*/ 418297 h 709134"/>
              <a:gd name="connsiteX58" fmla="*/ 215225 w 1304880"/>
              <a:gd name="connsiteY58" fmla="*/ 527150 h 709134"/>
              <a:gd name="connsiteX59" fmla="*/ 175182 w 1304880"/>
              <a:gd name="connsiteY59" fmla="*/ 546431 h 709134"/>
              <a:gd name="connsiteX60" fmla="*/ 168835 w 1304880"/>
              <a:gd name="connsiteY60" fmla="*/ 547021 h 709134"/>
              <a:gd name="connsiteX61" fmla="*/ 176970 w 1304880"/>
              <a:gd name="connsiteY61" fmla="*/ 554590 h 709134"/>
              <a:gd name="connsiteX62" fmla="*/ 154543 w 1304880"/>
              <a:gd name="connsiteY62" fmla="*/ 690828 h 709134"/>
              <a:gd name="connsiteX63" fmla="*/ 18305 w 1304880"/>
              <a:gd name="connsiteY63" fmla="*/ 668401 h 709134"/>
              <a:gd name="connsiteX64" fmla="*/ 40733 w 1304880"/>
              <a:gd name="connsiteY64" fmla="*/ 532163 h 709134"/>
              <a:gd name="connsiteX65" fmla="*/ 72205 w 1304880"/>
              <a:gd name="connsiteY65" fmla="*/ 517994 h 709134"/>
              <a:gd name="connsiteX66" fmla="*/ 66933 w 1304880"/>
              <a:gd name="connsiteY66" fmla="*/ 513369 h 709134"/>
              <a:gd name="connsiteX67" fmla="*/ 101415 w 1304880"/>
              <a:gd name="connsiteY67" fmla="*/ 368485 h 709134"/>
              <a:gd name="connsiteX68" fmla="*/ 141459 w 1304880"/>
              <a:gd name="connsiteY68" fmla="*/ 349204 h 709134"/>
              <a:gd name="connsiteX69" fmla="*/ 161808 w 1304880"/>
              <a:gd name="connsiteY69" fmla="*/ 347312 h 709134"/>
              <a:gd name="connsiteX70" fmla="*/ 152470 w 1304880"/>
              <a:gd name="connsiteY70" fmla="*/ 326280 h 709134"/>
              <a:gd name="connsiteX71" fmla="*/ 197681 w 1304880"/>
              <a:gd name="connsiteY71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593442 w 1304880"/>
              <a:gd name="connsiteY48" fmla="*/ 245679 h 709134"/>
              <a:gd name="connsiteX49" fmla="*/ 579704 w 1304880"/>
              <a:gd name="connsiteY49" fmla="*/ 242251 h 709134"/>
              <a:gd name="connsiteX50" fmla="*/ 578547 w 1304880"/>
              <a:gd name="connsiteY50" fmla="*/ 256363 h 709134"/>
              <a:gd name="connsiteX51" fmla="*/ 517975 w 1304880"/>
              <a:gd name="connsiteY51" fmla="*/ 339295 h 709134"/>
              <a:gd name="connsiteX52" fmla="*/ 375683 w 1304880"/>
              <a:gd name="connsiteY52" fmla="*/ 359029 h 709134"/>
              <a:gd name="connsiteX53" fmla="*/ 360177 w 1304880"/>
              <a:gd name="connsiteY53" fmla="*/ 345981 h 709134"/>
              <a:gd name="connsiteX54" fmla="*/ 355926 w 1304880"/>
              <a:gd name="connsiteY54" fmla="*/ 357023 h 709134"/>
              <a:gd name="connsiteX55" fmla="*/ 325372 w 1304880"/>
              <a:gd name="connsiteY55" fmla="*/ 389533 h 709134"/>
              <a:gd name="connsiteX56" fmla="*/ 284783 w 1304880"/>
              <a:gd name="connsiteY56" fmla="*/ 408054 h 709134"/>
              <a:gd name="connsiteX57" fmla="*/ 288776 w 1304880"/>
              <a:gd name="connsiteY57" fmla="*/ 427383 h 709134"/>
              <a:gd name="connsiteX58" fmla="*/ 215225 w 1304880"/>
              <a:gd name="connsiteY58" fmla="*/ 527150 h 709134"/>
              <a:gd name="connsiteX59" fmla="*/ 175182 w 1304880"/>
              <a:gd name="connsiteY59" fmla="*/ 546431 h 709134"/>
              <a:gd name="connsiteX60" fmla="*/ 168835 w 1304880"/>
              <a:gd name="connsiteY60" fmla="*/ 547021 h 709134"/>
              <a:gd name="connsiteX61" fmla="*/ 176970 w 1304880"/>
              <a:gd name="connsiteY61" fmla="*/ 554590 h 709134"/>
              <a:gd name="connsiteX62" fmla="*/ 154543 w 1304880"/>
              <a:gd name="connsiteY62" fmla="*/ 690828 h 709134"/>
              <a:gd name="connsiteX63" fmla="*/ 18305 w 1304880"/>
              <a:gd name="connsiteY63" fmla="*/ 668401 h 709134"/>
              <a:gd name="connsiteX64" fmla="*/ 40733 w 1304880"/>
              <a:gd name="connsiteY64" fmla="*/ 532163 h 709134"/>
              <a:gd name="connsiteX65" fmla="*/ 72205 w 1304880"/>
              <a:gd name="connsiteY65" fmla="*/ 517994 h 709134"/>
              <a:gd name="connsiteX66" fmla="*/ 66933 w 1304880"/>
              <a:gd name="connsiteY66" fmla="*/ 513369 h 709134"/>
              <a:gd name="connsiteX67" fmla="*/ 101415 w 1304880"/>
              <a:gd name="connsiteY67" fmla="*/ 368485 h 709134"/>
              <a:gd name="connsiteX68" fmla="*/ 141459 w 1304880"/>
              <a:gd name="connsiteY68" fmla="*/ 349204 h 709134"/>
              <a:gd name="connsiteX69" fmla="*/ 161808 w 1304880"/>
              <a:gd name="connsiteY69" fmla="*/ 347312 h 709134"/>
              <a:gd name="connsiteX70" fmla="*/ 152470 w 1304880"/>
              <a:gd name="connsiteY70" fmla="*/ 326280 h 709134"/>
              <a:gd name="connsiteX71" fmla="*/ 197681 w 1304880"/>
              <a:gd name="connsiteY71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593442 w 1304880"/>
              <a:gd name="connsiteY48" fmla="*/ 245679 h 709134"/>
              <a:gd name="connsiteX49" fmla="*/ 579704 w 1304880"/>
              <a:gd name="connsiteY49" fmla="*/ 242251 h 709134"/>
              <a:gd name="connsiteX50" fmla="*/ 578547 w 1304880"/>
              <a:gd name="connsiteY50" fmla="*/ 256363 h 709134"/>
              <a:gd name="connsiteX51" fmla="*/ 517975 w 1304880"/>
              <a:gd name="connsiteY51" fmla="*/ 339295 h 709134"/>
              <a:gd name="connsiteX52" fmla="*/ 375683 w 1304880"/>
              <a:gd name="connsiteY52" fmla="*/ 359029 h 709134"/>
              <a:gd name="connsiteX53" fmla="*/ 360177 w 1304880"/>
              <a:gd name="connsiteY53" fmla="*/ 345981 h 709134"/>
              <a:gd name="connsiteX54" fmla="*/ 325372 w 1304880"/>
              <a:gd name="connsiteY54" fmla="*/ 389533 h 709134"/>
              <a:gd name="connsiteX55" fmla="*/ 284783 w 1304880"/>
              <a:gd name="connsiteY55" fmla="*/ 408054 h 709134"/>
              <a:gd name="connsiteX56" fmla="*/ 288776 w 1304880"/>
              <a:gd name="connsiteY56" fmla="*/ 427383 h 709134"/>
              <a:gd name="connsiteX57" fmla="*/ 215225 w 1304880"/>
              <a:gd name="connsiteY57" fmla="*/ 527150 h 709134"/>
              <a:gd name="connsiteX58" fmla="*/ 175182 w 1304880"/>
              <a:gd name="connsiteY58" fmla="*/ 546431 h 709134"/>
              <a:gd name="connsiteX59" fmla="*/ 168835 w 1304880"/>
              <a:gd name="connsiteY59" fmla="*/ 547021 h 709134"/>
              <a:gd name="connsiteX60" fmla="*/ 176970 w 1304880"/>
              <a:gd name="connsiteY60" fmla="*/ 554590 h 709134"/>
              <a:gd name="connsiteX61" fmla="*/ 154543 w 1304880"/>
              <a:gd name="connsiteY61" fmla="*/ 690828 h 709134"/>
              <a:gd name="connsiteX62" fmla="*/ 18305 w 1304880"/>
              <a:gd name="connsiteY62" fmla="*/ 668401 h 709134"/>
              <a:gd name="connsiteX63" fmla="*/ 40733 w 1304880"/>
              <a:gd name="connsiteY63" fmla="*/ 532163 h 709134"/>
              <a:gd name="connsiteX64" fmla="*/ 72205 w 1304880"/>
              <a:gd name="connsiteY64" fmla="*/ 517994 h 709134"/>
              <a:gd name="connsiteX65" fmla="*/ 66933 w 1304880"/>
              <a:gd name="connsiteY65" fmla="*/ 513369 h 709134"/>
              <a:gd name="connsiteX66" fmla="*/ 101415 w 1304880"/>
              <a:gd name="connsiteY66" fmla="*/ 368485 h 709134"/>
              <a:gd name="connsiteX67" fmla="*/ 141459 w 1304880"/>
              <a:gd name="connsiteY67" fmla="*/ 349204 h 709134"/>
              <a:gd name="connsiteX68" fmla="*/ 161808 w 1304880"/>
              <a:gd name="connsiteY68" fmla="*/ 347312 h 709134"/>
              <a:gd name="connsiteX69" fmla="*/ 152470 w 1304880"/>
              <a:gd name="connsiteY69" fmla="*/ 326280 h 709134"/>
              <a:gd name="connsiteX70" fmla="*/ 197681 w 1304880"/>
              <a:gd name="connsiteY70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593442 w 1304880"/>
              <a:gd name="connsiteY48" fmla="*/ 245679 h 709134"/>
              <a:gd name="connsiteX49" fmla="*/ 579704 w 1304880"/>
              <a:gd name="connsiteY49" fmla="*/ 242251 h 709134"/>
              <a:gd name="connsiteX50" fmla="*/ 578547 w 1304880"/>
              <a:gd name="connsiteY50" fmla="*/ 256363 h 709134"/>
              <a:gd name="connsiteX51" fmla="*/ 517975 w 1304880"/>
              <a:gd name="connsiteY51" fmla="*/ 339295 h 709134"/>
              <a:gd name="connsiteX52" fmla="*/ 375683 w 1304880"/>
              <a:gd name="connsiteY52" fmla="*/ 359029 h 709134"/>
              <a:gd name="connsiteX53" fmla="*/ 360177 w 1304880"/>
              <a:gd name="connsiteY53" fmla="*/ 345981 h 709134"/>
              <a:gd name="connsiteX54" fmla="*/ 284783 w 1304880"/>
              <a:gd name="connsiteY54" fmla="*/ 408054 h 709134"/>
              <a:gd name="connsiteX55" fmla="*/ 288776 w 1304880"/>
              <a:gd name="connsiteY55" fmla="*/ 427383 h 709134"/>
              <a:gd name="connsiteX56" fmla="*/ 215225 w 1304880"/>
              <a:gd name="connsiteY56" fmla="*/ 527150 h 709134"/>
              <a:gd name="connsiteX57" fmla="*/ 175182 w 1304880"/>
              <a:gd name="connsiteY57" fmla="*/ 546431 h 709134"/>
              <a:gd name="connsiteX58" fmla="*/ 168835 w 1304880"/>
              <a:gd name="connsiteY58" fmla="*/ 547021 h 709134"/>
              <a:gd name="connsiteX59" fmla="*/ 176970 w 1304880"/>
              <a:gd name="connsiteY59" fmla="*/ 554590 h 709134"/>
              <a:gd name="connsiteX60" fmla="*/ 154543 w 1304880"/>
              <a:gd name="connsiteY60" fmla="*/ 690828 h 709134"/>
              <a:gd name="connsiteX61" fmla="*/ 18305 w 1304880"/>
              <a:gd name="connsiteY61" fmla="*/ 668401 h 709134"/>
              <a:gd name="connsiteX62" fmla="*/ 40733 w 1304880"/>
              <a:gd name="connsiteY62" fmla="*/ 532163 h 709134"/>
              <a:gd name="connsiteX63" fmla="*/ 72205 w 1304880"/>
              <a:gd name="connsiteY63" fmla="*/ 517994 h 709134"/>
              <a:gd name="connsiteX64" fmla="*/ 66933 w 1304880"/>
              <a:gd name="connsiteY64" fmla="*/ 513369 h 709134"/>
              <a:gd name="connsiteX65" fmla="*/ 101415 w 1304880"/>
              <a:gd name="connsiteY65" fmla="*/ 368485 h 709134"/>
              <a:gd name="connsiteX66" fmla="*/ 141459 w 1304880"/>
              <a:gd name="connsiteY66" fmla="*/ 349204 h 709134"/>
              <a:gd name="connsiteX67" fmla="*/ 161808 w 1304880"/>
              <a:gd name="connsiteY67" fmla="*/ 347312 h 709134"/>
              <a:gd name="connsiteX68" fmla="*/ 152470 w 1304880"/>
              <a:gd name="connsiteY68" fmla="*/ 326280 h 709134"/>
              <a:gd name="connsiteX69" fmla="*/ 197681 w 1304880"/>
              <a:gd name="connsiteY69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593442 w 1304880"/>
              <a:gd name="connsiteY48" fmla="*/ 245679 h 709134"/>
              <a:gd name="connsiteX49" fmla="*/ 579704 w 1304880"/>
              <a:gd name="connsiteY49" fmla="*/ 242251 h 709134"/>
              <a:gd name="connsiteX50" fmla="*/ 578547 w 1304880"/>
              <a:gd name="connsiteY50" fmla="*/ 256363 h 709134"/>
              <a:gd name="connsiteX51" fmla="*/ 517975 w 1304880"/>
              <a:gd name="connsiteY51" fmla="*/ 339295 h 709134"/>
              <a:gd name="connsiteX52" fmla="*/ 375683 w 1304880"/>
              <a:gd name="connsiteY52" fmla="*/ 359029 h 709134"/>
              <a:gd name="connsiteX53" fmla="*/ 401015 w 1304880"/>
              <a:gd name="connsiteY53" fmla="*/ 419256 h 709134"/>
              <a:gd name="connsiteX54" fmla="*/ 284783 w 1304880"/>
              <a:gd name="connsiteY54" fmla="*/ 408054 h 709134"/>
              <a:gd name="connsiteX55" fmla="*/ 288776 w 1304880"/>
              <a:gd name="connsiteY55" fmla="*/ 427383 h 709134"/>
              <a:gd name="connsiteX56" fmla="*/ 215225 w 1304880"/>
              <a:gd name="connsiteY56" fmla="*/ 527150 h 709134"/>
              <a:gd name="connsiteX57" fmla="*/ 175182 w 1304880"/>
              <a:gd name="connsiteY57" fmla="*/ 546431 h 709134"/>
              <a:gd name="connsiteX58" fmla="*/ 168835 w 1304880"/>
              <a:gd name="connsiteY58" fmla="*/ 547021 h 709134"/>
              <a:gd name="connsiteX59" fmla="*/ 176970 w 1304880"/>
              <a:gd name="connsiteY59" fmla="*/ 554590 h 709134"/>
              <a:gd name="connsiteX60" fmla="*/ 154543 w 1304880"/>
              <a:gd name="connsiteY60" fmla="*/ 690828 h 709134"/>
              <a:gd name="connsiteX61" fmla="*/ 18305 w 1304880"/>
              <a:gd name="connsiteY61" fmla="*/ 668401 h 709134"/>
              <a:gd name="connsiteX62" fmla="*/ 40733 w 1304880"/>
              <a:gd name="connsiteY62" fmla="*/ 532163 h 709134"/>
              <a:gd name="connsiteX63" fmla="*/ 72205 w 1304880"/>
              <a:gd name="connsiteY63" fmla="*/ 517994 h 709134"/>
              <a:gd name="connsiteX64" fmla="*/ 66933 w 1304880"/>
              <a:gd name="connsiteY64" fmla="*/ 513369 h 709134"/>
              <a:gd name="connsiteX65" fmla="*/ 101415 w 1304880"/>
              <a:gd name="connsiteY65" fmla="*/ 368485 h 709134"/>
              <a:gd name="connsiteX66" fmla="*/ 141459 w 1304880"/>
              <a:gd name="connsiteY66" fmla="*/ 349204 h 709134"/>
              <a:gd name="connsiteX67" fmla="*/ 161808 w 1304880"/>
              <a:gd name="connsiteY67" fmla="*/ 347312 h 709134"/>
              <a:gd name="connsiteX68" fmla="*/ 152470 w 1304880"/>
              <a:gd name="connsiteY68" fmla="*/ 326280 h 709134"/>
              <a:gd name="connsiteX69" fmla="*/ 197681 w 1304880"/>
              <a:gd name="connsiteY69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593442 w 1304880"/>
              <a:gd name="connsiteY48" fmla="*/ 245679 h 709134"/>
              <a:gd name="connsiteX49" fmla="*/ 579704 w 1304880"/>
              <a:gd name="connsiteY49" fmla="*/ 242251 h 709134"/>
              <a:gd name="connsiteX50" fmla="*/ 578547 w 1304880"/>
              <a:gd name="connsiteY50" fmla="*/ 256363 h 709134"/>
              <a:gd name="connsiteX51" fmla="*/ 517975 w 1304880"/>
              <a:gd name="connsiteY51" fmla="*/ 339295 h 709134"/>
              <a:gd name="connsiteX52" fmla="*/ 375683 w 1304880"/>
              <a:gd name="connsiteY52" fmla="*/ 359029 h 709134"/>
              <a:gd name="connsiteX53" fmla="*/ 401015 w 1304880"/>
              <a:gd name="connsiteY53" fmla="*/ 419256 h 709134"/>
              <a:gd name="connsiteX54" fmla="*/ 305014 w 1304880"/>
              <a:gd name="connsiteY54" fmla="*/ 419917 h 709134"/>
              <a:gd name="connsiteX55" fmla="*/ 288776 w 1304880"/>
              <a:gd name="connsiteY55" fmla="*/ 427383 h 709134"/>
              <a:gd name="connsiteX56" fmla="*/ 215225 w 1304880"/>
              <a:gd name="connsiteY56" fmla="*/ 527150 h 709134"/>
              <a:gd name="connsiteX57" fmla="*/ 175182 w 1304880"/>
              <a:gd name="connsiteY57" fmla="*/ 546431 h 709134"/>
              <a:gd name="connsiteX58" fmla="*/ 168835 w 1304880"/>
              <a:gd name="connsiteY58" fmla="*/ 547021 h 709134"/>
              <a:gd name="connsiteX59" fmla="*/ 176970 w 1304880"/>
              <a:gd name="connsiteY59" fmla="*/ 554590 h 709134"/>
              <a:gd name="connsiteX60" fmla="*/ 154543 w 1304880"/>
              <a:gd name="connsiteY60" fmla="*/ 690828 h 709134"/>
              <a:gd name="connsiteX61" fmla="*/ 18305 w 1304880"/>
              <a:gd name="connsiteY61" fmla="*/ 668401 h 709134"/>
              <a:gd name="connsiteX62" fmla="*/ 40733 w 1304880"/>
              <a:gd name="connsiteY62" fmla="*/ 532163 h 709134"/>
              <a:gd name="connsiteX63" fmla="*/ 72205 w 1304880"/>
              <a:gd name="connsiteY63" fmla="*/ 517994 h 709134"/>
              <a:gd name="connsiteX64" fmla="*/ 66933 w 1304880"/>
              <a:gd name="connsiteY64" fmla="*/ 513369 h 709134"/>
              <a:gd name="connsiteX65" fmla="*/ 101415 w 1304880"/>
              <a:gd name="connsiteY65" fmla="*/ 368485 h 709134"/>
              <a:gd name="connsiteX66" fmla="*/ 141459 w 1304880"/>
              <a:gd name="connsiteY66" fmla="*/ 349204 h 709134"/>
              <a:gd name="connsiteX67" fmla="*/ 161808 w 1304880"/>
              <a:gd name="connsiteY67" fmla="*/ 347312 h 709134"/>
              <a:gd name="connsiteX68" fmla="*/ 152470 w 1304880"/>
              <a:gd name="connsiteY68" fmla="*/ 326280 h 709134"/>
              <a:gd name="connsiteX69" fmla="*/ 197681 w 1304880"/>
              <a:gd name="connsiteY69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593442 w 1304880"/>
              <a:gd name="connsiteY48" fmla="*/ 245679 h 709134"/>
              <a:gd name="connsiteX49" fmla="*/ 579704 w 1304880"/>
              <a:gd name="connsiteY49" fmla="*/ 242251 h 709134"/>
              <a:gd name="connsiteX50" fmla="*/ 578547 w 1304880"/>
              <a:gd name="connsiteY50" fmla="*/ 256363 h 709134"/>
              <a:gd name="connsiteX51" fmla="*/ 517975 w 1304880"/>
              <a:gd name="connsiteY51" fmla="*/ 339295 h 709134"/>
              <a:gd name="connsiteX52" fmla="*/ 434442 w 1304880"/>
              <a:gd name="connsiteY52" fmla="*/ 396005 h 709134"/>
              <a:gd name="connsiteX53" fmla="*/ 401015 w 1304880"/>
              <a:gd name="connsiteY53" fmla="*/ 419256 h 709134"/>
              <a:gd name="connsiteX54" fmla="*/ 305014 w 1304880"/>
              <a:gd name="connsiteY54" fmla="*/ 419917 h 709134"/>
              <a:gd name="connsiteX55" fmla="*/ 288776 w 1304880"/>
              <a:gd name="connsiteY55" fmla="*/ 427383 h 709134"/>
              <a:gd name="connsiteX56" fmla="*/ 215225 w 1304880"/>
              <a:gd name="connsiteY56" fmla="*/ 527150 h 709134"/>
              <a:gd name="connsiteX57" fmla="*/ 175182 w 1304880"/>
              <a:gd name="connsiteY57" fmla="*/ 546431 h 709134"/>
              <a:gd name="connsiteX58" fmla="*/ 168835 w 1304880"/>
              <a:gd name="connsiteY58" fmla="*/ 547021 h 709134"/>
              <a:gd name="connsiteX59" fmla="*/ 176970 w 1304880"/>
              <a:gd name="connsiteY59" fmla="*/ 554590 h 709134"/>
              <a:gd name="connsiteX60" fmla="*/ 154543 w 1304880"/>
              <a:gd name="connsiteY60" fmla="*/ 690828 h 709134"/>
              <a:gd name="connsiteX61" fmla="*/ 18305 w 1304880"/>
              <a:gd name="connsiteY61" fmla="*/ 668401 h 709134"/>
              <a:gd name="connsiteX62" fmla="*/ 40733 w 1304880"/>
              <a:gd name="connsiteY62" fmla="*/ 532163 h 709134"/>
              <a:gd name="connsiteX63" fmla="*/ 72205 w 1304880"/>
              <a:gd name="connsiteY63" fmla="*/ 517994 h 709134"/>
              <a:gd name="connsiteX64" fmla="*/ 66933 w 1304880"/>
              <a:gd name="connsiteY64" fmla="*/ 513369 h 709134"/>
              <a:gd name="connsiteX65" fmla="*/ 101415 w 1304880"/>
              <a:gd name="connsiteY65" fmla="*/ 368485 h 709134"/>
              <a:gd name="connsiteX66" fmla="*/ 141459 w 1304880"/>
              <a:gd name="connsiteY66" fmla="*/ 349204 h 709134"/>
              <a:gd name="connsiteX67" fmla="*/ 161808 w 1304880"/>
              <a:gd name="connsiteY67" fmla="*/ 347312 h 709134"/>
              <a:gd name="connsiteX68" fmla="*/ 152470 w 1304880"/>
              <a:gd name="connsiteY68" fmla="*/ 326280 h 709134"/>
              <a:gd name="connsiteX69" fmla="*/ 197681 w 1304880"/>
              <a:gd name="connsiteY69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593442 w 1304880"/>
              <a:gd name="connsiteY48" fmla="*/ 245679 h 709134"/>
              <a:gd name="connsiteX49" fmla="*/ 579704 w 1304880"/>
              <a:gd name="connsiteY49" fmla="*/ 242251 h 709134"/>
              <a:gd name="connsiteX50" fmla="*/ 578547 w 1304880"/>
              <a:gd name="connsiteY50" fmla="*/ 256363 h 709134"/>
              <a:gd name="connsiteX51" fmla="*/ 541570 w 1304880"/>
              <a:gd name="connsiteY51" fmla="*/ 372188 h 709134"/>
              <a:gd name="connsiteX52" fmla="*/ 434442 w 1304880"/>
              <a:gd name="connsiteY52" fmla="*/ 396005 h 709134"/>
              <a:gd name="connsiteX53" fmla="*/ 401015 w 1304880"/>
              <a:gd name="connsiteY53" fmla="*/ 419256 h 709134"/>
              <a:gd name="connsiteX54" fmla="*/ 305014 w 1304880"/>
              <a:gd name="connsiteY54" fmla="*/ 419917 h 709134"/>
              <a:gd name="connsiteX55" fmla="*/ 288776 w 1304880"/>
              <a:gd name="connsiteY55" fmla="*/ 427383 h 709134"/>
              <a:gd name="connsiteX56" fmla="*/ 215225 w 1304880"/>
              <a:gd name="connsiteY56" fmla="*/ 527150 h 709134"/>
              <a:gd name="connsiteX57" fmla="*/ 175182 w 1304880"/>
              <a:gd name="connsiteY57" fmla="*/ 546431 h 709134"/>
              <a:gd name="connsiteX58" fmla="*/ 168835 w 1304880"/>
              <a:gd name="connsiteY58" fmla="*/ 547021 h 709134"/>
              <a:gd name="connsiteX59" fmla="*/ 176970 w 1304880"/>
              <a:gd name="connsiteY59" fmla="*/ 554590 h 709134"/>
              <a:gd name="connsiteX60" fmla="*/ 154543 w 1304880"/>
              <a:gd name="connsiteY60" fmla="*/ 690828 h 709134"/>
              <a:gd name="connsiteX61" fmla="*/ 18305 w 1304880"/>
              <a:gd name="connsiteY61" fmla="*/ 668401 h 709134"/>
              <a:gd name="connsiteX62" fmla="*/ 40733 w 1304880"/>
              <a:gd name="connsiteY62" fmla="*/ 532163 h 709134"/>
              <a:gd name="connsiteX63" fmla="*/ 72205 w 1304880"/>
              <a:gd name="connsiteY63" fmla="*/ 517994 h 709134"/>
              <a:gd name="connsiteX64" fmla="*/ 66933 w 1304880"/>
              <a:gd name="connsiteY64" fmla="*/ 513369 h 709134"/>
              <a:gd name="connsiteX65" fmla="*/ 101415 w 1304880"/>
              <a:gd name="connsiteY65" fmla="*/ 368485 h 709134"/>
              <a:gd name="connsiteX66" fmla="*/ 141459 w 1304880"/>
              <a:gd name="connsiteY66" fmla="*/ 349204 h 709134"/>
              <a:gd name="connsiteX67" fmla="*/ 161808 w 1304880"/>
              <a:gd name="connsiteY67" fmla="*/ 347312 h 709134"/>
              <a:gd name="connsiteX68" fmla="*/ 152470 w 1304880"/>
              <a:gd name="connsiteY68" fmla="*/ 326280 h 709134"/>
              <a:gd name="connsiteX69" fmla="*/ 197681 w 1304880"/>
              <a:gd name="connsiteY69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593442 w 1304880"/>
              <a:gd name="connsiteY48" fmla="*/ 245679 h 709134"/>
              <a:gd name="connsiteX49" fmla="*/ 578547 w 1304880"/>
              <a:gd name="connsiteY49" fmla="*/ 256363 h 709134"/>
              <a:gd name="connsiteX50" fmla="*/ 541570 w 1304880"/>
              <a:gd name="connsiteY50" fmla="*/ 372188 h 709134"/>
              <a:gd name="connsiteX51" fmla="*/ 434442 w 1304880"/>
              <a:gd name="connsiteY51" fmla="*/ 396005 h 709134"/>
              <a:gd name="connsiteX52" fmla="*/ 401015 w 1304880"/>
              <a:gd name="connsiteY52" fmla="*/ 419256 h 709134"/>
              <a:gd name="connsiteX53" fmla="*/ 305014 w 1304880"/>
              <a:gd name="connsiteY53" fmla="*/ 419917 h 709134"/>
              <a:gd name="connsiteX54" fmla="*/ 288776 w 1304880"/>
              <a:gd name="connsiteY54" fmla="*/ 427383 h 709134"/>
              <a:gd name="connsiteX55" fmla="*/ 215225 w 1304880"/>
              <a:gd name="connsiteY55" fmla="*/ 527150 h 709134"/>
              <a:gd name="connsiteX56" fmla="*/ 175182 w 1304880"/>
              <a:gd name="connsiteY56" fmla="*/ 546431 h 709134"/>
              <a:gd name="connsiteX57" fmla="*/ 168835 w 1304880"/>
              <a:gd name="connsiteY57" fmla="*/ 547021 h 709134"/>
              <a:gd name="connsiteX58" fmla="*/ 176970 w 1304880"/>
              <a:gd name="connsiteY58" fmla="*/ 554590 h 709134"/>
              <a:gd name="connsiteX59" fmla="*/ 154543 w 1304880"/>
              <a:gd name="connsiteY59" fmla="*/ 690828 h 709134"/>
              <a:gd name="connsiteX60" fmla="*/ 18305 w 1304880"/>
              <a:gd name="connsiteY60" fmla="*/ 668401 h 709134"/>
              <a:gd name="connsiteX61" fmla="*/ 40733 w 1304880"/>
              <a:gd name="connsiteY61" fmla="*/ 532163 h 709134"/>
              <a:gd name="connsiteX62" fmla="*/ 72205 w 1304880"/>
              <a:gd name="connsiteY62" fmla="*/ 517994 h 709134"/>
              <a:gd name="connsiteX63" fmla="*/ 66933 w 1304880"/>
              <a:gd name="connsiteY63" fmla="*/ 513369 h 709134"/>
              <a:gd name="connsiteX64" fmla="*/ 101415 w 1304880"/>
              <a:gd name="connsiteY64" fmla="*/ 368485 h 709134"/>
              <a:gd name="connsiteX65" fmla="*/ 141459 w 1304880"/>
              <a:gd name="connsiteY65" fmla="*/ 349204 h 709134"/>
              <a:gd name="connsiteX66" fmla="*/ 161808 w 1304880"/>
              <a:gd name="connsiteY66" fmla="*/ 347312 h 709134"/>
              <a:gd name="connsiteX67" fmla="*/ 152470 w 1304880"/>
              <a:gd name="connsiteY67" fmla="*/ 326280 h 709134"/>
              <a:gd name="connsiteX68" fmla="*/ 197681 w 1304880"/>
              <a:gd name="connsiteY68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578547 w 1304880"/>
              <a:gd name="connsiteY48" fmla="*/ 256363 h 709134"/>
              <a:gd name="connsiteX49" fmla="*/ 541570 w 1304880"/>
              <a:gd name="connsiteY49" fmla="*/ 372188 h 709134"/>
              <a:gd name="connsiteX50" fmla="*/ 434442 w 1304880"/>
              <a:gd name="connsiteY50" fmla="*/ 396005 h 709134"/>
              <a:gd name="connsiteX51" fmla="*/ 401015 w 1304880"/>
              <a:gd name="connsiteY51" fmla="*/ 419256 h 709134"/>
              <a:gd name="connsiteX52" fmla="*/ 305014 w 1304880"/>
              <a:gd name="connsiteY52" fmla="*/ 419917 h 709134"/>
              <a:gd name="connsiteX53" fmla="*/ 288776 w 1304880"/>
              <a:gd name="connsiteY53" fmla="*/ 427383 h 709134"/>
              <a:gd name="connsiteX54" fmla="*/ 215225 w 1304880"/>
              <a:gd name="connsiteY54" fmla="*/ 527150 h 709134"/>
              <a:gd name="connsiteX55" fmla="*/ 175182 w 1304880"/>
              <a:gd name="connsiteY55" fmla="*/ 546431 h 709134"/>
              <a:gd name="connsiteX56" fmla="*/ 168835 w 1304880"/>
              <a:gd name="connsiteY56" fmla="*/ 547021 h 709134"/>
              <a:gd name="connsiteX57" fmla="*/ 176970 w 1304880"/>
              <a:gd name="connsiteY57" fmla="*/ 554590 h 709134"/>
              <a:gd name="connsiteX58" fmla="*/ 154543 w 1304880"/>
              <a:gd name="connsiteY58" fmla="*/ 690828 h 709134"/>
              <a:gd name="connsiteX59" fmla="*/ 18305 w 1304880"/>
              <a:gd name="connsiteY59" fmla="*/ 668401 h 709134"/>
              <a:gd name="connsiteX60" fmla="*/ 40733 w 1304880"/>
              <a:gd name="connsiteY60" fmla="*/ 532163 h 709134"/>
              <a:gd name="connsiteX61" fmla="*/ 72205 w 1304880"/>
              <a:gd name="connsiteY61" fmla="*/ 517994 h 709134"/>
              <a:gd name="connsiteX62" fmla="*/ 66933 w 1304880"/>
              <a:gd name="connsiteY62" fmla="*/ 513369 h 709134"/>
              <a:gd name="connsiteX63" fmla="*/ 101415 w 1304880"/>
              <a:gd name="connsiteY63" fmla="*/ 368485 h 709134"/>
              <a:gd name="connsiteX64" fmla="*/ 141459 w 1304880"/>
              <a:gd name="connsiteY64" fmla="*/ 349204 h 709134"/>
              <a:gd name="connsiteX65" fmla="*/ 161808 w 1304880"/>
              <a:gd name="connsiteY65" fmla="*/ 347312 h 709134"/>
              <a:gd name="connsiteX66" fmla="*/ 152470 w 1304880"/>
              <a:gd name="connsiteY66" fmla="*/ 326280 h 709134"/>
              <a:gd name="connsiteX67" fmla="*/ 197681 w 1304880"/>
              <a:gd name="connsiteY67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42760 w 1304880"/>
              <a:gd name="connsiteY47" fmla="*/ 239193 h 709134"/>
              <a:gd name="connsiteX48" fmla="*/ 669775 w 1304880"/>
              <a:gd name="connsiteY48" fmla="*/ 334520 h 709134"/>
              <a:gd name="connsiteX49" fmla="*/ 541570 w 1304880"/>
              <a:gd name="connsiteY49" fmla="*/ 372188 h 709134"/>
              <a:gd name="connsiteX50" fmla="*/ 434442 w 1304880"/>
              <a:gd name="connsiteY50" fmla="*/ 396005 h 709134"/>
              <a:gd name="connsiteX51" fmla="*/ 401015 w 1304880"/>
              <a:gd name="connsiteY51" fmla="*/ 419256 h 709134"/>
              <a:gd name="connsiteX52" fmla="*/ 305014 w 1304880"/>
              <a:gd name="connsiteY52" fmla="*/ 419917 h 709134"/>
              <a:gd name="connsiteX53" fmla="*/ 288776 w 1304880"/>
              <a:gd name="connsiteY53" fmla="*/ 427383 h 709134"/>
              <a:gd name="connsiteX54" fmla="*/ 215225 w 1304880"/>
              <a:gd name="connsiteY54" fmla="*/ 527150 h 709134"/>
              <a:gd name="connsiteX55" fmla="*/ 175182 w 1304880"/>
              <a:gd name="connsiteY55" fmla="*/ 546431 h 709134"/>
              <a:gd name="connsiteX56" fmla="*/ 168835 w 1304880"/>
              <a:gd name="connsiteY56" fmla="*/ 547021 h 709134"/>
              <a:gd name="connsiteX57" fmla="*/ 176970 w 1304880"/>
              <a:gd name="connsiteY57" fmla="*/ 554590 h 709134"/>
              <a:gd name="connsiteX58" fmla="*/ 154543 w 1304880"/>
              <a:gd name="connsiteY58" fmla="*/ 690828 h 709134"/>
              <a:gd name="connsiteX59" fmla="*/ 18305 w 1304880"/>
              <a:gd name="connsiteY59" fmla="*/ 668401 h 709134"/>
              <a:gd name="connsiteX60" fmla="*/ 40733 w 1304880"/>
              <a:gd name="connsiteY60" fmla="*/ 532163 h 709134"/>
              <a:gd name="connsiteX61" fmla="*/ 72205 w 1304880"/>
              <a:gd name="connsiteY61" fmla="*/ 517994 h 709134"/>
              <a:gd name="connsiteX62" fmla="*/ 66933 w 1304880"/>
              <a:gd name="connsiteY62" fmla="*/ 513369 h 709134"/>
              <a:gd name="connsiteX63" fmla="*/ 101415 w 1304880"/>
              <a:gd name="connsiteY63" fmla="*/ 368485 h 709134"/>
              <a:gd name="connsiteX64" fmla="*/ 141459 w 1304880"/>
              <a:gd name="connsiteY64" fmla="*/ 349204 h 709134"/>
              <a:gd name="connsiteX65" fmla="*/ 161808 w 1304880"/>
              <a:gd name="connsiteY65" fmla="*/ 347312 h 709134"/>
              <a:gd name="connsiteX66" fmla="*/ 152470 w 1304880"/>
              <a:gd name="connsiteY66" fmla="*/ 326280 h 709134"/>
              <a:gd name="connsiteX67" fmla="*/ 197681 w 1304880"/>
              <a:gd name="connsiteY67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650107 w 1304880"/>
              <a:gd name="connsiteY46" fmla="*/ 235523 h 709134"/>
              <a:gd name="connsiteX47" fmla="*/ 669775 w 1304880"/>
              <a:gd name="connsiteY47" fmla="*/ 334520 h 709134"/>
              <a:gd name="connsiteX48" fmla="*/ 541570 w 1304880"/>
              <a:gd name="connsiteY48" fmla="*/ 372188 h 709134"/>
              <a:gd name="connsiteX49" fmla="*/ 434442 w 1304880"/>
              <a:gd name="connsiteY49" fmla="*/ 396005 h 709134"/>
              <a:gd name="connsiteX50" fmla="*/ 401015 w 1304880"/>
              <a:gd name="connsiteY50" fmla="*/ 419256 h 709134"/>
              <a:gd name="connsiteX51" fmla="*/ 305014 w 1304880"/>
              <a:gd name="connsiteY51" fmla="*/ 419917 h 709134"/>
              <a:gd name="connsiteX52" fmla="*/ 288776 w 1304880"/>
              <a:gd name="connsiteY52" fmla="*/ 427383 h 709134"/>
              <a:gd name="connsiteX53" fmla="*/ 215225 w 1304880"/>
              <a:gd name="connsiteY53" fmla="*/ 527150 h 709134"/>
              <a:gd name="connsiteX54" fmla="*/ 175182 w 1304880"/>
              <a:gd name="connsiteY54" fmla="*/ 546431 h 709134"/>
              <a:gd name="connsiteX55" fmla="*/ 168835 w 1304880"/>
              <a:gd name="connsiteY55" fmla="*/ 547021 h 709134"/>
              <a:gd name="connsiteX56" fmla="*/ 176970 w 1304880"/>
              <a:gd name="connsiteY56" fmla="*/ 554590 h 709134"/>
              <a:gd name="connsiteX57" fmla="*/ 154543 w 1304880"/>
              <a:gd name="connsiteY57" fmla="*/ 690828 h 709134"/>
              <a:gd name="connsiteX58" fmla="*/ 18305 w 1304880"/>
              <a:gd name="connsiteY58" fmla="*/ 668401 h 709134"/>
              <a:gd name="connsiteX59" fmla="*/ 40733 w 1304880"/>
              <a:gd name="connsiteY59" fmla="*/ 532163 h 709134"/>
              <a:gd name="connsiteX60" fmla="*/ 72205 w 1304880"/>
              <a:gd name="connsiteY60" fmla="*/ 517994 h 709134"/>
              <a:gd name="connsiteX61" fmla="*/ 66933 w 1304880"/>
              <a:gd name="connsiteY61" fmla="*/ 513369 h 709134"/>
              <a:gd name="connsiteX62" fmla="*/ 101415 w 1304880"/>
              <a:gd name="connsiteY62" fmla="*/ 368485 h 709134"/>
              <a:gd name="connsiteX63" fmla="*/ 141459 w 1304880"/>
              <a:gd name="connsiteY63" fmla="*/ 349204 h 709134"/>
              <a:gd name="connsiteX64" fmla="*/ 161808 w 1304880"/>
              <a:gd name="connsiteY64" fmla="*/ 347312 h 709134"/>
              <a:gd name="connsiteX65" fmla="*/ 152470 w 1304880"/>
              <a:gd name="connsiteY65" fmla="*/ 326280 h 709134"/>
              <a:gd name="connsiteX66" fmla="*/ 197681 w 1304880"/>
              <a:gd name="connsiteY66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667067 w 1304880"/>
              <a:gd name="connsiteY45" fmla="*/ 239755 h 709134"/>
              <a:gd name="connsiteX46" fmla="*/ 746086 w 1304880"/>
              <a:gd name="connsiteY46" fmla="*/ 336645 h 709134"/>
              <a:gd name="connsiteX47" fmla="*/ 669775 w 1304880"/>
              <a:gd name="connsiteY47" fmla="*/ 334520 h 709134"/>
              <a:gd name="connsiteX48" fmla="*/ 541570 w 1304880"/>
              <a:gd name="connsiteY48" fmla="*/ 372188 h 709134"/>
              <a:gd name="connsiteX49" fmla="*/ 434442 w 1304880"/>
              <a:gd name="connsiteY49" fmla="*/ 396005 h 709134"/>
              <a:gd name="connsiteX50" fmla="*/ 401015 w 1304880"/>
              <a:gd name="connsiteY50" fmla="*/ 419256 h 709134"/>
              <a:gd name="connsiteX51" fmla="*/ 305014 w 1304880"/>
              <a:gd name="connsiteY51" fmla="*/ 419917 h 709134"/>
              <a:gd name="connsiteX52" fmla="*/ 288776 w 1304880"/>
              <a:gd name="connsiteY52" fmla="*/ 427383 h 709134"/>
              <a:gd name="connsiteX53" fmla="*/ 215225 w 1304880"/>
              <a:gd name="connsiteY53" fmla="*/ 527150 h 709134"/>
              <a:gd name="connsiteX54" fmla="*/ 175182 w 1304880"/>
              <a:gd name="connsiteY54" fmla="*/ 546431 h 709134"/>
              <a:gd name="connsiteX55" fmla="*/ 168835 w 1304880"/>
              <a:gd name="connsiteY55" fmla="*/ 547021 h 709134"/>
              <a:gd name="connsiteX56" fmla="*/ 176970 w 1304880"/>
              <a:gd name="connsiteY56" fmla="*/ 554590 h 709134"/>
              <a:gd name="connsiteX57" fmla="*/ 154543 w 1304880"/>
              <a:gd name="connsiteY57" fmla="*/ 690828 h 709134"/>
              <a:gd name="connsiteX58" fmla="*/ 18305 w 1304880"/>
              <a:gd name="connsiteY58" fmla="*/ 668401 h 709134"/>
              <a:gd name="connsiteX59" fmla="*/ 40733 w 1304880"/>
              <a:gd name="connsiteY59" fmla="*/ 532163 h 709134"/>
              <a:gd name="connsiteX60" fmla="*/ 72205 w 1304880"/>
              <a:gd name="connsiteY60" fmla="*/ 517994 h 709134"/>
              <a:gd name="connsiteX61" fmla="*/ 66933 w 1304880"/>
              <a:gd name="connsiteY61" fmla="*/ 513369 h 709134"/>
              <a:gd name="connsiteX62" fmla="*/ 101415 w 1304880"/>
              <a:gd name="connsiteY62" fmla="*/ 368485 h 709134"/>
              <a:gd name="connsiteX63" fmla="*/ 141459 w 1304880"/>
              <a:gd name="connsiteY63" fmla="*/ 349204 h 709134"/>
              <a:gd name="connsiteX64" fmla="*/ 161808 w 1304880"/>
              <a:gd name="connsiteY64" fmla="*/ 347312 h 709134"/>
              <a:gd name="connsiteX65" fmla="*/ 152470 w 1304880"/>
              <a:gd name="connsiteY65" fmla="*/ 326280 h 709134"/>
              <a:gd name="connsiteX66" fmla="*/ 197681 w 1304880"/>
              <a:gd name="connsiteY66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16385 w 1304880"/>
              <a:gd name="connsiteY44" fmla="*/ 233269 h 709134"/>
              <a:gd name="connsiteX45" fmla="*/ 746086 w 1304880"/>
              <a:gd name="connsiteY45" fmla="*/ 336645 h 709134"/>
              <a:gd name="connsiteX46" fmla="*/ 669775 w 1304880"/>
              <a:gd name="connsiteY46" fmla="*/ 334520 h 709134"/>
              <a:gd name="connsiteX47" fmla="*/ 541570 w 1304880"/>
              <a:gd name="connsiteY47" fmla="*/ 372188 h 709134"/>
              <a:gd name="connsiteX48" fmla="*/ 434442 w 1304880"/>
              <a:gd name="connsiteY48" fmla="*/ 396005 h 709134"/>
              <a:gd name="connsiteX49" fmla="*/ 401015 w 1304880"/>
              <a:gd name="connsiteY49" fmla="*/ 419256 h 709134"/>
              <a:gd name="connsiteX50" fmla="*/ 305014 w 1304880"/>
              <a:gd name="connsiteY50" fmla="*/ 419917 h 709134"/>
              <a:gd name="connsiteX51" fmla="*/ 288776 w 1304880"/>
              <a:gd name="connsiteY51" fmla="*/ 427383 h 709134"/>
              <a:gd name="connsiteX52" fmla="*/ 215225 w 1304880"/>
              <a:gd name="connsiteY52" fmla="*/ 527150 h 709134"/>
              <a:gd name="connsiteX53" fmla="*/ 175182 w 1304880"/>
              <a:gd name="connsiteY53" fmla="*/ 546431 h 709134"/>
              <a:gd name="connsiteX54" fmla="*/ 168835 w 1304880"/>
              <a:gd name="connsiteY54" fmla="*/ 547021 h 709134"/>
              <a:gd name="connsiteX55" fmla="*/ 176970 w 1304880"/>
              <a:gd name="connsiteY55" fmla="*/ 554590 h 709134"/>
              <a:gd name="connsiteX56" fmla="*/ 154543 w 1304880"/>
              <a:gd name="connsiteY56" fmla="*/ 690828 h 709134"/>
              <a:gd name="connsiteX57" fmla="*/ 18305 w 1304880"/>
              <a:gd name="connsiteY57" fmla="*/ 668401 h 709134"/>
              <a:gd name="connsiteX58" fmla="*/ 40733 w 1304880"/>
              <a:gd name="connsiteY58" fmla="*/ 532163 h 709134"/>
              <a:gd name="connsiteX59" fmla="*/ 72205 w 1304880"/>
              <a:gd name="connsiteY59" fmla="*/ 517994 h 709134"/>
              <a:gd name="connsiteX60" fmla="*/ 66933 w 1304880"/>
              <a:gd name="connsiteY60" fmla="*/ 513369 h 709134"/>
              <a:gd name="connsiteX61" fmla="*/ 101415 w 1304880"/>
              <a:gd name="connsiteY61" fmla="*/ 368485 h 709134"/>
              <a:gd name="connsiteX62" fmla="*/ 141459 w 1304880"/>
              <a:gd name="connsiteY62" fmla="*/ 349204 h 709134"/>
              <a:gd name="connsiteX63" fmla="*/ 161808 w 1304880"/>
              <a:gd name="connsiteY63" fmla="*/ 347312 h 709134"/>
              <a:gd name="connsiteX64" fmla="*/ 152470 w 1304880"/>
              <a:gd name="connsiteY64" fmla="*/ 326280 h 709134"/>
              <a:gd name="connsiteX65" fmla="*/ 197681 w 1304880"/>
              <a:gd name="connsiteY65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17559 w 1304880"/>
              <a:gd name="connsiteY43" fmla="*/ 232682 h 709134"/>
              <a:gd name="connsiteX44" fmla="*/ 746086 w 1304880"/>
              <a:gd name="connsiteY44" fmla="*/ 336645 h 709134"/>
              <a:gd name="connsiteX45" fmla="*/ 669775 w 1304880"/>
              <a:gd name="connsiteY45" fmla="*/ 334520 h 709134"/>
              <a:gd name="connsiteX46" fmla="*/ 541570 w 1304880"/>
              <a:gd name="connsiteY46" fmla="*/ 372188 h 709134"/>
              <a:gd name="connsiteX47" fmla="*/ 434442 w 1304880"/>
              <a:gd name="connsiteY47" fmla="*/ 396005 h 709134"/>
              <a:gd name="connsiteX48" fmla="*/ 401015 w 1304880"/>
              <a:gd name="connsiteY48" fmla="*/ 419256 h 709134"/>
              <a:gd name="connsiteX49" fmla="*/ 305014 w 1304880"/>
              <a:gd name="connsiteY49" fmla="*/ 419917 h 709134"/>
              <a:gd name="connsiteX50" fmla="*/ 288776 w 1304880"/>
              <a:gd name="connsiteY50" fmla="*/ 427383 h 709134"/>
              <a:gd name="connsiteX51" fmla="*/ 215225 w 1304880"/>
              <a:gd name="connsiteY51" fmla="*/ 527150 h 709134"/>
              <a:gd name="connsiteX52" fmla="*/ 175182 w 1304880"/>
              <a:gd name="connsiteY52" fmla="*/ 546431 h 709134"/>
              <a:gd name="connsiteX53" fmla="*/ 168835 w 1304880"/>
              <a:gd name="connsiteY53" fmla="*/ 547021 h 709134"/>
              <a:gd name="connsiteX54" fmla="*/ 176970 w 1304880"/>
              <a:gd name="connsiteY54" fmla="*/ 554590 h 709134"/>
              <a:gd name="connsiteX55" fmla="*/ 154543 w 1304880"/>
              <a:gd name="connsiteY55" fmla="*/ 690828 h 709134"/>
              <a:gd name="connsiteX56" fmla="*/ 18305 w 1304880"/>
              <a:gd name="connsiteY56" fmla="*/ 668401 h 709134"/>
              <a:gd name="connsiteX57" fmla="*/ 40733 w 1304880"/>
              <a:gd name="connsiteY57" fmla="*/ 532163 h 709134"/>
              <a:gd name="connsiteX58" fmla="*/ 72205 w 1304880"/>
              <a:gd name="connsiteY58" fmla="*/ 517994 h 709134"/>
              <a:gd name="connsiteX59" fmla="*/ 66933 w 1304880"/>
              <a:gd name="connsiteY59" fmla="*/ 513369 h 709134"/>
              <a:gd name="connsiteX60" fmla="*/ 101415 w 1304880"/>
              <a:gd name="connsiteY60" fmla="*/ 368485 h 709134"/>
              <a:gd name="connsiteX61" fmla="*/ 141459 w 1304880"/>
              <a:gd name="connsiteY61" fmla="*/ 349204 h 709134"/>
              <a:gd name="connsiteX62" fmla="*/ 161808 w 1304880"/>
              <a:gd name="connsiteY62" fmla="*/ 347312 h 709134"/>
              <a:gd name="connsiteX63" fmla="*/ 152470 w 1304880"/>
              <a:gd name="connsiteY63" fmla="*/ 326280 h 709134"/>
              <a:gd name="connsiteX64" fmla="*/ 197681 w 1304880"/>
              <a:gd name="connsiteY64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51095 w 1304880"/>
              <a:gd name="connsiteY42" fmla="*/ 260903 h 709134"/>
              <a:gd name="connsiteX43" fmla="*/ 790826 w 1304880"/>
              <a:gd name="connsiteY43" fmla="*/ 326654 h 709134"/>
              <a:gd name="connsiteX44" fmla="*/ 746086 w 1304880"/>
              <a:gd name="connsiteY44" fmla="*/ 336645 h 709134"/>
              <a:gd name="connsiteX45" fmla="*/ 669775 w 1304880"/>
              <a:gd name="connsiteY45" fmla="*/ 334520 h 709134"/>
              <a:gd name="connsiteX46" fmla="*/ 541570 w 1304880"/>
              <a:gd name="connsiteY46" fmla="*/ 372188 h 709134"/>
              <a:gd name="connsiteX47" fmla="*/ 434442 w 1304880"/>
              <a:gd name="connsiteY47" fmla="*/ 396005 h 709134"/>
              <a:gd name="connsiteX48" fmla="*/ 401015 w 1304880"/>
              <a:gd name="connsiteY48" fmla="*/ 419256 h 709134"/>
              <a:gd name="connsiteX49" fmla="*/ 305014 w 1304880"/>
              <a:gd name="connsiteY49" fmla="*/ 419917 h 709134"/>
              <a:gd name="connsiteX50" fmla="*/ 288776 w 1304880"/>
              <a:gd name="connsiteY50" fmla="*/ 427383 h 709134"/>
              <a:gd name="connsiteX51" fmla="*/ 215225 w 1304880"/>
              <a:gd name="connsiteY51" fmla="*/ 527150 h 709134"/>
              <a:gd name="connsiteX52" fmla="*/ 175182 w 1304880"/>
              <a:gd name="connsiteY52" fmla="*/ 546431 h 709134"/>
              <a:gd name="connsiteX53" fmla="*/ 168835 w 1304880"/>
              <a:gd name="connsiteY53" fmla="*/ 547021 h 709134"/>
              <a:gd name="connsiteX54" fmla="*/ 176970 w 1304880"/>
              <a:gd name="connsiteY54" fmla="*/ 554590 h 709134"/>
              <a:gd name="connsiteX55" fmla="*/ 154543 w 1304880"/>
              <a:gd name="connsiteY55" fmla="*/ 690828 h 709134"/>
              <a:gd name="connsiteX56" fmla="*/ 18305 w 1304880"/>
              <a:gd name="connsiteY56" fmla="*/ 668401 h 709134"/>
              <a:gd name="connsiteX57" fmla="*/ 40733 w 1304880"/>
              <a:gd name="connsiteY57" fmla="*/ 532163 h 709134"/>
              <a:gd name="connsiteX58" fmla="*/ 72205 w 1304880"/>
              <a:gd name="connsiteY58" fmla="*/ 517994 h 709134"/>
              <a:gd name="connsiteX59" fmla="*/ 66933 w 1304880"/>
              <a:gd name="connsiteY59" fmla="*/ 513369 h 709134"/>
              <a:gd name="connsiteX60" fmla="*/ 101415 w 1304880"/>
              <a:gd name="connsiteY60" fmla="*/ 368485 h 709134"/>
              <a:gd name="connsiteX61" fmla="*/ 141459 w 1304880"/>
              <a:gd name="connsiteY61" fmla="*/ 349204 h 709134"/>
              <a:gd name="connsiteX62" fmla="*/ 161808 w 1304880"/>
              <a:gd name="connsiteY62" fmla="*/ 347312 h 709134"/>
              <a:gd name="connsiteX63" fmla="*/ 152470 w 1304880"/>
              <a:gd name="connsiteY63" fmla="*/ 326280 h 709134"/>
              <a:gd name="connsiteX64" fmla="*/ 197681 w 1304880"/>
              <a:gd name="connsiteY64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805365 w 1304880"/>
              <a:gd name="connsiteY41" fmla="*/ 268822 h 709134"/>
              <a:gd name="connsiteX42" fmla="*/ 790826 w 1304880"/>
              <a:gd name="connsiteY42" fmla="*/ 326654 h 709134"/>
              <a:gd name="connsiteX43" fmla="*/ 746086 w 1304880"/>
              <a:gd name="connsiteY43" fmla="*/ 336645 h 709134"/>
              <a:gd name="connsiteX44" fmla="*/ 669775 w 1304880"/>
              <a:gd name="connsiteY44" fmla="*/ 334520 h 709134"/>
              <a:gd name="connsiteX45" fmla="*/ 541570 w 1304880"/>
              <a:gd name="connsiteY45" fmla="*/ 372188 h 709134"/>
              <a:gd name="connsiteX46" fmla="*/ 434442 w 1304880"/>
              <a:gd name="connsiteY46" fmla="*/ 396005 h 709134"/>
              <a:gd name="connsiteX47" fmla="*/ 401015 w 1304880"/>
              <a:gd name="connsiteY47" fmla="*/ 419256 h 709134"/>
              <a:gd name="connsiteX48" fmla="*/ 305014 w 1304880"/>
              <a:gd name="connsiteY48" fmla="*/ 419917 h 709134"/>
              <a:gd name="connsiteX49" fmla="*/ 288776 w 1304880"/>
              <a:gd name="connsiteY49" fmla="*/ 427383 h 709134"/>
              <a:gd name="connsiteX50" fmla="*/ 215225 w 1304880"/>
              <a:gd name="connsiteY50" fmla="*/ 527150 h 709134"/>
              <a:gd name="connsiteX51" fmla="*/ 175182 w 1304880"/>
              <a:gd name="connsiteY51" fmla="*/ 546431 h 709134"/>
              <a:gd name="connsiteX52" fmla="*/ 168835 w 1304880"/>
              <a:gd name="connsiteY52" fmla="*/ 547021 h 709134"/>
              <a:gd name="connsiteX53" fmla="*/ 176970 w 1304880"/>
              <a:gd name="connsiteY53" fmla="*/ 554590 h 709134"/>
              <a:gd name="connsiteX54" fmla="*/ 154543 w 1304880"/>
              <a:gd name="connsiteY54" fmla="*/ 690828 h 709134"/>
              <a:gd name="connsiteX55" fmla="*/ 18305 w 1304880"/>
              <a:gd name="connsiteY55" fmla="*/ 668401 h 709134"/>
              <a:gd name="connsiteX56" fmla="*/ 40733 w 1304880"/>
              <a:gd name="connsiteY56" fmla="*/ 532163 h 709134"/>
              <a:gd name="connsiteX57" fmla="*/ 72205 w 1304880"/>
              <a:gd name="connsiteY57" fmla="*/ 517994 h 709134"/>
              <a:gd name="connsiteX58" fmla="*/ 66933 w 1304880"/>
              <a:gd name="connsiteY58" fmla="*/ 513369 h 709134"/>
              <a:gd name="connsiteX59" fmla="*/ 101415 w 1304880"/>
              <a:gd name="connsiteY59" fmla="*/ 368485 h 709134"/>
              <a:gd name="connsiteX60" fmla="*/ 141459 w 1304880"/>
              <a:gd name="connsiteY60" fmla="*/ 349204 h 709134"/>
              <a:gd name="connsiteX61" fmla="*/ 161808 w 1304880"/>
              <a:gd name="connsiteY61" fmla="*/ 347312 h 709134"/>
              <a:gd name="connsiteX62" fmla="*/ 152470 w 1304880"/>
              <a:gd name="connsiteY62" fmla="*/ 326280 h 709134"/>
              <a:gd name="connsiteX63" fmla="*/ 197681 w 1304880"/>
              <a:gd name="connsiteY63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17277 w 1304880"/>
              <a:gd name="connsiteY40" fmla="*/ 299243 h 709134"/>
              <a:gd name="connsiteX41" fmla="*/ 790826 w 1304880"/>
              <a:gd name="connsiteY41" fmla="*/ 326654 h 709134"/>
              <a:gd name="connsiteX42" fmla="*/ 746086 w 1304880"/>
              <a:gd name="connsiteY42" fmla="*/ 336645 h 709134"/>
              <a:gd name="connsiteX43" fmla="*/ 669775 w 1304880"/>
              <a:gd name="connsiteY43" fmla="*/ 334520 h 709134"/>
              <a:gd name="connsiteX44" fmla="*/ 541570 w 1304880"/>
              <a:gd name="connsiteY44" fmla="*/ 372188 h 709134"/>
              <a:gd name="connsiteX45" fmla="*/ 434442 w 1304880"/>
              <a:gd name="connsiteY45" fmla="*/ 396005 h 709134"/>
              <a:gd name="connsiteX46" fmla="*/ 401015 w 1304880"/>
              <a:gd name="connsiteY46" fmla="*/ 419256 h 709134"/>
              <a:gd name="connsiteX47" fmla="*/ 305014 w 1304880"/>
              <a:gd name="connsiteY47" fmla="*/ 419917 h 709134"/>
              <a:gd name="connsiteX48" fmla="*/ 288776 w 1304880"/>
              <a:gd name="connsiteY48" fmla="*/ 427383 h 709134"/>
              <a:gd name="connsiteX49" fmla="*/ 215225 w 1304880"/>
              <a:gd name="connsiteY49" fmla="*/ 527150 h 709134"/>
              <a:gd name="connsiteX50" fmla="*/ 175182 w 1304880"/>
              <a:gd name="connsiteY50" fmla="*/ 546431 h 709134"/>
              <a:gd name="connsiteX51" fmla="*/ 168835 w 1304880"/>
              <a:gd name="connsiteY51" fmla="*/ 547021 h 709134"/>
              <a:gd name="connsiteX52" fmla="*/ 176970 w 1304880"/>
              <a:gd name="connsiteY52" fmla="*/ 554590 h 709134"/>
              <a:gd name="connsiteX53" fmla="*/ 154543 w 1304880"/>
              <a:gd name="connsiteY53" fmla="*/ 690828 h 709134"/>
              <a:gd name="connsiteX54" fmla="*/ 18305 w 1304880"/>
              <a:gd name="connsiteY54" fmla="*/ 668401 h 709134"/>
              <a:gd name="connsiteX55" fmla="*/ 40733 w 1304880"/>
              <a:gd name="connsiteY55" fmla="*/ 532163 h 709134"/>
              <a:gd name="connsiteX56" fmla="*/ 72205 w 1304880"/>
              <a:gd name="connsiteY56" fmla="*/ 517994 h 709134"/>
              <a:gd name="connsiteX57" fmla="*/ 66933 w 1304880"/>
              <a:gd name="connsiteY57" fmla="*/ 513369 h 709134"/>
              <a:gd name="connsiteX58" fmla="*/ 101415 w 1304880"/>
              <a:gd name="connsiteY58" fmla="*/ 368485 h 709134"/>
              <a:gd name="connsiteX59" fmla="*/ 141459 w 1304880"/>
              <a:gd name="connsiteY59" fmla="*/ 349204 h 709134"/>
              <a:gd name="connsiteX60" fmla="*/ 161808 w 1304880"/>
              <a:gd name="connsiteY60" fmla="*/ 347312 h 709134"/>
              <a:gd name="connsiteX61" fmla="*/ 152470 w 1304880"/>
              <a:gd name="connsiteY61" fmla="*/ 326280 h 709134"/>
              <a:gd name="connsiteX62" fmla="*/ 197681 w 1304880"/>
              <a:gd name="connsiteY62" fmla="*/ 211518 h 709134"/>
              <a:gd name="connsiteX0" fmla="*/ 197681 w 1304880"/>
              <a:gd name="connsiteY0" fmla="*/ 211518 h 709134"/>
              <a:gd name="connsiteX1" fmla="*/ 320880 w 1304880"/>
              <a:gd name="connsiteY1" fmla="*/ 205480 h 709134"/>
              <a:gd name="connsiteX2" fmla="*/ 340070 w 1304880"/>
              <a:gd name="connsiteY2" fmla="*/ 223149 h 709134"/>
              <a:gd name="connsiteX3" fmla="*/ 351664 w 1304880"/>
              <a:gd name="connsiteY3" fmla="*/ 199576 h 709134"/>
              <a:gd name="connsiteX4" fmla="*/ 390284 w 1304880"/>
              <a:gd name="connsiteY4" fmla="*/ 161280 h 709134"/>
              <a:gd name="connsiteX5" fmla="*/ 488257 w 1304880"/>
              <a:gd name="connsiteY5" fmla="*/ 130487 h 709134"/>
              <a:gd name="connsiteX6" fmla="*/ 501995 w 1304880"/>
              <a:gd name="connsiteY6" fmla="*/ 133915 h 709134"/>
              <a:gd name="connsiteX7" fmla="*/ 503152 w 1304880"/>
              <a:gd name="connsiteY7" fmla="*/ 119803 h 709134"/>
              <a:gd name="connsiteX8" fmla="*/ 563724 w 1304880"/>
              <a:gd name="connsiteY8" fmla="*/ 36871 h 709134"/>
              <a:gd name="connsiteX9" fmla="*/ 661697 w 1304880"/>
              <a:gd name="connsiteY9" fmla="*/ 6079 h 709134"/>
              <a:gd name="connsiteX10" fmla="*/ 678657 w 1304880"/>
              <a:gd name="connsiteY10" fmla="*/ 10311 h 709134"/>
              <a:gd name="connsiteX11" fmla="*/ 686004 w 1304880"/>
              <a:gd name="connsiteY11" fmla="*/ 6640 h 709134"/>
              <a:gd name="connsiteX12" fmla="*/ 789277 w 1304880"/>
              <a:gd name="connsiteY12" fmla="*/ 16687 h 709134"/>
              <a:gd name="connsiteX13" fmla="*/ 813187 w 1304880"/>
              <a:gd name="connsiteY13" fmla="*/ 39429 h 709134"/>
              <a:gd name="connsiteX14" fmla="*/ 814352 w 1304880"/>
              <a:gd name="connsiteY14" fmla="*/ 38847 h 709134"/>
              <a:gd name="connsiteX15" fmla="*/ 941651 w 1304880"/>
              <a:gd name="connsiteY15" fmla="*/ 71746 h 709134"/>
              <a:gd name="connsiteX16" fmla="*/ 952881 w 1304880"/>
              <a:gd name="connsiteY16" fmla="*/ 100426 h 709134"/>
              <a:gd name="connsiteX17" fmla="*/ 963513 w 1304880"/>
              <a:gd name="connsiteY17" fmla="*/ 99028 h 709134"/>
              <a:gd name="connsiteX18" fmla="*/ 1041494 w 1304880"/>
              <a:gd name="connsiteY18" fmla="*/ 138413 h 709134"/>
              <a:gd name="connsiteX19" fmla="*/ 1055644 w 1304880"/>
              <a:gd name="connsiteY19" fmla="*/ 174547 h 709134"/>
              <a:gd name="connsiteX20" fmla="*/ 1091297 w 1304880"/>
              <a:gd name="connsiteY20" fmla="*/ 169858 h 709134"/>
              <a:gd name="connsiteX21" fmla="*/ 1169278 w 1304880"/>
              <a:gd name="connsiteY21" fmla="*/ 209243 h 709134"/>
              <a:gd name="connsiteX22" fmla="*/ 1185319 w 1304880"/>
              <a:gd name="connsiteY22" fmla="*/ 250208 h 709134"/>
              <a:gd name="connsiteX23" fmla="*/ 1185164 w 1304880"/>
              <a:gd name="connsiteY23" fmla="*/ 252099 h 709134"/>
              <a:gd name="connsiteX24" fmla="*/ 1209516 w 1304880"/>
              <a:gd name="connsiteY24" fmla="*/ 257862 h 709134"/>
              <a:gd name="connsiteX25" fmla="*/ 1246528 w 1304880"/>
              <a:gd name="connsiteY25" fmla="*/ 288635 h 709134"/>
              <a:gd name="connsiteX26" fmla="*/ 1263813 w 1304880"/>
              <a:gd name="connsiteY26" fmla="*/ 333557 h 709134"/>
              <a:gd name="connsiteX27" fmla="*/ 1263048 w 1304880"/>
              <a:gd name="connsiteY27" fmla="*/ 341674 h 709134"/>
              <a:gd name="connsiteX28" fmla="*/ 1271305 w 1304880"/>
              <a:gd name="connsiteY28" fmla="*/ 345987 h 709134"/>
              <a:gd name="connsiteX29" fmla="*/ 1304880 w 1304880"/>
              <a:gd name="connsiteY29" fmla="*/ 408782 h 709134"/>
              <a:gd name="connsiteX30" fmla="*/ 1190247 w 1304880"/>
              <a:gd name="connsiteY30" fmla="*/ 497587 h 709134"/>
              <a:gd name="connsiteX31" fmla="*/ 1157815 w 1304880"/>
              <a:gd name="connsiteY31" fmla="*/ 492514 h 709134"/>
              <a:gd name="connsiteX32" fmla="*/ 1136423 w 1304880"/>
              <a:gd name="connsiteY32" fmla="*/ 503303 h 709134"/>
              <a:gd name="connsiteX33" fmla="*/ 995499 w 1304880"/>
              <a:gd name="connsiteY33" fmla="*/ 468697 h 709134"/>
              <a:gd name="connsiteX34" fmla="*/ 978215 w 1304880"/>
              <a:gd name="connsiteY34" fmla="*/ 423774 h 709134"/>
              <a:gd name="connsiteX35" fmla="*/ 980655 w 1304880"/>
              <a:gd name="connsiteY35" fmla="*/ 397873 h 709134"/>
              <a:gd name="connsiteX36" fmla="*/ 969087 w 1304880"/>
              <a:gd name="connsiteY36" fmla="*/ 392926 h 709134"/>
              <a:gd name="connsiteX37" fmla="*/ 945062 w 1304880"/>
              <a:gd name="connsiteY37" fmla="*/ 370074 h 709134"/>
              <a:gd name="connsiteX38" fmla="*/ 930912 w 1304880"/>
              <a:gd name="connsiteY38" fmla="*/ 333939 h 709134"/>
              <a:gd name="connsiteX39" fmla="*/ 895258 w 1304880"/>
              <a:gd name="connsiteY39" fmla="*/ 338628 h 709134"/>
              <a:gd name="connsiteX40" fmla="*/ 840326 w 1304880"/>
              <a:gd name="connsiteY40" fmla="*/ 335460 h 709134"/>
              <a:gd name="connsiteX41" fmla="*/ 790826 w 1304880"/>
              <a:gd name="connsiteY41" fmla="*/ 326654 h 709134"/>
              <a:gd name="connsiteX42" fmla="*/ 746086 w 1304880"/>
              <a:gd name="connsiteY42" fmla="*/ 336645 h 709134"/>
              <a:gd name="connsiteX43" fmla="*/ 669775 w 1304880"/>
              <a:gd name="connsiteY43" fmla="*/ 334520 h 709134"/>
              <a:gd name="connsiteX44" fmla="*/ 541570 w 1304880"/>
              <a:gd name="connsiteY44" fmla="*/ 372188 h 709134"/>
              <a:gd name="connsiteX45" fmla="*/ 434442 w 1304880"/>
              <a:gd name="connsiteY45" fmla="*/ 396005 h 709134"/>
              <a:gd name="connsiteX46" fmla="*/ 401015 w 1304880"/>
              <a:gd name="connsiteY46" fmla="*/ 419256 h 709134"/>
              <a:gd name="connsiteX47" fmla="*/ 305014 w 1304880"/>
              <a:gd name="connsiteY47" fmla="*/ 419917 h 709134"/>
              <a:gd name="connsiteX48" fmla="*/ 288776 w 1304880"/>
              <a:gd name="connsiteY48" fmla="*/ 427383 h 709134"/>
              <a:gd name="connsiteX49" fmla="*/ 215225 w 1304880"/>
              <a:gd name="connsiteY49" fmla="*/ 527150 h 709134"/>
              <a:gd name="connsiteX50" fmla="*/ 175182 w 1304880"/>
              <a:gd name="connsiteY50" fmla="*/ 546431 h 709134"/>
              <a:gd name="connsiteX51" fmla="*/ 168835 w 1304880"/>
              <a:gd name="connsiteY51" fmla="*/ 547021 h 709134"/>
              <a:gd name="connsiteX52" fmla="*/ 176970 w 1304880"/>
              <a:gd name="connsiteY52" fmla="*/ 554590 h 709134"/>
              <a:gd name="connsiteX53" fmla="*/ 154543 w 1304880"/>
              <a:gd name="connsiteY53" fmla="*/ 690828 h 709134"/>
              <a:gd name="connsiteX54" fmla="*/ 18305 w 1304880"/>
              <a:gd name="connsiteY54" fmla="*/ 668401 h 709134"/>
              <a:gd name="connsiteX55" fmla="*/ 40733 w 1304880"/>
              <a:gd name="connsiteY55" fmla="*/ 532163 h 709134"/>
              <a:gd name="connsiteX56" fmla="*/ 72205 w 1304880"/>
              <a:gd name="connsiteY56" fmla="*/ 517994 h 709134"/>
              <a:gd name="connsiteX57" fmla="*/ 66933 w 1304880"/>
              <a:gd name="connsiteY57" fmla="*/ 513369 h 709134"/>
              <a:gd name="connsiteX58" fmla="*/ 101415 w 1304880"/>
              <a:gd name="connsiteY58" fmla="*/ 368485 h 709134"/>
              <a:gd name="connsiteX59" fmla="*/ 141459 w 1304880"/>
              <a:gd name="connsiteY59" fmla="*/ 349204 h 709134"/>
              <a:gd name="connsiteX60" fmla="*/ 161808 w 1304880"/>
              <a:gd name="connsiteY60" fmla="*/ 347312 h 709134"/>
              <a:gd name="connsiteX61" fmla="*/ 152470 w 1304880"/>
              <a:gd name="connsiteY61" fmla="*/ 326280 h 709134"/>
              <a:gd name="connsiteX62" fmla="*/ 197681 w 1304880"/>
              <a:gd name="connsiteY62" fmla="*/ 211518 h 709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304880" h="709134">
                <a:moveTo>
                  <a:pt x="197681" y="211518"/>
                </a:moveTo>
                <a:cubicBezTo>
                  <a:pt x="235535" y="184366"/>
                  <a:pt x="284092" y="183485"/>
                  <a:pt x="320880" y="205480"/>
                </a:cubicBezTo>
                <a:lnTo>
                  <a:pt x="340070" y="223149"/>
                </a:lnTo>
                <a:lnTo>
                  <a:pt x="351664" y="199576"/>
                </a:lnTo>
                <a:cubicBezTo>
                  <a:pt x="361846" y="185451"/>
                  <a:pt x="374805" y="172383"/>
                  <a:pt x="390284" y="161280"/>
                </a:cubicBezTo>
                <a:cubicBezTo>
                  <a:pt x="421242" y="139074"/>
                  <a:pt x="456415" y="128932"/>
                  <a:pt x="488257" y="130487"/>
                </a:cubicBezTo>
                <a:lnTo>
                  <a:pt x="501995" y="133915"/>
                </a:lnTo>
                <a:cubicBezTo>
                  <a:pt x="502381" y="129211"/>
                  <a:pt x="502766" y="124507"/>
                  <a:pt x="503152" y="119803"/>
                </a:cubicBezTo>
                <a:cubicBezTo>
                  <a:pt x="511885" y="89144"/>
                  <a:pt x="532766" y="59077"/>
                  <a:pt x="563724" y="36871"/>
                </a:cubicBezTo>
                <a:cubicBezTo>
                  <a:pt x="594682" y="14665"/>
                  <a:pt x="629855" y="4524"/>
                  <a:pt x="661697" y="6079"/>
                </a:cubicBezTo>
                <a:lnTo>
                  <a:pt x="678657" y="10311"/>
                </a:lnTo>
                <a:lnTo>
                  <a:pt x="686004" y="6640"/>
                </a:lnTo>
                <a:cubicBezTo>
                  <a:pt x="723451" y="-4872"/>
                  <a:pt x="761458" y="-1349"/>
                  <a:pt x="789277" y="16687"/>
                </a:cubicBezTo>
                <a:lnTo>
                  <a:pt x="813187" y="39429"/>
                </a:lnTo>
                <a:lnTo>
                  <a:pt x="814352" y="38847"/>
                </a:lnTo>
                <a:cubicBezTo>
                  <a:pt x="864282" y="23497"/>
                  <a:pt x="915205" y="34878"/>
                  <a:pt x="941651" y="71746"/>
                </a:cubicBezTo>
                <a:lnTo>
                  <a:pt x="952881" y="100426"/>
                </a:lnTo>
                <a:lnTo>
                  <a:pt x="963513" y="99028"/>
                </a:lnTo>
                <a:cubicBezTo>
                  <a:pt x="995354" y="100583"/>
                  <a:pt x="1023864" y="113834"/>
                  <a:pt x="1041494" y="138413"/>
                </a:cubicBezTo>
                <a:lnTo>
                  <a:pt x="1055644" y="174547"/>
                </a:lnTo>
                <a:lnTo>
                  <a:pt x="1091297" y="169858"/>
                </a:lnTo>
                <a:cubicBezTo>
                  <a:pt x="1123138" y="171413"/>
                  <a:pt x="1151648" y="184664"/>
                  <a:pt x="1169278" y="209243"/>
                </a:cubicBezTo>
                <a:cubicBezTo>
                  <a:pt x="1178093" y="221532"/>
                  <a:pt x="1183354" y="235490"/>
                  <a:pt x="1185319" y="250208"/>
                </a:cubicBezTo>
                <a:cubicBezTo>
                  <a:pt x="1185267" y="250838"/>
                  <a:pt x="1185216" y="251469"/>
                  <a:pt x="1185164" y="252099"/>
                </a:cubicBezTo>
                <a:lnTo>
                  <a:pt x="1209516" y="257862"/>
                </a:lnTo>
                <a:cubicBezTo>
                  <a:pt x="1224212" y="264939"/>
                  <a:pt x="1236898" y="275209"/>
                  <a:pt x="1246528" y="288635"/>
                </a:cubicBezTo>
                <a:cubicBezTo>
                  <a:pt x="1256158" y="302060"/>
                  <a:pt x="1261820" y="317369"/>
                  <a:pt x="1263813" y="333557"/>
                </a:cubicBezTo>
                <a:lnTo>
                  <a:pt x="1263048" y="341674"/>
                </a:lnTo>
                <a:lnTo>
                  <a:pt x="1271305" y="345987"/>
                </a:lnTo>
                <a:cubicBezTo>
                  <a:pt x="1292049" y="362058"/>
                  <a:pt x="1304880" y="384259"/>
                  <a:pt x="1304880" y="408782"/>
                </a:cubicBezTo>
                <a:cubicBezTo>
                  <a:pt x="1304880" y="457828"/>
                  <a:pt x="1253557" y="497587"/>
                  <a:pt x="1190247" y="497587"/>
                </a:cubicBezTo>
                <a:lnTo>
                  <a:pt x="1157815" y="492514"/>
                </a:lnTo>
                <a:lnTo>
                  <a:pt x="1136423" y="503303"/>
                </a:lnTo>
                <a:cubicBezTo>
                  <a:pt x="1080786" y="520856"/>
                  <a:pt x="1024389" y="508972"/>
                  <a:pt x="995499" y="468697"/>
                </a:cubicBezTo>
                <a:cubicBezTo>
                  <a:pt x="985870" y="455272"/>
                  <a:pt x="980208" y="439963"/>
                  <a:pt x="978215" y="423774"/>
                </a:cubicBezTo>
                <a:lnTo>
                  <a:pt x="980655" y="397873"/>
                </a:lnTo>
                <a:lnTo>
                  <a:pt x="969087" y="392926"/>
                </a:lnTo>
                <a:cubicBezTo>
                  <a:pt x="959814" y="386915"/>
                  <a:pt x="951673" y="379291"/>
                  <a:pt x="945062" y="370074"/>
                </a:cubicBezTo>
                <a:lnTo>
                  <a:pt x="930912" y="333939"/>
                </a:lnTo>
                <a:lnTo>
                  <a:pt x="895258" y="338628"/>
                </a:lnTo>
                <a:cubicBezTo>
                  <a:pt x="863417" y="337073"/>
                  <a:pt x="857957" y="360039"/>
                  <a:pt x="840326" y="335460"/>
                </a:cubicBezTo>
                <a:lnTo>
                  <a:pt x="790826" y="326654"/>
                </a:lnTo>
                <a:lnTo>
                  <a:pt x="746086" y="336645"/>
                </a:lnTo>
                <a:lnTo>
                  <a:pt x="669775" y="334520"/>
                </a:lnTo>
                <a:cubicBezTo>
                  <a:pt x="652910" y="356686"/>
                  <a:pt x="580792" y="361941"/>
                  <a:pt x="541570" y="372188"/>
                </a:cubicBezTo>
                <a:cubicBezTo>
                  <a:pt x="502348" y="382435"/>
                  <a:pt x="474376" y="415743"/>
                  <a:pt x="434442" y="396005"/>
                </a:cubicBezTo>
                <a:lnTo>
                  <a:pt x="401015" y="419256"/>
                </a:lnTo>
                <a:lnTo>
                  <a:pt x="305014" y="419917"/>
                </a:lnTo>
                <a:lnTo>
                  <a:pt x="288776" y="427383"/>
                </a:lnTo>
                <a:cubicBezTo>
                  <a:pt x="295327" y="465808"/>
                  <a:pt x="234157" y="507309"/>
                  <a:pt x="215225" y="527150"/>
                </a:cubicBezTo>
                <a:cubicBezTo>
                  <a:pt x="196293" y="546991"/>
                  <a:pt x="188995" y="542603"/>
                  <a:pt x="175182" y="546431"/>
                </a:cubicBezTo>
                <a:lnTo>
                  <a:pt x="168835" y="547021"/>
                </a:lnTo>
                <a:lnTo>
                  <a:pt x="176970" y="554590"/>
                </a:lnTo>
                <a:cubicBezTo>
                  <a:pt x="208398" y="598404"/>
                  <a:pt x="198357" y="659400"/>
                  <a:pt x="154543" y="690828"/>
                </a:cubicBezTo>
                <a:cubicBezTo>
                  <a:pt x="110729" y="722256"/>
                  <a:pt x="49733" y="712215"/>
                  <a:pt x="18305" y="668401"/>
                </a:cubicBezTo>
                <a:cubicBezTo>
                  <a:pt x="-13122" y="624587"/>
                  <a:pt x="-3081" y="563591"/>
                  <a:pt x="40733" y="532163"/>
                </a:cubicBezTo>
                <a:lnTo>
                  <a:pt x="72205" y="517994"/>
                </a:lnTo>
                <a:lnTo>
                  <a:pt x="66933" y="513369"/>
                </a:lnTo>
                <a:cubicBezTo>
                  <a:pt x="35506" y="469556"/>
                  <a:pt x="50944" y="404688"/>
                  <a:pt x="101415" y="368485"/>
                </a:cubicBezTo>
                <a:cubicBezTo>
                  <a:pt x="114033" y="359435"/>
                  <a:pt x="127646" y="353032"/>
                  <a:pt x="141459" y="349204"/>
                </a:cubicBezTo>
                <a:lnTo>
                  <a:pt x="161808" y="347312"/>
                </a:lnTo>
                <a:lnTo>
                  <a:pt x="152470" y="326280"/>
                </a:lnTo>
                <a:cubicBezTo>
                  <a:pt x="143428" y="284383"/>
                  <a:pt x="159828" y="238670"/>
                  <a:pt x="197681" y="211518"/>
                </a:cubicBezTo>
                <a:close/>
              </a:path>
            </a:pathLst>
          </a:custGeom>
          <a:solidFill>
            <a:srgbClr val="D8E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任意多边形 300"/>
          <p:cNvSpPr/>
          <p:nvPr/>
        </p:nvSpPr>
        <p:spPr>
          <a:xfrm flipH="1">
            <a:off x="2683942" y="4251091"/>
            <a:ext cx="1200671" cy="917899"/>
          </a:xfrm>
          <a:custGeom>
            <a:avLst/>
            <a:gdLst>
              <a:gd name="connsiteX0" fmla="*/ 1000125 w 1178719"/>
              <a:gd name="connsiteY0" fmla="*/ 561975 h 878681"/>
              <a:gd name="connsiteX1" fmla="*/ 1150144 w 1178719"/>
              <a:gd name="connsiteY1" fmla="*/ 569118 h 878681"/>
              <a:gd name="connsiteX2" fmla="*/ 1178719 w 1178719"/>
              <a:gd name="connsiteY2" fmla="*/ 745331 h 878681"/>
              <a:gd name="connsiteX3" fmla="*/ 992982 w 1178719"/>
              <a:gd name="connsiteY3" fmla="*/ 731043 h 878681"/>
              <a:gd name="connsiteX4" fmla="*/ 340519 w 1178719"/>
              <a:gd name="connsiteY4" fmla="*/ 878681 h 878681"/>
              <a:gd name="connsiteX5" fmla="*/ 0 w 1178719"/>
              <a:gd name="connsiteY5" fmla="*/ 328612 h 878681"/>
              <a:gd name="connsiteX6" fmla="*/ 33338 w 1178719"/>
              <a:gd name="connsiteY6" fmla="*/ 73818 h 878681"/>
              <a:gd name="connsiteX7" fmla="*/ 381000 w 1178719"/>
              <a:gd name="connsiteY7" fmla="*/ 0 h 878681"/>
              <a:gd name="connsiteX8" fmla="*/ 592932 w 1178719"/>
              <a:gd name="connsiteY8" fmla="*/ 52387 h 878681"/>
              <a:gd name="connsiteX9" fmla="*/ 819150 w 1178719"/>
              <a:gd name="connsiteY9" fmla="*/ 171450 h 878681"/>
              <a:gd name="connsiteX10" fmla="*/ 973932 w 1178719"/>
              <a:gd name="connsiteY10" fmla="*/ 307181 h 878681"/>
              <a:gd name="connsiteX11" fmla="*/ 1062038 w 1178719"/>
              <a:gd name="connsiteY11" fmla="*/ 431006 h 878681"/>
              <a:gd name="connsiteX12" fmla="*/ 1000125 w 1178719"/>
              <a:gd name="connsiteY12" fmla="*/ 561975 h 878681"/>
              <a:gd name="connsiteX0" fmla="*/ 1000125 w 1178719"/>
              <a:gd name="connsiteY0" fmla="*/ 561975 h 916032"/>
              <a:gd name="connsiteX1" fmla="*/ 1150144 w 1178719"/>
              <a:gd name="connsiteY1" fmla="*/ 569118 h 916032"/>
              <a:gd name="connsiteX2" fmla="*/ 1178719 w 1178719"/>
              <a:gd name="connsiteY2" fmla="*/ 745331 h 916032"/>
              <a:gd name="connsiteX3" fmla="*/ 992982 w 1178719"/>
              <a:gd name="connsiteY3" fmla="*/ 731043 h 916032"/>
              <a:gd name="connsiteX4" fmla="*/ 340519 w 1178719"/>
              <a:gd name="connsiteY4" fmla="*/ 878681 h 916032"/>
              <a:gd name="connsiteX5" fmla="*/ 0 w 1178719"/>
              <a:gd name="connsiteY5" fmla="*/ 328612 h 916032"/>
              <a:gd name="connsiteX6" fmla="*/ 33338 w 1178719"/>
              <a:gd name="connsiteY6" fmla="*/ 73818 h 916032"/>
              <a:gd name="connsiteX7" fmla="*/ 381000 w 1178719"/>
              <a:gd name="connsiteY7" fmla="*/ 0 h 916032"/>
              <a:gd name="connsiteX8" fmla="*/ 592932 w 1178719"/>
              <a:gd name="connsiteY8" fmla="*/ 52387 h 916032"/>
              <a:gd name="connsiteX9" fmla="*/ 819150 w 1178719"/>
              <a:gd name="connsiteY9" fmla="*/ 171450 h 916032"/>
              <a:gd name="connsiteX10" fmla="*/ 973932 w 1178719"/>
              <a:gd name="connsiteY10" fmla="*/ 307181 h 916032"/>
              <a:gd name="connsiteX11" fmla="*/ 1062038 w 1178719"/>
              <a:gd name="connsiteY11" fmla="*/ 431006 h 916032"/>
              <a:gd name="connsiteX12" fmla="*/ 1000125 w 1178719"/>
              <a:gd name="connsiteY12" fmla="*/ 561975 h 916032"/>
              <a:gd name="connsiteX0" fmla="*/ 1000125 w 1178719"/>
              <a:gd name="connsiteY0" fmla="*/ 561975 h 917899"/>
              <a:gd name="connsiteX1" fmla="*/ 1150144 w 1178719"/>
              <a:gd name="connsiteY1" fmla="*/ 569118 h 917899"/>
              <a:gd name="connsiteX2" fmla="*/ 1178719 w 1178719"/>
              <a:gd name="connsiteY2" fmla="*/ 745331 h 917899"/>
              <a:gd name="connsiteX3" fmla="*/ 992982 w 1178719"/>
              <a:gd name="connsiteY3" fmla="*/ 731043 h 917899"/>
              <a:gd name="connsiteX4" fmla="*/ 340519 w 1178719"/>
              <a:gd name="connsiteY4" fmla="*/ 878681 h 917899"/>
              <a:gd name="connsiteX5" fmla="*/ 0 w 1178719"/>
              <a:gd name="connsiteY5" fmla="*/ 328612 h 917899"/>
              <a:gd name="connsiteX6" fmla="*/ 33338 w 1178719"/>
              <a:gd name="connsiteY6" fmla="*/ 73818 h 917899"/>
              <a:gd name="connsiteX7" fmla="*/ 381000 w 1178719"/>
              <a:gd name="connsiteY7" fmla="*/ 0 h 917899"/>
              <a:gd name="connsiteX8" fmla="*/ 592932 w 1178719"/>
              <a:gd name="connsiteY8" fmla="*/ 52387 h 917899"/>
              <a:gd name="connsiteX9" fmla="*/ 819150 w 1178719"/>
              <a:gd name="connsiteY9" fmla="*/ 171450 h 917899"/>
              <a:gd name="connsiteX10" fmla="*/ 973932 w 1178719"/>
              <a:gd name="connsiteY10" fmla="*/ 307181 h 917899"/>
              <a:gd name="connsiteX11" fmla="*/ 1062038 w 1178719"/>
              <a:gd name="connsiteY11" fmla="*/ 431006 h 917899"/>
              <a:gd name="connsiteX12" fmla="*/ 1000125 w 1178719"/>
              <a:gd name="connsiteY12" fmla="*/ 561975 h 917899"/>
              <a:gd name="connsiteX0" fmla="*/ 1000125 w 1178719"/>
              <a:gd name="connsiteY0" fmla="*/ 561975 h 917899"/>
              <a:gd name="connsiteX1" fmla="*/ 1150144 w 1178719"/>
              <a:gd name="connsiteY1" fmla="*/ 569118 h 917899"/>
              <a:gd name="connsiteX2" fmla="*/ 1178719 w 1178719"/>
              <a:gd name="connsiteY2" fmla="*/ 745331 h 917899"/>
              <a:gd name="connsiteX3" fmla="*/ 992982 w 1178719"/>
              <a:gd name="connsiteY3" fmla="*/ 731043 h 917899"/>
              <a:gd name="connsiteX4" fmla="*/ 340519 w 1178719"/>
              <a:gd name="connsiteY4" fmla="*/ 878681 h 917899"/>
              <a:gd name="connsiteX5" fmla="*/ 0 w 1178719"/>
              <a:gd name="connsiteY5" fmla="*/ 328612 h 917899"/>
              <a:gd name="connsiteX6" fmla="*/ 33338 w 1178719"/>
              <a:gd name="connsiteY6" fmla="*/ 73818 h 917899"/>
              <a:gd name="connsiteX7" fmla="*/ 381000 w 1178719"/>
              <a:gd name="connsiteY7" fmla="*/ 0 h 917899"/>
              <a:gd name="connsiteX8" fmla="*/ 592932 w 1178719"/>
              <a:gd name="connsiteY8" fmla="*/ 52387 h 917899"/>
              <a:gd name="connsiteX9" fmla="*/ 819150 w 1178719"/>
              <a:gd name="connsiteY9" fmla="*/ 171450 h 917899"/>
              <a:gd name="connsiteX10" fmla="*/ 973932 w 1178719"/>
              <a:gd name="connsiteY10" fmla="*/ 307181 h 917899"/>
              <a:gd name="connsiteX11" fmla="*/ 1062038 w 1178719"/>
              <a:gd name="connsiteY11" fmla="*/ 431006 h 917899"/>
              <a:gd name="connsiteX12" fmla="*/ 1000125 w 1178719"/>
              <a:gd name="connsiteY12" fmla="*/ 561975 h 917899"/>
              <a:gd name="connsiteX0" fmla="*/ 1000125 w 1178719"/>
              <a:gd name="connsiteY0" fmla="*/ 561975 h 917899"/>
              <a:gd name="connsiteX1" fmla="*/ 1150144 w 1178719"/>
              <a:gd name="connsiteY1" fmla="*/ 569118 h 917899"/>
              <a:gd name="connsiteX2" fmla="*/ 1178719 w 1178719"/>
              <a:gd name="connsiteY2" fmla="*/ 745331 h 917899"/>
              <a:gd name="connsiteX3" fmla="*/ 992982 w 1178719"/>
              <a:gd name="connsiteY3" fmla="*/ 731043 h 917899"/>
              <a:gd name="connsiteX4" fmla="*/ 340519 w 1178719"/>
              <a:gd name="connsiteY4" fmla="*/ 878681 h 917899"/>
              <a:gd name="connsiteX5" fmla="*/ 0 w 1178719"/>
              <a:gd name="connsiteY5" fmla="*/ 328612 h 917899"/>
              <a:gd name="connsiteX6" fmla="*/ 33338 w 1178719"/>
              <a:gd name="connsiteY6" fmla="*/ 73818 h 917899"/>
              <a:gd name="connsiteX7" fmla="*/ 381000 w 1178719"/>
              <a:gd name="connsiteY7" fmla="*/ 0 h 917899"/>
              <a:gd name="connsiteX8" fmla="*/ 592932 w 1178719"/>
              <a:gd name="connsiteY8" fmla="*/ 52387 h 917899"/>
              <a:gd name="connsiteX9" fmla="*/ 819150 w 1178719"/>
              <a:gd name="connsiteY9" fmla="*/ 171450 h 917899"/>
              <a:gd name="connsiteX10" fmla="*/ 973932 w 1178719"/>
              <a:gd name="connsiteY10" fmla="*/ 307181 h 917899"/>
              <a:gd name="connsiteX11" fmla="*/ 1062038 w 1178719"/>
              <a:gd name="connsiteY11" fmla="*/ 431006 h 917899"/>
              <a:gd name="connsiteX12" fmla="*/ 1000125 w 1178719"/>
              <a:gd name="connsiteY12" fmla="*/ 561975 h 917899"/>
              <a:gd name="connsiteX0" fmla="*/ 1000125 w 1191427"/>
              <a:gd name="connsiteY0" fmla="*/ 561975 h 917899"/>
              <a:gd name="connsiteX1" fmla="*/ 1150144 w 1191427"/>
              <a:gd name="connsiteY1" fmla="*/ 569118 h 917899"/>
              <a:gd name="connsiteX2" fmla="*/ 1178719 w 1191427"/>
              <a:gd name="connsiteY2" fmla="*/ 745331 h 917899"/>
              <a:gd name="connsiteX3" fmla="*/ 992982 w 1191427"/>
              <a:gd name="connsiteY3" fmla="*/ 731043 h 917899"/>
              <a:gd name="connsiteX4" fmla="*/ 340519 w 1191427"/>
              <a:gd name="connsiteY4" fmla="*/ 878681 h 917899"/>
              <a:gd name="connsiteX5" fmla="*/ 0 w 1191427"/>
              <a:gd name="connsiteY5" fmla="*/ 328612 h 917899"/>
              <a:gd name="connsiteX6" fmla="*/ 33338 w 1191427"/>
              <a:gd name="connsiteY6" fmla="*/ 73818 h 917899"/>
              <a:gd name="connsiteX7" fmla="*/ 381000 w 1191427"/>
              <a:gd name="connsiteY7" fmla="*/ 0 h 917899"/>
              <a:gd name="connsiteX8" fmla="*/ 592932 w 1191427"/>
              <a:gd name="connsiteY8" fmla="*/ 52387 h 917899"/>
              <a:gd name="connsiteX9" fmla="*/ 819150 w 1191427"/>
              <a:gd name="connsiteY9" fmla="*/ 171450 h 917899"/>
              <a:gd name="connsiteX10" fmla="*/ 973932 w 1191427"/>
              <a:gd name="connsiteY10" fmla="*/ 307181 h 917899"/>
              <a:gd name="connsiteX11" fmla="*/ 1062038 w 1191427"/>
              <a:gd name="connsiteY11" fmla="*/ 431006 h 917899"/>
              <a:gd name="connsiteX12" fmla="*/ 1000125 w 1191427"/>
              <a:gd name="connsiteY12" fmla="*/ 561975 h 917899"/>
              <a:gd name="connsiteX0" fmla="*/ 1000125 w 1202834"/>
              <a:gd name="connsiteY0" fmla="*/ 561975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19150 w 1202834"/>
              <a:gd name="connsiteY9" fmla="*/ 171450 h 917899"/>
              <a:gd name="connsiteX10" fmla="*/ 973932 w 1202834"/>
              <a:gd name="connsiteY10" fmla="*/ 307181 h 917899"/>
              <a:gd name="connsiteX11" fmla="*/ 1062038 w 1202834"/>
              <a:gd name="connsiteY11" fmla="*/ 431006 h 917899"/>
              <a:gd name="connsiteX12" fmla="*/ 1000125 w 1202834"/>
              <a:gd name="connsiteY12" fmla="*/ 561975 h 917899"/>
              <a:gd name="connsiteX0" fmla="*/ 1000125 w 1202834"/>
              <a:gd name="connsiteY0" fmla="*/ 561975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19150 w 1202834"/>
              <a:gd name="connsiteY9" fmla="*/ 171450 h 917899"/>
              <a:gd name="connsiteX10" fmla="*/ 973932 w 1202834"/>
              <a:gd name="connsiteY10" fmla="*/ 307181 h 917899"/>
              <a:gd name="connsiteX11" fmla="*/ 1062038 w 1202834"/>
              <a:gd name="connsiteY11" fmla="*/ 431006 h 917899"/>
              <a:gd name="connsiteX12" fmla="*/ 1000125 w 1202834"/>
              <a:gd name="connsiteY12" fmla="*/ 561975 h 917899"/>
              <a:gd name="connsiteX0" fmla="*/ 1000125 w 1202834"/>
              <a:gd name="connsiteY0" fmla="*/ 561975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19150 w 1202834"/>
              <a:gd name="connsiteY9" fmla="*/ 171450 h 917899"/>
              <a:gd name="connsiteX10" fmla="*/ 973932 w 1202834"/>
              <a:gd name="connsiteY10" fmla="*/ 307181 h 917899"/>
              <a:gd name="connsiteX11" fmla="*/ 985838 w 1202834"/>
              <a:gd name="connsiteY11" fmla="*/ 469106 h 917899"/>
              <a:gd name="connsiteX12" fmla="*/ 1000125 w 1202834"/>
              <a:gd name="connsiteY12" fmla="*/ 561975 h 917899"/>
              <a:gd name="connsiteX0" fmla="*/ 1000125 w 1202834"/>
              <a:gd name="connsiteY0" fmla="*/ 561975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19150 w 1202834"/>
              <a:gd name="connsiteY9" fmla="*/ 171450 h 917899"/>
              <a:gd name="connsiteX10" fmla="*/ 973932 w 1202834"/>
              <a:gd name="connsiteY10" fmla="*/ 307181 h 917899"/>
              <a:gd name="connsiteX11" fmla="*/ 1050132 w 1202834"/>
              <a:gd name="connsiteY11" fmla="*/ 450056 h 917899"/>
              <a:gd name="connsiteX12" fmla="*/ 1000125 w 1202834"/>
              <a:gd name="connsiteY12" fmla="*/ 561975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19150 w 1202834"/>
              <a:gd name="connsiteY9" fmla="*/ 171450 h 917899"/>
              <a:gd name="connsiteX10" fmla="*/ 973932 w 1202834"/>
              <a:gd name="connsiteY10" fmla="*/ 307181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19150 w 1202834"/>
              <a:gd name="connsiteY9" fmla="*/ 171450 h 917899"/>
              <a:gd name="connsiteX10" fmla="*/ 973932 w 1202834"/>
              <a:gd name="connsiteY10" fmla="*/ 307181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19150 w 1202834"/>
              <a:gd name="connsiteY9" fmla="*/ 171450 h 917899"/>
              <a:gd name="connsiteX10" fmla="*/ 895351 w 1202834"/>
              <a:gd name="connsiteY10" fmla="*/ 350043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19150 w 1202834"/>
              <a:gd name="connsiteY9" fmla="*/ 171450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790575 w 1202834"/>
              <a:gd name="connsiteY9" fmla="*/ 240507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21531 w 1202834"/>
              <a:gd name="connsiteY9" fmla="*/ 180975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21531 w 1202834"/>
              <a:gd name="connsiteY9" fmla="*/ 180975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21531 w 1202834"/>
              <a:gd name="connsiteY9" fmla="*/ 180975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21531 w 1202834"/>
              <a:gd name="connsiteY9" fmla="*/ 180975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21531 w 1202834"/>
              <a:gd name="connsiteY9" fmla="*/ 180975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21531 w 1202834"/>
              <a:gd name="connsiteY9" fmla="*/ 180975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21531 w 1202834"/>
              <a:gd name="connsiteY9" fmla="*/ 180975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21531 w 1202834"/>
              <a:gd name="connsiteY9" fmla="*/ 180975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21531 w 1202834"/>
              <a:gd name="connsiteY9" fmla="*/ 180975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456 w 1202834"/>
              <a:gd name="connsiteY0" fmla="*/ 571500 h 917899"/>
              <a:gd name="connsiteX1" fmla="*/ 1150144 w 1202834"/>
              <a:gd name="connsiteY1" fmla="*/ 569118 h 917899"/>
              <a:gd name="connsiteX2" fmla="*/ 1178719 w 1202834"/>
              <a:gd name="connsiteY2" fmla="*/ 745331 h 917899"/>
              <a:gd name="connsiteX3" fmla="*/ 992982 w 1202834"/>
              <a:gd name="connsiteY3" fmla="*/ 731043 h 917899"/>
              <a:gd name="connsiteX4" fmla="*/ 340519 w 1202834"/>
              <a:gd name="connsiteY4" fmla="*/ 878681 h 917899"/>
              <a:gd name="connsiteX5" fmla="*/ 0 w 1202834"/>
              <a:gd name="connsiteY5" fmla="*/ 328612 h 917899"/>
              <a:gd name="connsiteX6" fmla="*/ 33338 w 1202834"/>
              <a:gd name="connsiteY6" fmla="*/ 73818 h 917899"/>
              <a:gd name="connsiteX7" fmla="*/ 381000 w 1202834"/>
              <a:gd name="connsiteY7" fmla="*/ 0 h 917899"/>
              <a:gd name="connsiteX8" fmla="*/ 592932 w 1202834"/>
              <a:gd name="connsiteY8" fmla="*/ 52387 h 917899"/>
              <a:gd name="connsiteX9" fmla="*/ 821531 w 1202834"/>
              <a:gd name="connsiteY9" fmla="*/ 180975 h 917899"/>
              <a:gd name="connsiteX10" fmla="*/ 971551 w 1202834"/>
              <a:gd name="connsiteY10" fmla="*/ 319087 h 917899"/>
              <a:gd name="connsiteX11" fmla="*/ 1050132 w 1202834"/>
              <a:gd name="connsiteY11" fmla="*/ 450056 h 917899"/>
              <a:gd name="connsiteX12" fmla="*/ 983456 w 1202834"/>
              <a:gd name="connsiteY12" fmla="*/ 571500 h 917899"/>
              <a:gd name="connsiteX0" fmla="*/ 983652 w 1203030"/>
              <a:gd name="connsiteY0" fmla="*/ 571500 h 917899"/>
              <a:gd name="connsiteX1" fmla="*/ 1150340 w 1203030"/>
              <a:gd name="connsiteY1" fmla="*/ 569118 h 917899"/>
              <a:gd name="connsiteX2" fmla="*/ 1178915 w 1203030"/>
              <a:gd name="connsiteY2" fmla="*/ 745331 h 917899"/>
              <a:gd name="connsiteX3" fmla="*/ 993178 w 1203030"/>
              <a:gd name="connsiteY3" fmla="*/ 731043 h 917899"/>
              <a:gd name="connsiteX4" fmla="*/ 340715 w 1203030"/>
              <a:gd name="connsiteY4" fmla="*/ 878681 h 917899"/>
              <a:gd name="connsiteX5" fmla="*/ 196 w 1203030"/>
              <a:gd name="connsiteY5" fmla="*/ 328612 h 917899"/>
              <a:gd name="connsiteX6" fmla="*/ 33534 w 1203030"/>
              <a:gd name="connsiteY6" fmla="*/ 73818 h 917899"/>
              <a:gd name="connsiteX7" fmla="*/ 381196 w 1203030"/>
              <a:gd name="connsiteY7" fmla="*/ 0 h 917899"/>
              <a:gd name="connsiteX8" fmla="*/ 593128 w 1203030"/>
              <a:gd name="connsiteY8" fmla="*/ 52387 h 917899"/>
              <a:gd name="connsiteX9" fmla="*/ 821727 w 1203030"/>
              <a:gd name="connsiteY9" fmla="*/ 180975 h 917899"/>
              <a:gd name="connsiteX10" fmla="*/ 971747 w 1203030"/>
              <a:gd name="connsiteY10" fmla="*/ 319087 h 917899"/>
              <a:gd name="connsiteX11" fmla="*/ 1050328 w 1203030"/>
              <a:gd name="connsiteY11" fmla="*/ 450056 h 917899"/>
              <a:gd name="connsiteX12" fmla="*/ 983652 w 1203030"/>
              <a:gd name="connsiteY12" fmla="*/ 571500 h 917899"/>
              <a:gd name="connsiteX0" fmla="*/ 983705 w 1203083"/>
              <a:gd name="connsiteY0" fmla="*/ 571500 h 917899"/>
              <a:gd name="connsiteX1" fmla="*/ 1150393 w 1203083"/>
              <a:gd name="connsiteY1" fmla="*/ 569118 h 917899"/>
              <a:gd name="connsiteX2" fmla="*/ 1178968 w 1203083"/>
              <a:gd name="connsiteY2" fmla="*/ 745331 h 917899"/>
              <a:gd name="connsiteX3" fmla="*/ 993231 w 1203083"/>
              <a:gd name="connsiteY3" fmla="*/ 731043 h 917899"/>
              <a:gd name="connsiteX4" fmla="*/ 340768 w 1203083"/>
              <a:gd name="connsiteY4" fmla="*/ 878681 h 917899"/>
              <a:gd name="connsiteX5" fmla="*/ 249 w 1203083"/>
              <a:gd name="connsiteY5" fmla="*/ 328612 h 917899"/>
              <a:gd name="connsiteX6" fmla="*/ 33587 w 1203083"/>
              <a:gd name="connsiteY6" fmla="*/ 73818 h 917899"/>
              <a:gd name="connsiteX7" fmla="*/ 381249 w 1203083"/>
              <a:gd name="connsiteY7" fmla="*/ 0 h 917899"/>
              <a:gd name="connsiteX8" fmla="*/ 593181 w 1203083"/>
              <a:gd name="connsiteY8" fmla="*/ 52387 h 917899"/>
              <a:gd name="connsiteX9" fmla="*/ 821780 w 1203083"/>
              <a:gd name="connsiteY9" fmla="*/ 180975 h 917899"/>
              <a:gd name="connsiteX10" fmla="*/ 971800 w 1203083"/>
              <a:gd name="connsiteY10" fmla="*/ 319087 h 917899"/>
              <a:gd name="connsiteX11" fmla="*/ 1050381 w 1203083"/>
              <a:gd name="connsiteY11" fmla="*/ 450056 h 917899"/>
              <a:gd name="connsiteX12" fmla="*/ 983705 w 1203083"/>
              <a:gd name="connsiteY12" fmla="*/ 571500 h 917899"/>
              <a:gd name="connsiteX0" fmla="*/ 981329 w 1200707"/>
              <a:gd name="connsiteY0" fmla="*/ 571500 h 917899"/>
              <a:gd name="connsiteX1" fmla="*/ 1148017 w 1200707"/>
              <a:gd name="connsiteY1" fmla="*/ 569118 h 917899"/>
              <a:gd name="connsiteX2" fmla="*/ 1176592 w 1200707"/>
              <a:gd name="connsiteY2" fmla="*/ 745331 h 917899"/>
              <a:gd name="connsiteX3" fmla="*/ 990855 w 1200707"/>
              <a:gd name="connsiteY3" fmla="*/ 731043 h 917899"/>
              <a:gd name="connsiteX4" fmla="*/ 338392 w 1200707"/>
              <a:gd name="connsiteY4" fmla="*/ 878681 h 917899"/>
              <a:gd name="connsiteX5" fmla="*/ 254 w 1200707"/>
              <a:gd name="connsiteY5" fmla="*/ 333375 h 917899"/>
              <a:gd name="connsiteX6" fmla="*/ 31211 w 1200707"/>
              <a:gd name="connsiteY6" fmla="*/ 73818 h 917899"/>
              <a:gd name="connsiteX7" fmla="*/ 378873 w 1200707"/>
              <a:gd name="connsiteY7" fmla="*/ 0 h 917899"/>
              <a:gd name="connsiteX8" fmla="*/ 590805 w 1200707"/>
              <a:gd name="connsiteY8" fmla="*/ 52387 h 917899"/>
              <a:gd name="connsiteX9" fmla="*/ 819404 w 1200707"/>
              <a:gd name="connsiteY9" fmla="*/ 180975 h 917899"/>
              <a:gd name="connsiteX10" fmla="*/ 969424 w 1200707"/>
              <a:gd name="connsiteY10" fmla="*/ 319087 h 917899"/>
              <a:gd name="connsiteX11" fmla="*/ 1048005 w 1200707"/>
              <a:gd name="connsiteY11" fmla="*/ 450056 h 917899"/>
              <a:gd name="connsiteX12" fmla="*/ 981329 w 1200707"/>
              <a:gd name="connsiteY12" fmla="*/ 571500 h 917899"/>
              <a:gd name="connsiteX0" fmla="*/ 981293 w 1200671"/>
              <a:gd name="connsiteY0" fmla="*/ 571500 h 917899"/>
              <a:gd name="connsiteX1" fmla="*/ 1147981 w 1200671"/>
              <a:gd name="connsiteY1" fmla="*/ 569118 h 917899"/>
              <a:gd name="connsiteX2" fmla="*/ 1176556 w 1200671"/>
              <a:gd name="connsiteY2" fmla="*/ 745331 h 917899"/>
              <a:gd name="connsiteX3" fmla="*/ 990819 w 1200671"/>
              <a:gd name="connsiteY3" fmla="*/ 731043 h 917899"/>
              <a:gd name="connsiteX4" fmla="*/ 338356 w 1200671"/>
              <a:gd name="connsiteY4" fmla="*/ 878681 h 917899"/>
              <a:gd name="connsiteX5" fmla="*/ 218 w 1200671"/>
              <a:gd name="connsiteY5" fmla="*/ 333375 h 917899"/>
              <a:gd name="connsiteX6" fmla="*/ 31175 w 1200671"/>
              <a:gd name="connsiteY6" fmla="*/ 73818 h 917899"/>
              <a:gd name="connsiteX7" fmla="*/ 378837 w 1200671"/>
              <a:gd name="connsiteY7" fmla="*/ 0 h 917899"/>
              <a:gd name="connsiteX8" fmla="*/ 590769 w 1200671"/>
              <a:gd name="connsiteY8" fmla="*/ 52387 h 917899"/>
              <a:gd name="connsiteX9" fmla="*/ 819368 w 1200671"/>
              <a:gd name="connsiteY9" fmla="*/ 180975 h 917899"/>
              <a:gd name="connsiteX10" fmla="*/ 969388 w 1200671"/>
              <a:gd name="connsiteY10" fmla="*/ 319087 h 917899"/>
              <a:gd name="connsiteX11" fmla="*/ 1047969 w 1200671"/>
              <a:gd name="connsiteY11" fmla="*/ 450056 h 917899"/>
              <a:gd name="connsiteX12" fmla="*/ 981293 w 1200671"/>
              <a:gd name="connsiteY12" fmla="*/ 571500 h 91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00671" h="917899">
                <a:moveTo>
                  <a:pt x="981293" y="571500"/>
                </a:moveTo>
                <a:cubicBezTo>
                  <a:pt x="1036062" y="561974"/>
                  <a:pt x="1086069" y="533400"/>
                  <a:pt x="1147981" y="569118"/>
                </a:cubicBezTo>
                <a:cubicBezTo>
                  <a:pt x="1226562" y="682625"/>
                  <a:pt x="1200368" y="686593"/>
                  <a:pt x="1176556" y="745331"/>
                </a:cubicBezTo>
                <a:cubicBezTo>
                  <a:pt x="1028919" y="840581"/>
                  <a:pt x="1033681" y="757238"/>
                  <a:pt x="990819" y="731043"/>
                </a:cubicBezTo>
                <a:cubicBezTo>
                  <a:pt x="868581" y="796925"/>
                  <a:pt x="803494" y="1003299"/>
                  <a:pt x="338356" y="878681"/>
                </a:cubicBezTo>
                <a:cubicBezTo>
                  <a:pt x="203418" y="809625"/>
                  <a:pt x="-7720" y="728663"/>
                  <a:pt x="218" y="333375"/>
                </a:cubicBezTo>
                <a:lnTo>
                  <a:pt x="31175" y="73818"/>
                </a:lnTo>
                <a:cubicBezTo>
                  <a:pt x="147062" y="49212"/>
                  <a:pt x="234375" y="34131"/>
                  <a:pt x="378837" y="0"/>
                </a:cubicBezTo>
                <a:cubicBezTo>
                  <a:pt x="449481" y="43656"/>
                  <a:pt x="493931" y="82550"/>
                  <a:pt x="590769" y="52387"/>
                </a:cubicBezTo>
                <a:cubicBezTo>
                  <a:pt x="643157" y="130968"/>
                  <a:pt x="719355" y="178593"/>
                  <a:pt x="819368" y="180975"/>
                </a:cubicBezTo>
                <a:cubicBezTo>
                  <a:pt x="859850" y="272256"/>
                  <a:pt x="886043" y="296862"/>
                  <a:pt x="969388" y="319087"/>
                </a:cubicBezTo>
                <a:cubicBezTo>
                  <a:pt x="990819" y="391318"/>
                  <a:pt x="1005106" y="420687"/>
                  <a:pt x="1047969" y="450056"/>
                </a:cubicBezTo>
                <a:lnTo>
                  <a:pt x="981293" y="571500"/>
                </a:lnTo>
                <a:close/>
              </a:path>
            </a:pathLst>
          </a:custGeom>
          <a:solidFill>
            <a:srgbClr val="FFCC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任意多边形 301"/>
          <p:cNvSpPr/>
          <p:nvPr/>
        </p:nvSpPr>
        <p:spPr>
          <a:xfrm flipH="1">
            <a:off x="3370154" y="4241131"/>
            <a:ext cx="619125" cy="270882"/>
          </a:xfrm>
          <a:custGeom>
            <a:avLst/>
            <a:gdLst>
              <a:gd name="connsiteX0" fmla="*/ 559594 w 616744"/>
              <a:gd name="connsiteY0" fmla="*/ 254794 h 254794"/>
              <a:gd name="connsiteX1" fmla="*/ 616744 w 616744"/>
              <a:gd name="connsiteY1" fmla="*/ 102394 h 254794"/>
              <a:gd name="connsiteX2" fmla="*/ 459581 w 616744"/>
              <a:gd name="connsiteY2" fmla="*/ 0 h 254794"/>
              <a:gd name="connsiteX3" fmla="*/ 0 w 616744"/>
              <a:gd name="connsiteY3" fmla="*/ 107156 h 254794"/>
              <a:gd name="connsiteX4" fmla="*/ 90487 w 616744"/>
              <a:gd name="connsiteY4" fmla="*/ 183356 h 254794"/>
              <a:gd name="connsiteX5" fmla="*/ 4762 w 616744"/>
              <a:gd name="connsiteY5" fmla="*/ 197644 h 254794"/>
              <a:gd name="connsiteX6" fmla="*/ 559594 w 616744"/>
              <a:gd name="connsiteY6" fmla="*/ 254794 h 254794"/>
              <a:gd name="connsiteX0" fmla="*/ 559594 w 616744"/>
              <a:gd name="connsiteY0" fmla="*/ 254794 h 254794"/>
              <a:gd name="connsiteX1" fmla="*/ 616744 w 616744"/>
              <a:gd name="connsiteY1" fmla="*/ 102394 h 254794"/>
              <a:gd name="connsiteX2" fmla="*/ 459581 w 616744"/>
              <a:gd name="connsiteY2" fmla="*/ 0 h 254794"/>
              <a:gd name="connsiteX3" fmla="*/ 0 w 616744"/>
              <a:gd name="connsiteY3" fmla="*/ 107156 h 254794"/>
              <a:gd name="connsiteX4" fmla="*/ 90487 w 616744"/>
              <a:gd name="connsiteY4" fmla="*/ 183356 h 254794"/>
              <a:gd name="connsiteX5" fmla="*/ 4762 w 616744"/>
              <a:gd name="connsiteY5" fmla="*/ 197644 h 254794"/>
              <a:gd name="connsiteX6" fmla="*/ 559594 w 616744"/>
              <a:gd name="connsiteY6" fmla="*/ 254794 h 254794"/>
              <a:gd name="connsiteX0" fmla="*/ 559594 w 616744"/>
              <a:gd name="connsiteY0" fmla="*/ 254794 h 254794"/>
              <a:gd name="connsiteX1" fmla="*/ 616744 w 616744"/>
              <a:gd name="connsiteY1" fmla="*/ 102394 h 254794"/>
              <a:gd name="connsiteX2" fmla="*/ 459581 w 616744"/>
              <a:gd name="connsiteY2" fmla="*/ 0 h 254794"/>
              <a:gd name="connsiteX3" fmla="*/ 0 w 616744"/>
              <a:gd name="connsiteY3" fmla="*/ 107156 h 254794"/>
              <a:gd name="connsiteX4" fmla="*/ 90487 w 616744"/>
              <a:gd name="connsiteY4" fmla="*/ 183356 h 254794"/>
              <a:gd name="connsiteX5" fmla="*/ 4762 w 616744"/>
              <a:gd name="connsiteY5" fmla="*/ 197644 h 254794"/>
              <a:gd name="connsiteX6" fmla="*/ 559594 w 616744"/>
              <a:gd name="connsiteY6" fmla="*/ 254794 h 254794"/>
              <a:gd name="connsiteX0" fmla="*/ 559594 w 616744"/>
              <a:gd name="connsiteY0" fmla="*/ 254794 h 254794"/>
              <a:gd name="connsiteX1" fmla="*/ 616744 w 616744"/>
              <a:gd name="connsiteY1" fmla="*/ 102394 h 254794"/>
              <a:gd name="connsiteX2" fmla="*/ 459581 w 616744"/>
              <a:gd name="connsiteY2" fmla="*/ 0 h 254794"/>
              <a:gd name="connsiteX3" fmla="*/ 0 w 616744"/>
              <a:gd name="connsiteY3" fmla="*/ 107156 h 254794"/>
              <a:gd name="connsiteX4" fmla="*/ 90487 w 616744"/>
              <a:gd name="connsiteY4" fmla="*/ 183356 h 254794"/>
              <a:gd name="connsiteX5" fmla="*/ 4762 w 616744"/>
              <a:gd name="connsiteY5" fmla="*/ 197644 h 254794"/>
              <a:gd name="connsiteX6" fmla="*/ 559594 w 616744"/>
              <a:gd name="connsiteY6" fmla="*/ 254794 h 254794"/>
              <a:gd name="connsiteX0" fmla="*/ 559594 w 616744"/>
              <a:gd name="connsiteY0" fmla="*/ 254794 h 254794"/>
              <a:gd name="connsiteX1" fmla="*/ 616744 w 616744"/>
              <a:gd name="connsiteY1" fmla="*/ 102394 h 254794"/>
              <a:gd name="connsiteX2" fmla="*/ 459581 w 616744"/>
              <a:gd name="connsiteY2" fmla="*/ 0 h 254794"/>
              <a:gd name="connsiteX3" fmla="*/ 0 w 616744"/>
              <a:gd name="connsiteY3" fmla="*/ 107156 h 254794"/>
              <a:gd name="connsiteX4" fmla="*/ 90487 w 616744"/>
              <a:gd name="connsiteY4" fmla="*/ 183356 h 254794"/>
              <a:gd name="connsiteX5" fmla="*/ 4762 w 616744"/>
              <a:gd name="connsiteY5" fmla="*/ 197644 h 254794"/>
              <a:gd name="connsiteX6" fmla="*/ 559594 w 616744"/>
              <a:gd name="connsiteY6" fmla="*/ 254794 h 254794"/>
              <a:gd name="connsiteX0" fmla="*/ 554832 w 611982"/>
              <a:gd name="connsiteY0" fmla="*/ 254794 h 254794"/>
              <a:gd name="connsiteX1" fmla="*/ 611982 w 611982"/>
              <a:gd name="connsiteY1" fmla="*/ 102394 h 254794"/>
              <a:gd name="connsiteX2" fmla="*/ 454819 w 611982"/>
              <a:gd name="connsiteY2" fmla="*/ 0 h 254794"/>
              <a:gd name="connsiteX3" fmla="*/ 2382 w 611982"/>
              <a:gd name="connsiteY3" fmla="*/ 147638 h 254794"/>
              <a:gd name="connsiteX4" fmla="*/ 85725 w 611982"/>
              <a:gd name="connsiteY4" fmla="*/ 183356 h 254794"/>
              <a:gd name="connsiteX5" fmla="*/ 0 w 611982"/>
              <a:gd name="connsiteY5" fmla="*/ 197644 h 254794"/>
              <a:gd name="connsiteX6" fmla="*/ 554832 w 611982"/>
              <a:gd name="connsiteY6" fmla="*/ 254794 h 254794"/>
              <a:gd name="connsiteX0" fmla="*/ 561975 w 619125"/>
              <a:gd name="connsiteY0" fmla="*/ 254794 h 254794"/>
              <a:gd name="connsiteX1" fmla="*/ 619125 w 619125"/>
              <a:gd name="connsiteY1" fmla="*/ 102394 h 254794"/>
              <a:gd name="connsiteX2" fmla="*/ 461962 w 619125"/>
              <a:gd name="connsiteY2" fmla="*/ 0 h 254794"/>
              <a:gd name="connsiteX3" fmla="*/ 0 w 619125"/>
              <a:gd name="connsiteY3" fmla="*/ 107156 h 254794"/>
              <a:gd name="connsiteX4" fmla="*/ 92868 w 619125"/>
              <a:gd name="connsiteY4" fmla="*/ 183356 h 254794"/>
              <a:gd name="connsiteX5" fmla="*/ 7143 w 619125"/>
              <a:gd name="connsiteY5" fmla="*/ 197644 h 254794"/>
              <a:gd name="connsiteX6" fmla="*/ 561975 w 619125"/>
              <a:gd name="connsiteY6" fmla="*/ 254794 h 254794"/>
              <a:gd name="connsiteX0" fmla="*/ 561975 w 619125"/>
              <a:gd name="connsiteY0" fmla="*/ 254794 h 254794"/>
              <a:gd name="connsiteX1" fmla="*/ 619125 w 619125"/>
              <a:gd name="connsiteY1" fmla="*/ 102394 h 254794"/>
              <a:gd name="connsiteX2" fmla="*/ 461962 w 619125"/>
              <a:gd name="connsiteY2" fmla="*/ 0 h 254794"/>
              <a:gd name="connsiteX3" fmla="*/ 0 w 619125"/>
              <a:gd name="connsiteY3" fmla="*/ 107156 h 254794"/>
              <a:gd name="connsiteX4" fmla="*/ 92868 w 619125"/>
              <a:gd name="connsiteY4" fmla="*/ 183356 h 254794"/>
              <a:gd name="connsiteX5" fmla="*/ 7143 w 619125"/>
              <a:gd name="connsiteY5" fmla="*/ 197644 h 254794"/>
              <a:gd name="connsiteX6" fmla="*/ 561975 w 619125"/>
              <a:gd name="connsiteY6" fmla="*/ 254794 h 254794"/>
              <a:gd name="connsiteX0" fmla="*/ 561975 w 619125"/>
              <a:gd name="connsiteY0" fmla="*/ 254794 h 254794"/>
              <a:gd name="connsiteX1" fmla="*/ 619125 w 619125"/>
              <a:gd name="connsiteY1" fmla="*/ 102394 h 254794"/>
              <a:gd name="connsiteX2" fmla="*/ 461962 w 619125"/>
              <a:gd name="connsiteY2" fmla="*/ 0 h 254794"/>
              <a:gd name="connsiteX3" fmla="*/ 0 w 619125"/>
              <a:gd name="connsiteY3" fmla="*/ 100013 h 254794"/>
              <a:gd name="connsiteX4" fmla="*/ 92868 w 619125"/>
              <a:gd name="connsiteY4" fmla="*/ 183356 h 254794"/>
              <a:gd name="connsiteX5" fmla="*/ 7143 w 619125"/>
              <a:gd name="connsiteY5" fmla="*/ 197644 h 254794"/>
              <a:gd name="connsiteX6" fmla="*/ 561975 w 619125"/>
              <a:gd name="connsiteY6" fmla="*/ 254794 h 254794"/>
              <a:gd name="connsiteX0" fmla="*/ 561975 w 619125"/>
              <a:gd name="connsiteY0" fmla="*/ 254794 h 254794"/>
              <a:gd name="connsiteX1" fmla="*/ 619125 w 619125"/>
              <a:gd name="connsiteY1" fmla="*/ 102394 h 254794"/>
              <a:gd name="connsiteX2" fmla="*/ 461962 w 619125"/>
              <a:gd name="connsiteY2" fmla="*/ 0 h 254794"/>
              <a:gd name="connsiteX3" fmla="*/ 0 w 619125"/>
              <a:gd name="connsiteY3" fmla="*/ 100013 h 254794"/>
              <a:gd name="connsiteX4" fmla="*/ 92868 w 619125"/>
              <a:gd name="connsiteY4" fmla="*/ 183356 h 254794"/>
              <a:gd name="connsiteX5" fmla="*/ 7143 w 619125"/>
              <a:gd name="connsiteY5" fmla="*/ 197644 h 254794"/>
              <a:gd name="connsiteX6" fmla="*/ 561975 w 619125"/>
              <a:gd name="connsiteY6" fmla="*/ 254794 h 254794"/>
              <a:gd name="connsiteX0" fmla="*/ 561975 w 619125"/>
              <a:gd name="connsiteY0" fmla="*/ 254794 h 254794"/>
              <a:gd name="connsiteX1" fmla="*/ 619125 w 619125"/>
              <a:gd name="connsiteY1" fmla="*/ 102394 h 254794"/>
              <a:gd name="connsiteX2" fmla="*/ 461962 w 619125"/>
              <a:gd name="connsiteY2" fmla="*/ 0 h 254794"/>
              <a:gd name="connsiteX3" fmla="*/ 0 w 619125"/>
              <a:gd name="connsiteY3" fmla="*/ 100013 h 254794"/>
              <a:gd name="connsiteX4" fmla="*/ 92868 w 619125"/>
              <a:gd name="connsiteY4" fmla="*/ 183356 h 254794"/>
              <a:gd name="connsiteX5" fmla="*/ 7143 w 619125"/>
              <a:gd name="connsiteY5" fmla="*/ 197644 h 254794"/>
              <a:gd name="connsiteX6" fmla="*/ 561975 w 619125"/>
              <a:gd name="connsiteY6" fmla="*/ 254794 h 254794"/>
              <a:gd name="connsiteX0" fmla="*/ 561975 w 619125"/>
              <a:gd name="connsiteY0" fmla="*/ 254794 h 254794"/>
              <a:gd name="connsiteX1" fmla="*/ 619125 w 619125"/>
              <a:gd name="connsiteY1" fmla="*/ 102394 h 254794"/>
              <a:gd name="connsiteX2" fmla="*/ 461962 w 619125"/>
              <a:gd name="connsiteY2" fmla="*/ 0 h 254794"/>
              <a:gd name="connsiteX3" fmla="*/ 0 w 619125"/>
              <a:gd name="connsiteY3" fmla="*/ 100013 h 254794"/>
              <a:gd name="connsiteX4" fmla="*/ 92868 w 619125"/>
              <a:gd name="connsiteY4" fmla="*/ 183356 h 254794"/>
              <a:gd name="connsiteX5" fmla="*/ 7143 w 619125"/>
              <a:gd name="connsiteY5" fmla="*/ 197644 h 254794"/>
              <a:gd name="connsiteX6" fmla="*/ 561975 w 619125"/>
              <a:gd name="connsiteY6" fmla="*/ 254794 h 254794"/>
              <a:gd name="connsiteX0" fmla="*/ 561975 w 619125"/>
              <a:gd name="connsiteY0" fmla="*/ 254794 h 254794"/>
              <a:gd name="connsiteX1" fmla="*/ 619125 w 619125"/>
              <a:gd name="connsiteY1" fmla="*/ 102394 h 254794"/>
              <a:gd name="connsiteX2" fmla="*/ 461962 w 619125"/>
              <a:gd name="connsiteY2" fmla="*/ 0 h 254794"/>
              <a:gd name="connsiteX3" fmla="*/ 0 w 619125"/>
              <a:gd name="connsiteY3" fmla="*/ 100013 h 254794"/>
              <a:gd name="connsiteX4" fmla="*/ 92868 w 619125"/>
              <a:gd name="connsiteY4" fmla="*/ 183356 h 254794"/>
              <a:gd name="connsiteX5" fmla="*/ 7143 w 619125"/>
              <a:gd name="connsiteY5" fmla="*/ 197644 h 254794"/>
              <a:gd name="connsiteX6" fmla="*/ 561975 w 619125"/>
              <a:gd name="connsiteY6" fmla="*/ 254794 h 254794"/>
              <a:gd name="connsiteX0" fmla="*/ 561975 w 619125"/>
              <a:gd name="connsiteY0" fmla="*/ 254794 h 254794"/>
              <a:gd name="connsiteX1" fmla="*/ 619125 w 619125"/>
              <a:gd name="connsiteY1" fmla="*/ 102394 h 254794"/>
              <a:gd name="connsiteX2" fmla="*/ 461962 w 619125"/>
              <a:gd name="connsiteY2" fmla="*/ 0 h 254794"/>
              <a:gd name="connsiteX3" fmla="*/ 0 w 619125"/>
              <a:gd name="connsiteY3" fmla="*/ 100013 h 254794"/>
              <a:gd name="connsiteX4" fmla="*/ 92868 w 619125"/>
              <a:gd name="connsiteY4" fmla="*/ 183356 h 254794"/>
              <a:gd name="connsiteX5" fmla="*/ 7143 w 619125"/>
              <a:gd name="connsiteY5" fmla="*/ 197644 h 254794"/>
              <a:gd name="connsiteX6" fmla="*/ 561975 w 619125"/>
              <a:gd name="connsiteY6" fmla="*/ 254794 h 254794"/>
              <a:gd name="connsiteX0" fmla="*/ 561975 w 619125"/>
              <a:gd name="connsiteY0" fmla="*/ 254794 h 254794"/>
              <a:gd name="connsiteX1" fmla="*/ 619125 w 619125"/>
              <a:gd name="connsiteY1" fmla="*/ 102394 h 254794"/>
              <a:gd name="connsiteX2" fmla="*/ 461962 w 619125"/>
              <a:gd name="connsiteY2" fmla="*/ 0 h 254794"/>
              <a:gd name="connsiteX3" fmla="*/ 0 w 619125"/>
              <a:gd name="connsiteY3" fmla="*/ 100013 h 254794"/>
              <a:gd name="connsiteX4" fmla="*/ 92868 w 619125"/>
              <a:gd name="connsiteY4" fmla="*/ 183356 h 254794"/>
              <a:gd name="connsiteX5" fmla="*/ 7143 w 619125"/>
              <a:gd name="connsiteY5" fmla="*/ 197644 h 254794"/>
              <a:gd name="connsiteX6" fmla="*/ 561975 w 619125"/>
              <a:gd name="connsiteY6" fmla="*/ 254794 h 254794"/>
              <a:gd name="connsiteX0" fmla="*/ 561975 w 619125"/>
              <a:gd name="connsiteY0" fmla="*/ 254794 h 254794"/>
              <a:gd name="connsiteX1" fmla="*/ 619125 w 619125"/>
              <a:gd name="connsiteY1" fmla="*/ 102394 h 254794"/>
              <a:gd name="connsiteX2" fmla="*/ 461962 w 619125"/>
              <a:gd name="connsiteY2" fmla="*/ 0 h 254794"/>
              <a:gd name="connsiteX3" fmla="*/ 0 w 619125"/>
              <a:gd name="connsiteY3" fmla="*/ 100013 h 254794"/>
              <a:gd name="connsiteX4" fmla="*/ 92868 w 619125"/>
              <a:gd name="connsiteY4" fmla="*/ 183356 h 254794"/>
              <a:gd name="connsiteX5" fmla="*/ 7143 w 619125"/>
              <a:gd name="connsiteY5" fmla="*/ 197644 h 254794"/>
              <a:gd name="connsiteX6" fmla="*/ 561975 w 619125"/>
              <a:gd name="connsiteY6" fmla="*/ 254794 h 254794"/>
              <a:gd name="connsiteX0" fmla="*/ 561975 w 619125"/>
              <a:gd name="connsiteY0" fmla="*/ 254794 h 254794"/>
              <a:gd name="connsiteX1" fmla="*/ 619125 w 619125"/>
              <a:gd name="connsiteY1" fmla="*/ 102394 h 254794"/>
              <a:gd name="connsiteX2" fmla="*/ 461962 w 619125"/>
              <a:gd name="connsiteY2" fmla="*/ 0 h 254794"/>
              <a:gd name="connsiteX3" fmla="*/ 0 w 619125"/>
              <a:gd name="connsiteY3" fmla="*/ 100013 h 254794"/>
              <a:gd name="connsiteX4" fmla="*/ 92868 w 619125"/>
              <a:gd name="connsiteY4" fmla="*/ 183356 h 254794"/>
              <a:gd name="connsiteX5" fmla="*/ 7143 w 619125"/>
              <a:gd name="connsiteY5" fmla="*/ 197644 h 254794"/>
              <a:gd name="connsiteX6" fmla="*/ 273973 w 619125"/>
              <a:gd name="connsiteY6" fmla="*/ 230401 h 254794"/>
              <a:gd name="connsiteX7" fmla="*/ 561975 w 619125"/>
              <a:gd name="connsiteY7" fmla="*/ 254794 h 254794"/>
              <a:gd name="connsiteX0" fmla="*/ 561975 w 619125"/>
              <a:gd name="connsiteY0" fmla="*/ 254794 h 270882"/>
              <a:gd name="connsiteX1" fmla="*/ 619125 w 619125"/>
              <a:gd name="connsiteY1" fmla="*/ 102394 h 270882"/>
              <a:gd name="connsiteX2" fmla="*/ 461962 w 619125"/>
              <a:gd name="connsiteY2" fmla="*/ 0 h 270882"/>
              <a:gd name="connsiteX3" fmla="*/ 0 w 619125"/>
              <a:gd name="connsiteY3" fmla="*/ 100013 h 270882"/>
              <a:gd name="connsiteX4" fmla="*/ 92868 w 619125"/>
              <a:gd name="connsiteY4" fmla="*/ 183356 h 270882"/>
              <a:gd name="connsiteX5" fmla="*/ 7143 w 619125"/>
              <a:gd name="connsiteY5" fmla="*/ 197644 h 270882"/>
              <a:gd name="connsiteX6" fmla="*/ 271592 w 619125"/>
              <a:gd name="connsiteY6" fmla="*/ 270882 h 270882"/>
              <a:gd name="connsiteX7" fmla="*/ 561975 w 619125"/>
              <a:gd name="connsiteY7" fmla="*/ 254794 h 270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9125" h="270882">
                <a:moveTo>
                  <a:pt x="561975" y="254794"/>
                </a:moveTo>
                <a:cubicBezTo>
                  <a:pt x="592931" y="227806"/>
                  <a:pt x="600074" y="241300"/>
                  <a:pt x="619125" y="102394"/>
                </a:cubicBezTo>
                <a:cubicBezTo>
                  <a:pt x="571500" y="27781"/>
                  <a:pt x="523875" y="12700"/>
                  <a:pt x="461962" y="0"/>
                </a:cubicBezTo>
                <a:cubicBezTo>
                  <a:pt x="263524" y="16669"/>
                  <a:pt x="48418" y="135732"/>
                  <a:pt x="0" y="100013"/>
                </a:cubicBezTo>
                <a:cubicBezTo>
                  <a:pt x="14287" y="156369"/>
                  <a:pt x="61912" y="155575"/>
                  <a:pt x="92868" y="183356"/>
                </a:cubicBezTo>
                <a:lnTo>
                  <a:pt x="7143" y="197644"/>
                </a:lnTo>
                <a:lnTo>
                  <a:pt x="271592" y="270882"/>
                </a:lnTo>
                <a:lnTo>
                  <a:pt x="561975" y="2547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任意多边形 302"/>
          <p:cNvSpPr/>
          <p:nvPr/>
        </p:nvSpPr>
        <p:spPr>
          <a:xfrm flipH="1">
            <a:off x="3372536" y="4359553"/>
            <a:ext cx="602456" cy="233361"/>
          </a:xfrm>
          <a:custGeom>
            <a:avLst/>
            <a:gdLst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590550 w 590550"/>
              <a:gd name="connsiteY0" fmla="*/ 0 h 235743"/>
              <a:gd name="connsiteX1" fmla="*/ 452438 w 590550"/>
              <a:gd name="connsiteY1" fmla="*/ 114300 h 235743"/>
              <a:gd name="connsiteX2" fmla="*/ 421481 w 590550"/>
              <a:gd name="connsiteY2" fmla="*/ 80962 h 235743"/>
              <a:gd name="connsiteX3" fmla="*/ 354806 w 590550"/>
              <a:gd name="connsiteY3" fmla="*/ 121443 h 235743"/>
              <a:gd name="connsiteX4" fmla="*/ 330994 w 590550"/>
              <a:gd name="connsiteY4" fmla="*/ 90487 h 235743"/>
              <a:gd name="connsiteX5" fmla="*/ 211931 w 590550"/>
              <a:gd name="connsiteY5" fmla="*/ 130968 h 235743"/>
              <a:gd name="connsiteX6" fmla="*/ 230981 w 590550"/>
              <a:gd name="connsiteY6" fmla="*/ 83343 h 235743"/>
              <a:gd name="connsiteX7" fmla="*/ 0 w 590550"/>
              <a:gd name="connsiteY7" fmla="*/ 80962 h 235743"/>
              <a:gd name="connsiteX8" fmla="*/ 142875 w 590550"/>
              <a:gd name="connsiteY8" fmla="*/ 138112 h 235743"/>
              <a:gd name="connsiteX9" fmla="*/ 85725 w 590550"/>
              <a:gd name="connsiteY9" fmla="*/ 154781 h 235743"/>
              <a:gd name="connsiteX10" fmla="*/ 297656 w 590550"/>
              <a:gd name="connsiteY10" fmla="*/ 202406 h 235743"/>
              <a:gd name="connsiteX11" fmla="*/ 242888 w 590550"/>
              <a:gd name="connsiteY11" fmla="*/ 235743 h 235743"/>
              <a:gd name="connsiteX12" fmla="*/ 414338 w 590550"/>
              <a:gd name="connsiteY12" fmla="*/ 169068 h 235743"/>
              <a:gd name="connsiteX13" fmla="*/ 395288 w 590550"/>
              <a:gd name="connsiteY13" fmla="*/ 235743 h 235743"/>
              <a:gd name="connsiteX14" fmla="*/ 478631 w 590550"/>
              <a:gd name="connsiteY14" fmla="*/ 159543 h 235743"/>
              <a:gd name="connsiteX15" fmla="*/ 476250 w 590550"/>
              <a:gd name="connsiteY15" fmla="*/ 211931 h 235743"/>
              <a:gd name="connsiteX16" fmla="*/ 590550 w 590550"/>
              <a:gd name="connsiteY16" fmla="*/ 0 h 235743"/>
              <a:gd name="connsiteX0" fmla="*/ 602456 w 602456"/>
              <a:gd name="connsiteY0" fmla="*/ 0 h 233361"/>
              <a:gd name="connsiteX1" fmla="*/ 452438 w 602456"/>
              <a:gd name="connsiteY1" fmla="*/ 111918 h 233361"/>
              <a:gd name="connsiteX2" fmla="*/ 421481 w 602456"/>
              <a:gd name="connsiteY2" fmla="*/ 78580 h 233361"/>
              <a:gd name="connsiteX3" fmla="*/ 354806 w 602456"/>
              <a:gd name="connsiteY3" fmla="*/ 119061 h 233361"/>
              <a:gd name="connsiteX4" fmla="*/ 330994 w 602456"/>
              <a:gd name="connsiteY4" fmla="*/ 88105 h 233361"/>
              <a:gd name="connsiteX5" fmla="*/ 211931 w 602456"/>
              <a:gd name="connsiteY5" fmla="*/ 128586 h 233361"/>
              <a:gd name="connsiteX6" fmla="*/ 230981 w 602456"/>
              <a:gd name="connsiteY6" fmla="*/ 80961 h 233361"/>
              <a:gd name="connsiteX7" fmla="*/ 0 w 602456"/>
              <a:gd name="connsiteY7" fmla="*/ 78580 h 233361"/>
              <a:gd name="connsiteX8" fmla="*/ 142875 w 602456"/>
              <a:gd name="connsiteY8" fmla="*/ 135730 h 233361"/>
              <a:gd name="connsiteX9" fmla="*/ 85725 w 602456"/>
              <a:gd name="connsiteY9" fmla="*/ 152399 h 233361"/>
              <a:gd name="connsiteX10" fmla="*/ 297656 w 602456"/>
              <a:gd name="connsiteY10" fmla="*/ 200024 h 233361"/>
              <a:gd name="connsiteX11" fmla="*/ 242888 w 602456"/>
              <a:gd name="connsiteY11" fmla="*/ 233361 h 233361"/>
              <a:gd name="connsiteX12" fmla="*/ 414338 w 602456"/>
              <a:gd name="connsiteY12" fmla="*/ 166686 h 233361"/>
              <a:gd name="connsiteX13" fmla="*/ 395288 w 602456"/>
              <a:gd name="connsiteY13" fmla="*/ 233361 h 233361"/>
              <a:gd name="connsiteX14" fmla="*/ 478631 w 602456"/>
              <a:gd name="connsiteY14" fmla="*/ 157161 h 233361"/>
              <a:gd name="connsiteX15" fmla="*/ 476250 w 602456"/>
              <a:gd name="connsiteY15" fmla="*/ 209549 h 233361"/>
              <a:gd name="connsiteX16" fmla="*/ 602456 w 602456"/>
              <a:gd name="connsiteY16" fmla="*/ 0 h 233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2456" h="233361">
                <a:moveTo>
                  <a:pt x="602456" y="0"/>
                </a:moveTo>
                <a:cubicBezTo>
                  <a:pt x="537369" y="30956"/>
                  <a:pt x="503238" y="92868"/>
                  <a:pt x="452438" y="111918"/>
                </a:cubicBezTo>
                <a:cubicBezTo>
                  <a:pt x="442119" y="100805"/>
                  <a:pt x="448469" y="87312"/>
                  <a:pt x="421481" y="78580"/>
                </a:cubicBezTo>
                <a:lnTo>
                  <a:pt x="354806" y="119061"/>
                </a:lnTo>
                <a:lnTo>
                  <a:pt x="330994" y="88105"/>
                </a:lnTo>
                <a:cubicBezTo>
                  <a:pt x="260350" y="130174"/>
                  <a:pt x="249238" y="131761"/>
                  <a:pt x="211931" y="128586"/>
                </a:cubicBezTo>
                <a:lnTo>
                  <a:pt x="230981" y="80961"/>
                </a:lnTo>
                <a:cubicBezTo>
                  <a:pt x="123031" y="68261"/>
                  <a:pt x="81757" y="65087"/>
                  <a:pt x="0" y="78580"/>
                </a:cubicBezTo>
                <a:cubicBezTo>
                  <a:pt x="38100" y="116680"/>
                  <a:pt x="73819" y="140493"/>
                  <a:pt x="142875" y="135730"/>
                </a:cubicBezTo>
                <a:lnTo>
                  <a:pt x="85725" y="152399"/>
                </a:lnTo>
                <a:cubicBezTo>
                  <a:pt x="156369" y="184943"/>
                  <a:pt x="219868" y="215105"/>
                  <a:pt x="297656" y="200024"/>
                </a:cubicBezTo>
                <a:lnTo>
                  <a:pt x="242888" y="233361"/>
                </a:lnTo>
                <a:cubicBezTo>
                  <a:pt x="302419" y="225424"/>
                  <a:pt x="352426" y="231774"/>
                  <a:pt x="414338" y="166686"/>
                </a:cubicBezTo>
                <a:lnTo>
                  <a:pt x="395288" y="233361"/>
                </a:lnTo>
                <a:cubicBezTo>
                  <a:pt x="427831" y="222249"/>
                  <a:pt x="448469" y="206373"/>
                  <a:pt x="478631" y="157161"/>
                </a:cubicBezTo>
                <a:lnTo>
                  <a:pt x="476250" y="209549"/>
                </a:lnTo>
                <a:cubicBezTo>
                  <a:pt x="535782" y="155573"/>
                  <a:pt x="595312" y="175419"/>
                  <a:pt x="602456" y="0"/>
                </a:cubicBezTo>
                <a:close/>
              </a:path>
            </a:pathLst>
          </a:custGeom>
          <a:solidFill>
            <a:srgbClr val="DDE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任意多边形 303"/>
          <p:cNvSpPr/>
          <p:nvPr/>
        </p:nvSpPr>
        <p:spPr>
          <a:xfrm flipH="1">
            <a:off x="2806599" y="4497473"/>
            <a:ext cx="597404" cy="355965"/>
          </a:xfrm>
          <a:custGeom>
            <a:avLst/>
            <a:gdLst>
              <a:gd name="connsiteX0" fmla="*/ 14288 w 578644"/>
              <a:gd name="connsiteY0" fmla="*/ 223838 h 369094"/>
              <a:gd name="connsiteX1" fmla="*/ 0 w 578644"/>
              <a:gd name="connsiteY1" fmla="*/ 50007 h 369094"/>
              <a:gd name="connsiteX2" fmla="*/ 140494 w 578644"/>
              <a:gd name="connsiteY2" fmla="*/ 0 h 369094"/>
              <a:gd name="connsiteX3" fmla="*/ 578644 w 578644"/>
              <a:gd name="connsiteY3" fmla="*/ 292894 h 369094"/>
              <a:gd name="connsiteX4" fmla="*/ 464344 w 578644"/>
              <a:gd name="connsiteY4" fmla="*/ 321469 h 369094"/>
              <a:gd name="connsiteX5" fmla="*/ 550069 w 578644"/>
              <a:gd name="connsiteY5" fmla="*/ 369094 h 369094"/>
              <a:gd name="connsiteX6" fmla="*/ 188119 w 578644"/>
              <a:gd name="connsiteY6" fmla="*/ 335757 h 369094"/>
              <a:gd name="connsiteX7" fmla="*/ 14288 w 578644"/>
              <a:gd name="connsiteY7" fmla="*/ 223838 h 369094"/>
              <a:gd name="connsiteX0" fmla="*/ 14288 w 578644"/>
              <a:gd name="connsiteY0" fmla="*/ 223838 h 369094"/>
              <a:gd name="connsiteX1" fmla="*/ 0 w 578644"/>
              <a:gd name="connsiteY1" fmla="*/ 50007 h 369094"/>
              <a:gd name="connsiteX2" fmla="*/ 140494 w 578644"/>
              <a:gd name="connsiteY2" fmla="*/ 0 h 369094"/>
              <a:gd name="connsiteX3" fmla="*/ 578644 w 578644"/>
              <a:gd name="connsiteY3" fmla="*/ 292894 h 369094"/>
              <a:gd name="connsiteX4" fmla="*/ 464344 w 578644"/>
              <a:gd name="connsiteY4" fmla="*/ 321469 h 369094"/>
              <a:gd name="connsiteX5" fmla="*/ 550069 w 578644"/>
              <a:gd name="connsiteY5" fmla="*/ 369094 h 369094"/>
              <a:gd name="connsiteX6" fmla="*/ 188119 w 578644"/>
              <a:gd name="connsiteY6" fmla="*/ 335757 h 369094"/>
              <a:gd name="connsiteX7" fmla="*/ 14288 w 578644"/>
              <a:gd name="connsiteY7" fmla="*/ 223838 h 369094"/>
              <a:gd name="connsiteX0" fmla="*/ 14288 w 578644"/>
              <a:gd name="connsiteY0" fmla="*/ 223838 h 369094"/>
              <a:gd name="connsiteX1" fmla="*/ 0 w 578644"/>
              <a:gd name="connsiteY1" fmla="*/ 50007 h 369094"/>
              <a:gd name="connsiteX2" fmla="*/ 140494 w 578644"/>
              <a:gd name="connsiteY2" fmla="*/ 0 h 369094"/>
              <a:gd name="connsiteX3" fmla="*/ 578644 w 578644"/>
              <a:gd name="connsiteY3" fmla="*/ 292894 h 369094"/>
              <a:gd name="connsiteX4" fmla="*/ 464344 w 578644"/>
              <a:gd name="connsiteY4" fmla="*/ 321469 h 369094"/>
              <a:gd name="connsiteX5" fmla="*/ 550069 w 578644"/>
              <a:gd name="connsiteY5" fmla="*/ 369094 h 369094"/>
              <a:gd name="connsiteX6" fmla="*/ 188119 w 578644"/>
              <a:gd name="connsiteY6" fmla="*/ 335757 h 369094"/>
              <a:gd name="connsiteX7" fmla="*/ 14288 w 578644"/>
              <a:gd name="connsiteY7" fmla="*/ 223838 h 369094"/>
              <a:gd name="connsiteX0" fmla="*/ 14288 w 578644"/>
              <a:gd name="connsiteY0" fmla="*/ 209550 h 354806"/>
              <a:gd name="connsiteX1" fmla="*/ 0 w 578644"/>
              <a:gd name="connsiteY1" fmla="*/ 35719 h 354806"/>
              <a:gd name="connsiteX2" fmla="*/ 150019 w 578644"/>
              <a:gd name="connsiteY2" fmla="*/ 0 h 354806"/>
              <a:gd name="connsiteX3" fmla="*/ 578644 w 578644"/>
              <a:gd name="connsiteY3" fmla="*/ 278606 h 354806"/>
              <a:gd name="connsiteX4" fmla="*/ 464344 w 578644"/>
              <a:gd name="connsiteY4" fmla="*/ 307181 h 354806"/>
              <a:gd name="connsiteX5" fmla="*/ 550069 w 578644"/>
              <a:gd name="connsiteY5" fmla="*/ 354806 h 354806"/>
              <a:gd name="connsiteX6" fmla="*/ 188119 w 578644"/>
              <a:gd name="connsiteY6" fmla="*/ 321469 h 354806"/>
              <a:gd name="connsiteX7" fmla="*/ 14288 w 578644"/>
              <a:gd name="connsiteY7" fmla="*/ 209550 h 354806"/>
              <a:gd name="connsiteX0" fmla="*/ 14288 w 578644"/>
              <a:gd name="connsiteY0" fmla="*/ 210080 h 355336"/>
              <a:gd name="connsiteX1" fmla="*/ 0 w 578644"/>
              <a:gd name="connsiteY1" fmla="*/ 36249 h 355336"/>
              <a:gd name="connsiteX2" fmla="*/ 150019 w 578644"/>
              <a:gd name="connsiteY2" fmla="*/ 530 h 355336"/>
              <a:gd name="connsiteX3" fmla="*/ 578644 w 578644"/>
              <a:gd name="connsiteY3" fmla="*/ 279136 h 355336"/>
              <a:gd name="connsiteX4" fmla="*/ 464344 w 578644"/>
              <a:gd name="connsiteY4" fmla="*/ 307711 h 355336"/>
              <a:gd name="connsiteX5" fmla="*/ 550069 w 578644"/>
              <a:gd name="connsiteY5" fmla="*/ 355336 h 355336"/>
              <a:gd name="connsiteX6" fmla="*/ 188119 w 578644"/>
              <a:gd name="connsiteY6" fmla="*/ 321999 h 355336"/>
              <a:gd name="connsiteX7" fmla="*/ 14288 w 578644"/>
              <a:gd name="connsiteY7" fmla="*/ 210080 h 355336"/>
              <a:gd name="connsiteX0" fmla="*/ 14288 w 578644"/>
              <a:gd name="connsiteY0" fmla="*/ 210080 h 355336"/>
              <a:gd name="connsiteX1" fmla="*/ 0 w 578644"/>
              <a:gd name="connsiteY1" fmla="*/ 36249 h 355336"/>
              <a:gd name="connsiteX2" fmla="*/ 150019 w 578644"/>
              <a:gd name="connsiteY2" fmla="*/ 530 h 355336"/>
              <a:gd name="connsiteX3" fmla="*/ 578644 w 578644"/>
              <a:gd name="connsiteY3" fmla="*/ 279136 h 355336"/>
              <a:gd name="connsiteX4" fmla="*/ 464344 w 578644"/>
              <a:gd name="connsiteY4" fmla="*/ 307711 h 355336"/>
              <a:gd name="connsiteX5" fmla="*/ 550069 w 578644"/>
              <a:gd name="connsiteY5" fmla="*/ 355336 h 355336"/>
              <a:gd name="connsiteX6" fmla="*/ 188119 w 578644"/>
              <a:gd name="connsiteY6" fmla="*/ 321999 h 355336"/>
              <a:gd name="connsiteX7" fmla="*/ 14288 w 578644"/>
              <a:gd name="connsiteY7" fmla="*/ 210080 h 355336"/>
              <a:gd name="connsiteX0" fmla="*/ 18796 w 583152"/>
              <a:gd name="connsiteY0" fmla="*/ 210080 h 355336"/>
              <a:gd name="connsiteX1" fmla="*/ 4508 w 583152"/>
              <a:gd name="connsiteY1" fmla="*/ 36249 h 355336"/>
              <a:gd name="connsiteX2" fmla="*/ 154527 w 583152"/>
              <a:gd name="connsiteY2" fmla="*/ 530 h 355336"/>
              <a:gd name="connsiteX3" fmla="*/ 583152 w 583152"/>
              <a:gd name="connsiteY3" fmla="*/ 279136 h 355336"/>
              <a:gd name="connsiteX4" fmla="*/ 468852 w 583152"/>
              <a:gd name="connsiteY4" fmla="*/ 307711 h 355336"/>
              <a:gd name="connsiteX5" fmla="*/ 554577 w 583152"/>
              <a:gd name="connsiteY5" fmla="*/ 355336 h 355336"/>
              <a:gd name="connsiteX6" fmla="*/ 192627 w 583152"/>
              <a:gd name="connsiteY6" fmla="*/ 321999 h 355336"/>
              <a:gd name="connsiteX7" fmla="*/ 18796 w 583152"/>
              <a:gd name="connsiteY7" fmla="*/ 210080 h 355336"/>
              <a:gd name="connsiteX0" fmla="*/ 12809 w 584309"/>
              <a:gd name="connsiteY0" fmla="*/ 229130 h 355336"/>
              <a:gd name="connsiteX1" fmla="*/ 5665 w 584309"/>
              <a:gd name="connsiteY1" fmla="*/ 36249 h 355336"/>
              <a:gd name="connsiteX2" fmla="*/ 155684 w 584309"/>
              <a:gd name="connsiteY2" fmla="*/ 530 h 355336"/>
              <a:gd name="connsiteX3" fmla="*/ 584309 w 584309"/>
              <a:gd name="connsiteY3" fmla="*/ 279136 h 355336"/>
              <a:gd name="connsiteX4" fmla="*/ 470009 w 584309"/>
              <a:gd name="connsiteY4" fmla="*/ 307711 h 355336"/>
              <a:gd name="connsiteX5" fmla="*/ 555734 w 584309"/>
              <a:gd name="connsiteY5" fmla="*/ 355336 h 355336"/>
              <a:gd name="connsiteX6" fmla="*/ 193784 w 584309"/>
              <a:gd name="connsiteY6" fmla="*/ 321999 h 355336"/>
              <a:gd name="connsiteX7" fmla="*/ 12809 w 584309"/>
              <a:gd name="connsiteY7" fmla="*/ 229130 h 355336"/>
              <a:gd name="connsiteX0" fmla="*/ 23374 w 594874"/>
              <a:gd name="connsiteY0" fmla="*/ 229130 h 355336"/>
              <a:gd name="connsiteX1" fmla="*/ 16230 w 594874"/>
              <a:gd name="connsiteY1" fmla="*/ 36249 h 355336"/>
              <a:gd name="connsiteX2" fmla="*/ 166249 w 594874"/>
              <a:gd name="connsiteY2" fmla="*/ 530 h 355336"/>
              <a:gd name="connsiteX3" fmla="*/ 594874 w 594874"/>
              <a:gd name="connsiteY3" fmla="*/ 279136 h 355336"/>
              <a:gd name="connsiteX4" fmla="*/ 480574 w 594874"/>
              <a:gd name="connsiteY4" fmla="*/ 307711 h 355336"/>
              <a:gd name="connsiteX5" fmla="*/ 566299 w 594874"/>
              <a:gd name="connsiteY5" fmla="*/ 355336 h 355336"/>
              <a:gd name="connsiteX6" fmla="*/ 204349 w 594874"/>
              <a:gd name="connsiteY6" fmla="*/ 321999 h 355336"/>
              <a:gd name="connsiteX7" fmla="*/ 23374 w 594874"/>
              <a:gd name="connsiteY7" fmla="*/ 229130 h 355336"/>
              <a:gd name="connsiteX0" fmla="*/ 25904 w 597404"/>
              <a:gd name="connsiteY0" fmla="*/ 229130 h 355336"/>
              <a:gd name="connsiteX1" fmla="*/ 18760 w 597404"/>
              <a:gd name="connsiteY1" fmla="*/ 36249 h 355336"/>
              <a:gd name="connsiteX2" fmla="*/ 168779 w 597404"/>
              <a:gd name="connsiteY2" fmla="*/ 530 h 355336"/>
              <a:gd name="connsiteX3" fmla="*/ 597404 w 597404"/>
              <a:gd name="connsiteY3" fmla="*/ 279136 h 355336"/>
              <a:gd name="connsiteX4" fmla="*/ 483104 w 597404"/>
              <a:gd name="connsiteY4" fmla="*/ 307711 h 355336"/>
              <a:gd name="connsiteX5" fmla="*/ 568829 w 597404"/>
              <a:gd name="connsiteY5" fmla="*/ 355336 h 355336"/>
              <a:gd name="connsiteX6" fmla="*/ 206879 w 597404"/>
              <a:gd name="connsiteY6" fmla="*/ 321999 h 355336"/>
              <a:gd name="connsiteX7" fmla="*/ 25904 w 597404"/>
              <a:gd name="connsiteY7" fmla="*/ 229130 h 355336"/>
              <a:gd name="connsiteX0" fmla="*/ 25904 w 597404"/>
              <a:gd name="connsiteY0" fmla="*/ 229414 h 355620"/>
              <a:gd name="connsiteX1" fmla="*/ 18760 w 597404"/>
              <a:gd name="connsiteY1" fmla="*/ 36533 h 355620"/>
              <a:gd name="connsiteX2" fmla="*/ 168779 w 597404"/>
              <a:gd name="connsiteY2" fmla="*/ 814 h 355620"/>
              <a:gd name="connsiteX3" fmla="*/ 597404 w 597404"/>
              <a:gd name="connsiteY3" fmla="*/ 279420 h 355620"/>
              <a:gd name="connsiteX4" fmla="*/ 483104 w 597404"/>
              <a:gd name="connsiteY4" fmla="*/ 307995 h 355620"/>
              <a:gd name="connsiteX5" fmla="*/ 568829 w 597404"/>
              <a:gd name="connsiteY5" fmla="*/ 355620 h 355620"/>
              <a:gd name="connsiteX6" fmla="*/ 206879 w 597404"/>
              <a:gd name="connsiteY6" fmla="*/ 322283 h 355620"/>
              <a:gd name="connsiteX7" fmla="*/ 25904 w 597404"/>
              <a:gd name="connsiteY7" fmla="*/ 229414 h 355620"/>
              <a:gd name="connsiteX0" fmla="*/ 25904 w 597404"/>
              <a:gd name="connsiteY0" fmla="*/ 229414 h 355620"/>
              <a:gd name="connsiteX1" fmla="*/ 18760 w 597404"/>
              <a:gd name="connsiteY1" fmla="*/ 36533 h 355620"/>
              <a:gd name="connsiteX2" fmla="*/ 168779 w 597404"/>
              <a:gd name="connsiteY2" fmla="*/ 814 h 355620"/>
              <a:gd name="connsiteX3" fmla="*/ 597404 w 597404"/>
              <a:gd name="connsiteY3" fmla="*/ 279420 h 355620"/>
              <a:gd name="connsiteX4" fmla="*/ 483104 w 597404"/>
              <a:gd name="connsiteY4" fmla="*/ 307995 h 355620"/>
              <a:gd name="connsiteX5" fmla="*/ 568829 w 597404"/>
              <a:gd name="connsiteY5" fmla="*/ 355620 h 355620"/>
              <a:gd name="connsiteX6" fmla="*/ 206879 w 597404"/>
              <a:gd name="connsiteY6" fmla="*/ 322283 h 355620"/>
              <a:gd name="connsiteX7" fmla="*/ 25904 w 597404"/>
              <a:gd name="connsiteY7" fmla="*/ 229414 h 355620"/>
              <a:gd name="connsiteX0" fmla="*/ 25904 w 597404"/>
              <a:gd name="connsiteY0" fmla="*/ 229414 h 355620"/>
              <a:gd name="connsiteX1" fmla="*/ 18760 w 597404"/>
              <a:gd name="connsiteY1" fmla="*/ 36533 h 355620"/>
              <a:gd name="connsiteX2" fmla="*/ 168779 w 597404"/>
              <a:gd name="connsiteY2" fmla="*/ 814 h 355620"/>
              <a:gd name="connsiteX3" fmla="*/ 597404 w 597404"/>
              <a:gd name="connsiteY3" fmla="*/ 279420 h 355620"/>
              <a:gd name="connsiteX4" fmla="*/ 483104 w 597404"/>
              <a:gd name="connsiteY4" fmla="*/ 307995 h 355620"/>
              <a:gd name="connsiteX5" fmla="*/ 568829 w 597404"/>
              <a:gd name="connsiteY5" fmla="*/ 355620 h 355620"/>
              <a:gd name="connsiteX6" fmla="*/ 206879 w 597404"/>
              <a:gd name="connsiteY6" fmla="*/ 322283 h 355620"/>
              <a:gd name="connsiteX7" fmla="*/ 25904 w 597404"/>
              <a:gd name="connsiteY7" fmla="*/ 229414 h 355620"/>
              <a:gd name="connsiteX0" fmla="*/ 25904 w 597404"/>
              <a:gd name="connsiteY0" fmla="*/ 229759 h 355965"/>
              <a:gd name="connsiteX1" fmla="*/ 18760 w 597404"/>
              <a:gd name="connsiteY1" fmla="*/ 36878 h 355965"/>
              <a:gd name="connsiteX2" fmla="*/ 168779 w 597404"/>
              <a:gd name="connsiteY2" fmla="*/ 1159 h 355965"/>
              <a:gd name="connsiteX3" fmla="*/ 597404 w 597404"/>
              <a:gd name="connsiteY3" fmla="*/ 279765 h 355965"/>
              <a:gd name="connsiteX4" fmla="*/ 483104 w 597404"/>
              <a:gd name="connsiteY4" fmla="*/ 308340 h 355965"/>
              <a:gd name="connsiteX5" fmla="*/ 568829 w 597404"/>
              <a:gd name="connsiteY5" fmla="*/ 355965 h 355965"/>
              <a:gd name="connsiteX6" fmla="*/ 206879 w 597404"/>
              <a:gd name="connsiteY6" fmla="*/ 322628 h 355965"/>
              <a:gd name="connsiteX7" fmla="*/ 25904 w 597404"/>
              <a:gd name="connsiteY7" fmla="*/ 229759 h 355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7404" h="355965">
                <a:moveTo>
                  <a:pt x="25904" y="229759"/>
                </a:moveTo>
                <a:cubicBezTo>
                  <a:pt x="-12196" y="169434"/>
                  <a:pt x="-2670" y="109109"/>
                  <a:pt x="18760" y="36878"/>
                </a:cubicBezTo>
                <a:cubicBezTo>
                  <a:pt x="28284" y="5922"/>
                  <a:pt x="90198" y="-3604"/>
                  <a:pt x="168779" y="1159"/>
                </a:cubicBezTo>
                <a:cubicBezTo>
                  <a:pt x="350548" y="48784"/>
                  <a:pt x="446591" y="208328"/>
                  <a:pt x="597404" y="279765"/>
                </a:cubicBezTo>
                <a:cubicBezTo>
                  <a:pt x="552160" y="310722"/>
                  <a:pt x="533110" y="310721"/>
                  <a:pt x="483104" y="308340"/>
                </a:cubicBezTo>
                <a:lnTo>
                  <a:pt x="568829" y="355965"/>
                </a:lnTo>
                <a:lnTo>
                  <a:pt x="206879" y="322628"/>
                </a:lnTo>
                <a:lnTo>
                  <a:pt x="25904" y="2297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任意多边形 304"/>
          <p:cNvSpPr/>
          <p:nvPr/>
        </p:nvSpPr>
        <p:spPr>
          <a:xfrm flipH="1">
            <a:off x="2851336" y="4689459"/>
            <a:ext cx="550069" cy="216806"/>
          </a:xfrm>
          <a:custGeom>
            <a:avLst/>
            <a:gdLst>
              <a:gd name="connsiteX0" fmla="*/ 0 w 542925"/>
              <a:gd name="connsiteY0" fmla="*/ 0 h 216694"/>
              <a:gd name="connsiteX1" fmla="*/ 178594 w 542925"/>
              <a:gd name="connsiteY1" fmla="*/ 7144 h 216694"/>
              <a:gd name="connsiteX2" fmla="*/ 135732 w 542925"/>
              <a:gd name="connsiteY2" fmla="*/ 61912 h 216694"/>
              <a:gd name="connsiteX3" fmla="*/ 288132 w 542925"/>
              <a:gd name="connsiteY3" fmla="*/ 100012 h 216694"/>
              <a:gd name="connsiteX4" fmla="*/ 288132 w 542925"/>
              <a:gd name="connsiteY4" fmla="*/ 142875 h 216694"/>
              <a:gd name="connsiteX5" fmla="*/ 352425 w 542925"/>
              <a:gd name="connsiteY5" fmla="*/ 109537 h 216694"/>
              <a:gd name="connsiteX6" fmla="*/ 542925 w 542925"/>
              <a:gd name="connsiteY6" fmla="*/ 157162 h 216694"/>
              <a:gd name="connsiteX7" fmla="*/ 357188 w 542925"/>
              <a:gd name="connsiteY7" fmla="*/ 169069 h 216694"/>
              <a:gd name="connsiteX8" fmla="*/ 411957 w 542925"/>
              <a:gd name="connsiteY8" fmla="*/ 216694 h 216694"/>
              <a:gd name="connsiteX9" fmla="*/ 197644 w 542925"/>
              <a:gd name="connsiteY9" fmla="*/ 152400 h 216694"/>
              <a:gd name="connsiteX10" fmla="*/ 216694 w 542925"/>
              <a:gd name="connsiteY10" fmla="*/ 207169 h 216694"/>
              <a:gd name="connsiteX11" fmla="*/ 119063 w 542925"/>
              <a:gd name="connsiteY11" fmla="*/ 88106 h 216694"/>
              <a:gd name="connsiteX12" fmla="*/ 102394 w 542925"/>
              <a:gd name="connsiteY12" fmla="*/ 142875 h 216694"/>
              <a:gd name="connsiteX13" fmla="*/ 59532 w 542925"/>
              <a:gd name="connsiteY13" fmla="*/ 61912 h 216694"/>
              <a:gd name="connsiteX14" fmla="*/ 38100 w 542925"/>
              <a:gd name="connsiteY14" fmla="*/ 100012 h 216694"/>
              <a:gd name="connsiteX15" fmla="*/ 0 w 542925"/>
              <a:gd name="connsiteY15" fmla="*/ 0 h 216694"/>
              <a:gd name="connsiteX0" fmla="*/ 0 w 542925"/>
              <a:gd name="connsiteY0" fmla="*/ 0 h 216694"/>
              <a:gd name="connsiteX1" fmla="*/ 178594 w 542925"/>
              <a:gd name="connsiteY1" fmla="*/ 7144 h 216694"/>
              <a:gd name="connsiteX2" fmla="*/ 135732 w 542925"/>
              <a:gd name="connsiteY2" fmla="*/ 61912 h 216694"/>
              <a:gd name="connsiteX3" fmla="*/ 288132 w 542925"/>
              <a:gd name="connsiteY3" fmla="*/ 100012 h 216694"/>
              <a:gd name="connsiteX4" fmla="*/ 288132 w 542925"/>
              <a:gd name="connsiteY4" fmla="*/ 142875 h 216694"/>
              <a:gd name="connsiteX5" fmla="*/ 352425 w 542925"/>
              <a:gd name="connsiteY5" fmla="*/ 109537 h 216694"/>
              <a:gd name="connsiteX6" fmla="*/ 542925 w 542925"/>
              <a:gd name="connsiteY6" fmla="*/ 157162 h 216694"/>
              <a:gd name="connsiteX7" fmla="*/ 357188 w 542925"/>
              <a:gd name="connsiteY7" fmla="*/ 169069 h 216694"/>
              <a:gd name="connsiteX8" fmla="*/ 411957 w 542925"/>
              <a:gd name="connsiteY8" fmla="*/ 216694 h 216694"/>
              <a:gd name="connsiteX9" fmla="*/ 197644 w 542925"/>
              <a:gd name="connsiteY9" fmla="*/ 152400 h 216694"/>
              <a:gd name="connsiteX10" fmla="*/ 216694 w 542925"/>
              <a:gd name="connsiteY10" fmla="*/ 207169 h 216694"/>
              <a:gd name="connsiteX11" fmla="*/ 119063 w 542925"/>
              <a:gd name="connsiteY11" fmla="*/ 88106 h 216694"/>
              <a:gd name="connsiteX12" fmla="*/ 102394 w 542925"/>
              <a:gd name="connsiteY12" fmla="*/ 142875 h 216694"/>
              <a:gd name="connsiteX13" fmla="*/ 59532 w 542925"/>
              <a:gd name="connsiteY13" fmla="*/ 61912 h 216694"/>
              <a:gd name="connsiteX14" fmla="*/ 38100 w 542925"/>
              <a:gd name="connsiteY14" fmla="*/ 100012 h 216694"/>
              <a:gd name="connsiteX15" fmla="*/ 0 w 542925"/>
              <a:gd name="connsiteY15" fmla="*/ 0 h 216694"/>
              <a:gd name="connsiteX0" fmla="*/ 0 w 542925"/>
              <a:gd name="connsiteY0" fmla="*/ 0 h 216694"/>
              <a:gd name="connsiteX1" fmla="*/ 178594 w 542925"/>
              <a:gd name="connsiteY1" fmla="*/ 7144 h 216694"/>
              <a:gd name="connsiteX2" fmla="*/ 135732 w 542925"/>
              <a:gd name="connsiteY2" fmla="*/ 61912 h 216694"/>
              <a:gd name="connsiteX3" fmla="*/ 288132 w 542925"/>
              <a:gd name="connsiteY3" fmla="*/ 100012 h 216694"/>
              <a:gd name="connsiteX4" fmla="*/ 288132 w 542925"/>
              <a:gd name="connsiteY4" fmla="*/ 142875 h 216694"/>
              <a:gd name="connsiteX5" fmla="*/ 352425 w 542925"/>
              <a:gd name="connsiteY5" fmla="*/ 109537 h 216694"/>
              <a:gd name="connsiteX6" fmla="*/ 542925 w 542925"/>
              <a:gd name="connsiteY6" fmla="*/ 157162 h 216694"/>
              <a:gd name="connsiteX7" fmla="*/ 357188 w 542925"/>
              <a:gd name="connsiteY7" fmla="*/ 169069 h 216694"/>
              <a:gd name="connsiteX8" fmla="*/ 411957 w 542925"/>
              <a:gd name="connsiteY8" fmla="*/ 216694 h 216694"/>
              <a:gd name="connsiteX9" fmla="*/ 197644 w 542925"/>
              <a:gd name="connsiteY9" fmla="*/ 152400 h 216694"/>
              <a:gd name="connsiteX10" fmla="*/ 216694 w 542925"/>
              <a:gd name="connsiteY10" fmla="*/ 207169 h 216694"/>
              <a:gd name="connsiteX11" fmla="*/ 119063 w 542925"/>
              <a:gd name="connsiteY11" fmla="*/ 88106 h 216694"/>
              <a:gd name="connsiteX12" fmla="*/ 102394 w 542925"/>
              <a:gd name="connsiteY12" fmla="*/ 142875 h 216694"/>
              <a:gd name="connsiteX13" fmla="*/ 59532 w 542925"/>
              <a:gd name="connsiteY13" fmla="*/ 61912 h 216694"/>
              <a:gd name="connsiteX14" fmla="*/ 38100 w 542925"/>
              <a:gd name="connsiteY14" fmla="*/ 100012 h 216694"/>
              <a:gd name="connsiteX15" fmla="*/ 0 w 542925"/>
              <a:gd name="connsiteY15" fmla="*/ 0 h 216694"/>
              <a:gd name="connsiteX0" fmla="*/ 0 w 542925"/>
              <a:gd name="connsiteY0" fmla="*/ 0 h 216784"/>
              <a:gd name="connsiteX1" fmla="*/ 178594 w 542925"/>
              <a:gd name="connsiteY1" fmla="*/ 7144 h 216784"/>
              <a:gd name="connsiteX2" fmla="*/ 135732 w 542925"/>
              <a:gd name="connsiteY2" fmla="*/ 61912 h 216784"/>
              <a:gd name="connsiteX3" fmla="*/ 288132 w 542925"/>
              <a:gd name="connsiteY3" fmla="*/ 100012 h 216784"/>
              <a:gd name="connsiteX4" fmla="*/ 288132 w 542925"/>
              <a:gd name="connsiteY4" fmla="*/ 142875 h 216784"/>
              <a:gd name="connsiteX5" fmla="*/ 352425 w 542925"/>
              <a:gd name="connsiteY5" fmla="*/ 109537 h 216784"/>
              <a:gd name="connsiteX6" fmla="*/ 542925 w 542925"/>
              <a:gd name="connsiteY6" fmla="*/ 157162 h 216784"/>
              <a:gd name="connsiteX7" fmla="*/ 357188 w 542925"/>
              <a:gd name="connsiteY7" fmla="*/ 169069 h 216784"/>
              <a:gd name="connsiteX8" fmla="*/ 411957 w 542925"/>
              <a:gd name="connsiteY8" fmla="*/ 216694 h 216784"/>
              <a:gd name="connsiteX9" fmla="*/ 197644 w 542925"/>
              <a:gd name="connsiteY9" fmla="*/ 152400 h 216784"/>
              <a:gd name="connsiteX10" fmla="*/ 216694 w 542925"/>
              <a:gd name="connsiteY10" fmla="*/ 207169 h 216784"/>
              <a:gd name="connsiteX11" fmla="*/ 119063 w 542925"/>
              <a:gd name="connsiteY11" fmla="*/ 88106 h 216784"/>
              <a:gd name="connsiteX12" fmla="*/ 102394 w 542925"/>
              <a:gd name="connsiteY12" fmla="*/ 142875 h 216784"/>
              <a:gd name="connsiteX13" fmla="*/ 59532 w 542925"/>
              <a:gd name="connsiteY13" fmla="*/ 61912 h 216784"/>
              <a:gd name="connsiteX14" fmla="*/ 38100 w 542925"/>
              <a:gd name="connsiteY14" fmla="*/ 100012 h 216784"/>
              <a:gd name="connsiteX15" fmla="*/ 0 w 542925"/>
              <a:gd name="connsiteY15" fmla="*/ 0 h 216784"/>
              <a:gd name="connsiteX0" fmla="*/ 0 w 542925"/>
              <a:gd name="connsiteY0" fmla="*/ 0 h 216806"/>
              <a:gd name="connsiteX1" fmla="*/ 178594 w 542925"/>
              <a:gd name="connsiteY1" fmla="*/ 7144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8594 w 542925"/>
              <a:gd name="connsiteY1" fmla="*/ 7144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8594 w 542925"/>
              <a:gd name="connsiteY1" fmla="*/ 7144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8594 w 542925"/>
              <a:gd name="connsiteY1" fmla="*/ 7144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8594 w 542925"/>
              <a:gd name="connsiteY1" fmla="*/ 7144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8594 w 542925"/>
              <a:gd name="connsiteY1" fmla="*/ 7144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8594 w 542925"/>
              <a:gd name="connsiteY1" fmla="*/ 7144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6212 w 542925"/>
              <a:gd name="connsiteY1" fmla="*/ 33338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6212 w 542925"/>
              <a:gd name="connsiteY1" fmla="*/ 9525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6212 w 542925"/>
              <a:gd name="connsiteY1" fmla="*/ 9525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6212 w 542925"/>
              <a:gd name="connsiteY1" fmla="*/ 9525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6212 w 542925"/>
              <a:gd name="connsiteY1" fmla="*/ 9525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6212 w 542925"/>
              <a:gd name="connsiteY1" fmla="*/ 9525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6212 w 542925"/>
              <a:gd name="connsiteY1" fmla="*/ 9525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6212 w 542925"/>
              <a:gd name="connsiteY1" fmla="*/ 9525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6212 w 542925"/>
              <a:gd name="connsiteY1" fmla="*/ 9525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6212 w 542925"/>
              <a:gd name="connsiteY1" fmla="*/ 9525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42925"/>
              <a:gd name="connsiteY0" fmla="*/ 0 h 216806"/>
              <a:gd name="connsiteX1" fmla="*/ 176212 w 542925"/>
              <a:gd name="connsiteY1" fmla="*/ 9525 h 216806"/>
              <a:gd name="connsiteX2" fmla="*/ 135732 w 542925"/>
              <a:gd name="connsiteY2" fmla="*/ 61912 h 216806"/>
              <a:gd name="connsiteX3" fmla="*/ 288132 w 542925"/>
              <a:gd name="connsiteY3" fmla="*/ 100012 h 216806"/>
              <a:gd name="connsiteX4" fmla="*/ 288132 w 542925"/>
              <a:gd name="connsiteY4" fmla="*/ 142875 h 216806"/>
              <a:gd name="connsiteX5" fmla="*/ 352425 w 542925"/>
              <a:gd name="connsiteY5" fmla="*/ 109537 h 216806"/>
              <a:gd name="connsiteX6" fmla="*/ 542925 w 542925"/>
              <a:gd name="connsiteY6" fmla="*/ 157162 h 216806"/>
              <a:gd name="connsiteX7" fmla="*/ 357188 w 542925"/>
              <a:gd name="connsiteY7" fmla="*/ 169069 h 216806"/>
              <a:gd name="connsiteX8" fmla="*/ 411957 w 542925"/>
              <a:gd name="connsiteY8" fmla="*/ 216694 h 216806"/>
              <a:gd name="connsiteX9" fmla="*/ 197644 w 542925"/>
              <a:gd name="connsiteY9" fmla="*/ 152400 h 216806"/>
              <a:gd name="connsiteX10" fmla="*/ 216694 w 542925"/>
              <a:gd name="connsiteY10" fmla="*/ 207169 h 216806"/>
              <a:gd name="connsiteX11" fmla="*/ 119063 w 542925"/>
              <a:gd name="connsiteY11" fmla="*/ 88106 h 216806"/>
              <a:gd name="connsiteX12" fmla="*/ 102394 w 542925"/>
              <a:gd name="connsiteY12" fmla="*/ 142875 h 216806"/>
              <a:gd name="connsiteX13" fmla="*/ 59532 w 542925"/>
              <a:gd name="connsiteY13" fmla="*/ 61912 h 216806"/>
              <a:gd name="connsiteX14" fmla="*/ 38100 w 542925"/>
              <a:gd name="connsiteY14" fmla="*/ 100012 h 216806"/>
              <a:gd name="connsiteX15" fmla="*/ 0 w 542925"/>
              <a:gd name="connsiteY15" fmla="*/ 0 h 216806"/>
              <a:gd name="connsiteX0" fmla="*/ 0 w 550069"/>
              <a:gd name="connsiteY0" fmla="*/ 0 h 216806"/>
              <a:gd name="connsiteX1" fmla="*/ 176212 w 550069"/>
              <a:gd name="connsiteY1" fmla="*/ 9525 h 216806"/>
              <a:gd name="connsiteX2" fmla="*/ 135732 w 550069"/>
              <a:gd name="connsiteY2" fmla="*/ 61912 h 216806"/>
              <a:gd name="connsiteX3" fmla="*/ 288132 w 550069"/>
              <a:gd name="connsiteY3" fmla="*/ 100012 h 216806"/>
              <a:gd name="connsiteX4" fmla="*/ 288132 w 550069"/>
              <a:gd name="connsiteY4" fmla="*/ 142875 h 216806"/>
              <a:gd name="connsiteX5" fmla="*/ 352425 w 550069"/>
              <a:gd name="connsiteY5" fmla="*/ 109537 h 216806"/>
              <a:gd name="connsiteX6" fmla="*/ 550069 w 550069"/>
              <a:gd name="connsiteY6" fmla="*/ 161925 h 216806"/>
              <a:gd name="connsiteX7" fmla="*/ 357188 w 550069"/>
              <a:gd name="connsiteY7" fmla="*/ 169069 h 216806"/>
              <a:gd name="connsiteX8" fmla="*/ 411957 w 550069"/>
              <a:gd name="connsiteY8" fmla="*/ 216694 h 216806"/>
              <a:gd name="connsiteX9" fmla="*/ 197644 w 550069"/>
              <a:gd name="connsiteY9" fmla="*/ 152400 h 216806"/>
              <a:gd name="connsiteX10" fmla="*/ 216694 w 550069"/>
              <a:gd name="connsiteY10" fmla="*/ 207169 h 216806"/>
              <a:gd name="connsiteX11" fmla="*/ 119063 w 550069"/>
              <a:gd name="connsiteY11" fmla="*/ 88106 h 216806"/>
              <a:gd name="connsiteX12" fmla="*/ 102394 w 550069"/>
              <a:gd name="connsiteY12" fmla="*/ 142875 h 216806"/>
              <a:gd name="connsiteX13" fmla="*/ 59532 w 550069"/>
              <a:gd name="connsiteY13" fmla="*/ 61912 h 216806"/>
              <a:gd name="connsiteX14" fmla="*/ 38100 w 550069"/>
              <a:gd name="connsiteY14" fmla="*/ 100012 h 216806"/>
              <a:gd name="connsiteX15" fmla="*/ 0 w 550069"/>
              <a:gd name="connsiteY15" fmla="*/ 0 h 216806"/>
              <a:gd name="connsiteX0" fmla="*/ 0 w 550069"/>
              <a:gd name="connsiteY0" fmla="*/ 0 h 216806"/>
              <a:gd name="connsiteX1" fmla="*/ 176212 w 550069"/>
              <a:gd name="connsiteY1" fmla="*/ 9525 h 216806"/>
              <a:gd name="connsiteX2" fmla="*/ 135732 w 550069"/>
              <a:gd name="connsiteY2" fmla="*/ 61912 h 216806"/>
              <a:gd name="connsiteX3" fmla="*/ 288132 w 550069"/>
              <a:gd name="connsiteY3" fmla="*/ 100012 h 216806"/>
              <a:gd name="connsiteX4" fmla="*/ 288132 w 550069"/>
              <a:gd name="connsiteY4" fmla="*/ 142875 h 216806"/>
              <a:gd name="connsiteX5" fmla="*/ 352425 w 550069"/>
              <a:gd name="connsiteY5" fmla="*/ 109537 h 216806"/>
              <a:gd name="connsiteX6" fmla="*/ 550069 w 550069"/>
              <a:gd name="connsiteY6" fmla="*/ 161925 h 216806"/>
              <a:gd name="connsiteX7" fmla="*/ 357188 w 550069"/>
              <a:gd name="connsiteY7" fmla="*/ 169069 h 216806"/>
              <a:gd name="connsiteX8" fmla="*/ 411957 w 550069"/>
              <a:gd name="connsiteY8" fmla="*/ 216694 h 216806"/>
              <a:gd name="connsiteX9" fmla="*/ 197644 w 550069"/>
              <a:gd name="connsiteY9" fmla="*/ 152400 h 216806"/>
              <a:gd name="connsiteX10" fmla="*/ 216694 w 550069"/>
              <a:gd name="connsiteY10" fmla="*/ 207169 h 216806"/>
              <a:gd name="connsiteX11" fmla="*/ 119063 w 550069"/>
              <a:gd name="connsiteY11" fmla="*/ 88106 h 216806"/>
              <a:gd name="connsiteX12" fmla="*/ 102394 w 550069"/>
              <a:gd name="connsiteY12" fmla="*/ 142875 h 216806"/>
              <a:gd name="connsiteX13" fmla="*/ 59532 w 550069"/>
              <a:gd name="connsiteY13" fmla="*/ 61912 h 216806"/>
              <a:gd name="connsiteX14" fmla="*/ 38100 w 550069"/>
              <a:gd name="connsiteY14" fmla="*/ 100012 h 216806"/>
              <a:gd name="connsiteX15" fmla="*/ 0 w 550069"/>
              <a:gd name="connsiteY15" fmla="*/ 0 h 216806"/>
              <a:gd name="connsiteX0" fmla="*/ 0 w 550069"/>
              <a:gd name="connsiteY0" fmla="*/ 0 h 216806"/>
              <a:gd name="connsiteX1" fmla="*/ 176212 w 550069"/>
              <a:gd name="connsiteY1" fmla="*/ 9525 h 216806"/>
              <a:gd name="connsiteX2" fmla="*/ 135732 w 550069"/>
              <a:gd name="connsiteY2" fmla="*/ 61912 h 216806"/>
              <a:gd name="connsiteX3" fmla="*/ 288132 w 550069"/>
              <a:gd name="connsiteY3" fmla="*/ 100012 h 216806"/>
              <a:gd name="connsiteX4" fmla="*/ 292894 w 550069"/>
              <a:gd name="connsiteY4" fmla="*/ 133350 h 216806"/>
              <a:gd name="connsiteX5" fmla="*/ 352425 w 550069"/>
              <a:gd name="connsiteY5" fmla="*/ 109537 h 216806"/>
              <a:gd name="connsiteX6" fmla="*/ 550069 w 550069"/>
              <a:gd name="connsiteY6" fmla="*/ 161925 h 216806"/>
              <a:gd name="connsiteX7" fmla="*/ 357188 w 550069"/>
              <a:gd name="connsiteY7" fmla="*/ 169069 h 216806"/>
              <a:gd name="connsiteX8" fmla="*/ 411957 w 550069"/>
              <a:gd name="connsiteY8" fmla="*/ 216694 h 216806"/>
              <a:gd name="connsiteX9" fmla="*/ 197644 w 550069"/>
              <a:gd name="connsiteY9" fmla="*/ 152400 h 216806"/>
              <a:gd name="connsiteX10" fmla="*/ 216694 w 550069"/>
              <a:gd name="connsiteY10" fmla="*/ 207169 h 216806"/>
              <a:gd name="connsiteX11" fmla="*/ 119063 w 550069"/>
              <a:gd name="connsiteY11" fmla="*/ 88106 h 216806"/>
              <a:gd name="connsiteX12" fmla="*/ 102394 w 550069"/>
              <a:gd name="connsiteY12" fmla="*/ 142875 h 216806"/>
              <a:gd name="connsiteX13" fmla="*/ 59532 w 550069"/>
              <a:gd name="connsiteY13" fmla="*/ 61912 h 216806"/>
              <a:gd name="connsiteX14" fmla="*/ 38100 w 550069"/>
              <a:gd name="connsiteY14" fmla="*/ 100012 h 216806"/>
              <a:gd name="connsiteX15" fmla="*/ 0 w 550069"/>
              <a:gd name="connsiteY15" fmla="*/ 0 h 21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0069" h="216806">
                <a:moveTo>
                  <a:pt x="0" y="0"/>
                </a:moveTo>
                <a:cubicBezTo>
                  <a:pt x="44450" y="26988"/>
                  <a:pt x="84138" y="49213"/>
                  <a:pt x="176212" y="9525"/>
                </a:cubicBezTo>
                <a:cubicBezTo>
                  <a:pt x="177006" y="38893"/>
                  <a:pt x="168275" y="58737"/>
                  <a:pt x="135732" y="61912"/>
                </a:cubicBezTo>
                <a:cubicBezTo>
                  <a:pt x="193676" y="79374"/>
                  <a:pt x="180182" y="92075"/>
                  <a:pt x="288132" y="100012"/>
                </a:cubicBezTo>
                <a:lnTo>
                  <a:pt x="292894" y="133350"/>
                </a:lnTo>
                <a:cubicBezTo>
                  <a:pt x="333375" y="126999"/>
                  <a:pt x="330994" y="120650"/>
                  <a:pt x="352425" y="109537"/>
                </a:cubicBezTo>
                <a:cubicBezTo>
                  <a:pt x="418307" y="142081"/>
                  <a:pt x="467519" y="148431"/>
                  <a:pt x="550069" y="161925"/>
                </a:cubicBezTo>
                <a:cubicBezTo>
                  <a:pt x="454819" y="201613"/>
                  <a:pt x="419100" y="177006"/>
                  <a:pt x="357188" y="169069"/>
                </a:cubicBezTo>
                <a:lnTo>
                  <a:pt x="411957" y="216694"/>
                </a:lnTo>
                <a:cubicBezTo>
                  <a:pt x="273844" y="219075"/>
                  <a:pt x="257176" y="183356"/>
                  <a:pt x="197644" y="152400"/>
                </a:cubicBezTo>
                <a:lnTo>
                  <a:pt x="216694" y="207169"/>
                </a:lnTo>
                <a:cubicBezTo>
                  <a:pt x="179388" y="177006"/>
                  <a:pt x="137319" y="144462"/>
                  <a:pt x="119063" y="88106"/>
                </a:cubicBezTo>
                <a:lnTo>
                  <a:pt x="102394" y="142875"/>
                </a:lnTo>
                <a:cubicBezTo>
                  <a:pt x="64295" y="113506"/>
                  <a:pt x="61913" y="96043"/>
                  <a:pt x="59532" y="61912"/>
                </a:cubicBezTo>
                <a:lnTo>
                  <a:pt x="38100" y="100012"/>
                </a:lnTo>
                <a:cubicBezTo>
                  <a:pt x="13494" y="71437"/>
                  <a:pt x="5557" y="61912"/>
                  <a:pt x="0" y="0"/>
                </a:cubicBezTo>
                <a:close/>
              </a:path>
            </a:pathLst>
          </a:custGeom>
          <a:solidFill>
            <a:srgbClr val="D8E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任意多边形 305"/>
          <p:cNvSpPr/>
          <p:nvPr/>
        </p:nvSpPr>
        <p:spPr>
          <a:xfrm flipH="1">
            <a:off x="2977586" y="5128950"/>
            <a:ext cx="724994" cy="291424"/>
          </a:xfrm>
          <a:custGeom>
            <a:avLst/>
            <a:gdLst>
              <a:gd name="connsiteX0" fmla="*/ 0 w 676275"/>
              <a:gd name="connsiteY0" fmla="*/ 0 h 276225"/>
              <a:gd name="connsiteX1" fmla="*/ 676275 w 676275"/>
              <a:gd name="connsiteY1" fmla="*/ 130175 h 276225"/>
              <a:gd name="connsiteX2" fmla="*/ 581025 w 676275"/>
              <a:gd name="connsiteY2" fmla="*/ 212725 h 276225"/>
              <a:gd name="connsiteX3" fmla="*/ 254000 w 676275"/>
              <a:gd name="connsiteY3" fmla="*/ 238125 h 276225"/>
              <a:gd name="connsiteX4" fmla="*/ 82550 w 676275"/>
              <a:gd name="connsiteY4" fmla="*/ 276225 h 276225"/>
              <a:gd name="connsiteX5" fmla="*/ 22225 w 676275"/>
              <a:gd name="connsiteY5" fmla="*/ 180975 h 276225"/>
              <a:gd name="connsiteX6" fmla="*/ 0 w 676275"/>
              <a:gd name="connsiteY6" fmla="*/ 0 h 276225"/>
              <a:gd name="connsiteX0" fmla="*/ 35341 w 711616"/>
              <a:gd name="connsiteY0" fmla="*/ 0 h 276225"/>
              <a:gd name="connsiteX1" fmla="*/ 711616 w 711616"/>
              <a:gd name="connsiteY1" fmla="*/ 130175 h 276225"/>
              <a:gd name="connsiteX2" fmla="*/ 616366 w 711616"/>
              <a:gd name="connsiteY2" fmla="*/ 212725 h 276225"/>
              <a:gd name="connsiteX3" fmla="*/ 289341 w 711616"/>
              <a:gd name="connsiteY3" fmla="*/ 238125 h 276225"/>
              <a:gd name="connsiteX4" fmla="*/ 117891 w 711616"/>
              <a:gd name="connsiteY4" fmla="*/ 276225 h 276225"/>
              <a:gd name="connsiteX5" fmla="*/ 57566 w 711616"/>
              <a:gd name="connsiteY5" fmla="*/ 180975 h 276225"/>
              <a:gd name="connsiteX6" fmla="*/ 35341 w 711616"/>
              <a:gd name="connsiteY6" fmla="*/ 0 h 276225"/>
              <a:gd name="connsiteX0" fmla="*/ 48719 w 724994"/>
              <a:gd name="connsiteY0" fmla="*/ 0 h 276225"/>
              <a:gd name="connsiteX1" fmla="*/ 724994 w 724994"/>
              <a:gd name="connsiteY1" fmla="*/ 130175 h 276225"/>
              <a:gd name="connsiteX2" fmla="*/ 629744 w 724994"/>
              <a:gd name="connsiteY2" fmla="*/ 212725 h 276225"/>
              <a:gd name="connsiteX3" fmla="*/ 302719 w 724994"/>
              <a:gd name="connsiteY3" fmla="*/ 238125 h 276225"/>
              <a:gd name="connsiteX4" fmla="*/ 131269 w 724994"/>
              <a:gd name="connsiteY4" fmla="*/ 276225 h 276225"/>
              <a:gd name="connsiteX5" fmla="*/ 70944 w 724994"/>
              <a:gd name="connsiteY5" fmla="*/ 180975 h 276225"/>
              <a:gd name="connsiteX6" fmla="*/ 48719 w 724994"/>
              <a:gd name="connsiteY6" fmla="*/ 0 h 276225"/>
              <a:gd name="connsiteX0" fmla="*/ 48719 w 724994"/>
              <a:gd name="connsiteY0" fmla="*/ 0 h 276225"/>
              <a:gd name="connsiteX1" fmla="*/ 724994 w 724994"/>
              <a:gd name="connsiteY1" fmla="*/ 130175 h 276225"/>
              <a:gd name="connsiteX2" fmla="*/ 629744 w 724994"/>
              <a:gd name="connsiteY2" fmla="*/ 212725 h 276225"/>
              <a:gd name="connsiteX3" fmla="*/ 302719 w 724994"/>
              <a:gd name="connsiteY3" fmla="*/ 238125 h 276225"/>
              <a:gd name="connsiteX4" fmla="*/ 131269 w 724994"/>
              <a:gd name="connsiteY4" fmla="*/ 276225 h 276225"/>
              <a:gd name="connsiteX5" fmla="*/ 70944 w 724994"/>
              <a:gd name="connsiteY5" fmla="*/ 180975 h 276225"/>
              <a:gd name="connsiteX6" fmla="*/ 48719 w 724994"/>
              <a:gd name="connsiteY6" fmla="*/ 0 h 276225"/>
              <a:gd name="connsiteX0" fmla="*/ 48719 w 724994"/>
              <a:gd name="connsiteY0" fmla="*/ 0 h 276225"/>
              <a:gd name="connsiteX1" fmla="*/ 724994 w 724994"/>
              <a:gd name="connsiteY1" fmla="*/ 130175 h 276225"/>
              <a:gd name="connsiteX2" fmla="*/ 629744 w 724994"/>
              <a:gd name="connsiteY2" fmla="*/ 212725 h 276225"/>
              <a:gd name="connsiteX3" fmla="*/ 302719 w 724994"/>
              <a:gd name="connsiteY3" fmla="*/ 238125 h 276225"/>
              <a:gd name="connsiteX4" fmla="*/ 131269 w 724994"/>
              <a:gd name="connsiteY4" fmla="*/ 276225 h 276225"/>
              <a:gd name="connsiteX5" fmla="*/ 70944 w 724994"/>
              <a:gd name="connsiteY5" fmla="*/ 180975 h 276225"/>
              <a:gd name="connsiteX6" fmla="*/ 48719 w 724994"/>
              <a:gd name="connsiteY6" fmla="*/ 0 h 276225"/>
              <a:gd name="connsiteX0" fmla="*/ 48719 w 724994"/>
              <a:gd name="connsiteY0" fmla="*/ 0 h 276225"/>
              <a:gd name="connsiteX1" fmla="*/ 724994 w 724994"/>
              <a:gd name="connsiteY1" fmla="*/ 130175 h 276225"/>
              <a:gd name="connsiteX2" fmla="*/ 629744 w 724994"/>
              <a:gd name="connsiteY2" fmla="*/ 212725 h 276225"/>
              <a:gd name="connsiteX3" fmla="*/ 299544 w 724994"/>
              <a:gd name="connsiteY3" fmla="*/ 190500 h 276225"/>
              <a:gd name="connsiteX4" fmla="*/ 131269 w 724994"/>
              <a:gd name="connsiteY4" fmla="*/ 276225 h 276225"/>
              <a:gd name="connsiteX5" fmla="*/ 70944 w 724994"/>
              <a:gd name="connsiteY5" fmla="*/ 180975 h 276225"/>
              <a:gd name="connsiteX6" fmla="*/ 48719 w 724994"/>
              <a:gd name="connsiteY6" fmla="*/ 0 h 276225"/>
              <a:gd name="connsiteX0" fmla="*/ 48719 w 724994"/>
              <a:gd name="connsiteY0" fmla="*/ 0 h 276225"/>
              <a:gd name="connsiteX1" fmla="*/ 724994 w 724994"/>
              <a:gd name="connsiteY1" fmla="*/ 130175 h 276225"/>
              <a:gd name="connsiteX2" fmla="*/ 629744 w 724994"/>
              <a:gd name="connsiteY2" fmla="*/ 212725 h 276225"/>
              <a:gd name="connsiteX3" fmla="*/ 299544 w 724994"/>
              <a:gd name="connsiteY3" fmla="*/ 219075 h 276225"/>
              <a:gd name="connsiteX4" fmla="*/ 131269 w 724994"/>
              <a:gd name="connsiteY4" fmla="*/ 276225 h 276225"/>
              <a:gd name="connsiteX5" fmla="*/ 70944 w 724994"/>
              <a:gd name="connsiteY5" fmla="*/ 180975 h 276225"/>
              <a:gd name="connsiteX6" fmla="*/ 48719 w 724994"/>
              <a:gd name="connsiteY6" fmla="*/ 0 h 276225"/>
              <a:gd name="connsiteX0" fmla="*/ 48719 w 724994"/>
              <a:gd name="connsiteY0" fmla="*/ 0 h 276225"/>
              <a:gd name="connsiteX1" fmla="*/ 724994 w 724994"/>
              <a:gd name="connsiteY1" fmla="*/ 130175 h 276225"/>
              <a:gd name="connsiteX2" fmla="*/ 629744 w 724994"/>
              <a:gd name="connsiteY2" fmla="*/ 212725 h 276225"/>
              <a:gd name="connsiteX3" fmla="*/ 299544 w 724994"/>
              <a:gd name="connsiteY3" fmla="*/ 219075 h 276225"/>
              <a:gd name="connsiteX4" fmla="*/ 131269 w 724994"/>
              <a:gd name="connsiteY4" fmla="*/ 276225 h 276225"/>
              <a:gd name="connsiteX5" fmla="*/ 70944 w 724994"/>
              <a:gd name="connsiteY5" fmla="*/ 180975 h 276225"/>
              <a:gd name="connsiteX6" fmla="*/ 48719 w 724994"/>
              <a:gd name="connsiteY6" fmla="*/ 0 h 276225"/>
              <a:gd name="connsiteX0" fmla="*/ 48719 w 724994"/>
              <a:gd name="connsiteY0" fmla="*/ 0 h 276225"/>
              <a:gd name="connsiteX1" fmla="*/ 724994 w 724994"/>
              <a:gd name="connsiteY1" fmla="*/ 130175 h 276225"/>
              <a:gd name="connsiteX2" fmla="*/ 629744 w 724994"/>
              <a:gd name="connsiteY2" fmla="*/ 212725 h 276225"/>
              <a:gd name="connsiteX3" fmla="*/ 299544 w 724994"/>
              <a:gd name="connsiteY3" fmla="*/ 219075 h 276225"/>
              <a:gd name="connsiteX4" fmla="*/ 131269 w 724994"/>
              <a:gd name="connsiteY4" fmla="*/ 276225 h 276225"/>
              <a:gd name="connsiteX5" fmla="*/ 70944 w 724994"/>
              <a:gd name="connsiteY5" fmla="*/ 180975 h 276225"/>
              <a:gd name="connsiteX6" fmla="*/ 48719 w 724994"/>
              <a:gd name="connsiteY6" fmla="*/ 0 h 276225"/>
              <a:gd name="connsiteX0" fmla="*/ 48719 w 724994"/>
              <a:gd name="connsiteY0" fmla="*/ 0 h 244475"/>
              <a:gd name="connsiteX1" fmla="*/ 724994 w 724994"/>
              <a:gd name="connsiteY1" fmla="*/ 130175 h 244475"/>
              <a:gd name="connsiteX2" fmla="*/ 629744 w 724994"/>
              <a:gd name="connsiteY2" fmla="*/ 212725 h 244475"/>
              <a:gd name="connsiteX3" fmla="*/ 299544 w 724994"/>
              <a:gd name="connsiteY3" fmla="*/ 219075 h 244475"/>
              <a:gd name="connsiteX4" fmla="*/ 147144 w 724994"/>
              <a:gd name="connsiteY4" fmla="*/ 244475 h 244475"/>
              <a:gd name="connsiteX5" fmla="*/ 70944 w 724994"/>
              <a:gd name="connsiteY5" fmla="*/ 180975 h 244475"/>
              <a:gd name="connsiteX6" fmla="*/ 48719 w 724994"/>
              <a:gd name="connsiteY6" fmla="*/ 0 h 244475"/>
              <a:gd name="connsiteX0" fmla="*/ 48719 w 724994"/>
              <a:gd name="connsiteY0" fmla="*/ 0 h 263525"/>
              <a:gd name="connsiteX1" fmla="*/ 724994 w 724994"/>
              <a:gd name="connsiteY1" fmla="*/ 130175 h 263525"/>
              <a:gd name="connsiteX2" fmla="*/ 629744 w 724994"/>
              <a:gd name="connsiteY2" fmla="*/ 212725 h 263525"/>
              <a:gd name="connsiteX3" fmla="*/ 299544 w 724994"/>
              <a:gd name="connsiteY3" fmla="*/ 219075 h 263525"/>
              <a:gd name="connsiteX4" fmla="*/ 140794 w 724994"/>
              <a:gd name="connsiteY4" fmla="*/ 263525 h 263525"/>
              <a:gd name="connsiteX5" fmla="*/ 70944 w 724994"/>
              <a:gd name="connsiteY5" fmla="*/ 180975 h 263525"/>
              <a:gd name="connsiteX6" fmla="*/ 48719 w 724994"/>
              <a:gd name="connsiteY6" fmla="*/ 0 h 263525"/>
              <a:gd name="connsiteX0" fmla="*/ 48719 w 724994"/>
              <a:gd name="connsiteY0" fmla="*/ 0 h 274133"/>
              <a:gd name="connsiteX1" fmla="*/ 724994 w 724994"/>
              <a:gd name="connsiteY1" fmla="*/ 130175 h 274133"/>
              <a:gd name="connsiteX2" fmla="*/ 629744 w 724994"/>
              <a:gd name="connsiteY2" fmla="*/ 212725 h 274133"/>
              <a:gd name="connsiteX3" fmla="*/ 299544 w 724994"/>
              <a:gd name="connsiteY3" fmla="*/ 219075 h 274133"/>
              <a:gd name="connsiteX4" fmla="*/ 140794 w 724994"/>
              <a:gd name="connsiteY4" fmla="*/ 263525 h 274133"/>
              <a:gd name="connsiteX5" fmla="*/ 70944 w 724994"/>
              <a:gd name="connsiteY5" fmla="*/ 180975 h 274133"/>
              <a:gd name="connsiteX6" fmla="*/ 48719 w 724994"/>
              <a:gd name="connsiteY6" fmla="*/ 0 h 274133"/>
              <a:gd name="connsiteX0" fmla="*/ 48719 w 724994"/>
              <a:gd name="connsiteY0" fmla="*/ 0 h 291424"/>
              <a:gd name="connsiteX1" fmla="*/ 724994 w 724994"/>
              <a:gd name="connsiteY1" fmla="*/ 130175 h 291424"/>
              <a:gd name="connsiteX2" fmla="*/ 629744 w 724994"/>
              <a:gd name="connsiteY2" fmla="*/ 212725 h 291424"/>
              <a:gd name="connsiteX3" fmla="*/ 299544 w 724994"/>
              <a:gd name="connsiteY3" fmla="*/ 219075 h 291424"/>
              <a:gd name="connsiteX4" fmla="*/ 140794 w 724994"/>
              <a:gd name="connsiteY4" fmla="*/ 263525 h 291424"/>
              <a:gd name="connsiteX5" fmla="*/ 70944 w 724994"/>
              <a:gd name="connsiteY5" fmla="*/ 180975 h 291424"/>
              <a:gd name="connsiteX6" fmla="*/ 48719 w 724994"/>
              <a:gd name="connsiteY6" fmla="*/ 0 h 291424"/>
              <a:gd name="connsiteX0" fmla="*/ 48719 w 724994"/>
              <a:gd name="connsiteY0" fmla="*/ 0 h 291424"/>
              <a:gd name="connsiteX1" fmla="*/ 724994 w 724994"/>
              <a:gd name="connsiteY1" fmla="*/ 130175 h 291424"/>
              <a:gd name="connsiteX2" fmla="*/ 629744 w 724994"/>
              <a:gd name="connsiteY2" fmla="*/ 212725 h 291424"/>
              <a:gd name="connsiteX3" fmla="*/ 299544 w 724994"/>
              <a:gd name="connsiteY3" fmla="*/ 219075 h 291424"/>
              <a:gd name="connsiteX4" fmla="*/ 140794 w 724994"/>
              <a:gd name="connsiteY4" fmla="*/ 263525 h 291424"/>
              <a:gd name="connsiteX5" fmla="*/ 70944 w 724994"/>
              <a:gd name="connsiteY5" fmla="*/ 180975 h 291424"/>
              <a:gd name="connsiteX6" fmla="*/ 48719 w 724994"/>
              <a:gd name="connsiteY6" fmla="*/ 0 h 291424"/>
              <a:gd name="connsiteX0" fmla="*/ 48719 w 724994"/>
              <a:gd name="connsiteY0" fmla="*/ 0 h 291424"/>
              <a:gd name="connsiteX1" fmla="*/ 724994 w 724994"/>
              <a:gd name="connsiteY1" fmla="*/ 130175 h 291424"/>
              <a:gd name="connsiteX2" fmla="*/ 629744 w 724994"/>
              <a:gd name="connsiteY2" fmla="*/ 212725 h 291424"/>
              <a:gd name="connsiteX3" fmla="*/ 299544 w 724994"/>
              <a:gd name="connsiteY3" fmla="*/ 219075 h 291424"/>
              <a:gd name="connsiteX4" fmla="*/ 140794 w 724994"/>
              <a:gd name="connsiteY4" fmla="*/ 263525 h 291424"/>
              <a:gd name="connsiteX5" fmla="*/ 70944 w 724994"/>
              <a:gd name="connsiteY5" fmla="*/ 180975 h 291424"/>
              <a:gd name="connsiteX6" fmla="*/ 48719 w 724994"/>
              <a:gd name="connsiteY6" fmla="*/ 0 h 291424"/>
              <a:gd name="connsiteX0" fmla="*/ 48719 w 724994"/>
              <a:gd name="connsiteY0" fmla="*/ 0 h 291424"/>
              <a:gd name="connsiteX1" fmla="*/ 724994 w 724994"/>
              <a:gd name="connsiteY1" fmla="*/ 130175 h 291424"/>
              <a:gd name="connsiteX2" fmla="*/ 629744 w 724994"/>
              <a:gd name="connsiteY2" fmla="*/ 212725 h 291424"/>
              <a:gd name="connsiteX3" fmla="*/ 299544 w 724994"/>
              <a:gd name="connsiteY3" fmla="*/ 219075 h 291424"/>
              <a:gd name="connsiteX4" fmla="*/ 140794 w 724994"/>
              <a:gd name="connsiteY4" fmla="*/ 263525 h 291424"/>
              <a:gd name="connsiteX5" fmla="*/ 70944 w 724994"/>
              <a:gd name="connsiteY5" fmla="*/ 180975 h 291424"/>
              <a:gd name="connsiteX6" fmla="*/ 48719 w 724994"/>
              <a:gd name="connsiteY6" fmla="*/ 0 h 291424"/>
              <a:gd name="connsiteX0" fmla="*/ 48719 w 724994"/>
              <a:gd name="connsiteY0" fmla="*/ 0 h 291424"/>
              <a:gd name="connsiteX1" fmla="*/ 724994 w 724994"/>
              <a:gd name="connsiteY1" fmla="*/ 130175 h 291424"/>
              <a:gd name="connsiteX2" fmla="*/ 629744 w 724994"/>
              <a:gd name="connsiteY2" fmla="*/ 212725 h 291424"/>
              <a:gd name="connsiteX3" fmla="*/ 299544 w 724994"/>
              <a:gd name="connsiteY3" fmla="*/ 219075 h 291424"/>
              <a:gd name="connsiteX4" fmla="*/ 140794 w 724994"/>
              <a:gd name="connsiteY4" fmla="*/ 263525 h 291424"/>
              <a:gd name="connsiteX5" fmla="*/ 70944 w 724994"/>
              <a:gd name="connsiteY5" fmla="*/ 180975 h 291424"/>
              <a:gd name="connsiteX6" fmla="*/ 48719 w 724994"/>
              <a:gd name="connsiteY6" fmla="*/ 0 h 291424"/>
              <a:gd name="connsiteX0" fmla="*/ 48719 w 724994"/>
              <a:gd name="connsiteY0" fmla="*/ 0 h 291424"/>
              <a:gd name="connsiteX1" fmla="*/ 724994 w 724994"/>
              <a:gd name="connsiteY1" fmla="*/ 130175 h 291424"/>
              <a:gd name="connsiteX2" fmla="*/ 629744 w 724994"/>
              <a:gd name="connsiteY2" fmla="*/ 212725 h 291424"/>
              <a:gd name="connsiteX3" fmla="*/ 299544 w 724994"/>
              <a:gd name="connsiteY3" fmla="*/ 219075 h 291424"/>
              <a:gd name="connsiteX4" fmla="*/ 140794 w 724994"/>
              <a:gd name="connsiteY4" fmla="*/ 263525 h 291424"/>
              <a:gd name="connsiteX5" fmla="*/ 70944 w 724994"/>
              <a:gd name="connsiteY5" fmla="*/ 180975 h 291424"/>
              <a:gd name="connsiteX6" fmla="*/ 48719 w 724994"/>
              <a:gd name="connsiteY6" fmla="*/ 0 h 291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4994" h="291424">
                <a:moveTo>
                  <a:pt x="48719" y="0"/>
                </a:moveTo>
                <a:cubicBezTo>
                  <a:pt x="131269" y="122767"/>
                  <a:pt x="337644" y="242358"/>
                  <a:pt x="724994" y="130175"/>
                </a:cubicBezTo>
                <a:cubicBezTo>
                  <a:pt x="696419" y="179917"/>
                  <a:pt x="661494" y="185208"/>
                  <a:pt x="629744" y="212725"/>
                </a:cubicBezTo>
                <a:cubicBezTo>
                  <a:pt x="443477" y="348192"/>
                  <a:pt x="346111" y="280458"/>
                  <a:pt x="299544" y="219075"/>
                </a:cubicBezTo>
                <a:cubicBezTo>
                  <a:pt x="249802" y="263525"/>
                  <a:pt x="231811" y="250825"/>
                  <a:pt x="140794" y="263525"/>
                </a:cubicBezTo>
                <a:cubicBezTo>
                  <a:pt x="95286" y="247650"/>
                  <a:pt x="87877" y="225425"/>
                  <a:pt x="70944" y="180975"/>
                </a:cubicBezTo>
                <a:cubicBezTo>
                  <a:pt x="6386" y="139700"/>
                  <a:pt x="-39123" y="85725"/>
                  <a:pt x="487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任意多边形 306"/>
          <p:cNvSpPr/>
          <p:nvPr/>
        </p:nvSpPr>
        <p:spPr>
          <a:xfrm flipH="1">
            <a:off x="3840076" y="4931113"/>
            <a:ext cx="260992" cy="304800"/>
          </a:xfrm>
          <a:custGeom>
            <a:avLst/>
            <a:gdLst>
              <a:gd name="connsiteX0" fmla="*/ 250031 w 290513"/>
              <a:gd name="connsiteY0" fmla="*/ 304800 h 304800"/>
              <a:gd name="connsiteX1" fmla="*/ 290513 w 290513"/>
              <a:gd name="connsiteY1" fmla="*/ 185738 h 304800"/>
              <a:gd name="connsiteX2" fmla="*/ 66675 w 290513"/>
              <a:gd name="connsiteY2" fmla="*/ 0 h 304800"/>
              <a:gd name="connsiteX3" fmla="*/ 0 w 290513"/>
              <a:gd name="connsiteY3" fmla="*/ 45244 h 304800"/>
              <a:gd name="connsiteX4" fmla="*/ 250031 w 290513"/>
              <a:gd name="connsiteY4" fmla="*/ 304800 h 304800"/>
              <a:gd name="connsiteX0" fmla="*/ 250031 w 290513"/>
              <a:gd name="connsiteY0" fmla="*/ 304800 h 304800"/>
              <a:gd name="connsiteX1" fmla="*/ 290513 w 290513"/>
              <a:gd name="connsiteY1" fmla="*/ 185738 h 304800"/>
              <a:gd name="connsiteX2" fmla="*/ 66675 w 290513"/>
              <a:gd name="connsiteY2" fmla="*/ 0 h 304800"/>
              <a:gd name="connsiteX3" fmla="*/ 0 w 290513"/>
              <a:gd name="connsiteY3" fmla="*/ 45244 h 304800"/>
              <a:gd name="connsiteX4" fmla="*/ 250031 w 290513"/>
              <a:gd name="connsiteY4" fmla="*/ 304800 h 304800"/>
              <a:gd name="connsiteX0" fmla="*/ 250031 w 250031"/>
              <a:gd name="connsiteY0" fmla="*/ 304800 h 304800"/>
              <a:gd name="connsiteX1" fmla="*/ 242888 w 250031"/>
              <a:gd name="connsiteY1" fmla="*/ 154782 h 304800"/>
              <a:gd name="connsiteX2" fmla="*/ 66675 w 250031"/>
              <a:gd name="connsiteY2" fmla="*/ 0 h 304800"/>
              <a:gd name="connsiteX3" fmla="*/ 0 w 250031"/>
              <a:gd name="connsiteY3" fmla="*/ 45244 h 304800"/>
              <a:gd name="connsiteX4" fmla="*/ 250031 w 250031"/>
              <a:gd name="connsiteY4" fmla="*/ 304800 h 304800"/>
              <a:gd name="connsiteX0" fmla="*/ 250031 w 261267"/>
              <a:gd name="connsiteY0" fmla="*/ 304800 h 304800"/>
              <a:gd name="connsiteX1" fmla="*/ 242888 w 261267"/>
              <a:gd name="connsiteY1" fmla="*/ 154782 h 304800"/>
              <a:gd name="connsiteX2" fmla="*/ 66675 w 261267"/>
              <a:gd name="connsiteY2" fmla="*/ 0 h 304800"/>
              <a:gd name="connsiteX3" fmla="*/ 0 w 261267"/>
              <a:gd name="connsiteY3" fmla="*/ 45244 h 304800"/>
              <a:gd name="connsiteX4" fmla="*/ 250031 w 261267"/>
              <a:gd name="connsiteY4" fmla="*/ 304800 h 304800"/>
              <a:gd name="connsiteX0" fmla="*/ 250031 w 265465"/>
              <a:gd name="connsiteY0" fmla="*/ 304800 h 304800"/>
              <a:gd name="connsiteX1" fmla="*/ 242888 w 265465"/>
              <a:gd name="connsiteY1" fmla="*/ 154782 h 304800"/>
              <a:gd name="connsiteX2" fmla="*/ 66675 w 265465"/>
              <a:gd name="connsiteY2" fmla="*/ 0 h 304800"/>
              <a:gd name="connsiteX3" fmla="*/ 0 w 265465"/>
              <a:gd name="connsiteY3" fmla="*/ 45244 h 304800"/>
              <a:gd name="connsiteX4" fmla="*/ 250031 w 265465"/>
              <a:gd name="connsiteY4" fmla="*/ 304800 h 304800"/>
              <a:gd name="connsiteX0" fmla="*/ 250031 w 258611"/>
              <a:gd name="connsiteY0" fmla="*/ 304800 h 304800"/>
              <a:gd name="connsiteX1" fmla="*/ 228600 w 258611"/>
              <a:gd name="connsiteY1" fmla="*/ 145257 h 304800"/>
              <a:gd name="connsiteX2" fmla="*/ 66675 w 258611"/>
              <a:gd name="connsiteY2" fmla="*/ 0 h 304800"/>
              <a:gd name="connsiteX3" fmla="*/ 0 w 258611"/>
              <a:gd name="connsiteY3" fmla="*/ 45244 h 304800"/>
              <a:gd name="connsiteX4" fmla="*/ 250031 w 258611"/>
              <a:gd name="connsiteY4" fmla="*/ 304800 h 304800"/>
              <a:gd name="connsiteX0" fmla="*/ 250031 w 258611"/>
              <a:gd name="connsiteY0" fmla="*/ 304800 h 304800"/>
              <a:gd name="connsiteX1" fmla="*/ 228600 w 258611"/>
              <a:gd name="connsiteY1" fmla="*/ 145257 h 304800"/>
              <a:gd name="connsiteX2" fmla="*/ 66675 w 258611"/>
              <a:gd name="connsiteY2" fmla="*/ 0 h 304800"/>
              <a:gd name="connsiteX3" fmla="*/ 0 w 258611"/>
              <a:gd name="connsiteY3" fmla="*/ 45244 h 304800"/>
              <a:gd name="connsiteX4" fmla="*/ 250031 w 258611"/>
              <a:gd name="connsiteY4" fmla="*/ 304800 h 304800"/>
              <a:gd name="connsiteX0" fmla="*/ 252412 w 260992"/>
              <a:gd name="connsiteY0" fmla="*/ 304800 h 304800"/>
              <a:gd name="connsiteX1" fmla="*/ 230981 w 260992"/>
              <a:gd name="connsiteY1" fmla="*/ 145257 h 304800"/>
              <a:gd name="connsiteX2" fmla="*/ 69056 w 260992"/>
              <a:gd name="connsiteY2" fmla="*/ 0 h 304800"/>
              <a:gd name="connsiteX3" fmla="*/ 0 w 260992"/>
              <a:gd name="connsiteY3" fmla="*/ 52388 h 304800"/>
              <a:gd name="connsiteX4" fmla="*/ 252412 w 260992"/>
              <a:gd name="connsiteY4" fmla="*/ 304800 h 304800"/>
              <a:gd name="connsiteX0" fmla="*/ 252412 w 260992"/>
              <a:gd name="connsiteY0" fmla="*/ 304800 h 304800"/>
              <a:gd name="connsiteX1" fmla="*/ 230981 w 260992"/>
              <a:gd name="connsiteY1" fmla="*/ 145257 h 304800"/>
              <a:gd name="connsiteX2" fmla="*/ 69056 w 260992"/>
              <a:gd name="connsiteY2" fmla="*/ 0 h 304800"/>
              <a:gd name="connsiteX3" fmla="*/ 0 w 260992"/>
              <a:gd name="connsiteY3" fmla="*/ 50007 h 304800"/>
              <a:gd name="connsiteX4" fmla="*/ 252412 w 260992"/>
              <a:gd name="connsiteY4" fmla="*/ 304800 h 304800"/>
              <a:gd name="connsiteX0" fmla="*/ 252412 w 260992"/>
              <a:gd name="connsiteY0" fmla="*/ 304800 h 304800"/>
              <a:gd name="connsiteX1" fmla="*/ 230981 w 260992"/>
              <a:gd name="connsiteY1" fmla="*/ 145257 h 304800"/>
              <a:gd name="connsiteX2" fmla="*/ 69056 w 260992"/>
              <a:gd name="connsiteY2" fmla="*/ 0 h 304800"/>
              <a:gd name="connsiteX3" fmla="*/ 0 w 260992"/>
              <a:gd name="connsiteY3" fmla="*/ 50007 h 304800"/>
              <a:gd name="connsiteX4" fmla="*/ 252412 w 260992"/>
              <a:gd name="connsiteY4" fmla="*/ 304800 h 304800"/>
              <a:gd name="connsiteX0" fmla="*/ 252412 w 260992"/>
              <a:gd name="connsiteY0" fmla="*/ 304800 h 304800"/>
              <a:gd name="connsiteX1" fmla="*/ 230981 w 260992"/>
              <a:gd name="connsiteY1" fmla="*/ 145257 h 304800"/>
              <a:gd name="connsiteX2" fmla="*/ 69056 w 260992"/>
              <a:gd name="connsiteY2" fmla="*/ 0 h 304800"/>
              <a:gd name="connsiteX3" fmla="*/ 0 w 260992"/>
              <a:gd name="connsiteY3" fmla="*/ 50007 h 304800"/>
              <a:gd name="connsiteX4" fmla="*/ 252412 w 260992"/>
              <a:gd name="connsiteY4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992" h="304800">
                <a:moveTo>
                  <a:pt x="252412" y="304800"/>
                </a:moveTo>
                <a:cubicBezTo>
                  <a:pt x="264318" y="254794"/>
                  <a:pt x="269081" y="242888"/>
                  <a:pt x="230981" y="145257"/>
                </a:cubicBezTo>
                <a:lnTo>
                  <a:pt x="69056" y="0"/>
                </a:lnTo>
                <a:cubicBezTo>
                  <a:pt x="49212" y="24606"/>
                  <a:pt x="22225" y="34926"/>
                  <a:pt x="0" y="50007"/>
                </a:cubicBezTo>
                <a:cubicBezTo>
                  <a:pt x="76201" y="138909"/>
                  <a:pt x="169068" y="218281"/>
                  <a:pt x="252412" y="304800"/>
                </a:cubicBezTo>
                <a:close/>
              </a:path>
            </a:pathLst>
          </a:cu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矩形 18"/>
          <p:cNvSpPr/>
          <p:nvPr/>
        </p:nvSpPr>
        <p:spPr>
          <a:xfrm flipH="1">
            <a:off x="3664914" y="5363011"/>
            <a:ext cx="212048" cy="444189"/>
          </a:xfrm>
          <a:custGeom>
            <a:avLst/>
            <a:gdLst>
              <a:gd name="connsiteX0" fmla="*/ 0 w 207169"/>
              <a:gd name="connsiteY0" fmla="*/ 0 h 444189"/>
              <a:gd name="connsiteX1" fmla="*/ 207169 w 207169"/>
              <a:gd name="connsiteY1" fmla="*/ 0 h 444189"/>
              <a:gd name="connsiteX2" fmla="*/ 207169 w 207169"/>
              <a:gd name="connsiteY2" fmla="*/ 444189 h 444189"/>
              <a:gd name="connsiteX3" fmla="*/ 0 w 207169"/>
              <a:gd name="connsiteY3" fmla="*/ 444189 h 444189"/>
              <a:gd name="connsiteX4" fmla="*/ 0 w 207169"/>
              <a:gd name="connsiteY4" fmla="*/ 0 h 444189"/>
              <a:gd name="connsiteX0" fmla="*/ 0 w 207169"/>
              <a:gd name="connsiteY0" fmla="*/ 0 h 444189"/>
              <a:gd name="connsiteX1" fmla="*/ 204787 w 207169"/>
              <a:gd name="connsiteY1" fmla="*/ 164306 h 444189"/>
              <a:gd name="connsiteX2" fmla="*/ 207169 w 207169"/>
              <a:gd name="connsiteY2" fmla="*/ 444189 h 444189"/>
              <a:gd name="connsiteX3" fmla="*/ 0 w 207169"/>
              <a:gd name="connsiteY3" fmla="*/ 444189 h 444189"/>
              <a:gd name="connsiteX4" fmla="*/ 0 w 207169"/>
              <a:gd name="connsiteY4" fmla="*/ 0 h 444189"/>
              <a:gd name="connsiteX0" fmla="*/ 0 w 207169"/>
              <a:gd name="connsiteY0" fmla="*/ 0 h 444189"/>
              <a:gd name="connsiteX1" fmla="*/ 116681 w 207169"/>
              <a:gd name="connsiteY1" fmla="*/ 94299 h 444189"/>
              <a:gd name="connsiteX2" fmla="*/ 204787 w 207169"/>
              <a:gd name="connsiteY2" fmla="*/ 164306 h 444189"/>
              <a:gd name="connsiteX3" fmla="*/ 207169 w 207169"/>
              <a:gd name="connsiteY3" fmla="*/ 444189 h 444189"/>
              <a:gd name="connsiteX4" fmla="*/ 0 w 207169"/>
              <a:gd name="connsiteY4" fmla="*/ 444189 h 444189"/>
              <a:gd name="connsiteX5" fmla="*/ 0 w 207169"/>
              <a:gd name="connsiteY5" fmla="*/ 0 h 444189"/>
              <a:gd name="connsiteX0" fmla="*/ 0 w 207169"/>
              <a:gd name="connsiteY0" fmla="*/ 0 h 444189"/>
              <a:gd name="connsiteX1" fmla="*/ 130968 w 207169"/>
              <a:gd name="connsiteY1" fmla="*/ 115731 h 444189"/>
              <a:gd name="connsiteX2" fmla="*/ 204787 w 207169"/>
              <a:gd name="connsiteY2" fmla="*/ 164306 h 444189"/>
              <a:gd name="connsiteX3" fmla="*/ 207169 w 207169"/>
              <a:gd name="connsiteY3" fmla="*/ 444189 h 444189"/>
              <a:gd name="connsiteX4" fmla="*/ 0 w 207169"/>
              <a:gd name="connsiteY4" fmla="*/ 444189 h 444189"/>
              <a:gd name="connsiteX5" fmla="*/ 0 w 207169"/>
              <a:gd name="connsiteY5" fmla="*/ 0 h 444189"/>
              <a:gd name="connsiteX0" fmla="*/ 0 w 207169"/>
              <a:gd name="connsiteY0" fmla="*/ 0 h 444189"/>
              <a:gd name="connsiteX1" fmla="*/ 130968 w 207169"/>
              <a:gd name="connsiteY1" fmla="*/ 115731 h 444189"/>
              <a:gd name="connsiteX2" fmla="*/ 204787 w 207169"/>
              <a:gd name="connsiteY2" fmla="*/ 164306 h 444189"/>
              <a:gd name="connsiteX3" fmla="*/ 207169 w 207169"/>
              <a:gd name="connsiteY3" fmla="*/ 444189 h 444189"/>
              <a:gd name="connsiteX4" fmla="*/ 0 w 207169"/>
              <a:gd name="connsiteY4" fmla="*/ 444189 h 444189"/>
              <a:gd name="connsiteX5" fmla="*/ 0 w 207169"/>
              <a:gd name="connsiteY5" fmla="*/ 0 h 444189"/>
              <a:gd name="connsiteX0" fmla="*/ 0 w 207169"/>
              <a:gd name="connsiteY0" fmla="*/ 0 h 444189"/>
              <a:gd name="connsiteX1" fmla="*/ 130968 w 207169"/>
              <a:gd name="connsiteY1" fmla="*/ 115731 h 444189"/>
              <a:gd name="connsiteX2" fmla="*/ 204787 w 207169"/>
              <a:gd name="connsiteY2" fmla="*/ 164306 h 444189"/>
              <a:gd name="connsiteX3" fmla="*/ 207169 w 207169"/>
              <a:gd name="connsiteY3" fmla="*/ 444189 h 444189"/>
              <a:gd name="connsiteX4" fmla="*/ 0 w 207169"/>
              <a:gd name="connsiteY4" fmla="*/ 444189 h 444189"/>
              <a:gd name="connsiteX5" fmla="*/ 0 w 207169"/>
              <a:gd name="connsiteY5" fmla="*/ 0 h 444189"/>
              <a:gd name="connsiteX0" fmla="*/ 0 w 207169"/>
              <a:gd name="connsiteY0" fmla="*/ 0 h 444189"/>
              <a:gd name="connsiteX1" fmla="*/ 130968 w 207169"/>
              <a:gd name="connsiteY1" fmla="*/ 115731 h 444189"/>
              <a:gd name="connsiteX2" fmla="*/ 204787 w 207169"/>
              <a:gd name="connsiteY2" fmla="*/ 164306 h 444189"/>
              <a:gd name="connsiteX3" fmla="*/ 207169 w 207169"/>
              <a:gd name="connsiteY3" fmla="*/ 444189 h 444189"/>
              <a:gd name="connsiteX4" fmla="*/ 0 w 207169"/>
              <a:gd name="connsiteY4" fmla="*/ 444189 h 444189"/>
              <a:gd name="connsiteX5" fmla="*/ 0 w 207169"/>
              <a:gd name="connsiteY5" fmla="*/ 0 h 444189"/>
              <a:gd name="connsiteX0" fmla="*/ 0 w 207169"/>
              <a:gd name="connsiteY0" fmla="*/ 0 h 444189"/>
              <a:gd name="connsiteX1" fmla="*/ 130968 w 207169"/>
              <a:gd name="connsiteY1" fmla="*/ 115731 h 444189"/>
              <a:gd name="connsiteX2" fmla="*/ 204787 w 207169"/>
              <a:gd name="connsiteY2" fmla="*/ 164306 h 444189"/>
              <a:gd name="connsiteX3" fmla="*/ 207169 w 207169"/>
              <a:gd name="connsiteY3" fmla="*/ 444189 h 444189"/>
              <a:gd name="connsiteX4" fmla="*/ 0 w 207169"/>
              <a:gd name="connsiteY4" fmla="*/ 444189 h 444189"/>
              <a:gd name="connsiteX5" fmla="*/ 0 w 207169"/>
              <a:gd name="connsiteY5" fmla="*/ 0 h 444189"/>
              <a:gd name="connsiteX0" fmla="*/ 0 w 207169"/>
              <a:gd name="connsiteY0" fmla="*/ 0 h 444189"/>
              <a:gd name="connsiteX1" fmla="*/ 130968 w 207169"/>
              <a:gd name="connsiteY1" fmla="*/ 115731 h 444189"/>
              <a:gd name="connsiteX2" fmla="*/ 204787 w 207169"/>
              <a:gd name="connsiteY2" fmla="*/ 164306 h 444189"/>
              <a:gd name="connsiteX3" fmla="*/ 207169 w 207169"/>
              <a:gd name="connsiteY3" fmla="*/ 444189 h 444189"/>
              <a:gd name="connsiteX4" fmla="*/ 66675 w 207169"/>
              <a:gd name="connsiteY4" fmla="*/ 441808 h 444189"/>
              <a:gd name="connsiteX5" fmla="*/ 0 w 207169"/>
              <a:gd name="connsiteY5" fmla="*/ 0 h 444189"/>
              <a:gd name="connsiteX0" fmla="*/ 0 w 207169"/>
              <a:gd name="connsiteY0" fmla="*/ 0 h 444189"/>
              <a:gd name="connsiteX1" fmla="*/ 130968 w 207169"/>
              <a:gd name="connsiteY1" fmla="*/ 115731 h 444189"/>
              <a:gd name="connsiteX2" fmla="*/ 204787 w 207169"/>
              <a:gd name="connsiteY2" fmla="*/ 164306 h 444189"/>
              <a:gd name="connsiteX3" fmla="*/ 207169 w 207169"/>
              <a:gd name="connsiteY3" fmla="*/ 444189 h 444189"/>
              <a:gd name="connsiteX4" fmla="*/ 66675 w 207169"/>
              <a:gd name="connsiteY4" fmla="*/ 441808 h 444189"/>
              <a:gd name="connsiteX5" fmla="*/ 0 w 207169"/>
              <a:gd name="connsiteY5" fmla="*/ 0 h 444189"/>
              <a:gd name="connsiteX0" fmla="*/ 6102 w 213271"/>
              <a:gd name="connsiteY0" fmla="*/ 0 h 444189"/>
              <a:gd name="connsiteX1" fmla="*/ 137070 w 213271"/>
              <a:gd name="connsiteY1" fmla="*/ 115731 h 444189"/>
              <a:gd name="connsiteX2" fmla="*/ 210889 w 213271"/>
              <a:gd name="connsiteY2" fmla="*/ 164306 h 444189"/>
              <a:gd name="connsiteX3" fmla="*/ 213271 w 213271"/>
              <a:gd name="connsiteY3" fmla="*/ 444189 h 444189"/>
              <a:gd name="connsiteX4" fmla="*/ 72777 w 213271"/>
              <a:gd name="connsiteY4" fmla="*/ 441808 h 444189"/>
              <a:gd name="connsiteX5" fmla="*/ 6102 w 213271"/>
              <a:gd name="connsiteY5" fmla="*/ 0 h 444189"/>
              <a:gd name="connsiteX0" fmla="*/ 4879 w 212048"/>
              <a:gd name="connsiteY0" fmla="*/ 0 h 444189"/>
              <a:gd name="connsiteX1" fmla="*/ 135847 w 212048"/>
              <a:gd name="connsiteY1" fmla="*/ 115731 h 444189"/>
              <a:gd name="connsiteX2" fmla="*/ 209666 w 212048"/>
              <a:gd name="connsiteY2" fmla="*/ 164306 h 444189"/>
              <a:gd name="connsiteX3" fmla="*/ 212048 w 212048"/>
              <a:gd name="connsiteY3" fmla="*/ 444189 h 444189"/>
              <a:gd name="connsiteX4" fmla="*/ 81079 w 212048"/>
              <a:gd name="connsiteY4" fmla="*/ 444189 h 444189"/>
              <a:gd name="connsiteX5" fmla="*/ 4879 w 212048"/>
              <a:gd name="connsiteY5" fmla="*/ 0 h 44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048" h="444189">
                <a:moveTo>
                  <a:pt x="4879" y="0"/>
                </a:moveTo>
                <a:cubicBezTo>
                  <a:pt x="41391" y="19527"/>
                  <a:pt x="120766" y="34291"/>
                  <a:pt x="135847" y="115731"/>
                </a:cubicBezTo>
                <a:cubicBezTo>
                  <a:pt x="160453" y="160498"/>
                  <a:pt x="182678" y="164783"/>
                  <a:pt x="209666" y="164306"/>
                </a:cubicBezTo>
                <a:lnTo>
                  <a:pt x="212048" y="444189"/>
                </a:lnTo>
                <a:lnTo>
                  <a:pt x="81079" y="444189"/>
                </a:lnTo>
                <a:cubicBezTo>
                  <a:pt x="11229" y="294539"/>
                  <a:pt x="-10996" y="147269"/>
                  <a:pt x="4879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任意多边形 308"/>
          <p:cNvSpPr/>
          <p:nvPr/>
        </p:nvSpPr>
        <p:spPr>
          <a:xfrm flipH="1">
            <a:off x="3013288" y="5466459"/>
            <a:ext cx="603412" cy="328612"/>
          </a:xfrm>
          <a:custGeom>
            <a:avLst/>
            <a:gdLst>
              <a:gd name="connsiteX0" fmla="*/ 14288 w 609600"/>
              <a:gd name="connsiteY0" fmla="*/ 35718 h 328612"/>
              <a:gd name="connsiteX1" fmla="*/ 0 w 609600"/>
              <a:gd name="connsiteY1" fmla="*/ 288131 h 328612"/>
              <a:gd name="connsiteX2" fmla="*/ 609600 w 609600"/>
              <a:gd name="connsiteY2" fmla="*/ 328612 h 328612"/>
              <a:gd name="connsiteX3" fmla="*/ 519113 w 609600"/>
              <a:gd name="connsiteY3" fmla="*/ 23812 h 328612"/>
              <a:gd name="connsiteX4" fmla="*/ 407194 w 609600"/>
              <a:gd name="connsiteY4" fmla="*/ 0 h 328612"/>
              <a:gd name="connsiteX5" fmla="*/ 133350 w 609600"/>
              <a:gd name="connsiteY5" fmla="*/ 9525 h 328612"/>
              <a:gd name="connsiteX6" fmla="*/ 14288 w 609600"/>
              <a:gd name="connsiteY6" fmla="*/ 35718 h 328612"/>
              <a:gd name="connsiteX0" fmla="*/ 14288 w 609600"/>
              <a:gd name="connsiteY0" fmla="*/ 35718 h 328612"/>
              <a:gd name="connsiteX1" fmla="*/ 0 w 609600"/>
              <a:gd name="connsiteY1" fmla="*/ 288131 h 328612"/>
              <a:gd name="connsiteX2" fmla="*/ 609600 w 609600"/>
              <a:gd name="connsiteY2" fmla="*/ 328612 h 328612"/>
              <a:gd name="connsiteX3" fmla="*/ 519113 w 609600"/>
              <a:gd name="connsiteY3" fmla="*/ 23812 h 328612"/>
              <a:gd name="connsiteX4" fmla="*/ 407194 w 609600"/>
              <a:gd name="connsiteY4" fmla="*/ 0 h 328612"/>
              <a:gd name="connsiteX5" fmla="*/ 133350 w 609600"/>
              <a:gd name="connsiteY5" fmla="*/ 9525 h 328612"/>
              <a:gd name="connsiteX6" fmla="*/ 14288 w 609600"/>
              <a:gd name="connsiteY6" fmla="*/ 35718 h 328612"/>
              <a:gd name="connsiteX0" fmla="*/ 14288 w 609600"/>
              <a:gd name="connsiteY0" fmla="*/ 35718 h 328612"/>
              <a:gd name="connsiteX1" fmla="*/ 0 w 609600"/>
              <a:gd name="connsiteY1" fmla="*/ 288131 h 328612"/>
              <a:gd name="connsiteX2" fmla="*/ 609600 w 609600"/>
              <a:gd name="connsiteY2" fmla="*/ 328612 h 328612"/>
              <a:gd name="connsiteX3" fmla="*/ 519113 w 609600"/>
              <a:gd name="connsiteY3" fmla="*/ 23812 h 328612"/>
              <a:gd name="connsiteX4" fmla="*/ 407194 w 609600"/>
              <a:gd name="connsiteY4" fmla="*/ 0 h 328612"/>
              <a:gd name="connsiteX5" fmla="*/ 133350 w 609600"/>
              <a:gd name="connsiteY5" fmla="*/ 9525 h 328612"/>
              <a:gd name="connsiteX6" fmla="*/ 14288 w 609600"/>
              <a:gd name="connsiteY6" fmla="*/ 35718 h 328612"/>
              <a:gd name="connsiteX0" fmla="*/ 14288 w 609600"/>
              <a:gd name="connsiteY0" fmla="*/ 35718 h 328612"/>
              <a:gd name="connsiteX1" fmla="*/ 0 w 609600"/>
              <a:gd name="connsiteY1" fmla="*/ 288131 h 328612"/>
              <a:gd name="connsiteX2" fmla="*/ 609600 w 609600"/>
              <a:gd name="connsiteY2" fmla="*/ 328612 h 328612"/>
              <a:gd name="connsiteX3" fmla="*/ 519113 w 609600"/>
              <a:gd name="connsiteY3" fmla="*/ 23812 h 328612"/>
              <a:gd name="connsiteX4" fmla="*/ 407194 w 609600"/>
              <a:gd name="connsiteY4" fmla="*/ 0 h 328612"/>
              <a:gd name="connsiteX5" fmla="*/ 133350 w 609600"/>
              <a:gd name="connsiteY5" fmla="*/ 9525 h 328612"/>
              <a:gd name="connsiteX6" fmla="*/ 14288 w 609600"/>
              <a:gd name="connsiteY6" fmla="*/ 35718 h 328612"/>
              <a:gd name="connsiteX0" fmla="*/ 14288 w 609600"/>
              <a:gd name="connsiteY0" fmla="*/ 35718 h 328612"/>
              <a:gd name="connsiteX1" fmla="*/ 0 w 609600"/>
              <a:gd name="connsiteY1" fmla="*/ 288131 h 328612"/>
              <a:gd name="connsiteX2" fmla="*/ 609600 w 609600"/>
              <a:gd name="connsiteY2" fmla="*/ 328612 h 328612"/>
              <a:gd name="connsiteX3" fmla="*/ 519113 w 609600"/>
              <a:gd name="connsiteY3" fmla="*/ 23812 h 328612"/>
              <a:gd name="connsiteX4" fmla="*/ 407194 w 609600"/>
              <a:gd name="connsiteY4" fmla="*/ 0 h 328612"/>
              <a:gd name="connsiteX5" fmla="*/ 133350 w 609600"/>
              <a:gd name="connsiteY5" fmla="*/ 9525 h 328612"/>
              <a:gd name="connsiteX6" fmla="*/ 14288 w 609600"/>
              <a:gd name="connsiteY6" fmla="*/ 35718 h 328612"/>
              <a:gd name="connsiteX0" fmla="*/ 14288 w 609600"/>
              <a:gd name="connsiteY0" fmla="*/ 35718 h 328612"/>
              <a:gd name="connsiteX1" fmla="*/ 0 w 609600"/>
              <a:gd name="connsiteY1" fmla="*/ 288131 h 328612"/>
              <a:gd name="connsiteX2" fmla="*/ 609600 w 609600"/>
              <a:gd name="connsiteY2" fmla="*/ 328612 h 328612"/>
              <a:gd name="connsiteX3" fmla="*/ 516732 w 609600"/>
              <a:gd name="connsiteY3" fmla="*/ 14287 h 328612"/>
              <a:gd name="connsiteX4" fmla="*/ 407194 w 609600"/>
              <a:gd name="connsiteY4" fmla="*/ 0 h 328612"/>
              <a:gd name="connsiteX5" fmla="*/ 133350 w 609600"/>
              <a:gd name="connsiteY5" fmla="*/ 9525 h 328612"/>
              <a:gd name="connsiteX6" fmla="*/ 14288 w 609600"/>
              <a:gd name="connsiteY6" fmla="*/ 35718 h 328612"/>
              <a:gd name="connsiteX0" fmla="*/ 14288 w 597694"/>
              <a:gd name="connsiteY0" fmla="*/ 35718 h 328612"/>
              <a:gd name="connsiteX1" fmla="*/ 0 w 597694"/>
              <a:gd name="connsiteY1" fmla="*/ 288131 h 328612"/>
              <a:gd name="connsiteX2" fmla="*/ 597694 w 597694"/>
              <a:gd name="connsiteY2" fmla="*/ 328612 h 328612"/>
              <a:gd name="connsiteX3" fmla="*/ 516732 w 597694"/>
              <a:gd name="connsiteY3" fmla="*/ 14287 h 328612"/>
              <a:gd name="connsiteX4" fmla="*/ 407194 w 597694"/>
              <a:gd name="connsiteY4" fmla="*/ 0 h 328612"/>
              <a:gd name="connsiteX5" fmla="*/ 133350 w 597694"/>
              <a:gd name="connsiteY5" fmla="*/ 9525 h 328612"/>
              <a:gd name="connsiteX6" fmla="*/ 14288 w 597694"/>
              <a:gd name="connsiteY6" fmla="*/ 35718 h 328612"/>
              <a:gd name="connsiteX0" fmla="*/ 14288 w 597888"/>
              <a:gd name="connsiteY0" fmla="*/ 35718 h 328612"/>
              <a:gd name="connsiteX1" fmla="*/ 0 w 597888"/>
              <a:gd name="connsiteY1" fmla="*/ 288131 h 328612"/>
              <a:gd name="connsiteX2" fmla="*/ 597694 w 597888"/>
              <a:gd name="connsiteY2" fmla="*/ 328612 h 328612"/>
              <a:gd name="connsiteX3" fmla="*/ 516732 w 597888"/>
              <a:gd name="connsiteY3" fmla="*/ 14287 h 328612"/>
              <a:gd name="connsiteX4" fmla="*/ 407194 w 597888"/>
              <a:gd name="connsiteY4" fmla="*/ 0 h 328612"/>
              <a:gd name="connsiteX5" fmla="*/ 133350 w 597888"/>
              <a:gd name="connsiteY5" fmla="*/ 9525 h 328612"/>
              <a:gd name="connsiteX6" fmla="*/ 14288 w 597888"/>
              <a:gd name="connsiteY6" fmla="*/ 35718 h 328612"/>
              <a:gd name="connsiteX0" fmla="*/ 14288 w 598049"/>
              <a:gd name="connsiteY0" fmla="*/ 35718 h 328612"/>
              <a:gd name="connsiteX1" fmla="*/ 0 w 598049"/>
              <a:gd name="connsiteY1" fmla="*/ 288131 h 328612"/>
              <a:gd name="connsiteX2" fmla="*/ 597694 w 598049"/>
              <a:gd name="connsiteY2" fmla="*/ 328612 h 328612"/>
              <a:gd name="connsiteX3" fmla="*/ 516732 w 598049"/>
              <a:gd name="connsiteY3" fmla="*/ 14287 h 328612"/>
              <a:gd name="connsiteX4" fmla="*/ 407194 w 598049"/>
              <a:gd name="connsiteY4" fmla="*/ 0 h 328612"/>
              <a:gd name="connsiteX5" fmla="*/ 133350 w 598049"/>
              <a:gd name="connsiteY5" fmla="*/ 9525 h 328612"/>
              <a:gd name="connsiteX6" fmla="*/ 14288 w 598049"/>
              <a:gd name="connsiteY6" fmla="*/ 35718 h 328612"/>
              <a:gd name="connsiteX0" fmla="*/ 14288 w 598049"/>
              <a:gd name="connsiteY0" fmla="*/ 35718 h 328612"/>
              <a:gd name="connsiteX1" fmla="*/ 0 w 598049"/>
              <a:gd name="connsiteY1" fmla="*/ 288131 h 328612"/>
              <a:gd name="connsiteX2" fmla="*/ 597694 w 598049"/>
              <a:gd name="connsiteY2" fmla="*/ 328612 h 328612"/>
              <a:gd name="connsiteX3" fmla="*/ 516732 w 598049"/>
              <a:gd name="connsiteY3" fmla="*/ 14287 h 328612"/>
              <a:gd name="connsiteX4" fmla="*/ 407194 w 598049"/>
              <a:gd name="connsiteY4" fmla="*/ 0 h 328612"/>
              <a:gd name="connsiteX5" fmla="*/ 133350 w 598049"/>
              <a:gd name="connsiteY5" fmla="*/ 9525 h 328612"/>
              <a:gd name="connsiteX6" fmla="*/ 14288 w 598049"/>
              <a:gd name="connsiteY6" fmla="*/ 35718 h 328612"/>
              <a:gd name="connsiteX0" fmla="*/ 14288 w 598049"/>
              <a:gd name="connsiteY0" fmla="*/ 35718 h 328612"/>
              <a:gd name="connsiteX1" fmla="*/ 0 w 598049"/>
              <a:gd name="connsiteY1" fmla="*/ 288131 h 328612"/>
              <a:gd name="connsiteX2" fmla="*/ 597694 w 598049"/>
              <a:gd name="connsiteY2" fmla="*/ 328612 h 328612"/>
              <a:gd name="connsiteX3" fmla="*/ 516732 w 598049"/>
              <a:gd name="connsiteY3" fmla="*/ 14287 h 328612"/>
              <a:gd name="connsiteX4" fmla="*/ 407194 w 598049"/>
              <a:gd name="connsiteY4" fmla="*/ 0 h 328612"/>
              <a:gd name="connsiteX5" fmla="*/ 133350 w 598049"/>
              <a:gd name="connsiteY5" fmla="*/ 9525 h 328612"/>
              <a:gd name="connsiteX6" fmla="*/ 14288 w 598049"/>
              <a:gd name="connsiteY6" fmla="*/ 35718 h 328612"/>
              <a:gd name="connsiteX0" fmla="*/ 14288 w 598049"/>
              <a:gd name="connsiteY0" fmla="*/ 35718 h 328612"/>
              <a:gd name="connsiteX1" fmla="*/ 0 w 598049"/>
              <a:gd name="connsiteY1" fmla="*/ 288131 h 328612"/>
              <a:gd name="connsiteX2" fmla="*/ 597694 w 598049"/>
              <a:gd name="connsiteY2" fmla="*/ 328612 h 328612"/>
              <a:gd name="connsiteX3" fmla="*/ 516732 w 598049"/>
              <a:gd name="connsiteY3" fmla="*/ 14287 h 328612"/>
              <a:gd name="connsiteX4" fmla="*/ 407194 w 598049"/>
              <a:gd name="connsiteY4" fmla="*/ 0 h 328612"/>
              <a:gd name="connsiteX5" fmla="*/ 128588 w 598049"/>
              <a:gd name="connsiteY5" fmla="*/ 4762 h 328612"/>
              <a:gd name="connsiteX6" fmla="*/ 14288 w 598049"/>
              <a:gd name="connsiteY6" fmla="*/ 35718 h 328612"/>
              <a:gd name="connsiteX0" fmla="*/ 19051 w 602812"/>
              <a:gd name="connsiteY0" fmla="*/ 35718 h 328612"/>
              <a:gd name="connsiteX1" fmla="*/ 0 w 602812"/>
              <a:gd name="connsiteY1" fmla="*/ 288131 h 328612"/>
              <a:gd name="connsiteX2" fmla="*/ 602457 w 602812"/>
              <a:gd name="connsiteY2" fmla="*/ 328612 h 328612"/>
              <a:gd name="connsiteX3" fmla="*/ 521495 w 602812"/>
              <a:gd name="connsiteY3" fmla="*/ 14287 h 328612"/>
              <a:gd name="connsiteX4" fmla="*/ 411957 w 602812"/>
              <a:gd name="connsiteY4" fmla="*/ 0 h 328612"/>
              <a:gd name="connsiteX5" fmla="*/ 133351 w 602812"/>
              <a:gd name="connsiteY5" fmla="*/ 4762 h 328612"/>
              <a:gd name="connsiteX6" fmla="*/ 19051 w 602812"/>
              <a:gd name="connsiteY6" fmla="*/ 35718 h 328612"/>
              <a:gd name="connsiteX0" fmla="*/ 19084 w 602845"/>
              <a:gd name="connsiteY0" fmla="*/ 35718 h 328612"/>
              <a:gd name="connsiteX1" fmla="*/ 33 w 602845"/>
              <a:gd name="connsiteY1" fmla="*/ 288131 h 328612"/>
              <a:gd name="connsiteX2" fmla="*/ 602490 w 602845"/>
              <a:gd name="connsiteY2" fmla="*/ 328612 h 328612"/>
              <a:gd name="connsiteX3" fmla="*/ 521528 w 602845"/>
              <a:gd name="connsiteY3" fmla="*/ 14287 h 328612"/>
              <a:gd name="connsiteX4" fmla="*/ 411990 w 602845"/>
              <a:gd name="connsiteY4" fmla="*/ 0 h 328612"/>
              <a:gd name="connsiteX5" fmla="*/ 133384 w 602845"/>
              <a:gd name="connsiteY5" fmla="*/ 4762 h 328612"/>
              <a:gd name="connsiteX6" fmla="*/ 19084 w 602845"/>
              <a:gd name="connsiteY6" fmla="*/ 35718 h 328612"/>
              <a:gd name="connsiteX0" fmla="*/ 19651 w 603412"/>
              <a:gd name="connsiteY0" fmla="*/ 35718 h 328612"/>
              <a:gd name="connsiteX1" fmla="*/ 600 w 603412"/>
              <a:gd name="connsiteY1" fmla="*/ 288131 h 328612"/>
              <a:gd name="connsiteX2" fmla="*/ 603057 w 603412"/>
              <a:gd name="connsiteY2" fmla="*/ 328612 h 328612"/>
              <a:gd name="connsiteX3" fmla="*/ 522095 w 603412"/>
              <a:gd name="connsiteY3" fmla="*/ 14287 h 328612"/>
              <a:gd name="connsiteX4" fmla="*/ 412557 w 603412"/>
              <a:gd name="connsiteY4" fmla="*/ 0 h 328612"/>
              <a:gd name="connsiteX5" fmla="*/ 133951 w 603412"/>
              <a:gd name="connsiteY5" fmla="*/ 4762 h 328612"/>
              <a:gd name="connsiteX6" fmla="*/ 19651 w 603412"/>
              <a:gd name="connsiteY6" fmla="*/ 35718 h 32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3412" h="328612">
                <a:moveTo>
                  <a:pt x="19651" y="35718"/>
                </a:moveTo>
                <a:cubicBezTo>
                  <a:pt x="-3368" y="126999"/>
                  <a:pt x="-193" y="165893"/>
                  <a:pt x="600" y="288131"/>
                </a:cubicBezTo>
                <a:lnTo>
                  <a:pt x="603057" y="328612"/>
                </a:lnTo>
                <a:cubicBezTo>
                  <a:pt x="607026" y="178593"/>
                  <a:pt x="577657" y="123825"/>
                  <a:pt x="522095" y="14287"/>
                </a:cubicBezTo>
                <a:cubicBezTo>
                  <a:pt x="480026" y="56356"/>
                  <a:pt x="435575" y="26987"/>
                  <a:pt x="412557" y="0"/>
                </a:cubicBezTo>
                <a:cubicBezTo>
                  <a:pt x="290319" y="88900"/>
                  <a:pt x="187132" y="34924"/>
                  <a:pt x="133951" y="4762"/>
                </a:cubicBezTo>
                <a:cubicBezTo>
                  <a:pt x="79977" y="58736"/>
                  <a:pt x="49813" y="46037"/>
                  <a:pt x="19651" y="35718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任意多边形 309"/>
          <p:cNvSpPr/>
          <p:nvPr/>
        </p:nvSpPr>
        <p:spPr>
          <a:xfrm flipH="1">
            <a:off x="2662983" y="5409691"/>
            <a:ext cx="454819" cy="471488"/>
          </a:xfrm>
          <a:custGeom>
            <a:avLst/>
            <a:gdLst>
              <a:gd name="connsiteX0" fmla="*/ 0 w 452437"/>
              <a:gd name="connsiteY0" fmla="*/ 50006 h 466725"/>
              <a:gd name="connsiteX1" fmla="*/ 311943 w 452437"/>
              <a:gd name="connsiteY1" fmla="*/ 466725 h 466725"/>
              <a:gd name="connsiteX2" fmla="*/ 452437 w 452437"/>
              <a:gd name="connsiteY2" fmla="*/ 452437 h 466725"/>
              <a:gd name="connsiteX3" fmla="*/ 107156 w 452437"/>
              <a:gd name="connsiteY3" fmla="*/ 0 h 466725"/>
              <a:gd name="connsiteX4" fmla="*/ 0 w 452437"/>
              <a:gd name="connsiteY4" fmla="*/ 50006 h 466725"/>
              <a:gd name="connsiteX0" fmla="*/ 0 w 452437"/>
              <a:gd name="connsiteY0" fmla="*/ 50006 h 466725"/>
              <a:gd name="connsiteX1" fmla="*/ 311943 w 452437"/>
              <a:gd name="connsiteY1" fmla="*/ 466725 h 466725"/>
              <a:gd name="connsiteX2" fmla="*/ 452437 w 452437"/>
              <a:gd name="connsiteY2" fmla="*/ 452437 h 466725"/>
              <a:gd name="connsiteX3" fmla="*/ 107156 w 452437"/>
              <a:gd name="connsiteY3" fmla="*/ 0 h 466725"/>
              <a:gd name="connsiteX4" fmla="*/ 0 w 452437"/>
              <a:gd name="connsiteY4" fmla="*/ 50006 h 466725"/>
              <a:gd name="connsiteX0" fmla="*/ 0 w 452437"/>
              <a:gd name="connsiteY0" fmla="*/ 50006 h 466725"/>
              <a:gd name="connsiteX1" fmla="*/ 311943 w 452437"/>
              <a:gd name="connsiteY1" fmla="*/ 466725 h 466725"/>
              <a:gd name="connsiteX2" fmla="*/ 452437 w 452437"/>
              <a:gd name="connsiteY2" fmla="*/ 452437 h 466725"/>
              <a:gd name="connsiteX3" fmla="*/ 107156 w 452437"/>
              <a:gd name="connsiteY3" fmla="*/ 0 h 466725"/>
              <a:gd name="connsiteX4" fmla="*/ 0 w 452437"/>
              <a:gd name="connsiteY4" fmla="*/ 50006 h 466725"/>
              <a:gd name="connsiteX0" fmla="*/ 0 w 452437"/>
              <a:gd name="connsiteY0" fmla="*/ 50006 h 466725"/>
              <a:gd name="connsiteX1" fmla="*/ 311943 w 452437"/>
              <a:gd name="connsiteY1" fmla="*/ 466725 h 466725"/>
              <a:gd name="connsiteX2" fmla="*/ 452437 w 452437"/>
              <a:gd name="connsiteY2" fmla="*/ 452437 h 466725"/>
              <a:gd name="connsiteX3" fmla="*/ 107156 w 452437"/>
              <a:gd name="connsiteY3" fmla="*/ 0 h 466725"/>
              <a:gd name="connsiteX4" fmla="*/ 0 w 452437"/>
              <a:gd name="connsiteY4" fmla="*/ 50006 h 466725"/>
              <a:gd name="connsiteX0" fmla="*/ 0 w 452437"/>
              <a:gd name="connsiteY0" fmla="*/ 50006 h 466725"/>
              <a:gd name="connsiteX1" fmla="*/ 311943 w 452437"/>
              <a:gd name="connsiteY1" fmla="*/ 466725 h 466725"/>
              <a:gd name="connsiteX2" fmla="*/ 452437 w 452437"/>
              <a:gd name="connsiteY2" fmla="*/ 452437 h 466725"/>
              <a:gd name="connsiteX3" fmla="*/ 107156 w 452437"/>
              <a:gd name="connsiteY3" fmla="*/ 0 h 466725"/>
              <a:gd name="connsiteX4" fmla="*/ 0 w 452437"/>
              <a:gd name="connsiteY4" fmla="*/ 50006 h 466725"/>
              <a:gd name="connsiteX0" fmla="*/ 0 w 452437"/>
              <a:gd name="connsiteY0" fmla="*/ 54769 h 471488"/>
              <a:gd name="connsiteX1" fmla="*/ 311943 w 452437"/>
              <a:gd name="connsiteY1" fmla="*/ 471488 h 471488"/>
              <a:gd name="connsiteX2" fmla="*/ 452437 w 452437"/>
              <a:gd name="connsiteY2" fmla="*/ 457200 h 471488"/>
              <a:gd name="connsiteX3" fmla="*/ 92869 w 452437"/>
              <a:gd name="connsiteY3" fmla="*/ 0 h 471488"/>
              <a:gd name="connsiteX4" fmla="*/ 0 w 452437"/>
              <a:gd name="connsiteY4" fmla="*/ 54769 h 471488"/>
              <a:gd name="connsiteX0" fmla="*/ 0 w 452437"/>
              <a:gd name="connsiteY0" fmla="*/ 54769 h 471488"/>
              <a:gd name="connsiteX1" fmla="*/ 311943 w 452437"/>
              <a:gd name="connsiteY1" fmla="*/ 471488 h 471488"/>
              <a:gd name="connsiteX2" fmla="*/ 452437 w 452437"/>
              <a:gd name="connsiteY2" fmla="*/ 457200 h 471488"/>
              <a:gd name="connsiteX3" fmla="*/ 92869 w 452437"/>
              <a:gd name="connsiteY3" fmla="*/ 0 h 471488"/>
              <a:gd name="connsiteX4" fmla="*/ 0 w 452437"/>
              <a:gd name="connsiteY4" fmla="*/ 54769 h 471488"/>
              <a:gd name="connsiteX0" fmla="*/ 0 w 452437"/>
              <a:gd name="connsiteY0" fmla="*/ 54769 h 471488"/>
              <a:gd name="connsiteX1" fmla="*/ 311943 w 452437"/>
              <a:gd name="connsiteY1" fmla="*/ 471488 h 471488"/>
              <a:gd name="connsiteX2" fmla="*/ 452437 w 452437"/>
              <a:gd name="connsiteY2" fmla="*/ 457200 h 471488"/>
              <a:gd name="connsiteX3" fmla="*/ 92869 w 452437"/>
              <a:gd name="connsiteY3" fmla="*/ 0 h 471488"/>
              <a:gd name="connsiteX4" fmla="*/ 0 w 452437"/>
              <a:gd name="connsiteY4" fmla="*/ 54769 h 471488"/>
              <a:gd name="connsiteX0" fmla="*/ 0 w 454819"/>
              <a:gd name="connsiteY0" fmla="*/ 57150 h 471488"/>
              <a:gd name="connsiteX1" fmla="*/ 314325 w 454819"/>
              <a:gd name="connsiteY1" fmla="*/ 471488 h 471488"/>
              <a:gd name="connsiteX2" fmla="*/ 454819 w 454819"/>
              <a:gd name="connsiteY2" fmla="*/ 457200 h 471488"/>
              <a:gd name="connsiteX3" fmla="*/ 95251 w 454819"/>
              <a:gd name="connsiteY3" fmla="*/ 0 h 471488"/>
              <a:gd name="connsiteX4" fmla="*/ 0 w 454819"/>
              <a:gd name="connsiteY4" fmla="*/ 57150 h 471488"/>
              <a:gd name="connsiteX0" fmla="*/ 0 w 454819"/>
              <a:gd name="connsiteY0" fmla="*/ 57150 h 471488"/>
              <a:gd name="connsiteX1" fmla="*/ 314325 w 454819"/>
              <a:gd name="connsiteY1" fmla="*/ 471488 h 471488"/>
              <a:gd name="connsiteX2" fmla="*/ 454819 w 454819"/>
              <a:gd name="connsiteY2" fmla="*/ 457200 h 471488"/>
              <a:gd name="connsiteX3" fmla="*/ 95251 w 454819"/>
              <a:gd name="connsiteY3" fmla="*/ 0 h 471488"/>
              <a:gd name="connsiteX4" fmla="*/ 0 w 454819"/>
              <a:gd name="connsiteY4" fmla="*/ 57150 h 471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4819" h="471488">
                <a:moveTo>
                  <a:pt x="0" y="57150"/>
                </a:moveTo>
                <a:cubicBezTo>
                  <a:pt x="120650" y="157956"/>
                  <a:pt x="229394" y="280195"/>
                  <a:pt x="314325" y="471488"/>
                </a:cubicBezTo>
                <a:lnTo>
                  <a:pt x="454819" y="457200"/>
                </a:lnTo>
                <a:cubicBezTo>
                  <a:pt x="373062" y="239713"/>
                  <a:pt x="238920" y="122237"/>
                  <a:pt x="95251" y="0"/>
                </a:cubicBezTo>
                <a:cubicBezTo>
                  <a:pt x="54769" y="57151"/>
                  <a:pt x="47626" y="52387"/>
                  <a:pt x="0" y="571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任意多边形 310"/>
          <p:cNvSpPr/>
          <p:nvPr/>
        </p:nvSpPr>
        <p:spPr>
          <a:xfrm flipH="1">
            <a:off x="2903093" y="5582405"/>
            <a:ext cx="1135150" cy="449589"/>
          </a:xfrm>
          <a:custGeom>
            <a:avLst/>
            <a:gdLst>
              <a:gd name="connsiteX0" fmla="*/ 114752 w 1135150"/>
              <a:gd name="connsiteY0" fmla="*/ 0 h 449589"/>
              <a:gd name="connsiteX1" fmla="*/ 229504 w 1135150"/>
              <a:gd name="connsiteY1" fmla="*/ 114752 h 449589"/>
              <a:gd name="connsiteX2" fmla="*/ 280968 w 1135150"/>
              <a:gd name="connsiteY2" fmla="*/ 148362 h 449589"/>
              <a:gd name="connsiteX3" fmla="*/ 288794 w 1135150"/>
              <a:gd name="connsiteY3" fmla="*/ 166661 h 449589"/>
              <a:gd name="connsiteX4" fmla="*/ 309118 w 1135150"/>
              <a:gd name="connsiteY4" fmla="*/ 161135 h 449589"/>
              <a:gd name="connsiteX5" fmla="*/ 342285 w 1135150"/>
              <a:gd name="connsiteY5" fmla="*/ 170153 h 449589"/>
              <a:gd name="connsiteX6" fmla="*/ 361988 w 1135150"/>
              <a:gd name="connsiteY6" fmla="*/ 188043 h 449589"/>
              <a:gd name="connsiteX7" fmla="*/ 381691 w 1135150"/>
              <a:gd name="connsiteY7" fmla="*/ 170153 h 449589"/>
              <a:gd name="connsiteX8" fmla="*/ 414859 w 1135150"/>
              <a:gd name="connsiteY8" fmla="*/ 161135 h 449589"/>
              <a:gd name="connsiteX9" fmla="*/ 475111 w 1135150"/>
              <a:gd name="connsiteY9" fmla="*/ 194745 h 449589"/>
              <a:gd name="connsiteX10" fmla="*/ 490658 w 1135150"/>
              <a:gd name="connsiteY10" fmla="*/ 225798 h 449589"/>
              <a:gd name="connsiteX11" fmla="*/ 507863 w 1135150"/>
              <a:gd name="connsiteY11" fmla="*/ 213121 h 449589"/>
              <a:gd name="connsiteX12" fmla="*/ 548734 w 1135150"/>
              <a:gd name="connsiteY12" fmla="*/ 204103 h 449589"/>
              <a:gd name="connsiteX13" fmla="*/ 622980 w 1135150"/>
              <a:gd name="connsiteY13" fmla="*/ 237713 h 449589"/>
              <a:gd name="connsiteX14" fmla="*/ 629909 w 1135150"/>
              <a:gd name="connsiteY14" fmla="*/ 248945 h 449589"/>
              <a:gd name="connsiteX15" fmla="*/ 650586 w 1135150"/>
              <a:gd name="connsiteY15" fmla="*/ 229103 h 449589"/>
              <a:gd name="connsiteX16" fmla="*/ 681969 w 1135150"/>
              <a:gd name="connsiteY16" fmla="*/ 220085 h 449589"/>
              <a:gd name="connsiteX17" fmla="*/ 713352 w 1135150"/>
              <a:gd name="connsiteY17" fmla="*/ 229103 h 449589"/>
              <a:gd name="connsiteX18" fmla="*/ 732827 w 1135150"/>
              <a:gd name="connsiteY18" fmla="*/ 247792 h 449589"/>
              <a:gd name="connsiteX19" fmla="*/ 737601 w 1135150"/>
              <a:gd name="connsiteY19" fmla="*/ 237713 h 449589"/>
              <a:gd name="connsiteX20" fmla="*/ 794612 w 1135150"/>
              <a:gd name="connsiteY20" fmla="*/ 204103 h 449589"/>
              <a:gd name="connsiteX21" fmla="*/ 825995 w 1135150"/>
              <a:gd name="connsiteY21" fmla="*/ 213121 h 449589"/>
              <a:gd name="connsiteX22" fmla="*/ 834081 w 1135150"/>
              <a:gd name="connsiteY22" fmla="*/ 220880 h 449589"/>
              <a:gd name="connsiteX23" fmla="*/ 846461 w 1135150"/>
              <a:gd name="connsiteY23" fmla="*/ 194745 h 449589"/>
              <a:gd name="connsiteX24" fmla="*/ 903472 w 1135150"/>
              <a:gd name="connsiteY24" fmla="*/ 161135 h 449589"/>
              <a:gd name="connsiteX25" fmla="*/ 934855 w 1135150"/>
              <a:gd name="connsiteY25" fmla="*/ 170153 h 449589"/>
              <a:gd name="connsiteX26" fmla="*/ 947505 w 1135150"/>
              <a:gd name="connsiteY26" fmla="*/ 182292 h 449589"/>
              <a:gd name="connsiteX27" fmla="*/ 953231 w 1135150"/>
              <a:gd name="connsiteY27" fmla="*/ 169030 h 449589"/>
              <a:gd name="connsiteX28" fmla="*/ 1005193 w 1135150"/>
              <a:gd name="connsiteY28" fmla="*/ 135420 h 449589"/>
              <a:gd name="connsiteX29" fmla="*/ 1032956 w 1135150"/>
              <a:gd name="connsiteY29" fmla="*/ 144173 h 449589"/>
              <a:gd name="connsiteX30" fmla="*/ 1033077 w 1135150"/>
              <a:gd name="connsiteY30" fmla="*/ 142879 h 449589"/>
              <a:gd name="connsiteX31" fmla="*/ 1082026 w 1135150"/>
              <a:gd name="connsiteY31" fmla="*/ 72793 h 449589"/>
              <a:gd name="connsiteX32" fmla="*/ 1135150 w 1135150"/>
              <a:gd name="connsiteY32" fmla="*/ 187545 h 449589"/>
              <a:gd name="connsiteX33" fmla="*/ 1082026 w 1135150"/>
              <a:gd name="connsiteY33" fmla="*/ 302297 h 449589"/>
              <a:gd name="connsiteX34" fmla="*/ 1071640 w 1135150"/>
              <a:gd name="connsiteY34" fmla="*/ 297768 h 449589"/>
              <a:gd name="connsiteX35" fmla="*/ 1057156 w 1135150"/>
              <a:gd name="connsiteY35" fmla="*/ 331314 h 449589"/>
              <a:gd name="connsiteX36" fmla="*/ 1005193 w 1135150"/>
              <a:gd name="connsiteY36" fmla="*/ 364924 h 449589"/>
              <a:gd name="connsiteX37" fmla="*/ 976589 w 1135150"/>
              <a:gd name="connsiteY37" fmla="*/ 355906 h 449589"/>
              <a:gd name="connsiteX38" fmla="*/ 966197 w 1135150"/>
              <a:gd name="connsiteY38" fmla="*/ 344966 h 449589"/>
              <a:gd name="connsiteX39" fmla="*/ 960482 w 1135150"/>
              <a:gd name="connsiteY39" fmla="*/ 357029 h 449589"/>
              <a:gd name="connsiteX40" fmla="*/ 903472 w 1135150"/>
              <a:gd name="connsiteY40" fmla="*/ 390639 h 449589"/>
              <a:gd name="connsiteX41" fmla="*/ 872089 w 1135150"/>
              <a:gd name="connsiteY41" fmla="*/ 381622 h 449589"/>
              <a:gd name="connsiteX42" fmla="*/ 864003 w 1135150"/>
              <a:gd name="connsiteY42" fmla="*/ 373862 h 449589"/>
              <a:gd name="connsiteX43" fmla="*/ 851622 w 1135150"/>
              <a:gd name="connsiteY43" fmla="*/ 399997 h 449589"/>
              <a:gd name="connsiteX44" fmla="*/ 794612 w 1135150"/>
              <a:gd name="connsiteY44" fmla="*/ 433607 h 449589"/>
              <a:gd name="connsiteX45" fmla="*/ 763229 w 1135150"/>
              <a:gd name="connsiteY45" fmla="*/ 424589 h 449589"/>
              <a:gd name="connsiteX46" fmla="*/ 743754 w 1135150"/>
              <a:gd name="connsiteY46" fmla="*/ 405901 h 449589"/>
              <a:gd name="connsiteX47" fmla="*/ 738979 w 1135150"/>
              <a:gd name="connsiteY47" fmla="*/ 415979 h 449589"/>
              <a:gd name="connsiteX48" fmla="*/ 681969 w 1135150"/>
              <a:gd name="connsiteY48" fmla="*/ 449589 h 449589"/>
              <a:gd name="connsiteX49" fmla="*/ 624958 w 1135150"/>
              <a:gd name="connsiteY49" fmla="*/ 415979 h 449589"/>
              <a:gd name="connsiteX50" fmla="*/ 618835 w 1135150"/>
              <a:gd name="connsiteY50" fmla="*/ 403052 h 449589"/>
              <a:gd name="connsiteX51" fmla="*/ 589605 w 1135150"/>
              <a:gd name="connsiteY51" fmla="*/ 424589 h 449589"/>
              <a:gd name="connsiteX52" fmla="*/ 548734 w 1135150"/>
              <a:gd name="connsiteY52" fmla="*/ 433607 h 449589"/>
              <a:gd name="connsiteX53" fmla="*/ 474488 w 1135150"/>
              <a:gd name="connsiteY53" fmla="*/ 399997 h 449589"/>
              <a:gd name="connsiteX54" fmla="*/ 457721 w 1135150"/>
              <a:gd name="connsiteY54" fmla="*/ 372819 h 449589"/>
              <a:gd name="connsiteX55" fmla="*/ 448026 w 1135150"/>
              <a:gd name="connsiteY55" fmla="*/ 381621 h 449589"/>
              <a:gd name="connsiteX56" fmla="*/ 414859 w 1135150"/>
              <a:gd name="connsiteY56" fmla="*/ 390639 h 449589"/>
              <a:gd name="connsiteX57" fmla="*/ 381691 w 1135150"/>
              <a:gd name="connsiteY57" fmla="*/ 381622 h 449589"/>
              <a:gd name="connsiteX58" fmla="*/ 361988 w 1135150"/>
              <a:gd name="connsiteY58" fmla="*/ 363732 h 449589"/>
              <a:gd name="connsiteX59" fmla="*/ 342285 w 1135150"/>
              <a:gd name="connsiteY59" fmla="*/ 381622 h 449589"/>
              <a:gd name="connsiteX60" fmla="*/ 309118 w 1135150"/>
              <a:gd name="connsiteY60" fmla="*/ 390639 h 449589"/>
              <a:gd name="connsiteX61" fmla="*/ 248865 w 1135150"/>
              <a:gd name="connsiteY61" fmla="*/ 357029 h 449589"/>
              <a:gd name="connsiteX62" fmla="*/ 240688 w 1135150"/>
              <a:gd name="connsiteY62" fmla="*/ 340696 h 449589"/>
              <a:gd name="connsiteX63" fmla="*/ 229504 w 1135150"/>
              <a:gd name="connsiteY63" fmla="*/ 344256 h 449589"/>
              <a:gd name="connsiteX64" fmla="*/ 201174 w 1135150"/>
              <a:gd name="connsiteY64" fmla="*/ 335238 h 449589"/>
              <a:gd name="connsiteX65" fmla="*/ 184114 w 1135150"/>
              <a:gd name="connsiteY65" fmla="*/ 317103 h 449589"/>
              <a:gd name="connsiteX66" fmla="*/ 167882 w 1135150"/>
              <a:gd name="connsiteY66" fmla="*/ 322270 h 449589"/>
              <a:gd name="connsiteX67" fmla="*/ 100820 w 1135150"/>
              <a:gd name="connsiteY67" fmla="*/ 252185 h 449589"/>
              <a:gd name="connsiteX68" fmla="*/ 97468 w 1135150"/>
              <a:gd name="connsiteY68" fmla="*/ 226015 h 449589"/>
              <a:gd name="connsiteX69" fmla="*/ 70085 w 1135150"/>
              <a:gd name="connsiteY69" fmla="*/ 220487 h 449589"/>
              <a:gd name="connsiteX70" fmla="*/ 0 w 1135150"/>
              <a:gd name="connsiteY70" fmla="*/ 114752 h 449589"/>
              <a:gd name="connsiteX71" fmla="*/ 114752 w 1135150"/>
              <a:gd name="connsiteY71" fmla="*/ 0 h 44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135150" h="449589">
                <a:moveTo>
                  <a:pt x="114752" y="0"/>
                </a:moveTo>
                <a:cubicBezTo>
                  <a:pt x="178128" y="0"/>
                  <a:pt x="229504" y="51376"/>
                  <a:pt x="229504" y="114752"/>
                </a:cubicBezTo>
                <a:cubicBezTo>
                  <a:pt x="249602" y="114752"/>
                  <a:pt x="267797" y="127596"/>
                  <a:pt x="280968" y="148362"/>
                </a:cubicBezTo>
                <a:lnTo>
                  <a:pt x="288794" y="166661"/>
                </a:lnTo>
                <a:lnTo>
                  <a:pt x="309118" y="161135"/>
                </a:lnTo>
                <a:cubicBezTo>
                  <a:pt x="320883" y="161135"/>
                  <a:pt x="332091" y="164346"/>
                  <a:pt x="342285" y="170153"/>
                </a:cubicBezTo>
                <a:lnTo>
                  <a:pt x="361988" y="188043"/>
                </a:lnTo>
                <a:lnTo>
                  <a:pt x="381691" y="170153"/>
                </a:lnTo>
                <a:cubicBezTo>
                  <a:pt x="391886" y="164346"/>
                  <a:pt x="403094" y="161135"/>
                  <a:pt x="414859" y="161135"/>
                </a:cubicBezTo>
                <a:cubicBezTo>
                  <a:pt x="438389" y="161135"/>
                  <a:pt x="459691" y="173979"/>
                  <a:pt x="475111" y="194745"/>
                </a:cubicBezTo>
                <a:lnTo>
                  <a:pt x="490658" y="225798"/>
                </a:lnTo>
                <a:lnTo>
                  <a:pt x="507863" y="213121"/>
                </a:lnTo>
                <a:cubicBezTo>
                  <a:pt x="520425" y="207314"/>
                  <a:pt x="534236" y="204103"/>
                  <a:pt x="548734" y="204103"/>
                </a:cubicBezTo>
                <a:cubicBezTo>
                  <a:pt x="577729" y="204103"/>
                  <a:pt x="603979" y="216947"/>
                  <a:pt x="622980" y="237713"/>
                </a:cubicBezTo>
                <a:lnTo>
                  <a:pt x="629909" y="248945"/>
                </a:lnTo>
                <a:lnTo>
                  <a:pt x="650586" y="229103"/>
                </a:lnTo>
                <a:cubicBezTo>
                  <a:pt x="660232" y="223296"/>
                  <a:pt x="670837" y="220085"/>
                  <a:pt x="681969" y="220085"/>
                </a:cubicBezTo>
                <a:cubicBezTo>
                  <a:pt x="693101" y="220085"/>
                  <a:pt x="703706" y="223296"/>
                  <a:pt x="713352" y="229103"/>
                </a:cubicBezTo>
                <a:lnTo>
                  <a:pt x="732827" y="247792"/>
                </a:lnTo>
                <a:lnTo>
                  <a:pt x="737601" y="237713"/>
                </a:lnTo>
                <a:cubicBezTo>
                  <a:pt x="752192" y="216947"/>
                  <a:pt x="772348" y="204103"/>
                  <a:pt x="794612" y="204103"/>
                </a:cubicBezTo>
                <a:cubicBezTo>
                  <a:pt x="805744" y="204103"/>
                  <a:pt x="816349" y="207314"/>
                  <a:pt x="825995" y="213121"/>
                </a:cubicBezTo>
                <a:lnTo>
                  <a:pt x="834081" y="220880"/>
                </a:lnTo>
                <a:lnTo>
                  <a:pt x="846461" y="194745"/>
                </a:lnTo>
                <a:cubicBezTo>
                  <a:pt x="861052" y="173979"/>
                  <a:pt x="881208" y="161135"/>
                  <a:pt x="903472" y="161135"/>
                </a:cubicBezTo>
                <a:cubicBezTo>
                  <a:pt x="914604" y="161135"/>
                  <a:pt x="925209" y="164346"/>
                  <a:pt x="934855" y="170153"/>
                </a:cubicBezTo>
                <a:lnTo>
                  <a:pt x="947505" y="182292"/>
                </a:lnTo>
                <a:lnTo>
                  <a:pt x="953231" y="169030"/>
                </a:lnTo>
                <a:cubicBezTo>
                  <a:pt x="966529" y="148264"/>
                  <a:pt x="984900" y="135420"/>
                  <a:pt x="1005193" y="135420"/>
                </a:cubicBezTo>
                <a:lnTo>
                  <a:pt x="1032956" y="144173"/>
                </a:lnTo>
                <a:lnTo>
                  <a:pt x="1033077" y="142879"/>
                </a:lnTo>
                <a:cubicBezTo>
                  <a:pt x="1041141" y="101692"/>
                  <a:pt x="1060021" y="72793"/>
                  <a:pt x="1082026" y="72793"/>
                </a:cubicBezTo>
                <a:cubicBezTo>
                  <a:pt x="1111366" y="72793"/>
                  <a:pt x="1135150" y="124169"/>
                  <a:pt x="1135150" y="187545"/>
                </a:cubicBezTo>
                <a:cubicBezTo>
                  <a:pt x="1135150" y="250921"/>
                  <a:pt x="1111366" y="302297"/>
                  <a:pt x="1082026" y="302297"/>
                </a:cubicBezTo>
                <a:lnTo>
                  <a:pt x="1071640" y="297768"/>
                </a:lnTo>
                <a:lnTo>
                  <a:pt x="1057156" y="331314"/>
                </a:lnTo>
                <a:cubicBezTo>
                  <a:pt x="1043857" y="352080"/>
                  <a:pt x="1025485" y="364924"/>
                  <a:pt x="1005193" y="364924"/>
                </a:cubicBezTo>
                <a:cubicBezTo>
                  <a:pt x="995047" y="364924"/>
                  <a:pt x="985381" y="361713"/>
                  <a:pt x="976589" y="355906"/>
                </a:cubicBezTo>
                <a:lnTo>
                  <a:pt x="966197" y="344966"/>
                </a:lnTo>
                <a:lnTo>
                  <a:pt x="960482" y="357029"/>
                </a:lnTo>
                <a:cubicBezTo>
                  <a:pt x="945892" y="377795"/>
                  <a:pt x="925736" y="390639"/>
                  <a:pt x="903472" y="390639"/>
                </a:cubicBezTo>
                <a:cubicBezTo>
                  <a:pt x="892340" y="390639"/>
                  <a:pt x="881735" y="387428"/>
                  <a:pt x="872089" y="381622"/>
                </a:cubicBezTo>
                <a:lnTo>
                  <a:pt x="864003" y="373862"/>
                </a:lnTo>
                <a:lnTo>
                  <a:pt x="851622" y="399997"/>
                </a:lnTo>
                <a:cubicBezTo>
                  <a:pt x="837032" y="420763"/>
                  <a:pt x="816876" y="433607"/>
                  <a:pt x="794612" y="433607"/>
                </a:cubicBezTo>
                <a:cubicBezTo>
                  <a:pt x="783480" y="433607"/>
                  <a:pt x="772875" y="430396"/>
                  <a:pt x="763229" y="424589"/>
                </a:cubicBezTo>
                <a:lnTo>
                  <a:pt x="743754" y="405901"/>
                </a:lnTo>
                <a:lnTo>
                  <a:pt x="738979" y="415979"/>
                </a:lnTo>
                <a:cubicBezTo>
                  <a:pt x="724389" y="436745"/>
                  <a:pt x="704233" y="449589"/>
                  <a:pt x="681969" y="449589"/>
                </a:cubicBezTo>
                <a:cubicBezTo>
                  <a:pt x="659705" y="449589"/>
                  <a:pt x="639549" y="436745"/>
                  <a:pt x="624958" y="415979"/>
                </a:cubicBezTo>
                <a:lnTo>
                  <a:pt x="618835" y="403052"/>
                </a:lnTo>
                <a:lnTo>
                  <a:pt x="589605" y="424589"/>
                </a:lnTo>
                <a:cubicBezTo>
                  <a:pt x="577043" y="430396"/>
                  <a:pt x="563231" y="433607"/>
                  <a:pt x="548734" y="433607"/>
                </a:cubicBezTo>
                <a:cubicBezTo>
                  <a:pt x="519739" y="433607"/>
                  <a:pt x="493489" y="420763"/>
                  <a:pt x="474488" y="399997"/>
                </a:cubicBezTo>
                <a:lnTo>
                  <a:pt x="457721" y="372819"/>
                </a:lnTo>
                <a:lnTo>
                  <a:pt x="448026" y="381621"/>
                </a:lnTo>
                <a:cubicBezTo>
                  <a:pt x="437832" y="387428"/>
                  <a:pt x="426624" y="390639"/>
                  <a:pt x="414859" y="390639"/>
                </a:cubicBezTo>
                <a:cubicBezTo>
                  <a:pt x="403094" y="390639"/>
                  <a:pt x="391886" y="387428"/>
                  <a:pt x="381691" y="381622"/>
                </a:cubicBezTo>
                <a:lnTo>
                  <a:pt x="361988" y="363732"/>
                </a:lnTo>
                <a:lnTo>
                  <a:pt x="342285" y="381622"/>
                </a:lnTo>
                <a:cubicBezTo>
                  <a:pt x="332091" y="387428"/>
                  <a:pt x="320883" y="390639"/>
                  <a:pt x="309118" y="390639"/>
                </a:cubicBezTo>
                <a:cubicBezTo>
                  <a:pt x="285588" y="390639"/>
                  <a:pt x="264285" y="377795"/>
                  <a:pt x="248865" y="357029"/>
                </a:cubicBezTo>
                <a:lnTo>
                  <a:pt x="240688" y="340696"/>
                </a:lnTo>
                <a:lnTo>
                  <a:pt x="229504" y="344256"/>
                </a:lnTo>
                <a:cubicBezTo>
                  <a:pt x="219455" y="344256"/>
                  <a:pt x="209882" y="341045"/>
                  <a:pt x="201174" y="335238"/>
                </a:cubicBezTo>
                <a:lnTo>
                  <a:pt x="184114" y="317103"/>
                </a:lnTo>
                <a:lnTo>
                  <a:pt x="167882" y="322270"/>
                </a:lnTo>
                <a:cubicBezTo>
                  <a:pt x="137735" y="322270"/>
                  <a:pt x="111869" y="293371"/>
                  <a:pt x="100820" y="252185"/>
                </a:cubicBezTo>
                <a:lnTo>
                  <a:pt x="97468" y="226015"/>
                </a:lnTo>
                <a:lnTo>
                  <a:pt x="70085" y="220487"/>
                </a:lnTo>
                <a:cubicBezTo>
                  <a:pt x="28899" y="203066"/>
                  <a:pt x="0" y="162284"/>
                  <a:pt x="0" y="114752"/>
                </a:cubicBezTo>
                <a:cubicBezTo>
                  <a:pt x="0" y="51376"/>
                  <a:pt x="51376" y="0"/>
                  <a:pt x="114752" y="0"/>
                </a:cubicBezTo>
                <a:close/>
              </a:path>
            </a:pathLst>
          </a:custGeom>
          <a:solidFill>
            <a:srgbClr val="D8E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任意多边形 311"/>
          <p:cNvSpPr/>
          <p:nvPr/>
        </p:nvSpPr>
        <p:spPr>
          <a:xfrm rot="974404" flipH="1">
            <a:off x="2430827" y="5358370"/>
            <a:ext cx="515954" cy="596461"/>
          </a:xfrm>
          <a:custGeom>
            <a:avLst/>
            <a:gdLst>
              <a:gd name="connsiteX0" fmla="*/ 426862 w 515954"/>
              <a:gd name="connsiteY0" fmla="*/ 6788 h 596461"/>
              <a:gd name="connsiteX1" fmla="*/ 470019 w 515954"/>
              <a:gd name="connsiteY1" fmla="*/ 86379 h 596461"/>
              <a:gd name="connsiteX2" fmla="*/ 464466 w 515954"/>
              <a:gd name="connsiteY2" fmla="*/ 120002 h 596461"/>
              <a:gd name="connsiteX3" fmla="*/ 461653 w 515954"/>
              <a:gd name="connsiteY3" fmla="*/ 125103 h 596461"/>
              <a:gd name="connsiteX4" fmla="*/ 460742 w 515954"/>
              <a:gd name="connsiteY4" fmla="*/ 130615 h 596461"/>
              <a:gd name="connsiteX5" fmla="*/ 476819 w 515954"/>
              <a:gd name="connsiteY5" fmla="*/ 145691 h 596461"/>
              <a:gd name="connsiteX6" fmla="*/ 483436 w 515954"/>
              <a:gd name="connsiteY6" fmla="*/ 166413 h 596461"/>
              <a:gd name="connsiteX7" fmla="*/ 482533 w 515954"/>
              <a:gd name="connsiteY7" fmla="*/ 169239 h 596461"/>
              <a:gd name="connsiteX8" fmla="*/ 486306 w 515954"/>
              <a:gd name="connsiteY8" fmla="*/ 172777 h 596461"/>
              <a:gd name="connsiteX9" fmla="*/ 492922 w 515954"/>
              <a:gd name="connsiteY9" fmla="*/ 193499 h 596461"/>
              <a:gd name="connsiteX10" fmla="*/ 486306 w 515954"/>
              <a:gd name="connsiteY10" fmla="*/ 214221 h 596461"/>
              <a:gd name="connsiteX11" fmla="*/ 480720 w 515954"/>
              <a:gd name="connsiteY11" fmla="*/ 219459 h 596461"/>
              <a:gd name="connsiteX12" fmla="*/ 484067 w 515954"/>
              <a:gd name="connsiteY12" fmla="*/ 222598 h 596461"/>
              <a:gd name="connsiteX13" fmla="*/ 490684 w 515954"/>
              <a:gd name="connsiteY13" fmla="*/ 243320 h 596461"/>
              <a:gd name="connsiteX14" fmla="*/ 484067 w 515954"/>
              <a:gd name="connsiteY14" fmla="*/ 264042 h 596461"/>
              <a:gd name="connsiteX15" fmla="*/ 474883 w 515954"/>
              <a:gd name="connsiteY15" fmla="*/ 272654 h 596461"/>
              <a:gd name="connsiteX16" fmla="*/ 480070 w 515954"/>
              <a:gd name="connsiteY16" fmla="*/ 288503 h 596461"/>
              <a:gd name="connsiteX17" fmla="*/ 458944 w 515954"/>
              <a:gd name="connsiteY17" fmla="*/ 319966 h 596461"/>
              <a:gd name="connsiteX18" fmla="*/ 455803 w 515954"/>
              <a:gd name="connsiteY18" fmla="*/ 321272 h 596461"/>
              <a:gd name="connsiteX19" fmla="*/ 499122 w 515954"/>
              <a:gd name="connsiteY19" fmla="*/ 343278 h 596461"/>
              <a:gd name="connsiteX20" fmla="*/ 515954 w 515954"/>
              <a:gd name="connsiteY20" fmla="*/ 377271 h 596461"/>
              <a:gd name="connsiteX21" fmla="*/ 508209 w 515954"/>
              <a:gd name="connsiteY21" fmla="*/ 400938 h 596461"/>
              <a:gd name="connsiteX22" fmla="*/ 491397 w 515954"/>
              <a:gd name="connsiteY22" fmla="*/ 416320 h 596461"/>
              <a:gd name="connsiteX23" fmla="*/ 497798 w 515954"/>
              <a:gd name="connsiteY23" fmla="*/ 424533 h 596461"/>
              <a:gd name="connsiteX24" fmla="*/ 502039 w 515954"/>
              <a:gd name="connsiteY24" fmla="*/ 441836 h 596461"/>
              <a:gd name="connsiteX25" fmla="*/ 407714 w 515954"/>
              <a:gd name="connsiteY25" fmla="*/ 500024 h 596461"/>
              <a:gd name="connsiteX26" fmla="*/ 386853 w 515954"/>
              <a:gd name="connsiteY26" fmla="*/ 497426 h 596461"/>
              <a:gd name="connsiteX27" fmla="*/ 383701 w 515954"/>
              <a:gd name="connsiteY27" fmla="*/ 505101 h 596461"/>
              <a:gd name="connsiteX28" fmla="*/ 349278 w 515954"/>
              <a:gd name="connsiteY28" fmla="*/ 526183 h 596461"/>
              <a:gd name="connsiteX29" fmla="*/ 339540 w 515954"/>
              <a:gd name="connsiteY29" fmla="*/ 527645 h 596461"/>
              <a:gd name="connsiteX30" fmla="*/ 334119 w 515954"/>
              <a:gd name="connsiteY30" fmla="*/ 543111 h 596461"/>
              <a:gd name="connsiteX31" fmla="*/ 259657 w 515954"/>
              <a:gd name="connsiteY31" fmla="*/ 573367 h 596461"/>
              <a:gd name="connsiteX32" fmla="*/ 233688 w 515954"/>
              <a:gd name="connsiteY32" fmla="*/ 563267 h 596461"/>
              <a:gd name="connsiteX33" fmla="*/ 224469 w 515954"/>
              <a:gd name="connsiteY33" fmla="*/ 578353 h 596461"/>
              <a:gd name="connsiteX34" fmla="*/ 145317 w 515954"/>
              <a:gd name="connsiteY34" fmla="*/ 592313 h 596461"/>
              <a:gd name="connsiteX35" fmla="*/ 96967 w 515954"/>
              <a:gd name="connsiteY35" fmla="*/ 560478 h 596461"/>
              <a:gd name="connsiteX36" fmla="*/ 86687 w 515954"/>
              <a:gd name="connsiteY36" fmla="*/ 539357 h 596461"/>
              <a:gd name="connsiteX37" fmla="*/ 86199 w 515954"/>
              <a:gd name="connsiteY37" fmla="*/ 539762 h 596461"/>
              <a:gd name="connsiteX38" fmla="*/ 41930 w 515954"/>
              <a:gd name="connsiteY38" fmla="*/ 544618 h 596461"/>
              <a:gd name="connsiteX39" fmla="*/ 2336 w 515954"/>
              <a:gd name="connsiteY39" fmla="*/ 472479 h 596461"/>
              <a:gd name="connsiteX40" fmla="*/ 74476 w 515954"/>
              <a:gd name="connsiteY40" fmla="*/ 432886 h 596461"/>
              <a:gd name="connsiteX41" fmla="*/ 116013 w 515954"/>
              <a:gd name="connsiteY41" fmla="*/ 482001 h 596461"/>
              <a:gd name="connsiteX42" fmla="*/ 115843 w 515954"/>
              <a:gd name="connsiteY42" fmla="*/ 484014 h 596461"/>
              <a:gd name="connsiteX43" fmla="*/ 119981 w 515954"/>
              <a:gd name="connsiteY43" fmla="*/ 481472 h 596461"/>
              <a:gd name="connsiteX44" fmla="*/ 177863 w 515954"/>
              <a:gd name="connsiteY44" fmla="*/ 480580 h 596461"/>
              <a:gd name="connsiteX45" fmla="*/ 193488 w 515954"/>
              <a:gd name="connsiteY45" fmla="*/ 487794 h 596461"/>
              <a:gd name="connsiteX46" fmla="*/ 193574 w 515954"/>
              <a:gd name="connsiteY46" fmla="*/ 487548 h 596461"/>
              <a:gd name="connsiteX47" fmla="*/ 223690 w 515954"/>
              <a:gd name="connsiteY47" fmla="*/ 464055 h 596461"/>
              <a:gd name="connsiteX48" fmla="*/ 243725 w 515954"/>
              <a:gd name="connsiteY48" fmla="*/ 461000 h 596461"/>
              <a:gd name="connsiteX49" fmla="*/ 246734 w 515954"/>
              <a:gd name="connsiteY49" fmla="*/ 449918 h 596461"/>
              <a:gd name="connsiteX50" fmla="*/ 318824 w 515954"/>
              <a:gd name="connsiteY50" fmla="*/ 414379 h 596461"/>
              <a:gd name="connsiteX51" fmla="*/ 324234 w 515954"/>
              <a:gd name="connsiteY51" fmla="*/ 416046 h 596461"/>
              <a:gd name="connsiteX52" fmla="*/ 333664 w 515954"/>
              <a:gd name="connsiteY52" fmla="*/ 407418 h 596461"/>
              <a:gd name="connsiteX53" fmla="*/ 326581 w 515954"/>
              <a:gd name="connsiteY53" fmla="*/ 400938 h 596461"/>
              <a:gd name="connsiteX54" fmla="*/ 318836 w 515954"/>
              <a:gd name="connsiteY54" fmla="*/ 377271 h 596461"/>
              <a:gd name="connsiteX55" fmla="*/ 347703 w 515954"/>
              <a:gd name="connsiteY55" fmla="*/ 334279 h 596461"/>
              <a:gd name="connsiteX56" fmla="*/ 372535 w 515954"/>
              <a:gd name="connsiteY56" fmla="*/ 323951 h 596461"/>
              <a:gd name="connsiteX57" fmla="*/ 356938 w 515954"/>
              <a:gd name="connsiteY57" fmla="*/ 319966 h 596461"/>
              <a:gd name="connsiteX58" fmla="*/ 341480 w 515954"/>
              <a:gd name="connsiteY58" fmla="*/ 305823 h 596461"/>
              <a:gd name="connsiteX59" fmla="*/ 336567 w 515954"/>
              <a:gd name="connsiteY59" fmla="*/ 290808 h 596461"/>
              <a:gd name="connsiteX60" fmla="*/ 342119 w 515954"/>
              <a:gd name="connsiteY60" fmla="*/ 289454 h 596461"/>
              <a:gd name="connsiteX61" fmla="*/ 339293 w 515954"/>
              <a:gd name="connsiteY61" fmla="*/ 277867 h 596461"/>
              <a:gd name="connsiteX62" fmla="*/ 340316 w 515954"/>
              <a:gd name="connsiteY62" fmla="*/ 274742 h 596461"/>
              <a:gd name="connsiteX63" fmla="*/ 338002 w 515954"/>
              <a:gd name="connsiteY63" fmla="*/ 272572 h 596461"/>
              <a:gd name="connsiteX64" fmla="*/ 327154 w 515954"/>
              <a:gd name="connsiteY64" fmla="*/ 228084 h 596461"/>
              <a:gd name="connsiteX65" fmla="*/ 328905 w 515954"/>
              <a:gd name="connsiteY65" fmla="*/ 222598 h 596461"/>
              <a:gd name="connsiteX66" fmla="*/ 334491 w 515954"/>
              <a:gd name="connsiteY66" fmla="*/ 217360 h 596461"/>
              <a:gd name="connsiteX67" fmla="*/ 331143 w 515954"/>
              <a:gd name="connsiteY67" fmla="*/ 214221 h 596461"/>
              <a:gd name="connsiteX68" fmla="*/ 324526 w 515954"/>
              <a:gd name="connsiteY68" fmla="*/ 193499 h 596461"/>
              <a:gd name="connsiteX69" fmla="*/ 325429 w 515954"/>
              <a:gd name="connsiteY69" fmla="*/ 190672 h 596461"/>
              <a:gd name="connsiteX70" fmla="*/ 321656 w 515954"/>
              <a:gd name="connsiteY70" fmla="*/ 187135 h 596461"/>
              <a:gd name="connsiteX71" fmla="*/ 315040 w 515954"/>
              <a:gd name="connsiteY71" fmla="*/ 166413 h 596461"/>
              <a:gd name="connsiteX72" fmla="*/ 321657 w 515954"/>
              <a:gd name="connsiteY72" fmla="*/ 145691 h 596461"/>
              <a:gd name="connsiteX73" fmla="*/ 330612 w 515954"/>
              <a:gd name="connsiteY73" fmla="*/ 137293 h 596461"/>
              <a:gd name="connsiteX74" fmla="*/ 329697 w 515954"/>
              <a:gd name="connsiteY74" fmla="*/ 135635 h 596461"/>
              <a:gd name="connsiteX75" fmla="*/ 324144 w 515954"/>
              <a:gd name="connsiteY75" fmla="*/ 102012 h 596461"/>
              <a:gd name="connsiteX76" fmla="*/ 329697 w 515954"/>
              <a:gd name="connsiteY76" fmla="*/ 68390 h 596461"/>
              <a:gd name="connsiteX77" fmla="*/ 332510 w 515954"/>
              <a:gd name="connsiteY77" fmla="*/ 63289 h 596461"/>
              <a:gd name="connsiteX78" fmla="*/ 334250 w 515954"/>
              <a:gd name="connsiteY78" fmla="*/ 52756 h 596461"/>
              <a:gd name="connsiteX79" fmla="*/ 399358 w 515954"/>
              <a:gd name="connsiteY79" fmla="*/ 0 h 596461"/>
              <a:gd name="connsiteX80" fmla="*/ 426862 w 515954"/>
              <a:gd name="connsiteY80" fmla="*/ 6788 h 59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515954" h="596461">
                <a:moveTo>
                  <a:pt x="426862" y="6788"/>
                </a:moveTo>
                <a:cubicBezTo>
                  <a:pt x="452224" y="19901"/>
                  <a:pt x="470019" y="50599"/>
                  <a:pt x="470019" y="86379"/>
                </a:cubicBezTo>
                <a:cubicBezTo>
                  <a:pt x="470019" y="98306"/>
                  <a:pt x="468042" y="109668"/>
                  <a:pt x="464466" y="120002"/>
                </a:cubicBezTo>
                <a:lnTo>
                  <a:pt x="461653" y="125103"/>
                </a:lnTo>
                <a:lnTo>
                  <a:pt x="460742" y="130615"/>
                </a:lnTo>
                <a:lnTo>
                  <a:pt x="476819" y="145691"/>
                </a:lnTo>
                <a:cubicBezTo>
                  <a:pt x="481080" y="152060"/>
                  <a:pt x="483436" y="159063"/>
                  <a:pt x="483436" y="166413"/>
                </a:cubicBezTo>
                <a:lnTo>
                  <a:pt x="482533" y="169239"/>
                </a:lnTo>
                <a:lnTo>
                  <a:pt x="486306" y="172777"/>
                </a:lnTo>
                <a:cubicBezTo>
                  <a:pt x="490566" y="179146"/>
                  <a:pt x="492923" y="186149"/>
                  <a:pt x="492922" y="193499"/>
                </a:cubicBezTo>
                <a:cubicBezTo>
                  <a:pt x="492922" y="200849"/>
                  <a:pt x="490566" y="207852"/>
                  <a:pt x="486306" y="214221"/>
                </a:cubicBezTo>
                <a:lnTo>
                  <a:pt x="480720" y="219459"/>
                </a:lnTo>
                <a:lnTo>
                  <a:pt x="484067" y="222598"/>
                </a:lnTo>
                <a:cubicBezTo>
                  <a:pt x="488328" y="228967"/>
                  <a:pt x="490684" y="235970"/>
                  <a:pt x="490684" y="243320"/>
                </a:cubicBezTo>
                <a:cubicBezTo>
                  <a:pt x="490684" y="250670"/>
                  <a:pt x="488328" y="257673"/>
                  <a:pt x="484067" y="264042"/>
                </a:cubicBezTo>
                <a:lnTo>
                  <a:pt x="474883" y="272654"/>
                </a:lnTo>
                <a:lnTo>
                  <a:pt x="480070" y="288503"/>
                </a:lnTo>
                <a:cubicBezTo>
                  <a:pt x="480070" y="300791"/>
                  <a:pt x="471996" y="311914"/>
                  <a:pt x="458944" y="319966"/>
                </a:cubicBezTo>
                <a:lnTo>
                  <a:pt x="455803" y="321272"/>
                </a:lnTo>
                <a:lnTo>
                  <a:pt x="499122" y="343278"/>
                </a:lnTo>
                <a:cubicBezTo>
                  <a:pt x="509749" y="352981"/>
                  <a:pt x="515954" y="364679"/>
                  <a:pt x="515954" y="377271"/>
                </a:cubicBezTo>
                <a:cubicBezTo>
                  <a:pt x="515954" y="385666"/>
                  <a:pt x="513196" y="393664"/>
                  <a:pt x="508209" y="400938"/>
                </a:cubicBezTo>
                <a:lnTo>
                  <a:pt x="491397" y="416320"/>
                </a:lnTo>
                <a:lnTo>
                  <a:pt x="497798" y="424533"/>
                </a:lnTo>
                <a:cubicBezTo>
                  <a:pt x="500554" y="429999"/>
                  <a:pt x="502039" y="435811"/>
                  <a:pt x="502039" y="441836"/>
                </a:cubicBezTo>
                <a:cubicBezTo>
                  <a:pt x="502039" y="473972"/>
                  <a:pt x="459807" y="500024"/>
                  <a:pt x="407714" y="500024"/>
                </a:cubicBezTo>
                <a:lnTo>
                  <a:pt x="386853" y="497426"/>
                </a:lnTo>
                <a:lnTo>
                  <a:pt x="383701" y="505101"/>
                </a:lnTo>
                <a:cubicBezTo>
                  <a:pt x="375265" y="514388"/>
                  <a:pt x="363319" y="521766"/>
                  <a:pt x="349278" y="526183"/>
                </a:cubicBezTo>
                <a:lnTo>
                  <a:pt x="339540" y="527645"/>
                </a:lnTo>
                <a:lnTo>
                  <a:pt x="334119" y="543111"/>
                </a:lnTo>
                <a:cubicBezTo>
                  <a:pt x="320769" y="563086"/>
                  <a:pt x="291980" y="575700"/>
                  <a:pt x="259657" y="573367"/>
                </a:cubicBezTo>
                <a:lnTo>
                  <a:pt x="233688" y="563267"/>
                </a:lnTo>
                <a:lnTo>
                  <a:pt x="224469" y="578353"/>
                </a:lnTo>
                <a:cubicBezTo>
                  <a:pt x="207226" y="595083"/>
                  <a:pt x="176431" y="601376"/>
                  <a:pt x="145317" y="592313"/>
                </a:cubicBezTo>
                <a:cubicBezTo>
                  <a:pt x="124574" y="586271"/>
                  <a:pt x="107616" y="574548"/>
                  <a:pt x="96967" y="560478"/>
                </a:cubicBezTo>
                <a:lnTo>
                  <a:pt x="86687" y="539357"/>
                </a:lnTo>
                <a:lnTo>
                  <a:pt x="86199" y="539762"/>
                </a:lnTo>
                <a:cubicBezTo>
                  <a:pt x="73145" y="546927"/>
                  <a:pt x="57357" y="549112"/>
                  <a:pt x="41930" y="544618"/>
                </a:cubicBezTo>
                <a:cubicBezTo>
                  <a:pt x="11076" y="535631"/>
                  <a:pt x="-6651" y="503333"/>
                  <a:pt x="2336" y="472479"/>
                </a:cubicBezTo>
                <a:cubicBezTo>
                  <a:pt x="11324" y="441625"/>
                  <a:pt x="43622" y="423899"/>
                  <a:pt x="74476" y="432886"/>
                </a:cubicBezTo>
                <a:cubicBezTo>
                  <a:pt x="97616" y="439626"/>
                  <a:pt x="113372" y="459479"/>
                  <a:pt x="116013" y="482001"/>
                </a:cubicBezTo>
                <a:lnTo>
                  <a:pt x="115843" y="484014"/>
                </a:lnTo>
                <a:lnTo>
                  <a:pt x="119981" y="481472"/>
                </a:lnTo>
                <a:cubicBezTo>
                  <a:pt x="136519" y="475321"/>
                  <a:pt x="157120" y="474538"/>
                  <a:pt x="177863" y="480580"/>
                </a:cubicBezTo>
                <a:lnTo>
                  <a:pt x="193488" y="487794"/>
                </a:lnTo>
                <a:lnTo>
                  <a:pt x="193574" y="487548"/>
                </a:lnTo>
                <a:cubicBezTo>
                  <a:pt x="200249" y="477561"/>
                  <a:pt x="210784" y="469414"/>
                  <a:pt x="223690" y="464055"/>
                </a:cubicBezTo>
                <a:lnTo>
                  <a:pt x="243725" y="461000"/>
                </a:lnTo>
                <a:lnTo>
                  <a:pt x="246734" y="449918"/>
                </a:lnTo>
                <a:cubicBezTo>
                  <a:pt x="258611" y="429033"/>
                  <a:pt x="286417" y="414379"/>
                  <a:pt x="318824" y="414379"/>
                </a:cubicBezTo>
                <a:lnTo>
                  <a:pt x="324234" y="416046"/>
                </a:lnTo>
                <a:lnTo>
                  <a:pt x="333664" y="407418"/>
                </a:lnTo>
                <a:lnTo>
                  <a:pt x="326581" y="400938"/>
                </a:lnTo>
                <a:cubicBezTo>
                  <a:pt x="321594" y="393664"/>
                  <a:pt x="318836" y="385666"/>
                  <a:pt x="318836" y="377271"/>
                </a:cubicBezTo>
                <a:cubicBezTo>
                  <a:pt x="318836" y="360482"/>
                  <a:pt x="329868" y="345282"/>
                  <a:pt x="347703" y="334279"/>
                </a:cubicBezTo>
                <a:lnTo>
                  <a:pt x="372535" y="323951"/>
                </a:lnTo>
                <a:lnTo>
                  <a:pt x="356938" y="319966"/>
                </a:lnTo>
                <a:cubicBezTo>
                  <a:pt x="350412" y="315940"/>
                  <a:pt x="345130" y="311146"/>
                  <a:pt x="341480" y="305823"/>
                </a:cubicBezTo>
                <a:lnTo>
                  <a:pt x="336567" y="290808"/>
                </a:lnTo>
                <a:lnTo>
                  <a:pt x="342119" y="289454"/>
                </a:lnTo>
                <a:lnTo>
                  <a:pt x="339293" y="277867"/>
                </a:lnTo>
                <a:lnTo>
                  <a:pt x="340316" y="274742"/>
                </a:lnTo>
                <a:lnTo>
                  <a:pt x="338002" y="272572"/>
                </a:lnTo>
                <a:lnTo>
                  <a:pt x="327154" y="228084"/>
                </a:lnTo>
                <a:lnTo>
                  <a:pt x="328905" y="222598"/>
                </a:lnTo>
                <a:lnTo>
                  <a:pt x="334491" y="217360"/>
                </a:lnTo>
                <a:lnTo>
                  <a:pt x="331143" y="214221"/>
                </a:lnTo>
                <a:cubicBezTo>
                  <a:pt x="326883" y="207851"/>
                  <a:pt x="324527" y="200849"/>
                  <a:pt x="324526" y="193499"/>
                </a:cubicBezTo>
                <a:lnTo>
                  <a:pt x="325429" y="190672"/>
                </a:lnTo>
                <a:lnTo>
                  <a:pt x="321656" y="187135"/>
                </a:lnTo>
                <a:cubicBezTo>
                  <a:pt x="317396" y="180766"/>
                  <a:pt x="315040" y="173763"/>
                  <a:pt x="315040" y="166413"/>
                </a:cubicBezTo>
                <a:cubicBezTo>
                  <a:pt x="315040" y="159063"/>
                  <a:pt x="317396" y="152060"/>
                  <a:pt x="321657" y="145691"/>
                </a:cubicBezTo>
                <a:lnTo>
                  <a:pt x="330612" y="137293"/>
                </a:lnTo>
                <a:lnTo>
                  <a:pt x="329697" y="135635"/>
                </a:lnTo>
                <a:cubicBezTo>
                  <a:pt x="326121" y="125301"/>
                  <a:pt x="324144" y="113939"/>
                  <a:pt x="324144" y="102012"/>
                </a:cubicBezTo>
                <a:cubicBezTo>
                  <a:pt x="324144" y="90086"/>
                  <a:pt x="326122" y="78724"/>
                  <a:pt x="329697" y="68390"/>
                </a:cubicBezTo>
                <a:lnTo>
                  <a:pt x="332510" y="63289"/>
                </a:lnTo>
                <a:lnTo>
                  <a:pt x="334250" y="52756"/>
                </a:lnTo>
                <a:cubicBezTo>
                  <a:pt x="344977" y="21754"/>
                  <a:pt x="370089" y="0"/>
                  <a:pt x="399358" y="0"/>
                </a:cubicBezTo>
                <a:cubicBezTo>
                  <a:pt x="409114" y="0"/>
                  <a:pt x="418409" y="2417"/>
                  <a:pt x="426862" y="6788"/>
                </a:cubicBezTo>
                <a:close/>
              </a:path>
            </a:pathLst>
          </a:custGeom>
          <a:solidFill>
            <a:srgbClr val="D8E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任意多边形 312"/>
          <p:cNvSpPr/>
          <p:nvPr/>
        </p:nvSpPr>
        <p:spPr>
          <a:xfrm rot="3533705" flipH="1">
            <a:off x="3165635" y="5197406"/>
            <a:ext cx="614525" cy="989861"/>
          </a:xfrm>
          <a:custGeom>
            <a:avLst/>
            <a:gdLst>
              <a:gd name="connsiteX0" fmla="*/ 255452 w 681131"/>
              <a:gd name="connsiteY0" fmla="*/ 110894 h 989861"/>
              <a:gd name="connsiteX1" fmla="*/ 259998 w 681131"/>
              <a:gd name="connsiteY1" fmla="*/ 129166 h 989861"/>
              <a:gd name="connsiteX2" fmla="*/ 246275 w 681131"/>
              <a:gd name="connsiteY2" fmla="*/ 156049 h 989861"/>
              <a:gd name="connsiteX3" fmla="*/ 245979 w 681131"/>
              <a:gd name="connsiteY3" fmla="*/ 184992 h 989861"/>
              <a:gd name="connsiteX4" fmla="*/ 240471 w 681131"/>
              <a:gd name="connsiteY4" fmla="*/ 198271 h 989861"/>
              <a:gd name="connsiteX5" fmla="*/ 241766 w 681131"/>
              <a:gd name="connsiteY5" fmla="*/ 201713 h 989861"/>
              <a:gd name="connsiteX6" fmla="*/ 208338 w 681131"/>
              <a:gd name="connsiteY6" fmla="*/ 280483 h 989861"/>
              <a:gd name="connsiteX7" fmla="*/ 200323 w 681131"/>
              <a:gd name="connsiteY7" fmla="*/ 283191 h 989861"/>
              <a:gd name="connsiteX8" fmla="*/ 203566 w 681131"/>
              <a:gd name="connsiteY8" fmla="*/ 284858 h 989861"/>
              <a:gd name="connsiteX9" fmla="*/ 225148 w 681131"/>
              <a:gd name="connsiteY9" fmla="*/ 309184 h 989861"/>
              <a:gd name="connsiteX10" fmla="*/ 237877 w 681131"/>
              <a:gd name="connsiteY10" fmla="*/ 355149 h 989861"/>
              <a:gd name="connsiteX11" fmla="*/ 233662 w 681131"/>
              <a:gd name="connsiteY11" fmla="*/ 368995 h 989861"/>
              <a:gd name="connsiteX12" fmla="*/ 258229 w 681131"/>
              <a:gd name="connsiteY12" fmla="*/ 387243 h 989861"/>
              <a:gd name="connsiteX13" fmla="*/ 270755 w 681131"/>
              <a:gd name="connsiteY13" fmla="*/ 407445 h 989861"/>
              <a:gd name="connsiteX14" fmla="*/ 293071 w 681131"/>
              <a:gd name="connsiteY14" fmla="*/ 415810 h 989861"/>
              <a:gd name="connsiteX15" fmla="*/ 337424 w 681131"/>
              <a:gd name="connsiteY15" fmla="*/ 464451 h 989861"/>
              <a:gd name="connsiteX16" fmla="*/ 353050 w 681131"/>
              <a:gd name="connsiteY16" fmla="*/ 579287 h 989861"/>
              <a:gd name="connsiteX17" fmla="*/ 347762 w 681131"/>
              <a:gd name="connsiteY17" fmla="*/ 585227 h 989861"/>
              <a:gd name="connsiteX18" fmla="*/ 351970 w 681131"/>
              <a:gd name="connsiteY18" fmla="*/ 594852 h 989861"/>
              <a:gd name="connsiteX19" fmla="*/ 354880 w 681131"/>
              <a:gd name="connsiteY19" fmla="*/ 652432 h 989861"/>
              <a:gd name="connsiteX20" fmla="*/ 342650 w 681131"/>
              <a:gd name="connsiteY20" fmla="*/ 670718 h 989861"/>
              <a:gd name="connsiteX21" fmla="*/ 380408 w 681131"/>
              <a:gd name="connsiteY21" fmla="*/ 680692 h 989861"/>
              <a:gd name="connsiteX22" fmla="*/ 419259 w 681131"/>
              <a:gd name="connsiteY22" fmla="*/ 704052 h 989861"/>
              <a:gd name="connsiteX23" fmla="*/ 450749 w 681131"/>
              <a:gd name="connsiteY23" fmla="*/ 736664 h 989861"/>
              <a:gd name="connsiteX24" fmla="*/ 462699 w 681131"/>
              <a:gd name="connsiteY24" fmla="*/ 759350 h 989861"/>
              <a:gd name="connsiteX25" fmla="*/ 467850 w 681131"/>
              <a:gd name="connsiteY25" fmla="*/ 759684 h 989861"/>
              <a:gd name="connsiteX26" fmla="*/ 493751 w 681131"/>
              <a:gd name="connsiteY26" fmla="*/ 772739 h 989861"/>
              <a:gd name="connsiteX27" fmla="*/ 520398 w 681131"/>
              <a:gd name="connsiteY27" fmla="*/ 822100 h 989861"/>
              <a:gd name="connsiteX28" fmla="*/ 519622 w 681131"/>
              <a:gd name="connsiteY28" fmla="*/ 830413 h 989861"/>
              <a:gd name="connsiteX29" fmla="*/ 566522 w 681131"/>
              <a:gd name="connsiteY29" fmla="*/ 809092 h 989861"/>
              <a:gd name="connsiteX30" fmla="*/ 637801 w 681131"/>
              <a:gd name="connsiteY30" fmla="*/ 834940 h 989861"/>
              <a:gd name="connsiteX31" fmla="*/ 665982 w 681131"/>
              <a:gd name="connsiteY31" fmla="*/ 962760 h 989861"/>
              <a:gd name="connsiteX32" fmla="*/ 570090 w 681131"/>
              <a:gd name="connsiteY32" fmla="*/ 983572 h 989861"/>
              <a:gd name="connsiteX33" fmla="*/ 537022 w 681131"/>
              <a:gd name="connsiteY33" fmla="*/ 965086 h 989861"/>
              <a:gd name="connsiteX34" fmla="*/ 527477 w 681131"/>
              <a:gd name="connsiteY34" fmla="*/ 968294 h 989861"/>
              <a:gd name="connsiteX35" fmla="*/ 456406 w 681131"/>
              <a:gd name="connsiteY35" fmla="*/ 910625 h 989861"/>
              <a:gd name="connsiteX36" fmla="*/ 458306 w 681131"/>
              <a:gd name="connsiteY36" fmla="*/ 902989 h 989861"/>
              <a:gd name="connsiteX37" fmla="*/ 454156 w 681131"/>
              <a:gd name="connsiteY37" fmla="*/ 905348 h 989861"/>
              <a:gd name="connsiteX38" fmla="*/ 400071 w 681131"/>
              <a:gd name="connsiteY38" fmla="*/ 890469 h 989861"/>
              <a:gd name="connsiteX39" fmla="*/ 381532 w 681131"/>
              <a:gd name="connsiteY39" fmla="*/ 868162 h 989861"/>
              <a:gd name="connsiteX40" fmla="*/ 375511 w 681131"/>
              <a:gd name="connsiteY40" fmla="*/ 848070 h 989861"/>
              <a:gd name="connsiteX41" fmla="*/ 364430 w 681131"/>
              <a:gd name="connsiteY41" fmla="*/ 845143 h 989861"/>
              <a:gd name="connsiteX42" fmla="*/ 325579 w 681131"/>
              <a:gd name="connsiteY42" fmla="*/ 821783 h 989861"/>
              <a:gd name="connsiteX43" fmla="*/ 300816 w 681131"/>
              <a:gd name="connsiteY43" fmla="*/ 797756 h 989861"/>
              <a:gd name="connsiteX44" fmla="*/ 298634 w 681131"/>
              <a:gd name="connsiteY44" fmla="*/ 794534 h 989861"/>
              <a:gd name="connsiteX45" fmla="*/ 279362 w 681131"/>
              <a:gd name="connsiteY45" fmla="*/ 801012 h 989861"/>
              <a:gd name="connsiteX46" fmla="*/ 190533 w 681131"/>
              <a:gd name="connsiteY46" fmla="*/ 728934 h 989861"/>
              <a:gd name="connsiteX47" fmla="*/ 197514 w 681131"/>
              <a:gd name="connsiteY47" fmla="*/ 700878 h 989861"/>
              <a:gd name="connsiteX48" fmla="*/ 208351 w 681131"/>
              <a:gd name="connsiteY48" fmla="*/ 687835 h 989861"/>
              <a:gd name="connsiteX49" fmla="*/ 201054 w 681131"/>
              <a:gd name="connsiteY49" fmla="*/ 686640 h 989861"/>
              <a:gd name="connsiteX50" fmla="*/ 138977 w 681131"/>
              <a:gd name="connsiteY50" fmla="*/ 610648 h 989861"/>
              <a:gd name="connsiteX51" fmla="*/ 146964 w 681131"/>
              <a:gd name="connsiteY51" fmla="*/ 578546 h 989861"/>
              <a:gd name="connsiteX52" fmla="*/ 156094 w 681131"/>
              <a:gd name="connsiteY52" fmla="*/ 567558 h 989861"/>
              <a:gd name="connsiteX53" fmla="*/ 146561 w 681131"/>
              <a:gd name="connsiteY53" fmla="*/ 560476 h 989861"/>
              <a:gd name="connsiteX54" fmla="*/ 128600 w 681131"/>
              <a:gd name="connsiteY54" fmla="*/ 531509 h 989861"/>
              <a:gd name="connsiteX55" fmla="*/ 125477 w 681131"/>
              <a:gd name="connsiteY55" fmla="*/ 502036 h 989861"/>
              <a:gd name="connsiteX56" fmla="*/ 99785 w 681131"/>
              <a:gd name="connsiteY56" fmla="*/ 482952 h 989861"/>
              <a:gd name="connsiteX57" fmla="*/ 78338 w 681131"/>
              <a:gd name="connsiteY57" fmla="*/ 421088 h 989861"/>
              <a:gd name="connsiteX58" fmla="*/ 89529 w 681131"/>
              <a:gd name="connsiteY58" fmla="*/ 393241 h 989861"/>
              <a:gd name="connsiteX59" fmla="*/ 59170 w 681131"/>
              <a:gd name="connsiteY59" fmla="*/ 383828 h 989861"/>
              <a:gd name="connsiteX60" fmla="*/ 8161 w 681131"/>
              <a:gd name="connsiteY60" fmla="*/ 300005 h 989861"/>
              <a:gd name="connsiteX61" fmla="*/ 18189 w 681131"/>
              <a:gd name="connsiteY61" fmla="*/ 275053 h 989861"/>
              <a:gd name="connsiteX62" fmla="*/ 11485 w 681131"/>
              <a:gd name="connsiteY62" fmla="*/ 267151 h 989861"/>
              <a:gd name="connsiteX63" fmla="*/ 648 w 681131"/>
              <a:gd name="connsiteY63" fmla="*/ 219087 h 989861"/>
              <a:gd name="connsiteX64" fmla="*/ 38171 w 681131"/>
              <a:gd name="connsiteY64" fmla="*/ 165430 h 989861"/>
              <a:gd name="connsiteX65" fmla="*/ 94721 w 681131"/>
              <a:gd name="connsiteY65" fmla="*/ 154791 h 989861"/>
              <a:gd name="connsiteX66" fmla="*/ 94743 w 681131"/>
              <a:gd name="connsiteY66" fmla="*/ 152640 h 989861"/>
              <a:gd name="connsiteX67" fmla="*/ 91051 w 681131"/>
              <a:gd name="connsiteY67" fmla="*/ 151931 h 989861"/>
              <a:gd name="connsiteX68" fmla="*/ 56322 w 681131"/>
              <a:gd name="connsiteY68" fmla="*/ 119240 h 989861"/>
              <a:gd name="connsiteX69" fmla="*/ 78292 w 681131"/>
              <a:gd name="connsiteY69" fmla="*/ 10036 h 989861"/>
              <a:gd name="connsiteX70" fmla="*/ 185144 w 681131"/>
              <a:gd name="connsiteY70" fmla="*/ 41514 h 989861"/>
              <a:gd name="connsiteX71" fmla="*/ 196603 w 681131"/>
              <a:gd name="connsiteY71" fmla="*/ 71948 h 989861"/>
              <a:gd name="connsiteX72" fmla="*/ 196478 w 681131"/>
              <a:gd name="connsiteY72" fmla="*/ 84129 h 989861"/>
              <a:gd name="connsiteX73" fmla="*/ 202147 w 681131"/>
              <a:gd name="connsiteY73" fmla="*/ 82224 h 989861"/>
              <a:gd name="connsiteX74" fmla="*/ 255452 w 681131"/>
              <a:gd name="connsiteY74" fmla="*/ 110894 h 989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81131" h="989861">
                <a:moveTo>
                  <a:pt x="255452" y="110894"/>
                </a:moveTo>
                <a:cubicBezTo>
                  <a:pt x="258379" y="116510"/>
                  <a:pt x="259998" y="122685"/>
                  <a:pt x="259998" y="129166"/>
                </a:cubicBezTo>
                <a:lnTo>
                  <a:pt x="246275" y="156049"/>
                </a:lnTo>
                <a:lnTo>
                  <a:pt x="245979" y="184992"/>
                </a:lnTo>
                <a:lnTo>
                  <a:pt x="240471" y="198271"/>
                </a:lnTo>
                <a:lnTo>
                  <a:pt x="241766" y="201713"/>
                </a:lnTo>
                <a:cubicBezTo>
                  <a:pt x="247221" y="232859"/>
                  <a:pt x="235017" y="264385"/>
                  <a:pt x="208338" y="280483"/>
                </a:cubicBezTo>
                <a:lnTo>
                  <a:pt x="200323" y="283191"/>
                </a:lnTo>
                <a:lnTo>
                  <a:pt x="203566" y="284858"/>
                </a:lnTo>
                <a:cubicBezTo>
                  <a:pt x="211903" y="291307"/>
                  <a:pt x="219288" y="299472"/>
                  <a:pt x="225148" y="309184"/>
                </a:cubicBezTo>
                <a:cubicBezTo>
                  <a:pt x="233938" y="323752"/>
                  <a:pt x="238048" y="339733"/>
                  <a:pt x="237877" y="355149"/>
                </a:cubicBezTo>
                <a:lnTo>
                  <a:pt x="233662" y="368995"/>
                </a:lnTo>
                <a:lnTo>
                  <a:pt x="258229" y="387243"/>
                </a:lnTo>
                <a:lnTo>
                  <a:pt x="270755" y="407445"/>
                </a:lnTo>
                <a:lnTo>
                  <a:pt x="293071" y="415810"/>
                </a:lnTo>
                <a:cubicBezTo>
                  <a:pt x="309536" y="427399"/>
                  <a:pt x="325069" y="443975"/>
                  <a:pt x="337424" y="464451"/>
                </a:cubicBezTo>
                <a:cubicBezTo>
                  <a:pt x="362133" y="505404"/>
                  <a:pt x="367112" y="550329"/>
                  <a:pt x="353050" y="579287"/>
                </a:cubicBezTo>
                <a:lnTo>
                  <a:pt x="347762" y="585227"/>
                </a:lnTo>
                <a:lnTo>
                  <a:pt x="351970" y="594852"/>
                </a:lnTo>
                <a:cubicBezTo>
                  <a:pt x="357787" y="615544"/>
                  <a:pt x="358728" y="635569"/>
                  <a:pt x="354880" y="652432"/>
                </a:cubicBezTo>
                <a:lnTo>
                  <a:pt x="342650" y="670718"/>
                </a:lnTo>
                <a:lnTo>
                  <a:pt x="380408" y="680692"/>
                </a:lnTo>
                <a:cubicBezTo>
                  <a:pt x="393588" y="686315"/>
                  <a:pt x="406784" y="694125"/>
                  <a:pt x="419259" y="704052"/>
                </a:cubicBezTo>
                <a:cubicBezTo>
                  <a:pt x="431735" y="713979"/>
                  <a:pt x="442309" y="725084"/>
                  <a:pt x="450749" y="736664"/>
                </a:cubicBezTo>
                <a:lnTo>
                  <a:pt x="462699" y="759350"/>
                </a:lnTo>
                <a:lnTo>
                  <a:pt x="467850" y="759684"/>
                </a:lnTo>
                <a:cubicBezTo>
                  <a:pt x="477049" y="762139"/>
                  <a:pt x="485869" y="766467"/>
                  <a:pt x="493751" y="772739"/>
                </a:cubicBezTo>
                <a:cubicBezTo>
                  <a:pt x="509515" y="785282"/>
                  <a:pt x="518544" y="803227"/>
                  <a:pt x="520398" y="822100"/>
                </a:cubicBezTo>
                <a:lnTo>
                  <a:pt x="519622" y="830413"/>
                </a:lnTo>
                <a:lnTo>
                  <a:pt x="566522" y="809092"/>
                </a:lnTo>
                <a:cubicBezTo>
                  <a:pt x="590208" y="808866"/>
                  <a:pt x="615839" y="817464"/>
                  <a:pt x="637801" y="834940"/>
                </a:cubicBezTo>
                <a:cubicBezTo>
                  <a:pt x="681726" y="869892"/>
                  <a:pt x="694343" y="927118"/>
                  <a:pt x="665982" y="962760"/>
                </a:cubicBezTo>
                <a:cubicBezTo>
                  <a:pt x="644711" y="989492"/>
                  <a:pt x="606431" y="996489"/>
                  <a:pt x="570090" y="983572"/>
                </a:cubicBezTo>
                <a:lnTo>
                  <a:pt x="537022" y="965086"/>
                </a:lnTo>
                <a:lnTo>
                  <a:pt x="527477" y="968294"/>
                </a:lnTo>
                <a:cubicBezTo>
                  <a:pt x="488226" y="968294"/>
                  <a:pt x="456406" y="942475"/>
                  <a:pt x="456406" y="910625"/>
                </a:cubicBezTo>
                <a:lnTo>
                  <a:pt x="458306" y="902989"/>
                </a:lnTo>
                <a:lnTo>
                  <a:pt x="454156" y="905348"/>
                </a:lnTo>
                <a:cubicBezTo>
                  <a:pt x="435349" y="907780"/>
                  <a:pt x="415835" y="903012"/>
                  <a:pt x="400071" y="890469"/>
                </a:cubicBezTo>
                <a:cubicBezTo>
                  <a:pt x="392189" y="884197"/>
                  <a:pt x="385991" y="876575"/>
                  <a:pt x="381532" y="868162"/>
                </a:cubicBezTo>
                <a:lnTo>
                  <a:pt x="375511" y="848070"/>
                </a:lnTo>
                <a:lnTo>
                  <a:pt x="364430" y="845143"/>
                </a:lnTo>
                <a:cubicBezTo>
                  <a:pt x="351251" y="839520"/>
                  <a:pt x="338055" y="831710"/>
                  <a:pt x="325579" y="821783"/>
                </a:cubicBezTo>
                <a:cubicBezTo>
                  <a:pt x="316222" y="814337"/>
                  <a:pt x="307935" y="806230"/>
                  <a:pt x="300816" y="797756"/>
                </a:cubicBezTo>
                <a:lnTo>
                  <a:pt x="298634" y="794534"/>
                </a:lnTo>
                <a:lnTo>
                  <a:pt x="279362" y="801012"/>
                </a:lnTo>
                <a:cubicBezTo>
                  <a:pt x="230303" y="801012"/>
                  <a:pt x="190533" y="768742"/>
                  <a:pt x="190533" y="728934"/>
                </a:cubicBezTo>
                <a:cubicBezTo>
                  <a:pt x="190533" y="718982"/>
                  <a:pt x="193019" y="709501"/>
                  <a:pt x="197514" y="700878"/>
                </a:cubicBezTo>
                <a:lnTo>
                  <a:pt x="208351" y="687835"/>
                </a:lnTo>
                <a:lnTo>
                  <a:pt x="201054" y="686640"/>
                </a:lnTo>
                <a:cubicBezTo>
                  <a:pt x="164574" y="674120"/>
                  <a:pt x="138977" y="644809"/>
                  <a:pt x="138977" y="610648"/>
                </a:cubicBezTo>
                <a:cubicBezTo>
                  <a:pt x="138978" y="599261"/>
                  <a:pt x="141821" y="588412"/>
                  <a:pt x="146964" y="578546"/>
                </a:cubicBezTo>
                <a:lnTo>
                  <a:pt x="156094" y="567558"/>
                </a:lnTo>
                <a:lnTo>
                  <a:pt x="146561" y="560476"/>
                </a:lnTo>
                <a:cubicBezTo>
                  <a:pt x="138481" y="551817"/>
                  <a:pt x="132334" y="541991"/>
                  <a:pt x="128600" y="531509"/>
                </a:cubicBezTo>
                <a:lnTo>
                  <a:pt x="125477" y="502036"/>
                </a:lnTo>
                <a:lnTo>
                  <a:pt x="99785" y="482952"/>
                </a:lnTo>
                <a:cubicBezTo>
                  <a:pt x="83624" y="465634"/>
                  <a:pt x="75199" y="443645"/>
                  <a:pt x="78338" y="421088"/>
                </a:cubicBezTo>
                <a:lnTo>
                  <a:pt x="89529" y="393241"/>
                </a:lnTo>
                <a:lnTo>
                  <a:pt x="59170" y="383828"/>
                </a:lnTo>
                <a:cubicBezTo>
                  <a:pt x="24764" y="366399"/>
                  <a:pt x="3452" y="333840"/>
                  <a:pt x="8161" y="300005"/>
                </a:cubicBezTo>
                <a:lnTo>
                  <a:pt x="18189" y="275053"/>
                </a:lnTo>
                <a:lnTo>
                  <a:pt x="11485" y="267151"/>
                </a:lnTo>
                <a:cubicBezTo>
                  <a:pt x="2445" y="252603"/>
                  <a:pt x="-1706" y="236005"/>
                  <a:pt x="648" y="219087"/>
                </a:cubicBezTo>
                <a:cubicBezTo>
                  <a:pt x="3787" y="196530"/>
                  <a:pt x="17897" y="177676"/>
                  <a:pt x="38171" y="165430"/>
                </a:cubicBezTo>
                <a:lnTo>
                  <a:pt x="94721" y="154791"/>
                </a:lnTo>
                <a:lnTo>
                  <a:pt x="94743" y="152640"/>
                </a:lnTo>
                <a:lnTo>
                  <a:pt x="91051" y="151931"/>
                </a:lnTo>
                <a:cubicBezTo>
                  <a:pt x="77333" y="144895"/>
                  <a:pt x="65112" y="133808"/>
                  <a:pt x="56322" y="119240"/>
                </a:cubicBezTo>
                <a:cubicBezTo>
                  <a:pt x="32883" y="80391"/>
                  <a:pt x="42719" y="31499"/>
                  <a:pt x="78292" y="10036"/>
                </a:cubicBezTo>
                <a:cubicBezTo>
                  <a:pt x="113866" y="-11428"/>
                  <a:pt x="161705" y="2666"/>
                  <a:pt x="185144" y="41514"/>
                </a:cubicBezTo>
                <a:cubicBezTo>
                  <a:pt x="191004" y="51226"/>
                  <a:pt x="194784" y="61566"/>
                  <a:pt x="196603" y="71948"/>
                </a:cubicBezTo>
                <a:lnTo>
                  <a:pt x="196478" y="84129"/>
                </a:lnTo>
                <a:lnTo>
                  <a:pt x="202147" y="82224"/>
                </a:lnTo>
                <a:cubicBezTo>
                  <a:pt x="226109" y="82224"/>
                  <a:pt x="246669" y="94046"/>
                  <a:pt x="255452" y="110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任意多边形 313"/>
          <p:cNvSpPr/>
          <p:nvPr/>
        </p:nvSpPr>
        <p:spPr>
          <a:xfrm flipH="1">
            <a:off x="2459826" y="5604427"/>
            <a:ext cx="420308" cy="316691"/>
          </a:xfrm>
          <a:custGeom>
            <a:avLst/>
            <a:gdLst>
              <a:gd name="connsiteX0" fmla="*/ 350729 w 420308"/>
              <a:gd name="connsiteY0" fmla="*/ 0 h 316691"/>
              <a:gd name="connsiteX1" fmla="*/ 420308 w 420308"/>
              <a:gd name="connsiteY1" fmla="*/ 69048 h 316691"/>
              <a:gd name="connsiteX2" fmla="*/ 377812 w 420308"/>
              <a:gd name="connsiteY2" fmla="*/ 132670 h 316691"/>
              <a:gd name="connsiteX3" fmla="*/ 350911 w 420308"/>
              <a:gd name="connsiteY3" fmla="*/ 138060 h 316691"/>
              <a:gd name="connsiteX4" fmla="*/ 347803 w 420308"/>
              <a:gd name="connsiteY4" fmla="*/ 151470 h 316691"/>
              <a:gd name="connsiteX5" fmla="*/ 280541 w 420308"/>
              <a:gd name="connsiteY5" fmla="*/ 190297 h 316691"/>
              <a:gd name="connsiteX6" fmla="*/ 269323 w 420308"/>
              <a:gd name="connsiteY6" fmla="*/ 188325 h 316691"/>
              <a:gd name="connsiteX7" fmla="*/ 262836 w 420308"/>
              <a:gd name="connsiteY7" fmla="*/ 203987 h 316691"/>
              <a:gd name="connsiteX8" fmla="*/ 255164 w 420308"/>
              <a:gd name="connsiteY8" fmla="*/ 209159 h 316691"/>
              <a:gd name="connsiteX9" fmla="*/ 250278 w 420308"/>
              <a:gd name="connsiteY9" fmla="*/ 230239 h 316691"/>
              <a:gd name="connsiteX10" fmla="*/ 183016 w 420308"/>
              <a:gd name="connsiteY10" fmla="*/ 269066 h 316691"/>
              <a:gd name="connsiteX11" fmla="*/ 167316 w 420308"/>
              <a:gd name="connsiteY11" fmla="*/ 266306 h 316691"/>
              <a:gd name="connsiteX12" fmla="*/ 156939 w 420308"/>
              <a:gd name="connsiteY12" fmla="*/ 269066 h 316691"/>
              <a:gd name="connsiteX13" fmla="*/ 142872 w 420308"/>
              <a:gd name="connsiteY13" fmla="*/ 266593 h 316691"/>
              <a:gd name="connsiteX14" fmla="*/ 140259 w 420308"/>
              <a:gd name="connsiteY14" fmla="*/ 277864 h 316691"/>
              <a:gd name="connsiteX15" fmla="*/ 72998 w 420308"/>
              <a:gd name="connsiteY15" fmla="*/ 316691 h 316691"/>
              <a:gd name="connsiteX16" fmla="*/ 0 w 420308"/>
              <a:gd name="connsiteY16" fmla="*/ 253118 h 316691"/>
              <a:gd name="connsiteX17" fmla="*/ 21380 w 420308"/>
              <a:gd name="connsiteY17" fmla="*/ 208166 h 316691"/>
              <a:gd name="connsiteX18" fmla="*/ 24990 w 420308"/>
              <a:gd name="connsiteY18" fmla="*/ 206046 h 316691"/>
              <a:gd name="connsiteX19" fmla="*/ 21659 w 420308"/>
              <a:gd name="connsiteY19" fmla="*/ 189545 h 316691"/>
              <a:gd name="connsiteX20" fmla="*/ 85232 w 420308"/>
              <a:gd name="connsiteY20" fmla="*/ 125972 h 316691"/>
              <a:gd name="connsiteX21" fmla="*/ 109977 w 420308"/>
              <a:gd name="connsiteY21" fmla="*/ 130968 h 316691"/>
              <a:gd name="connsiteX22" fmla="*/ 120803 w 420308"/>
              <a:gd name="connsiteY22" fmla="*/ 138267 h 316691"/>
              <a:gd name="connsiteX23" fmla="*/ 124220 w 420308"/>
              <a:gd name="connsiteY23" fmla="*/ 130019 h 316691"/>
              <a:gd name="connsiteX24" fmla="*/ 169173 w 420308"/>
              <a:gd name="connsiteY24" fmla="*/ 111398 h 316691"/>
              <a:gd name="connsiteX25" fmla="*/ 175127 w 420308"/>
              <a:gd name="connsiteY25" fmla="*/ 112600 h 316691"/>
              <a:gd name="connsiteX26" fmla="*/ 193138 w 420308"/>
              <a:gd name="connsiteY26" fmla="*/ 100457 h 316691"/>
              <a:gd name="connsiteX27" fmla="*/ 217883 w 420308"/>
              <a:gd name="connsiteY27" fmla="*/ 95461 h 316691"/>
              <a:gd name="connsiteX28" fmla="*/ 222016 w 420308"/>
              <a:gd name="connsiteY28" fmla="*/ 96296 h 316691"/>
              <a:gd name="connsiteX29" fmla="*/ 228924 w 420308"/>
              <a:gd name="connsiteY29" fmla="*/ 81772 h 316691"/>
              <a:gd name="connsiteX30" fmla="*/ 248732 w 420308"/>
              <a:gd name="connsiteY30" fmla="*/ 70141 h 316691"/>
              <a:gd name="connsiteX31" fmla="*/ 252721 w 420308"/>
              <a:gd name="connsiteY31" fmla="*/ 50532 h 316691"/>
              <a:gd name="connsiteX32" fmla="*/ 316832 w 420308"/>
              <a:gd name="connsiteY32" fmla="*/ 8361 h 316691"/>
              <a:gd name="connsiteX33" fmla="*/ 318700 w 420308"/>
              <a:gd name="connsiteY33" fmla="*/ 8735 h 316691"/>
              <a:gd name="connsiteX34" fmla="*/ 323646 w 420308"/>
              <a:gd name="connsiteY34" fmla="*/ 5426 h 316691"/>
              <a:gd name="connsiteX35" fmla="*/ 350729 w 420308"/>
              <a:gd name="connsiteY35" fmla="*/ 0 h 31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20308" h="316691">
                <a:moveTo>
                  <a:pt x="350729" y="0"/>
                </a:moveTo>
                <a:cubicBezTo>
                  <a:pt x="389156" y="0"/>
                  <a:pt x="420308" y="30914"/>
                  <a:pt x="420308" y="69048"/>
                </a:cubicBezTo>
                <a:cubicBezTo>
                  <a:pt x="420308" y="97649"/>
                  <a:pt x="402785" y="122188"/>
                  <a:pt x="377812" y="132670"/>
                </a:cubicBezTo>
                <a:lnTo>
                  <a:pt x="350911" y="138060"/>
                </a:lnTo>
                <a:lnTo>
                  <a:pt x="347803" y="151470"/>
                </a:lnTo>
                <a:cubicBezTo>
                  <a:pt x="336721" y="174287"/>
                  <a:pt x="310778" y="190297"/>
                  <a:pt x="280541" y="190297"/>
                </a:cubicBezTo>
                <a:lnTo>
                  <a:pt x="269323" y="188325"/>
                </a:lnTo>
                <a:lnTo>
                  <a:pt x="262836" y="203987"/>
                </a:lnTo>
                <a:lnTo>
                  <a:pt x="255164" y="209159"/>
                </a:lnTo>
                <a:lnTo>
                  <a:pt x="250278" y="230239"/>
                </a:lnTo>
                <a:cubicBezTo>
                  <a:pt x="239196" y="253056"/>
                  <a:pt x="213253" y="269066"/>
                  <a:pt x="183016" y="269066"/>
                </a:cubicBezTo>
                <a:lnTo>
                  <a:pt x="167316" y="266306"/>
                </a:lnTo>
                <a:lnTo>
                  <a:pt x="156939" y="269066"/>
                </a:lnTo>
                <a:lnTo>
                  <a:pt x="142872" y="266593"/>
                </a:lnTo>
                <a:lnTo>
                  <a:pt x="140259" y="277864"/>
                </a:lnTo>
                <a:cubicBezTo>
                  <a:pt x="129178" y="300681"/>
                  <a:pt x="103235" y="316691"/>
                  <a:pt x="72998" y="316691"/>
                </a:cubicBezTo>
                <a:cubicBezTo>
                  <a:pt x="32682" y="316691"/>
                  <a:pt x="0" y="288228"/>
                  <a:pt x="0" y="253118"/>
                </a:cubicBezTo>
                <a:cubicBezTo>
                  <a:pt x="0" y="235563"/>
                  <a:pt x="8170" y="219670"/>
                  <a:pt x="21380" y="208166"/>
                </a:cubicBezTo>
                <a:lnTo>
                  <a:pt x="24990" y="206046"/>
                </a:lnTo>
                <a:lnTo>
                  <a:pt x="21659" y="189545"/>
                </a:lnTo>
                <a:cubicBezTo>
                  <a:pt x="21659" y="154435"/>
                  <a:pt x="50122" y="125972"/>
                  <a:pt x="85232" y="125972"/>
                </a:cubicBezTo>
                <a:cubicBezTo>
                  <a:pt x="94009" y="125972"/>
                  <a:pt x="102371" y="127751"/>
                  <a:pt x="109977" y="130968"/>
                </a:cubicBezTo>
                <a:lnTo>
                  <a:pt x="120803" y="138267"/>
                </a:lnTo>
                <a:lnTo>
                  <a:pt x="124220" y="130019"/>
                </a:lnTo>
                <a:cubicBezTo>
                  <a:pt x="135725" y="118514"/>
                  <a:pt x="151618" y="111398"/>
                  <a:pt x="169173" y="111398"/>
                </a:cubicBezTo>
                <a:lnTo>
                  <a:pt x="175127" y="112600"/>
                </a:lnTo>
                <a:lnTo>
                  <a:pt x="193138" y="100457"/>
                </a:lnTo>
                <a:cubicBezTo>
                  <a:pt x="200743" y="97240"/>
                  <a:pt x="209106" y="95461"/>
                  <a:pt x="217883" y="95461"/>
                </a:cubicBezTo>
                <a:lnTo>
                  <a:pt x="222016" y="96296"/>
                </a:lnTo>
                <a:lnTo>
                  <a:pt x="228924" y="81772"/>
                </a:lnTo>
                <a:lnTo>
                  <a:pt x="248732" y="70141"/>
                </a:lnTo>
                <a:lnTo>
                  <a:pt x="252721" y="50532"/>
                </a:lnTo>
                <a:cubicBezTo>
                  <a:pt x="263284" y="25750"/>
                  <a:pt x="288012" y="8361"/>
                  <a:pt x="316832" y="8361"/>
                </a:cubicBezTo>
                <a:lnTo>
                  <a:pt x="318700" y="8735"/>
                </a:lnTo>
                <a:lnTo>
                  <a:pt x="323646" y="5426"/>
                </a:lnTo>
                <a:cubicBezTo>
                  <a:pt x="331970" y="1932"/>
                  <a:pt x="341122" y="0"/>
                  <a:pt x="350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任意多边形 314"/>
          <p:cNvSpPr/>
          <p:nvPr/>
        </p:nvSpPr>
        <p:spPr>
          <a:xfrm flipH="1">
            <a:off x="2582658" y="5369752"/>
            <a:ext cx="122480" cy="195040"/>
          </a:xfrm>
          <a:custGeom>
            <a:avLst/>
            <a:gdLst>
              <a:gd name="connsiteX0" fmla="*/ 55804 w 122480"/>
              <a:gd name="connsiteY0" fmla="*/ 0 h 190388"/>
              <a:gd name="connsiteX1" fmla="*/ 87554 w 122480"/>
              <a:gd name="connsiteY1" fmla="*/ 45462 h 190388"/>
              <a:gd name="connsiteX2" fmla="*/ 80750 w 122480"/>
              <a:gd name="connsiteY2" fmla="*/ 68984 h 190388"/>
              <a:gd name="connsiteX3" fmla="*/ 87554 w 122480"/>
              <a:gd name="connsiteY3" fmla="*/ 92507 h 190388"/>
              <a:gd name="connsiteX4" fmla="*/ 84515 w 122480"/>
              <a:gd name="connsiteY4" fmla="*/ 103012 h 190388"/>
              <a:gd name="connsiteX5" fmla="*/ 86260 w 122480"/>
              <a:gd name="connsiteY5" fmla="*/ 110439 h 190388"/>
              <a:gd name="connsiteX6" fmla="*/ 108066 w 122480"/>
              <a:gd name="connsiteY6" fmla="*/ 118200 h 190388"/>
              <a:gd name="connsiteX7" fmla="*/ 122480 w 122480"/>
              <a:gd name="connsiteY7" fmla="*/ 148101 h 190388"/>
              <a:gd name="connsiteX8" fmla="*/ 73267 w 122480"/>
              <a:gd name="connsiteY8" fmla="*/ 190388 h 190388"/>
              <a:gd name="connsiteX9" fmla="*/ 54700 w 122480"/>
              <a:gd name="connsiteY9" fmla="*/ 185515 h 190388"/>
              <a:gd name="connsiteX10" fmla="*/ 0 w 122480"/>
              <a:gd name="connsiteY10" fmla="*/ 90559 h 190388"/>
              <a:gd name="connsiteX11" fmla="*/ 3542 w 122480"/>
              <a:gd name="connsiteY11" fmla="*/ 86045 h 190388"/>
              <a:gd name="connsiteX12" fmla="*/ 28492 w 122480"/>
              <a:gd name="connsiteY12" fmla="*/ 77164 h 190388"/>
              <a:gd name="connsiteX13" fmla="*/ 30859 w 122480"/>
              <a:gd name="connsiteY13" fmla="*/ 68984 h 190388"/>
              <a:gd name="connsiteX14" fmla="*/ 24054 w 122480"/>
              <a:gd name="connsiteY14" fmla="*/ 45462 h 190388"/>
              <a:gd name="connsiteX15" fmla="*/ 55804 w 122480"/>
              <a:gd name="connsiteY15" fmla="*/ 0 h 190388"/>
              <a:gd name="connsiteX0" fmla="*/ 55804 w 122480"/>
              <a:gd name="connsiteY0" fmla="*/ 0 h 195040"/>
              <a:gd name="connsiteX1" fmla="*/ 87554 w 122480"/>
              <a:gd name="connsiteY1" fmla="*/ 45462 h 195040"/>
              <a:gd name="connsiteX2" fmla="*/ 80750 w 122480"/>
              <a:gd name="connsiteY2" fmla="*/ 68984 h 195040"/>
              <a:gd name="connsiteX3" fmla="*/ 87554 w 122480"/>
              <a:gd name="connsiteY3" fmla="*/ 92507 h 195040"/>
              <a:gd name="connsiteX4" fmla="*/ 84515 w 122480"/>
              <a:gd name="connsiteY4" fmla="*/ 103012 h 195040"/>
              <a:gd name="connsiteX5" fmla="*/ 86260 w 122480"/>
              <a:gd name="connsiteY5" fmla="*/ 110439 h 195040"/>
              <a:gd name="connsiteX6" fmla="*/ 108066 w 122480"/>
              <a:gd name="connsiteY6" fmla="*/ 118200 h 195040"/>
              <a:gd name="connsiteX7" fmla="*/ 122480 w 122480"/>
              <a:gd name="connsiteY7" fmla="*/ 148101 h 195040"/>
              <a:gd name="connsiteX8" fmla="*/ 73267 w 122480"/>
              <a:gd name="connsiteY8" fmla="*/ 190388 h 195040"/>
              <a:gd name="connsiteX9" fmla="*/ 61844 w 122480"/>
              <a:gd name="connsiteY9" fmla="*/ 195040 h 195040"/>
              <a:gd name="connsiteX10" fmla="*/ 0 w 122480"/>
              <a:gd name="connsiteY10" fmla="*/ 90559 h 195040"/>
              <a:gd name="connsiteX11" fmla="*/ 3542 w 122480"/>
              <a:gd name="connsiteY11" fmla="*/ 86045 h 195040"/>
              <a:gd name="connsiteX12" fmla="*/ 28492 w 122480"/>
              <a:gd name="connsiteY12" fmla="*/ 77164 h 195040"/>
              <a:gd name="connsiteX13" fmla="*/ 30859 w 122480"/>
              <a:gd name="connsiteY13" fmla="*/ 68984 h 195040"/>
              <a:gd name="connsiteX14" fmla="*/ 24054 w 122480"/>
              <a:gd name="connsiteY14" fmla="*/ 45462 h 195040"/>
              <a:gd name="connsiteX15" fmla="*/ 55804 w 122480"/>
              <a:gd name="connsiteY15" fmla="*/ 0 h 19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2480" h="195040">
                <a:moveTo>
                  <a:pt x="55804" y="0"/>
                </a:moveTo>
                <a:cubicBezTo>
                  <a:pt x="73339" y="0"/>
                  <a:pt x="87554" y="20354"/>
                  <a:pt x="87554" y="45462"/>
                </a:cubicBezTo>
                <a:lnTo>
                  <a:pt x="80750" y="68984"/>
                </a:lnTo>
                <a:lnTo>
                  <a:pt x="87554" y="92507"/>
                </a:lnTo>
                <a:lnTo>
                  <a:pt x="84515" y="103012"/>
                </a:lnTo>
                <a:lnTo>
                  <a:pt x="86260" y="110439"/>
                </a:lnTo>
                <a:lnTo>
                  <a:pt x="108066" y="118200"/>
                </a:lnTo>
                <a:cubicBezTo>
                  <a:pt x="116972" y="125853"/>
                  <a:pt x="122480" y="136424"/>
                  <a:pt x="122480" y="148101"/>
                </a:cubicBezTo>
                <a:cubicBezTo>
                  <a:pt x="122480" y="171455"/>
                  <a:pt x="100447" y="190388"/>
                  <a:pt x="73267" y="190388"/>
                </a:cubicBezTo>
                <a:lnTo>
                  <a:pt x="61844" y="195040"/>
                </a:lnTo>
                <a:lnTo>
                  <a:pt x="0" y="90559"/>
                </a:lnTo>
                <a:lnTo>
                  <a:pt x="3542" y="86045"/>
                </a:lnTo>
                <a:lnTo>
                  <a:pt x="28492" y="77164"/>
                </a:lnTo>
                <a:lnTo>
                  <a:pt x="30859" y="68984"/>
                </a:lnTo>
                <a:lnTo>
                  <a:pt x="24054" y="45462"/>
                </a:lnTo>
                <a:cubicBezTo>
                  <a:pt x="24054" y="20354"/>
                  <a:pt x="38269" y="0"/>
                  <a:pt x="558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任意多边形 331"/>
          <p:cNvSpPr/>
          <p:nvPr/>
        </p:nvSpPr>
        <p:spPr>
          <a:xfrm flipH="1">
            <a:off x="2970979" y="6326368"/>
            <a:ext cx="318017" cy="238813"/>
          </a:xfrm>
          <a:custGeom>
            <a:avLst/>
            <a:gdLst>
              <a:gd name="connsiteX0" fmla="*/ 390525 w 390525"/>
              <a:gd name="connsiteY0" fmla="*/ 0 h 166688"/>
              <a:gd name="connsiteX1" fmla="*/ 328612 w 390525"/>
              <a:gd name="connsiteY1" fmla="*/ 166688 h 166688"/>
              <a:gd name="connsiteX2" fmla="*/ 104775 w 390525"/>
              <a:gd name="connsiteY2" fmla="*/ 161925 h 166688"/>
              <a:gd name="connsiteX3" fmla="*/ 0 w 390525"/>
              <a:gd name="connsiteY3" fmla="*/ 76200 h 166688"/>
              <a:gd name="connsiteX4" fmla="*/ 261937 w 390525"/>
              <a:gd name="connsiteY4" fmla="*/ 9525 h 166688"/>
              <a:gd name="connsiteX5" fmla="*/ 390525 w 390525"/>
              <a:gd name="connsiteY5" fmla="*/ 0 h 166688"/>
              <a:gd name="connsiteX0" fmla="*/ 390525 w 390525"/>
              <a:gd name="connsiteY0" fmla="*/ 0 h 166688"/>
              <a:gd name="connsiteX1" fmla="*/ 328612 w 390525"/>
              <a:gd name="connsiteY1" fmla="*/ 166688 h 166688"/>
              <a:gd name="connsiteX2" fmla="*/ 104775 w 390525"/>
              <a:gd name="connsiteY2" fmla="*/ 161925 h 166688"/>
              <a:gd name="connsiteX3" fmla="*/ 0 w 390525"/>
              <a:gd name="connsiteY3" fmla="*/ 76200 h 166688"/>
              <a:gd name="connsiteX4" fmla="*/ 261937 w 390525"/>
              <a:gd name="connsiteY4" fmla="*/ 9525 h 166688"/>
              <a:gd name="connsiteX5" fmla="*/ 390525 w 390525"/>
              <a:gd name="connsiteY5" fmla="*/ 0 h 166688"/>
              <a:gd name="connsiteX0" fmla="*/ 390525 w 390525"/>
              <a:gd name="connsiteY0" fmla="*/ 0 h 166688"/>
              <a:gd name="connsiteX1" fmla="*/ 328612 w 390525"/>
              <a:gd name="connsiteY1" fmla="*/ 166688 h 166688"/>
              <a:gd name="connsiteX2" fmla="*/ 104775 w 390525"/>
              <a:gd name="connsiteY2" fmla="*/ 161925 h 166688"/>
              <a:gd name="connsiteX3" fmla="*/ 0 w 390525"/>
              <a:gd name="connsiteY3" fmla="*/ 76200 h 166688"/>
              <a:gd name="connsiteX4" fmla="*/ 261937 w 390525"/>
              <a:gd name="connsiteY4" fmla="*/ 9525 h 166688"/>
              <a:gd name="connsiteX5" fmla="*/ 390525 w 390525"/>
              <a:gd name="connsiteY5" fmla="*/ 0 h 166688"/>
              <a:gd name="connsiteX0" fmla="*/ 390525 w 390525"/>
              <a:gd name="connsiteY0" fmla="*/ 0 h 166688"/>
              <a:gd name="connsiteX1" fmla="*/ 328612 w 390525"/>
              <a:gd name="connsiteY1" fmla="*/ 166688 h 166688"/>
              <a:gd name="connsiteX2" fmla="*/ 104775 w 390525"/>
              <a:gd name="connsiteY2" fmla="*/ 161925 h 166688"/>
              <a:gd name="connsiteX3" fmla="*/ 0 w 390525"/>
              <a:gd name="connsiteY3" fmla="*/ 76200 h 166688"/>
              <a:gd name="connsiteX4" fmla="*/ 261937 w 390525"/>
              <a:gd name="connsiteY4" fmla="*/ 9525 h 166688"/>
              <a:gd name="connsiteX5" fmla="*/ 390525 w 390525"/>
              <a:gd name="connsiteY5" fmla="*/ 0 h 166688"/>
              <a:gd name="connsiteX0" fmla="*/ 390525 w 390525"/>
              <a:gd name="connsiteY0" fmla="*/ 9525 h 176213"/>
              <a:gd name="connsiteX1" fmla="*/ 328612 w 390525"/>
              <a:gd name="connsiteY1" fmla="*/ 176213 h 176213"/>
              <a:gd name="connsiteX2" fmla="*/ 104775 w 390525"/>
              <a:gd name="connsiteY2" fmla="*/ 171450 h 176213"/>
              <a:gd name="connsiteX3" fmla="*/ 0 w 390525"/>
              <a:gd name="connsiteY3" fmla="*/ 85725 h 176213"/>
              <a:gd name="connsiteX4" fmla="*/ 254793 w 390525"/>
              <a:gd name="connsiteY4" fmla="*/ 0 h 176213"/>
              <a:gd name="connsiteX5" fmla="*/ 390525 w 390525"/>
              <a:gd name="connsiteY5" fmla="*/ 9525 h 176213"/>
              <a:gd name="connsiteX0" fmla="*/ 390525 w 390525"/>
              <a:gd name="connsiteY0" fmla="*/ 9525 h 176213"/>
              <a:gd name="connsiteX1" fmla="*/ 328612 w 390525"/>
              <a:gd name="connsiteY1" fmla="*/ 176213 h 176213"/>
              <a:gd name="connsiteX2" fmla="*/ 104775 w 390525"/>
              <a:gd name="connsiteY2" fmla="*/ 171450 h 176213"/>
              <a:gd name="connsiteX3" fmla="*/ 0 w 390525"/>
              <a:gd name="connsiteY3" fmla="*/ 85725 h 176213"/>
              <a:gd name="connsiteX4" fmla="*/ 254793 w 390525"/>
              <a:gd name="connsiteY4" fmla="*/ 0 h 176213"/>
              <a:gd name="connsiteX5" fmla="*/ 390525 w 390525"/>
              <a:gd name="connsiteY5" fmla="*/ 9525 h 176213"/>
              <a:gd name="connsiteX0" fmla="*/ 392907 w 392907"/>
              <a:gd name="connsiteY0" fmla="*/ 9525 h 176213"/>
              <a:gd name="connsiteX1" fmla="*/ 330994 w 392907"/>
              <a:gd name="connsiteY1" fmla="*/ 176213 h 176213"/>
              <a:gd name="connsiteX2" fmla="*/ 107157 w 392907"/>
              <a:gd name="connsiteY2" fmla="*/ 171450 h 176213"/>
              <a:gd name="connsiteX3" fmla="*/ 0 w 392907"/>
              <a:gd name="connsiteY3" fmla="*/ 71438 h 176213"/>
              <a:gd name="connsiteX4" fmla="*/ 257175 w 392907"/>
              <a:gd name="connsiteY4" fmla="*/ 0 h 176213"/>
              <a:gd name="connsiteX5" fmla="*/ 392907 w 392907"/>
              <a:gd name="connsiteY5" fmla="*/ 9525 h 176213"/>
              <a:gd name="connsiteX0" fmla="*/ 392907 w 392907"/>
              <a:gd name="connsiteY0" fmla="*/ 9525 h 176213"/>
              <a:gd name="connsiteX1" fmla="*/ 330994 w 392907"/>
              <a:gd name="connsiteY1" fmla="*/ 176213 h 176213"/>
              <a:gd name="connsiteX2" fmla="*/ 107157 w 392907"/>
              <a:gd name="connsiteY2" fmla="*/ 171450 h 176213"/>
              <a:gd name="connsiteX3" fmla="*/ 0 w 392907"/>
              <a:gd name="connsiteY3" fmla="*/ 71438 h 176213"/>
              <a:gd name="connsiteX4" fmla="*/ 257175 w 392907"/>
              <a:gd name="connsiteY4" fmla="*/ 0 h 176213"/>
              <a:gd name="connsiteX5" fmla="*/ 392907 w 392907"/>
              <a:gd name="connsiteY5" fmla="*/ 9525 h 176213"/>
              <a:gd name="connsiteX0" fmla="*/ 392907 w 392907"/>
              <a:gd name="connsiteY0" fmla="*/ 9525 h 176213"/>
              <a:gd name="connsiteX1" fmla="*/ 330994 w 392907"/>
              <a:gd name="connsiteY1" fmla="*/ 176213 h 176213"/>
              <a:gd name="connsiteX2" fmla="*/ 107157 w 392907"/>
              <a:gd name="connsiteY2" fmla="*/ 171450 h 176213"/>
              <a:gd name="connsiteX3" fmla="*/ 0 w 392907"/>
              <a:gd name="connsiteY3" fmla="*/ 71438 h 176213"/>
              <a:gd name="connsiteX4" fmla="*/ 257175 w 392907"/>
              <a:gd name="connsiteY4" fmla="*/ 0 h 176213"/>
              <a:gd name="connsiteX5" fmla="*/ 392907 w 392907"/>
              <a:gd name="connsiteY5" fmla="*/ 9525 h 176213"/>
              <a:gd name="connsiteX0" fmla="*/ 392907 w 392907"/>
              <a:gd name="connsiteY0" fmla="*/ 9525 h 219075"/>
              <a:gd name="connsiteX1" fmla="*/ 330994 w 392907"/>
              <a:gd name="connsiteY1" fmla="*/ 176213 h 219075"/>
              <a:gd name="connsiteX2" fmla="*/ 119063 w 392907"/>
              <a:gd name="connsiteY2" fmla="*/ 219075 h 219075"/>
              <a:gd name="connsiteX3" fmla="*/ 0 w 392907"/>
              <a:gd name="connsiteY3" fmla="*/ 71438 h 219075"/>
              <a:gd name="connsiteX4" fmla="*/ 257175 w 392907"/>
              <a:gd name="connsiteY4" fmla="*/ 0 h 219075"/>
              <a:gd name="connsiteX5" fmla="*/ 392907 w 392907"/>
              <a:gd name="connsiteY5" fmla="*/ 9525 h 219075"/>
              <a:gd name="connsiteX0" fmla="*/ 392907 w 392907"/>
              <a:gd name="connsiteY0" fmla="*/ 9525 h 233831"/>
              <a:gd name="connsiteX1" fmla="*/ 321469 w 392907"/>
              <a:gd name="connsiteY1" fmla="*/ 221457 h 233831"/>
              <a:gd name="connsiteX2" fmla="*/ 119063 w 392907"/>
              <a:gd name="connsiteY2" fmla="*/ 219075 h 233831"/>
              <a:gd name="connsiteX3" fmla="*/ 0 w 392907"/>
              <a:gd name="connsiteY3" fmla="*/ 71438 h 233831"/>
              <a:gd name="connsiteX4" fmla="*/ 257175 w 392907"/>
              <a:gd name="connsiteY4" fmla="*/ 0 h 233831"/>
              <a:gd name="connsiteX5" fmla="*/ 392907 w 392907"/>
              <a:gd name="connsiteY5" fmla="*/ 9525 h 233831"/>
              <a:gd name="connsiteX0" fmla="*/ 392907 w 392907"/>
              <a:gd name="connsiteY0" fmla="*/ 9525 h 236415"/>
              <a:gd name="connsiteX1" fmla="*/ 321469 w 392907"/>
              <a:gd name="connsiteY1" fmla="*/ 221457 h 236415"/>
              <a:gd name="connsiteX2" fmla="*/ 119063 w 392907"/>
              <a:gd name="connsiteY2" fmla="*/ 228600 h 236415"/>
              <a:gd name="connsiteX3" fmla="*/ 0 w 392907"/>
              <a:gd name="connsiteY3" fmla="*/ 71438 h 236415"/>
              <a:gd name="connsiteX4" fmla="*/ 257175 w 392907"/>
              <a:gd name="connsiteY4" fmla="*/ 0 h 236415"/>
              <a:gd name="connsiteX5" fmla="*/ 392907 w 392907"/>
              <a:gd name="connsiteY5" fmla="*/ 9525 h 236415"/>
              <a:gd name="connsiteX0" fmla="*/ 383382 w 383382"/>
              <a:gd name="connsiteY0" fmla="*/ 9525 h 236415"/>
              <a:gd name="connsiteX1" fmla="*/ 311944 w 383382"/>
              <a:gd name="connsiteY1" fmla="*/ 221457 h 236415"/>
              <a:gd name="connsiteX2" fmla="*/ 109538 w 383382"/>
              <a:gd name="connsiteY2" fmla="*/ 228600 h 236415"/>
              <a:gd name="connsiteX3" fmla="*/ 0 w 383382"/>
              <a:gd name="connsiteY3" fmla="*/ 107156 h 236415"/>
              <a:gd name="connsiteX4" fmla="*/ 247650 w 383382"/>
              <a:gd name="connsiteY4" fmla="*/ 0 h 236415"/>
              <a:gd name="connsiteX5" fmla="*/ 383382 w 383382"/>
              <a:gd name="connsiteY5" fmla="*/ 9525 h 236415"/>
              <a:gd name="connsiteX0" fmla="*/ 383382 w 383382"/>
              <a:gd name="connsiteY0" fmla="*/ 9525 h 236415"/>
              <a:gd name="connsiteX1" fmla="*/ 311944 w 383382"/>
              <a:gd name="connsiteY1" fmla="*/ 221457 h 236415"/>
              <a:gd name="connsiteX2" fmla="*/ 109538 w 383382"/>
              <a:gd name="connsiteY2" fmla="*/ 228600 h 236415"/>
              <a:gd name="connsiteX3" fmla="*/ 0 w 383382"/>
              <a:gd name="connsiteY3" fmla="*/ 107156 h 236415"/>
              <a:gd name="connsiteX4" fmla="*/ 238125 w 383382"/>
              <a:gd name="connsiteY4" fmla="*/ 0 h 236415"/>
              <a:gd name="connsiteX5" fmla="*/ 383382 w 383382"/>
              <a:gd name="connsiteY5" fmla="*/ 9525 h 236415"/>
              <a:gd name="connsiteX0" fmla="*/ 383382 w 383382"/>
              <a:gd name="connsiteY0" fmla="*/ 9525 h 236415"/>
              <a:gd name="connsiteX1" fmla="*/ 311944 w 383382"/>
              <a:gd name="connsiteY1" fmla="*/ 221457 h 236415"/>
              <a:gd name="connsiteX2" fmla="*/ 109538 w 383382"/>
              <a:gd name="connsiteY2" fmla="*/ 228600 h 236415"/>
              <a:gd name="connsiteX3" fmla="*/ 0 w 383382"/>
              <a:gd name="connsiteY3" fmla="*/ 107156 h 236415"/>
              <a:gd name="connsiteX4" fmla="*/ 238125 w 383382"/>
              <a:gd name="connsiteY4" fmla="*/ 0 h 236415"/>
              <a:gd name="connsiteX5" fmla="*/ 383382 w 383382"/>
              <a:gd name="connsiteY5" fmla="*/ 9525 h 236415"/>
              <a:gd name="connsiteX0" fmla="*/ 383382 w 383382"/>
              <a:gd name="connsiteY0" fmla="*/ 9525 h 236415"/>
              <a:gd name="connsiteX1" fmla="*/ 311944 w 383382"/>
              <a:gd name="connsiteY1" fmla="*/ 221457 h 236415"/>
              <a:gd name="connsiteX2" fmla="*/ 109538 w 383382"/>
              <a:gd name="connsiteY2" fmla="*/ 228600 h 236415"/>
              <a:gd name="connsiteX3" fmla="*/ 0 w 383382"/>
              <a:gd name="connsiteY3" fmla="*/ 107156 h 236415"/>
              <a:gd name="connsiteX4" fmla="*/ 238125 w 383382"/>
              <a:gd name="connsiteY4" fmla="*/ 0 h 236415"/>
              <a:gd name="connsiteX5" fmla="*/ 383382 w 383382"/>
              <a:gd name="connsiteY5" fmla="*/ 9525 h 236415"/>
              <a:gd name="connsiteX0" fmla="*/ 383382 w 383382"/>
              <a:gd name="connsiteY0" fmla="*/ 4762 h 231652"/>
              <a:gd name="connsiteX1" fmla="*/ 311944 w 383382"/>
              <a:gd name="connsiteY1" fmla="*/ 216694 h 231652"/>
              <a:gd name="connsiteX2" fmla="*/ 109538 w 383382"/>
              <a:gd name="connsiteY2" fmla="*/ 223837 h 231652"/>
              <a:gd name="connsiteX3" fmla="*/ 0 w 383382"/>
              <a:gd name="connsiteY3" fmla="*/ 102393 h 231652"/>
              <a:gd name="connsiteX4" fmla="*/ 228600 w 383382"/>
              <a:gd name="connsiteY4" fmla="*/ 0 h 231652"/>
              <a:gd name="connsiteX5" fmla="*/ 383382 w 383382"/>
              <a:gd name="connsiteY5" fmla="*/ 4762 h 231652"/>
              <a:gd name="connsiteX0" fmla="*/ 383382 w 383382"/>
              <a:gd name="connsiteY0" fmla="*/ 4762 h 231652"/>
              <a:gd name="connsiteX1" fmla="*/ 311944 w 383382"/>
              <a:gd name="connsiteY1" fmla="*/ 216694 h 231652"/>
              <a:gd name="connsiteX2" fmla="*/ 109538 w 383382"/>
              <a:gd name="connsiteY2" fmla="*/ 223837 h 231652"/>
              <a:gd name="connsiteX3" fmla="*/ 0 w 383382"/>
              <a:gd name="connsiteY3" fmla="*/ 102393 h 231652"/>
              <a:gd name="connsiteX4" fmla="*/ 228600 w 383382"/>
              <a:gd name="connsiteY4" fmla="*/ 0 h 231652"/>
              <a:gd name="connsiteX5" fmla="*/ 383382 w 383382"/>
              <a:gd name="connsiteY5" fmla="*/ 4762 h 231652"/>
              <a:gd name="connsiteX0" fmla="*/ 383382 w 383382"/>
              <a:gd name="connsiteY0" fmla="*/ 4762 h 235668"/>
              <a:gd name="connsiteX1" fmla="*/ 311944 w 383382"/>
              <a:gd name="connsiteY1" fmla="*/ 216694 h 235668"/>
              <a:gd name="connsiteX2" fmla="*/ 109538 w 383382"/>
              <a:gd name="connsiteY2" fmla="*/ 223837 h 235668"/>
              <a:gd name="connsiteX3" fmla="*/ 0 w 383382"/>
              <a:gd name="connsiteY3" fmla="*/ 102393 h 235668"/>
              <a:gd name="connsiteX4" fmla="*/ 228600 w 383382"/>
              <a:gd name="connsiteY4" fmla="*/ 0 h 235668"/>
              <a:gd name="connsiteX5" fmla="*/ 383382 w 383382"/>
              <a:gd name="connsiteY5" fmla="*/ 4762 h 235668"/>
              <a:gd name="connsiteX0" fmla="*/ 383382 w 383382"/>
              <a:gd name="connsiteY0" fmla="*/ 4762 h 232657"/>
              <a:gd name="connsiteX1" fmla="*/ 311944 w 383382"/>
              <a:gd name="connsiteY1" fmla="*/ 216694 h 232657"/>
              <a:gd name="connsiteX2" fmla="*/ 109538 w 383382"/>
              <a:gd name="connsiteY2" fmla="*/ 223837 h 232657"/>
              <a:gd name="connsiteX3" fmla="*/ 0 w 383382"/>
              <a:gd name="connsiteY3" fmla="*/ 102393 h 232657"/>
              <a:gd name="connsiteX4" fmla="*/ 228600 w 383382"/>
              <a:gd name="connsiteY4" fmla="*/ 0 h 232657"/>
              <a:gd name="connsiteX5" fmla="*/ 383382 w 383382"/>
              <a:gd name="connsiteY5" fmla="*/ 4762 h 232657"/>
              <a:gd name="connsiteX0" fmla="*/ 383382 w 383382"/>
              <a:gd name="connsiteY0" fmla="*/ 4762 h 223837"/>
              <a:gd name="connsiteX1" fmla="*/ 311944 w 383382"/>
              <a:gd name="connsiteY1" fmla="*/ 216694 h 223837"/>
              <a:gd name="connsiteX2" fmla="*/ 109538 w 383382"/>
              <a:gd name="connsiteY2" fmla="*/ 223837 h 223837"/>
              <a:gd name="connsiteX3" fmla="*/ 0 w 383382"/>
              <a:gd name="connsiteY3" fmla="*/ 102393 h 223837"/>
              <a:gd name="connsiteX4" fmla="*/ 228600 w 383382"/>
              <a:gd name="connsiteY4" fmla="*/ 0 h 223837"/>
              <a:gd name="connsiteX5" fmla="*/ 383382 w 383382"/>
              <a:gd name="connsiteY5" fmla="*/ 4762 h 223837"/>
              <a:gd name="connsiteX0" fmla="*/ 383382 w 383382"/>
              <a:gd name="connsiteY0" fmla="*/ 4762 h 229558"/>
              <a:gd name="connsiteX1" fmla="*/ 311944 w 383382"/>
              <a:gd name="connsiteY1" fmla="*/ 216694 h 229558"/>
              <a:gd name="connsiteX2" fmla="*/ 109538 w 383382"/>
              <a:gd name="connsiteY2" fmla="*/ 223837 h 229558"/>
              <a:gd name="connsiteX3" fmla="*/ 0 w 383382"/>
              <a:gd name="connsiteY3" fmla="*/ 102393 h 229558"/>
              <a:gd name="connsiteX4" fmla="*/ 228600 w 383382"/>
              <a:gd name="connsiteY4" fmla="*/ 0 h 229558"/>
              <a:gd name="connsiteX5" fmla="*/ 383382 w 383382"/>
              <a:gd name="connsiteY5" fmla="*/ 4762 h 229558"/>
              <a:gd name="connsiteX0" fmla="*/ 383382 w 383382"/>
              <a:gd name="connsiteY0" fmla="*/ 4762 h 229558"/>
              <a:gd name="connsiteX1" fmla="*/ 311944 w 383382"/>
              <a:gd name="connsiteY1" fmla="*/ 216694 h 229558"/>
              <a:gd name="connsiteX2" fmla="*/ 109538 w 383382"/>
              <a:gd name="connsiteY2" fmla="*/ 223837 h 229558"/>
              <a:gd name="connsiteX3" fmla="*/ 0 w 383382"/>
              <a:gd name="connsiteY3" fmla="*/ 102393 h 229558"/>
              <a:gd name="connsiteX4" fmla="*/ 228600 w 383382"/>
              <a:gd name="connsiteY4" fmla="*/ 0 h 229558"/>
              <a:gd name="connsiteX5" fmla="*/ 383382 w 383382"/>
              <a:gd name="connsiteY5" fmla="*/ 4762 h 229558"/>
              <a:gd name="connsiteX0" fmla="*/ 383382 w 383382"/>
              <a:gd name="connsiteY0" fmla="*/ 4762 h 229558"/>
              <a:gd name="connsiteX1" fmla="*/ 311944 w 383382"/>
              <a:gd name="connsiteY1" fmla="*/ 216694 h 229558"/>
              <a:gd name="connsiteX2" fmla="*/ 109538 w 383382"/>
              <a:gd name="connsiteY2" fmla="*/ 223837 h 229558"/>
              <a:gd name="connsiteX3" fmla="*/ 0 w 383382"/>
              <a:gd name="connsiteY3" fmla="*/ 102393 h 229558"/>
              <a:gd name="connsiteX4" fmla="*/ 228600 w 383382"/>
              <a:gd name="connsiteY4" fmla="*/ 0 h 229558"/>
              <a:gd name="connsiteX5" fmla="*/ 383382 w 383382"/>
              <a:gd name="connsiteY5" fmla="*/ 4762 h 229558"/>
              <a:gd name="connsiteX0" fmla="*/ 275324 w 275324"/>
              <a:gd name="connsiteY0" fmla="*/ 4762 h 229558"/>
              <a:gd name="connsiteX1" fmla="*/ 203886 w 275324"/>
              <a:gd name="connsiteY1" fmla="*/ 216694 h 229558"/>
              <a:gd name="connsiteX2" fmla="*/ 1480 w 275324"/>
              <a:gd name="connsiteY2" fmla="*/ 223837 h 229558"/>
              <a:gd name="connsiteX3" fmla="*/ 120542 w 275324"/>
              <a:gd name="connsiteY3" fmla="*/ 0 h 229558"/>
              <a:gd name="connsiteX4" fmla="*/ 275324 w 275324"/>
              <a:gd name="connsiteY4" fmla="*/ 4762 h 229558"/>
              <a:gd name="connsiteX0" fmla="*/ 305927 w 305927"/>
              <a:gd name="connsiteY0" fmla="*/ 4762 h 227579"/>
              <a:gd name="connsiteX1" fmla="*/ 234489 w 305927"/>
              <a:gd name="connsiteY1" fmla="*/ 216694 h 227579"/>
              <a:gd name="connsiteX2" fmla="*/ 1126 w 305927"/>
              <a:gd name="connsiteY2" fmla="*/ 204787 h 227579"/>
              <a:gd name="connsiteX3" fmla="*/ 151145 w 305927"/>
              <a:gd name="connsiteY3" fmla="*/ 0 h 227579"/>
              <a:gd name="connsiteX4" fmla="*/ 305927 w 305927"/>
              <a:gd name="connsiteY4" fmla="*/ 4762 h 227579"/>
              <a:gd name="connsiteX0" fmla="*/ 315375 w 315375"/>
              <a:gd name="connsiteY0" fmla="*/ 4762 h 221698"/>
              <a:gd name="connsiteX1" fmla="*/ 243937 w 315375"/>
              <a:gd name="connsiteY1" fmla="*/ 216694 h 221698"/>
              <a:gd name="connsiteX2" fmla="*/ 1049 w 315375"/>
              <a:gd name="connsiteY2" fmla="*/ 164306 h 221698"/>
              <a:gd name="connsiteX3" fmla="*/ 160593 w 315375"/>
              <a:gd name="connsiteY3" fmla="*/ 0 h 221698"/>
              <a:gd name="connsiteX4" fmla="*/ 315375 w 315375"/>
              <a:gd name="connsiteY4" fmla="*/ 4762 h 221698"/>
              <a:gd name="connsiteX0" fmla="*/ 315375 w 315375"/>
              <a:gd name="connsiteY0" fmla="*/ 4762 h 228360"/>
              <a:gd name="connsiteX1" fmla="*/ 243937 w 315375"/>
              <a:gd name="connsiteY1" fmla="*/ 216694 h 228360"/>
              <a:gd name="connsiteX2" fmla="*/ 1049 w 315375"/>
              <a:gd name="connsiteY2" fmla="*/ 164306 h 228360"/>
              <a:gd name="connsiteX3" fmla="*/ 160593 w 315375"/>
              <a:gd name="connsiteY3" fmla="*/ 0 h 228360"/>
              <a:gd name="connsiteX4" fmla="*/ 315375 w 315375"/>
              <a:gd name="connsiteY4" fmla="*/ 4762 h 228360"/>
              <a:gd name="connsiteX0" fmla="*/ 314326 w 314326"/>
              <a:gd name="connsiteY0" fmla="*/ 4762 h 228360"/>
              <a:gd name="connsiteX1" fmla="*/ 242888 w 314326"/>
              <a:gd name="connsiteY1" fmla="*/ 216694 h 228360"/>
              <a:gd name="connsiteX2" fmla="*/ 0 w 314326"/>
              <a:gd name="connsiteY2" fmla="*/ 164306 h 228360"/>
              <a:gd name="connsiteX3" fmla="*/ 159544 w 314326"/>
              <a:gd name="connsiteY3" fmla="*/ 0 h 228360"/>
              <a:gd name="connsiteX4" fmla="*/ 314326 w 314326"/>
              <a:gd name="connsiteY4" fmla="*/ 4762 h 228360"/>
              <a:gd name="connsiteX0" fmla="*/ 314326 w 314326"/>
              <a:gd name="connsiteY0" fmla="*/ 4762 h 228360"/>
              <a:gd name="connsiteX1" fmla="*/ 242888 w 314326"/>
              <a:gd name="connsiteY1" fmla="*/ 216694 h 228360"/>
              <a:gd name="connsiteX2" fmla="*/ 0 w 314326"/>
              <a:gd name="connsiteY2" fmla="*/ 164306 h 228360"/>
              <a:gd name="connsiteX3" fmla="*/ 159544 w 314326"/>
              <a:gd name="connsiteY3" fmla="*/ 0 h 228360"/>
              <a:gd name="connsiteX4" fmla="*/ 314326 w 314326"/>
              <a:gd name="connsiteY4" fmla="*/ 4762 h 228360"/>
              <a:gd name="connsiteX0" fmla="*/ 316827 w 316827"/>
              <a:gd name="connsiteY0" fmla="*/ 4762 h 233670"/>
              <a:gd name="connsiteX1" fmla="*/ 245389 w 316827"/>
              <a:gd name="connsiteY1" fmla="*/ 216694 h 233670"/>
              <a:gd name="connsiteX2" fmla="*/ 77324 w 316827"/>
              <a:gd name="connsiteY2" fmla="*/ 214470 h 233670"/>
              <a:gd name="connsiteX3" fmla="*/ 2501 w 316827"/>
              <a:gd name="connsiteY3" fmla="*/ 164306 h 233670"/>
              <a:gd name="connsiteX4" fmla="*/ 162045 w 316827"/>
              <a:gd name="connsiteY4" fmla="*/ 0 h 233670"/>
              <a:gd name="connsiteX5" fmla="*/ 316827 w 316827"/>
              <a:gd name="connsiteY5" fmla="*/ 4762 h 233670"/>
              <a:gd name="connsiteX0" fmla="*/ 317035 w 317035"/>
              <a:gd name="connsiteY0" fmla="*/ 4762 h 238813"/>
              <a:gd name="connsiteX1" fmla="*/ 245597 w 317035"/>
              <a:gd name="connsiteY1" fmla="*/ 216694 h 238813"/>
              <a:gd name="connsiteX2" fmla="*/ 72770 w 317035"/>
              <a:gd name="connsiteY2" fmla="*/ 226376 h 238813"/>
              <a:gd name="connsiteX3" fmla="*/ 2709 w 317035"/>
              <a:gd name="connsiteY3" fmla="*/ 164306 h 238813"/>
              <a:gd name="connsiteX4" fmla="*/ 162253 w 317035"/>
              <a:gd name="connsiteY4" fmla="*/ 0 h 238813"/>
              <a:gd name="connsiteX5" fmla="*/ 317035 w 317035"/>
              <a:gd name="connsiteY5" fmla="*/ 4762 h 238813"/>
              <a:gd name="connsiteX0" fmla="*/ 317035 w 317035"/>
              <a:gd name="connsiteY0" fmla="*/ 4762 h 238813"/>
              <a:gd name="connsiteX1" fmla="*/ 245597 w 317035"/>
              <a:gd name="connsiteY1" fmla="*/ 216694 h 238813"/>
              <a:gd name="connsiteX2" fmla="*/ 72770 w 317035"/>
              <a:gd name="connsiteY2" fmla="*/ 226376 h 238813"/>
              <a:gd name="connsiteX3" fmla="*/ 2709 w 317035"/>
              <a:gd name="connsiteY3" fmla="*/ 157163 h 238813"/>
              <a:gd name="connsiteX4" fmla="*/ 162253 w 317035"/>
              <a:gd name="connsiteY4" fmla="*/ 0 h 238813"/>
              <a:gd name="connsiteX5" fmla="*/ 317035 w 317035"/>
              <a:gd name="connsiteY5" fmla="*/ 4762 h 238813"/>
              <a:gd name="connsiteX0" fmla="*/ 318017 w 318017"/>
              <a:gd name="connsiteY0" fmla="*/ 4762 h 238813"/>
              <a:gd name="connsiteX1" fmla="*/ 246579 w 318017"/>
              <a:gd name="connsiteY1" fmla="*/ 216694 h 238813"/>
              <a:gd name="connsiteX2" fmla="*/ 73752 w 318017"/>
              <a:gd name="connsiteY2" fmla="*/ 226376 h 238813"/>
              <a:gd name="connsiteX3" fmla="*/ 3691 w 318017"/>
              <a:gd name="connsiteY3" fmla="*/ 157163 h 238813"/>
              <a:gd name="connsiteX4" fmla="*/ 163235 w 318017"/>
              <a:gd name="connsiteY4" fmla="*/ 0 h 238813"/>
              <a:gd name="connsiteX5" fmla="*/ 318017 w 318017"/>
              <a:gd name="connsiteY5" fmla="*/ 4762 h 238813"/>
              <a:gd name="connsiteX0" fmla="*/ 318017 w 318017"/>
              <a:gd name="connsiteY0" fmla="*/ 4762 h 238813"/>
              <a:gd name="connsiteX1" fmla="*/ 246579 w 318017"/>
              <a:gd name="connsiteY1" fmla="*/ 216694 h 238813"/>
              <a:gd name="connsiteX2" fmla="*/ 73752 w 318017"/>
              <a:gd name="connsiteY2" fmla="*/ 226376 h 238813"/>
              <a:gd name="connsiteX3" fmla="*/ 3691 w 318017"/>
              <a:gd name="connsiteY3" fmla="*/ 157163 h 238813"/>
              <a:gd name="connsiteX4" fmla="*/ 163235 w 318017"/>
              <a:gd name="connsiteY4" fmla="*/ 0 h 238813"/>
              <a:gd name="connsiteX5" fmla="*/ 318017 w 318017"/>
              <a:gd name="connsiteY5" fmla="*/ 4762 h 23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017" h="238813">
                <a:moveTo>
                  <a:pt x="318017" y="4762"/>
                </a:moveTo>
                <a:cubicBezTo>
                  <a:pt x="297379" y="60325"/>
                  <a:pt x="287290" y="179758"/>
                  <a:pt x="246579" y="216694"/>
                </a:cubicBezTo>
                <a:cubicBezTo>
                  <a:pt x="205868" y="253630"/>
                  <a:pt x="114233" y="235107"/>
                  <a:pt x="73752" y="226376"/>
                </a:cubicBezTo>
                <a:cubicBezTo>
                  <a:pt x="16602" y="231932"/>
                  <a:pt x="-10429" y="192908"/>
                  <a:pt x="3691" y="157163"/>
                </a:cubicBezTo>
                <a:cubicBezTo>
                  <a:pt x="80287" y="132953"/>
                  <a:pt x="119975" y="131763"/>
                  <a:pt x="163235" y="0"/>
                </a:cubicBezTo>
                <a:lnTo>
                  <a:pt x="318017" y="47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任意多边形 332"/>
          <p:cNvSpPr/>
          <p:nvPr/>
        </p:nvSpPr>
        <p:spPr>
          <a:xfrm flipH="1">
            <a:off x="2969370" y="6326883"/>
            <a:ext cx="173833" cy="239596"/>
          </a:xfrm>
          <a:custGeom>
            <a:avLst/>
            <a:gdLst>
              <a:gd name="connsiteX0" fmla="*/ 180975 w 233364"/>
              <a:gd name="connsiteY0" fmla="*/ 0 h 225783"/>
              <a:gd name="connsiteX1" fmla="*/ 233364 w 233364"/>
              <a:gd name="connsiteY1" fmla="*/ 1612 h 225783"/>
              <a:gd name="connsiteX2" fmla="*/ 161926 w 233364"/>
              <a:gd name="connsiteY2" fmla="*/ 213544 h 225783"/>
              <a:gd name="connsiteX3" fmla="*/ 124263 w 233364"/>
              <a:gd name="connsiteY3" fmla="*/ 225783 h 225783"/>
              <a:gd name="connsiteX4" fmla="*/ 106695 w 233364"/>
              <a:gd name="connsiteY4" fmla="*/ 225308 h 225783"/>
              <a:gd name="connsiteX5" fmla="*/ 0 w 233364"/>
              <a:gd name="connsiteY5" fmla="*/ 206400 h 225783"/>
              <a:gd name="connsiteX6" fmla="*/ 128588 w 233364"/>
              <a:gd name="connsiteY6" fmla="*/ 175443 h 225783"/>
              <a:gd name="connsiteX7" fmla="*/ 180975 w 233364"/>
              <a:gd name="connsiteY7" fmla="*/ 96862 h 225783"/>
              <a:gd name="connsiteX0" fmla="*/ 130969 w 183358"/>
              <a:gd name="connsiteY0" fmla="*/ 0 h 239737"/>
              <a:gd name="connsiteX1" fmla="*/ 183358 w 183358"/>
              <a:gd name="connsiteY1" fmla="*/ 1612 h 239737"/>
              <a:gd name="connsiteX2" fmla="*/ 111920 w 183358"/>
              <a:gd name="connsiteY2" fmla="*/ 213544 h 239737"/>
              <a:gd name="connsiteX3" fmla="*/ 74257 w 183358"/>
              <a:gd name="connsiteY3" fmla="*/ 225783 h 239737"/>
              <a:gd name="connsiteX4" fmla="*/ 56689 w 183358"/>
              <a:gd name="connsiteY4" fmla="*/ 225308 h 239737"/>
              <a:gd name="connsiteX5" fmla="*/ 0 w 183358"/>
              <a:gd name="connsiteY5" fmla="*/ 239737 h 239737"/>
              <a:gd name="connsiteX6" fmla="*/ 78582 w 183358"/>
              <a:gd name="connsiteY6" fmla="*/ 175443 h 239737"/>
              <a:gd name="connsiteX7" fmla="*/ 130969 w 183358"/>
              <a:gd name="connsiteY7" fmla="*/ 96862 h 239737"/>
              <a:gd name="connsiteX8" fmla="*/ 130969 w 183358"/>
              <a:gd name="connsiteY8" fmla="*/ 0 h 239737"/>
              <a:gd name="connsiteX0" fmla="*/ 121444 w 173833"/>
              <a:gd name="connsiteY0" fmla="*/ 0 h 230212"/>
              <a:gd name="connsiteX1" fmla="*/ 173833 w 173833"/>
              <a:gd name="connsiteY1" fmla="*/ 1612 h 230212"/>
              <a:gd name="connsiteX2" fmla="*/ 102395 w 173833"/>
              <a:gd name="connsiteY2" fmla="*/ 213544 h 230212"/>
              <a:gd name="connsiteX3" fmla="*/ 64732 w 173833"/>
              <a:gd name="connsiteY3" fmla="*/ 225783 h 230212"/>
              <a:gd name="connsiteX4" fmla="*/ 47164 w 173833"/>
              <a:gd name="connsiteY4" fmla="*/ 225308 h 230212"/>
              <a:gd name="connsiteX5" fmla="*/ 0 w 173833"/>
              <a:gd name="connsiteY5" fmla="*/ 230212 h 230212"/>
              <a:gd name="connsiteX6" fmla="*/ 69057 w 173833"/>
              <a:gd name="connsiteY6" fmla="*/ 175443 h 230212"/>
              <a:gd name="connsiteX7" fmla="*/ 121444 w 173833"/>
              <a:gd name="connsiteY7" fmla="*/ 96862 h 230212"/>
              <a:gd name="connsiteX8" fmla="*/ 121444 w 173833"/>
              <a:gd name="connsiteY8" fmla="*/ 0 h 230212"/>
              <a:gd name="connsiteX0" fmla="*/ 121444 w 173833"/>
              <a:gd name="connsiteY0" fmla="*/ 0 h 239596"/>
              <a:gd name="connsiteX1" fmla="*/ 173833 w 173833"/>
              <a:gd name="connsiteY1" fmla="*/ 1612 h 239596"/>
              <a:gd name="connsiteX2" fmla="*/ 102395 w 173833"/>
              <a:gd name="connsiteY2" fmla="*/ 213544 h 239596"/>
              <a:gd name="connsiteX3" fmla="*/ 64732 w 173833"/>
              <a:gd name="connsiteY3" fmla="*/ 225783 h 239596"/>
              <a:gd name="connsiteX4" fmla="*/ 56689 w 173833"/>
              <a:gd name="connsiteY4" fmla="*/ 239596 h 239596"/>
              <a:gd name="connsiteX5" fmla="*/ 0 w 173833"/>
              <a:gd name="connsiteY5" fmla="*/ 230212 h 239596"/>
              <a:gd name="connsiteX6" fmla="*/ 69057 w 173833"/>
              <a:gd name="connsiteY6" fmla="*/ 175443 h 239596"/>
              <a:gd name="connsiteX7" fmla="*/ 121444 w 173833"/>
              <a:gd name="connsiteY7" fmla="*/ 96862 h 239596"/>
              <a:gd name="connsiteX8" fmla="*/ 121444 w 173833"/>
              <a:gd name="connsiteY8" fmla="*/ 0 h 239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833" h="239596">
                <a:moveTo>
                  <a:pt x="121444" y="0"/>
                </a:moveTo>
                <a:lnTo>
                  <a:pt x="173833" y="1612"/>
                </a:lnTo>
                <a:cubicBezTo>
                  <a:pt x="153195" y="57175"/>
                  <a:pt x="151631" y="183842"/>
                  <a:pt x="102395" y="213544"/>
                </a:cubicBezTo>
                <a:cubicBezTo>
                  <a:pt x="90153" y="220929"/>
                  <a:pt x="77880" y="224473"/>
                  <a:pt x="64732" y="225783"/>
                </a:cubicBezTo>
                <a:lnTo>
                  <a:pt x="56689" y="239596"/>
                </a:lnTo>
                <a:lnTo>
                  <a:pt x="0" y="230212"/>
                </a:lnTo>
                <a:lnTo>
                  <a:pt x="69057" y="175443"/>
                </a:lnTo>
                <a:lnTo>
                  <a:pt x="121444" y="96862"/>
                </a:lnTo>
                <a:lnTo>
                  <a:pt x="121444" y="0"/>
                </a:lnTo>
                <a:close/>
              </a:path>
            </a:pathLst>
          </a:custGeom>
          <a:solidFill>
            <a:srgbClr val="D8E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任意多边形 316"/>
          <p:cNvSpPr/>
          <p:nvPr/>
        </p:nvSpPr>
        <p:spPr>
          <a:xfrm flipH="1">
            <a:off x="1783689" y="6333670"/>
            <a:ext cx="914822" cy="452437"/>
          </a:xfrm>
          <a:custGeom>
            <a:avLst/>
            <a:gdLst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66763 w 895350"/>
              <a:gd name="connsiteY6" fmla="*/ 176212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66763 w 895350"/>
              <a:gd name="connsiteY6" fmla="*/ 176212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66763 w 895350"/>
              <a:gd name="connsiteY6" fmla="*/ 176212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66763 w 895350"/>
              <a:gd name="connsiteY6" fmla="*/ 176212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66763 w 895350"/>
              <a:gd name="connsiteY6" fmla="*/ 176212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66763 w 895350"/>
              <a:gd name="connsiteY6" fmla="*/ 176212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66763 w 895350"/>
              <a:gd name="connsiteY6" fmla="*/ 176212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66763 w 895350"/>
              <a:gd name="connsiteY6" fmla="*/ 176212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66763 w 895350"/>
              <a:gd name="connsiteY6" fmla="*/ 176212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66763 w 895350"/>
              <a:gd name="connsiteY6" fmla="*/ 176212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71526 w 895350"/>
              <a:gd name="connsiteY6" fmla="*/ 128587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71526 w 895350"/>
              <a:gd name="connsiteY6" fmla="*/ 128587 h 452437"/>
              <a:gd name="connsiteX7" fmla="*/ 642938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71526 w 895350"/>
              <a:gd name="connsiteY6" fmla="*/ 128587 h 452437"/>
              <a:gd name="connsiteX7" fmla="*/ 595313 w 895350"/>
              <a:gd name="connsiteY7" fmla="*/ 342900 h 452437"/>
              <a:gd name="connsiteX8" fmla="*/ 642938 w 895350"/>
              <a:gd name="connsiteY8" fmla="*/ 4000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71526 w 895350"/>
              <a:gd name="connsiteY6" fmla="*/ 128587 h 452437"/>
              <a:gd name="connsiteX7" fmla="*/ 595313 w 895350"/>
              <a:gd name="connsiteY7" fmla="*/ 342900 h 452437"/>
              <a:gd name="connsiteX8" fmla="*/ 657226 w 895350"/>
              <a:gd name="connsiteY8" fmla="*/ 385762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71526 w 895350"/>
              <a:gd name="connsiteY6" fmla="*/ 128587 h 452437"/>
              <a:gd name="connsiteX7" fmla="*/ 595313 w 895350"/>
              <a:gd name="connsiteY7" fmla="*/ 342900 h 452437"/>
              <a:gd name="connsiteX8" fmla="*/ 733426 w 895350"/>
              <a:gd name="connsiteY8" fmla="*/ 3238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71526 w 895350"/>
              <a:gd name="connsiteY6" fmla="*/ 128587 h 452437"/>
              <a:gd name="connsiteX7" fmla="*/ 595313 w 895350"/>
              <a:gd name="connsiteY7" fmla="*/ 342900 h 452437"/>
              <a:gd name="connsiteX8" fmla="*/ 733426 w 895350"/>
              <a:gd name="connsiteY8" fmla="*/ 3238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71526 w 895350"/>
              <a:gd name="connsiteY6" fmla="*/ 128587 h 452437"/>
              <a:gd name="connsiteX7" fmla="*/ 595313 w 895350"/>
              <a:gd name="connsiteY7" fmla="*/ 342900 h 452437"/>
              <a:gd name="connsiteX8" fmla="*/ 733426 w 895350"/>
              <a:gd name="connsiteY8" fmla="*/ 3238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71526 w 895350"/>
              <a:gd name="connsiteY6" fmla="*/ 128587 h 452437"/>
              <a:gd name="connsiteX7" fmla="*/ 595313 w 895350"/>
              <a:gd name="connsiteY7" fmla="*/ 342900 h 452437"/>
              <a:gd name="connsiteX8" fmla="*/ 733426 w 895350"/>
              <a:gd name="connsiteY8" fmla="*/ 3238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895350"/>
              <a:gd name="connsiteY0" fmla="*/ 276225 h 452437"/>
              <a:gd name="connsiteX1" fmla="*/ 252413 w 895350"/>
              <a:gd name="connsiteY1" fmla="*/ 219075 h 452437"/>
              <a:gd name="connsiteX2" fmla="*/ 290513 w 895350"/>
              <a:gd name="connsiteY2" fmla="*/ 95250 h 452437"/>
              <a:gd name="connsiteX3" fmla="*/ 366713 w 895350"/>
              <a:gd name="connsiteY3" fmla="*/ 238125 h 452437"/>
              <a:gd name="connsiteX4" fmla="*/ 481013 w 895350"/>
              <a:gd name="connsiteY4" fmla="*/ 0 h 452437"/>
              <a:gd name="connsiteX5" fmla="*/ 528638 w 895350"/>
              <a:gd name="connsiteY5" fmla="*/ 223837 h 452437"/>
              <a:gd name="connsiteX6" fmla="*/ 771526 w 895350"/>
              <a:gd name="connsiteY6" fmla="*/ 128587 h 452437"/>
              <a:gd name="connsiteX7" fmla="*/ 595313 w 895350"/>
              <a:gd name="connsiteY7" fmla="*/ 342900 h 452437"/>
              <a:gd name="connsiteX8" fmla="*/ 733426 w 895350"/>
              <a:gd name="connsiteY8" fmla="*/ 323850 h 452437"/>
              <a:gd name="connsiteX9" fmla="*/ 895350 w 895350"/>
              <a:gd name="connsiteY9" fmla="*/ 242887 h 452437"/>
              <a:gd name="connsiteX10" fmla="*/ 881063 w 895350"/>
              <a:gd name="connsiteY10" fmla="*/ 357187 h 452437"/>
              <a:gd name="connsiteX11" fmla="*/ 604838 w 895350"/>
              <a:gd name="connsiteY11" fmla="*/ 452437 h 452437"/>
              <a:gd name="connsiteX12" fmla="*/ 0 w 895350"/>
              <a:gd name="connsiteY12" fmla="*/ 423862 h 452437"/>
              <a:gd name="connsiteX13" fmla="*/ 23813 w 895350"/>
              <a:gd name="connsiteY13" fmla="*/ 276225 h 452437"/>
              <a:gd name="connsiteX0" fmla="*/ 23813 w 905297"/>
              <a:gd name="connsiteY0" fmla="*/ 276225 h 452437"/>
              <a:gd name="connsiteX1" fmla="*/ 252413 w 905297"/>
              <a:gd name="connsiteY1" fmla="*/ 219075 h 452437"/>
              <a:gd name="connsiteX2" fmla="*/ 290513 w 905297"/>
              <a:gd name="connsiteY2" fmla="*/ 95250 h 452437"/>
              <a:gd name="connsiteX3" fmla="*/ 366713 w 905297"/>
              <a:gd name="connsiteY3" fmla="*/ 238125 h 452437"/>
              <a:gd name="connsiteX4" fmla="*/ 481013 w 905297"/>
              <a:gd name="connsiteY4" fmla="*/ 0 h 452437"/>
              <a:gd name="connsiteX5" fmla="*/ 528638 w 905297"/>
              <a:gd name="connsiteY5" fmla="*/ 223837 h 452437"/>
              <a:gd name="connsiteX6" fmla="*/ 771526 w 905297"/>
              <a:gd name="connsiteY6" fmla="*/ 128587 h 452437"/>
              <a:gd name="connsiteX7" fmla="*/ 595313 w 905297"/>
              <a:gd name="connsiteY7" fmla="*/ 342900 h 452437"/>
              <a:gd name="connsiteX8" fmla="*/ 733426 w 905297"/>
              <a:gd name="connsiteY8" fmla="*/ 323850 h 452437"/>
              <a:gd name="connsiteX9" fmla="*/ 895350 w 905297"/>
              <a:gd name="connsiteY9" fmla="*/ 242887 h 452437"/>
              <a:gd name="connsiteX10" fmla="*/ 881063 w 905297"/>
              <a:gd name="connsiteY10" fmla="*/ 357187 h 452437"/>
              <a:gd name="connsiteX11" fmla="*/ 604838 w 905297"/>
              <a:gd name="connsiteY11" fmla="*/ 452437 h 452437"/>
              <a:gd name="connsiteX12" fmla="*/ 0 w 905297"/>
              <a:gd name="connsiteY12" fmla="*/ 423862 h 452437"/>
              <a:gd name="connsiteX13" fmla="*/ 23813 w 905297"/>
              <a:gd name="connsiteY13" fmla="*/ 276225 h 452437"/>
              <a:gd name="connsiteX0" fmla="*/ 0 w 881484"/>
              <a:gd name="connsiteY0" fmla="*/ 276225 h 452437"/>
              <a:gd name="connsiteX1" fmla="*/ 228600 w 881484"/>
              <a:gd name="connsiteY1" fmla="*/ 219075 h 452437"/>
              <a:gd name="connsiteX2" fmla="*/ 266700 w 881484"/>
              <a:gd name="connsiteY2" fmla="*/ 95250 h 452437"/>
              <a:gd name="connsiteX3" fmla="*/ 342900 w 881484"/>
              <a:gd name="connsiteY3" fmla="*/ 238125 h 452437"/>
              <a:gd name="connsiteX4" fmla="*/ 457200 w 881484"/>
              <a:gd name="connsiteY4" fmla="*/ 0 h 452437"/>
              <a:gd name="connsiteX5" fmla="*/ 504825 w 881484"/>
              <a:gd name="connsiteY5" fmla="*/ 223837 h 452437"/>
              <a:gd name="connsiteX6" fmla="*/ 747713 w 881484"/>
              <a:gd name="connsiteY6" fmla="*/ 128587 h 452437"/>
              <a:gd name="connsiteX7" fmla="*/ 571500 w 881484"/>
              <a:gd name="connsiteY7" fmla="*/ 342900 h 452437"/>
              <a:gd name="connsiteX8" fmla="*/ 709613 w 881484"/>
              <a:gd name="connsiteY8" fmla="*/ 323850 h 452437"/>
              <a:gd name="connsiteX9" fmla="*/ 871537 w 881484"/>
              <a:gd name="connsiteY9" fmla="*/ 242887 h 452437"/>
              <a:gd name="connsiteX10" fmla="*/ 857250 w 881484"/>
              <a:gd name="connsiteY10" fmla="*/ 357187 h 452437"/>
              <a:gd name="connsiteX11" fmla="*/ 581025 w 881484"/>
              <a:gd name="connsiteY11" fmla="*/ 452437 h 452437"/>
              <a:gd name="connsiteX12" fmla="*/ 19050 w 881484"/>
              <a:gd name="connsiteY12" fmla="*/ 380999 h 452437"/>
              <a:gd name="connsiteX13" fmla="*/ 0 w 881484"/>
              <a:gd name="connsiteY13" fmla="*/ 276225 h 452437"/>
              <a:gd name="connsiteX0" fmla="*/ 0 w 881484"/>
              <a:gd name="connsiteY0" fmla="*/ 276225 h 452437"/>
              <a:gd name="connsiteX1" fmla="*/ 228600 w 881484"/>
              <a:gd name="connsiteY1" fmla="*/ 219075 h 452437"/>
              <a:gd name="connsiteX2" fmla="*/ 266700 w 881484"/>
              <a:gd name="connsiteY2" fmla="*/ 95250 h 452437"/>
              <a:gd name="connsiteX3" fmla="*/ 342900 w 881484"/>
              <a:gd name="connsiteY3" fmla="*/ 238125 h 452437"/>
              <a:gd name="connsiteX4" fmla="*/ 457200 w 881484"/>
              <a:gd name="connsiteY4" fmla="*/ 0 h 452437"/>
              <a:gd name="connsiteX5" fmla="*/ 504825 w 881484"/>
              <a:gd name="connsiteY5" fmla="*/ 223837 h 452437"/>
              <a:gd name="connsiteX6" fmla="*/ 747713 w 881484"/>
              <a:gd name="connsiteY6" fmla="*/ 128587 h 452437"/>
              <a:gd name="connsiteX7" fmla="*/ 571500 w 881484"/>
              <a:gd name="connsiteY7" fmla="*/ 342900 h 452437"/>
              <a:gd name="connsiteX8" fmla="*/ 709613 w 881484"/>
              <a:gd name="connsiteY8" fmla="*/ 323850 h 452437"/>
              <a:gd name="connsiteX9" fmla="*/ 871537 w 881484"/>
              <a:gd name="connsiteY9" fmla="*/ 242887 h 452437"/>
              <a:gd name="connsiteX10" fmla="*/ 857250 w 881484"/>
              <a:gd name="connsiteY10" fmla="*/ 357187 h 452437"/>
              <a:gd name="connsiteX11" fmla="*/ 581025 w 881484"/>
              <a:gd name="connsiteY11" fmla="*/ 452437 h 452437"/>
              <a:gd name="connsiteX12" fmla="*/ 19050 w 881484"/>
              <a:gd name="connsiteY12" fmla="*/ 380999 h 452437"/>
              <a:gd name="connsiteX13" fmla="*/ 0 w 881484"/>
              <a:gd name="connsiteY13" fmla="*/ 276225 h 452437"/>
              <a:gd name="connsiteX0" fmla="*/ 0 w 914822"/>
              <a:gd name="connsiteY0" fmla="*/ 271462 h 452437"/>
              <a:gd name="connsiteX1" fmla="*/ 261938 w 914822"/>
              <a:gd name="connsiteY1" fmla="*/ 219075 h 452437"/>
              <a:gd name="connsiteX2" fmla="*/ 300038 w 914822"/>
              <a:gd name="connsiteY2" fmla="*/ 95250 h 452437"/>
              <a:gd name="connsiteX3" fmla="*/ 376238 w 914822"/>
              <a:gd name="connsiteY3" fmla="*/ 238125 h 452437"/>
              <a:gd name="connsiteX4" fmla="*/ 490538 w 914822"/>
              <a:gd name="connsiteY4" fmla="*/ 0 h 452437"/>
              <a:gd name="connsiteX5" fmla="*/ 538163 w 914822"/>
              <a:gd name="connsiteY5" fmla="*/ 223837 h 452437"/>
              <a:gd name="connsiteX6" fmla="*/ 781051 w 914822"/>
              <a:gd name="connsiteY6" fmla="*/ 128587 h 452437"/>
              <a:gd name="connsiteX7" fmla="*/ 604838 w 914822"/>
              <a:gd name="connsiteY7" fmla="*/ 342900 h 452437"/>
              <a:gd name="connsiteX8" fmla="*/ 742951 w 914822"/>
              <a:gd name="connsiteY8" fmla="*/ 323850 h 452437"/>
              <a:gd name="connsiteX9" fmla="*/ 904875 w 914822"/>
              <a:gd name="connsiteY9" fmla="*/ 242887 h 452437"/>
              <a:gd name="connsiteX10" fmla="*/ 890588 w 914822"/>
              <a:gd name="connsiteY10" fmla="*/ 357187 h 452437"/>
              <a:gd name="connsiteX11" fmla="*/ 614363 w 914822"/>
              <a:gd name="connsiteY11" fmla="*/ 452437 h 452437"/>
              <a:gd name="connsiteX12" fmla="*/ 52388 w 914822"/>
              <a:gd name="connsiteY12" fmla="*/ 380999 h 452437"/>
              <a:gd name="connsiteX13" fmla="*/ 0 w 914822"/>
              <a:gd name="connsiteY13" fmla="*/ 271462 h 452437"/>
              <a:gd name="connsiteX0" fmla="*/ 0 w 914822"/>
              <a:gd name="connsiteY0" fmla="*/ 271462 h 452437"/>
              <a:gd name="connsiteX1" fmla="*/ 261938 w 914822"/>
              <a:gd name="connsiteY1" fmla="*/ 219075 h 452437"/>
              <a:gd name="connsiteX2" fmla="*/ 300038 w 914822"/>
              <a:gd name="connsiteY2" fmla="*/ 95250 h 452437"/>
              <a:gd name="connsiteX3" fmla="*/ 376238 w 914822"/>
              <a:gd name="connsiteY3" fmla="*/ 238125 h 452437"/>
              <a:gd name="connsiteX4" fmla="*/ 490538 w 914822"/>
              <a:gd name="connsiteY4" fmla="*/ 0 h 452437"/>
              <a:gd name="connsiteX5" fmla="*/ 538163 w 914822"/>
              <a:gd name="connsiteY5" fmla="*/ 223837 h 452437"/>
              <a:gd name="connsiteX6" fmla="*/ 781051 w 914822"/>
              <a:gd name="connsiteY6" fmla="*/ 128587 h 452437"/>
              <a:gd name="connsiteX7" fmla="*/ 604838 w 914822"/>
              <a:gd name="connsiteY7" fmla="*/ 342900 h 452437"/>
              <a:gd name="connsiteX8" fmla="*/ 742951 w 914822"/>
              <a:gd name="connsiteY8" fmla="*/ 323850 h 452437"/>
              <a:gd name="connsiteX9" fmla="*/ 904875 w 914822"/>
              <a:gd name="connsiteY9" fmla="*/ 242887 h 452437"/>
              <a:gd name="connsiteX10" fmla="*/ 890588 w 914822"/>
              <a:gd name="connsiteY10" fmla="*/ 357187 h 452437"/>
              <a:gd name="connsiteX11" fmla="*/ 614363 w 914822"/>
              <a:gd name="connsiteY11" fmla="*/ 452437 h 452437"/>
              <a:gd name="connsiteX12" fmla="*/ 52388 w 914822"/>
              <a:gd name="connsiteY12" fmla="*/ 380999 h 452437"/>
              <a:gd name="connsiteX13" fmla="*/ 0 w 914822"/>
              <a:gd name="connsiteY13" fmla="*/ 271462 h 452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4822" h="452437">
                <a:moveTo>
                  <a:pt x="0" y="271462"/>
                </a:moveTo>
                <a:cubicBezTo>
                  <a:pt x="66675" y="228599"/>
                  <a:pt x="109538" y="204788"/>
                  <a:pt x="261938" y="219075"/>
                </a:cubicBezTo>
                <a:cubicBezTo>
                  <a:pt x="274638" y="177800"/>
                  <a:pt x="287338" y="184150"/>
                  <a:pt x="300038" y="95250"/>
                </a:cubicBezTo>
                <a:cubicBezTo>
                  <a:pt x="358775" y="114300"/>
                  <a:pt x="350838" y="190500"/>
                  <a:pt x="376238" y="238125"/>
                </a:cubicBezTo>
                <a:cubicBezTo>
                  <a:pt x="476251" y="230188"/>
                  <a:pt x="476251" y="165100"/>
                  <a:pt x="490538" y="0"/>
                </a:cubicBezTo>
                <a:cubicBezTo>
                  <a:pt x="592138" y="88899"/>
                  <a:pt x="522288" y="149225"/>
                  <a:pt x="538163" y="223837"/>
                </a:cubicBezTo>
                <a:cubicBezTo>
                  <a:pt x="622301" y="250825"/>
                  <a:pt x="625476" y="225424"/>
                  <a:pt x="781051" y="128587"/>
                </a:cubicBezTo>
                <a:lnTo>
                  <a:pt x="604838" y="342900"/>
                </a:lnTo>
                <a:cubicBezTo>
                  <a:pt x="631826" y="369887"/>
                  <a:pt x="668338" y="392112"/>
                  <a:pt x="742951" y="323850"/>
                </a:cubicBezTo>
                <a:cubicBezTo>
                  <a:pt x="796926" y="296862"/>
                  <a:pt x="812800" y="346075"/>
                  <a:pt x="904875" y="242887"/>
                </a:cubicBezTo>
                <a:cubicBezTo>
                  <a:pt x="900113" y="280987"/>
                  <a:pt x="938212" y="319087"/>
                  <a:pt x="890588" y="357187"/>
                </a:cubicBezTo>
                <a:cubicBezTo>
                  <a:pt x="812801" y="446087"/>
                  <a:pt x="706438" y="420687"/>
                  <a:pt x="614363" y="452437"/>
                </a:cubicBezTo>
                <a:cubicBezTo>
                  <a:pt x="427038" y="428624"/>
                  <a:pt x="268288" y="447675"/>
                  <a:pt x="52388" y="380999"/>
                </a:cubicBezTo>
                <a:cubicBezTo>
                  <a:pt x="34925" y="344487"/>
                  <a:pt x="3175" y="341312"/>
                  <a:pt x="0" y="271462"/>
                </a:cubicBez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等腰三角形 101"/>
          <p:cNvSpPr/>
          <p:nvPr/>
        </p:nvSpPr>
        <p:spPr>
          <a:xfrm rot="18478866" flipH="1">
            <a:off x="2570202" y="6033620"/>
            <a:ext cx="167669" cy="283518"/>
          </a:xfrm>
          <a:custGeom>
            <a:avLst/>
            <a:gdLst>
              <a:gd name="connsiteX0" fmla="*/ 0 w 198442"/>
              <a:gd name="connsiteY0" fmla="*/ 307789 h 307789"/>
              <a:gd name="connsiteX1" fmla="*/ 99221 w 198442"/>
              <a:gd name="connsiteY1" fmla="*/ 0 h 307789"/>
              <a:gd name="connsiteX2" fmla="*/ 198442 w 198442"/>
              <a:gd name="connsiteY2" fmla="*/ 307789 h 307789"/>
              <a:gd name="connsiteX3" fmla="*/ 0 w 198442"/>
              <a:gd name="connsiteY3" fmla="*/ 307789 h 307789"/>
              <a:gd name="connsiteX0" fmla="*/ 0 w 198442"/>
              <a:gd name="connsiteY0" fmla="*/ 307789 h 307789"/>
              <a:gd name="connsiteX1" fmla="*/ 99221 w 198442"/>
              <a:gd name="connsiteY1" fmla="*/ 0 h 307789"/>
              <a:gd name="connsiteX2" fmla="*/ 198442 w 198442"/>
              <a:gd name="connsiteY2" fmla="*/ 307789 h 307789"/>
              <a:gd name="connsiteX3" fmla="*/ 0 w 198442"/>
              <a:gd name="connsiteY3" fmla="*/ 307789 h 307789"/>
              <a:gd name="connsiteX0" fmla="*/ 0 w 184350"/>
              <a:gd name="connsiteY0" fmla="*/ 307789 h 307789"/>
              <a:gd name="connsiteX1" fmla="*/ 99221 w 184350"/>
              <a:gd name="connsiteY1" fmla="*/ 0 h 307789"/>
              <a:gd name="connsiteX2" fmla="*/ 184350 w 184350"/>
              <a:gd name="connsiteY2" fmla="*/ 248449 h 307789"/>
              <a:gd name="connsiteX3" fmla="*/ 0 w 184350"/>
              <a:gd name="connsiteY3" fmla="*/ 307789 h 307789"/>
              <a:gd name="connsiteX0" fmla="*/ 0 w 184350"/>
              <a:gd name="connsiteY0" fmla="*/ 307789 h 307789"/>
              <a:gd name="connsiteX1" fmla="*/ 99221 w 184350"/>
              <a:gd name="connsiteY1" fmla="*/ 0 h 307789"/>
              <a:gd name="connsiteX2" fmla="*/ 184350 w 184350"/>
              <a:gd name="connsiteY2" fmla="*/ 248449 h 307789"/>
              <a:gd name="connsiteX3" fmla="*/ 0 w 184350"/>
              <a:gd name="connsiteY3" fmla="*/ 307789 h 307789"/>
              <a:gd name="connsiteX0" fmla="*/ 0 w 184350"/>
              <a:gd name="connsiteY0" fmla="*/ 307789 h 307789"/>
              <a:gd name="connsiteX1" fmla="*/ 99221 w 184350"/>
              <a:gd name="connsiteY1" fmla="*/ 0 h 307789"/>
              <a:gd name="connsiteX2" fmla="*/ 184350 w 184350"/>
              <a:gd name="connsiteY2" fmla="*/ 248449 h 307789"/>
              <a:gd name="connsiteX3" fmla="*/ 0 w 184350"/>
              <a:gd name="connsiteY3" fmla="*/ 307789 h 307789"/>
              <a:gd name="connsiteX0" fmla="*/ 0 w 160804"/>
              <a:gd name="connsiteY0" fmla="*/ 223458 h 248449"/>
              <a:gd name="connsiteX1" fmla="*/ 75675 w 160804"/>
              <a:gd name="connsiteY1" fmla="*/ 0 h 248449"/>
              <a:gd name="connsiteX2" fmla="*/ 160804 w 160804"/>
              <a:gd name="connsiteY2" fmla="*/ 248449 h 248449"/>
              <a:gd name="connsiteX3" fmla="*/ 0 w 160804"/>
              <a:gd name="connsiteY3" fmla="*/ 223458 h 248449"/>
              <a:gd name="connsiteX0" fmla="*/ 8717 w 169521"/>
              <a:gd name="connsiteY0" fmla="*/ 223458 h 248449"/>
              <a:gd name="connsiteX1" fmla="*/ 84392 w 169521"/>
              <a:gd name="connsiteY1" fmla="*/ 0 h 248449"/>
              <a:gd name="connsiteX2" fmla="*/ 169521 w 169521"/>
              <a:gd name="connsiteY2" fmla="*/ 248449 h 248449"/>
              <a:gd name="connsiteX3" fmla="*/ 8717 w 169521"/>
              <a:gd name="connsiteY3" fmla="*/ 223458 h 248449"/>
              <a:gd name="connsiteX0" fmla="*/ 6230 w 167034"/>
              <a:gd name="connsiteY0" fmla="*/ 258527 h 283518"/>
              <a:gd name="connsiteX1" fmla="*/ 91159 w 167034"/>
              <a:gd name="connsiteY1" fmla="*/ 0 h 283518"/>
              <a:gd name="connsiteX2" fmla="*/ 167034 w 167034"/>
              <a:gd name="connsiteY2" fmla="*/ 283518 h 283518"/>
              <a:gd name="connsiteX3" fmla="*/ 6230 w 167034"/>
              <a:gd name="connsiteY3" fmla="*/ 258527 h 283518"/>
              <a:gd name="connsiteX0" fmla="*/ 6042 w 167669"/>
              <a:gd name="connsiteY0" fmla="*/ 251842 h 283518"/>
              <a:gd name="connsiteX1" fmla="*/ 91794 w 167669"/>
              <a:gd name="connsiteY1" fmla="*/ 0 h 283518"/>
              <a:gd name="connsiteX2" fmla="*/ 167669 w 167669"/>
              <a:gd name="connsiteY2" fmla="*/ 283518 h 283518"/>
              <a:gd name="connsiteX3" fmla="*/ 6042 w 167669"/>
              <a:gd name="connsiteY3" fmla="*/ 251842 h 28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669" h="283518">
                <a:moveTo>
                  <a:pt x="6042" y="251842"/>
                </a:moveTo>
                <a:cubicBezTo>
                  <a:pt x="-3101" y="164623"/>
                  <a:pt x="-16818" y="67787"/>
                  <a:pt x="91794" y="0"/>
                </a:cubicBezTo>
                <a:cubicBezTo>
                  <a:pt x="83354" y="114493"/>
                  <a:pt x="97538" y="192270"/>
                  <a:pt x="167669" y="283518"/>
                </a:cubicBezTo>
                <a:lnTo>
                  <a:pt x="6042" y="251842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等腰三角形 101"/>
          <p:cNvSpPr/>
          <p:nvPr/>
        </p:nvSpPr>
        <p:spPr>
          <a:xfrm rot="376911" flipH="1">
            <a:off x="2505949" y="6292130"/>
            <a:ext cx="174635" cy="168429"/>
          </a:xfrm>
          <a:custGeom>
            <a:avLst/>
            <a:gdLst>
              <a:gd name="connsiteX0" fmla="*/ 0 w 198442"/>
              <a:gd name="connsiteY0" fmla="*/ 307789 h 307789"/>
              <a:gd name="connsiteX1" fmla="*/ 99221 w 198442"/>
              <a:gd name="connsiteY1" fmla="*/ 0 h 307789"/>
              <a:gd name="connsiteX2" fmla="*/ 198442 w 198442"/>
              <a:gd name="connsiteY2" fmla="*/ 307789 h 307789"/>
              <a:gd name="connsiteX3" fmla="*/ 0 w 198442"/>
              <a:gd name="connsiteY3" fmla="*/ 307789 h 307789"/>
              <a:gd name="connsiteX0" fmla="*/ 0 w 198442"/>
              <a:gd name="connsiteY0" fmla="*/ 307789 h 307789"/>
              <a:gd name="connsiteX1" fmla="*/ 99221 w 198442"/>
              <a:gd name="connsiteY1" fmla="*/ 0 h 307789"/>
              <a:gd name="connsiteX2" fmla="*/ 198442 w 198442"/>
              <a:gd name="connsiteY2" fmla="*/ 307789 h 307789"/>
              <a:gd name="connsiteX3" fmla="*/ 0 w 198442"/>
              <a:gd name="connsiteY3" fmla="*/ 307789 h 307789"/>
              <a:gd name="connsiteX0" fmla="*/ 0 w 184350"/>
              <a:gd name="connsiteY0" fmla="*/ 307789 h 307789"/>
              <a:gd name="connsiteX1" fmla="*/ 99221 w 184350"/>
              <a:gd name="connsiteY1" fmla="*/ 0 h 307789"/>
              <a:gd name="connsiteX2" fmla="*/ 184350 w 184350"/>
              <a:gd name="connsiteY2" fmla="*/ 248449 h 307789"/>
              <a:gd name="connsiteX3" fmla="*/ 0 w 184350"/>
              <a:gd name="connsiteY3" fmla="*/ 307789 h 307789"/>
              <a:gd name="connsiteX0" fmla="*/ 0 w 184350"/>
              <a:gd name="connsiteY0" fmla="*/ 307789 h 307789"/>
              <a:gd name="connsiteX1" fmla="*/ 99221 w 184350"/>
              <a:gd name="connsiteY1" fmla="*/ 0 h 307789"/>
              <a:gd name="connsiteX2" fmla="*/ 184350 w 184350"/>
              <a:gd name="connsiteY2" fmla="*/ 248449 h 307789"/>
              <a:gd name="connsiteX3" fmla="*/ 0 w 184350"/>
              <a:gd name="connsiteY3" fmla="*/ 307789 h 307789"/>
              <a:gd name="connsiteX0" fmla="*/ 0 w 184350"/>
              <a:gd name="connsiteY0" fmla="*/ 307789 h 307789"/>
              <a:gd name="connsiteX1" fmla="*/ 99221 w 184350"/>
              <a:gd name="connsiteY1" fmla="*/ 0 h 307789"/>
              <a:gd name="connsiteX2" fmla="*/ 184350 w 184350"/>
              <a:gd name="connsiteY2" fmla="*/ 248449 h 307789"/>
              <a:gd name="connsiteX3" fmla="*/ 0 w 184350"/>
              <a:gd name="connsiteY3" fmla="*/ 307789 h 307789"/>
              <a:gd name="connsiteX0" fmla="*/ 0 w 160804"/>
              <a:gd name="connsiteY0" fmla="*/ 223458 h 248449"/>
              <a:gd name="connsiteX1" fmla="*/ 75675 w 160804"/>
              <a:gd name="connsiteY1" fmla="*/ 0 h 248449"/>
              <a:gd name="connsiteX2" fmla="*/ 160804 w 160804"/>
              <a:gd name="connsiteY2" fmla="*/ 248449 h 248449"/>
              <a:gd name="connsiteX3" fmla="*/ 0 w 160804"/>
              <a:gd name="connsiteY3" fmla="*/ 223458 h 248449"/>
              <a:gd name="connsiteX0" fmla="*/ 8717 w 169521"/>
              <a:gd name="connsiteY0" fmla="*/ 223458 h 248449"/>
              <a:gd name="connsiteX1" fmla="*/ 84392 w 169521"/>
              <a:gd name="connsiteY1" fmla="*/ 0 h 248449"/>
              <a:gd name="connsiteX2" fmla="*/ 169521 w 169521"/>
              <a:gd name="connsiteY2" fmla="*/ 248449 h 248449"/>
              <a:gd name="connsiteX3" fmla="*/ 8717 w 169521"/>
              <a:gd name="connsiteY3" fmla="*/ 223458 h 248449"/>
              <a:gd name="connsiteX0" fmla="*/ 6230 w 167034"/>
              <a:gd name="connsiteY0" fmla="*/ 258527 h 283518"/>
              <a:gd name="connsiteX1" fmla="*/ 91159 w 167034"/>
              <a:gd name="connsiteY1" fmla="*/ 0 h 283518"/>
              <a:gd name="connsiteX2" fmla="*/ 167034 w 167034"/>
              <a:gd name="connsiteY2" fmla="*/ 283518 h 283518"/>
              <a:gd name="connsiteX3" fmla="*/ 6230 w 167034"/>
              <a:gd name="connsiteY3" fmla="*/ 258527 h 283518"/>
              <a:gd name="connsiteX0" fmla="*/ 6042 w 167669"/>
              <a:gd name="connsiteY0" fmla="*/ 251842 h 283518"/>
              <a:gd name="connsiteX1" fmla="*/ 91794 w 167669"/>
              <a:gd name="connsiteY1" fmla="*/ 0 h 283518"/>
              <a:gd name="connsiteX2" fmla="*/ 167669 w 167669"/>
              <a:gd name="connsiteY2" fmla="*/ 283518 h 283518"/>
              <a:gd name="connsiteX3" fmla="*/ 6042 w 167669"/>
              <a:gd name="connsiteY3" fmla="*/ 251842 h 283518"/>
              <a:gd name="connsiteX0" fmla="*/ 761 w 174461"/>
              <a:gd name="connsiteY0" fmla="*/ 136753 h 168429"/>
              <a:gd name="connsiteX1" fmla="*/ 174461 w 174461"/>
              <a:gd name="connsiteY1" fmla="*/ 0 h 168429"/>
              <a:gd name="connsiteX2" fmla="*/ 162388 w 174461"/>
              <a:gd name="connsiteY2" fmla="*/ 168429 h 168429"/>
              <a:gd name="connsiteX3" fmla="*/ 761 w 174461"/>
              <a:gd name="connsiteY3" fmla="*/ 136753 h 168429"/>
              <a:gd name="connsiteX0" fmla="*/ 935 w 174635"/>
              <a:gd name="connsiteY0" fmla="*/ 136753 h 168429"/>
              <a:gd name="connsiteX1" fmla="*/ 174635 w 174635"/>
              <a:gd name="connsiteY1" fmla="*/ 0 h 168429"/>
              <a:gd name="connsiteX2" fmla="*/ 162562 w 174635"/>
              <a:gd name="connsiteY2" fmla="*/ 168429 h 168429"/>
              <a:gd name="connsiteX3" fmla="*/ 935 w 174635"/>
              <a:gd name="connsiteY3" fmla="*/ 136753 h 168429"/>
              <a:gd name="connsiteX0" fmla="*/ 935 w 174635"/>
              <a:gd name="connsiteY0" fmla="*/ 136753 h 168429"/>
              <a:gd name="connsiteX1" fmla="*/ 174635 w 174635"/>
              <a:gd name="connsiteY1" fmla="*/ 0 h 168429"/>
              <a:gd name="connsiteX2" fmla="*/ 162562 w 174635"/>
              <a:gd name="connsiteY2" fmla="*/ 168429 h 168429"/>
              <a:gd name="connsiteX3" fmla="*/ 935 w 174635"/>
              <a:gd name="connsiteY3" fmla="*/ 136753 h 168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635" h="168429">
                <a:moveTo>
                  <a:pt x="935" y="136753"/>
                </a:moveTo>
                <a:cubicBezTo>
                  <a:pt x="-8208" y="49534"/>
                  <a:pt x="49693" y="42034"/>
                  <a:pt x="174635" y="0"/>
                </a:cubicBezTo>
                <a:cubicBezTo>
                  <a:pt x="115685" y="94558"/>
                  <a:pt x="92431" y="77181"/>
                  <a:pt x="162562" y="168429"/>
                </a:cubicBezTo>
                <a:lnTo>
                  <a:pt x="935" y="136753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任意多边形 319"/>
          <p:cNvSpPr/>
          <p:nvPr/>
        </p:nvSpPr>
        <p:spPr>
          <a:xfrm flipH="1">
            <a:off x="3245703" y="4915362"/>
            <a:ext cx="462712" cy="130621"/>
          </a:xfrm>
          <a:custGeom>
            <a:avLst/>
            <a:gdLst>
              <a:gd name="connsiteX0" fmla="*/ 0 w 462712"/>
              <a:gd name="connsiteY0" fmla="*/ 0 h 130621"/>
              <a:gd name="connsiteX1" fmla="*/ 46472 w 462712"/>
              <a:gd name="connsiteY1" fmla="*/ 29262 h 130621"/>
              <a:gd name="connsiteX2" fmla="*/ 266285 w 462712"/>
              <a:gd name="connsiteY2" fmla="*/ 80504 h 130621"/>
              <a:gd name="connsiteX3" fmla="*/ 419316 w 462712"/>
              <a:gd name="connsiteY3" fmla="*/ 56926 h 130621"/>
              <a:gd name="connsiteX4" fmla="*/ 462712 w 462712"/>
              <a:gd name="connsiteY4" fmla="*/ 38950 h 130621"/>
              <a:gd name="connsiteX5" fmla="*/ 459583 w 462712"/>
              <a:gd name="connsiteY5" fmla="*/ 42742 h 130621"/>
              <a:gd name="connsiteX6" fmla="*/ 247424 w 462712"/>
              <a:gd name="connsiteY6" fmla="*/ 130621 h 130621"/>
              <a:gd name="connsiteX7" fmla="*/ 35266 w 462712"/>
              <a:gd name="connsiteY7" fmla="*/ 42742 h 130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2712" h="130621">
                <a:moveTo>
                  <a:pt x="0" y="0"/>
                </a:moveTo>
                <a:lnTo>
                  <a:pt x="46472" y="29262"/>
                </a:lnTo>
                <a:cubicBezTo>
                  <a:pt x="109219" y="61614"/>
                  <a:pt x="184862" y="80504"/>
                  <a:pt x="266285" y="80504"/>
                </a:cubicBezTo>
                <a:cubicBezTo>
                  <a:pt x="320568" y="80504"/>
                  <a:pt x="372281" y="72109"/>
                  <a:pt x="419316" y="56926"/>
                </a:cubicBezTo>
                <a:lnTo>
                  <a:pt x="462712" y="38950"/>
                </a:lnTo>
                <a:lnTo>
                  <a:pt x="459583" y="42742"/>
                </a:lnTo>
                <a:cubicBezTo>
                  <a:pt x="405287" y="97038"/>
                  <a:pt x="330277" y="130621"/>
                  <a:pt x="247424" y="130621"/>
                </a:cubicBezTo>
                <a:cubicBezTo>
                  <a:pt x="164571" y="130621"/>
                  <a:pt x="89562" y="97038"/>
                  <a:pt x="35266" y="42742"/>
                </a:cubicBezTo>
                <a:close/>
              </a:path>
            </a:pathLst>
          </a:custGeom>
          <a:solidFill>
            <a:srgbClr val="F78C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任意多边形 329"/>
          <p:cNvSpPr/>
          <p:nvPr/>
        </p:nvSpPr>
        <p:spPr>
          <a:xfrm flipH="1">
            <a:off x="3584027" y="4735617"/>
            <a:ext cx="601112" cy="254946"/>
          </a:xfrm>
          <a:custGeom>
            <a:avLst/>
            <a:gdLst>
              <a:gd name="connsiteX0" fmla="*/ 569119 w 569119"/>
              <a:gd name="connsiteY0" fmla="*/ 9525 h 221456"/>
              <a:gd name="connsiteX1" fmla="*/ 0 w 569119"/>
              <a:gd name="connsiteY1" fmla="*/ 0 h 221456"/>
              <a:gd name="connsiteX2" fmla="*/ 407194 w 569119"/>
              <a:gd name="connsiteY2" fmla="*/ 221456 h 221456"/>
              <a:gd name="connsiteX3" fmla="*/ 569119 w 569119"/>
              <a:gd name="connsiteY3" fmla="*/ 9525 h 221456"/>
              <a:gd name="connsiteX0" fmla="*/ 569119 w 572648"/>
              <a:gd name="connsiteY0" fmla="*/ 9525 h 221456"/>
              <a:gd name="connsiteX1" fmla="*/ 0 w 572648"/>
              <a:gd name="connsiteY1" fmla="*/ 0 h 221456"/>
              <a:gd name="connsiteX2" fmla="*/ 407194 w 572648"/>
              <a:gd name="connsiteY2" fmla="*/ 221456 h 221456"/>
              <a:gd name="connsiteX3" fmla="*/ 569119 w 572648"/>
              <a:gd name="connsiteY3" fmla="*/ 9525 h 221456"/>
              <a:gd name="connsiteX0" fmla="*/ 569119 w 573394"/>
              <a:gd name="connsiteY0" fmla="*/ 9525 h 221456"/>
              <a:gd name="connsiteX1" fmla="*/ 0 w 573394"/>
              <a:gd name="connsiteY1" fmla="*/ 0 h 221456"/>
              <a:gd name="connsiteX2" fmla="*/ 407194 w 573394"/>
              <a:gd name="connsiteY2" fmla="*/ 221456 h 221456"/>
              <a:gd name="connsiteX3" fmla="*/ 569119 w 573394"/>
              <a:gd name="connsiteY3" fmla="*/ 9525 h 221456"/>
              <a:gd name="connsiteX0" fmla="*/ 569119 w 573394"/>
              <a:gd name="connsiteY0" fmla="*/ 9525 h 221456"/>
              <a:gd name="connsiteX1" fmla="*/ 0 w 573394"/>
              <a:gd name="connsiteY1" fmla="*/ 0 h 221456"/>
              <a:gd name="connsiteX2" fmla="*/ 407194 w 573394"/>
              <a:gd name="connsiteY2" fmla="*/ 221456 h 221456"/>
              <a:gd name="connsiteX3" fmla="*/ 569119 w 573394"/>
              <a:gd name="connsiteY3" fmla="*/ 9525 h 221456"/>
              <a:gd name="connsiteX0" fmla="*/ 569119 w 569622"/>
              <a:gd name="connsiteY0" fmla="*/ 9525 h 221456"/>
              <a:gd name="connsiteX1" fmla="*/ 0 w 569622"/>
              <a:gd name="connsiteY1" fmla="*/ 0 h 221456"/>
              <a:gd name="connsiteX2" fmla="*/ 407194 w 569622"/>
              <a:gd name="connsiteY2" fmla="*/ 221456 h 221456"/>
              <a:gd name="connsiteX3" fmla="*/ 569119 w 569622"/>
              <a:gd name="connsiteY3" fmla="*/ 9525 h 221456"/>
              <a:gd name="connsiteX0" fmla="*/ 569119 w 569567"/>
              <a:gd name="connsiteY0" fmla="*/ 9525 h 221456"/>
              <a:gd name="connsiteX1" fmla="*/ 0 w 569567"/>
              <a:gd name="connsiteY1" fmla="*/ 0 h 221456"/>
              <a:gd name="connsiteX2" fmla="*/ 407194 w 569567"/>
              <a:gd name="connsiteY2" fmla="*/ 221456 h 221456"/>
              <a:gd name="connsiteX3" fmla="*/ 569119 w 569567"/>
              <a:gd name="connsiteY3" fmla="*/ 9525 h 221456"/>
              <a:gd name="connsiteX0" fmla="*/ 569119 w 569567"/>
              <a:gd name="connsiteY0" fmla="*/ 9525 h 221456"/>
              <a:gd name="connsiteX1" fmla="*/ 0 w 569567"/>
              <a:gd name="connsiteY1" fmla="*/ 0 h 221456"/>
              <a:gd name="connsiteX2" fmla="*/ 407194 w 569567"/>
              <a:gd name="connsiteY2" fmla="*/ 221456 h 221456"/>
              <a:gd name="connsiteX3" fmla="*/ 569119 w 569567"/>
              <a:gd name="connsiteY3" fmla="*/ 9525 h 221456"/>
              <a:gd name="connsiteX0" fmla="*/ 569119 w 569567"/>
              <a:gd name="connsiteY0" fmla="*/ 9525 h 221456"/>
              <a:gd name="connsiteX1" fmla="*/ 0 w 569567"/>
              <a:gd name="connsiteY1" fmla="*/ 0 h 221456"/>
              <a:gd name="connsiteX2" fmla="*/ 407194 w 569567"/>
              <a:gd name="connsiteY2" fmla="*/ 221456 h 221456"/>
              <a:gd name="connsiteX3" fmla="*/ 569119 w 569567"/>
              <a:gd name="connsiteY3" fmla="*/ 9525 h 221456"/>
              <a:gd name="connsiteX0" fmla="*/ 569119 w 569567"/>
              <a:gd name="connsiteY0" fmla="*/ 9525 h 221456"/>
              <a:gd name="connsiteX1" fmla="*/ 0 w 569567"/>
              <a:gd name="connsiteY1" fmla="*/ 0 h 221456"/>
              <a:gd name="connsiteX2" fmla="*/ 407194 w 569567"/>
              <a:gd name="connsiteY2" fmla="*/ 221456 h 221456"/>
              <a:gd name="connsiteX3" fmla="*/ 569119 w 569567"/>
              <a:gd name="connsiteY3" fmla="*/ 9525 h 221456"/>
              <a:gd name="connsiteX0" fmla="*/ 569119 w 569567"/>
              <a:gd name="connsiteY0" fmla="*/ 13713 h 225644"/>
              <a:gd name="connsiteX1" fmla="*/ 0 w 569567"/>
              <a:gd name="connsiteY1" fmla="*/ 4188 h 225644"/>
              <a:gd name="connsiteX2" fmla="*/ 407194 w 569567"/>
              <a:gd name="connsiteY2" fmla="*/ 225644 h 225644"/>
              <a:gd name="connsiteX3" fmla="*/ 569119 w 569567"/>
              <a:gd name="connsiteY3" fmla="*/ 13713 h 225644"/>
              <a:gd name="connsiteX0" fmla="*/ 569119 w 569567"/>
              <a:gd name="connsiteY0" fmla="*/ 11108 h 223039"/>
              <a:gd name="connsiteX1" fmla="*/ 0 w 569567"/>
              <a:gd name="connsiteY1" fmla="*/ 1583 h 223039"/>
              <a:gd name="connsiteX2" fmla="*/ 407194 w 569567"/>
              <a:gd name="connsiteY2" fmla="*/ 223039 h 223039"/>
              <a:gd name="connsiteX3" fmla="*/ 569119 w 569567"/>
              <a:gd name="connsiteY3" fmla="*/ 11108 h 223039"/>
              <a:gd name="connsiteX0" fmla="*/ 569119 w 569567"/>
              <a:gd name="connsiteY0" fmla="*/ 39166 h 251097"/>
              <a:gd name="connsiteX1" fmla="*/ 0 w 569567"/>
              <a:gd name="connsiteY1" fmla="*/ 29641 h 251097"/>
              <a:gd name="connsiteX2" fmla="*/ 407194 w 569567"/>
              <a:gd name="connsiteY2" fmla="*/ 251097 h 251097"/>
              <a:gd name="connsiteX3" fmla="*/ 569119 w 569567"/>
              <a:gd name="connsiteY3" fmla="*/ 39166 h 251097"/>
              <a:gd name="connsiteX0" fmla="*/ 569119 w 597770"/>
              <a:gd name="connsiteY0" fmla="*/ 39166 h 251097"/>
              <a:gd name="connsiteX1" fmla="*/ 0 w 597770"/>
              <a:gd name="connsiteY1" fmla="*/ 29641 h 251097"/>
              <a:gd name="connsiteX2" fmla="*/ 407194 w 597770"/>
              <a:gd name="connsiteY2" fmla="*/ 251097 h 251097"/>
              <a:gd name="connsiteX3" fmla="*/ 569119 w 597770"/>
              <a:gd name="connsiteY3" fmla="*/ 39166 h 251097"/>
              <a:gd name="connsiteX0" fmla="*/ 569119 w 601045"/>
              <a:gd name="connsiteY0" fmla="*/ 39166 h 252429"/>
              <a:gd name="connsiteX1" fmla="*/ 0 w 601045"/>
              <a:gd name="connsiteY1" fmla="*/ 29641 h 252429"/>
              <a:gd name="connsiteX2" fmla="*/ 407194 w 601045"/>
              <a:gd name="connsiteY2" fmla="*/ 251097 h 252429"/>
              <a:gd name="connsiteX3" fmla="*/ 569119 w 601045"/>
              <a:gd name="connsiteY3" fmla="*/ 39166 h 252429"/>
              <a:gd name="connsiteX0" fmla="*/ 569119 w 601045"/>
              <a:gd name="connsiteY0" fmla="*/ 39166 h 252429"/>
              <a:gd name="connsiteX1" fmla="*/ 0 w 601045"/>
              <a:gd name="connsiteY1" fmla="*/ 29641 h 252429"/>
              <a:gd name="connsiteX2" fmla="*/ 407194 w 601045"/>
              <a:gd name="connsiteY2" fmla="*/ 251097 h 252429"/>
              <a:gd name="connsiteX3" fmla="*/ 569119 w 601045"/>
              <a:gd name="connsiteY3" fmla="*/ 39166 h 252429"/>
              <a:gd name="connsiteX0" fmla="*/ 569119 w 599129"/>
              <a:gd name="connsiteY0" fmla="*/ 39166 h 252429"/>
              <a:gd name="connsiteX1" fmla="*/ 0 w 599129"/>
              <a:gd name="connsiteY1" fmla="*/ 29641 h 252429"/>
              <a:gd name="connsiteX2" fmla="*/ 407194 w 599129"/>
              <a:gd name="connsiteY2" fmla="*/ 251097 h 252429"/>
              <a:gd name="connsiteX3" fmla="*/ 569119 w 599129"/>
              <a:gd name="connsiteY3" fmla="*/ 39166 h 252429"/>
              <a:gd name="connsiteX0" fmla="*/ 569119 w 601112"/>
              <a:gd name="connsiteY0" fmla="*/ 39166 h 254946"/>
              <a:gd name="connsiteX1" fmla="*/ 0 w 601112"/>
              <a:gd name="connsiteY1" fmla="*/ 29641 h 254946"/>
              <a:gd name="connsiteX2" fmla="*/ 407194 w 601112"/>
              <a:gd name="connsiteY2" fmla="*/ 251097 h 254946"/>
              <a:gd name="connsiteX3" fmla="*/ 569119 w 601112"/>
              <a:gd name="connsiteY3" fmla="*/ 39166 h 25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1112" h="254946">
                <a:moveTo>
                  <a:pt x="569119" y="39166"/>
                </a:moveTo>
                <a:cubicBezTo>
                  <a:pt x="346075" y="-92596"/>
                  <a:pt x="275430" y="161404"/>
                  <a:pt x="0" y="29641"/>
                </a:cubicBezTo>
                <a:cubicBezTo>
                  <a:pt x="102394" y="136798"/>
                  <a:pt x="202407" y="205853"/>
                  <a:pt x="407194" y="251097"/>
                </a:cubicBezTo>
                <a:cubicBezTo>
                  <a:pt x="525462" y="282847"/>
                  <a:pt x="665164" y="109811"/>
                  <a:pt x="569119" y="39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任意多边形 330"/>
          <p:cNvSpPr/>
          <p:nvPr/>
        </p:nvSpPr>
        <p:spPr>
          <a:xfrm flipH="1">
            <a:off x="3584027" y="4858648"/>
            <a:ext cx="361950" cy="131915"/>
          </a:xfrm>
          <a:custGeom>
            <a:avLst/>
            <a:gdLst>
              <a:gd name="connsiteX0" fmla="*/ 359569 w 359569"/>
              <a:gd name="connsiteY0" fmla="*/ 0 h 140494"/>
              <a:gd name="connsiteX1" fmla="*/ 0 w 359569"/>
              <a:gd name="connsiteY1" fmla="*/ 71438 h 140494"/>
              <a:gd name="connsiteX2" fmla="*/ 247650 w 359569"/>
              <a:gd name="connsiteY2" fmla="*/ 140494 h 140494"/>
              <a:gd name="connsiteX3" fmla="*/ 359569 w 359569"/>
              <a:gd name="connsiteY3" fmla="*/ 0 h 140494"/>
              <a:gd name="connsiteX0" fmla="*/ 359569 w 359569"/>
              <a:gd name="connsiteY0" fmla="*/ 0 h 140494"/>
              <a:gd name="connsiteX1" fmla="*/ 0 w 359569"/>
              <a:gd name="connsiteY1" fmla="*/ 71438 h 140494"/>
              <a:gd name="connsiteX2" fmla="*/ 247650 w 359569"/>
              <a:gd name="connsiteY2" fmla="*/ 140494 h 140494"/>
              <a:gd name="connsiteX3" fmla="*/ 359569 w 359569"/>
              <a:gd name="connsiteY3" fmla="*/ 0 h 140494"/>
              <a:gd name="connsiteX0" fmla="*/ 359569 w 359569"/>
              <a:gd name="connsiteY0" fmla="*/ 0 h 140494"/>
              <a:gd name="connsiteX1" fmla="*/ 0 w 359569"/>
              <a:gd name="connsiteY1" fmla="*/ 71438 h 140494"/>
              <a:gd name="connsiteX2" fmla="*/ 247650 w 359569"/>
              <a:gd name="connsiteY2" fmla="*/ 140494 h 140494"/>
              <a:gd name="connsiteX3" fmla="*/ 359569 w 359569"/>
              <a:gd name="connsiteY3" fmla="*/ 0 h 140494"/>
              <a:gd name="connsiteX0" fmla="*/ 359569 w 359569"/>
              <a:gd name="connsiteY0" fmla="*/ 0 h 140494"/>
              <a:gd name="connsiteX1" fmla="*/ 0 w 359569"/>
              <a:gd name="connsiteY1" fmla="*/ 71438 h 140494"/>
              <a:gd name="connsiteX2" fmla="*/ 247650 w 359569"/>
              <a:gd name="connsiteY2" fmla="*/ 140494 h 140494"/>
              <a:gd name="connsiteX3" fmla="*/ 359569 w 359569"/>
              <a:gd name="connsiteY3" fmla="*/ 0 h 140494"/>
              <a:gd name="connsiteX0" fmla="*/ 359569 w 359569"/>
              <a:gd name="connsiteY0" fmla="*/ 0 h 140494"/>
              <a:gd name="connsiteX1" fmla="*/ 0 w 359569"/>
              <a:gd name="connsiteY1" fmla="*/ 71438 h 140494"/>
              <a:gd name="connsiteX2" fmla="*/ 247650 w 359569"/>
              <a:gd name="connsiteY2" fmla="*/ 140494 h 140494"/>
              <a:gd name="connsiteX3" fmla="*/ 359569 w 359569"/>
              <a:gd name="connsiteY3" fmla="*/ 0 h 140494"/>
              <a:gd name="connsiteX0" fmla="*/ 359569 w 359569"/>
              <a:gd name="connsiteY0" fmla="*/ 0 h 140494"/>
              <a:gd name="connsiteX1" fmla="*/ 0 w 359569"/>
              <a:gd name="connsiteY1" fmla="*/ 71438 h 140494"/>
              <a:gd name="connsiteX2" fmla="*/ 247650 w 359569"/>
              <a:gd name="connsiteY2" fmla="*/ 140494 h 140494"/>
              <a:gd name="connsiteX3" fmla="*/ 359569 w 359569"/>
              <a:gd name="connsiteY3" fmla="*/ 0 h 140494"/>
              <a:gd name="connsiteX0" fmla="*/ 359569 w 359569"/>
              <a:gd name="connsiteY0" fmla="*/ 0 h 140494"/>
              <a:gd name="connsiteX1" fmla="*/ 0 w 359569"/>
              <a:gd name="connsiteY1" fmla="*/ 71438 h 140494"/>
              <a:gd name="connsiteX2" fmla="*/ 247650 w 359569"/>
              <a:gd name="connsiteY2" fmla="*/ 140494 h 140494"/>
              <a:gd name="connsiteX3" fmla="*/ 359569 w 359569"/>
              <a:gd name="connsiteY3" fmla="*/ 0 h 140494"/>
              <a:gd name="connsiteX0" fmla="*/ 361950 w 361950"/>
              <a:gd name="connsiteY0" fmla="*/ 0 h 140494"/>
              <a:gd name="connsiteX1" fmla="*/ 0 w 361950"/>
              <a:gd name="connsiteY1" fmla="*/ 78581 h 140494"/>
              <a:gd name="connsiteX2" fmla="*/ 250031 w 361950"/>
              <a:gd name="connsiteY2" fmla="*/ 140494 h 140494"/>
              <a:gd name="connsiteX3" fmla="*/ 361950 w 361950"/>
              <a:gd name="connsiteY3" fmla="*/ 0 h 140494"/>
              <a:gd name="connsiteX0" fmla="*/ 361950 w 361950"/>
              <a:gd name="connsiteY0" fmla="*/ 0 h 140494"/>
              <a:gd name="connsiteX1" fmla="*/ 0 w 361950"/>
              <a:gd name="connsiteY1" fmla="*/ 78581 h 140494"/>
              <a:gd name="connsiteX2" fmla="*/ 250031 w 361950"/>
              <a:gd name="connsiteY2" fmla="*/ 140494 h 140494"/>
              <a:gd name="connsiteX3" fmla="*/ 361950 w 361950"/>
              <a:gd name="connsiteY3" fmla="*/ 0 h 140494"/>
              <a:gd name="connsiteX0" fmla="*/ 361950 w 361950"/>
              <a:gd name="connsiteY0" fmla="*/ 0 h 82682"/>
              <a:gd name="connsiteX1" fmla="*/ 0 w 361950"/>
              <a:gd name="connsiteY1" fmla="*/ 78581 h 82682"/>
              <a:gd name="connsiteX2" fmla="*/ 361950 w 361950"/>
              <a:gd name="connsiteY2" fmla="*/ 0 h 82682"/>
              <a:gd name="connsiteX0" fmla="*/ 352425 w 352425"/>
              <a:gd name="connsiteY0" fmla="*/ 0 h 82682"/>
              <a:gd name="connsiteX1" fmla="*/ 0 w 352425"/>
              <a:gd name="connsiteY1" fmla="*/ 78581 h 82682"/>
              <a:gd name="connsiteX2" fmla="*/ 352425 w 352425"/>
              <a:gd name="connsiteY2" fmla="*/ 0 h 82682"/>
              <a:gd name="connsiteX0" fmla="*/ 352425 w 352425"/>
              <a:gd name="connsiteY0" fmla="*/ 0 h 115257"/>
              <a:gd name="connsiteX1" fmla="*/ 0 w 352425"/>
              <a:gd name="connsiteY1" fmla="*/ 78581 h 115257"/>
              <a:gd name="connsiteX2" fmla="*/ 352425 w 352425"/>
              <a:gd name="connsiteY2" fmla="*/ 0 h 115257"/>
              <a:gd name="connsiteX0" fmla="*/ 352425 w 352425"/>
              <a:gd name="connsiteY0" fmla="*/ 0 h 125100"/>
              <a:gd name="connsiteX1" fmla="*/ 0 w 352425"/>
              <a:gd name="connsiteY1" fmla="*/ 78581 h 125100"/>
              <a:gd name="connsiteX2" fmla="*/ 352425 w 352425"/>
              <a:gd name="connsiteY2" fmla="*/ 0 h 125100"/>
              <a:gd name="connsiteX0" fmla="*/ 352425 w 352425"/>
              <a:gd name="connsiteY0" fmla="*/ 0 h 125100"/>
              <a:gd name="connsiteX1" fmla="*/ 0 w 352425"/>
              <a:gd name="connsiteY1" fmla="*/ 78581 h 125100"/>
              <a:gd name="connsiteX2" fmla="*/ 352425 w 352425"/>
              <a:gd name="connsiteY2" fmla="*/ 0 h 125100"/>
              <a:gd name="connsiteX0" fmla="*/ 352425 w 352425"/>
              <a:gd name="connsiteY0" fmla="*/ 0 h 125100"/>
              <a:gd name="connsiteX1" fmla="*/ 0 w 352425"/>
              <a:gd name="connsiteY1" fmla="*/ 78581 h 125100"/>
              <a:gd name="connsiteX2" fmla="*/ 352425 w 352425"/>
              <a:gd name="connsiteY2" fmla="*/ 0 h 125100"/>
              <a:gd name="connsiteX0" fmla="*/ 354806 w 354806"/>
              <a:gd name="connsiteY0" fmla="*/ 0 h 120262"/>
              <a:gd name="connsiteX1" fmla="*/ 0 w 354806"/>
              <a:gd name="connsiteY1" fmla="*/ 69056 h 120262"/>
              <a:gd name="connsiteX2" fmla="*/ 354806 w 354806"/>
              <a:gd name="connsiteY2" fmla="*/ 0 h 120262"/>
              <a:gd name="connsiteX0" fmla="*/ 354806 w 354806"/>
              <a:gd name="connsiteY0" fmla="*/ 0 h 127475"/>
              <a:gd name="connsiteX1" fmla="*/ 0 w 354806"/>
              <a:gd name="connsiteY1" fmla="*/ 69056 h 127475"/>
              <a:gd name="connsiteX2" fmla="*/ 354806 w 354806"/>
              <a:gd name="connsiteY2" fmla="*/ 0 h 127475"/>
              <a:gd name="connsiteX0" fmla="*/ 354806 w 354806"/>
              <a:gd name="connsiteY0" fmla="*/ 0 h 130977"/>
              <a:gd name="connsiteX1" fmla="*/ 0 w 354806"/>
              <a:gd name="connsiteY1" fmla="*/ 69056 h 130977"/>
              <a:gd name="connsiteX2" fmla="*/ 354806 w 354806"/>
              <a:gd name="connsiteY2" fmla="*/ 0 h 130977"/>
              <a:gd name="connsiteX0" fmla="*/ 361950 w 361950"/>
              <a:gd name="connsiteY0" fmla="*/ 0 h 134674"/>
              <a:gd name="connsiteX1" fmla="*/ 0 w 361950"/>
              <a:gd name="connsiteY1" fmla="*/ 76200 h 134674"/>
              <a:gd name="connsiteX2" fmla="*/ 361950 w 361950"/>
              <a:gd name="connsiteY2" fmla="*/ 0 h 134674"/>
              <a:gd name="connsiteX0" fmla="*/ 361950 w 361950"/>
              <a:gd name="connsiteY0" fmla="*/ 0 h 131915"/>
              <a:gd name="connsiteX1" fmla="*/ 0 w 361950"/>
              <a:gd name="connsiteY1" fmla="*/ 76200 h 131915"/>
              <a:gd name="connsiteX2" fmla="*/ 361950 w 361950"/>
              <a:gd name="connsiteY2" fmla="*/ 0 h 131915"/>
              <a:gd name="connsiteX0" fmla="*/ 361950 w 361950"/>
              <a:gd name="connsiteY0" fmla="*/ 0 h 131915"/>
              <a:gd name="connsiteX1" fmla="*/ 0 w 361950"/>
              <a:gd name="connsiteY1" fmla="*/ 76200 h 131915"/>
              <a:gd name="connsiteX2" fmla="*/ 361950 w 361950"/>
              <a:gd name="connsiteY2" fmla="*/ 0 h 131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950" h="131915">
                <a:moveTo>
                  <a:pt x="361950" y="0"/>
                </a:moveTo>
                <a:cubicBezTo>
                  <a:pt x="318294" y="195263"/>
                  <a:pt x="131762" y="130970"/>
                  <a:pt x="0" y="76200"/>
                </a:cubicBezTo>
                <a:cubicBezTo>
                  <a:pt x="169863" y="88106"/>
                  <a:pt x="254000" y="59532"/>
                  <a:pt x="361950" y="0"/>
                </a:cubicBezTo>
                <a:close/>
              </a:path>
            </a:pathLst>
          </a:custGeom>
          <a:solidFill>
            <a:srgbClr val="D8E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任意多边形 327"/>
          <p:cNvSpPr/>
          <p:nvPr/>
        </p:nvSpPr>
        <p:spPr>
          <a:xfrm rot="789866" flipH="1">
            <a:off x="2911398" y="4822258"/>
            <a:ext cx="522241" cy="263908"/>
          </a:xfrm>
          <a:custGeom>
            <a:avLst/>
            <a:gdLst>
              <a:gd name="connsiteX0" fmla="*/ 0 w 647700"/>
              <a:gd name="connsiteY0" fmla="*/ 0 h 288131"/>
              <a:gd name="connsiteX1" fmla="*/ 647700 w 647700"/>
              <a:gd name="connsiteY1" fmla="*/ 164306 h 288131"/>
              <a:gd name="connsiteX2" fmla="*/ 195262 w 647700"/>
              <a:gd name="connsiteY2" fmla="*/ 288131 h 288131"/>
              <a:gd name="connsiteX3" fmla="*/ 0 w 647700"/>
              <a:gd name="connsiteY3" fmla="*/ 0 h 288131"/>
              <a:gd name="connsiteX0" fmla="*/ 0 w 647700"/>
              <a:gd name="connsiteY0" fmla="*/ 8176 h 296307"/>
              <a:gd name="connsiteX1" fmla="*/ 647700 w 647700"/>
              <a:gd name="connsiteY1" fmla="*/ 172482 h 296307"/>
              <a:gd name="connsiteX2" fmla="*/ 195262 w 647700"/>
              <a:gd name="connsiteY2" fmla="*/ 296307 h 296307"/>
              <a:gd name="connsiteX3" fmla="*/ 0 w 647700"/>
              <a:gd name="connsiteY3" fmla="*/ 8176 h 296307"/>
              <a:gd name="connsiteX0" fmla="*/ 0 w 647700"/>
              <a:gd name="connsiteY0" fmla="*/ 8176 h 296307"/>
              <a:gd name="connsiteX1" fmla="*/ 647700 w 647700"/>
              <a:gd name="connsiteY1" fmla="*/ 172482 h 296307"/>
              <a:gd name="connsiteX2" fmla="*/ 195262 w 647700"/>
              <a:gd name="connsiteY2" fmla="*/ 296307 h 296307"/>
              <a:gd name="connsiteX3" fmla="*/ 0 w 647700"/>
              <a:gd name="connsiteY3" fmla="*/ 8176 h 296307"/>
              <a:gd name="connsiteX0" fmla="*/ 0 w 647700"/>
              <a:gd name="connsiteY0" fmla="*/ 8176 h 296307"/>
              <a:gd name="connsiteX1" fmla="*/ 647700 w 647700"/>
              <a:gd name="connsiteY1" fmla="*/ 172482 h 296307"/>
              <a:gd name="connsiteX2" fmla="*/ 195262 w 647700"/>
              <a:gd name="connsiteY2" fmla="*/ 296307 h 296307"/>
              <a:gd name="connsiteX3" fmla="*/ 0 w 647700"/>
              <a:gd name="connsiteY3" fmla="*/ 8176 h 296307"/>
              <a:gd name="connsiteX0" fmla="*/ 9448 w 657148"/>
              <a:gd name="connsiteY0" fmla="*/ 8176 h 296307"/>
              <a:gd name="connsiteX1" fmla="*/ 657148 w 657148"/>
              <a:gd name="connsiteY1" fmla="*/ 172482 h 296307"/>
              <a:gd name="connsiteX2" fmla="*/ 204710 w 657148"/>
              <a:gd name="connsiteY2" fmla="*/ 296307 h 296307"/>
              <a:gd name="connsiteX3" fmla="*/ 9448 w 657148"/>
              <a:gd name="connsiteY3" fmla="*/ 8176 h 296307"/>
              <a:gd name="connsiteX0" fmla="*/ 9448 w 657148"/>
              <a:gd name="connsiteY0" fmla="*/ 11767 h 299898"/>
              <a:gd name="connsiteX1" fmla="*/ 657148 w 657148"/>
              <a:gd name="connsiteY1" fmla="*/ 176073 h 299898"/>
              <a:gd name="connsiteX2" fmla="*/ 204710 w 657148"/>
              <a:gd name="connsiteY2" fmla="*/ 299898 h 299898"/>
              <a:gd name="connsiteX3" fmla="*/ 9448 w 657148"/>
              <a:gd name="connsiteY3" fmla="*/ 11767 h 299898"/>
              <a:gd name="connsiteX0" fmla="*/ 9448 w 657148"/>
              <a:gd name="connsiteY0" fmla="*/ 6605 h 294736"/>
              <a:gd name="connsiteX1" fmla="*/ 657148 w 657148"/>
              <a:gd name="connsiteY1" fmla="*/ 170911 h 294736"/>
              <a:gd name="connsiteX2" fmla="*/ 204710 w 657148"/>
              <a:gd name="connsiteY2" fmla="*/ 294736 h 294736"/>
              <a:gd name="connsiteX3" fmla="*/ 9448 w 657148"/>
              <a:gd name="connsiteY3" fmla="*/ 6605 h 294736"/>
              <a:gd name="connsiteX0" fmla="*/ 9448 w 657148"/>
              <a:gd name="connsiteY0" fmla="*/ 14434 h 302565"/>
              <a:gd name="connsiteX1" fmla="*/ 657148 w 657148"/>
              <a:gd name="connsiteY1" fmla="*/ 178740 h 302565"/>
              <a:gd name="connsiteX2" fmla="*/ 204710 w 657148"/>
              <a:gd name="connsiteY2" fmla="*/ 302565 h 302565"/>
              <a:gd name="connsiteX3" fmla="*/ 9448 w 657148"/>
              <a:gd name="connsiteY3" fmla="*/ 14434 h 302565"/>
              <a:gd name="connsiteX0" fmla="*/ 9448 w 657148"/>
              <a:gd name="connsiteY0" fmla="*/ 13620 h 301751"/>
              <a:gd name="connsiteX1" fmla="*/ 657148 w 657148"/>
              <a:gd name="connsiteY1" fmla="*/ 177926 h 301751"/>
              <a:gd name="connsiteX2" fmla="*/ 204710 w 657148"/>
              <a:gd name="connsiteY2" fmla="*/ 301751 h 301751"/>
              <a:gd name="connsiteX3" fmla="*/ 9448 w 657148"/>
              <a:gd name="connsiteY3" fmla="*/ 13620 h 301751"/>
              <a:gd name="connsiteX0" fmla="*/ 9448 w 657148"/>
              <a:gd name="connsiteY0" fmla="*/ 13620 h 313531"/>
              <a:gd name="connsiteX1" fmla="*/ 657148 w 657148"/>
              <a:gd name="connsiteY1" fmla="*/ 177926 h 313531"/>
              <a:gd name="connsiteX2" fmla="*/ 204710 w 657148"/>
              <a:gd name="connsiteY2" fmla="*/ 301751 h 313531"/>
              <a:gd name="connsiteX3" fmla="*/ 9448 w 657148"/>
              <a:gd name="connsiteY3" fmla="*/ 13620 h 313531"/>
              <a:gd name="connsiteX0" fmla="*/ 9448 w 657148"/>
              <a:gd name="connsiteY0" fmla="*/ 14279 h 314190"/>
              <a:gd name="connsiteX1" fmla="*/ 657148 w 657148"/>
              <a:gd name="connsiteY1" fmla="*/ 178585 h 314190"/>
              <a:gd name="connsiteX2" fmla="*/ 204710 w 657148"/>
              <a:gd name="connsiteY2" fmla="*/ 302410 h 314190"/>
              <a:gd name="connsiteX3" fmla="*/ 9448 w 657148"/>
              <a:gd name="connsiteY3" fmla="*/ 14279 h 314190"/>
              <a:gd name="connsiteX0" fmla="*/ 9448 w 657148"/>
              <a:gd name="connsiteY0" fmla="*/ 16182 h 316093"/>
              <a:gd name="connsiteX1" fmla="*/ 657148 w 657148"/>
              <a:gd name="connsiteY1" fmla="*/ 180488 h 316093"/>
              <a:gd name="connsiteX2" fmla="*/ 204710 w 657148"/>
              <a:gd name="connsiteY2" fmla="*/ 304313 h 316093"/>
              <a:gd name="connsiteX3" fmla="*/ 9448 w 657148"/>
              <a:gd name="connsiteY3" fmla="*/ 16182 h 316093"/>
              <a:gd name="connsiteX0" fmla="*/ 9448 w 657148"/>
              <a:gd name="connsiteY0" fmla="*/ 16182 h 318599"/>
              <a:gd name="connsiteX1" fmla="*/ 657148 w 657148"/>
              <a:gd name="connsiteY1" fmla="*/ 180488 h 318599"/>
              <a:gd name="connsiteX2" fmla="*/ 204710 w 657148"/>
              <a:gd name="connsiteY2" fmla="*/ 304313 h 318599"/>
              <a:gd name="connsiteX3" fmla="*/ 9448 w 657148"/>
              <a:gd name="connsiteY3" fmla="*/ 16182 h 318599"/>
              <a:gd name="connsiteX0" fmla="*/ 9448 w 657148"/>
              <a:gd name="connsiteY0" fmla="*/ 16182 h 325898"/>
              <a:gd name="connsiteX1" fmla="*/ 657148 w 657148"/>
              <a:gd name="connsiteY1" fmla="*/ 180488 h 325898"/>
              <a:gd name="connsiteX2" fmla="*/ 204710 w 657148"/>
              <a:gd name="connsiteY2" fmla="*/ 304313 h 325898"/>
              <a:gd name="connsiteX3" fmla="*/ 9448 w 657148"/>
              <a:gd name="connsiteY3" fmla="*/ 16182 h 325898"/>
              <a:gd name="connsiteX0" fmla="*/ 9448 w 657148"/>
              <a:gd name="connsiteY0" fmla="*/ 16182 h 326595"/>
              <a:gd name="connsiteX1" fmla="*/ 657148 w 657148"/>
              <a:gd name="connsiteY1" fmla="*/ 180488 h 326595"/>
              <a:gd name="connsiteX2" fmla="*/ 204710 w 657148"/>
              <a:gd name="connsiteY2" fmla="*/ 304313 h 326595"/>
              <a:gd name="connsiteX3" fmla="*/ 9448 w 657148"/>
              <a:gd name="connsiteY3" fmla="*/ 16182 h 326595"/>
              <a:gd name="connsiteX0" fmla="*/ 8958 w 656658"/>
              <a:gd name="connsiteY0" fmla="*/ 16182 h 331833"/>
              <a:gd name="connsiteX1" fmla="*/ 656658 w 656658"/>
              <a:gd name="connsiteY1" fmla="*/ 180488 h 331833"/>
              <a:gd name="connsiteX2" fmla="*/ 204220 w 656658"/>
              <a:gd name="connsiteY2" fmla="*/ 304313 h 331833"/>
              <a:gd name="connsiteX3" fmla="*/ 8958 w 656658"/>
              <a:gd name="connsiteY3" fmla="*/ 16182 h 331833"/>
              <a:gd name="connsiteX0" fmla="*/ 8958 w 656658"/>
              <a:gd name="connsiteY0" fmla="*/ 16182 h 331833"/>
              <a:gd name="connsiteX1" fmla="*/ 656658 w 656658"/>
              <a:gd name="connsiteY1" fmla="*/ 180488 h 331833"/>
              <a:gd name="connsiteX2" fmla="*/ 204220 w 656658"/>
              <a:gd name="connsiteY2" fmla="*/ 304313 h 331833"/>
              <a:gd name="connsiteX3" fmla="*/ 8958 w 656658"/>
              <a:gd name="connsiteY3" fmla="*/ 16182 h 331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6658" h="331833">
                <a:moveTo>
                  <a:pt x="8958" y="16182"/>
                </a:moveTo>
                <a:cubicBezTo>
                  <a:pt x="210571" y="-81449"/>
                  <a:pt x="402659" y="299550"/>
                  <a:pt x="656658" y="180488"/>
                </a:cubicBezTo>
                <a:cubicBezTo>
                  <a:pt x="436788" y="364638"/>
                  <a:pt x="397895" y="345588"/>
                  <a:pt x="204220" y="304313"/>
                </a:cubicBezTo>
                <a:cubicBezTo>
                  <a:pt x="10545" y="263038"/>
                  <a:pt x="-18824" y="124132"/>
                  <a:pt x="8958" y="16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任意多边形 328"/>
          <p:cNvSpPr/>
          <p:nvPr/>
        </p:nvSpPr>
        <p:spPr>
          <a:xfrm rot="789866" flipH="1">
            <a:off x="2909703" y="4937247"/>
            <a:ext cx="509435" cy="159414"/>
          </a:xfrm>
          <a:custGeom>
            <a:avLst/>
            <a:gdLst>
              <a:gd name="connsiteX0" fmla="*/ 0 w 654844"/>
              <a:gd name="connsiteY0" fmla="*/ 0 h 200025"/>
              <a:gd name="connsiteX1" fmla="*/ 235744 w 654844"/>
              <a:gd name="connsiteY1" fmla="*/ 200025 h 200025"/>
              <a:gd name="connsiteX2" fmla="*/ 654844 w 654844"/>
              <a:gd name="connsiteY2" fmla="*/ 85725 h 200025"/>
              <a:gd name="connsiteX3" fmla="*/ 0 w 654844"/>
              <a:gd name="connsiteY3" fmla="*/ 0 h 200025"/>
              <a:gd name="connsiteX0" fmla="*/ 0 w 654844"/>
              <a:gd name="connsiteY0" fmla="*/ 0 h 200025"/>
              <a:gd name="connsiteX1" fmla="*/ 235744 w 654844"/>
              <a:gd name="connsiteY1" fmla="*/ 200025 h 200025"/>
              <a:gd name="connsiteX2" fmla="*/ 654844 w 654844"/>
              <a:gd name="connsiteY2" fmla="*/ 85725 h 200025"/>
              <a:gd name="connsiteX3" fmla="*/ 0 w 654844"/>
              <a:gd name="connsiteY3" fmla="*/ 0 h 200025"/>
              <a:gd name="connsiteX0" fmla="*/ 0 w 654844"/>
              <a:gd name="connsiteY0" fmla="*/ 0 h 200025"/>
              <a:gd name="connsiteX1" fmla="*/ 235744 w 654844"/>
              <a:gd name="connsiteY1" fmla="*/ 200025 h 200025"/>
              <a:gd name="connsiteX2" fmla="*/ 654844 w 654844"/>
              <a:gd name="connsiteY2" fmla="*/ 85725 h 200025"/>
              <a:gd name="connsiteX3" fmla="*/ 0 w 654844"/>
              <a:gd name="connsiteY3" fmla="*/ 0 h 200025"/>
              <a:gd name="connsiteX0" fmla="*/ 0 w 654844"/>
              <a:gd name="connsiteY0" fmla="*/ 0 h 200025"/>
              <a:gd name="connsiteX1" fmla="*/ 235744 w 654844"/>
              <a:gd name="connsiteY1" fmla="*/ 200025 h 200025"/>
              <a:gd name="connsiteX2" fmla="*/ 654844 w 654844"/>
              <a:gd name="connsiteY2" fmla="*/ 85725 h 200025"/>
              <a:gd name="connsiteX3" fmla="*/ 0 w 654844"/>
              <a:gd name="connsiteY3" fmla="*/ 0 h 200025"/>
              <a:gd name="connsiteX0" fmla="*/ 0 w 654844"/>
              <a:gd name="connsiteY0" fmla="*/ 0 h 200025"/>
              <a:gd name="connsiteX1" fmla="*/ 235744 w 654844"/>
              <a:gd name="connsiteY1" fmla="*/ 200025 h 200025"/>
              <a:gd name="connsiteX2" fmla="*/ 654844 w 654844"/>
              <a:gd name="connsiteY2" fmla="*/ 85725 h 200025"/>
              <a:gd name="connsiteX3" fmla="*/ 0 w 654844"/>
              <a:gd name="connsiteY3" fmla="*/ 0 h 200025"/>
              <a:gd name="connsiteX0" fmla="*/ 0 w 654844"/>
              <a:gd name="connsiteY0" fmla="*/ 0 h 200025"/>
              <a:gd name="connsiteX1" fmla="*/ 235744 w 654844"/>
              <a:gd name="connsiteY1" fmla="*/ 200025 h 200025"/>
              <a:gd name="connsiteX2" fmla="*/ 654844 w 654844"/>
              <a:gd name="connsiteY2" fmla="*/ 85725 h 200025"/>
              <a:gd name="connsiteX3" fmla="*/ 0 w 654844"/>
              <a:gd name="connsiteY3" fmla="*/ 0 h 200025"/>
              <a:gd name="connsiteX0" fmla="*/ 0 w 654844"/>
              <a:gd name="connsiteY0" fmla="*/ 0 h 136970"/>
              <a:gd name="connsiteX1" fmla="*/ 654844 w 654844"/>
              <a:gd name="connsiteY1" fmla="*/ 85725 h 136970"/>
              <a:gd name="connsiteX2" fmla="*/ 0 w 654844"/>
              <a:gd name="connsiteY2" fmla="*/ 0 h 136970"/>
              <a:gd name="connsiteX0" fmla="*/ 0 w 654844"/>
              <a:gd name="connsiteY0" fmla="*/ 0 h 189691"/>
              <a:gd name="connsiteX1" fmla="*/ 654844 w 654844"/>
              <a:gd name="connsiteY1" fmla="*/ 85725 h 189691"/>
              <a:gd name="connsiteX2" fmla="*/ 0 w 654844"/>
              <a:gd name="connsiteY2" fmla="*/ 0 h 189691"/>
              <a:gd name="connsiteX0" fmla="*/ 0 w 654844"/>
              <a:gd name="connsiteY0" fmla="*/ 0 h 204713"/>
              <a:gd name="connsiteX1" fmla="*/ 654844 w 654844"/>
              <a:gd name="connsiteY1" fmla="*/ 85725 h 204713"/>
              <a:gd name="connsiteX2" fmla="*/ 0 w 654844"/>
              <a:gd name="connsiteY2" fmla="*/ 0 h 204713"/>
              <a:gd name="connsiteX0" fmla="*/ 0 w 654844"/>
              <a:gd name="connsiteY0" fmla="*/ 0 h 204713"/>
              <a:gd name="connsiteX1" fmla="*/ 654844 w 654844"/>
              <a:gd name="connsiteY1" fmla="*/ 85725 h 204713"/>
              <a:gd name="connsiteX2" fmla="*/ 0 w 654844"/>
              <a:gd name="connsiteY2" fmla="*/ 0 h 204713"/>
              <a:gd name="connsiteX0" fmla="*/ 0 w 654844"/>
              <a:gd name="connsiteY0" fmla="*/ 0 h 204713"/>
              <a:gd name="connsiteX1" fmla="*/ 654844 w 654844"/>
              <a:gd name="connsiteY1" fmla="*/ 85725 h 204713"/>
              <a:gd name="connsiteX2" fmla="*/ 0 w 654844"/>
              <a:gd name="connsiteY2" fmla="*/ 0 h 204713"/>
              <a:gd name="connsiteX0" fmla="*/ 0 w 640556"/>
              <a:gd name="connsiteY0" fmla="*/ 0 h 180248"/>
              <a:gd name="connsiteX1" fmla="*/ 640556 w 640556"/>
              <a:gd name="connsiteY1" fmla="*/ 50007 h 180248"/>
              <a:gd name="connsiteX2" fmla="*/ 0 w 640556"/>
              <a:gd name="connsiteY2" fmla="*/ 0 h 180248"/>
              <a:gd name="connsiteX0" fmla="*/ 0 w 640556"/>
              <a:gd name="connsiteY0" fmla="*/ 0 h 191663"/>
              <a:gd name="connsiteX1" fmla="*/ 640556 w 640556"/>
              <a:gd name="connsiteY1" fmla="*/ 50007 h 191663"/>
              <a:gd name="connsiteX2" fmla="*/ 0 w 640556"/>
              <a:gd name="connsiteY2" fmla="*/ 0 h 191663"/>
              <a:gd name="connsiteX0" fmla="*/ 0 w 640556"/>
              <a:gd name="connsiteY0" fmla="*/ 0 h 195645"/>
              <a:gd name="connsiteX1" fmla="*/ 640556 w 640556"/>
              <a:gd name="connsiteY1" fmla="*/ 50007 h 195645"/>
              <a:gd name="connsiteX2" fmla="*/ 0 w 640556"/>
              <a:gd name="connsiteY2" fmla="*/ 0 h 195645"/>
              <a:gd name="connsiteX0" fmla="*/ 0 w 640556"/>
              <a:gd name="connsiteY0" fmla="*/ 0 h 200445"/>
              <a:gd name="connsiteX1" fmla="*/ 640556 w 640556"/>
              <a:gd name="connsiteY1" fmla="*/ 50007 h 200445"/>
              <a:gd name="connsiteX2" fmla="*/ 0 w 640556"/>
              <a:gd name="connsiteY2" fmla="*/ 0 h 200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0556" h="200445">
                <a:moveTo>
                  <a:pt x="0" y="0"/>
                </a:moveTo>
                <a:cubicBezTo>
                  <a:pt x="201612" y="161925"/>
                  <a:pt x="419894" y="109538"/>
                  <a:pt x="640556" y="50007"/>
                </a:cubicBezTo>
                <a:cubicBezTo>
                  <a:pt x="403225" y="316706"/>
                  <a:pt x="73025" y="183357"/>
                  <a:pt x="0" y="0"/>
                </a:cubicBezTo>
                <a:close/>
              </a:path>
            </a:pathLst>
          </a:custGeom>
          <a:solidFill>
            <a:srgbClr val="DDE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等腰三角形 108"/>
          <p:cNvSpPr/>
          <p:nvPr/>
        </p:nvSpPr>
        <p:spPr>
          <a:xfrm flipH="1">
            <a:off x="3452123" y="4636925"/>
            <a:ext cx="141151" cy="121682"/>
          </a:xfrm>
          <a:custGeom>
            <a:avLst/>
            <a:gdLst>
              <a:gd name="connsiteX0" fmla="*/ 0 w 141151"/>
              <a:gd name="connsiteY0" fmla="*/ 121682 h 121682"/>
              <a:gd name="connsiteX1" fmla="*/ 70576 w 141151"/>
              <a:gd name="connsiteY1" fmla="*/ 0 h 121682"/>
              <a:gd name="connsiteX2" fmla="*/ 141151 w 141151"/>
              <a:gd name="connsiteY2" fmla="*/ 121682 h 121682"/>
              <a:gd name="connsiteX3" fmla="*/ 0 w 141151"/>
              <a:gd name="connsiteY3" fmla="*/ 121682 h 121682"/>
              <a:gd name="connsiteX0" fmla="*/ 0 w 141151"/>
              <a:gd name="connsiteY0" fmla="*/ 121682 h 121682"/>
              <a:gd name="connsiteX1" fmla="*/ 70576 w 141151"/>
              <a:gd name="connsiteY1" fmla="*/ 0 h 121682"/>
              <a:gd name="connsiteX2" fmla="*/ 141151 w 141151"/>
              <a:gd name="connsiteY2" fmla="*/ 121682 h 121682"/>
              <a:gd name="connsiteX3" fmla="*/ 0 w 141151"/>
              <a:gd name="connsiteY3" fmla="*/ 121682 h 121682"/>
              <a:gd name="connsiteX0" fmla="*/ 0 w 141151"/>
              <a:gd name="connsiteY0" fmla="*/ 121682 h 121682"/>
              <a:gd name="connsiteX1" fmla="*/ 70576 w 141151"/>
              <a:gd name="connsiteY1" fmla="*/ 0 h 121682"/>
              <a:gd name="connsiteX2" fmla="*/ 141151 w 141151"/>
              <a:gd name="connsiteY2" fmla="*/ 121682 h 121682"/>
              <a:gd name="connsiteX3" fmla="*/ 0 w 141151"/>
              <a:gd name="connsiteY3" fmla="*/ 121682 h 121682"/>
              <a:gd name="connsiteX0" fmla="*/ 0 w 141151"/>
              <a:gd name="connsiteY0" fmla="*/ 121682 h 121682"/>
              <a:gd name="connsiteX1" fmla="*/ 70576 w 141151"/>
              <a:gd name="connsiteY1" fmla="*/ 0 h 121682"/>
              <a:gd name="connsiteX2" fmla="*/ 141151 w 141151"/>
              <a:gd name="connsiteY2" fmla="*/ 121682 h 121682"/>
              <a:gd name="connsiteX3" fmla="*/ 0 w 141151"/>
              <a:gd name="connsiteY3" fmla="*/ 121682 h 121682"/>
              <a:gd name="connsiteX0" fmla="*/ 0 w 141151"/>
              <a:gd name="connsiteY0" fmla="*/ 121682 h 121682"/>
              <a:gd name="connsiteX1" fmla="*/ 70576 w 141151"/>
              <a:gd name="connsiteY1" fmla="*/ 0 h 121682"/>
              <a:gd name="connsiteX2" fmla="*/ 141151 w 141151"/>
              <a:gd name="connsiteY2" fmla="*/ 121682 h 121682"/>
              <a:gd name="connsiteX3" fmla="*/ 0 w 141151"/>
              <a:gd name="connsiteY3" fmla="*/ 121682 h 121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151" h="121682">
                <a:moveTo>
                  <a:pt x="0" y="121682"/>
                </a:moveTo>
                <a:cubicBezTo>
                  <a:pt x="23525" y="81121"/>
                  <a:pt x="18476" y="21511"/>
                  <a:pt x="70576" y="0"/>
                </a:cubicBezTo>
                <a:cubicBezTo>
                  <a:pt x="127439" y="40561"/>
                  <a:pt x="117626" y="81121"/>
                  <a:pt x="141151" y="121682"/>
                </a:cubicBezTo>
                <a:cubicBezTo>
                  <a:pt x="79813" y="93107"/>
                  <a:pt x="61337" y="97870"/>
                  <a:pt x="0" y="1216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任意多边形 323"/>
          <p:cNvSpPr/>
          <p:nvPr/>
        </p:nvSpPr>
        <p:spPr>
          <a:xfrm flipH="1">
            <a:off x="2151711" y="4603753"/>
            <a:ext cx="293450" cy="291200"/>
          </a:xfrm>
          <a:custGeom>
            <a:avLst/>
            <a:gdLst>
              <a:gd name="connsiteX0" fmla="*/ 146176 w 293450"/>
              <a:gd name="connsiteY0" fmla="*/ 0 h 291200"/>
              <a:gd name="connsiteX1" fmla="*/ 170236 w 293450"/>
              <a:gd name="connsiteY1" fmla="*/ 6533 h 291200"/>
              <a:gd name="connsiteX2" fmla="*/ 194296 w 293450"/>
              <a:gd name="connsiteY2" fmla="*/ 0 h 291200"/>
              <a:gd name="connsiteX3" fmla="*/ 293450 w 293450"/>
              <a:gd name="connsiteY3" fmla="*/ 133350 h 291200"/>
              <a:gd name="connsiteX4" fmla="*/ 232891 w 293450"/>
              <a:gd name="connsiteY4" fmla="*/ 256221 h 291200"/>
              <a:gd name="connsiteX5" fmla="*/ 213977 w 293450"/>
              <a:gd name="connsiteY5" fmla="*/ 261356 h 291200"/>
              <a:gd name="connsiteX6" fmla="*/ 185256 w 293450"/>
              <a:gd name="connsiteY6" fmla="*/ 280721 h 291200"/>
              <a:gd name="connsiteX7" fmla="*/ 133350 w 293450"/>
              <a:gd name="connsiteY7" fmla="*/ 291200 h 291200"/>
              <a:gd name="connsiteX8" fmla="*/ 0 w 293450"/>
              <a:gd name="connsiteY8" fmla="*/ 157850 h 291200"/>
              <a:gd name="connsiteX9" fmla="*/ 39057 w 293450"/>
              <a:gd name="connsiteY9" fmla="*/ 63558 h 291200"/>
              <a:gd name="connsiteX10" fmla="*/ 78000 w 293450"/>
              <a:gd name="connsiteY10" fmla="*/ 37301 h 291200"/>
              <a:gd name="connsiteX11" fmla="*/ 107581 w 293450"/>
              <a:gd name="connsiteY11" fmla="*/ 10479 h 291200"/>
              <a:gd name="connsiteX12" fmla="*/ 146176 w 293450"/>
              <a:gd name="connsiteY12" fmla="*/ 0 h 29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3450" h="291200">
                <a:moveTo>
                  <a:pt x="146176" y="0"/>
                </a:moveTo>
                <a:lnTo>
                  <a:pt x="170236" y="6533"/>
                </a:lnTo>
                <a:lnTo>
                  <a:pt x="194296" y="0"/>
                </a:lnTo>
                <a:cubicBezTo>
                  <a:pt x="249057" y="0"/>
                  <a:pt x="293450" y="59703"/>
                  <a:pt x="293450" y="133350"/>
                </a:cubicBezTo>
                <a:cubicBezTo>
                  <a:pt x="293450" y="188585"/>
                  <a:pt x="268479" y="235977"/>
                  <a:pt x="232891" y="256221"/>
                </a:cubicBezTo>
                <a:lnTo>
                  <a:pt x="213977" y="261356"/>
                </a:lnTo>
                <a:lnTo>
                  <a:pt x="185256" y="280721"/>
                </a:lnTo>
                <a:cubicBezTo>
                  <a:pt x="169302" y="287469"/>
                  <a:pt x="151762" y="291200"/>
                  <a:pt x="133350" y="291200"/>
                </a:cubicBezTo>
                <a:cubicBezTo>
                  <a:pt x="59703" y="291200"/>
                  <a:pt x="0" y="231497"/>
                  <a:pt x="0" y="157850"/>
                </a:cubicBezTo>
                <a:cubicBezTo>
                  <a:pt x="0" y="121027"/>
                  <a:pt x="14926" y="87689"/>
                  <a:pt x="39057" y="63558"/>
                </a:cubicBezTo>
                <a:lnTo>
                  <a:pt x="78000" y="37301"/>
                </a:lnTo>
                <a:lnTo>
                  <a:pt x="107581" y="10479"/>
                </a:lnTo>
                <a:cubicBezTo>
                  <a:pt x="119444" y="3732"/>
                  <a:pt x="132486" y="0"/>
                  <a:pt x="1461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任意多边形 324"/>
          <p:cNvSpPr/>
          <p:nvPr/>
        </p:nvSpPr>
        <p:spPr>
          <a:xfrm flipH="1">
            <a:off x="2123571" y="4648874"/>
            <a:ext cx="279862" cy="279544"/>
          </a:xfrm>
          <a:custGeom>
            <a:avLst/>
            <a:gdLst>
              <a:gd name="connsiteX0" fmla="*/ 96136 w 279862"/>
              <a:gd name="connsiteY0" fmla="*/ 0 h 279544"/>
              <a:gd name="connsiteX1" fmla="*/ 115260 w 279862"/>
              <a:gd name="connsiteY1" fmla="*/ 3861 h 279544"/>
              <a:gd name="connsiteX2" fmla="*/ 134384 w 279862"/>
              <a:gd name="connsiteY2" fmla="*/ 0 h 279544"/>
              <a:gd name="connsiteX3" fmla="*/ 156184 w 279862"/>
              <a:gd name="connsiteY3" fmla="*/ 4401 h 279544"/>
              <a:gd name="connsiteX4" fmla="*/ 177983 w 279862"/>
              <a:gd name="connsiteY4" fmla="*/ 0 h 279544"/>
              <a:gd name="connsiteX5" fmla="*/ 253399 w 279862"/>
              <a:gd name="connsiteY5" fmla="*/ 49989 h 279544"/>
              <a:gd name="connsiteX6" fmla="*/ 258627 w 279862"/>
              <a:gd name="connsiteY6" fmla="*/ 75882 h 279544"/>
              <a:gd name="connsiteX7" fmla="*/ 273430 w 279862"/>
              <a:gd name="connsiteY7" fmla="*/ 97838 h 279544"/>
              <a:gd name="connsiteX8" fmla="*/ 279862 w 279862"/>
              <a:gd name="connsiteY8" fmla="*/ 129697 h 279544"/>
              <a:gd name="connsiteX9" fmla="*/ 277291 w 279862"/>
              <a:gd name="connsiteY9" fmla="*/ 142433 h 279544"/>
              <a:gd name="connsiteX10" fmla="*/ 279862 w 279862"/>
              <a:gd name="connsiteY10" fmla="*/ 155168 h 279544"/>
              <a:gd name="connsiteX11" fmla="*/ 255889 w 279862"/>
              <a:gd name="connsiteY11" fmla="*/ 213043 h 279544"/>
              <a:gd name="connsiteX12" fmla="*/ 235865 w 279862"/>
              <a:gd name="connsiteY12" fmla="*/ 226544 h 279544"/>
              <a:gd name="connsiteX13" fmla="*/ 211035 w 279862"/>
              <a:gd name="connsiteY13" fmla="*/ 256697 h 279544"/>
              <a:gd name="connsiteX14" fmla="*/ 165273 w 279862"/>
              <a:gd name="connsiteY14" fmla="*/ 270675 h 279544"/>
              <a:gd name="connsiteX15" fmla="*/ 135369 w 279862"/>
              <a:gd name="connsiteY15" fmla="*/ 264638 h 279544"/>
              <a:gd name="connsiteX16" fmla="*/ 123632 w 279862"/>
              <a:gd name="connsiteY16" fmla="*/ 272551 h 279544"/>
              <a:gd name="connsiteX17" fmla="*/ 88992 w 279862"/>
              <a:gd name="connsiteY17" fmla="*/ 279544 h 279544"/>
              <a:gd name="connsiteX18" fmla="*/ 0 w 279862"/>
              <a:gd name="connsiteY18" fmla="*/ 190552 h 279544"/>
              <a:gd name="connsiteX19" fmla="*/ 6993 w 279862"/>
              <a:gd name="connsiteY19" fmla="*/ 155912 h 279544"/>
              <a:gd name="connsiteX20" fmla="*/ 16680 w 279862"/>
              <a:gd name="connsiteY20" fmla="*/ 141545 h 279544"/>
              <a:gd name="connsiteX21" fmla="*/ 14288 w 279862"/>
              <a:gd name="connsiteY21" fmla="*/ 129697 h 279544"/>
              <a:gd name="connsiteX22" fmla="*/ 19118 w 279862"/>
              <a:gd name="connsiteY22" fmla="*/ 105772 h 279544"/>
              <a:gd name="connsiteX23" fmla="*/ 14288 w 279862"/>
              <a:gd name="connsiteY23" fmla="*/ 81848 h 279544"/>
              <a:gd name="connsiteX24" fmla="*/ 96136 w 279862"/>
              <a:gd name="connsiteY24" fmla="*/ 0 h 279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9862" h="279544">
                <a:moveTo>
                  <a:pt x="96136" y="0"/>
                </a:moveTo>
                <a:lnTo>
                  <a:pt x="115260" y="3861"/>
                </a:lnTo>
                <a:lnTo>
                  <a:pt x="134384" y="0"/>
                </a:lnTo>
                <a:lnTo>
                  <a:pt x="156184" y="4401"/>
                </a:lnTo>
                <a:lnTo>
                  <a:pt x="177983" y="0"/>
                </a:lnTo>
                <a:cubicBezTo>
                  <a:pt x="211885" y="0"/>
                  <a:pt x="240974" y="20613"/>
                  <a:pt x="253399" y="49989"/>
                </a:cubicBezTo>
                <a:lnTo>
                  <a:pt x="258627" y="75882"/>
                </a:lnTo>
                <a:lnTo>
                  <a:pt x="273430" y="97838"/>
                </a:lnTo>
                <a:cubicBezTo>
                  <a:pt x="277572" y="107631"/>
                  <a:pt x="279862" y="118396"/>
                  <a:pt x="279862" y="129697"/>
                </a:cubicBezTo>
                <a:lnTo>
                  <a:pt x="277291" y="142433"/>
                </a:lnTo>
                <a:lnTo>
                  <a:pt x="279862" y="155168"/>
                </a:lnTo>
                <a:cubicBezTo>
                  <a:pt x="279862" y="177770"/>
                  <a:pt x="270701" y="198232"/>
                  <a:pt x="255889" y="213043"/>
                </a:cubicBezTo>
                <a:lnTo>
                  <a:pt x="235865" y="226544"/>
                </a:lnTo>
                <a:lnTo>
                  <a:pt x="211035" y="256697"/>
                </a:lnTo>
                <a:cubicBezTo>
                  <a:pt x="197972" y="265522"/>
                  <a:pt x="182224" y="270675"/>
                  <a:pt x="165273" y="270675"/>
                </a:cubicBezTo>
                <a:lnTo>
                  <a:pt x="135369" y="264638"/>
                </a:lnTo>
                <a:lnTo>
                  <a:pt x="123632" y="272551"/>
                </a:lnTo>
                <a:cubicBezTo>
                  <a:pt x="112985" y="277054"/>
                  <a:pt x="101279" y="279544"/>
                  <a:pt x="88992" y="279544"/>
                </a:cubicBezTo>
                <a:cubicBezTo>
                  <a:pt x="39843" y="279544"/>
                  <a:pt x="0" y="239701"/>
                  <a:pt x="0" y="190552"/>
                </a:cubicBezTo>
                <a:cubicBezTo>
                  <a:pt x="0" y="178265"/>
                  <a:pt x="2490" y="166559"/>
                  <a:pt x="6993" y="155912"/>
                </a:cubicBezTo>
                <a:lnTo>
                  <a:pt x="16680" y="141545"/>
                </a:lnTo>
                <a:lnTo>
                  <a:pt x="14288" y="129697"/>
                </a:lnTo>
                <a:lnTo>
                  <a:pt x="19118" y="105772"/>
                </a:lnTo>
                <a:lnTo>
                  <a:pt x="14288" y="81848"/>
                </a:lnTo>
                <a:cubicBezTo>
                  <a:pt x="14288" y="36645"/>
                  <a:pt x="50933" y="0"/>
                  <a:pt x="96136" y="0"/>
                </a:cubicBezTo>
                <a:close/>
              </a:path>
            </a:pathLst>
          </a:custGeom>
          <a:solidFill>
            <a:srgbClr val="D8E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任意多边形 325"/>
          <p:cNvSpPr/>
          <p:nvPr/>
        </p:nvSpPr>
        <p:spPr>
          <a:xfrm rot="2188406" flipH="1">
            <a:off x="4003101" y="4435480"/>
            <a:ext cx="460532" cy="242453"/>
          </a:xfrm>
          <a:custGeom>
            <a:avLst/>
            <a:gdLst>
              <a:gd name="connsiteX0" fmla="*/ 168279 w 460532"/>
              <a:gd name="connsiteY0" fmla="*/ 5771 h 242453"/>
              <a:gd name="connsiteX1" fmla="*/ 204146 w 460532"/>
              <a:gd name="connsiteY1" fmla="*/ 78366 h 242453"/>
              <a:gd name="connsiteX2" fmla="*/ 203940 w 460532"/>
              <a:gd name="connsiteY2" fmla="*/ 79088 h 242453"/>
              <a:gd name="connsiteX3" fmla="*/ 219986 w 460532"/>
              <a:gd name="connsiteY3" fmla="*/ 80454 h 242453"/>
              <a:gd name="connsiteX4" fmla="*/ 250072 w 460532"/>
              <a:gd name="connsiteY4" fmla="*/ 90855 h 242453"/>
              <a:gd name="connsiteX5" fmla="*/ 296211 w 460532"/>
              <a:gd name="connsiteY5" fmla="*/ 127601 h 242453"/>
              <a:gd name="connsiteX6" fmla="*/ 301459 w 460532"/>
              <a:gd name="connsiteY6" fmla="*/ 154478 h 242453"/>
              <a:gd name="connsiteX7" fmla="*/ 309473 w 460532"/>
              <a:gd name="connsiteY7" fmla="*/ 141554 h 242453"/>
              <a:gd name="connsiteX8" fmla="*/ 372044 w 460532"/>
              <a:gd name="connsiteY8" fmla="*/ 124243 h 242453"/>
              <a:gd name="connsiteX9" fmla="*/ 434615 w 460532"/>
              <a:gd name="connsiteY9" fmla="*/ 141554 h 242453"/>
              <a:gd name="connsiteX10" fmla="*/ 460532 w 460532"/>
              <a:gd name="connsiteY10" fmla="*/ 183348 h 242453"/>
              <a:gd name="connsiteX11" fmla="*/ 372044 w 460532"/>
              <a:gd name="connsiteY11" fmla="*/ 242453 h 242453"/>
              <a:gd name="connsiteX12" fmla="*/ 283556 w 460532"/>
              <a:gd name="connsiteY12" fmla="*/ 183348 h 242453"/>
              <a:gd name="connsiteX13" fmla="*/ 288869 w 460532"/>
              <a:gd name="connsiteY13" fmla="*/ 174781 h 242453"/>
              <a:gd name="connsiteX14" fmla="*/ 268564 w 460532"/>
              <a:gd name="connsiteY14" fmla="*/ 185550 h 242453"/>
              <a:gd name="connsiteX15" fmla="*/ 210973 w 460532"/>
              <a:gd name="connsiteY15" fmla="*/ 172808 h 242453"/>
              <a:gd name="connsiteX16" fmla="*/ 183960 w 460532"/>
              <a:gd name="connsiteY16" fmla="*/ 155966 h 242453"/>
              <a:gd name="connsiteX17" fmla="*/ 169237 w 460532"/>
              <a:gd name="connsiteY17" fmla="*/ 140643 h 242453"/>
              <a:gd name="connsiteX18" fmla="*/ 164918 w 460532"/>
              <a:gd name="connsiteY18" fmla="*/ 145802 h 242453"/>
              <a:gd name="connsiteX19" fmla="*/ 124705 w 460532"/>
              <a:gd name="connsiteY19" fmla="*/ 159530 h 242453"/>
              <a:gd name="connsiteX20" fmla="*/ 110105 w 460532"/>
              <a:gd name="connsiteY20" fmla="*/ 156420 h 242453"/>
              <a:gd name="connsiteX21" fmla="*/ 90751 w 460532"/>
              <a:gd name="connsiteY21" fmla="*/ 169923 h 242453"/>
              <a:gd name="connsiteX22" fmla="*/ 36339 w 460532"/>
              <a:gd name="connsiteY22" fmla="*/ 170571 h 242453"/>
              <a:gd name="connsiteX23" fmla="*/ 9316 w 460532"/>
              <a:gd name="connsiteY23" fmla="*/ 66835 h 242453"/>
              <a:gd name="connsiteX24" fmla="*/ 79913 w 460532"/>
              <a:gd name="connsiteY24" fmla="*/ 16812 h 242453"/>
              <a:gd name="connsiteX25" fmla="*/ 94512 w 460532"/>
              <a:gd name="connsiteY25" fmla="*/ 19922 h 242453"/>
              <a:gd name="connsiteX26" fmla="*/ 113867 w 460532"/>
              <a:gd name="connsiteY26" fmla="*/ 6419 h 242453"/>
              <a:gd name="connsiteX27" fmla="*/ 168279 w 460532"/>
              <a:gd name="connsiteY27" fmla="*/ 5771 h 24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60532" h="242453">
                <a:moveTo>
                  <a:pt x="168279" y="5771"/>
                </a:moveTo>
                <a:cubicBezTo>
                  <a:pt x="194096" y="18088"/>
                  <a:pt x="207355" y="47292"/>
                  <a:pt x="204146" y="78366"/>
                </a:cubicBezTo>
                <a:lnTo>
                  <a:pt x="203940" y="79088"/>
                </a:lnTo>
                <a:lnTo>
                  <a:pt x="219986" y="80454"/>
                </a:lnTo>
                <a:cubicBezTo>
                  <a:pt x="229750" y="82567"/>
                  <a:pt x="239945" y="86023"/>
                  <a:pt x="250072" y="90855"/>
                </a:cubicBezTo>
                <a:cubicBezTo>
                  <a:pt x="270327" y="100518"/>
                  <a:pt x="286476" y="113853"/>
                  <a:pt x="296211" y="127601"/>
                </a:cubicBezTo>
                <a:lnTo>
                  <a:pt x="301459" y="154478"/>
                </a:lnTo>
                <a:lnTo>
                  <a:pt x="309473" y="141554"/>
                </a:lnTo>
                <a:cubicBezTo>
                  <a:pt x="325486" y="130858"/>
                  <a:pt x="347608" y="124243"/>
                  <a:pt x="372044" y="124243"/>
                </a:cubicBezTo>
                <a:cubicBezTo>
                  <a:pt x="396479" y="124243"/>
                  <a:pt x="418601" y="130858"/>
                  <a:pt x="434615" y="141554"/>
                </a:cubicBezTo>
                <a:cubicBezTo>
                  <a:pt x="450628" y="152250"/>
                  <a:pt x="460532" y="167027"/>
                  <a:pt x="460532" y="183348"/>
                </a:cubicBezTo>
                <a:cubicBezTo>
                  <a:pt x="460532" y="215991"/>
                  <a:pt x="420915" y="242453"/>
                  <a:pt x="372044" y="242453"/>
                </a:cubicBezTo>
                <a:cubicBezTo>
                  <a:pt x="323173" y="242453"/>
                  <a:pt x="283556" y="215991"/>
                  <a:pt x="283556" y="183348"/>
                </a:cubicBezTo>
                <a:lnTo>
                  <a:pt x="288869" y="174781"/>
                </a:lnTo>
                <a:lnTo>
                  <a:pt x="268564" y="185550"/>
                </a:lnTo>
                <a:cubicBezTo>
                  <a:pt x="251753" y="186633"/>
                  <a:pt x="231228" y="182471"/>
                  <a:pt x="210973" y="172808"/>
                </a:cubicBezTo>
                <a:cubicBezTo>
                  <a:pt x="200846" y="167976"/>
                  <a:pt x="191746" y="162227"/>
                  <a:pt x="183960" y="155966"/>
                </a:cubicBezTo>
                <a:lnTo>
                  <a:pt x="169237" y="140643"/>
                </a:lnTo>
                <a:lnTo>
                  <a:pt x="164918" y="145802"/>
                </a:lnTo>
                <a:cubicBezTo>
                  <a:pt x="152563" y="154406"/>
                  <a:pt x="138570" y="159249"/>
                  <a:pt x="124705" y="159530"/>
                </a:cubicBezTo>
                <a:lnTo>
                  <a:pt x="110105" y="156420"/>
                </a:lnTo>
                <a:lnTo>
                  <a:pt x="90751" y="169923"/>
                </a:lnTo>
                <a:cubicBezTo>
                  <a:pt x="73083" y="177933"/>
                  <a:pt x="53550" y="178782"/>
                  <a:pt x="36339" y="170571"/>
                </a:cubicBezTo>
                <a:cubicBezTo>
                  <a:pt x="1917" y="154148"/>
                  <a:pt x="-10182" y="107705"/>
                  <a:pt x="9316" y="66835"/>
                </a:cubicBezTo>
                <a:cubicBezTo>
                  <a:pt x="23940" y="36184"/>
                  <a:pt x="52183" y="17374"/>
                  <a:pt x="79913" y="16812"/>
                </a:cubicBezTo>
                <a:lnTo>
                  <a:pt x="94512" y="19922"/>
                </a:lnTo>
                <a:lnTo>
                  <a:pt x="113867" y="6419"/>
                </a:lnTo>
                <a:cubicBezTo>
                  <a:pt x="131535" y="-1591"/>
                  <a:pt x="151068" y="-2440"/>
                  <a:pt x="168279" y="57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任意多边形 326"/>
          <p:cNvSpPr/>
          <p:nvPr/>
        </p:nvSpPr>
        <p:spPr>
          <a:xfrm rot="658084" flipH="1">
            <a:off x="3973340" y="4548317"/>
            <a:ext cx="471876" cy="174999"/>
          </a:xfrm>
          <a:custGeom>
            <a:avLst/>
            <a:gdLst>
              <a:gd name="connsiteX0" fmla="*/ 384510 w 471876"/>
              <a:gd name="connsiteY0" fmla="*/ 0 h 174999"/>
              <a:gd name="connsiteX1" fmla="*/ 471876 w 471876"/>
              <a:gd name="connsiteY1" fmla="*/ 63372 h 174999"/>
              <a:gd name="connsiteX2" fmla="*/ 418517 w 471876"/>
              <a:gd name="connsiteY2" fmla="*/ 121764 h 174999"/>
              <a:gd name="connsiteX3" fmla="*/ 396782 w 471876"/>
              <a:gd name="connsiteY3" fmla="*/ 124947 h 174999"/>
              <a:gd name="connsiteX4" fmla="*/ 395937 w 471876"/>
              <a:gd name="connsiteY4" fmla="*/ 126426 h 174999"/>
              <a:gd name="connsiteX5" fmla="*/ 334160 w 471876"/>
              <a:gd name="connsiteY5" fmla="*/ 144987 h 174999"/>
              <a:gd name="connsiteX6" fmla="*/ 272383 w 471876"/>
              <a:gd name="connsiteY6" fmla="*/ 126426 h 174999"/>
              <a:gd name="connsiteX7" fmla="*/ 272000 w 471876"/>
              <a:gd name="connsiteY7" fmla="*/ 125755 h 174999"/>
              <a:gd name="connsiteX8" fmla="*/ 266098 w 471876"/>
              <a:gd name="connsiteY8" fmla="*/ 140005 h 174999"/>
              <a:gd name="connsiteX9" fmla="*/ 221287 w 471876"/>
              <a:gd name="connsiteY9" fmla="*/ 158566 h 174999"/>
              <a:gd name="connsiteX10" fmla="*/ 214169 w 471876"/>
              <a:gd name="connsiteY10" fmla="*/ 157129 h 174999"/>
              <a:gd name="connsiteX11" fmla="*/ 195051 w 471876"/>
              <a:gd name="connsiteY11" fmla="*/ 170019 h 174999"/>
              <a:gd name="connsiteX12" fmla="*/ 170384 w 471876"/>
              <a:gd name="connsiteY12" fmla="*/ 174999 h 174999"/>
              <a:gd name="connsiteX13" fmla="*/ 125573 w 471876"/>
              <a:gd name="connsiteY13" fmla="*/ 156438 h 174999"/>
              <a:gd name="connsiteX14" fmla="*/ 112865 w 471876"/>
              <a:gd name="connsiteY14" fmla="*/ 125758 h 174999"/>
              <a:gd name="connsiteX15" fmla="*/ 108183 w 471876"/>
              <a:gd name="connsiteY15" fmla="*/ 137062 h 174999"/>
              <a:gd name="connsiteX16" fmla="*/ 63372 w 471876"/>
              <a:gd name="connsiteY16" fmla="*/ 155623 h 174999"/>
              <a:gd name="connsiteX17" fmla="*/ 0 w 471876"/>
              <a:gd name="connsiteY17" fmla="*/ 92251 h 174999"/>
              <a:gd name="connsiteX18" fmla="*/ 63372 w 471876"/>
              <a:gd name="connsiteY18" fmla="*/ 28879 h 174999"/>
              <a:gd name="connsiteX19" fmla="*/ 108183 w 471876"/>
              <a:gd name="connsiteY19" fmla="*/ 47441 h 174999"/>
              <a:gd name="connsiteX20" fmla="*/ 120891 w 471876"/>
              <a:gd name="connsiteY20" fmla="*/ 78121 h 174999"/>
              <a:gd name="connsiteX21" fmla="*/ 125573 w 471876"/>
              <a:gd name="connsiteY21" fmla="*/ 66817 h 174999"/>
              <a:gd name="connsiteX22" fmla="*/ 170384 w 471876"/>
              <a:gd name="connsiteY22" fmla="*/ 48255 h 174999"/>
              <a:gd name="connsiteX23" fmla="*/ 177502 w 471876"/>
              <a:gd name="connsiteY23" fmla="*/ 49692 h 174999"/>
              <a:gd name="connsiteX24" fmla="*/ 196620 w 471876"/>
              <a:gd name="connsiteY24" fmla="*/ 36802 h 174999"/>
              <a:gd name="connsiteX25" fmla="*/ 221287 w 471876"/>
              <a:gd name="connsiteY25" fmla="*/ 31822 h 174999"/>
              <a:gd name="connsiteX26" fmla="*/ 245954 w 471876"/>
              <a:gd name="connsiteY26" fmla="*/ 36802 h 174999"/>
              <a:gd name="connsiteX27" fmla="*/ 265037 w 471876"/>
              <a:gd name="connsiteY27" fmla="*/ 49668 h 174999"/>
              <a:gd name="connsiteX28" fmla="*/ 272383 w 471876"/>
              <a:gd name="connsiteY28" fmla="*/ 36805 h 174999"/>
              <a:gd name="connsiteX29" fmla="*/ 300153 w 471876"/>
              <a:gd name="connsiteY29" fmla="*/ 23223 h 174999"/>
              <a:gd name="connsiteX30" fmla="*/ 321889 w 471876"/>
              <a:gd name="connsiteY30" fmla="*/ 20040 h 174999"/>
              <a:gd name="connsiteX31" fmla="*/ 322733 w 471876"/>
              <a:gd name="connsiteY31" fmla="*/ 18562 h 174999"/>
              <a:gd name="connsiteX32" fmla="*/ 384510 w 471876"/>
              <a:gd name="connsiteY32" fmla="*/ 0 h 17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71876" h="174999">
                <a:moveTo>
                  <a:pt x="384510" y="0"/>
                </a:moveTo>
                <a:cubicBezTo>
                  <a:pt x="432761" y="0"/>
                  <a:pt x="471876" y="28373"/>
                  <a:pt x="471876" y="63372"/>
                </a:cubicBezTo>
                <a:cubicBezTo>
                  <a:pt x="471876" y="89622"/>
                  <a:pt x="449874" y="112144"/>
                  <a:pt x="418517" y="121764"/>
                </a:cubicBezTo>
                <a:lnTo>
                  <a:pt x="396782" y="124947"/>
                </a:lnTo>
                <a:lnTo>
                  <a:pt x="395937" y="126426"/>
                </a:lnTo>
                <a:cubicBezTo>
                  <a:pt x="380127" y="137894"/>
                  <a:pt x="358286" y="144987"/>
                  <a:pt x="334160" y="144987"/>
                </a:cubicBezTo>
                <a:cubicBezTo>
                  <a:pt x="310035" y="144987"/>
                  <a:pt x="288193" y="137894"/>
                  <a:pt x="272383" y="126426"/>
                </a:cubicBezTo>
                <a:lnTo>
                  <a:pt x="272000" y="125755"/>
                </a:lnTo>
                <a:lnTo>
                  <a:pt x="266098" y="140005"/>
                </a:lnTo>
                <a:cubicBezTo>
                  <a:pt x="254629" y="151473"/>
                  <a:pt x="238786" y="158566"/>
                  <a:pt x="221287" y="158566"/>
                </a:cubicBezTo>
                <a:lnTo>
                  <a:pt x="214169" y="157129"/>
                </a:lnTo>
                <a:lnTo>
                  <a:pt x="195051" y="170019"/>
                </a:lnTo>
                <a:cubicBezTo>
                  <a:pt x="187469" y="173226"/>
                  <a:pt x="179134" y="174999"/>
                  <a:pt x="170384" y="174999"/>
                </a:cubicBezTo>
                <a:cubicBezTo>
                  <a:pt x="152884" y="174999"/>
                  <a:pt x="137041" y="167906"/>
                  <a:pt x="125573" y="156438"/>
                </a:cubicBezTo>
                <a:lnTo>
                  <a:pt x="112865" y="125758"/>
                </a:lnTo>
                <a:lnTo>
                  <a:pt x="108183" y="137062"/>
                </a:lnTo>
                <a:cubicBezTo>
                  <a:pt x="96714" y="148530"/>
                  <a:pt x="80871" y="155623"/>
                  <a:pt x="63372" y="155623"/>
                </a:cubicBezTo>
                <a:cubicBezTo>
                  <a:pt x="28373" y="155623"/>
                  <a:pt x="0" y="127250"/>
                  <a:pt x="0" y="92251"/>
                </a:cubicBezTo>
                <a:cubicBezTo>
                  <a:pt x="0" y="57252"/>
                  <a:pt x="28373" y="28879"/>
                  <a:pt x="63372" y="28879"/>
                </a:cubicBezTo>
                <a:cubicBezTo>
                  <a:pt x="80871" y="28879"/>
                  <a:pt x="96714" y="35972"/>
                  <a:pt x="108183" y="47441"/>
                </a:cubicBezTo>
                <a:lnTo>
                  <a:pt x="120891" y="78121"/>
                </a:lnTo>
                <a:lnTo>
                  <a:pt x="125573" y="66817"/>
                </a:lnTo>
                <a:cubicBezTo>
                  <a:pt x="137041" y="55348"/>
                  <a:pt x="152884" y="48255"/>
                  <a:pt x="170384" y="48255"/>
                </a:cubicBezTo>
                <a:lnTo>
                  <a:pt x="177502" y="49692"/>
                </a:lnTo>
                <a:lnTo>
                  <a:pt x="196620" y="36802"/>
                </a:lnTo>
                <a:cubicBezTo>
                  <a:pt x="204202" y="33595"/>
                  <a:pt x="212537" y="31822"/>
                  <a:pt x="221287" y="31822"/>
                </a:cubicBezTo>
                <a:cubicBezTo>
                  <a:pt x="230037" y="31822"/>
                  <a:pt x="238372" y="33595"/>
                  <a:pt x="245954" y="36802"/>
                </a:cubicBezTo>
                <a:lnTo>
                  <a:pt x="265037" y="49668"/>
                </a:lnTo>
                <a:lnTo>
                  <a:pt x="272383" y="36805"/>
                </a:lnTo>
                <a:cubicBezTo>
                  <a:pt x="280288" y="31070"/>
                  <a:pt x="289701" y="26430"/>
                  <a:pt x="300153" y="23223"/>
                </a:cubicBezTo>
                <a:lnTo>
                  <a:pt x="321889" y="20040"/>
                </a:lnTo>
                <a:lnTo>
                  <a:pt x="322733" y="18562"/>
                </a:lnTo>
                <a:cubicBezTo>
                  <a:pt x="338543" y="7093"/>
                  <a:pt x="360385" y="0"/>
                  <a:pt x="384510" y="0"/>
                </a:cubicBezTo>
                <a:close/>
              </a:path>
            </a:pathLst>
          </a:custGeom>
          <a:solidFill>
            <a:srgbClr val="D8E0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620051" y="3778497"/>
            <a:ext cx="384051" cy="384051"/>
          </a:xfrm>
          <a:prstGeom prst="ellipse">
            <a:avLst/>
          </a:prstGeom>
          <a:solidFill>
            <a:schemeClr val="tx1">
              <a:lumMod val="65000"/>
              <a:lumOff val="3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8" name="任意多边形 337"/>
          <p:cNvSpPr/>
          <p:nvPr/>
        </p:nvSpPr>
        <p:spPr>
          <a:xfrm>
            <a:off x="1525142" y="4166630"/>
            <a:ext cx="610562" cy="212599"/>
          </a:xfrm>
          <a:custGeom>
            <a:avLst/>
            <a:gdLst>
              <a:gd name="connsiteX0" fmla="*/ 314487 w 628974"/>
              <a:gd name="connsiteY0" fmla="*/ 0 h 219010"/>
              <a:gd name="connsiteX1" fmla="*/ 622056 w 628974"/>
              <a:gd name="connsiteY1" fmla="*/ 203174 h 219010"/>
              <a:gd name="connsiteX2" fmla="*/ 628974 w 628974"/>
              <a:gd name="connsiteY2" fmla="*/ 219010 h 219010"/>
              <a:gd name="connsiteX3" fmla="*/ 0 w 628974"/>
              <a:gd name="connsiteY3" fmla="*/ 219010 h 219010"/>
              <a:gd name="connsiteX4" fmla="*/ 6918 w 628974"/>
              <a:gd name="connsiteY4" fmla="*/ 203174 h 219010"/>
              <a:gd name="connsiteX5" fmla="*/ 314487 w 628974"/>
              <a:gd name="connsiteY5" fmla="*/ 0 h 219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8974" h="219010">
                <a:moveTo>
                  <a:pt x="314487" y="0"/>
                </a:moveTo>
                <a:cubicBezTo>
                  <a:pt x="442519" y="0"/>
                  <a:pt x="555400" y="80594"/>
                  <a:pt x="622056" y="203174"/>
                </a:cubicBezTo>
                <a:lnTo>
                  <a:pt x="628974" y="219010"/>
                </a:lnTo>
                <a:lnTo>
                  <a:pt x="0" y="219010"/>
                </a:lnTo>
                <a:lnTo>
                  <a:pt x="6918" y="203174"/>
                </a:lnTo>
                <a:cubicBezTo>
                  <a:pt x="73575" y="80594"/>
                  <a:pt x="186455" y="0"/>
                  <a:pt x="31448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5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22</cp:revision>
  <dcterms:created xsi:type="dcterms:W3CDTF">2014-12-07T10:01:52Z</dcterms:created>
  <dcterms:modified xsi:type="dcterms:W3CDTF">2015-05-17T05:23:15Z</dcterms:modified>
</cp:coreProperties>
</file>