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notesMasterIdLst>
    <p:notesMasterId r:id="rId21"/>
  </p:notesMasterIdLst>
  <p:sldIdLst>
    <p:sldId id="256" r:id="rId4"/>
    <p:sldId id="258" r:id="rId5"/>
    <p:sldId id="257" r:id="rId6"/>
    <p:sldId id="260" r:id="rId7"/>
    <p:sldId id="259" r:id="rId8"/>
    <p:sldId id="265" r:id="rId9"/>
    <p:sldId id="264" r:id="rId10"/>
    <p:sldId id="270" r:id="rId11"/>
    <p:sldId id="262" r:id="rId12"/>
    <p:sldId id="263" r:id="rId13"/>
    <p:sldId id="266" r:id="rId14"/>
    <p:sldId id="267" r:id="rId15"/>
    <p:sldId id="268" r:id="rId16"/>
    <p:sldId id="269" r:id="rId17"/>
    <p:sldId id="261" r:id="rId18"/>
    <p:sldId id="271" r:id="rId19"/>
    <p:sldId id="272" r:id="rId20"/>
  </p:sldIdLst>
  <p:sldSz cx="9144000" cy="5143500" type="screen16x9"/>
  <p:notesSz cx="6858000" cy="9144000"/>
  <p:embeddedFontLst>
    <p:embeddedFont>
      <p:font typeface="方正粗宋简体" panose="03000509000000000000" pitchFamily="65" charset="-122"/>
      <p:regular r:id="rId22"/>
    </p:embeddedFont>
    <p:embeddedFont>
      <p:font typeface="迷你简粗倩" panose="03000509000000000000" pitchFamily="65" charset="-122"/>
      <p:regular r:id="rId23"/>
    </p:embeddedFont>
    <p:embeddedFont>
      <p:font typeface="Meiryo" panose="020B0604030504040204" pitchFamily="34" charset="-128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华文细黑" panose="02010600040101010101" pitchFamily="2" charset="-122"/>
      <p:regular r:id="rId30"/>
    </p:embeddedFont>
    <p:embeddedFont>
      <p:font typeface="迷你简雪君" panose="02010600030101010101" charset="-122"/>
      <p:regular r:id="rId31"/>
    </p:embeddedFont>
    <p:embeddedFont>
      <p:font typeface="华文行楷" panose="02010800040101010101" pitchFamily="2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微软雅黑" panose="020B0503020204020204" pitchFamily="34" charset="-122"/>
      <p:regular r:id="rId37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ABC32"/>
    <a:srgbClr val="82C836"/>
    <a:srgbClr val="BEE395"/>
    <a:srgbClr val="00C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8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0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801054933290241"/>
          <c:y val="0.14058595800524937"/>
          <c:w val="0.65621309055118116"/>
          <c:h val="0.70012696850393696"/>
        </c:manualLayout>
      </c:layout>
      <c:area3D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Sheet1!$A$2:$A$6</c:f>
              <c:strCache>
                <c:ptCount val="5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2D050">
                <a:alpha val="32000"/>
              </a:srgbClr>
            </a:solidFill>
          </c:spPr>
          <c:cat>
            <c:strRef>
              <c:f>Sheet1!$A$2:$A$6</c:f>
              <c:strCache>
                <c:ptCount val="5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5085664"/>
        <c:axId val="435086056"/>
        <c:axId val="0"/>
      </c:area3DChart>
      <c:catAx>
        <c:axId val="435085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华文楷体" pitchFamily="2" charset="-122"/>
                <a:ea typeface="华文楷体" pitchFamily="2" charset="-122"/>
              </a:defRPr>
            </a:pPr>
            <a:endParaRPr lang="zh-CN"/>
          </a:p>
        </c:txPr>
        <c:crossAx val="435086056"/>
        <c:crosses val="autoZero"/>
        <c:auto val="1"/>
        <c:lblAlgn val="ctr"/>
        <c:lblOffset val="100"/>
        <c:noMultiLvlLbl val="1"/>
      </c:catAx>
      <c:valAx>
        <c:axId val="435086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5085664"/>
        <c:crosses val="autoZero"/>
        <c:crossBetween val="midCat"/>
      </c:valAx>
    </c:plotArea>
    <c:legend>
      <c:legendPos val="r"/>
      <c:legendEntry>
        <c:idx val="0"/>
        <c:txPr>
          <a:bodyPr/>
          <a:lstStyle/>
          <a:p>
            <a:pPr>
              <a:defRPr lang="zh-CN" altLang="en-US" sz="1400" b="0" i="0" u="none" strike="noStrike" kern="1200" baseline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+mn-cs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400">
                <a:latin typeface="华文楷体" pitchFamily="2" charset="-122"/>
                <a:ea typeface="华文楷体" pitchFamily="2" charset="-122"/>
              </a:defRPr>
            </a:pPr>
            <a:endParaRPr lang="zh-CN"/>
          </a:p>
        </c:txPr>
      </c:legendEntry>
      <c:layout>
        <c:manualLayout>
          <c:xMode val="edge"/>
          <c:yMode val="edge"/>
          <c:x val="0.79303435981860604"/>
          <c:y val="0.68618175853018371"/>
          <c:w val="0.17524191327931635"/>
          <c:h val="0.17346998031496064"/>
        </c:manualLayout>
      </c:layout>
      <c:overlay val="0"/>
      <c:txPr>
        <a:bodyPr/>
        <a:lstStyle/>
        <a:p>
          <a:pPr>
            <a:defRPr sz="1400">
              <a:latin typeface="华文楷体" pitchFamily="2" charset="-122"/>
              <a:ea typeface="华文楷体" pitchFamily="2" charset="-122"/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47625"/>
          </c:spPr>
          <c:marker>
            <c:spPr>
              <a:solidFill>
                <a:srgbClr val="92D050"/>
              </a:solidFill>
            </c:spPr>
          </c:marker>
          <c:dPt>
            <c:idx val="2"/>
            <c:marker>
              <c:spPr>
                <a:solidFill>
                  <a:srgbClr val="92D050"/>
                </a:solidFill>
                <a:ln w="25400"/>
              </c:spPr>
            </c:marker>
            <c:bubble3D val="0"/>
          </c:dPt>
          <c:xVal>
            <c:numRef>
              <c:f>Sheet1!$A$2:$A$8</c:f>
              <c:numCache>
                <c:formatCode>General</c:formatCode>
                <c:ptCount val="7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  <c:pt idx="3">
                  <c:v>3.1</c:v>
                </c:pt>
                <c:pt idx="4">
                  <c:v>3.9</c:v>
                </c:pt>
                <c:pt idx="5">
                  <c:v>4.2</c:v>
                </c:pt>
                <c:pt idx="6">
                  <c:v>5</c:v>
                </c:pt>
              </c:numCache>
            </c:numRef>
          </c:xVal>
          <c:yVal>
            <c:numRef>
              <c:f>Sheet1!$B$2:$B$8</c:f>
              <c:numCache>
                <c:formatCode>General</c:formatCode>
                <c:ptCount val="7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  <c:pt idx="3">
                  <c:v>1.7</c:v>
                </c:pt>
                <c:pt idx="4">
                  <c:v>2.2999999999999998</c:v>
                </c:pt>
                <c:pt idx="5">
                  <c:v>3.5</c:v>
                </c:pt>
                <c:pt idx="6">
                  <c:v>2.9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5086840"/>
        <c:axId val="434907704"/>
      </c:scatterChart>
      <c:valAx>
        <c:axId val="435086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4907704"/>
        <c:crosses val="autoZero"/>
        <c:crossBetween val="midCat"/>
      </c:valAx>
      <c:valAx>
        <c:axId val="434907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5086840"/>
        <c:crosses val="autoZero"/>
        <c:crossBetween val="midCat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ABC32"/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EE395"/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5266696"/>
        <c:axId val="435267088"/>
        <c:axId val="0"/>
      </c:bar3DChart>
      <c:catAx>
        <c:axId val="435266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435267088"/>
        <c:crosses val="autoZero"/>
        <c:auto val="1"/>
        <c:lblAlgn val="ctr"/>
        <c:lblOffset val="100"/>
        <c:noMultiLvlLbl val="0"/>
      </c:catAx>
      <c:valAx>
        <c:axId val="4352670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4352666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487470669634802"/>
          <c:y val="0.54330860178835516"/>
          <c:w val="0.12671501707442159"/>
          <c:h val="0.33723198355850048"/>
        </c:manualLayout>
      </c:layout>
      <c:overlay val="0"/>
      <c:txPr>
        <a:bodyPr/>
        <a:lstStyle/>
        <a:p>
          <a:pPr>
            <a:defRPr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1A5409-9FCC-41F0-B95C-7A76DCE0FFB2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FE0D52-E8F0-44AE-9250-1B687BF0B7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6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FE0D52-E8F0-44AE-9250-1B687BF0B7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511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打个小广告，大家看一下上面是我的微博和微信，有兴趣的朋友可以关注一下，下面的地址是我店铺的地址：</a:t>
            </a:r>
            <a:r>
              <a:rPr lang="en-US" altLang="zh-CN" dirty="0" smtClean="0"/>
              <a:t>http://xyppt.yanj.cn</a:t>
            </a:r>
            <a:r>
              <a:rPr lang="zh-CN" altLang="en-US" dirty="0" smtClean="0"/>
              <a:t>，里面有半年时间没有更新作品了，不过最近一段一直在研究</a:t>
            </a:r>
            <a:r>
              <a:rPr lang="en-US" altLang="zh-CN" dirty="0" smtClean="0"/>
              <a:t>PPT</a:t>
            </a:r>
            <a:r>
              <a:rPr lang="zh-CN" altLang="en-US" dirty="0" smtClean="0"/>
              <a:t>，我想后续会出比这质量更高的作品出来。大家可以收藏一下本店铺。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最后，我们用小陆老师的一句话来结束我们的欣赏吧：</a:t>
            </a:r>
            <a:r>
              <a:rPr lang="zh-CN" altLang="en-US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设计源于生活，善于发现、收集和整理是提高自己的必备要求。分分秒秒，点点滴滴，终有一天将会发生质的变化。</a:t>
            </a:r>
          </a:p>
          <a:p>
            <a:r>
              <a:rPr lang="zh-CN" altLang="en-US" dirty="0" smtClean="0"/>
              <a:t>　　我们要从生活的点点滴滴搜集资料，尽可能的丰富自己的知识库，从而提高我们个人的审美，做更多，更好的设计出来。好，我们今天的分享就到这里。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2DDE3-5348-4FAE-A06E-73F980C6E46E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40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6203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048092" y="679452"/>
            <a:ext cx="6889807" cy="2460687"/>
            <a:chOff x="-177801" y="684213"/>
            <a:chExt cx="10882314" cy="4872038"/>
          </a:xfrm>
          <a:solidFill>
            <a:schemeClr val="tx1">
              <a:alpha val="35000"/>
            </a:schemeClr>
          </a:solidFill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6632" y="2934508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36512" y="1667054"/>
            <a:ext cx="9252520" cy="904696"/>
            <a:chOff x="0" y="2222739"/>
            <a:chExt cx="9144000" cy="1206261"/>
          </a:xfrm>
        </p:grpSpPr>
        <p:sp>
          <p:nvSpPr>
            <p:cNvPr id="13" name="矩形 12"/>
            <p:cNvSpPr/>
            <p:nvPr/>
          </p:nvSpPr>
          <p:spPr>
            <a:xfrm>
              <a:off x="0" y="2222739"/>
              <a:ext cx="9144000" cy="120626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83568" y="2222739"/>
              <a:ext cx="648072" cy="12062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0"/>
            </p:cNvCxnSpPr>
            <p:nvPr/>
          </p:nvCxnSpPr>
          <p:spPr>
            <a:xfrm>
              <a:off x="1007604" y="2222739"/>
              <a:ext cx="0" cy="1206261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0" name="建筑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59" b="49714"/>
          <a:stretch/>
        </p:blipFill>
        <p:spPr bwMode="auto">
          <a:xfrm flipH="1">
            <a:off x="32177" y="3723878"/>
            <a:ext cx="9111822" cy="113679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9097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150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726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055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49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6780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328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232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2063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197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1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39" descr="E:\2013.3.28\冲刺\冲刺-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1742" y="0"/>
            <a:ext cx="9155741" cy="514350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7984"/>
            <a:ext cx="2133600" cy="273844"/>
          </a:xfrm>
        </p:spPr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11741" y="411511"/>
            <a:ext cx="9192253" cy="59406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latin typeface="迷你简粗倩" pitchFamily="65" charset="-122"/>
                <a:ea typeface="迷你简粗倩" pitchFamily="65" charset="-122"/>
              </a:rPr>
              <a:t>        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672705" y="411511"/>
            <a:ext cx="370901" cy="594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-16634" y="4659982"/>
            <a:ext cx="9180512" cy="0"/>
          </a:xfrm>
          <a:prstGeom prst="line">
            <a:avLst/>
          </a:prstGeom>
          <a:ln w="57150">
            <a:solidFill>
              <a:srgbClr val="92D05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 userDrawn="1"/>
        </p:nvSpPr>
        <p:spPr>
          <a:xfrm>
            <a:off x="6660232" y="4659982"/>
            <a:ext cx="1843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迷你简雪君" pitchFamily="2" charset="-122"/>
                <a:ea typeface="迷你简雪君" pitchFamily="2" charset="-122"/>
                <a:cs typeface="+mn-cs"/>
              </a:rPr>
              <a:t>雪原</a:t>
            </a:r>
            <a:r>
              <a:rPr lang="en-US" altLang="zh-CN" sz="20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迷你简雪君" pitchFamily="2" charset="-122"/>
                <a:ea typeface="迷你简雪君" pitchFamily="2" charset="-122"/>
                <a:cs typeface="+mn-cs"/>
              </a:rPr>
              <a:t>PPT</a:t>
            </a:r>
            <a:r>
              <a:rPr lang="zh-CN" altLang="en-US" sz="20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迷你简雪君" pitchFamily="2" charset="-122"/>
                <a:ea typeface="迷你简雪君" pitchFamily="2" charset="-122"/>
                <a:cs typeface="+mn-cs"/>
              </a:rPr>
              <a:t>工作室</a:t>
            </a:r>
            <a:endParaRPr lang="zh-CN" altLang="en-US" sz="2000" kern="1200" dirty="0">
              <a:solidFill>
                <a:schemeClr val="tx1">
                  <a:lumMod val="50000"/>
                  <a:lumOff val="50000"/>
                </a:schemeClr>
              </a:solidFill>
              <a:latin typeface="迷你简雪君" pitchFamily="2" charset="-122"/>
              <a:ea typeface="迷你简雪君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666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932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6536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329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190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4477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77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2774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2553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837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456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3740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657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3878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1630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79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235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77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707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09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22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0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59C55-695B-474F-A2CE-A777F978C701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CB2C0-7DAC-4570-AC64-55CF3CE52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554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FBEE9-06A8-44FF-9355-AB0D5EB9DC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B287C-DAEE-4EA4-AC27-3715717FC70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85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419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xyppt.yanj.cn/" TargetMode="Externa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56756" y="18516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添加标题名称添加标题名称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00743" y="2931790"/>
            <a:ext cx="28424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雪君" pitchFamily="2" charset="-122"/>
                <a:ea typeface="迷你简雪君" pitchFamily="2" charset="-122"/>
              </a:rPr>
              <a:t>雪原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迷你简雪君" pitchFamily="2" charset="-122"/>
                <a:ea typeface="迷你简雪君" pitchFamily="2" charset="-122"/>
              </a:rPr>
              <a:t>PPT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迷你简雪君" pitchFamily="2" charset="-122"/>
                <a:ea typeface="迷你简雪君" pitchFamily="2" charset="-122"/>
              </a:rPr>
              <a:t>工作室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迷你简雪君" pitchFamily="2" charset="-122"/>
              <a:ea typeface="迷你简雪君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5944" y="3496028"/>
            <a:ext cx="2072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39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altLang="zh-CN" dirty="0" smtClean="0"/>
              <a:t>xyppt.yanj.cn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55017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3094" name="组合 3093"/>
          <p:cNvGrpSpPr/>
          <p:nvPr/>
        </p:nvGrpSpPr>
        <p:grpSpPr>
          <a:xfrm>
            <a:off x="4594663" y="1595518"/>
            <a:ext cx="3425190" cy="2273621"/>
            <a:chOff x="3879850" y="2125663"/>
            <a:chExt cx="1473200" cy="977901"/>
          </a:xfrm>
        </p:grpSpPr>
        <p:sp>
          <p:nvSpPr>
            <p:cNvPr id="3073" name="Rectangle 34"/>
            <p:cNvSpPr>
              <a:spLocks noChangeArrowheads="1"/>
            </p:cNvSpPr>
            <p:nvPr/>
          </p:nvSpPr>
          <p:spPr bwMode="auto">
            <a:xfrm>
              <a:off x="4592638" y="2284413"/>
              <a:ext cx="69850" cy="736600"/>
            </a:xfrm>
            <a:prstGeom prst="rect">
              <a:avLst/>
            </a:prstGeom>
            <a:solidFill>
              <a:srgbClr val="82C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5" name="Freeform 35"/>
            <p:cNvSpPr>
              <a:spLocks/>
            </p:cNvSpPr>
            <p:nvPr/>
          </p:nvSpPr>
          <p:spPr bwMode="auto">
            <a:xfrm>
              <a:off x="4310063" y="2936876"/>
              <a:ext cx="646113" cy="166688"/>
            </a:xfrm>
            <a:custGeom>
              <a:avLst/>
              <a:gdLst>
                <a:gd name="T0" fmla="*/ 813 w 813"/>
                <a:gd name="T1" fmla="*/ 210 h 210"/>
                <a:gd name="T2" fmla="*/ 808 w 813"/>
                <a:gd name="T3" fmla="*/ 188 h 210"/>
                <a:gd name="T4" fmla="*/ 800 w 813"/>
                <a:gd name="T5" fmla="*/ 167 h 210"/>
                <a:gd name="T6" fmla="*/ 788 w 813"/>
                <a:gd name="T7" fmla="*/ 148 h 210"/>
                <a:gd name="T8" fmla="*/ 773 w 813"/>
                <a:gd name="T9" fmla="*/ 128 h 210"/>
                <a:gd name="T10" fmla="*/ 755 w 813"/>
                <a:gd name="T11" fmla="*/ 110 h 210"/>
                <a:gd name="T12" fmla="*/ 734 w 813"/>
                <a:gd name="T13" fmla="*/ 92 h 210"/>
                <a:gd name="T14" fmla="*/ 711 w 813"/>
                <a:gd name="T15" fmla="*/ 76 h 210"/>
                <a:gd name="T16" fmla="*/ 685 w 813"/>
                <a:gd name="T17" fmla="*/ 61 h 210"/>
                <a:gd name="T18" fmla="*/ 656 w 813"/>
                <a:gd name="T19" fmla="*/ 47 h 210"/>
                <a:gd name="T20" fmla="*/ 626 w 813"/>
                <a:gd name="T21" fmla="*/ 36 h 210"/>
                <a:gd name="T22" fmla="*/ 592 w 813"/>
                <a:gd name="T23" fmla="*/ 25 h 210"/>
                <a:gd name="T24" fmla="*/ 559 w 813"/>
                <a:gd name="T25" fmla="*/ 16 h 210"/>
                <a:gd name="T26" fmla="*/ 522 w 813"/>
                <a:gd name="T27" fmla="*/ 9 h 210"/>
                <a:gd name="T28" fmla="*/ 485 w 813"/>
                <a:gd name="T29" fmla="*/ 5 h 210"/>
                <a:gd name="T30" fmla="*/ 446 w 813"/>
                <a:gd name="T31" fmla="*/ 1 h 210"/>
                <a:gd name="T32" fmla="*/ 407 w 813"/>
                <a:gd name="T33" fmla="*/ 0 h 210"/>
                <a:gd name="T34" fmla="*/ 366 w 813"/>
                <a:gd name="T35" fmla="*/ 1 h 210"/>
                <a:gd name="T36" fmla="*/ 328 w 813"/>
                <a:gd name="T37" fmla="*/ 5 h 210"/>
                <a:gd name="T38" fmla="*/ 290 w 813"/>
                <a:gd name="T39" fmla="*/ 9 h 210"/>
                <a:gd name="T40" fmla="*/ 255 w 813"/>
                <a:gd name="T41" fmla="*/ 16 h 210"/>
                <a:gd name="T42" fmla="*/ 220 w 813"/>
                <a:gd name="T43" fmla="*/ 25 h 210"/>
                <a:gd name="T44" fmla="*/ 188 w 813"/>
                <a:gd name="T45" fmla="*/ 36 h 210"/>
                <a:gd name="T46" fmla="*/ 157 w 813"/>
                <a:gd name="T47" fmla="*/ 47 h 210"/>
                <a:gd name="T48" fmla="*/ 128 w 813"/>
                <a:gd name="T49" fmla="*/ 61 h 210"/>
                <a:gd name="T50" fmla="*/ 103 w 813"/>
                <a:gd name="T51" fmla="*/ 76 h 210"/>
                <a:gd name="T52" fmla="*/ 78 w 813"/>
                <a:gd name="T53" fmla="*/ 92 h 210"/>
                <a:gd name="T54" fmla="*/ 58 w 813"/>
                <a:gd name="T55" fmla="*/ 110 h 210"/>
                <a:gd name="T56" fmla="*/ 39 w 813"/>
                <a:gd name="T57" fmla="*/ 128 h 210"/>
                <a:gd name="T58" fmla="*/ 24 w 813"/>
                <a:gd name="T59" fmla="*/ 148 h 210"/>
                <a:gd name="T60" fmla="*/ 13 w 813"/>
                <a:gd name="T61" fmla="*/ 167 h 210"/>
                <a:gd name="T62" fmla="*/ 5 w 813"/>
                <a:gd name="T63" fmla="*/ 188 h 210"/>
                <a:gd name="T64" fmla="*/ 0 w 813"/>
                <a:gd name="T65" fmla="*/ 210 h 210"/>
                <a:gd name="T66" fmla="*/ 813 w 813"/>
                <a:gd name="T67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3" h="210">
                  <a:moveTo>
                    <a:pt x="813" y="210"/>
                  </a:moveTo>
                  <a:lnTo>
                    <a:pt x="808" y="188"/>
                  </a:lnTo>
                  <a:lnTo>
                    <a:pt x="800" y="167"/>
                  </a:lnTo>
                  <a:lnTo>
                    <a:pt x="788" y="148"/>
                  </a:lnTo>
                  <a:lnTo>
                    <a:pt x="773" y="128"/>
                  </a:lnTo>
                  <a:lnTo>
                    <a:pt x="755" y="110"/>
                  </a:lnTo>
                  <a:lnTo>
                    <a:pt x="734" y="92"/>
                  </a:lnTo>
                  <a:lnTo>
                    <a:pt x="711" y="76"/>
                  </a:lnTo>
                  <a:lnTo>
                    <a:pt x="685" y="61"/>
                  </a:lnTo>
                  <a:lnTo>
                    <a:pt x="656" y="47"/>
                  </a:lnTo>
                  <a:lnTo>
                    <a:pt x="626" y="36"/>
                  </a:lnTo>
                  <a:lnTo>
                    <a:pt x="592" y="25"/>
                  </a:lnTo>
                  <a:lnTo>
                    <a:pt x="559" y="16"/>
                  </a:lnTo>
                  <a:lnTo>
                    <a:pt x="522" y="9"/>
                  </a:lnTo>
                  <a:lnTo>
                    <a:pt x="485" y="5"/>
                  </a:lnTo>
                  <a:lnTo>
                    <a:pt x="446" y="1"/>
                  </a:lnTo>
                  <a:lnTo>
                    <a:pt x="407" y="0"/>
                  </a:lnTo>
                  <a:lnTo>
                    <a:pt x="366" y="1"/>
                  </a:lnTo>
                  <a:lnTo>
                    <a:pt x="328" y="5"/>
                  </a:lnTo>
                  <a:lnTo>
                    <a:pt x="290" y="9"/>
                  </a:lnTo>
                  <a:lnTo>
                    <a:pt x="255" y="16"/>
                  </a:lnTo>
                  <a:lnTo>
                    <a:pt x="220" y="25"/>
                  </a:lnTo>
                  <a:lnTo>
                    <a:pt x="188" y="36"/>
                  </a:lnTo>
                  <a:lnTo>
                    <a:pt x="157" y="47"/>
                  </a:lnTo>
                  <a:lnTo>
                    <a:pt x="128" y="61"/>
                  </a:lnTo>
                  <a:lnTo>
                    <a:pt x="103" y="76"/>
                  </a:lnTo>
                  <a:lnTo>
                    <a:pt x="78" y="92"/>
                  </a:lnTo>
                  <a:lnTo>
                    <a:pt x="58" y="110"/>
                  </a:lnTo>
                  <a:lnTo>
                    <a:pt x="39" y="128"/>
                  </a:lnTo>
                  <a:lnTo>
                    <a:pt x="24" y="148"/>
                  </a:lnTo>
                  <a:lnTo>
                    <a:pt x="13" y="167"/>
                  </a:lnTo>
                  <a:lnTo>
                    <a:pt x="5" y="188"/>
                  </a:lnTo>
                  <a:lnTo>
                    <a:pt x="0" y="210"/>
                  </a:lnTo>
                  <a:lnTo>
                    <a:pt x="813" y="210"/>
                  </a:lnTo>
                  <a:close/>
                </a:path>
              </a:pathLst>
            </a:custGeom>
            <a:solidFill>
              <a:srgbClr val="82C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6" name="Freeform 36"/>
            <p:cNvSpPr>
              <a:spLocks/>
            </p:cNvSpPr>
            <p:nvPr/>
          </p:nvSpPr>
          <p:spPr bwMode="auto">
            <a:xfrm>
              <a:off x="4176713" y="2370138"/>
              <a:ext cx="136525" cy="327025"/>
            </a:xfrm>
            <a:custGeom>
              <a:avLst/>
              <a:gdLst>
                <a:gd name="T0" fmla="*/ 170 w 170"/>
                <a:gd name="T1" fmla="*/ 406 h 412"/>
                <a:gd name="T2" fmla="*/ 15 w 170"/>
                <a:gd name="T3" fmla="*/ 0 h 412"/>
                <a:gd name="T4" fmla="*/ 0 w 170"/>
                <a:gd name="T5" fmla="*/ 6 h 412"/>
                <a:gd name="T6" fmla="*/ 155 w 170"/>
                <a:gd name="T7" fmla="*/ 412 h 412"/>
                <a:gd name="T8" fmla="*/ 170 w 170"/>
                <a:gd name="T9" fmla="*/ 406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412">
                  <a:moveTo>
                    <a:pt x="170" y="406"/>
                  </a:moveTo>
                  <a:lnTo>
                    <a:pt x="15" y="0"/>
                  </a:lnTo>
                  <a:lnTo>
                    <a:pt x="0" y="6"/>
                  </a:lnTo>
                  <a:lnTo>
                    <a:pt x="155" y="412"/>
                  </a:lnTo>
                  <a:lnTo>
                    <a:pt x="170" y="40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37"/>
            <p:cNvSpPr>
              <a:spLocks/>
            </p:cNvSpPr>
            <p:nvPr/>
          </p:nvSpPr>
          <p:spPr bwMode="auto">
            <a:xfrm>
              <a:off x="4105275" y="2368550"/>
              <a:ext cx="46038" cy="352425"/>
            </a:xfrm>
            <a:custGeom>
              <a:avLst/>
              <a:gdLst>
                <a:gd name="T0" fmla="*/ 41 w 57"/>
                <a:gd name="T1" fmla="*/ 0 h 444"/>
                <a:gd name="T2" fmla="*/ 0 w 57"/>
                <a:gd name="T3" fmla="*/ 443 h 444"/>
                <a:gd name="T4" fmla="*/ 16 w 57"/>
                <a:gd name="T5" fmla="*/ 444 h 444"/>
                <a:gd name="T6" fmla="*/ 57 w 57"/>
                <a:gd name="T7" fmla="*/ 1 h 444"/>
                <a:gd name="T8" fmla="*/ 41 w 5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44">
                  <a:moveTo>
                    <a:pt x="41" y="0"/>
                  </a:moveTo>
                  <a:lnTo>
                    <a:pt x="0" y="443"/>
                  </a:lnTo>
                  <a:lnTo>
                    <a:pt x="16" y="444"/>
                  </a:lnTo>
                  <a:lnTo>
                    <a:pt x="57" y="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38"/>
            <p:cNvSpPr>
              <a:spLocks/>
            </p:cNvSpPr>
            <p:nvPr/>
          </p:nvSpPr>
          <p:spPr bwMode="auto">
            <a:xfrm>
              <a:off x="3911600" y="2378075"/>
              <a:ext cx="201613" cy="328613"/>
            </a:xfrm>
            <a:custGeom>
              <a:avLst/>
              <a:gdLst>
                <a:gd name="T0" fmla="*/ 240 w 254"/>
                <a:gd name="T1" fmla="*/ 0 h 414"/>
                <a:gd name="T2" fmla="*/ 0 w 254"/>
                <a:gd name="T3" fmla="*/ 406 h 414"/>
                <a:gd name="T4" fmla="*/ 14 w 254"/>
                <a:gd name="T5" fmla="*/ 414 h 414"/>
                <a:gd name="T6" fmla="*/ 254 w 254"/>
                <a:gd name="T7" fmla="*/ 8 h 414"/>
                <a:gd name="T8" fmla="*/ 240 w 254"/>
                <a:gd name="T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414">
                  <a:moveTo>
                    <a:pt x="240" y="0"/>
                  </a:moveTo>
                  <a:lnTo>
                    <a:pt x="0" y="406"/>
                  </a:lnTo>
                  <a:lnTo>
                    <a:pt x="14" y="414"/>
                  </a:lnTo>
                  <a:lnTo>
                    <a:pt x="254" y="8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39"/>
            <p:cNvSpPr>
              <a:spLocks/>
            </p:cNvSpPr>
            <p:nvPr/>
          </p:nvSpPr>
          <p:spPr bwMode="auto">
            <a:xfrm>
              <a:off x="4010025" y="2195513"/>
              <a:ext cx="1181100" cy="207963"/>
            </a:xfrm>
            <a:custGeom>
              <a:avLst/>
              <a:gdLst>
                <a:gd name="T0" fmla="*/ 1481 w 1489"/>
                <a:gd name="T1" fmla="*/ 0 h 263"/>
                <a:gd name="T2" fmla="*/ 1489 w 1489"/>
                <a:gd name="T3" fmla="*/ 55 h 263"/>
                <a:gd name="T4" fmla="*/ 7 w 1489"/>
                <a:gd name="T5" fmla="*/ 263 h 263"/>
                <a:gd name="T6" fmla="*/ 0 w 1489"/>
                <a:gd name="T7" fmla="*/ 208 h 263"/>
                <a:gd name="T8" fmla="*/ 1481 w 1489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9" h="263">
                  <a:moveTo>
                    <a:pt x="1481" y="0"/>
                  </a:moveTo>
                  <a:lnTo>
                    <a:pt x="1489" y="55"/>
                  </a:lnTo>
                  <a:lnTo>
                    <a:pt x="7" y="263"/>
                  </a:lnTo>
                  <a:lnTo>
                    <a:pt x="0" y="208"/>
                  </a:lnTo>
                  <a:lnTo>
                    <a:pt x="1481" y="0"/>
                  </a:lnTo>
                  <a:close/>
                </a:path>
              </a:pathLst>
            </a:custGeom>
            <a:solidFill>
              <a:srgbClr val="82C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40"/>
            <p:cNvSpPr>
              <a:spLocks/>
            </p:cNvSpPr>
            <p:nvPr/>
          </p:nvSpPr>
          <p:spPr bwMode="auto">
            <a:xfrm>
              <a:off x="4567238" y="2125663"/>
              <a:ext cx="127000" cy="125413"/>
            </a:xfrm>
            <a:custGeom>
              <a:avLst/>
              <a:gdLst>
                <a:gd name="T0" fmla="*/ 79 w 159"/>
                <a:gd name="T1" fmla="*/ 158 h 158"/>
                <a:gd name="T2" fmla="*/ 95 w 159"/>
                <a:gd name="T3" fmla="*/ 157 h 158"/>
                <a:gd name="T4" fmla="*/ 110 w 159"/>
                <a:gd name="T5" fmla="*/ 153 h 158"/>
                <a:gd name="T6" fmla="*/ 124 w 159"/>
                <a:gd name="T7" fmla="*/ 145 h 158"/>
                <a:gd name="T8" fmla="*/ 136 w 159"/>
                <a:gd name="T9" fmla="*/ 135 h 158"/>
                <a:gd name="T10" fmla="*/ 145 w 159"/>
                <a:gd name="T11" fmla="*/ 124 h 158"/>
                <a:gd name="T12" fmla="*/ 153 w 159"/>
                <a:gd name="T13" fmla="*/ 110 h 158"/>
                <a:gd name="T14" fmla="*/ 158 w 159"/>
                <a:gd name="T15" fmla="*/ 95 h 158"/>
                <a:gd name="T16" fmla="*/ 159 w 159"/>
                <a:gd name="T17" fmla="*/ 79 h 158"/>
                <a:gd name="T18" fmla="*/ 158 w 159"/>
                <a:gd name="T19" fmla="*/ 63 h 158"/>
                <a:gd name="T20" fmla="*/ 153 w 159"/>
                <a:gd name="T21" fmla="*/ 49 h 158"/>
                <a:gd name="T22" fmla="*/ 145 w 159"/>
                <a:gd name="T23" fmla="*/ 35 h 158"/>
                <a:gd name="T24" fmla="*/ 136 w 159"/>
                <a:gd name="T25" fmla="*/ 23 h 158"/>
                <a:gd name="T26" fmla="*/ 124 w 159"/>
                <a:gd name="T27" fmla="*/ 14 h 158"/>
                <a:gd name="T28" fmla="*/ 110 w 159"/>
                <a:gd name="T29" fmla="*/ 6 h 158"/>
                <a:gd name="T30" fmla="*/ 95 w 159"/>
                <a:gd name="T31" fmla="*/ 2 h 158"/>
                <a:gd name="T32" fmla="*/ 79 w 159"/>
                <a:gd name="T33" fmla="*/ 0 h 158"/>
                <a:gd name="T34" fmla="*/ 63 w 159"/>
                <a:gd name="T35" fmla="*/ 2 h 158"/>
                <a:gd name="T36" fmla="*/ 48 w 159"/>
                <a:gd name="T37" fmla="*/ 6 h 158"/>
                <a:gd name="T38" fmla="*/ 34 w 159"/>
                <a:gd name="T39" fmla="*/ 14 h 158"/>
                <a:gd name="T40" fmla="*/ 23 w 159"/>
                <a:gd name="T41" fmla="*/ 23 h 158"/>
                <a:gd name="T42" fmla="*/ 14 w 159"/>
                <a:gd name="T43" fmla="*/ 35 h 158"/>
                <a:gd name="T44" fmla="*/ 6 w 159"/>
                <a:gd name="T45" fmla="*/ 49 h 158"/>
                <a:gd name="T46" fmla="*/ 1 w 159"/>
                <a:gd name="T47" fmla="*/ 63 h 158"/>
                <a:gd name="T48" fmla="*/ 0 w 159"/>
                <a:gd name="T49" fmla="*/ 79 h 158"/>
                <a:gd name="T50" fmla="*/ 1 w 159"/>
                <a:gd name="T51" fmla="*/ 95 h 158"/>
                <a:gd name="T52" fmla="*/ 6 w 159"/>
                <a:gd name="T53" fmla="*/ 110 h 158"/>
                <a:gd name="T54" fmla="*/ 14 w 159"/>
                <a:gd name="T55" fmla="*/ 124 h 158"/>
                <a:gd name="T56" fmla="*/ 23 w 159"/>
                <a:gd name="T57" fmla="*/ 135 h 158"/>
                <a:gd name="T58" fmla="*/ 34 w 159"/>
                <a:gd name="T59" fmla="*/ 145 h 158"/>
                <a:gd name="T60" fmla="*/ 48 w 159"/>
                <a:gd name="T61" fmla="*/ 153 h 158"/>
                <a:gd name="T62" fmla="*/ 63 w 159"/>
                <a:gd name="T63" fmla="*/ 157 h 158"/>
                <a:gd name="T64" fmla="*/ 79 w 159"/>
                <a:gd name="T6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58">
                  <a:moveTo>
                    <a:pt x="79" y="158"/>
                  </a:moveTo>
                  <a:lnTo>
                    <a:pt x="95" y="157"/>
                  </a:lnTo>
                  <a:lnTo>
                    <a:pt x="110" y="153"/>
                  </a:lnTo>
                  <a:lnTo>
                    <a:pt x="124" y="145"/>
                  </a:lnTo>
                  <a:lnTo>
                    <a:pt x="136" y="135"/>
                  </a:lnTo>
                  <a:lnTo>
                    <a:pt x="145" y="124"/>
                  </a:lnTo>
                  <a:lnTo>
                    <a:pt x="153" y="110"/>
                  </a:lnTo>
                  <a:lnTo>
                    <a:pt x="158" y="95"/>
                  </a:lnTo>
                  <a:lnTo>
                    <a:pt x="159" y="79"/>
                  </a:lnTo>
                  <a:lnTo>
                    <a:pt x="158" y="63"/>
                  </a:lnTo>
                  <a:lnTo>
                    <a:pt x="153" y="49"/>
                  </a:lnTo>
                  <a:lnTo>
                    <a:pt x="145" y="35"/>
                  </a:lnTo>
                  <a:lnTo>
                    <a:pt x="136" y="23"/>
                  </a:lnTo>
                  <a:lnTo>
                    <a:pt x="124" y="14"/>
                  </a:lnTo>
                  <a:lnTo>
                    <a:pt x="110" y="6"/>
                  </a:lnTo>
                  <a:lnTo>
                    <a:pt x="95" y="2"/>
                  </a:lnTo>
                  <a:lnTo>
                    <a:pt x="79" y="0"/>
                  </a:lnTo>
                  <a:lnTo>
                    <a:pt x="63" y="2"/>
                  </a:lnTo>
                  <a:lnTo>
                    <a:pt x="48" y="6"/>
                  </a:lnTo>
                  <a:lnTo>
                    <a:pt x="34" y="14"/>
                  </a:lnTo>
                  <a:lnTo>
                    <a:pt x="23" y="23"/>
                  </a:lnTo>
                  <a:lnTo>
                    <a:pt x="14" y="35"/>
                  </a:lnTo>
                  <a:lnTo>
                    <a:pt x="6" y="49"/>
                  </a:lnTo>
                  <a:lnTo>
                    <a:pt x="1" y="63"/>
                  </a:lnTo>
                  <a:lnTo>
                    <a:pt x="0" y="79"/>
                  </a:lnTo>
                  <a:lnTo>
                    <a:pt x="1" y="95"/>
                  </a:lnTo>
                  <a:lnTo>
                    <a:pt x="6" y="110"/>
                  </a:lnTo>
                  <a:lnTo>
                    <a:pt x="14" y="124"/>
                  </a:lnTo>
                  <a:lnTo>
                    <a:pt x="23" y="135"/>
                  </a:lnTo>
                  <a:lnTo>
                    <a:pt x="34" y="145"/>
                  </a:lnTo>
                  <a:lnTo>
                    <a:pt x="48" y="153"/>
                  </a:lnTo>
                  <a:lnTo>
                    <a:pt x="63" y="157"/>
                  </a:lnTo>
                  <a:lnTo>
                    <a:pt x="79" y="158"/>
                  </a:lnTo>
                  <a:close/>
                </a:path>
              </a:pathLst>
            </a:custGeom>
            <a:solidFill>
              <a:srgbClr val="82C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41"/>
            <p:cNvSpPr>
              <a:spLocks/>
            </p:cNvSpPr>
            <p:nvPr/>
          </p:nvSpPr>
          <p:spPr bwMode="auto">
            <a:xfrm>
              <a:off x="4914900" y="2254250"/>
              <a:ext cx="138113" cy="331788"/>
            </a:xfrm>
            <a:custGeom>
              <a:avLst/>
              <a:gdLst>
                <a:gd name="T0" fmla="*/ 15 w 175"/>
                <a:gd name="T1" fmla="*/ 417 h 417"/>
                <a:gd name="T2" fmla="*/ 175 w 175"/>
                <a:gd name="T3" fmla="*/ 0 h 417"/>
                <a:gd name="T4" fmla="*/ 155 w 175"/>
                <a:gd name="T5" fmla="*/ 6 h 417"/>
                <a:gd name="T6" fmla="*/ 0 w 175"/>
                <a:gd name="T7" fmla="*/ 412 h 417"/>
                <a:gd name="T8" fmla="*/ 15 w 175"/>
                <a:gd name="T9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417">
                  <a:moveTo>
                    <a:pt x="15" y="417"/>
                  </a:moveTo>
                  <a:lnTo>
                    <a:pt x="175" y="0"/>
                  </a:lnTo>
                  <a:lnTo>
                    <a:pt x="155" y="6"/>
                  </a:lnTo>
                  <a:lnTo>
                    <a:pt x="0" y="412"/>
                  </a:lnTo>
                  <a:lnTo>
                    <a:pt x="15" y="417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42"/>
            <p:cNvSpPr>
              <a:spLocks/>
            </p:cNvSpPr>
            <p:nvPr/>
          </p:nvSpPr>
          <p:spPr bwMode="auto">
            <a:xfrm>
              <a:off x="5075238" y="2247900"/>
              <a:ext cx="47625" cy="352425"/>
            </a:xfrm>
            <a:custGeom>
              <a:avLst/>
              <a:gdLst>
                <a:gd name="T0" fmla="*/ 0 w 58"/>
                <a:gd name="T1" fmla="*/ 1 h 444"/>
                <a:gd name="T2" fmla="*/ 42 w 58"/>
                <a:gd name="T3" fmla="*/ 444 h 444"/>
                <a:gd name="T4" fmla="*/ 58 w 58"/>
                <a:gd name="T5" fmla="*/ 443 h 444"/>
                <a:gd name="T6" fmla="*/ 16 w 58"/>
                <a:gd name="T7" fmla="*/ 0 h 444"/>
                <a:gd name="T8" fmla="*/ 0 w 58"/>
                <a:gd name="T9" fmla="*/ 1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44">
                  <a:moveTo>
                    <a:pt x="0" y="1"/>
                  </a:moveTo>
                  <a:lnTo>
                    <a:pt x="42" y="444"/>
                  </a:lnTo>
                  <a:lnTo>
                    <a:pt x="58" y="443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43"/>
            <p:cNvSpPr>
              <a:spLocks/>
            </p:cNvSpPr>
            <p:nvPr/>
          </p:nvSpPr>
          <p:spPr bwMode="auto">
            <a:xfrm>
              <a:off x="5102225" y="2235200"/>
              <a:ext cx="214313" cy="350838"/>
            </a:xfrm>
            <a:custGeom>
              <a:avLst/>
              <a:gdLst>
                <a:gd name="T0" fmla="*/ 0 w 270"/>
                <a:gd name="T1" fmla="*/ 8 h 441"/>
                <a:gd name="T2" fmla="*/ 256 w 270"/>
                <a:gd name="T3" fmla="*/ 441 h 441"/>
                <a:gd name="T4" fmla="*/ 270 w 270"/>
                <a:gd name="T5" fmla="*/ 433 h 441"/>
                <a:gd name="T6" fmla="*/ 14 w 270"/>
                <a:gd name="T7" fmla="*/ 0 h 441"/>
                <a:gd name="T8" fmla="*/ 0 w 270"/>
                <a:gd name="T9" fmla="*/ 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441">
                  <a:moveTo>
                    <a:pt x="0" y="8"/>
                  </a:moveTo>
                  <a:lnTo>
                    <a:pt x="256" y="441"/>
                  </a:lnTo>
                  <a:lnTo>
                    <a:pt x="270" y="433"/>
                  </a:lnTo>
                  <a:lnTo>
                    <a:pt x="1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44"/>
            <p:cNvSpPr>
              <a:spLocks/>
            </p:cNvSpPr>
            <p:nvPr/>
          </p:nvSpPr>
          <p:spPr bwMode="auto">
            <a:xfrm>
              <a:off x="3879850" y="2689226"/>
              <a:ext cx="465138" cy="239713"/>
            </a:xfrm>
            <a:custGeom>
              <a:avLst/>
              <a:gdLst>
                <a:gd name="T0" fmla="*/ 0 w 587"/>
                <a:gd name="T1" fmla="*/ 0 h 302"/>
                <a:gd name="T2" fmla="*/ 0 w 587"/>
                <a:gd name="T3" fmla="*/ 2 h 302"/>
                <a:gd name="T4" fmla="*/ 0 w 587"/>
                <a:gd name="T5" fmla="*/ 3 h 302"/>
                <a:gd name="T6" fmla="*/ 0 w 587"/>
                <a:gd name="T7" fmla="*/ 6 h 302"/>
                <a:gd name="T8" fmla="*/ 0 w 587"/>
                <a:gd name="T9" fmla="*/ 8 h 302"/>
                <a:gd name="T10" fmla="*/ 1 w 587"/>
                <a:gd name="T11" fmla="*/ 38 h 302"/>
                <a:gd name="T12" fmla="*/ 6 w 587"/>
                <a:gd name="T13" fmla="*/ 67 h 302"/>
                <a:gd name="T14" fmla="*/ 13 w 587"/>
                <a:gd name="T15" fmla="*/ 95 h 302"/>
                <a:gd name="T16" fmla="*/ 23 w 587"/>
                <a:gd name="T17" fmla="*/ 122 h 302"/>
                <a:gd name="T18" fmla="*/ 36 w 587"/>
                <a:gd name="T19" fmla="*/ 149 h 302"/>
                <a:gd name="T20" fmla="*/ 51 w 587"/>
                <a:gd name="T21" fmla="*/ 173 h 302"/>
                <a:gd name="T22" fmla="*/ 67 w 587"/>
                <a:gd name="T23" fmla="*/ 195 h 302"/>
                <a:gd name="T24" fmla="*/ 86 w 587"/>
                <a:gd name="T25" fmla="*/ 215 h 302"/>
                <a:gd name="T26" fmla="*/ 107 w 587"/>
                <a:gd name="T27" fmla="*/ 235 h 302"/>
                <a:gd name="T28" fmla="*/ 129 w 587"/>
                <a:gd name="T29" fmla="*/ 251 h 302"/>
                <a:gd name="T30" fmla="*/ 153 w 587"/>
                <a:gd name="T31" fmla="*/ 266 h 302"/>
                <a:gd name="T32" fmla="*/ 180 w 587"/>
                <a:gd name="T33" fmla="*/ 279 h 302"/>
                <a:gd name="T34" fmla="*/ 206 w 587"/>
                <a:gd name="T35" fmla="*/ 289 h 302"/>
                <a:gd name="T36" fmla="*/ 235 w 587"/>
                <a:gd name="T37" fmla="*/ 296 h 302"/>
                <a:gd name="T38" fmla="*/ 264 w 587"/>
                <a:gd name="T39" fmla="*/ 301 h 302"/>
                <a:gd name="T40" fmla="*/ 294 w 587"/>
                <a:gd name="T41" fmla="*/ 302 h 302"/>
                <a:gd name="T42" fmla="*/ 324 w 587"/>
                <a:gd name="T43" fmla="*/ 301 h 302"/>
                <a:gd name="T44" fmla="*/ 353 w 587"/>
                <a:gd name="T45" fmla="*/ 296 h 302"/>
                <a:gd name="T46" fmla="*/ 380 w 587"/>
                <a:gd name="T47" fmla="*/ 289 h 302"/>
                <a:gd name="T48" fmla="*/ 408 w 587"/>
                <a:gd name="T49" fmla="*/ 279 h 302"/>
                <a:gd name="T50" fmla="*/ 433 w 587"/>
                <a:gd name="T51" fmla="*/ 266 h 302"/>
                <a:gd name="T52" fmla="*/ 458 w 587"/>
                <a:gd name="T53" fmla="*/ 251 h 302"/>
                <a:gd name="T54" fmla="*/ 480 w 587"/>
                <a:gd name="T55" fmla="*/ 235 h 302"/>
                <a:gd name="T56" fmla="*/ 501 w 587"/>
                <a:gd name="T57" fmla="*/ 215 h 302"/>
                <a:gd name="T58" fmla="*/ 520 w 587"/>
                <a:gd name="T59" fmla="*/ 195 h 302"/>
                <a:gd name="T60" fmla="*/ 537 w 587"/>
                <a:gd name="T61" fmla="*/ 173 h 302"/>
                <a:gd name="T62" fmla="*/ 551 w 587"/>
                <a:gd name="T63" fmla="*/ 149 h 302"/>
                <a:gd name="T64" fmla="*/ 564 w 587"/>
                <a:gd name="T65" fmla="*/ 122 h 302"/>
                <a:gd name="T66" fmla="*/ 574 w 587"/>
                <a:gd name="T67" fmla="*/ 95 h 302"/>
                <a:gd name="T68" fmla="*/ 581 w 587"/>
                <a:gd name="T69" fmla="*/ 67 h 302"/>
                <a:gd name="T70" fmla="*/ 586 w 587"/>
                <a:gd name="T71" fmla="*/ 38 h 302"/>
                <a:gd name="T72" fmla="*/ 587 w 587"/>
                <a:gd name="T73" fmla="*/ 8 h 302"/>
                <a:gd name="T74" fmla="*/ 587 w 587"/>
                <a:gd name="T75" fmla="*/ 6 h 302"/>
                <a:gd name="T76" fmla="*/ 587 w 587"/>
                <a:gd name="T77" fmla="*/ 3 h 302"/>
                <a:gd name="T78" fmla="*/ 587 w 587"/>
                <a:gd name="T79" fmla="*/ 2 h 302"/>
                <a:gd name="T80" fmla="*/ 587 w 587"/>
                <a:gd name="T81" fmla="*/ 0 h 302"/>
                <a:gd name="T82" fmla="*/ 0 w 587"/>
                <a:gd name="T8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7" h="302">
                  <a:moveTo>
                    <a:pt x="0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38"/>
                  </a:lnTo>
                  <a:lnTo>
                    <a:pt x="6" y="67"/>
                  </a:lnTo>
                  <a:lnTo>
                    <a:pt x="13" y="95"/>
                  </a:lnTo>
                  <a:lnTo>
                    <a:pt x="23" y="122"/>
                  </a:lnTo>
                  <a:lnTo>
                    <a:pt x="36" y="149"/>
                  </a:lnTo>
                  <a:lnTo>
                    <a:pt x="51" y="173"/>
                  </a:lnTo>
                  <a:lnTo>
                    <a:pt x="67" y="195"/>
                  </a:lnTo>
                  <a:lnTo>
                    <a:pt x="86" y="215"/>
                  </a:lnTo>
                  <a:lnTo>
                    <a:pt x="107" y="235"/>
                  </a:lnTo>
                  <a:lnTo>
                    <a:pt x="129" y="251"/>
                  </a:lnTo>
                  <a:lnTo>
                    <a:pt x="153" y="266"/>
                  </a:lnTo>
                  <a:lnTo>
                    <a:pt x="180" y="279"/>
                  </a:lnTo>
                  <a:lnTo>
                    <a:pt x="206" y="289"/>
                  </a:lnTo>
                  <a:lnTo>
                    <a:pt x="235" y="296"/>
                  </a:lnTo>
                  <a:lnTo>
                    <a:pt x="264" y="301"/>
                  </a:lnTo>
                  <a:lnTo>
                    <a:pt x="294" y="302"/>
                  </a:lnTo>
                  <a:lnTo>
                    <a:pt x="324" y="301"/>
                  </a:lnTo>
                  <a:lnTo>
                    <a:pt x="353" y="296"/>
                  </a:lnTo>
                  <a:lnTo>
                    <a:pt x="380" y="289"/>
                  </a:lnTo>
                  <a:lnTo>
                    <a:pt x="408" y="279"/>
                  </a:lnTo>
                  <a:lnTo>
                    <a:pt x="433" y="266"/>
                  </a:lnTo>
                  <a:lnTo>
                    <a:pt x="458" y="251"/>
                  </a:lnTo>
                  <a:lnTo>
                    <a:pt x="480" y="235"/>
                  </a:lnTo>
                  <a:lnTo>
                    <a:pt x="501" y="215"/>
                  </a:lnTo>
                  <a:lnTo>
                    <a:pt x="520" y="195"/>
                  </a:lnTo>
                  <a:lnTo>
                    <a:pt x="537" y="173"/>
                  </a:lnTo>
                  <a:lnTo>
                    <a:pt x="551" y="149"/>
                  </a:lnTo>
                  <a:lnTo>
                    <a:pt x="564" y="122"/>
                  </a:lnTo>
                  <a:lnTo>
                    <a:pt x="574" y="95"/>
                  </a:lnTo>
                  <a:lnTo>
                    <a:pt x="581" y="67"/>
                  </a:lnTo>
                  <a:lnTo>
                    <a:pt x="586" y="38"/>
                  </a:lnTo>
                  <a:lnTo>
                    <a:pt x="587" y="8"/>
                  </a:lnTo>
                  <a:lnTo>
                    <a:pt x="587" y="6"/>
                  </a:lnTo>
                  <a:lnTo>
                    <a:pt x="587" y="3"/>
                  </a:lnTo>
                  <a:lnTo>
                    <a:pt x="587" y="2"/>
                  </a:lnTo>
                  <a:lnTo>
                    <a:pt x="5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C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45"/>
            <p:cNvSpPr>
              <a:spLocks/>
            </p:cNvSpPr>
            <p:nvPr/>
          </p:nvSpPr>
          <p:spPr bwMode="auto">
            <a:xfrm>
              <a:off x="4022725" y="2730501"/>
              <a:ext cx="274638" cy="30163"/>
            </a:xfrm>
            <a:custGeom>
              <a:avLst/>
              <a:gdLst>
                <a:gd name="T0" fmla="*/ 336 w 347"/>
                <a:gd name="T1" fmla="*/ 37 h 37"/>
                <a:gd name="T2" fmla="*/ 340 w 347"/>
                <a:gd name="T3" fmla="*/ 27 h 37"/>
                <a:gd name="T4" fmla="*/ 342 w 347"/>
                <a:gd name="T5" fmla="*/ 18 h 37"/>
                <a:gd name="T6" fmla="*/ 344 w 347"/>
                <a:gd name="T7" fmla="*/ 9 h 37"/>
                <a:gd name="T8" fmla="*/ 347 w 347"/>
                <a:gd name="T9" fmla="*/ 0 h 37"/>
                <a:gd name="T10" fmla="*/ 0 w 347"/>
                <a:gd name="T11" fmla="*/ 24 h 37"/>
                <a:gd name="T12" fmla="*/ 336 w 34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37">
                  <a:moveTo>
                    <a:pt x="336" y="37"/>
                  </a:moveTo>
                  <a:lnTo>
                    <a:pt x="340" y="27"/>
                  </a:lnTo>
                  <a:lnTo>
                    <a:pt x="342" y="18"/>
                  </a:lnTo>
                  <a:lnTo>
                    <a:pt x="344" y="9"/>
                  </a:lnTo>
                  <a:lnTo>
                    <a:pt x="347" y="0"/>
                  </a:lnTo>
                  <a:lnTo>
                    <a:pt x="0" y="24"/>
                  </a:lnTo>
                  <a:lnTo>
                    <a:pt x="336" y="37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46"/>
            <p:cNvSpPr>
              <a:spLocks/>
            </p:cNvSpPr>
            <p:nvPr/>
          </p:nvSpPr>
          <p:spPr bwMode="auto">
            <a:xfrm>
              <a:off x="4024313" y="2784476"/>
              <a:ext cx="255588" cy="25400"/>
            </a:xfrm>
            <a:custGeom>
              <a:avLst/>
              <a:gdLst>
                <a:gd name="T0" fmla="*/ 303 w 322"/>
                <a:gd name="T1" fmla="*/ 33 h 33"/>
                <a:gd name="T2" fmla="*/ 308 w 322"/>
                <a:gd name="T3" fmla="*/ 25 h 33"/>
                <a:gd name="T4" fmla="*/ 314 w 322"/>
                <a:gd name="T5" fmla="*/ 17 h 33"/>
                <a:gd name="T6" fmla="*/ 318 w 322"/>
                <a:gd name="T7" fmla="*/ 8 h 33"/>
                <a:gd name="T8" fmla="*/ 322 w 322"/>
                <a:gd name="T9" fmla="*/ 0 h 33"/>
                <a:gd name="T10" fmla="*/ 0 w 322"/>
                <a:gd name="T11" fmla="*/ 23 h 33"/>
                <a:gd name="T12" fmla="*/ 303 w 322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33">
                  <a:moveTo>
                    <a:pt x="303" y="33"/>
                  </a:moveTo>
                  <a:lnTo>
                    <a:pt x="308" y="25"/>
                  </a:lnTo>
                  <a:lnTo>
                    <a:pt x="314" y="17"/>
                  </a:lnTo>
                  <a:lnTo>
                    <a:pt x="318" y="8"/>
                  </a:lnTo>
                  <a:lnTo>
                    <a:pt x="322" y="0"/>
                  </a:lnTo>
                  <a:lnTo>
                    <a:pt x="0" y="23"/>
                  </a:lnTo>
                  <a:lnTo>
                    <a:pt x="303" y="3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47"/>
            <p:cNvSpPr>
              <a:spLocks/>
            </p:cNvSpPr>
            <p:nvPr/>
          </p:nvSpPr>
          <p:spPr bwMode="auto">
            <a:xfrm>
              <a:off x="4032250" y="2838451"/>
              <a:ext cx="212725" cy="22225"/>
            </a:xfrm>
            <a:custGeom>
              <a:avLst/>
              <a:gdLst>
                <a:gd name="T0" fmla="*/ 239 w 267"/>
                <a:gd name="T1" fmla="*/ 27 h 27"/>
                <a:gd name="T2" fmla="*/ 246 w 267"/>
                <a:gd name="T3" fmla="*/ 21 h 27"/>
                <a:gd name="T4" fmla="*/ 253 w 267"/>
                <a:gd name="T5" fmla="*/ 15 h 27"/>
                <a:gd name="T6" fmla="*/ 260 w 267"/>
                <a:gd name="T7" fmla="*/ 8 h 27"/>
                <a:gd name="T8" fmla="*/ 267 w 267"/>
                <a:gd name="T9" fmla="*/ 0 h 27"/>
                <a:gd name="T10" fmla="*/ 0 w 267"/>
                <a:gd name="T11" fmla="*/ 19 h 27"/>
                <a:gd name="T12" fmla="*/ 239 w 267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27">
                  <a:moveTo>
                    <a:pt x="239" y="27"/>
                  </a:moveTo>
                  <a:lnTo>
                    <a:pt x="246" y="21"/>
                  </a:lnTo>
                  <a:lnTo>
                    <a:pt x="253" y="15"/>
                  </a:lnTo>
                  <a:lnTo>
                    <a:pt x="260" y="8"/>
                  </a:lnTo>
                  <a:lnTo>
                    <a:pt x="267" y="0"/>
                  </a:lnTo>
                  <a:lnTo>
                    <a:pt x="0" y="19"/>
                  </a:lnTo>
                  <a:lnTo>
                    <a:pt x="239" y="27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48"/>
            <p:cNvSpPr>
              <a:spLocks/>
            </p:cNvSpPr>
            <p:nvPr/>
          </p:nvSpPr>
          <p:spPr bwMode="auto">
            <a:xfrm>
              <a:off x="4886325" y="2560638"/>
              <a:ext cx="466725" cy="239713"/>
            </a:xfrm>
            <a:custGeom>
              <a:avLst/>
              <a:gdLst>
                <a:gd name="T0" fmla="*/ 1 w 589"/>
                <a:gd name="T1" fmla="*/ 0 h 302"/>
                <a:gd name="T2" fmla="*/ 1 w 589"/>
                <a:gd name="T3" fmla="*/ 2 h 302"/>
                <a:gd name="T4" fmla="*/ 1 w 589"/>
                <a:gd name="T5" fmla="*/ 5 h 302"/>
                <a:gd name="T6" fmla="*/ 0 w 589"/>
                <a:gd name="T7" fmla="*/ 6 h 302"/>
                <a:gd name="T8" fmla="*/ 0 w 589"/>
                <a:gd name="T9" fmla="*/ 8 h 302"/>
                <a:gd name="T10" fmla="*/ 1 w 589"/>
                <a:gd name="T11" fmla="*/ 38 h 302"/>
                <a:gd name="T12" fmla="*/ 6 w 589"/>
                <a:gd name="T13" fmla="*/ 67 h 302"/>
                <a:gd name="T14" fmla="*/ 14 w 589"/>
                <a:gd name="T15" fmla="*/ 96 h 302"/>
                <a:gd name="T16" fmla="*/ 23 w 589"/>
                <a:gd name="T17" fmla="*/ 122 h 302"/>
                <a:gd name="T18" fmla="*/ 36 w 589"/>
                <a:gd name="T19" fmla="*/ 149 h 302"/>
                <a:gd name="T20" fmla="*/ 51 w 589"/>
                <a:gd name="T21" fmla="*/ 173 h 302"/>
                <a:gd name="T22" fmla="*/ 68 w 589"/>
                <a:gd name="T23" fmla="*/ 195 h 302"/>
                <a:gd name="T24" fmla="*/ 86 w 589"/>
                <a:gd name="T25" fmla="*/ 216 h 302"/>
                <a:gd name="T26" fmla="*/ 107 w 589"/>
                <a:gd name="T27" fmla="*/ 235 h 302"/>
                <a:gd name="T28" fmla="*/ 130 w 589"/>
                <a:gd name="T29" fmla="*/ 252 h 302"/>
                <a:gd name="T30" fmla="*/ 154 w 589"/>
                <a:gd name="T31" fmla="*/ 267 h 302"/>
                <a:gd name="T32" fmla="*/ 181 w 589"/>
                <a:gd name="T33" fmla="*/ 279 h 302"/>
                <a:gd name="T34" fmla="*/ 207 w 589"/>
                <a:gd name="T35" fmla="*/ 290 h 302"/>
                <a:gd name="T36" fmla="*/ 236 w 589"/>
                <a:gd name="T37" fmla="*/ 297 h 302"/>
                <a:gd name="T38" fmla="*/ 265 w 589"/>
                <a:gd name="T39" fmla="*/ 301 h 302"/>
                <a:gd name="T40" fmla="*/ 295 w 589"/>
                <a:gd name="T41" fmla="*/ 302 h 302"/>
                <a:gd name="T42" fmla="*/ 325 w 589"/>
                <a:gd name="T43" fmla="*/ 301 h 302"/>
                <a:gd name="T44" fmla="*/ 354 w 589"/>
                <a:gd name="T45" fmla="*/ 297 h 302"/>
                <a:gd name="T46" fmla="*/ 383 w 589"/>
                <a:gd name="T47" fmla="*/ 290 h 302"/>
                <a:gd name="T48" fmla="*/ 409 w 589"/>
                <a:gd name="T49" fmla="*/ 279 h 302"/>
                <a:gd name="T50" fmla="*/ 436 w 589"/>
                <a:gd name="T51" fmla="*/ 267 h 302"/>
                <a:gd name="T52" fmla="*/ 460 w 589"/>
                <a:gd name="T53" fmla="*/ 252 h 302"/>
                <a:gd name="T54" fmla="*/ 482 w 589"/>
                <a:gd name="T55" fmla="*/ 235 h 302"/>
                <a:gd name="T56" fmla="*/ 502 w 589"/>
                <a:gd name="T57" fmla="*/ 216 h 302"/>
                <a:gd name="T58" fmla="*/ 522 w 589"/>
                <a:gd name="T59" fmla="*/ 195 h 302"/>
                <a:gd name="T60" fmla="*/ 538 w 589"/>
                <a:gd name="T61" fmla="*/ 173 h 302"/>
                <a:gd name="T62" fmla="*/ 553 w 589"/>
                <a:gd name="T63" fmla="*/ 149 h 302"/>
                <a:gd name="T64" fmla="*/ 566 w 589"/>
                <a:gd name="T65" fmla="*/ 122 h 302"/>
                <a:gd name="T66" fmla="*/ 576 w 589"/>
                <a:gd name="T67" fmla="*/ 96 h 302"/>
                <a:gd name="T68" fmla="*/ 583 w 589"/>
                <a:gd name="T69" fmla="*/ 67 h 302"/>
                <a:gd name="T70" fmla="*/ 588 w 589"/>
                <a:gd name="T71" fmla="*/ 38 h 302"/>
                <a:gd name="T72" fmla="*/ 589 w 589"/>
                <a:gd name="T73" fmla="*/ 8 h 302"/>
                <a:gd name="T74" fmla="*/ 589 w 589"/>
                <a:gd name="T75" fmla="*/ 6 h 302"/>
                <a:gd name="T76" fmla="*/ 589 w 589"/>
                <a:gd name="T77" fmla="*/ 5 h 302"/>
                <a:gd name="T78" fmla="*/ 589 w 589"/>
                <a:gd name="T79" fmla="*/ 2 h 302"/>
                <a:gd name="T80" fmla="*/ 589 w 589"/>
                <a:gd name="T81" fmla="*/ 0 h 302"/>
                <a:gd name="T82" fmla="*/ 1 w 589"/>
                <a:gd name="T8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9" h="302">
                  <a:moveTo>
                    <a:pt x="1" y="0"/>
                  </a:moveTo>
                  <a:lnTo>
                    <a:pt x="1" y="2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38"/>
                  </a:lnTo>
                  <a:lnTo>
                    <a:pt x="6" y="67"/>
                  </a:lnTo>
                  <a:lnTo>
                    <a:pt x="14" y="96"/>
                  </a:lnTo>
                  <a:lnTo>
                    <a:pt x="23" y="122"/>
                  </a:lnTo>
                  <a:lnTo>
                    <a:pt x="36" y="149"/>
                  </a:lnTo>
                  <a:lnTo>
                    <a:pt x="51" y="173"/>
                  </a:lnTo>
                  <a:lnTo>
                    <a:pt x="68" y="195"/>
                  </a:lnTo>
                  <a:lnTo>
                    <a:pt x="86" y="216"/>
                  </a:lnTo>
                  <a:lnTo>
                    <a:pt x="107" y="235"/>
                  </a:lnTo>
                  <a:lnTo>
                    <a:pt x="130" y="252"/>
                  </a:lnTo>
                  <a:lnTo>
                    <a:pt x="154" y="267"/>
                  </a:lnTo>
                  <a:lnTo>
                    <a:pt x="181" y="279"/>
                  </a:lnTo>
                  <a:lnTo>
                    <a:pt x="207" y="290"/>
                  </a:lnTo>
                  <a:lnTo>
                    <a:pt x="236" y="297"/>
                  </a:lnTo>
                  <a:lnTo>
                    <a:pt x="265" y="301"/>
                  </a:lnTo>
                  <a:lnTo>
                    <a:pt x="295" y="302"/>
                  </a:lnTo>
                  <a:lnTo>
                    <a:pt x="325" y="301"/>
                  </a:lnTo>
                  <a:lnTo>
                    <a:pt x="354" y="297"/>
                  </a:lnTo>
                  <a:lnTo>
                    <a:pt x="383" y="290"/>
                  </a:lnTo>
                  <a:lnTo>
                    <a:pt x="409" y="279"/>
                  </a:lnTo>
                  <a:lnTo>
                    <a:pt x="436" y="267"/>
                  </a:lnTo>
                  <a:lnTo>
                    <a:pt x="460" y="252"/>
                  </a:lnTo>
                  <a:lnTo>
                    <a:pt x="482" y="235"/>
                  </a:lnTo>
                  <a:lnTo>
                    <a:pt x="502" y="216"/>
                  </a:lnTo>
                  <a:lnTo>
                    <a:pt x="522" y="195"/>
                  </a:lnTo>
                  <a:lnTo>
                    <a:pt x="538" y="173"/>
                  </a:lnTo>
                  <a:lnTo>
                    <a:pt x="553" y="149"/>
                  </a:lnTo>
                  <a:lnTo>
                    <a:pt x="566" y="122"/>
                  </a:lnTo>
                  <a:lnTo>
                    <a:pt x="576" y="96"/>
                  </a:lnTo>
                  <a:lnTo>
                    <a:pt x="583" y="67"/>
                  </a:lnTo>
                  <a:lnTo>
                    <a:pt x="588" y="38"/>
                  </a:lnTo>
                  <a:lnTo>
                    <a:pt x="589" y="8"/>
                  </a:lnTo>
                  <a:lnTo>
                    <a:pt x="589" y="6"/>
                  </a:lnTo>
                  <a:lnTo>
                    <a:pt x="589" y="5"/>
                  </a:lnTo>
                  <a:lnTo>
                    <a:pt x="589" y="2"/>
                  </a:lnTo>
                  <a:lnTo>
                    <a:pt x="589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2C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9"/>
            <p:cNvSpPr>
              <a:spLocks/>
            </p:cNvSpPr>
            <p:nvPr/>
          </p:nvSpPr>
          <p:spPr bwMode="auto">
            <a:xfrm>
              <a:off x="5027613" y="2614613"/>
              <a:ext cx="276225" cy="26988"/>
            </a:xfrm>
            <a:custGeom>
              <a:avLst/>
              <a:gdLst>
                <a:gd name="T0" fmla="*/ 338 w 349"/>
                <a:gd name="T1" fmla="*/ 36 h 36"/>
                <a:gd name="T2" fmla="*/ 342 w 349"/>
                <a:gd name="T3" fmla="*/ 27 h 36"/>
                <a:gd name="T4" fmla="*/ 344 w 349"/>
                <a:gd name="T5" fmla="*/ 18 h 36"/>
                <a:gd name="T6" fmla="*/ 346 w 349"/>
                <a:gd name="T7" fmla="*/ 9 h 36"/>
                <a:gd name="T8" fmla="*/ 349 w 349"/>
                <a:gd name="T9" fmla="*/ 0 h 36"/>
                <a:gd name="T10" fmla="*/ 0 w 349"/>
                <a:gd name="T11" fmla="*/ 24 h 36"/>
                <a:gd name="T12" fmla="*/ 338 w 34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36">
                  <a:moveTo>
                    <a:pt x="338" y="36"/>
                  </a:moveTo>
                  <a:lnTo>
                    <a:pt x="342" y="27"/>
                  </a:lnTo>
                  <a:lnTo>
                    <a:pt x="344" y="18"/>
                  </a:lnTo>
                  <a:lnTo>
                    <a:pt x="346" y="9"/>
                  </a:lnTo>
                  <a:lnTo>
                    <a:pt x="349" y="0"/>
                  </a:lnTo>
                  <a:lnTo>
                    <a:pt x="0" y="24"/>
                  </a:lnTo>
                  <a:lnTo>
                    <a:pt x="338" y="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50"/>
            <p:cNvSpPr>
              <a:spLocks/>
            </p:cNvSpPr>
            <p:nvPr/>
          </p:nvSpPr>
          <p:spPr bwMode="auto">
            <a:xfrm>
              <a:off x="5029200" y="2667001"/>
              <a:ext cx="257175" cy="26988"/>
            </a:xfrm>
            <a:custGeom>
              <a:avLst/>
              <a:gdLst>
                <a:gd name="T0" fmla="*/ 305 w 324"/>
                <a:gd name="T1" fmla="*/ 33 h 33"/>
                <a:gd name="T2" fmla="*/ 310 w 324"/>
                <a:gd name="T3" fmla="*/ 25 h 33"/>
                <a:gd name="T4" fmla="*/ 314 w 324"/>
                <a:gd name="T5" fmla="*/ 16 h 33"/>
                <a:gd name="T6" fmla="*/ 319 w 324"/>
                <a:gd name="T7" fmla="*/ 8 h 33"/>
                <a:gd name="T8" fmla="*/ 324 w 324"/>
                <a:gd name="T9" fmla="*/ 0 h 33"/>
                <a:gd name="T10" fmla="*/ 0 w 324"/>
                <a:gd name="T11" fmla="*/ 22 h 33"/>
                <a:gd name="T12" fmla="*/ 305 w 32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33">
                  <a:moveTo>
                    <a:pt x="305" y="33"/>
                  </a:moveTo>
                  <a:lnTo>
                    <a:pt x="310" y="25"/>
                  </a:lnTo>
                  <a:lnTo>
                    <a:pt x="314" y="16"/>
                  </a:lnTo>
                  <a:lnTo>
                    <a:pt x="319" y="8"/>
                  </a:lnTo>
                  <a:lnTo>
                    <a:pt x="324" y="0"/>
                  </a:lnTo>
                  <a:lnTo>
                    <a:pt x="0" y="22"/>
                  </a:lnTo>
                  <a:lnTo>
                    <a:pt x="305" y="3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51"/>
            <p:cNvSpPr>
              <a:spLocks/>
            </p:cNvSpPr>
            <p:nvPr/>
          </p:nvSpPr>
          <p:spPr bwMode="auto">
            <a:xfrm>
              <a:off x="5038725" y="2720976"/>
              <a:ext cx="211138" cy="22225"/>
            </a:xfrm>
            <a:custGeom>
              <a:avLst/>
              <a:gdLst>
                <a:gd name="T0" fmla="*/ 240 w 268"/>
                <a:gd name="T1" fmla="*/ 28 h 28"/>
                <a:gd name="T2" fmla="*/ 248 w 268"/>
                <a:gd name="T3" fmla="*/ 21 h 28"/>
                <a:gd name="T4" fmla="*/ 255 w 268"/>
                <a:gd name="T5" fmla="*/ 14 h 28"/>
                <a:gd name="T6" fmla="*/ 262 w 268"/>
                <a:gd name="T7" fmla="*/ 7 h 28"/>
                <a:gd name="T8" fmla="*/ 268 w 268"/>
                <a:gd name="T9" fmla="*/ 0 h 28"/>
                <a:gd name="T10" fmla="*/ 0 w 268"/>
                <a:gd name="T11" fmla="*/ 18 h 28"/>
                <a:gd name="T12" fmla="*/ 240 w 26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8">
                  <a:moveTo>
                    <a:pt x="240" y="28"/>
                  </a:moveTo>
                  <a:lnTo>
                    <a:pt x="248" y="21"/>
                  </a:lnTo>
                  <a:lnTo>
                    <a:pt x="255" y="14"/>
                  </a:lnTo>
                  <a:lnTo>
                    <a:pt x="262" y="7"/>
                  </a:lnTo>
                  <a:lnTo>
                    <a:pt x="268" y="0"/>
                  </a:lnTo>
                  <a:lnTo>
                    <a:pt x="0" y="18"/>
                  </a:lnTo>
                  <a:lnTo>
                    <a:pt x="240" y="2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52"/>
            <p:cNvSpPr>
              <a:spLocks/>
            </p:cNvSpPr>
            <p:nvPr/>
          </p:nvSpPr>
          <p:spPr bwMode="auto">
            <a:xfrm>
              <a:off x="4522788" y="2989263"/>
              <a:ext cx="314325" cy="22225"/>
            </a:xfrm>
            <a:custGeom>
              <a:avLst/>
              <a:gdLst>
                <a:gd name="T0" fmla="*/ 396 w 396"/>
                <a:gd name="T1" fmla="*/ 28 h 28"/>
                <a:gd name="T2" fmla="*/ 390 w 396"/>
                <a:gd name="T3" fmla="*/ 24 h 28"/>
                <a:gd name="T4" fmla="*/ 383 w 396"/>
                <a:gd name="T5" fmla="*/ 21 h 28"/>
                <a:gd name="T6" fmla="*/ 377 w 396"/>
                <a:gd name="T7" fmla="*/ 17 h 28"/>
                <a:gd name="T8" fmla="*/ 370 w 396"/>
                <a:gd name="T9" fmla="*/ 14 h 28"/>
                <a:gd name="T10" fmla="*/ 365 w 396"/>
                <a:gd name="T11" fmla="*/ 10 h 28"/>
                <a:gd name="T12" fmla="*/ 358 w 396"/>
                <a:gd name="T13" fmla="*/ 7 h 28"/>
                <a:gd name="T14" fmla="*/ 351 w 396"/>
                <a:gd name="T15" fmla="*/ 3 h 28"/>
                <a:gd name="T16" fmla="*/ 344 w 396"/>
                <a:gd name="T17" fmla="*/ 0 h 28"/>
                <a:gd name="T18" fmla="*/ 0 w 396"/>
                <a:gd name="T19" fmla="*/ 15 h 28"/>
                <a:gd name="T20" fmla="*/ 396 w 396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6" h="28">
                  <a:moveTo>
                    <a:pt x="396" y="28"/>
                  </a:moveTo>
                  <a:lnTo>
                    <a:pt x="390" y="24"/>
                  </a:lnTo>
                  <a:lnTo>
                    <a:pt x="383" y="21"/>
                  </a:lnTo>
                  <a:lnTo>
                    <a:pt x="377" y="17"/>
                  </a:lnTo>
                  <a:lnTo>
                    <a:pt x="370" y="14"/>
                  </a:lnTo>
                  <a:lnTo>
                    <a:pt x="365" y="10"/>
                  </a:lnTo>
                  <a:lnTo>
                    <a:pt x="358" y="7"/>
                  </a:lnTo>
                  <a:lnTo>
                    <a:pt x="351" y="3"/>
                  </a:lnTo>
                  <a:lnTo>
                    <a:pt x="344" y="0"/>
                  </a:lnTo>
                  <a:lnTo>
                    <a:pt x="0" y="15"/>
                  </a:lnTo>
                  <a:lnTo>
                    <a:pt x="396" y="2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53"/>
            <p:cNvSpPr>
              <a:spLocks/>
            </p:cNvSpPr>
            <p:nvPr/>
          </p:nvSpPr>
          <p:spPr bwMode="auto">
            <a:xfrm>
              <a:off x="4552950" y="3040063"/>
              <a:ext cx="338138" cy="23813"/>
            </a:xfrm>
            <a:custGeom>
              <a:avLst/>
              <a:gdLst>
                <a:gd name="T0" fmla="*/ 427 w 427"/>
                <a:gd name="T1" fmla="*/ 31 h 31"/>
                <a:gd name="T2" fmla="*/ 421 w 427"/>
                <a:gd name="T3" fmla="*/ 23 h 31"/>
                <a:gd name="T4" fmla="*/ 415 w 427"/>
                <a:gd name="T5" fmla="*/ 15 h 31"/>
                <a:gd name="T6" fmla="*/ 408 w 427"/>
                <a:gd name="T7" fmla="*/ 7 h 31"/>
                <a:gd name="T8" fmla="*/ 400 w 427"/>
                <a:gd name="T9" fmla="*/ 0 h 31"/>
                <a:gd name="T10" fmla="*/ 0 w 427"/>
                <a:gd name="T11" fmla="*/ 16 h 31"/>
                <a:gd name="T12" fmla="*/ 427 w 427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7" h="31">
                  <a:moveTo>
                    <a:pt x="427" y="31"/>
                  </a:moveTo>
                  <a:lnTo>
                    <a:pt x="421" y="23"/>
                  </a:lnTo>
                  <a:lnTo>
                    <a:pt x="415" y="15"/>
                  </a:lnTo>
                  <a:lnTo>
                    <a:pt x="408" y="7"/>
                  </a:lnTo>
                  <a:lnTo>
                    <a:pt x="400" y="0"/>
                  </a:lnTo>
                  <a:lnTo>
                    <a:pt x="0" y="16"/>
                  </a:lnTo>
                  <a:lnTo>
                    <a:pt x="427" y="31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359006" y="1735605"/>
            <a:ext cx="26468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</p:txBody>
      </p:sp>
    </p:spTree>
    <p:extLst>
      <p:ext uri="{BB962C8B-B14F-4D97-AF65-F5344CB8AC3E}">
        <p14:creationId xmlns:p14="http://schemas.microsoft.com/office/powerpoint/2010/main" val="416979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942487060"/>
              </p:ext>
            </p:extLst>
          </p:nvPr>
        </p:nvGraphicFramePr>
        <p:xfrm>
          <a:off x="971600" y="1563638"/>
          <a:ext cx="7128792" cy="3040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857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9712" y="1419985"/>
            <a:ext cx="5256000" cy="326053"/>
            <a:chOff x="1979712" y="1419985"/>
            <a:chExt cx="5256000" cy="326053"/>
          </a:xfrm>
        </p:grpSpPr>
        <p:sp>
          <p:nvSpPr>
            <p:cNvPr id="7" name="直接连接符 6"/>
            <p:cNvSpPr/>
            <p:nvPr/>
          </p:nvSpPr>
          <p:spPr>
            <a:xfrm>
              <a:off x="1979712" y="1726160"/>
              <a:ext cx="5256000" cy="0"/>
            </a:xfrm>
            <a:prstGeom prst="line">
              <a:avLst/>
            </a:prstGeom>
            <a:ln>
              <a:solidFill>
                <a:srgbClr val="7ABC32"/>
              </a:solidFill>
              <a:prstDash val="sysDot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>
              <a:off x="1979712" y="1419985"/>
              <a:ext cx="1460322" cy="326053"/>
            </a:xfrm>
            <a:custGeom>
              <a:avLst/>
              <a:gdLst>
                <a:gd name="connsiteX0" fmla="*/ 54353 w 1460322"/>
                <a:gd name="connsiteY0" fmla="*/ 0 h 326053"/>
                <a:gd name="connsiteX1" fmla="*/ 1405969 w 1460322"/>
                <a:gd name="connsiteY1" fmla="*/ 0 h 326053"/>
                <a:gd name="connsiteX2" fmla="*/ 1460322 w 1460322"/>
                <a:gd name="connsiteY2" fmla="*/ 54353 h 326053"/>
                <a:gd name="connsiteX3" fmla="*/ 1460322 w 1460322"/>
                <a:gd name="connsiteY3" fmla="*/ 326053 h 326053"/>
                <a:gd name="connsiteX4" fmla="*/ 1460322 w 1460322"/>
                <a:gd name="connsiteY4" fmla="*/ 326053 h 326053"/>
                <a:gd name="connsiteX5" fmla="*/ 0 w 1460322"/>
                <a:gd name="connsiteY5" fmla="*/ 326053 h 326053"/>
                <a:gd name="connsiteX6" fmla="*/ 0 w 1460322"/>
                <a:gd name="connsiteY6" fmla="*/ 326053 h 326053"/>
                <a:gd name="connsiteX7" fmla="*/ 0 w 1460322"/>
                <a:gd name="connsiteY7" fmla="*/ 54353 h 326053"/>
                <a:gd name="connsiteX8" fmla="*/ 54353 w 1460322"/>
                <a:gd name="connsiteY8" fmla="*/ 0 h 32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322" h="326053">
                  <a:moveTo>
                    <a:pt x="54353" y="0"/>
                  </a:moveTo>
                  <a:lnTo>
                    <a:pt x="1405969" y="0"/>
                  </a:lnTo>
                  <a:cubicBezTo>
                    <a:pt x="1435987" y="0"/>
                    <a:pt x="1460322" y="24335"/>
                    <a:pt x="1460322" y="54353"/>
                  </a:cubicBezTo>
                  <a:lnTo>
                    <a:pt x="1460322" y="326053"/>
                  </a:lnTo>
                  <a:lnTo>
                    <a:pt x="1460322" y="326053"/>
                  </a:lnTo>
                  <a:lnTo>
                    <a:pt x="0" y="326053"/>
                  </a:lnTo>
                  <a:lnTo>
                    <a:pt x="0" y="326053"/>
                  </a:lnTo>
                  <a:lnTo>
                    <a:pt x="0" y="54353"/>
                  </a:lnTo>
                  <a:cubicBezTo>
                    <a:pt x="0" y="24335"/>
                    <a:pt x="24335" y="0"/>
                    <a:pt x="54353" y="0"/>
                  </a:cubicBezTo>
                  <a:close/>
                </a:path>
              </a:pathLst>
            </a:custGeom>
            <a:solidFill>
              <a:srgbClr val="7ABC3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399" tIns="46399" rIns="46399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9712" y="2414545"/>
            <a:ext cx="5256000" cy="326053"/>
            <a:chOff x="1979712" y="2414545"/>
            <a:chExt cx="5256000" cy="326053"/>
          </a:xfrm>
        </p:grpSpPr>
        <p:sp>
          <p:nvSpPr>
            <p:cNvPr id="6" name="直接连接符 5"/>
            <p:cNvSpPr/>
            <p:nvPr/>
          </p:nvSpPr>
          <p:spPr>
            <a:xfrm>
              <a:off x="1979712" y="2710781"/>
              <a:ext cx="5256000" cy="0"/>
            </a:xfrm>
            <a:prstGeom prst="line">
              <a:avLst/>
            </a:prstGeom>
            <a:ln>
              <a:solidFill>
                <a:srgbClr val="7ABC32"/>
              </a:solidFill>
              <a:prstDash val="sysDot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1979712" y="2414545"/>
              <a:ext cx="1460322" cy="326053"/>
            </a:xfrm>
            <a:custGeom>
              <a:avLst/>
              <a:gdLst>
                <a:gd name="connsiteX0" fmla="*/ 54353 w 1460322"/>
                <a:gd name="connsiteY0" fmla="*/ 0 h 326053"/>
                <a:gd name="connsiteX1" fmla="*/ 1405969 w 1460322"/>
                <a:gd name="connsiteY1" fmla="*/ 0 h 326053"/>
                <a:gd name="connsiteX2" fmla="*/ 1460322 w 1460322"/>
                <a:gd name="connsiteY2" fmla="*/ 54353 h 326053"/>
                <a:gd name="connsiteX3" fmla="*/ 1460322 w 1460322"/>
                <a:gd name="connsiteY3" fmla="*/ 326053 h 326053"/>
                <a:gd name="connsiteX4" fmla="*/ 1460322 w 1460322"/>
                <a:gd name="connsiteY4" fmla="*/ 326053 h 326053"/>
                <a:gd name="connsiteX5" fmla="*/ 0 w 1460322"/>
                <a:gd name="connsiteY5" fmla="*/ 326053 h 326053"/>
                <a:gd name="connsiteX6" fmla="*/ 0 w 1460322"/>
                <a:gd name="connsiteY6" fmla="*/ 326053 h 326053"/>
                <a:gd name="connsiteX7" fmla="*/ 0 w 1460322"/>
                <a:gd name="connsiteY7" fmla="*/ 54353 h 326053"/>
                <a:gd name="connsiteX8" fmla="*/ 54353 w 1460322"/>
                <a:gd name="connsiteY8" fmla="*/ 0 h 32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322" h="326053">
                  <a:moveTo>
                    <a:pt x="54353" y="0"/>
                  </a:moveTo>
                  <a:lnTo>
                    <a:pt x="1405969" y="0"/>
                  </a:lnTo>
                  <a:cubicBezTo>
                    <a:pt x="1435987" y="0"/>
                    <a:pt x="1460322" y="24335"/>
                    <a:pt x="1460322" y="54353"/>
                  </a:cubicBezTo>
                  <a:lnTo>
                    <a:pt x="1460322" y="326053"/>
                  </a:lnTo>
                  <a:lnTo>
                    <a:pt x="1460322" y="326053"/>
                  </a:lnTo>
                  <a:lnTo>
                    <a:pt x="0" y="326053"/>
                  </a:lnTo>
                  <a:lnTo>
                    <a:pt x="0" y="326053"/>
                  </a:lnTo>
                  <a:lnTo>
                    <a:pt x="0" y="54353"/>
                  </a:lnTo>
                  <a:cubicBezTo>
                    <a:pt x="0" y="24335"/>
                    <a:pt x="24335" y="0"/>
                    <a:pt x="54353" y="0"/>
                  </a:cubicBezTo>
                  <a:close/>
                </a:path>
              </a:pathLst>
            </a:custGeom>
            <a:solidFill>
              <a:srgbClr val="82C83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399" tIns="46399" rIns="46399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79711" y="3409105"/>
            <a:ext cx="5256585" cy="326053"/>
            <a:chOff x="1979711" y="3409105"/>
            <a:chExt cx="5256585" cy="326053"/>
          </a:xfrm>
        </p:grpSpPr>
        <p:sp>
          <p:nvSpPr>
            <p:cNvPr id="5" name="直接连接符 4"/>
            <p:cNvSpPr/>
            <p:nvPr/>
          </p:nvSpPr>
          <p:spPr>
            <a:xfrm>
              <a:off x="1979711" y="3705340"/>
              <a:ext cx="5256585" cy="24017"/>
            </a:xfrm>
            <a:prstGeom prst="line">
              <a:avLst/>
            </a:prstGeom>
            <a:ln>
              <a:solidFill>
                <a:srgbClr val="7ABC32"/>
              </a:solidFill>
              <a:prstDash val="sysDot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任意多边形 14"/>
            <p:cNvSpPr/>
            <p:nvPr/>
          </p:nvSpPr>
          <p:spPr>
            <a:xfrm>
              <a:off x="1979712" y="3409105"/>
              <a:ext cx="1460322" cy="326053"/>
            </a:xfrm>
            <a:custGeom>
              <a:avLst/>
              <a:gdLst>
                <a:gd name="connsiteX0" fmla="*/ 54353 w 1460322"/>
                <a:gd name="connsiteY0" fmla="*/ 0 h 326053"/>
                <a:gd name="connsiteX1" fmla="*/ 1405969 w 1460322"/>
                <a:gd name="connsiteY1" fmla="*/ 0 h 326053"/>
                <a:gd name="connsiteX2" fmla="*/ 1460322 w 1460322"/>
                <a:gd name="connsiteY2" fmla="*/ 54353 h 326053"/>
                <a:gd name="connsiteX3" fmla="*/ 1460322 w 1460322"/>
                <a:gd name="connsiteY3" fmla="*/ 326053 h 326053"/>
                <a:gd name="connsiteX4" fmla="*/ 1460322 w 1460322"/>
                <a:gd name="connsiteY4" fmla="*/ 326053 h 326053"/>
                <a:gd name="connsiteX5" fmla="*/ 0 w 1460322"/>
                <a:gd name="connsiteY5" fmla="*/ 326053 h 326053"/>
                <a:gd name="connsiteX6" fmla="*/ 0 w 1460322"/>
                <a:gd name="connsiteY6" fmla="*/ 326053 h 326053"/>
                <a:gd name="connsiteX7" fmla="*/ 0 w 1460322"/>
                <a:gd name="connsiteY7" fmla="*/ 54353 h 326053"/>
                <a:gd name="connsiteX8" fmla="*/ 54353 w 1460322"/>
                <a:gd name="connsiteY8" fmla="*/ 0 h 32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322" h="326053">
                  <a:moveTo>
                    <a:pt x="54353" y="0"/>
                  </a:moveTo>
                  <a:lnTo>
                    <a:pt x="1405969" y="0"/>
                  </a:lnTo>
                  <a:cubicBezTo>
                    <a:pt x="1435987" y="0"/>
                    <a:pt x="1460322" y="24335"/>
                    <a:pt x="1460322" y="54353"/>
                  </a:cubicBezTo>
                  <a:lnTo>
                    <a:pt x="1460322" y="326053"/>
                  </a:lnTo>
                  <a:lnTo>
                    <a:pt x="1460322" y="326053"/>
                  </a:lnTo>
                  <a:lnTo>
                    <a:pt x="0" y="326053"/>
                  </a:lnTo>
                  <a:lnTo>
                    <a:pt x="0" y="326053"/>
                  </a:lnTo>
                  <a:lnTo>
                    <a:pt x="0" y="54353"/>
                  </a:lnTo>
                  <a:cubicBezTo>
                    <a:pt x="0" y="24335"/>
                    <a:pt x="24335" y="0"/>
                    <a:pt x="54353" y="0"/>
                  </a:cubicBezTo>
                  <a:close/>
                </a:path>
              </a:pathLst>
            </a:custGeom>
            <a:solidFill>
              <a:srgbClr val="82C83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399" tIns="46399" rIns="46399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1980929" y="3749236"/>
            <a:ext cx="5255367" cy="540767"/>
          </a:xfrm>
          <a:custGeom>
            <a:avLst/>
            <a:gdLst>
              <a:gd name="connsiteX0" fmla="*/ 0 w 5616624"/>
              <a:gd name="connsiteY0" fmla="*/ 0 h 652203"/>
              <a:gd name="connsiteX1" fmla="*/ 5616624 w 5616624"/>
              <a:gd name="connsiteY1" fmla="*/ 0 h 652203"/>
              <a:gd name="connsiteX2" fmla="*/ 5616624 w 5616624"/>
              <a:gd name="connsiteY2" fmla="*/ 652203 h 652203"/>
              <a:gd name="connsiteX3" fmla="*/ 0 w 5616624"/>
              <a:gd name="connsiteY3" fmla="*/ 652203 h 652203"/>
              <a:gd name="connsiteX4" fmla="*/ 0 w 5616624"/>
              <a:gd name="connsiteY4" fmla="*/ 0 h 65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6624" h="652203">
                <a:moveTo>
                  <a:pt x="0" y="0"/>
                </a:moveTo>
                <a:lnTo>
                  <a:pt x="5616624" y="0"/>
                </a:lnTo>
                <a:lnTo>
                  <a:pt x="5616624" y="652203"/>
                </a:lnTo>
                <a:lnTo>
                  <a:pt x="0" y="6522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285750" lvl="1" indent="-285750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zh-CN" altLang="en-US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添加文字点击添加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lvl="1" indent="-285750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lvl="1" indent="-285750" algn="l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1400" kern="1200" dirty="0"/>
          </a:p>
        </p:txBody>
      </p:sp>
      <p:sp>
        <p:nvSpPr>
          <p:cNvPr id="39" name="任意多边形 38"/>
          <p:cNvSpPr/>
          <p:nvPr/>
        </p:nvSpPr>
        <p:spPr>
          <a:xfrm>
            <a:off x="1980929" y="2740598"/>
            <a:ext cx="5255367" cy="540767"/>
          </a:xfrm>
          <a:custGeom>
            <a:avLst/>
            <a:gdLst>
              <a:gd name="connsiteX0" fmla="*/ 0 w 5616624"/>
              <a:gd name="connsiteY0" fmla="*/ 0 h 652203"/>
              <a:gd name="connsiteX1" fmla="*/ 5616624 w 5616624"/>
              <a:gd name="connsiteY1" fmla="*/ 0 h 652203"/>
              <a:gd name="connsiteX2" fmla="*/ 5616624 w 5616624"/>
              <a:gd name="connsiteY2" fmla="*/ 652203 h 652203"/>
              <a:gd name="connsiteX3" fmla="*/ 0 w 5616624"/>
              <a:gd name="connsiteY3" fmla="*/ 652203 h 652203"/>
              <a:gd name="connsiteX4" fmla="*/ 0 w 5616624"/>
              <a:gd name="connsiteY4" fmla="*/ 0 h 65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6624" h="652203">
                <a:moveTo>
                  <a:pt x="0" y="0"/>
                </a:moveTo>
                <a:lnTo>
                  <a:pt x="5616624" y="0"/>
                </a:lnTo>
                <a:lnTo>
                  <a:pt x="5616624" y="652203"/>
                </a:lnTo>
                <a:lnTo>
                  <a:pt x="0" y="6522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285750" lvl="1" indent="-285750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zh-CN" alt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dirty="0"/>
          </a:p>
        </p:txBody>
      </p:sp>
      <p:sp>
        <p:nvSpPr>
          <p:cNvPr id="40" name="任意多边形 39"/>
          <p:cNvSpPr/>
          <p:nvPr/>
        </p:nvSpPr>
        <p:spPr>
          <a:xfrm>
            <a:off x="1979711" y="1746038"/>
            <a:ext cx="5256585" cy="540767"/>
          </a:xfrm>
          <a:custGeom>
            <a:avLst/>
            <a:gdLst>
              <a:gd name="connsiteX0" fmla="*/ 0 w 5616624"/>
              <a:gd name="connsiteY0" fmla="*/ 0 h 652203"/>
              <a:gd name="connsiteX1" fmla="*/ 5616624 w 5616624"/>
              <a:gd name="connsiteY1" fmla="*/ 0 h 652203"/>
              <a:gd name="connsiteX2" fmla="*/ 5616624 w 5616624"/>
              <a:gd name="connsiteY2" fmla="*/ 652203 h 652203"/>
              <a:gd name="connsiteX3" fmla="*/ 0 w 5616624"/>
              <a:gd name="connsiteY3" fmla="*/ 652203 h 652203"/>
              <a:gd name="connsiteX4" fmla="*/ 0 w 5616624"/>
              <a:gd name="connsiteY4" fmla="*/ 0 h 65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6624" h="652203">
                <a:moveTo>
                  <a:pt x="0" y="0"/>
                </a:moveTo>
                <a:lnTo>
                  <a:pt x="5616624" y="0"/>
                </a:lnTo>
                <a:lnTo>
                  <a:pt x="5616624" y="652203"/>
                </a:lnTo>
                <a:lnTo>
                  <a:pt x="0" y="6522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285750" lvl="1" indent="-285750" defTabSz="14668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zh-CN" alt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2857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971600" y="2031936"/>
            <a:ext cx="1584000" cy="518062"/>
          </a:xfrm>
          <a:prstGeom prst="chevron">
            <a:avLst>
              <a:gd name="adj" fmla="val 40000"/>
            </a:avLst>
          </a:prstGeom>
          <a:solidFill>
            <a:srgbClr val="82C836">
              <a:alpha val="7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多边形 9"/>
          <p:cNvSpPr/>
          <p:nvPr/>
        </p:nvSpPr>
        <p:spPr>
          <a:xfrm>
            <a:off x="1300213" y="2233460"/>
            <a:ext cx="1368000" cy="1778450"/>
          </a:xfrm>
          <a:custGeom>
            <a:avLst/>
            <a:gdLst>
              <a:gd name="connsiteX0" fmla="*/ 0 w 1133355"/>
              <a:gd name="connsiteY0" fmla="*/ 51806 h 518062"/>
              <a:gd name="connsiteX1" fmla="*/ 51806 w 1133355"/>
              <a:gd name="connsiteY1" fmla="*/ 0 h 518062"/>
              <a:gd name="connsiteX2" fmla="*/ 1081549 w 1133355"/>
              <a:gd name="connsiteY2" fmla="*/ 0 h 518062"/>
              <a:gd name="connsiteX3" fmla="*/ 1133355 w 1133355"/>
              <a:gd name="connsiteY3" fmla="*/ 51806 h 518062"/>
              <a:gd name="connsiteX4" fmla="*/ 1133355 w 1133355"/>
              <a:gd name="connsiteY4" fmla="*/ 466256 h 518062"/>
              <a:gd name="connsiteX5" fmla="*/ 1081549 w 1133355"/>
              <a:gd name="connsiteY5" fmla="*/ 518062 h 518062"/>
              <a:gd name="connsiteX6" fmla="*/ 51806 w 1133355"/>
              <a:gd name="connsiteY6" fmla="*/ 518062 h 518062"/>
              <a:gd name="connsiteX7" fmla="*/ 0 w 1133355"/>
              <a:gd name="connsiteY7" fmla="*/ 466256 h 518062"/>
              <a:gd name="connsiteX8" fmla="*/ 0 w 1133355"/>
              <a:gd name="connsiteY8" fmla="*/ 51806 h 51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3355" h="518062">
                <a:moveTo>
                  <a:pt x="0" y="51806"/>
                </a:moveTo>
                <a:cubicBezTo>
                  <a:pt x="0" y="23194"/>
                  <a:pt x="23194" y="0"/>
                  <a:pt x="51806" y="0"/>
                </a:cubicBezTo>
                <a:lnTo>
                  <a:pt x="1081549" y="0"/>
                </a:lnTo>
                <a:cubicBezTo>
                  <a:pt x="1110161" y="0"/>
                  <a:pt x="1133355" y="23194"/>
                  <a:pt x="1133355" y="51806"/>
                </a:cubicBezTo>
                <a:lnTo>
                  <a:pt x="1133355" y="466256"/>
                </a:lnTo>
                <a:cubicBezTo>
                  <a:pt x="1133355" y="494868"/>
                  <a:pt x="1110161" y="518062"/>
                  <a:pt x="1081549" y="518062"/>
                </a:cubicBezTo>
                <a:lnTo>
                  <a:pt x="51806" y="518062"/>
                </a:lnTo>
                <a:cubicBezTo>
                  <a:pt x="23194" y="518062"/>
                  <a:pt x="0" y="494868"/>
                  <a:pt x="0" y="466256"/>
                </a:cubicBezTo>
                <a:lnTo>
                  <a:pt x="0" y="51806"/>
                </a:lnTo>
                <a:close/>
              </a:path>
            </a:pathLst>
          </a:custGeom>
          <a:ln w="12700">
            <a:solidFill>
              <a:srgbClr val="7ABC3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6078" tIns="136078" rIns="136078" bIns="136078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</p:txBody>
      </p:sp>
      <p:sp>
        <p:nvSpPr>
          <p:cNvPr id="11" name="燕尾形 10"/>
          <p:cNvSpPr/>
          <p:nvPr/>
        </p:nvSpPr>
        <p:spPr>
          <a:xfrm>
            <a:off x="2747856" y="2031936"/>
            <a:ext cx="1584000" cy="518062"/>
          </a:xfrm>
          <a:prstGeom prst="chevron">
            <a:avLst>
              <a:gd name="adj" fmla="val 40000"/>
            </a:avLst>
          </a:prstGeom>
          <a:solidFill>
            <a:srgbClr val="82C836">
              <a:alpha val="8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任意多边形 12"/>
          <p:cNvSpPr/>
          <p:nvPr/>
        </p:nvSpPr>
        <p:spPr>
          <a:xfrm>
            <a:off x="3141149" y="2233460"/>
            <a:ext cx="1368000" cy="1778450"/>
          </a:xfrm>
          <a:custGeom>
            <a:avLst/>
            <a:gdLst>
              <a:gd name="connsiteX0" fmla="*/ 0 w 1133355"/>
              <a:gd name="connsiteY0" fmla="*/ 51806 h 518062"/>
              <a:gd name="connsiteX1" fmla="*/ 51806 w 1133355"/>
              <a:gd name="connsiteY1" fmla="*/ 0 h 518062"/>
              <a:gd name="connsiteX2" fmla="*/ 1081549 w 1133355"/>
              <a:gd name="connsiteY2" fmla="*/ 0 h 518062"/>
              <a:gd name="connsiteX3" fmla="*/ 1133355 w 1133355"/>
              <a:gd name="connsiteY3" fmla="*/ 51806 h 518062"/>
              <a:gd name="connsiteX4" fmla="*/ 1133355 w 1133355"/>
              <a:gd name="connsiteY4" fmla="*/ 466256 h 518062"/>
              <a:gd name="connsiteX5" fmla="*/ 1081549 w 1133355"/>
              <a:gd name="connsiteY5" fmla="*/ 518062 h 518062"/>
              <a:gd name="connsiteX6" fmla="*/ 51806 w 1133355"/>
              <a:gd name="connsiteY6" fmla="*/ 518062 h 518062"/>
              <a:gd name="connsiteX7" fmla="*/ 0 w 1133355"/>
              <a:gd name="connsiteY7" fmla="*/ 466256 h 518062"/>
              <a:gd name="connsiteX8" fmla="*/ 0 w 1133355"/>
              <a:gd name="connsiteY8" fmla="*/ 51806 h 51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3355" h="518062">
                <a:moveTo>
                  <a:pt x="0" y="51806"/>
                </a:moveTo>
                <a:cubicBezTo>
                  <a:pt x="0" y="23194"/>
                  <a:pt x="23194" y="0"/>
                  <a:pt x="51806" y="0"/>
                </a:cubicBezTo>
                <a:lnTo>
                  <a:pt x="1081549" y="0"/>
                </a:lnTo>
                <a:cubicBezTo>
                  <a:pt x="1110161" y="0"/>
                  <a:pt x="1133355" y="23194"/>
                  <a:pt x="1133355" y="51806"/>
                </a:cubicBezTo>
                <a:lnTo>
                  <a:pt x="1133355" y="466256"/>
                </a:lnTo>
                <a:cubicBezTo>
                  <a:pt x="1133355" y="494868"/>
                  <a:pt x="1110161" y="518062"/>
                  <a:pt x="1081549" y="518062"/>
                </a:cubicBezTo>
                <a:lnTo>
                  <a:pt x="51806" y="518062"/>
                </a:lnTo>
                <a:cubicBezTo>
                  <a:pt x="23194" y="518062"/>
                  <a:pt x="0" y="494868"/>
                  <a:pt x="0" y="466256"/>
                </a:cubicBezTo>
                <a:lnTo>
                  <a:pt x="0" y="51806"/>
                </a:lnTo>
                <a:close/>
              </a:path>
            </a:pathLst>
          </a:custGeom>
          <a:ln w="12700">
            <a:solidFill>
              <a:srgbClr val="7ABC3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6078" tIns="136078" rIns="136078" bIns="136078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</p:txBody>
      </p:sp>
      <p:sp>
        <p:nvSpPr>
          <p:cNvPr id="14" name="燕尾形 13"/>
          <p:cNvSpPr/>
          <p:nvPr/>
        </p:nvSpPr>
        <p:spPr>
          <a:xfrm>
            <a:off x="4524112" y="2031936"/>
            <a:ext cx="1584000" cy="518062"/>
          </a:xfrm>
          <a:prstGeom prst="chevron">
            <a:avLst>
              <a:gd name="adj" fmla="val 40000"/>
            </a:avLst>
          </a:prstGeom>
          <a:solidFill>
            <a:srgbClr val="82C83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任意多边形 16"/>
          <p:cNvSpPr/>
          <p:nvPr/>
        </p:nvSpPr>
        <p:spPr>
          <a:xfrm>
            <a:off x="4982085" y="2233460"/>
            <a:ext cx="1368000" cy="1778450"/>
          </a:xfrm>
          <a:custGeom>
            <a:avLst/>
            <a:gdLst>
              <a:gd name="connsiteX0" fmla="*/ 0 w 1133355"/>
              <a:gd name="connsiteY0" fmla="*/ 51806 h 518062"/>
              <a:gd name="connsiteX1" fmla="*/ 51806 w 1133355"/>
              <a:gd name="connsiteY1" fmla="*/ 0 h 518062"/>
              <a:gd name="connsiteX2" fmla="*/ 1081549 w 1133355"/>
              <a:gd name="connsiteY2" fmla="*/ 0 h 518062"/>
              <a:gd name="connsiteX3" fmla="*/ 1133355 w 1133355"/>
              <a:gd name="connsiteY3" fmla="*/ 51806 h 518062"/>
              <a:gd name="connsiteX4" fmla="*/ 1133355 w 1133355"/>
              <a:gd name="connsiteY4" fmla="*/ 466256 h 518062"/>
              <a:gd name="connsiteX5" fmla="*/ 1081549 w 1133355"/>
              <a:gd name="connsiteY5" fmla="*/ 518062 h 518062"/>
              <a:gd name="connsiteX6" fmla="*/ 51806 w 1133355"/>
              <a:gd name="connsiteY6" fmla="*/ 518062 h 518062"/>
              <a:gd name="connsiteX7" fmla="*/ 0 w 1133355"/>
              <a:gd name="connsiteY7" fmla="*/ 466256 h 518062"/>
              <a:gd name="connsiteX8" fmla="*/ 0 w 1133355"/>
              <a:gd name="connsiteY8" fmla="*/ 51806 h 51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3355" h="518062">
                <a:moveTo>
                  <a:pt x="0" y="51806"/>
                </a:moveTo>
                <a:cubicBezTo>
                  <a:pt x="0" y="23194"/>
                  <a:pt x="23194" y="0"/>
                  <a:pt x="51806" y="0"/>
                </a:cubicBezTo>
                <a:lnTo>
                  <a:pt x="1081549" y="0"/>
                </a:lnTo>
                <a:cubicBezTo>
                  <a:pt x="1110161" y="0"/>
                  <a:pt x="1133355" y="23194"/>
                  <a:pt x="1133355" y="51806"/>
                </a:cubicBezTo>
                <a:lnTo>
                  <a:pt x="1133355" y="466256"/>
                </a:lnTo>
                <a:cubicBezTo>
                  <a:pt x="1133355" y="494868"/>
                  <a:pt x="1110161" y="518062"/>
                  <a:pt x="1081549" y="518062"/>
                </a:cubicBezTo>
                <a:lnTo>
                  <a:pt x="51806" y="518062"/>
                </a:lnTo>
                <a:cubicBezTo>
                  <a:pt x="23194" y="518062"/>
                  <a:pt x="0" y="494868"/>
                  <a:pt x="0" y="466256"/>
                </a:cubicBezTo>
                <a:lnTo>
                  <a:pt x="0" y="51806"/>
                </a:lnTo>
                <a:close/>
              </a:path>
            </a:pathLst>
          </a:custGeom>
          <a:ln w="12700">
            <a:solidFill>
              <a:srgbClr val="7ABC3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6078" tIns="136078" rIns="136078" bIns="136078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</p:txBody>
      </p:sp>
      <p:sp>
        <p:nvSpPr>
          <p:cNvPr id="18" name="燕尾形 17"/>
          <p:cNvSpPr/>
          <p:nvPr/>
        </p:nvSpPr>
        <p:spPr>
          <a:xfrm>
            <a:off x="6300368" y="2031936"/>
            <a:ext cx="1584000" cy="518062"/>
          </a:xfrm>
          <a:prstGeom prst="chevron">
            <a:avLst>
              <a:gd name="adj" fmla="val 40000"/>
            </a:avLst>
          </a:prstGeom>
          <a:solidFill>
            <a:srgbClr val="7ABC3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任意多边形 18"/>
          <p:cNvSpPr/>
          <p:nvPr/>
        </p:nvSpPr>
        <p:spPr>
          <a:xfrm>
            <a:off x="6823020" y="2233460"/>
            <a:ext cx="1368000" cy="1778450"/>
          </a:xfrm>
          <a:custGeom>
            <a:avLst/>
            <a:gdLst>
              <a:gd name="connsiteX0" fmla="*/ 0 w 1133355"/>
              <a:gd name="connsiteY0" fmla="*/ 51806 h 518062"/>
              <a:gd name="connsiteX1" fmla="*/ 51806 w 1133355"/>
              <a:gd name="connsiteY1" fmla="*/ 0 h 518062"/>
              <a:gd name="connsiteX2" fmla="*/ 1081549 w 1133355"/>
              <a:gd name="connsiteY2" fmla="*/ 0 h 518062"/>
              <a:gd name="connsiteX3" fmla="*/ 1133355 w 1133355"/>
              <a:gd name="connsiteY3" fmla="*/ 51806 h 518062"/>
              <a:gd name="connsiteX4" fmla="*/ 1133355 w 1133355"/>
              <a:gd name="connsiteY4" fmla="*/ 466256 h 518062"/>
              <a:gd name="connsiteX5" fmla="*/ 1081549 w 1133355"/>
              <a:gd name="connsiteY5" fmla="*/ 518062 h 518062"/>
              <a:gd name="connsiteX6" fmla="*/ 51806 w 1133355"/>
              <a:gd name="connsiteY6" fmla="*/ 518062 h 518062"/>
              <a:gd name="connsiteX7" fmla="*/ 0 w 1133355"/>
              <a:gd name="connsiteY7" fmla="*/ 466256 h 518062"/>
              <a:gd name="connsiteX8" fmla="*/ 0 w 1133355"/>
              <a:gd name="connsiteY8" fmla="*/ 51806 h 51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3355" h="518062">
                <a:moveTo>
                  <a:pt x="0" y="51806"/>
                </a:moveTo>
                <a:cubicBezTo>
                  <a:pt x="0" y="23194"/>
                  <a:pt x="23194" y="0"/>
                  <a:pt x="51806" y="0"/>
                </a:cubicBezTo>
                <a:lnTo>
                  <a:pt x="1081549" y="0"/>
                </a:lnTo>
                <a:cubicBezTo>
                  <a:pt x="1110161" y="0"/>
                  <a:pt x="1133355" y="23194"/>
                  <a:pt x="1133355" y="51806"/>
                </a:cubicBezTo>
                <a:lnTo>
                  <a:pt x="1133355" y="466256"/>
                </a:lnTo>
                <a:cubicBezTo>
                  <a:pt x="1133355" y="494868"/>
                  <a:pt x="1110161" y="518062"/>
                  <a:pt x="1081549" y="518062"/>
                </a:cubicBezTo>
                <a:lnTo>
                  <a:pt x="51806" y="518062"/>
                </a:lnTo>
                <a:cubicBezTo>
                  <a:pt x="23194" y="518062"/>
                  <a:pt x="0" y="494868"/>
                  <a:pt x="0" y="466256"/>
                </a:cubicBezTo>
                <a:lnTo>
                  <a:pt x="0" y="51806"/>
                </a:lnTo>
                <a:close/>
              </a:path>
            </a:pathLst>
          </a:custGeom>
          <a:ln w="12700">
            <a:solidFill>
              <a:srgbClr val="7ABC3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6078" tIns="136078" rIns="136078" bIns="136078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</a:p>
        </p:txBody>
      </p:sp>
    </p:spTree>
    <p:extLst>
      <p:ext uri="{BB962C8B-B14F-4D97-AF65-F5344CB8AC3E}">
        <p14:creationId xmlns:p14="http://schemas.microsoft.com/office/powerpoint/2010/main" val="58154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3" grpId="0" animBg="1"/>
      <p:bldP spid="17" grpId="0" animBg="1"/>
      <p:bldP spid="1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35696" y="1563638"/>
            <a:ext cx="6096000" cy="837522"/>
            <a:chOff x="1835696" y="1563638"/>
            <a:chExt cx="6096000" cy="837522"/>
          </a:xfrm>
        </p:grpSpPr>
        <p:sp>
          <p:nvSpPr>
            <p:cNvPr id="5" name="任意多边形 4"/>
            <p:cNvSpPr/>
            <p:nvPr/>
          </p:nvSpPr>
          <p:spPr>
            <a:xfrm>
              <a:off x="1835696" y="1563638"/>
              <a:ext cx="6096000" cy="837522"/>
            </a:xfrm>
            <a:custGeom>
              <a:avLst/>
              <a:gdLst>
                <a:gd name="connsiteX0" fmla="*/ 0 w 6096000"/>
                <a:gd name="connsiteY0" fmla="*/ 83752 h 837522"/>
                <a:gd name="connsiteX1" fmla="*/ 83752 w 6096000"/>
                <a:gd name="connsiteY1" fmla="*/ 0 h 837522"/>
                <a:gd name="connsiteX2" fmla="*/ 6012248 w 6096000"/>
                <a:gd name="connsiteY2" fmla="*/ 0 h 837522"/>
                <a:gd name="connsiteX3" fmla="*/ 6096000 w 6096000"/>
                <a:gd name="connsiteY3" fmla="*/ 83752 h 837522"/>
                <a:gd name="connsiteX4" fmla="*/ 6096000 w 6096000"/>
                <a:gd name="connsiteY4" fmla="*/ 753770 h 837522"/>
                <a:gd name="connsiteX5" fmla="*/ 6012248 w 6096000"/>
                <a:gd name="connsiteY5" fmla="*/ 837522 h 837522"/>
                <a:gd name="connsiteX6" fmla="*/ 83752 w 6096000"/>
                <a:gd name="connsiteY6" fmla="*/ 837522 h 837522"/>
                <a:gd name="connsiteX7" fmla="*/ 0 w 6096000"/>
                <a:gd name="connsiteY7" fmla="*/ 753770 h 837522"/>
                <a:gd name="connsiteX8" fmla="*/ 0 w 6096000"/>
                <a:gd name="connsiteY8" fmla="*/ 83752 h 83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837522">
                  <a:moveTo>
                    <a:pt x="0" y="83752"/>
                  </a:moveTo>
                  <a:cubicBezTo>
                    <a:pt x="0" y="37497"/>
                    <a:pt x="37497" y="0"/>
                    <a:pt x="83752" y="0"/>
                  </a:cubicBezTo>
                  <a:lnTo>
                    <a:pt x="6012248" y="0"/>
                  </a:lnTo>
                  <a:cubicBezTo>
                    <a:pt x="6058503" y="0"/>
                    <a:pt x="6096000" y="37497"/>
                    <a:pt x="6096000" y="83752"/>
                  </a:cubicBezTo>
                  <a:lnTo>
                    <a:pt x="6096000" y="753770"/>
                  </a:lnTo>
                  <a:cubicBezTo>
                    <a:pt x="6096000" y="800025"/>
                    <a:pt x="6058503" y="837522"/>
                    <a:pt x="6012248" y="837522"/>
                  </a:cubicBezTo>
                  <a:lnTo>
                    <a:pt x="83752" y="837522"/>
                  </a:lnTo>
                  <a:cubicBezTo>
                    <a:pt x="37497" y="837522"/>
                    <a:pt x="0" y="800025"/>
                    <a:pt x="0" y="753770"/>
                  </a:cubicBezTo>
                  <a:lnTo>
                    <a:pt x="0" y="83752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2962" tIns="80010" rIns="80011" bIns="80010" numCol="1" spcCol="1270" anchor="t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点击添加小标题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</a:endParaRPr>
            </a:p>
            <a:p>
              <a:pPr marL="0" lvl="1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altLang="zh-CN" sz="1600" dirty="0" smtClean="0"/>
                <a:t>   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点击添加文字点击添加文字点击添加文字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919448" y="1647390"/>
              <a:ext cx="1219200" cy="670017"/>
            </a:xfrm>
            <a:prstGeom prst="roundRect">
              <a:avLst>
                <a:gd name="adj" fmla="val 10000"/>
              </a:avLst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5000" b="-15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" name="组合 2"/>
          <p:cNvGrpSpPr/>
          <p:nvPr/>
        </p:nvGrpSpPr>
        <p:grpSpPr>
          <a:xfrm>
            <a:off x="1835696" y="2484912"/>
            <a:ext cx="6096000" cy="837522"/>
            <a:chOff x="1835696" y="2484912"/>
            <a:chExt cx="6096000" cy="837522"/>
          </a:xfrm>
        </p:grpSpPr>
        <p:sp>
          <p:nvSpPr>
            <p:cNvPr id="7" name="任意多边形 6"/>
            <p:cNvSpPr/>
            <p:nvPr/>
          </p:nvSpPr>
          <p:spPr>
            <a:xfrm>
              <a:off x="1835696" y="2484912"/>
              <a:ext cx="6096000" cy="837522"/>
            </a:xfrm>
            <a:custGeom>
              <a:avLst/>
              <a:gdLst>
                <a:gd name="connsiteX0" fmla="*/ 0 w 6096000"/>
                <a:gd name="connsiteY0" fmla="*/ 83752 h 837522"/>
                <a:gd name="connsiteX1" fmla="*/ 83752 w 6096000"/>
                <a:gd name="connsiteY1" fmla="*/ 0 h 837522"/>
                <a:gd name="connsiteX2" fmla="*/ 6012248 w 6096000"/>
                <a:gd name="connsiteY2" fmla="*/ 0 h 837522"/>
                <a:gd name="connsiteX3" fmla="*/ 6096000 w 6096000"/>
                <a:gd name="connsiteY3" fmla="*/ 83752 h 837522"/>
                <a:gd name="connsiteX4" fmla="*/ 6096000 w 6096000"/>
                <a:gd name="connsiteY4" fmla="*/ 753770 h 837522"/>
                <a:gd name="connsiteX5" fmla="*/ 6012248 w 6096000"/>
                <a:gd name="connsiteY5" fmla="*/ 837522 h 837522"/>
                <a:gd name="connsiteX6" fmla="*/ 83752 w 6096000"/>
                <a:gd name="connsiteY6" fmla="*/ 837522 h 837522"/>
                <a:gd name="connsiteX7" fmla="*/ 0 w 6096000"/>
                <a:gd name="connsiteY7" fmla="*/ 753770 h 837522"/>
                <a:gd name="connsiteX8" fmla="*/ 0 w 6096000"/>
                <a:gd name="connsiteY8" fmla="*/ 83752 h 83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837522">
                  <a:moveTo>
                    <a:pt x="0" y="83752"/>
                  </a:moveTo>
                  <a:cubicBezTo>
                    <a:pt x="0" y="37497"/>
                    <a:pt x="37497" y="0"/>
                    <a:pt x="83752" y="0"/>
                  </a:cubicBezTo>
                  <a:lnTo>
                    <a:pt x="6012248" y="0"/>
                  </a:lnTo>
                  <a:cubicBezTo>
                    <a:pt x="6058503" y="0"/>
                    <a:pt x="6096000" y="37497"/>
                    <a:pt x="6096000" y="83752"/>
                  </a:cubicBezTo>
                  <a:lnTo>
                    <a:pt x="6096000" y="753770"/>
                  </a:lnTo>
                  <a:cubicBezTo>
                    <a:pt x="6096000" y="800025"/>
                    <a:pt x="6058503" y="837522"/>
                    <a:pt x="6012248" y="837522"/>
                  </a:cubicBezTo>
                  <a:lnTo>
                    <a:pt x="83752" y="837522"/>
                  </a:lnTo>
                  <a:cubicBezTo>
                    <a:pt x="37497" y="837522"/>
                    <a:pt x="0" y="800025"/>
                    <a:pt x="0" y="753770"/>
                  </a:cubicBezTo>
                  <a:lnTo>
                    <a:pt x="0" y="83752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2962" tIns="80010" rIns="80011" bIns="80010" numCol="1" spcCol="1270" anchor="t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点击添加小标题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itchFamily="2" charset="-122"/>
                <a:ea typeface="华文行楷" pitchFamily="2" charset="-122"/>
              </a:endParaRPr>
            </a:p>
            <a:p>
              <a:pPr marL="0" lvl="1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altLang="zh-CN" sz="1600" dirty="0">
                  <a:solidFill>
                    <a:schemeClr val="bg1"/>
                  </a:solidFill>
                </a:rPr>
                <a:t>   </a:t>
              </a:r>
              <a:r>
                <a:rPr lang="en-US" altLang="zh-CN" sz="1600" dirty="0" smtClean="0">
                  <a:solidFill>
                    <a:schemeClr val="bg1"/>
                  </a:solidFill>
                </a:rPr>
                <a:t>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添加文字点击添加文字点击添加文字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zh-CN" altLang="en-US" sz="1600" kern="1200" dirty="0">
                <a:solidFill>
                  <a:schemeClr val="bg1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919448" y="2568664"/>
              <a:ext cx="1219200" cy="670017"/>
            </a:xfrm>
            <a:prstGeom prst="roundRect">
              <a:avLst>
                <a:gd name="adj" fmla="val 10000"/>
              </a:avLst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5000" b="-15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1" name="组合 10"/>
          <p:cNvGrpSpPr/>
          <p:nvPr/>
        </p:nvGrpSpPr>
        <p:grpSpPr>
          <a:xfrm>
            <a:off x="1835696" y="3406187"/>
            <a:ext cx="6096000" cy="837522"/>
            <a:chOff x="1835696" y="3406187"/>
            <a:chExt cx="6096000" cy="837522"/>
          </a:xfrm>
        </p:grpSpPr>
        <p:sp>
          <p:nvSpPr>
            <p:cNvPr id="9" name="任意多边形 8"/>
            <p:cNvSpPr/>
            <p:nvPr/>
          </p:nvSpPr>
          <p:spPr>
            <a:xfrm>
              <a:off x="1835696" y="3406187"/>
              <a:ext cx="6096000" cy="837522"/>
            </a:xfrm>
            <a:custGeom>
              <a:avLst/>
              <a:gdLst>
                <a:gd name="connsiteX0" fmla="*/ 0 w 6096000"/>
                <a:gd name="connsiteY0" fmla="*/ 83752 h 837522"/>
                <a:gd name="connsiteX1" fmla="*/ 83752 w 6096000"/>
                <a:gd name="connsiteY1" fmla="*/ 0 h 837522"/>
                <a:gd name="connsiteX2" fmla="*/ 6012248 w 6096000"/>
                <a:gd name="connsiteY2" fmla="*/ 0 h 837522"/>
                <a:gd name="connsiteX3" fmla="*/ 6096000 w 6096000"/>
                <a:gd name="connsiteY3" fmla="*/ 83752 h 837522"/>
                <a:gd name="connsiteX4" fmla="*/ 6096000 w 6096000"/>
                <a:gd name="connsiteY4" fmla="*/ 753770 h 837522"/>
                <a:gd name="connsiteX5" fmla="*/ 6012248 w 6096000"/>
                <a:gd name="connsiteY5" fmla="*/ 837522 h 837522"/>
                <a:gd name="connsiteX6" fmla="*/ 83752 w 6096000"/>
                <a:gd name="connsiteY6" fmla="*/ 837522 h 837522"/>
                <a:gd name="connsiteX7" fmla="*/ 0 w 6096000"/>
                <a:gd name="connsiteY7" fmla="*/ 753770 h 837522"/>
                <a:gd name="connsiteX8" fmla="*/ 0 w 6096000"/>
                <a:gd name="connsiteY8" fmla="*/ 83752 h 83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837522">
                  <a:moveTo>
                    <a:pt x="0" y="83752"/>
                  </a:moveTo>
                  <a:cubicBezTo>
                    <a:pt x="0" y="37497"/>
                    <a:pt x="37497" y="0"/>
                    <a:pt x="83752" y="0"/>
                  </a:cubicBezTo>
                  <a:lnTo>
                    <a:pt x="6012248" y="0"/>
                  </a:lnTo>
                  <a:cubicBezTo>
                    <a:pt x="6058503" y="0"/>
                    <a:pt x="6096000" y="37497"/>
                    <a:pt x="6096000" y="83752"/>
                  </a:cubicBezTo>
                  <a:lnTo>
                    <a:pt x="6096000" y="753770"/>
                  </a:lnTo>
                  <a:cubicBezTo>
                    <a:pt x="6096000" y="800025"/>
                    <a:pt x="6058503" y="837522"/>
                    <a:pt x="6012248" y="837522"/>
                  </a:cubicBezTo>
                  <a:lnTo>
                    <a:pt x="83752" y="837522"/>
                  </a:lnTo>
                  <a:cubicBezTo>
                    <a:pt x="37497" y="837522"/>
                    <a:pt x="0" y="800025"/>
                    <a:pt x="0" y="753770"/>
                  </a:cubicBezTo>
                  <a:lnTo>
                    <a:pt x="0" y="83752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2962" tIns="80010" rIns="80011" bIns="80010" numCol="1" spcCol="1270" anchor="t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点击添加小标题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</a:endParaRPr>
            </a:p>
            <a:p>
              <a:pPr marL="0" lvl="1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altLang="zh-CN" sz="1600" dirty="0"/>
                <a:t>   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点击添加文字点击添加文字点击添加文字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zh-CN" altLang="en-US" kern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919448" y="3489939"/>
              <a:ext cx="1219200" cy="670017"/>
            </a:xfrm>
            <a:prstGeom prst="roundRect">
              <a:avLst>
                <a:gd name="adj" fmla="val 10000"/>
              </a:avLst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7000" b="-1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101432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7704" y="185167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谢谢您的观赏！</a:t>
            </a:r>
            <a:endParaRPr lang="zh-CN" altLang="en-US" sz="32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11959" y="3028088"/>
            <a:ext cx="2842445" cy="800315"/>
            <a:chOff x="5411959" y="3028088"/>
            <a:chExt cx="2842445" cy="800315"/>
          </a:xfrm>
        </p:grpSpPr>
        <p:sp>
          <p:nvSpPr>
            <p:cNvPr id="15" name="TextBox 14"/>
            <p:cNvSpPr txBox="1"/>
            <p:nvPr/>
          </p:nvSpPr>
          <p:spPr>
            <a:xfrm>
              <a:off x="5411959" y="3028088"/>
              <a:ext cx="28424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迷你简雪君" pitchFamily="2" charset="-122"/>
                  <a:ea typeface="迷你简雪君" pitchFamily="2" charset="-122"/>
                </a:rPr>
                <a:t>雪原</a:t>
              </a:r>
              <a:r>
                <a:rPr lang="en-US" altLang="zh-CN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迷你简雪君" pitchFamily="2" charset="-122"/>
                  <a:ea typeface="迷你简雪君" pitchFamily="2" charset="-122"/>
                </a:rPr>
                <a:t>PPT</a:t>
              </a:r>
              <a:r>
                <a:rPr lang="zh-CN" altLang="en-US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迷你简雪君" pitchFamily="2" charset="-122"/>
                  <a:ea typeface="迷你简雪君" pitchFamily="2" charset="-122"/>
                </a:rPr>
                <a:t>工作室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雪君" pitchFamily="2" charset="-122"/>
                <a:ea typeface="迷你简雪君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811587" y="3459071"/>
              <a:ext cx="20720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pc="39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dirty="0"/>
                <a:t>xy</a:t>
              </a:r>
              <a:r>
                <a:rPr lang="en-US" altLang="zh-CN" dirty="0" smtClean="0"/>
                <a:t>ppt.yanj.cn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8864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hidden="1"/>
          <p:cNvSpPr txBox="1"/>
          <p:nvPr/>
        </p:nvSpPr>
        <p:spPr>
          <a:xfrm>
            <a:off x="5407235" y="387631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zh-CN" altLang="en-US" sz="1800" dirty="0">
                <a:solidFill>
                  <a:prstClr val="black"/>
                </a:solidFill>
              </a:rPr>
              <a:t>微信：雪原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2561" y="1790730"/>
            <a:ext cx="1749746" cy="175500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 hidden="1"/>
          <p:cNvSpPr txBox="1"/>
          <p:nvPr/>
        </p:nvSpPr>
        <p:spPr>
          <a:xfrm>
            <a:off x="2506020" y="3877797"/>
            <a:ext cx="1245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en-US" altLang="zh-CN" sz="1800" dirty="0">
                <a:solidFill>
                  <a:prstClr val="black"/>
                </a:solidFill>
              </a:rPr>
              <a:t>@</a:t>
            </a:r>
            <a:r>
              <a:rPr lang="zh-CN" altLang="en-US" sz="1800" dirty="0">
                <a:solidFill>
                  <a:prstClr val="black"/>
                </a:solidFill>
              </a:rPr>
              <a:t>雪原</a:t>
            </a:r>
            <a:r>
              <a:rPr lang="en-US" altLang="zh-CN" sz="1800" dirty="0">
                <a:solidFill>
                  <a:prstClr val="black"/>
                </a:solidFill>
              </a:rPr>
              <a:t>PPT</a:t>
            </a:r>
            <a:endParaRPr lang="zh-CN" altLang="en-US" sz="1800" dirty="0">
              <a:solidFill>
                <a:prstClr val="black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935" y="1790730"/>
            <a:ext cx="1755000" cy="175500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文本框 25"/>
          <p:cNvSpPr txBox="1"/>
          <p:nvPr/>
        </p:nvSpPr>
        <p:spPr>
          <a:xfrm>
            <a:off x="4504745" y="837137"/>
            <a:ext cx="493776" cy="534189"/>
          </a:xfrm>
          <a:custGeom>
            <a:avLst/>
            <a:gdLst/>
            <a:ahLst/>
            <a:cxnLst/>
            <a:rect l="l" t="t" r="r" b="b"/>
            <a:pathLst>
              <a:path w="658368" h="712252">
                <a:moveTo>
                  <a:pt x="332994" y="109"/>
                </a:moveTo>
                <a:cubicBezTo>
                  <a:pt x="337566" y="617"/>
                  <a:pt x="341376" y="2903"/>
                  <a:pt x="344424" y="6967"/>
                </a:cubicBezTo>
                <a:cubicBezTo>
                  <a:pt x="348488" y="11539"/>
                  <a:pt x="354584" y="14333"/>
                  <a:pt x="362712" y="15349"/>
                </a:cubicBezTo>
                <a:cubicBezTo>
                  <a:pt x="370840" y="16873"/>
                  <a:pt x="382524" y="21191"/>
                  <a:pt x="397764" y="28303"/>
                </a:cubicBezTo>
                <a:cubicBezTo>
                  <a:pt x="413004" y="35415"/>
                  <a:pt x="421894" y="40749"/>
                  <a:pt x="424434" y="44305"/>
                </a:cubicBezTo>
                <a:cubicBezTo>
                  <a:pt x="428498" y="49385"/>
                  <a:pt x="430022" y="54338"/>
                  <a:pt x="429006" y="59164"/>
                </a:cubicBezTo>
                <a:cubicBezTo>
                  <a:pt x="427990" y="63990"/>
                  <a:pt x="424688" y="67419"/>
                  <a:pt x="419100" y="69451"/>
                </a:cubicBezTo>
                <a:cubicBezTo>
                  <a:pt x="413004" y="72499"/>
                  <a:pt x="406400" y="75293"/>
                  <a:pt x="399288" y="77833"/>
                </a:cubicBezTo>
                <a:cubicBezTo>
                  <a:pt x="392684" y="80881"/>
                  <a:pt x="384556" y="84183"/>
                  <a:pt x="374904" y="87739"/>
                </a:cubicBezTo>
                <a:cubicBezTo>
                  <a:pt x="368808" y="89771"/>
                  <a:pt x="364998" y="91803"/>
                  <a:pt x="363474" y="93835"/>
                </a:cubicBezTo>
                <a:cubicBezTo>
                  <a:pt x="361950" y="95867"/>
                  <a:pt x="360934" y="99423"/>
                  <a:pt x="360426" y="104503"/>
                </a:cubicBezTo>
                <a:cubicBezTo>
                  <a:pt x="359410" y="114663"/>
                  <a:pt x="360426" y="120632"/>
                  <a:pt x="363474" y="122410"/>
                </a:cubicBezTo>
                <a:cubicBezTo>
                  <a:pt x="366522" y="124188"/>
                  <a:pt x="373634" y="123299"/>
                  <a:pt x="384810" y="119743"/>
                </a:cubicBezTo>
                <a:cubicBezTo>
                  <a:pt x="416306" y="110091"/>
                  <a:pt x="443738" y="120251"/>
                  <a:pt x="467106" y="150223"/>
                </a:cubicBezTo>
                <a:cubicBezTo>
                  <a:pt x="470662" y="154795"/>
                  <a:pt x="473075" y="168130"/>
                  <a:pt x="474345" y="190228"/>
                </a:cubicBezTo>
                <a:cubicBezTo>
                  <a:pt x="475615" y="212326"/>
                  <a:pt x="474726" y="229471"/>
                  <a:pt x="471678" y="241663"/>
                </a:cubicBezTo>
                <a:cubicBezTo>
                  <a:pt x="468630" y="255379"/>
                  <a:pt x="467106" y="267063"/>
                  <a:pt x="467106" y="276715"/>
                </a:cubicBezTo>
                <a:cubicBezTo>
                  <a:pt x="467106" y="286367"/>
                  <a:pt x="466090" y="291828"/>
                  <a:pt x="464058" y="293098"/>
                </a:cubicBezTo>
                <a:cubicBezTo>
                  <a:pt x="462026" y="294368"/>
                  <a:pt x="460248" y="299448"/>
                  <a:pt x="458724" y="308338"/>
                </a:cubicBezTo>
                <a:cubicBezTo>
                  <a:pt x="457200" y="317228"/>
                  <a:pt x="452120" y="330309"/>
                  <a:pt x="443484" y="347581"/>
                </a:cubicBezTo>
                <a:cubicBezTo>
                  <a:pt x="434848" y="364853"/>
                  <a:pt x="427736" y="376283"/>
                  <a:pt x="422148" y="381871"/>
                </a:cubicBezTo>
                <a:cubicBezTo>
                  <a:pt x="415544" y="388475"/>
                  <a:pt x="407924" y="393682"/>
                  <a:pt x="399288" y="397492"/>
                </a:cubicBezTo>
                <a:cubicBezTo>
                  <a:pt x="390652" y="401302"/>
                  <a:pt x="384048" y="402191"/>
                  <a:pt x="379476" y="400159"/>
                </a:cubicBezTo>
                <a:cubicBezTo>
                  <a:pt x="374396" y="398635"/>
                  <a:pt x="369570" y="397619"/>
                  <a:pt x="364998" y="397111"/>
                </a:cubicBezTo>
                <a:cubicBezTo>
                  <a:pt x="360426" y="396603"/>
                  <a:pt x="355346" y="395587"/>
                  <a:pt x="349758" y="394063"/>
                </a:cubicBezTo>
                <a:cubicBezTo>
                  <a:pt x="338074" y="391523"/>
                  <a:pt x="329946" y="396857"/>
                  <a:pt x="325374" y="410065"/>
                </a:cubicBezTo>
                <a:cubicBezTo>
                  <a:pt x="322326" y="417685"/>
                  <a:pt x="319786" y="423781"/>
                  <a:pt x="317754" y="428353"/>
                </a:cubicBezTo>
                <a:cubicBezTo>
                  <a:pt x="306070" y="455785"/>
                  <a:pt x="298704" y="478137"/>
                  <a:pt x="295656" y="495409"/>
                </a:cubicBezTo>
                <a:cubicBezTo>
                  <a:pt x="294132" y="502013"/>
                  <a:pt x="293751" y="506331"/>
                  <a:pt x="294513" y="508363"/>
                </a:cubicBezTo>
                <a:cubicBezTo>
                  <a:pt x="295275" y="510395"/>
                  <a:pt x="297434" y="512173"/>
                  <a:pt x="300990" y="513697"/>
                </a:cubicBezTo>
                <a:cubicBezTo>
                  <a:pt x="309118" y="516745"/>
                  <a:pt x="326009" y="522206"/>
                  <a:pt x="351663" y="530080"/>
                </a:cubicBezTo>
                <a:cubicBezTo>
                  <a:pt x="377317" y="537954"/>
                  <a:pt x="391668" y="541891"/>
                  <a:pt x="394716" y="541891"/>
                </a:cubicBezTo>
                <a:cubicBezTo>
                  <a:pt x="398780" y="541891"/>
                  <a:pt x="401574" y="543034"/>
                  <a:pt x="403098" y="545320"/>
                </a:cubicBezTo>
                <a:cubicBezTo>
                  <a:pt x="404622" y="547606"/>
                  <a:pt x="407670" y="548749"/>
                  <a:pt x="412242" y="548749"/>
                </a:cubicBezTo>
                <a:cubicBezTo>
                  <a:pt x="416814" y="548749"/>
                  <a:pt x="423418" y="550781"/>
                  <a:pt x="432054" y="554845"/>
                </a:cubicBezTo>
                <a:cubicBezTo>
                  <a:pt x="452374" y="565513"/>
                  <a:pt x="464058" y="569831"/>
                  <a:pt x="467106" y="567799"/>
                </a:cubicBezTo>
                <a:cubicBezTo>
                  <a:pt x="469646" y="566275"/>
                  <a:pt x="470916" y="566783"/>
                  <a:pt x="470916" y="569323"/>
                </a:cubicBezTo>
                <a:cubicBezTo>
                  <a:pt x="470916" y="571863"/>
                  <a:pt x="472059" y="573133"/>
                  <a:pt x="474345" y="573133"/>
                </a:cubicBezTo>
                <a:cubicBezTo>
                  <a:pt x="476631" y="573133"/>
                  <a:pt x="479679" y="574911"/>
                  <a:pt x="483489" y="578467"/>
                </a:cubicBezTo>
                <a:cubicBezTo>
                  <a:pt x="487299" y="582023"/>
                  <a:pt x="491998" y="583293"/>
                  <a:pt x="497586" y="582277"/>
                </a:cubicBezTo>
                <a:cubicBezTo>
                  <a:pt x="503174" y="581261"/>
                  <a:pt x="507111" y="582912"/>
                  <a:pt x="509397" y="587230"/>
                </a:cubicBezTo>
                <a:cubicBezTo>
                  <a:pt x="511683" y="591548"/>
                  <a:pt x="514350" y="593707"/>
                  <a:pt x="517398" y="593707"/>
                </a:cubicBezTo>
                <a:cubicBezTo>
                  <a:pt x="520446" y="593707"/>
                  <a:pt x="525272" y="595231"/>
                  <a:pt x="531876" y="598279"/>
                </a:cubicBezTo>
                <a:cubicBezTo>
                  <a:pt x="555244" y="609963"/>
                  <a:pt x="568706" y="615043"/>
                  <a:pt x="572262" y="613519"/>
                </a:cubicBezTo>
                <a:cubicBezTo>
                  <a:pt x="575310" y="612503"/>
                  <a:pt x="578612" y="614027"/>
                  <a:pt x="582168" y="618091"/>
                </a:cubicBezTo>
                <a:cubicBezTo>
                  <a:pt x="585724" y="622155"/>
                  <a:pt x="590677" y="624822"/>
                  <a:pt x="597027" y="626092"/>
                </a:cubicBezTo>
                <a:cubicBezTo>
                  <a:pt x="603377" y="627362"/>
                  <a:pt x="606552" y="629267"/>
                  <a:pt x="606552" y="631807"/>
                </a:cubicBezTo>
                <a:cubicBezTo>
                  <a:pt x="606552" y="634347"/>
                  <a:pt x="609981" y="635617"/>
                  <a:pt x="616839" y="635617"/>
                </a:cubicBezTo>
                <a:cubicBezTo>
                  <a:pt x="623697" y="635617"/>
                  <a:pt x="627126" y="636760"/>
                  <a:pt x="627126" y="639046"/>
                </a:cubicBezTo>
                <a:cubicBezTo>
                  <a:pt x="627126" y="641332"/>
                  <a:pt x="628269" y="641840"/>
                  <a:pt x="630555" y="640570"/>
                </a:cubicBezTo>
                <a:cubicBezTo>
                  <a:pt x="632841" y="639300"/>
                  <a:pt x="633984" y="639935"/>
                  <a:pt x="633984" y="642475"/>
                </a:cubicBezTo>
                <a:cubicBezTo>
                  <a:pt x="633984" y="645015"/>
                  <a:pt x="638048" y="651238"/>
                  <a:pt x="646176" y="661144"/>
                </a:cubicBezTo>
                <a:cubicBezTo>
                  <a:pt x="654304" y="671050"/>
                  <a:pt x="658368" y="678289"/>
                  <a:pt x="658368" y="682861"/>
                </a:cubicBezTo>
                <a:cubicBezTo>
                  <a:pt x="658368" y="690989"/>
                  <a:pt x="656082" y="695815"/>
                  <a:pt x="651510" y="697339"/>
                </a:cubicBezTo>
                <a:cubicBezTo>
                  <a:pt x="650494" y="697847"/>
                  <a:pt x="649732" y="697847"/>
                  <a:pt x="649224" y="697339"/>
                </a:cubicBezTo>
                <a:cubicBezTo>
                  <a:pt x="647700" y="695815"/>
                  <a:pt x="642874" y="696704"/>
                  <a:pt x="634746" y="700006"/>
                </a:cubicBezTo>
                <a:cubicBezTo>
                  <a:pt x="626618" y="703308"/>
                  <a:pt x="621538" y="704324"/>
                  <a:pt x="619506" y="703054"/>
                </a:cubicBezTo>
                <a:cubicBezTo>
                  <a:pt x="617474" y="701784"/>
                  <a:pt x="609346" y="700006"/>
                  <a:pt x="595122" y="697720"/>
                </a:cubicBezTo>
                <a:cubicBezTo>
                  <a:pt x="580898" y="695434"/>
                  <a:pt x="570230" y="692513"/>
                  <a:pt x="563118" y="688957"/>
                </a:cubicBezTo>
                <a:cubicBezTo>
                  <a:pt x="556514" y="686417"/>
                  <a:pt x="548640" y="683115"/>
                  <a:pt x="539496" y="679051"/>
                </a:cubicBezTo>
                <a:cubicBezTo>
                  <a:pt x="531368" y="675495"/>
                  <a:pt x="525526" y="673717"/>
                  <a:pt x="521970" y="673717"/>
                </a:cubicBezTo>
                <a:cubicBezTo>
                  <a:pt x="518414" y="673717"/>
                  <a:pt x="515874" y="672574"/>
                  <a:pt x="514350" y="670288"/>
                </a:cubicBezTo>
                <a:cubicBezTo>
                  <a:pt x="512826" y="668002"/>
                  <a:pt x="511175" y="667367"/>
                  <a:pt x="509397" y="668383"/>
                </a:cubicBezTo>
                <a:cubicBezTo>
                  <a:pt x="507619" y="669399"/>
                  <a:pt x="504444" y="668256"/>
                  <a:pt x="499872" y="664954"/>
                </a:cubicBezTo>
                <a:cubicBezTo>
                  <a:pt x="495300" y="661652"/>
                  <a:pt x="490982" y="660001"/>
                  <a:pt x="486918" y="660001"/>
                </a:cubicBezTo>
                <a:cubicBezTo>
                  <a:pt x="482854" y="660001"/>
                  <a:pt x="480822" y="658858"/>
                  <a:pt x="480822" y="656572"/>
                </a:cubicBezTo>
                <a:cubicBezTo>
                  <a:pt x="480822" y="654286"/>
                  <a:pt x="471932" y="648952"/>
                  <a:pt x="454152" y="640570"/>
                </a:cubicBezTo>
                <a:cubicBezTo>
                  <a:pt x="436372" y="632188"/>
                  <a:pt x="426974" y="626981"/>
                  <a:pt x="425958" y="624949"/>
                </a:cubicBezTo>
                <a:cubicBezTo>
                  <a:pt x="424434" y="622917"/>
                  <a:pt x="419227" y="620123"/>
                  <a:pt x="410337" y="616567"/>
                </a:cubicBezTo>
                <a:cubicBezTo>
                  <a:pt x="401447" y="613011"/>
                  <a:pt x="394970" y="611233"/>
                  <a:pt x="390906" y="611233"/>
                </a:cubicBezTo>
                <a:cubicBezTo>
                  <a:pt x="386334" y="611233"/>
                  <a:pt x="384048" y="610217"/>
                  <a:pt x="384048" y="608185"/>
                </a:cubicBezTo>
                <a:cubicBezTo>
                  <a:pt x="384048" y="606661"/>
                  <a:pt x="379095" y="603232"/>
                  <a:pt x="369189" y="597898"/>
                </a:cubicBezTo>
                <a:cubicBezTo>
                  <a:pt x="359283" y="592564"/>
                  <a:pt x="353060" y="589897"/>
                  <a:pt x="350520" y="589897"/>
                </a:cubicBezTo>
                <a:cubicBezTo>
                  <a:pt x="347980" y="589897"/>
                  <a:pt x="344678" y="587611"/>
                  <a:pt x="340614" y="583039"/>
                </a:cubicBezTo>
                <a:cubicBezTo>
                  <a:pt x="336550" y="578467"/>
                  <a:pt x="331724" y="576181"/>
                  <a:pt x="326136" y="576181"/>
                </a:cubicBezTo>
                <a:cubicBezTo>
                  <a:pt x="321056" y="576181"/>
                  <a:pt x="315341" y="574911"/>
                  <a:pt x="308991" y="572371"/>
                </a:cubicBezTo>
                <a:cubicBezTo>
                  <a:pt x="302641" y="569831"/>
                  <a:pt x="298196" y="567291"/>
                  <a:pt x="295656" y="564751"/>
                </a:cubicBezTo>
                <a:cubicBezTo>
                  <a:pt x="293116" y="561195"/>
                  <a:pt x="288798" y="558655"/>
                  <a:pt x="282702" y="557131"/>
                </a:cubicBezTo>
                <a:cubicBezTo>
                  <a:pt x="278130" y="556623"/>
                  <a:pt x="275209" y="556750"/>
                  <a:pt x="273939" y="557512"/>
                </a:cubicBezTo>
                <a:cubicBezTo>
                  <a:pt x="272669" y="558274"/>
                  <a:pt x="271526" y="560941"/>
                  <a:pt x="270510" y="565513"/>
                </a:cubicBezTo>
                <a:cubicBezTo>
                  <a:pt x="267462" y="577705"/>
                  <a:pt x="256667" y="600438"/>
                  <a:pt x="238125" y="633712"/>
                </a:cubicBezTo>
                <a:cubicBezTo>
                  <a:pt x="219583" y="666986"/>
                  <a:pt x="207518" y="684639"/>
                  <a:pt x="201930" y="686671"/>
                </a:cubicBezTo>
                <a:cubicBezTo>
                  <a:pt x="199898" y="687687"/>
                  <a:pt x="196596" y="690735"/>
                  <a:pt x="192024" y="695815"/>
                </a:cubicBezTo>
                <a:cubicBezTo>
                  <a:pt x="186436" y="702419"/>
                  <a:pt x="175641" y="707245"/>
                  <a:pt x="159639" y="710293"/>
                </a:cubicBezTo>
                <a:cubicBezTo>
                  <a:pt x="143637" y="713341"/>
                  <a:pt x="133604" y="712833"/>
                  <a:pt x="129540" y="708769"/>
                </a:cubicBezTo>
                <a:cubicBezTo>
                  <a:pt x="127508" y="706737"/>
                  <a:pt x="124841" y="706229"/>
                  <a:pt x="121539" y="707245"/>
                </a:cubicBezTo>
                <a:cubicBezTo>
                  <a:pt x="118237" y="708261"/>
                  <a:pt x="116586" y="707753"/>
                  <a:pt x="116586" y="705721"/>
                </a:cubicBezTo>
                <a:cubicBezTo>
                  <a:pt x="116586" y="703689"/>
                  <a:pt x="113157" y="702546"/>
                  <a:pt x="106299" y="702292"/>
                </a:cubicBezTo>
                <a:cubicBezTo>
                  <a:pt x="99441" y="702038"/>
                  <a:pt x="91567" y="699498"/>
                  <a:pt x="82677" y="694672"/>
                </a:cubicBezTo>
                <a:cubicBezTo>
                  <a:pt x="73787" y="689846"/>
                  <a:pt x="66929" y="687433"/>
                  <a:pt x="62103" y="687433"/>
                </a:cubicBezTo>
                <a:cubicBezTo>
                  <a:pt x="57277" y="687433"/>
                  <a:pt x="51562" y="685782"/>
                  <a:pt x="44958" y="682480"/>
                </a:cubicBezTo>
                <a:cubicBezTo>
                  <a:pt x="38354" y="679178"/>
                  <a:pt x="34163" y="678035"/>
                  <a:pt x="32385" y="679051"/>
                </a:cubicBezTo>
                <a:cubicBezTo>
                  <a:pt x="30607" y="680067"/>
                  <a:pt x="28448" y="678162"/>
                  <a:pt x="25908" y="673336"/>
                </a:cubicBezTo>
                <a:cubicBezTo>
                  <a:pt x="23368" y="668510"/>
                  <a:pt x="21209" y="666732"/>
                  <a:pt x="19431" y="668002"/>
                </a:cubicBezTo>
                <a:cubicBezTo>
                  <a:pt x="17653" y="669272"/>
                  <a:pt x="13970" y="666859"/>
                  <a:pt x="8382" y="660763"/>
                </a:cubicBezTo>
                <a:lnTo>
                  <a:pt x="0" y="651619"/>
                </a:lnTo>
                <a:lnTo>
                  <a:pt x="9144" y="653905"/>
                </a:lnTo>
                <a:cubicBezTo>
                  <a:pt x="15240" y="655429"/>
                  <a:pt x="29591" y="654286"/>
                  <a:pt x="52197" y="650476"/>
                </a:cubicBezTo>
                <a:cubicBezTo>
                  <a:pt x="74803" y="646666"/>
                  <a:pt x="90932" y="642729"/>
                  <a:pt x="100584" y="638665"/>
                </a:cubicBezTo>
                <a:cubicBezTo>
                  <a:pt x="105664" y="636633"/>
                  <a:pt x="112776" y="633839"/>
                  <a:pt x="121920" y="630283"/>
                </a:cubicBezTo>
                <a:cubicBezTo>
                  <a:pt x="131572" y="626219"/>
                  <a:pt x="139192" y="621647"/>
                  <a:pt x="144780" y="616567"/>
                </a:cubicBezTo>
                <a:cubicBezTo>
                  <a:pt x="161544" y="600311"/>
                  <a:pt x="172974" y="586595"/>
                  <a:pt x="179070" y="575419"/>
                </a:cubicBezTo>
                <a:cubicBezTo>
                  <a:pt x="182626" y="569323"/>
                  <a:pt x="188468" y="559163"/>
                  <a:pt x="196596" y="544939"/>
                </a:cubicBezTo>
                <a:cubicBezTo>
                  <a:pt x="207264" y="526651"/>
                  <a:pt x="212471" y="515094"/>
                  <a:pt x="212217" y="510268"/>
                </a:cubicBezTo>
                <a:cubicBezTo>
                  <a:pt x="211963" y="505442"/>
                  <a:pt x="206248" y="499219"/>
                  <a:pt x="195072" y="491599"/>
                </a:cubicBezTo>
                <a:cubicBezTo>
                  <a:pt x="182372" y="482963"/>
                  <a:pt x="172085" y="474327"/>
                  <a:pt x="164211" y="465691"/>
                </a:cubicBezTo>
                <a:cubicBezTo>
                  <a:pt x="156337" y="457055"/>
                  <a:pt x="149352" y="451467"/>
                  <a:pt x="143256" y="448927"/>
                </a:cubicBezTo>
                <a:cubicBezTo>
                  <a:pt x="138684" y="446895"/>
                  <a:pt x="135255" y="446260"/>
                  <a:pt x="132969" y="447022"/>
                </a:cubicBezTo>
                <a:cubicBezTo>
                  <a:pt x="130683" y="447784"/>
                  <a:pt x="126746" y="450959"/>
                  <a:pt x="121158" y="456547"/>
                </a:cubicBezTo>
                <a:cubicBezTo>
                  <a:pt x="112522" y="464675"/>
                  <a:pt x="107569" y="467977"/>
                  <a:pt x="106299" y="466453"/>
                </a:cubicBezTo>
                <a:cubicBezTo>
                  <a:pt x="105029" y="464929"/>
                  <a:pt x="106680" y="462262"/>
                  <a:pt x="111252" y="458452"/>
                </a:cubicBezTo>
                <a:cubicBezTo>
                  <a:pt x="115824" y="454642"/>
                  <a:pt x="119380" y="450705"/>
                  <a:pt x="121920" y="446641"/>
                </a:cubicBezTo>
                <a:cubicBezTo>
                  <a:pt x="126492" y="438005"/>
                  <a:pt x="133350" y="433052"/>
                  <a:pt x="142494" y="431782"/>
                </a:cubicBezTo>
                <a:cubicBezTo>
                  <a:pt x="151638" y="430512"/>
                  <a:pt x="160020" y="433433"/>
                  <a:pt x="167640" y="440545"/>
                </a:cubicBezTo>
                <a:cubicBezTo>
                  <a:pt x="172720" y="445117"/>
                  <a:pt x="177038" y="447403"/>
                  <a:pt x="180594" y="447403"/>
                </a:cubicBezTo>
                <a:cubicBezTo>
                  <a:pt x="184150" y="447403"/>
                  <a:pt x="185928" y="448546"/>
                  <a:pt x="185928" y="450832"/>
                </a:cubicBezTo>
                <a:cubicBezTo>
                  <a:pt x="185928" y="453118"/>
                  <a:pt x="193040" y="457817"/>
                  <a:pt x="207264" y="464929"/>
                </a:cubicBezTo>
                <a:lnTo>
                  <a:pt x="228600" y="475597"/>
                </a:lnTo>
                <a:lnTo>
                  <a:pt x="232410" y="464929"/>
                </a:lnTo>
                <a:cubicBezTo>
                  <a:pt x="234950" y="458325"/>
                  <a:pt x="237109" y="455023"/>
                  <a:pt x="238887" y="455023"/>
                </a:cubicBezTo>
                <a:cubicBezTo>
                  <a:pt x="240665" y="455023"/>
                  <a:pt x="241554" y="450959"/>
                  <a:pt x="241554" y="442831"/>
                </a:cubicBezTo>
                <a:cubicBezTo>
                  <a:pt x="241554" y="437243"/>
                  <a:pt x="241173" y="433941"/>
                  <a:pt x="240411" y="432925"/>
                </a:cubicBezTo>
                <a:cubicBezTo>
                  <a:pt x="239649" y="431909"/>
                  <a:pt x="237490" y="431909"/>
                  <a:pt x="233934" y="432925"/>
                </a:cubicBezTo>
                <a:cubicBezTo>
                  <a:pt x="228346" y="434957"/>
                  <a:pt x="224155" y="435719"/>
                  <a:pt x="221361" y="435211"/>
                </a:cubicBezTo>
                <a:cubicBezTo>
                  <a:pt x="218567" y="434703"/>
                  <a:pt x="215900" y="434449"/>
                  <a:pt x="213360" y="434449"/>
                </a:cubicBezTo>
                <a:cubicBezTo>
                  <a:pt x="210312" y="433941"/>
                  <a:pt x="207264" y="429369"/>
                  <a:pt x="204216" y="420733"/>
                </a:cubicBezTo>
                <a:cubicBezTo>
                  <a:pt x="201168" y="412097"/>
                  <a:pt x="200406" y="405747"/>
                  <a:pt x="201930" y="401683"/>
                </a:cubicBezTo>
                <a:cubicBezTo>
                  <a:pt x="203962" y="396095"/>
                  <a:pt x="205486" y="387459"/>
                  <a:pt x="206502" y="375775"/>
                </a:cubicBezTo>
                <a:cubicBezTo>
                  <a:pt x="206502" y="370695"/>
                  <a:pt x="209296" y="367393"/>
                  <a:pt x="214884" y="365869"/>
                </a:cubicBezTo>
                <a:cubicBezTo>
                  <a:pt x="219964" y="364345"/>
                  <a:pt x="225044" y="361678"/>
                  <a:pt x="230124" y="357868"/>
                </a:cubicBezTo>
                <a:cubicBezTo>
                  <a:pt x="235204" y="354058"/>
                  <a:pt x="237744" y="351137"/>
                  <a:pt x="237744" y="349105"/>
                </a:cubicBezTo>
                <a:cubicBezTo>
                  <a:pt x="237744" y="346565"/>
                  <a:pt x="233426" y="342501"/>
                  <a:pt x="224790" y="336913"/>
                </a:cubicBezTo>
                <a:lnTo>
                  <a:pt x="217170" y="331579"/>
                </a:lnTo>
                <a:cubicBezTo>
                  <a:pt x="217170" y="331071"/>
                  <a:pt x="217678" y="331071"/>
                  <a:pt x="218694" y="331579"/>
                </a:cubicBezTo>
                <a:cubicBezTo>
                  <a:pt x="223266" y="333103"/>
                  <a:pt x="230378" y="334373"/>
                  <a:pt x="240030" y="335389"/>
                </a:cubicBezTo>
                <a:cubicBezTo>
                  <a:pt x="246634" y="335897"/>
                  <a:pt x="251460" y="335262"/>
                  <a:pt x="254508" y="333484"/>
                </a:cubicBezTo>
                <a:cubicBezTo>
                  <a:pt x="257556" y="331706"/>
                  <a:pt x="263906" y="326245"/>
                  <a:pt x="273558" y="317101"/>
                </a:cubicBezTo>
                <a:cubicBezTo>
                  <a:pt x="288798" y="300845"/>
                  <a:pt x="296164" y="288653"/>
                  <a:pt x="295656" y="280525"/>
                </a:cubicBezTo>
                <a:cubicBezTo>
                  <a:pt x="295656" y="278493"/>
                  <a:pt x="294640" y="277477"/>
                  <a:pt x="292608" y="277477"/>
                </a:cubicBezTo>
                <a:cubicBezTo>
                  <a:pt x="290068" y="277477"/>
                  <a:pt x="279273" y="282176"/>
                  <a:pt x="260223" y="291574"/>
                </a:cubicBezTo>
                <a:cubicBezTo>
                  <a:pt x="241173" y="300972"/>
                  <a:pt x="231013" y="305671"/>
                  <a:pt x="229743" y="305671"/>
                </a:cubicBezTo>
                <a:cubicBezTo>
                  <a:pt x="228473" y="305671"/>
                  <a:pt x="221996" y="308973"/>
                  <a:pt x="210312" y="315577"/>
                </a:cubicBezTo>
                <a:cubicBezTo>
                  <a:pt x="201168" y="321673"/>
                  <a:pt x="194945" y="328404"/>
                  <a:pt x="191643" y="335770"/>
                </a:cubicBezTo>
                <a:cubicBezTo>
                  <a:pt x="188341" y="343136"/>
                  <a:pt x="186436" y="355455"/>
                  <a:pt x="185928" y="372727"/>
                </a:cubicBezTo>
                <a:cubicBezTo>
                  <a:pt x="185928" y="381871"/>
                  <a:pt x="184150" y="389745"/>
                  <a:pt x="180594" y="396349"/>
                </a:cubicBezTo>
                <a:cubicBezTo>
                  <a:pt x="177038" y="402953"/>
                  <a:pt x="172974" y="406255"/>
                  <a:pt x="168402" y="406255"/>
                </a:cubicBezTo>
                <a:cubicBezTo>
                  <a:pt x="155194" y="406255"/>
                  <a:pt x="145542" y="400159"/>
                  <a:pt x="139446" y="387967"/>
                </a:cubicBezTo>
                <a:cubicBezTo>
                  <a:pt x="135382" y="380855"/>
                  <a:pt x="131064" y="369044"/>
                  <a:pt x="126492" y="352534"/>
                </a:cubicBezTo>
                <a:cubicBezTo>
                  <a:pt x="121920" y="336024"/>
                  <a:pt x="119253" y="323451"/>
                  <a:pt x="118491" y="314815"/>
                </a:cubicBezTo>
                <a:cubicBezTo>
                  <a:pt x="117729" y="306179"/>
                  <a:pt x="116586" y="297797"/>
                  <a:pt x="115062" y="289669"/>
                </a:cubicBezTo>
                <a:cubicBezTo>
                  <a:pt x="113538" y="281541"/>
                  <a:pt x="114300" y="277477"/>
                  <a:pt x="117348" y="277477"/>
                </a:cubicBezTo>
                <a:cubicBezTo>
                  <a:pt x="125984" y="277477"/>
                  <a:pt x="137160" y="264015"/>
                  <a:pt x="150876" y="237091"/>
                </a:cubicBezTo>
                <a:cubicBezTo>
                  <a:pt x="160020" y="218295"/>
                  <a:pt x="172466" y="197467"/>
                  <a:pt x="188214" y="174607"/>
                </a:cubicBezTo>
                <a:cubicBezTo>
                  <a:pt x="213614" y="136507"/>
                  <a:pt x="221488" y="117457"/>
                  <a:pt x="211836" y="117457"/>
                </a:cubicBezTo>
                <a:cubicBezTo>
                  <a:pt x="208280" y="117457"/>
                  <a:pt x="206502" y="116314"/>
                  <a:pt x="206502" y="114028"/>
                </a:cubicBezTo>
                <a:cubicBezTo>
                  <a:pt x="206502" y="111742"/>
                  <a:pt x="204470" y="110599"/>
                  <a:pt x="200406" y="110599"/>
                </a:cubicBezTo>
                <a:cubicBezTo>
                  <a:pt x="196850" y="110599"/>
                  <a:pt x="191008" y="107043"/>
                  <a:pt x="182880" y="99931"/>
                </a:cubicBezTo>
                <a:cubicBezTo>
                  <a:pt x="174752" y="92819"/>
                  <a:pt x="168656" y="85961"/>
                  <a:pt x="164592" y="79357"/>
                </a:cubicBezTo>
                <a:cubicBezTo>
                  <a:pt x="161036" y="73769"/>
                  <a:pt x="158369" y="66784"/>
                  <a:pt x="156591" y="58402"/>
                </a:cubicBezTo>
                <a:cubicBezTo>
                  <a:pt x="154813" y="50020"/>
                  <a:pt x="154686" y="43289"/>
                  <a:pt x="156210" y="38209"/>
                </a:cubicBezTo>
                <a:cubicBezTo>
                  <a:pt x="159258" y="28049"/>
                  <a:pt x="168148" y="27541"/>
                  <a:pt x="182880" y="36685"/>
                </a:cubicBezTo>
                <a:cubicBezTo>
                  <a:pt x="192024" y="42273"/>
                  <a:pt x="199136" y="45067"/>
                  <a:pt x="204216" y="45067"/>
                </a:cubicBezTo>
                <a:cubicBezTo>
                  <a:pt x="208788" y="45575"/>
                  <a:pt x="216916" y="44432"/>
                  <a:pt x="228600" y="41638"/>
                </a:cubicBezTo>
                <a:cubicBezTo>
                  <a:pt x="240284" y="38844"/>
                  <a:pt x="249682" y="35923"/>
                  <a:pt x="256794" y="32875"/>
                </a:cubicBezTo>
                <a:cubicBezTo>
                  <a:pt x="263906" y="29827"/>
                  <a:pt x="271526" y="27541"/>
                  <a:pt x="279654" y="26017"/>
                </a:cubicBezTo>
                <a:cubicBezTo>
                  <a:pt x="285750" y="24493"/>
                  <a:pt x="292989" y="21572"/>
                  <a:pt x="301371" y="17254"/>
                </a:cubicBezTo>
                <a:cubicBezTo>
                  <a:pt x="309753" y="12936"/>
                  <a:pt x="316230" y="8491"/>
                  <a:pt x="320802" y="3919"/>
                </a:cubicBezTo>
                <a:cubicBezTo>
                  <a:pt x="324358" y="871"/>
                  <a:pt x="328422" y="-399"/>
                  <a:pt x="332994" y="109"/>
                </a:cubicBezTo>
                <a:close/>
                <a:moveTo>
                  <a:pt x="318516" y="118219"/>
                </a:moveTo>
                <a:cubicBezTo>
                  <a:pt x="316484" y="118727"/>
                  <a:pt x="308991" y="125839"/>
                  <a:pt x="296037" y="139555"/>
                </a:cubicBezTo>
                <a:cubicBezTo>
                  <a:pt x="283083" y="153271"/>
                  <a:pt x="276606" y="160891"/>
                  <a:pt x="276606" y="162415"/>
                </a:cubicBezTo>
                <a:cubicBezTo>
                  <a:pt x="276606" y="164955"/>
                  <a:pt x="275082" y="166225"/>
                  <a:pt x="272034" y="166225"/>
                </a:cubicBezTo>
                <a:cubicBezTo>
                  <a:pt x="271018" y="167241"/>
                  <a:pt x="270510" y="168003"/>
                  <a:pt x="270510" y="168511"/>
                </a:cubicBezTo>
                <a:cubicBezTo>
                  <a:pt x="271526" y="169527"/>
                  <a:pt x="280162" y="165971"/>
                  <a:pt x="296418" y="157843"/>
                </a:cubicBezTo>
                <a:cubicBezTo>
                  <a:pt x="308610" y="151239"/>
                  <a:pt x="316484" y="145778"/>
                  <a:pt x="320040" y="141460"/>
                </a:cubicBezTo>
                <a:cubicBezTo>
                  <a:pt x="323596" y="137142"/>
                  <a:pt x="324358" y="131681"/>
                  <a:pt x="322326" y="125077"/>
                </a:cubicBezTo>
                <a:cubicBezTo>
                  <a:pt x="321310" y="119997"/>
                  <a:pt x="320040" y="117711"/>
                  <a:pt x="318516" y="118219"/>
                </a:cubicBezTo>
                <a:close/>
                <a:moveTo>
                  <a:pt x="401384" y="132507"/>
                </a:moveTo>
                <a:cubicBezTo>
                  <a:pt x="399225" y="132634"/>
                  <a:pt x="396494" y="133713"/>
                  <a:pt x="393192" y="135745"/>
                </a:cubicBezTo>
                <a:cubicBezTo>
                  <a:pt x="389128" y="137777"/>
                  <a:pt x="384048" y="138539"/>
                  <a:pt x="377952" y="138031"/>
                </a:cubicBezTo>
                <a:lnTo>
                  <a:pt x="368046" y="136507"/>
                </a:lnTo>
                <a:lnTo>
                  <a:pt x="368046" y="184513"/>
                </a:lnTo>
                <a:cubicBezTo>
                  <a:pt x="367538" y="207373"/>
                  <a:pt x="367665" y="221089"/>
                  <a:pt x="368427" y="225661"/>
                </a:cubicBezTo>
                <a:cubicBezTo>
                  <a:pt x="369189" y="230233"/>
                  <a:pt x="371602" y="233789"/>
                  <a:pt x="375666" y="236329"/>
                </a:cubicBezTo>
                <a:cubicBezTo>
                  <a:pt x="381254" y="238869"/>
                  <a:pt x="384683" y="242298"/>
                  <a:pt x="385953" y="246616"/>
                </a:cubicBezTo>
                <a:cubicBezTo>
                  <a:pt x="387223" y="250934"/>
                  <a:pt x="386461" y="255379"/>
                  <a:pt x="383667" y="259951"/>
                </a:cubicBezTo>
                <a:cubicBezTo>
                  <a:pt x="380873" y="264523"/>
                  <a:pt x="377698" y="266809"/>
                  <a:pt x="374142" y="266809"/>
                </a:cubicBezTo>
                <a:cubicBezTo>
                  <a:pt x="364998" y="267317"/>
                  <a:pt x="359283" y="272016"/>
                  <a:pt x="356997" y="280906"/>
                </a:cubicBezTo>
                <a:cubicBezTo>
                  <a:pt x="354711" y="289796"/>
                  <a:pt x="357124" y="297035"/>
                  <a:pt x="364236" y="302623"/>
                </a:cubicBezTo>
                <a:cubicBezTo>
                  <a:pt x="368300" y="305163"/>
                  <a:pt x="371094" y="306433"/>
                  <a:pt x="372618" y="306433"/>
                </a:cubicBezTo>
                <a:cubicBezTo>
                  <a:pt x="374142" y="306433"/>
                  <a:pt x="377190" y="304401"/>
                  <a:pt x="381762" y="300337"/>
                </a:cubicBezTo>
                <a:cubicBezTo>
                  <a:pt x="386842" y="296273"/>
                  <a:pt x="392557" y="288780"/>
                  <a:pt x="398907" y="277858"/>
                </a:cubicBezTo>
                <a:cubicBezTo>
                  <a:pt x="405257" y="266936"/>
                  <a:pt x="408432" y="259570"/>
                  <a:pt x="408432" y="255760"/>
                </a:cubicBezTo>
                <a:cubicBezTo>
                  <a:pt x="408432" y="251950"/>
                  <a:pt x="409194" y="250045"/>
                  <a:pt x="410718" y="250045"/>
                </a:cubicBezTo>
                <a:cubicBezTo>
                  <a:pt x="413258" y="250045"/>
                  <a:pt x="417703" y="238996"/>
                  <a:pt x="424053" y="216898"/>
                </a:cubicBezTo>
                <a:cubicBezTo>
                  <a:pt x="430403" y="194800"/>
                  <a:pt x="434086" y="177909"/>
                  <a:pt x="435102" y="166225"/>
                </a:cubicBezTo>
                <a:cubicBezTo>
                  <a:pt x="436118" y="154541"/>
                  <a:pt x="435610" y="147048"/>
                  <a:pt x="433578" y="143746"/>
                </a:cubicBezTo>
                <a:cubicBezTo>
                  <a:pt x="431546" y="140444"/>
                  <a:pt x="426466" y="138793"/>
                  <a:pt x="418338" y="138793"/>
                </a:cubicBezTo>
                <a:cubicBezTo>
                  <a:pt x="411734" y="138793"/>
                  <a:pt x="407670" y="137523"/>
                  <a:pt x="406146" y="134983"/>
                </a:cubicBezTo>
                <a:cubicBezTo>
                  <a:pt x="405130" y="133205"/>
                  <a:pt x="403543" y="132380"/>
                  <a:pt x="401384" y="132507"/>
                </a:cubicBezTo>
                <a:close/>
                <a:moveTo>
                  <a:pt x="316230" y="170035"/>
                </a:moveTo>
                <a:cubicBezTo>
                  <a:pt x="312674" y="170035"/>
                  <a:pt x="310896" y="170924"/>
                  <a:pt x="310896" y="172702"/>
                </a:cubicBezTo>
                <a:cubicBezTo>
                  <a:pt x="310896" y="174480"/>
                  <a:pt x="307213" y="177401"/>
                  <a:pt x="299847" y="181465"/>
                </a:cubicBezTo>
                <a:cubicBezTo>
                  <a:pt x="292481" y="185529"/>
                  <a:pt x="283591" y="190990"/>
                  <a:pt x="273177" y="197848"/>
                </a:cubicBezTo>
                <a:cubicBezTo>
                  <a:pt x="262763" y="204706"/>
                  <a:pt x="254254" y="209405"/>
                  <a:pt x="247650" y="211945"/>
                </a:cubicBezTo>
                <a:cubicBezTo>
                  <a:pt x="241046" y="214485"/>
                  <a:pt x="237744" y="217152"/>
                  <a:pt x="237744" y="219946"/>
                </a:cubicBezTo>
                <a:cubicBezTo>
                  <a:pt x="237744" y="222740"/>
                  <a:pt x="234823" y="229598"/>
                  <a:pt x="228981" y="240520"/>
                </a:cubicBezTo>
                <a:cubicBezTo>
                  <a:pt x="223139" y="251442"/>
                  <a:pt x="220726" y="257411"/>
                  <a:pt x="221742" y="258427"/>
                </a:cubicBezTo>
                <a:cubicBezTo>
                  <a:pt x="222758" y="259443"/>
                  <a:pt x="230632" y="256649"/>
                  <a:pt x="245364" y="250045"/>
                </a:cubicBezTo>
                <a:cubicBezTo>
                  <a:pt x="260096" y="243441"/>
                  <a:pt x="274066" y="238107"/>
                  <a:pt x="287274" y="234043"/>
                </a:cubicBezTo>
                <a:cubicBezTo>
                  <a:pt x="296926" y="230995"/>
                  <a:pt x="302768" y="228455"/>
                  <a:pt x="304800" y="226423"/>
                </a:cubicBezTo>
                <a:cubicBezTo>
                  <a:pt x="306832" y="224391"/>
                  <a:pt x="308864" y="219565"/>
                  <a:pt x="310896" y="211945"/>
                </a:cubicBezTo>
                <a:cubicBezTo>
                  <a:pt x="313944" y="201277"/>
                  <a:pt x="316484" y="193276"/>
                  <a:pt x="318516" y="187942"/>
                </a:cubicBezTo>
                <a:cubicBezTo>
                  <a:pt x="320548" y="182608"/>
                  <a:pt x="321564" y="178290"/>
                  <a:pt x="321564" y="174988"/>
                </a:cubicBezTo>
                <a:cubicBezTo>
                  <a:pt x="321564" y="171686"/>
                  <a:pt x="319786" y="170035"/>
                  <a:pt x="316230" y="170035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40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endParaRPr lang="zh-CN" altLang="en-US" sz="1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3073591" y="850367"/>
            <a:ext cx="453911" cy="507730"/>
          </a:xfrm>
          <a:custGeom>
            <a:avLst/>
            <a:gdLst/>
            <a:ahLst/>
            <a:cxnLst/>
            <a:rect l="l" t="t" r="r" b="b"/>
            <a:pathLst>
              <a:path w="605214" h="676973">
                <a:moveTo>
                  <a:pt x="114558" y="55"/>
                </a:moveTo>
                <a:cubicBezTo>
                  <a:pt x="124607" y="-469"/>
                  <a:pt x="132584" y="2794"/>
                  <a:pt x="138489" y="9842"/>
                </a:cubicBezTo>
                <a:cubicBezTo>
                  <a:pt x="146363" y="19240"/>
                  <a:pt x="152586" y="37401"/>
                  <a:pt x="157158" y="64325"/>
                </a:cubicBezTo>
                <a:cubicBezTo>
                  <a:pt x="159190" y="77025"/>
                  <a:pt x="161222" y="85026"/>
                  <a:pt x="163254" y="88328"/>
                </a:cubicBezTo>
                <a:cubicBezTo>
                  <a:pt x="165286" y="91630"/>
                  <a:pt x="171382" y="96583"/>
                  <a:pt x="181542" y="103187"/>
                </a:cubicBezTo>
                <a:cubicBezTo>
                  <a:pt x="195258" y="112331"/>
                  <a:pt x="206053" y="117665"/>
                  <a:pt x="213927" y="119189"/>
                </a:cubicBezTo>
                <a:cubicBezTo>
                  <a:pt x="221801" y="120713"/>
                  <a:pt x="226500" y="124523"/>
                  <a:pt x="228024" y="130619"/>
                </a:cubicBezTo>
                <a:cubicBezTo>
                  <a:pt x="229548" y="137223"/>
                  <a:pt x="229294" y="142176"/>
                  <a:pt x="227262" y="145478"/>
                </a:cubicBezTo>
                <a:cubicBezTo>
                  <a:pt x="225230" y="148780"/>
                  <a:pt x="220658" y="152209"/>
                  <a:pt x="213546" y="155765"/>
                </a:cubicBezTo>
                <a:cubicBezTo>
                  <a:pt x="204402" y="159829"/>
                  <a:pt x="196655" y="164909"/>
                  <a:pt x="190305" y="171005"/>
                </a:cubicBezTo>
                <a:cubicBezTo>
                  <a:pt x="183955" y="177101"/>
                  <a:pt x="179383" y="179641"/>
                  <a:pt x="176589" y="178625"/>
                </a:cubicBezTo>
                <a:cubicBezTo>
                  <a:pt x="173795" y="177609"/>
                  <a:pt x="170620" y="178879"/>
                  <a:pt x="167064" y="182435"/>
                </a:cubicBezTo>
                <a:cubicBezTo>
                  <a:pt x="163508" y="185991"/>
                  <a:pt x="162746" y="206438"/>
                  <a:pt x="164778" y="243776"/>
                </a:cubicBezTo>
                <a:cubicBezTo>
                  <a:pt x="166810" y="281114"/>
                  <a:pt x="167953" y="306895"/>
                  <a:pt x="168207" y="321119"/>
                </a:cubicBezTo>
                <a:cubicBezTo>
                  <a:pt x="168461" y="335343"/>
                  <a:pt x="169223" y="342455"/>
                  <a:pt x="170493" y="342455"/>
                </a:cubicBezTo>
                <a:cubicBezTo>
                  <a:pt x="171763" y="342455"/>
                  <a:pt x="177732" y="338137"/>
                  <a:pt x="188400" y="329501"/>
                </a:cubicBezTo>
                <a:cubicBezTo>
                  <a:pt x="199068" y="320865"/>
                  <a:pt x="205926" y="316547"/>
                  <a:pt x="208974" y="316547"/>
                </a:cubicBezTo>
                <a:cubicBezTo>
                  <a:pt x="212022" y="316547"/>
                  <a:pt x="216340" y="313499"/>
                  <a:pt x="221928" y="307403"/>
                </a:cubicBezTo>
                <a:cubicBezTo>
                  <a:pt x="227516" y="301307"/>
                  <a:pt x="234120" y="296735"/>
                  <a:pt x="241740" y="293687"/>
                </a:cubicBezTo>
                <a:cubicBezTo>
                  <a:pt x="249360" y="290639"/>
                  <a:pt x="253932" y="288099"/>
                  <a:pt x="255456" y="286067"/>
                </a:cubicBezTo>
                <a:cubicBezTo>
                  <a:pt x="262060" y="276415"/>
                  <a:pt x="297747" y="256984"/>
                  <a:pt x="362517" y="227774"/>
                </a:cubicBezTo>
                <a:cubicBezTo>
                  <a:pt x="427287" y="198564"/>
                  <a:pt x="467038" y="183959"/>
                  <a:pt x="481770" y="183959"/>
                </a:cubicBezTo>
                <a:cubicBezTo>
                  <a:pt x="486850" y="183959"/>
                  <a:pt x="494978" y="182054"/>
                  <a:pt x="506154" y="178244"/>
                </a:cubicBezTo>
                <a:cubicBezTo>
                  <a:pt x="517330" y="174434"/>
                  <a:pt x="525966" y="173799"/>
                  <a:pt x="532062" y="176339"/>
                </a:cubicBezTo>
                <a:cubicBezTo>
                  <a:pt x="544762" y="181927"/>
                  <a:pt x="554922" y="188023"/>
                  <a:pt x="562542" y="194627"/>
                </a:cubicBezTo>
                <a:cubicBezTo>
                  <a:pt x="566606" y="197675"/>
                  <a:pt x="568638" y="198437"/>
                  <a:pt x="568638" y="196913"/>
                </a:cubicBezTo>
                <a:cubicBezTo>
                  <a:pt x="568638" y="195389"/>
                  <a:pt x="571051" y="195897"/>
                  <a:pt x="575877" y="198437"/>
                </a:cubicBezTo>
                <a:cubicBezTo>
                  <a:pt x="580703" y="200977"/>
                  <a:pt x="583116" y="204660"/>
                  <a:pt x="583116" y="209486"/>
                </a:cubicBezTo>
                <a:cubicBezTo>
                  <a:pt x="583116" y="214312"/>
                  <a:pt x="584259" y="216725"/>
                  <a:pt x="586545" y="216725"/>
                </a:cubicBezTo>
                <a:cubicBezTo>
                  <a:pt x="588831" y="216725"/>
                  <a:pt x="592514" y="222186"/>
                  <a:pt x="597594" y="233108"/>
                </a:cubicBezTo>
                <a:cubicBezTo>
                  <a:pt x="602674" y="244030"/>
                  <a:pt x="605214" y="251777"/>
                  <a:pt x="605214" y="256349"/>
                </a:cubicBezTo>
                <a:cubicBezTo>
                  <a:pt x="605214" y="261937"/>
                  <a:pt x="603690" y="268160"/>
                  <a:pt x="600642" y="275018"/>
                </a:cubicBezTo>
                <a:cubicBezTo>
                  <a:pt x="597594" y="281876"/>
                  <a:pt x="595308" y="307403"/>
                  <a:pt x="593784" y="351599"/>
                </a:cubicBezTo>
                <a:cubicBezTo>
                  <a:pt x="592260" y="395795"/>
                  <a:pt x="589339" y="423354"/>
                  <a:pt x="585021" y="434276"/>
                </a:cubicBezTo>
                <a:cubicBezTo>
                  <a:pt x="580703" y="445198"/>
                  <a:pt x="576004" y="457390"/>
                  <a:pt x="570924" y="470852"/>
                </a:cubicBezTo>
                <a:cubicBezTo>
                  <a:pt x="565844" y="484314"/>
                  <a:pt x="560510" y="497649"/>
                  <a:pt x="554922" y="510857"/>
                </a:cubicBezTo>
                <a:cubicBezTo>
                  <a:pt x="549334" y="524065"/>
                  <a:pt x="546540" y="531812"/>
                  <a:pt x="546540" y="534098"/>
                </a:cubicBezTo>
                <a:cubicBezTo>
                  <a:pt x="546540" y="536384"/>
                  <a:pt x="544635" y="539432"/>
                  <a:pt x="540825" y="543242"/>
                </a:cubicBezTo>
                <a:cubicBezTo>
                  <a:pt x="537015" y="547052"/>
                  <a:pt x="533459" y="551497"/>
                  <a:pt x="530157" y="556577"/>
                </a:cubicBezTo>
                <a:cubicBezTo>
                  <a:pt x="526855" y="561657"/>
                  <a:pt x="520378" y="564705"/>
                  <a:pt x="510726" y="565721"/>
                </a:cubicBezTo>
                <a:cubicBezTo>
                  <a:pt x="504630" y="566737"/>
                  <a:pt x="499804" y="566483"/>
                  <a:pt x="496248" y="564959"/>
                </a:cubicBezTo>
                <a:cubicBezTo>
                  <a:pt x="492692" y="563435"/>
                  <a:pt x="487612" y="559879"/>
                  <a:pt x="481008" y="554291"/>
                </a:cubicBezTo>
                <a:cubicBezTo>
                  <a:pt x="470848" y="545147"/>
                  <a:pt x="463482" y="541718"/>
                  <a:pt x="458910" y="544004"/>
                </a:cubicBezTo>
                <a:cubicBezTo>
                  <a:pt x="454338" y="546290"/>
                  <a:pt x="437955" y="550608"/>
                  <a:pt x="409761" y="556958"/>
                </a:cubicBezTo>
                <a:cubicBezTo>
                  <a:pt x="381567" y="563308"/>
                  <a:pt x="362263" y="568007"/>
                  <a:pt x="351849" y="571055"/>
                </a:cubicBezTo>
                <a:cubicBezTo>
                  <a:pt x="341435" y="574103"/>
                  <a:pt x="334069" y="574103"/>
                  <a:pt x="329751" y="571055"/>
                </a:cubicBezTo>
                <a:cubicBezTo>
                  <a:pt x="325433" y="568007"/>
                  <a:pt x="320607" y="565340"/>
                  <a:pt x="315273" y="563054"/>
                </a:cubicBezTo>
                <a:cubicBezTo>
                  <a:pt x="309939" y="560768"/>
                  <a:pt x="307272" y="555561"/>
                  <a:pt x="307272" y="547433"/>
                </a:cubicBezTo>
                <a:cubicBezTo>
                  <a:pt x="307780" y="541337"/>
                  <a:pt x="310320" y="533590"/>
                  <a:pt x="314892" y="524192"/>
                </a:cubicBezTo>
                <a:cubicBezTo>
                  <a:pt x="319464" y="514794"/>
                  <a:pt x="323782" y="508825"/>
                  <a:pt x="327846" y="506285"/>
                </a:cubicBezTo>
                <a:cubicBezTo>
                  <a:pt x="331402" y="504253"/>
                  <a:pt x="332418" y="500443"/>
                  <a:pt x="330894" y="494855"/>
                </a:cubicBezTo>
                <a:cubicBezTo>
                  <a:pt x="329878" y="489775"/>
                  <a:pt x="330894" y="485711"/>
                  <a:pt x="333942" y="482663"/>
                </a:cubicBezTo>
                <a:cubicBezTo>
                  <a:pt x="336990" y="479615"/>
                  <a:pt x="340800" y="478853"/>
                  <a:pt x="345372" y="480377"/>
                </a:cubicBezTo>
                <a:cubicBezTo>
                  <a:pt x="348420" y="481901"/>
                  <a:pt x="353119" y="480123"/>
                  <a:pt x="359469" y="475043"/>
                </a:cubicBezTo>
                <a:cubicBezTo>
                  <a:pt x="365819" y="469963"/>
                  <a:pt x="368994" y="465645"/>
                  <a:pt x="368994" y="462089"/>
                </a:cubicBezTo>
                <a:cubicBezTo>
                  <a:pt x="369502" y="459549"/>
                  <a:pt x="364168" y="455231"/>
                  <a:pt x="352992" y="449135"/>
                </a:cubicBezTo>
                <a:cubicBezTo>
                  <a:pt x="341816" y="443039"/>
                  <a:pt x="336228" y="438975"/>
                  <a:pt x="336228" y="436943"/>
                </a:cubicBezTo>
                <a:cubicBezTo>
                  <a:pt x="336228" y="433895"/>
                  <a:pt x="340800" y="434657"/>
                  <a:pt x="349944" y="439229"/>
                </a:cubicBezTo>
                <a:cubicBezTo>
                  <a:pt x="356548" y="442277"/>
                  <a:pt x="363914" y="444690"/>
                  <a:pt x="372042" y="446468"/>
                </a:cubicBezTo>
                <a:cubicBezTo>
                  <a:pt x="380170" y="448246"/>
                  <a:pt x="387028" y="446087"/>
                  <a:pt x="392616" y="439991"/>
                </a:cubicBezTo>
                <a:cubicBezTo>
                  <a:pt x="403284" y="428307"/>
                  <a:pt x="414333" y="414464"/>
                  <a:pt x="425763" y="398462"/>
                </a:cubicBezTo>
                <a:cubicBezTo>
                  <a:pt x="437193" y="382460"/>
                  <a:pt x="442908" y="372935"/>
                  <a:pt x="442908" y="369887"/>
                </a:cubicBezTo>
                <a:cubicBezTo>
                  <a:pt x="442908" y="369887"/>
                  <a:pt x="441892" y="369887"/>
                  <a:pt x="439860" y="369887"/>
                </a:cubicBezTo>
                <a:cubicBezTo>
                  <a:pt x="437828" y="369887"/>
                  <a:pt x="435034" y="370141"/>
                  <a:pt x="431478" y="370649"/>
                </a:cubicBezTo>
                <a:cubicBezTo>
                  <a:pt x="427922" y="371157"/>
                  <a:pt x="424112" y="371665"/>
                  <a:pt x="420048" y="372173"/>
                </a:cubicBezTo>
                <a:cubicBezTo>
                  <a:pt x="404300" y="373697"/>
                  <a:pt x="390076" y="375983"/>
                  <a:pt x="377376" y="379031"/>
                </a:cubicBezTo>
                <a:cubicBezTo>
                  <a:pt x="364676" y="382079"/>
                  <a:pt x="357564" y="384873"/>
                  <a:pt x="356040" y="387413"/>
                </a:cubicBezTo>
                <a:cubicBezTo>
                  <a:pt x="354516" y="389445"/>
                  <a:pt x="352738" y="388937"/>
                  <a:pt x="350706" y="385889"/>
                </a:cubicBezTo>
                <a:cubicBezTo>
                  <a:pt x="348674" y="382841"/>
                  <a:pt x="344483" y="382714"/>
                  <a:pt x="338133" y="385508"/>
                </a:cubicBezTo>
                <a:cubicBezTo>
                  <a:pt x="331783" y="388302"/>
                  <a:pt x="325560" y="389699"/>
                  <a:pt x="319464" y="389699"/>
                </a:cubicBezTo>
                <a:cubicBezTo>
                  <a:pt x="316416" y="389699"/>
                  <a:pt x="314384" y="390207"/>
                  <a:pt x="313368" y="391223"/>
                </a:cubicBezTo>
                <a:cubicBezTo>
                  <a:pt x="312352" y="392239"/>
                  <a:pt x="312352" y="394271"/>
                  <a:pt x="313368" y="397319"/>
                </a:cubicBezTo>
                <a:cubicBezTo>
                  <a:pt x="314384" y="402399"/>
                  <a:pt x="313876" y="404939"/>
                  <a:pt x="311844" y="404939"/>
                </a:cubicBezTo>
                <a:cubicBezTo>
                  <a:pt x="305240" y="404431"/>
                  <a:pt x="300795" y="399097"/>
                  <a:pt x="298509" y="388937"/>
                </a:cubicBezTo>
                <a:cubicBezTo>
                  <a:pt x="296223" y="378777"/>
                  <a:pt x="297620" y="371411"/>
                  <a:pt x="302700" y="366839"/>
                </a:cubicBezTo>
                <a:cubicBezTo>
                  <a:pt x="307272" y="362775"/>
                  <a:pt x="310447" y="360743"/>
                  <a:pt x="312225" y="360743"/>
                </a:cubicBezTo>
                <a:cubicBezTo>
                  <a:pt x="314003" y="360743"/>
                  <a:pt x="318702" y="358965"/>
                  <a:pt x="326322" y="355409"/>
                </a:cubicBezTo>
                <a:cubicBezTo>
                  <a:pt x="343594" y="347789"/>
                  <a:pt x="356040" y="342963"/>
                  <a:pt x="363660" y="340931"/>
                </a:cubicBezTo>
                <a:cubicBezTo>
                  <a:pt x="371280" y="338899"/>
                  <a:pt x="392108" y="334073"/>
                  <a:pt x="426144" y="326453"/>
                </a:cubicBezTo>
                <a:cubicBezTo>
                  <a:pt x="447988" y="322389"/>
                  <a:pt x="462212" y="323151"/>
                  <a:pt x="468816" y="328739"/>
                </a:cubicBezTo>
                <a:cubicBezTo>
                  <a:pt x="472372" y="331787"/>
                  <a:pt x="480627" y="335470"/>
                  <a:pt x="493581" y="339788"/>
                </a:cubicBezTo>
                <a:cubicBezTo>
                  <a:pt x="506535" y="344106"/>
                  <a:pt x="512758" y="347535"/>
                  <a:pt x="512250" y="350075"/>
                </a:cubicBezTo>
                <a:cubicBezTo>
                  <a:pt x="511742" y="352615"/>
                  <a:pt x="512504" y="354393"/>
                  <a:pt x="514536" y="355409"/>
                </a:cubicBezTo>
                <a:cubicBezTo>
                  <a:pt x="516568" y="355917"/>
                  <a:pt x="519235" y="351853"/>
                  <a:pt x="522537" y="343217"/>
                </a:cubicBezTo>
                <a:cubicBezTo>
                  <a:pt x="525839" y="334581"/>
                  <a:pt x="529141" y="323024"/>
                  <a:pt x="532443" y="308546"/>
                </a:cubicBezTo>
                <a:cubicBezTo>
                  <a:pt x="535745" y="294068"/>
                  <a:pt x="538412" y="279463"/>
                  <a:pt x="540444" y="264731"/>
                </a:cubicBezTo>
                <a:cubicBezTo>
                  <a:pt x="544508" y="236283"/>
                  <a:pt x="546540" y="220789"/>
                  <a:pt x="546540" y="218249"/>
                </a:cubicBezTo>
                <a:cubicBezTo>
                  <a:pt x="546540" y="215201"/>
                  <a:pt x="545524" y="213677"/>
                  <a:pt x="543492" y="213677"/>
                </a:cubicBezTo>
                <a:cubicBezTo>
                  <a:pt x="541460" y="213169"/>
                  <a:pt x="539936" y="214185"/>
                  <a:pt x="538920" y="216725"/>
                </a:cubicBezTo>
                <a:lnTo>
                  <a:pt x="538920" y="219773"/>
                </a:lnTo>
                <a:cubicBezTo>
                  <a:pt x="538412" y="222821"/>
                  <a:pt x="537650" y="222059"/>
                  <a:pt x="536634" y="217487"/>
                </a:cubicBezTo>
                <a:cubicBezTo>
                  <a:pt x="536126" y="216979"/>
                  <a:pt x="535872" y="216217"/>
                  <a:pt x="535872" y="215201"/>
                </a:cubicBezTo>
                <a:cubicBezTo>
                  <a:pt x="534856" y="210629"/>
                  <a:pt x="533459" y="207581"/>
                  <a:pt x="531681" y="206057"/>
                </a:cubicBezTo>
                <a:cubicBezTo>
                  <a:pt x="529903" y="204533"/>
                  <a:pt x="526474" y="203517"/>
                  <a:pt x="521394" y="203009"/>
                </a:cubicBezTo>
                <a:cubicBezTo>
                  <a:pt x="513266" y="201993"/>
                  <a:pt x="509202" y="202501"/>
                  <a:pt x="509202" y="204533"/>
                </a:cubicBezTo>
                <a:cubicBezTo>
                  <a:pt x="509202" y="206565"/>
                  <a:pt x="504630" y="207835"/>
                  <a:pt x="495486" y="208343"/>
                </a:cubicBezTo>
                <a:cubicBezTo>
                  <a:pt x="486342" y="208851"/>
                  <a:pt x="475039" y="211137"/>
                  <a:pt x="461577" y="215201"/>
                </a:cubicBezTo>
                <a:cubicBezTo>
                  <a:pt x="448115" y="219265"/>
                  <a:pt x="433256" y="222821"/>
                  <a:pt x="417000" y="225869"/>
                </a:cubicBezTo>
                <a:cubicBezTo>
                  <a:pt x="392616" y="230949"/>
                  <a:pt x="370518" y="239077"/>
                  <a:pt x="350706" y="250253"/>
                </a:cubicBezTo>
                <a:cubicBezTo>
                  <a:pt x="347150" y="252793"/>
                  <a:pt x="342832" y="255079"/>
                  <a:pt x="337752" y="257111"/>
                </a:cubicBezTo>
                <a:cubicBezTo>
                  <a:pt x="311336" y="268795"/>
                  <a:pt x="272982" y="293433"/>
                  <a:pt x="222690" y="331025"/>
                </a:cubicBezTo>
                <a:lnTo>
                  <a:pt x="170112" y="369887"/>
                </a:lnTo>
                <a:lnTo>
                  <a:pt x="170112" y="391985"/>
                </a:lnTo>
                <a:cubicBezTo>
                  <a:pt x="169096" y="431609"/>
                  <a:pt x="167572" y="458025"/>
                  <a:pt x="165540" y="471233"/>
                </a:cubicBezTo>
                <a:cubicBezTo>
                  <a:pt x="164016" y="481901"/>
                  <a:pt x="162111" y="509460"/>
                  <a:pt x="159825" y="553910"/>
                </a:cubicBezTo>
                <a:cubicBezTo>
                  <a:pt x="157539" y="598360"/>
                  <a:pt x="157920" y="627951"/>
                  <a:pt x="160968" y="642683"/>
                </a:cubicBezTo>
                <a:cubicBezTo>
                  <a:pt x="164016" y="657415"/>
                  <a:pt x="164397" y="666813"/>
                  <a:pt x="162111" y="670877"/>
                </a:cubicBezTo>
                <a:cubicBezTo>
                  <a:pt x="159825" y="674941"/>
                  <a:pt x="152840" y="676973"/>
                  <a:pt x="141156" y="676973"/>
                </a:cubicBezTo>
                <a:cubicBezTo>
                  <a:pt x="132520" y="676973"/>
                  <a:pt x="126805" y="676338"/>
                  <a:pt x="124011" y="675068"/>
                </a:cubicBezTo>
                <a:cubicBezTo>
                  <a:pt x="121217" y="673798"/>
                  <a:pt x="117534" y="669861"/>
                  <a:pt x="112962" y="663257"/>
                </a:cubicBezTo>
                <a:cubicBezTo>
                  <a:pt x="105850" y="654113"/>
                  <a:pt x="99246" y="647128"/>
                  <a:pt x="93150" y="642302"/>
                </a:cubicBezTo>
                <a:cubicBezTo>
                  <a:pt x="87054" y="637476"/>
                  <a:pt x="80704" y="632015"/>
                  <a:pt x="74100" y="625919"/>
                </a:cubicBezTo>
                <a:cubicBezTo>
                  <a:pt x="65464" y="617791"/>
                  <a:pt x="58479" y="612076"/>
                  <a:pt x="53145" y="608774"/>
                </a:cubicBezTo>
                <a:cubicBezTo>
                  <a:pt x="47811" y="605472"/>
                  <a:pt x="41588" y="603313"/>
                  <a:pt x="34476" y="602297"/>
                </a:cubicBezTo>
                <a:cubicBezTo>
                  <a:pt x="25840" y="600773"/>
                  <a:pt x="18220" y="597344"/>
                  <a:pt x="11616" y="592010"/>
                </a:cubicBezTo>
                <a:cubicBezTo>
                  <a:pt x="5012" y="586676"/>
                  <a:pt x="1202" y="580707"/>
                  <a:pt x="186" y="574103"/>
                </a:cubicBezTo>
                <a:cubicBezTo>
                  <a:pt x="-1338" y="560387"/>
                  <a:pt x="6536" y="542861"/>
                  <a:pt x="23808" y="521525"/>
                </a:cubicBezTo>
                <a:cubicBezTo>
                  <a:pt x="32952" y="510349"/>
                  <a:pt x="37524" y="503999"/>
                  <a:pt x="37524" y="502475"/>
                </a:cubicBezTo>
                <a:cubicBezTo>
                  <a:pt x="37524" y="500951"/>
                  <a:pt x="39048" y="498665"/>
                  <a:pt x="42096" y="495617"/>
                </a:cubicBezTo>
                <a:cubicBezTo>
                  <a:pt x="45144" y="492061"/>
                  <a:pt x="52256" y="481393"/>
                  <a:pt x="63432" y="463613"/>
                </a:cubicBezTo>
                <a:cubicBezTo>
                  <a:pt x="83244" y="432117"/>
                  <a:pt x="93150" y="411797"/>
                  <a:pt x="93150" y="402653"/>
                </a:cubicBezTo>
                <a:cubicBezTo>
                  <a:pt x="93150" y="398081"/>
                  <a:pt x="93404" y="395541"/>
                  <a:pt x="93912" y="395033"/>
                </a:cubicBezTo>
                <a:cubicBezTo>
                  <a:pt x="94420" y="394525"/>
                  <a:pt x="95436" y="395287"/>
                  <a:pt x="96960" y="397319"/>
                </a:cubicBezTo>
                <a:cubicBezTo>
                  <a:pt x="98484" y="399859"/>
                  <a:pt x="99627" y="401129"/>
                  <a:pt x="100389" y="401129"/>
                </a:cubicBezTo>
                <a:cubicBezTo>
                  <a:pt x="101151" y="401129"/>
                  <a:pt x="102294" y="400113"/>
                  <a:pt x="103818" y="398081"/>
                </a:cubicBezTo>
                <a:cubicBezTo>
                  <a:pt x="105850" y="395033"/>
                  <a:pt x="107882" y="367093"/>
                  <a:pt x="109914" y="314261"/>
                </a:cubicBezTo>
                <a:cubicBezTo>
                  <a:pt x="111946" y="261429"/>
                  <a:pt x="111946" y="234251"/>
                  <a:pt x="109914" y="232727"/>
                </a:cubicBezTo>
                <a:lnTo>
                  <a:pt x="108390" y="237299"/>
                </a:lnTo>
                <a:cubicBezTo>
                  <a:pt x="107882" y="239331"/>
                  <a:pt x="107628" y="242125"/>
                  <a:pt x="107628" y="245681"/>
                </a:cubicBezTo>
                <a:cubicBezTo>
                  <a:pt x="107628" y="255841"/>
                  <a:pt x="106358" y="260921"/>
                  <a:pt x="103818" y="260921"/>
                </a:cubicBezTo>
                <a:cubicBezTo>
                  <a:pt x="101278" y="260921"/>
                  <a:pt x="100516" y="256095"/>
                  <a:pt x="101532" y="246443"/>
                </a:cubicBezTo>
                <a:cubicBezTo>
                  <a:pt x="102040" y="238823"/>
                  <a:pt x="101786" y="234378"/>
                  <a:pt x="100770" y="233108"/>
                </a:cubicBezTo>
                <a:cubicBezTo>
                  <a:pt x="99754" y="231838"/>
                  <a:pt x="96198" y="231203"/>
                  <a:pt x="90102" y="231203"/>
                </a:cubicBezTo>
                <a:cubicBezTo>
                  <a:pt x="78926" y="230695"/>
                  <a:pt x="71306" y="229679"/>
                  <a:pt x="67242" y="228155"/>
                </a:cubicBezTo>
                <a:cubicBezTo>
                  <a:pt x="66226" y="227647"/>
                  <a:pt x="62162" y="226631"/>
                  <a:pt x="55050" y="225107"/>
                </a:cubicBezTo>
                <a:cubicBezTo>
                  <a:pt x="50986" y="224599"/>
                  <a:pt x="46668" y="223329"/>
                  <a:pt x="42096" y="221297"/>
                </a:cubicBezTo>
                <a:cubicBezTo>
                  <a:pt x="37524" y="219265"/>
                  <a:pt x="33841" y="217106"/>
                  <a:pt x="31047" y="214820"/>
                </a:cubicBezTo>
                <a:cubicBezTo>
                  <a:pt x="28253" y="212534"/>
                  <a:pt x="27364" y="210883"/>
                  <a:pt x="28380" y="209867"/>
                </a:cubicBezTo>
                <a:cubicBezTo>
                  <a:pt x="29904" y="208851"/>
                  <a:pt x="28761" y="206946"/>
                  <a:pt x="24951" y="204152"/>
                </a:cubicBezTo>
                <a:cubicBezTo>
                  <a:pt x="21141" y="201358"/>
                  <a:pt x="18474" y="192595"/>
                  <a:pt x="16950" y="177863"/>
                </a:cubicBezTo>
                <a:cubicBezTo>
                  <a:pt x="15426" y="163131"/>
                  <a:pt x="13267" y="154114"/>
                  <a:pt x="10473" y="150812"/>
                </a:cubicBezTo>
                <a:cubicBezTo>
                  <a:pt x="7679" y="147510"/>
                  <a:pt x="9203" y="143827"/>
                  <a:pt x="15045" y="139763"/>
                </a:cubicBezTo>
                <a:cubicBezTo>
                  <a:pt x="20887" y="135699"/>
                  <a:pt x="27618" y="130365"/>
                  <a:pt x="35238" y="123761"/>
                </a:cubicBezTo>
                <a:cubicBezTo>
                  <a:pt x="45906" y="114109"/>
                  <a:pt x="52510" y="112839"/>
                  <a:pt x="55050" y="119951"/>
                </a:cubicBezTo>
                <a:cubicBezTo>
                  <a:pt x="55558" y="120967"/>
                  <a:pt x="55177" y="122110"/>
                  <a:pt x="53907" y="123380"/>
                </a:cubicBezTo>
                <a:cubicBezTo>
                  <a:pt x="52637" y="124650"/>
                  <a:pt x="50732" y="125793"/>
                  <a:pt x="48192" y="126809"/>
                </a:cubicBezTo>
                <a:cubicBezTo>
                  <a:pt x="44636" y="127825"/>
                  <a:pt x="42731" y="128714"/>
                  <a:pt x="42477" y="129476"/>
                </a:cubicBezTo>
                <a:cubicBezTo>
                  <a:pt x="42223" y="130238"/>
                  <a:pt x="43620" y="131381"/>
                  <a:pt x="46668" y="132905"/>
                </a:cubicBezTo>
                <a:cubicBezTo>
                  <a:pt x="51240" y="135445"/>
                  <a:pt x="52764" y="139509"/>
                  <a:pt x="51240" y="145097"/>
                </a:cubicBezTo>
                <a:cubicBezTo>
                  <a:pt x="49716" y="151193"/>
                  <a:pt x="51494" y="154241"/>
                  <a:pt x="56574" y="154241"/>
                </a:cubicBezTo>
                <a:cubicBezTo>
                  <a:pt x="60638" y="153733"/>
                  <a:pt x="68766" y="150939"/>
                  <a:pt x="80958" y="145859"/>
                </a:cubicBezTo>
                <a:cubicBezTo>
                  <a:pt x="81466" y="145859"/>
                  <a:pt x="82482" y="145605"/>
                  <a:pt x="84006" y="145097"/>
                </a:cubicBezTo>
                <a:cubicBezTo>
                  <a:pt x="92642" y="141541"/>
                  <a:pt x="97722" y="137731"/>
                  <a:pt x="99246" y="133667"/>
                </a:cubicBezTo>
                <a:cubicBezTo>
                  <a:pt x="100770" y="129603"/>
                  <a:pt x="101278" y="117665"/>
                  <a:pt x="100770" y="97853"/>
                </a:cubicBezTo>
                <a:cubicBezTo>
                  <a:pt x="100770" y="97853"/>
                  <a:pt x="100770" y="95821"/>
                  <a:pt x="100770" y="91757"/>
                </a:cubicBezTo>
                <a:cubicBezTo>
                  <a:pt x="100262" y="56197"/>
                  <a:pt x="97468" y="33591"/>
                  <a:pt x="92388" y="23939"/>
                </a:cubicBezTo>
                <a:cubicBezTo>
                  <a:pt x="90356" y="20383"/>
                  <a:pt x="90610" y="16065"/>
                  <a:pt x="93150" y="10985"/>
                </a:cubicBezTo>
                <a:cubicBezTo>
                  <a:pt x="95690" y="5905"/>
                  <a:pt x="99246" y="2857"/>
                  <a:pt x="103818" y="1841"/>
                </a:cubicBezTo>
                <a:cubicBezTo>
                  <a:pt x="107628" y="825"/>
                  <a:pt x="111208" y="230"/>
                  <a:pt x="114558" y="55"/>
                </a:cubicBezTo>
                <a:close/>
                <a:moveTo>
                  <a:pt x="97722" y="452183"/>
                </a:moveTo>
                <a:cubicBezTo>
                  <a:pt x="96706" y="452691"/>
                  <a:pt x="95944" y="454469"/>
                  <a:pt x="95436" y="457517"/>
                </a:cubicBezTo>
                <a:cubicBezTo>
                  <a:pt x="93404" y="464121"/>
                  <a:pt x="91499" y="476440"/>
                  <a:pt x="89721" y="494474"/>
                </a:cubicBezTo>
                <a:cubicBezTo>
                  <a:pt x="87943" y="512508"/>
                  <a:pt x="87562" y="522287"/>
                  <a:pt x="88578" y="523811"/>
                </a:cubicBezTo>
                <a:cubicBezTo>
                  <a:pt x="90102" y="526351"/>
                  <a:pt x="91880" y="522033"/>
                  <a:pt x="93912" y="510857"/>
                </a:cubicBezTo>
                <a:cubicBezTo>
                  <a:pt x="95436" y="501713"/>
                  <a:pt x="96960" y="489521"/>
                  <a:pt x="98484" y="474281"/>
                </a:cubicBezTo>
                <a:cubicBezTo>
                  <a:pt x="99500" y="458533"/>
                  <a:pt x="99246" y="451167"/>
                  <a:pt x="97722" y="452183"/>
                </a:cubicBezTo>
                <a:close/>
                <a:moveTo>
                  <a:pt x="80196" y="501142"/>
                </a:moveTo>
                <a:cubicBezTo>
                  <a:pt x="79942" y="501269"/>
                  <a:pt x="79688" y="502221"/>
                  <a:pt x="79434" y="503999"/>
                </a:cubicBezTo>
                <a:cubicBezTo>
                  <a:pt x="79434" y="503999"/>
                  <a:pt x="79434" y="506539"/>
                  <a:pt x="79434" y="511619"/>
                </a:cubicBezTo>
                <a:lnTo>
                  <a:pt x="80196" y="521525"/>
                </a:lnTo>
                <a:cubicBezTo>
                  <a:pt x="80704" y="521017"/>
                  <a:pt x="80958" y="520509"/>
                  <a:pt x="80958" y="520001"/>
                </a:cubicBezTo>
                <a:cubicBezTo>
                  <a:pt x="81974" y="514413"/>
                  <a:pt x="81974" y="508825"/>
                  <a:pt x="80958" y="503237"/>
                </a:cubicBezTo>
                <a:cubicBezTo>
                  <a:pt x="80704" y="501713"/>
                  <a:pt x="80450" y="501015"/>
                  <a:pt x="80196" y="501142"/>
                </a:cubicBezTo>
                <a:close/>
                <a:moveTo>
                  <a:pt x="507678" y="380555"/>
                </a:moveTo>
                <a:cubicBezTo>
                  <a:pt x="506154" y="380047"/>
                  <a:pt x="503106" y="382587"/>
                  <a:pt x="498534" y="388175"/>
                </a:cubicBezTo>
                <a:cubicBezTo>
                  <a:pt x="489390" y="400367"/>
                  <a:pt x="486088" y="411543"/>
                  <a:pt x="488628" y="421703"/>
                </a:cubicBezTo>
                <a:cubicBezTo>
                  <a:pt x="489136" y="425259"/>
                  <a:pt x="489644" y="426910"/>
                  <a:pt x="490152" y="426656"/>
                </a:cubicBezTo>
                <a:cubicBezTo>
                  <a:pt x="490660" y="426402"/>
                  <a:pt x="491422" y="424497"/>
                  <a:pt x="492438" y="420941"/>
                </a:cubicBezTo>
                <a:cubicBezTo>
                  <a:pt x="494470" y="416369"/>
                  <a:pt x="497772" y="408749"/>
                  <a:pt x="502344" y="398081"/>
                </a:cubicBezTo>
                <a:cubicBezTo>
                  <a:pt x="507424" y="386397"/>
                  <a:pt x="509202" y="380555"/>
                  <a:pt x="507678" y="380555"/>
                </a:cubicBezTo>
                <a:close/>
                <a:moveTo>
                  <a:pt x="477579" y="398557"/>
                </a:moveTo>
                <a:cubicBezTo>
                  <a:pt x="476563" y="398494"/>
                  <a:pt x="475674" y="399097"/>
                  <a:pt x="474912" y="400367"/>
                </a:cubicBezTo>
                <a:cubicBezTo>
                  <a:pt x="472880" y="403415"/>
                  <a:pt x="468054" y="406717"/>
                  <a:pt x="460434" y="410273"/>
                </a:cubicBezTo>
                <a:cubicBezTo>
                  <a:pt x="452814" y="413829"/>
                  <a:pt x="448115" y="414972"/>
                  <a:pt x="446337" y="413702"/>
                </a:cubicBezTo>
                <a:cubicBezTo>
                  <a:pt x="444559" y="412432"/>
                  <a:pt x="438336" y="417766"/>
                  <a:pt x="427668" y="429704"/>
                </a:cubicBezTo>
                <a:cubicBezTo>
                  <a:pt x="417000" y="441642"/>
                  <a:pt x="412428" y="448627"/>
                  <a:pt x="413952" y="450659"/>
                </a:cubicBezTo>
                <a:cubicBezTo>
                  <a:pt x="414968" y="451675"/>
                  <a:pt x="420302" y="449770"/>
                  <a:pt x="429954" y="444944"/>
                </a:cubicBezTo>
                <a:cubicBezTo>
                  <a:pt x="439606" y="440118"/>
                  <a:pt x="447734" y="437705"/>
                  <a:pt x="454338" y="437705"/>
                </a:cubicBezTo>
                <a:cubicBezTo>
                  <a:pt x="469070" y="437705"/>
                  <a:pt x="476436" y="433895"/>
                  <a:pt x="476436" y="426275"/>
                </a:cubicBezTo>
                <a:cubicBezTo>
                  <a:pt x="476436" y="421703"/>
                  <a:pt x="477833" y="417004"/>
                  <a:pt x="480627" y="412178"/>
                </a:cubicBezTo>
                <a:cubicBezTo>
                  <a:pt x="483421" y="407352"/>
                  <a:pt x="483548" y="403542"/>
                  <a:pt x="481008" y="400748"/>
                </a:cubicBezTo>
                <a:cubicBezTo>
                  <a:pt x="479738" y="399351"/>
                  <a:pt x="478595" y="398621"/>
                  <a:pt x="477579" y="39855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40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endParaRPr lang="zh-CN" altLang="en-US" sz="1800" dirty="0"/>
          </a:p>
        </p:txBody>
      </p:sp>
      <p:sp>
        <p:nvSpPr>
          <p:cNvPr id="24" name="文本框 23"/>
          <p:cNvSpPr txBox="1"/>
          <p:nvPr/>
        </p:nvSpPr>
        <p:spPr>
          <a:xfrm>
            <a:off x="3971684" y="850367"/>
            <a:ext cx="453911" cy="507730"/>
          </a:xfrm>
          <a:custGeom>
            <a:avLst/>
            <a:gdLst/>
            <a:ahLst/>
            <a:cxnLst/>
            <a:rect l="l" t="t" r="r" b="b"/>
            <a:pathLst>
              <a:path w="605214" h="676973">
                <a:moveTo>
                  <a:pt x="114558" y="55"/>
                </a:moveTo>
                <a:cubicBezTo>
                  <a:pt x="124607" y="-469"/>
                  <a:pt x="132584" y="2794"/>
                  <a:pt x="138489" y="9842"/>
                </a:cubicBezTo>
                <a:cubicBezTo>
                  <a:pt x="146363" y="19240"/>
                  <a:pt x="152586" y="37401"/>
                  <a:pt x="157158" y="64325"/>
                </a:cubicBezTo>
                <a:cubicBezTo>
                  <a:pt x="159190" y="77025"/>
                  <a:pt x="161222" y="85026"/>
                  <a:pt x="163254" y="88328"/>
                </a:cubicBezTo>
                <a:cubicBezTo>
                  <a:pt x="165286" y="91630"/>
                  <a:pt x="171382" y="96583"/>
                  <a:pt x="181542" y="103187"/>
                </a:cubicBezTo>
                <a:cubicBezTo>
                  <a:pt x="195258" y="112331"/>
                  <a:pt x="206053" y="117665"/>
                  <a:pt x="213927" y="119189"/>
                </a:cubicBezTo>
                <a:cubicBezTo>
                  <a:pt x="221801" y="120713"/>
                  <a:pt x="226500" y="124523"/>
                  <a:pt x="228024" y="130619"/>
                </a:cubicBezTo>
                <a:cubicBezTo>
                  <a:pt x="229548" y="137223"/>
                  <a:pt x="229294" y="142176"/>
                  <a:pt x="227262" y="145478"/>
                </a:cubicBezTo>
                <a:cubicBezTo>
                  <a:pt x="225230" y="148780"/>
                  <a:pt x="220658" y="152209"/>
                  <a:pt x="213546" y="155765"/>
                </a:cubicBezTo>
                <a:cubicBezTo>
                  <a:pt x="204402" y="159829"/>
                  <a:pt x="196655" y="164909"/>
                  <a:pt x="190305" y="171005"/>
                </a:cubicBezTo>
                <a:cubicBezTo>
                  <a:pt x="183955" y="177101"/>
                  <a:pt x="179383" y="179641"/>
                  <a:pt x="176589" y="178625"/>
                </a:cubicBezTo>
                <a:cubicBezTo>
                  <a:pt x="173795" y="177609"/>
                  <a:pt x="170620" y="178879"/>
                  <a:pt x="167064" y="182435"/>
                </a:cubicBezTo>
                <a:cubicBezTo>
                  <a:pt x="163508" y="185991"/>
                  <a:pt x="162746" y="206438"/>
                  <a:pt x="164778" y="243776"/>
                </a:cubicBezTo>
                <a:cubicBezTo>
                  <a:pt x="166811" y="281114"/>
                  <a:pt x="167953" y="306895"/>
                  <a:pt x="168207" y="321119"/>
                </a:cubicBezTo>
                <a:cubicBezTo>
                  <a:pt x="168461" y="335343"/>
                  <a:pt x="169223" y="342455"/>
                  <a:pt x="170493" y="342455"/>
                </a:cubicBezTo>
                <a:cubicBezTo>
                  <a:pt x="171763" y="342455"/>
                  <a:pt x="177732" y="338137"/>
                  <a:pt x="188400" y="329501"/>
                </a:cubicBezTo>
                <a:cubicBezTo>
                  <a:pt x="199068" y="320865"/>
                  <a:pt x="205926" y="316547"/>
                  <a:pt x="208974" y="316547"/>
                </a:cubicBezTo>
                <a:cubicBezTo>
                  <a:pt x="212022" y="316547"/>
                  <a:pt x="216340" y="313499"/>
                  <a:pt x="221928" y="307403"/>
                </a:cubicBezTo>
                <a:cubicBezTo>
                  <a:pt x="227516" y="301307"/>
                  <a:pt x="234120" y="296735"/>
                  <a:pt x="241740" y="293687"/>
                </a:cubicBezTo>
                <a:cubicBezTo>
                  <a:pt x="249360" y="290639"/>
                  <a:pt x="253932" y="288099"/>
                  <a:pt x="255456" y="286067"/>
                </a:cubicBezTo>
                <a:cubicBezTo>
                  <a:pt x="262060" y="276415"/>
                  <a:pt x="297747" y="256984"/>
                  <a:pt x="362517" y="227774"/>
                </a:cubicBezTo>
                <a:cubicBezTo>
                  <a:pt x="427287" y="198564"/>
                  <a:pt x="467038" y="183959"/>
                  <a:pt x="481770" y="183959"/>
                </a:cubicBezTo>
                <a:cubicBezTo>
                  <a:pt x="486850" y="183959"/>
                  <a:pt x="494978" y="182054"/>
                  <a:pt x="506154" y="178244"/>
                </a:cubicBezTo>
                <a:cubicBezTo>
                  <a:pt x="517330" y="174434"/>
                  <a:pt x="525966" y="173799"/>
                  <a:pt x="532062" y="176339"/>
                </a:cubicBezTo>
                <a:cubicBezTo>
                  <a:pt x="544762" y="181927"/>
                  <a:pt x="554922" y="188023"/>
                  <a:pt x="562542" y="194627"/>
                </a:cubicBezTo>
                <a:cubicBezTo>
                  <a:pt x="566606" y="197675"/>
                  <a:pt x="568638" y="198437"/>
                  <a:pt x="568638" y="196913"/>
                </a:cubicBezTo>
                <a:cubicBezTo>
                  <a:pt x="568638" y="195389"/>
                  <a:pt x="571051" y="195897"/>
                  <a:pt x="575877" y="198437"/>
                </a:cubicBezTo>
                <a:cubicBezTo>
                  <a:pt x="580703" y="200977"/>
                  <a:pt x="583116" y="204660"/>
                  <a:pt x="583116" y="209486"/>
                </a:cubicBezTo>
                <a:cubicBezTo>
                  <a:pt x="583116" y="214312"/>
                  <a:pt x="584259" y="216725"/>
                  <a:pt x="586545" y="216725"/>
                </a:cubicBezTo>
                <a:cubicBezTo>
                  <a:pt x="588831" y="216725"/>
                  <a:pt x="592514" y="222186"/>
                  <a:pt x="597594" y="233108"/>
                </a:cubicBezTo>
                <a:cubicBezTo>
                  <a:pt x="602674" y="244030"/>
                  <a:pt x="605214" y="251777"/>
                  <a:pt x="605214" y="256349"/>
                </a:cubicBezTo>
                <a:cubicBezTo>
                  <a:pt x="605214" y="261937"/>
                  <a:pt x="603690" y="268160"/>
                  <a:pt x="600642" y="275018"/>
                </a:cubicBezTo>
                <a:cubicBezTo>
                  <a:pt x="597594" y="281876"/>
                  <a:pt x="595308" y="307403"/>
                  <a:pt x="593784" y="351599"/>
                </a:cubicBezTo>
                <a:cubicBezTo>
                  <a:pt x="592260" y="395795"/>
                  <a:pt x="589339" y="423354"/>
                  <a:pt x="585021" y="434276"/>
                </a:cubicBezTo>
                <a:cubicBezTo>
                  <a:pt x="580703" y="445198"/>
                  <a:pt x="576004" y="457390"/>
                  <a:pt x="570924" y="470852"/>
                </a:cubicBezTo>
                <a:cubicBezTo>
                  <a:pt x="565844" y="484314"/>
                  <a:pt x="560510" y="497649"/>
                  <a:pt x="554922" y="510857"/>
                </a:cubicBezTo>
                <a:cubicBezTo>
                  <a:pt x="549334" y="524065"/>
                  <a:pt x="546540" y="531812"/>
                  <a:pt x="546540" y="534098"/>
                </a:cubicBezTo>
                <a:cubicBezTo>
                  <a:pt x="546540" y="536384"/>
                  <a:pt x="544635" y="539432"/>
                  <a:pt x="540825" y="543242"/>
                </a:cubicBezTo>
                <a:cubicBezTo>
                  <a:pt x="537015" y="547052"/>
                  <a:pt x="533459" y="551497"/>
                  <a:pt x="530157" y="556577"/>
                </a:cubicBezTo>
                <a:cubicBezTo>
                  <a:pt x="526855" y="561657"/>
                  <a:pt x="520378" y="564705"/>
                  <a:pt x="510726" y="565721"/>
                </a:cubicBezTo>
                <a:cubicBezTo>
                  <a:pt x="504630" y="566737"/>
                  <a:pt x="499804" y="566483"/>
                  <a:pt x="496248" y="564959"/>
                </a:cubicBezTo>
                <a:cubicBezTo>
                  <a:pt x="492692" y="563435"/>
                  <a:pt x="487612" y="559879"/>
                  <a:pt x="481008" y="554291"/>
                </a:cubicBezTo>
                <a:cubicBezTo>
                  <a:pt x="470848" y="545147"/>
                  <a:pt x="463482" y="541718"/>
                  <a:pt x="458910" y="544004"/>
                </a:cubicBezTo>
                <a:cubicBezTo>
                  <a:pt x="454338" y="546290"/>
                  <a:pt x="437955" y="550608"/>
                  <a:pt x="409761" y="556958"/>
                </a:cubicBezTo>
                <a:cubicBezTo>
                  <a:pt x="381567" y="563308"/>
                  <a:pt x="362263" y="568007"/>
                  <a:pt x="351849" y="571055"/>
                </a:cubicBezTo>
                <a:cubicBezTo>
                  <a:pt x="341435" y="574103"/>
                  <a:pt x="334069" y="574103"/>
                  <a:pt x="329751" y="571055"/>
                </a:cubicBezTo>
                <a:cubicBezTo>
                  <a:pt x="325433" y="568007"/>
                  <a:pt x="320607" y="565340"/>
                  <a:pt x="315273" y="563054"/>
                </a:cubicBezTo>
                <a:cubicBezTo>
                  <a:pt x="309939" y="560768"/>
                  <a:pt x="307272" y="555561"/>
                  <a:pt x="307272" y="547433"/>
                </a:cubicBezTo>
                <a:cubicBezTo>
                  <a:pt x="307780" y="541337"/>
                  <a:pt x="310320" y="533590"/>
                  <a:pt x="314892" y="524192"/>
                </a:cubicBezTo>
                <a:cubicBezTo>
                  <a:pt x="319464" y="514794"/>
                  <a:pt x="323782" y="508825"/>
                  <a:pt x="327846" y="506285"/>
                </a:cubicBezTo>
                <a:cubicBezTo>
                  <a:pt x="331403" y="504253"/>
                  <a:pt x="332418" y="500443"/>
                  <a:pt x="330894" y="494855"/>
                </a:cubicBezTo>
                <a:cubicBezTo>
                  <a:pt x="329878" y="489775"/>
                  <a:pt x="330894" y="485711"/>
                  <a:pt x="333942" y="482663"/>
                </a:cubicBezTo>
                <a:cubicBezTo>
                  <a:pt x="336990" y="479615"/>
                  <a:pt x="340800" y="478853"/>
                  <a:pt x="345372" y="480377"/>
                </a:cubicBezTo>
                <a:cubicBezTo>
                  <a:pt x="348420" y="481901"/>
                  <a:pt x="353119" y="480123"/>
                  <a:pt x="359469" y="475043"/>
                </a:cubicBezTo>
                <a:cubicBezTo>
                  <a:pt x="365819" y="469963"/>
                  <a:pt x="368994" y="465645"/>
                  <a:pt x="368994" y="462089"/>
                </a:cubicBezTo>
                <a:cubicBezTo>
                  <a:pt x="369502" y="459549"/>
                  <a:pt x="364168" y="455231"/>
                  <a:pt x="352992" y="449135"/>
                </a:cubicBezTo>
                <a:cubicBezTo>
                  <a:pt x="341816" y="443039"/>
                  <a:pt x="336228" y="438975"/>
                  <a:pt x="336228" y="436943"/>
                </a:cubicBezTo>
                <a:cubicBezTo>
                  <a:pt x="336228" y="433895"/>
                  <a:pt x="340800" y="434657"/>
                  <a:pt x="349944" y="439229"/>
                </a:cubicBezTo>
                <a:cubicBezTo>
                  <a:pt x="356548" y="442277"/>
                  <a:pt x="363914" y="444690"/>
                  <a:pt x="372042" y="446468"/>
                </a:cubicBezTo>
                <a:cubicBezTo>
                  <a:pt x="380170" y="448246"/>
                  <a:pt x="387028" y="446087"/>
                  <a:pt x="392616" y="439991"/>
                </a:cubicBezTo>
                <a:cubicBezTo>
                  <a:pt x="403284" y="428307"/>
                  <a:pt x="414333" y="414464"/>
                  <a:pt x="425763" y="398462"/>
                </a:cubicBezTo>
                <a:cubicBezTo>
                  <a:pt x="437193" y="382460"/>
                  <a:pt x="442908" y="372935"/>
                  <a:pt x="442908" y="369887"/>
                </a:cubicBezTo>
                <a:cubicBezTo>
                  <a:pt x="442908" y="369887"/>
                  <a:pt x="441892" y="369887"/>
                  <a:pt x="439860" y="369887"/>
                </a:cubicBezTo>
                <a:cubicBezTo>
                  <a:pt x="437828" y="369887"/>
                  <a:pt x="435034" y="370141"/>
                  <a:pt x="431478" y="370649"/>
                </a:cubicBezTo>
                <a:cubicBezTo>
                  <a:pt x="427922" y="371157"/>
                  <a:pt x="424112" y="371665"/>
                  <a:pt x="420048" y="372173"/>
                </a:cubicBezTo>
                <a:cubicBezTo>
                  <a:pt x="404300" y="373697"/>
                  <a:pt x="390076" y="375983"/>
                  <a:pt x="377376" y="379031"/>
                </a:cubicBezTo>
                <a:cubicBezTo>
                  <a:pt x="364676" y="382079"/>
                  <a:pt x="357564" y="384873"/>
                  <a:pt x="356040" y="387413"/>
                </a:cubicBezTo>
                <a:cubicBezTo>
                  <a:pt x="354516" y="389445"/>
                  <a:pt x="352738" y="388937"/>
                  <a:pt x="350706" y="385889"/>
                </a:cubicBezTo>
                <a:cubicBezTo>
                  <a:pt x="348674" y="382841"/>
                  <a:pt x="344483" y="382714"/>
                  <a:pt x="338133" y="385508"/>
                </a:cubicBezTo>
                <a:cubicBezTo>
                  <a:pt x="331783" y="388302"/>
                  <a:pt x="325560" y="389699"/>
                  <a:pt x="319464" y="389699"/>
                </a:cubicBezTo>
                <a:cubicBezTo>
                  <a:pt x="316416" y="389699"/>
                  <a:pt x="314384" y="390207"/>
                  <a:pt x="313368" y="391223"/>
                </a:cubicBezTo>
                <a:cubicBezTo>
                  <a:pt x="312352" y="392239"/>
                  <a:pt x="312352" y="394271"/>
                  <a:pt x="313368" y="397319"/>
                </a:cubicBezTo>
                <a:cubicBezTo>
                  <a:pt x="314384" y="402399"/>
                  <a:pt x="313876" y="404939"/>
                  <a:pt x="311844" y="404939"/>
                </a:cubicBezTo>
                <a:cubicBezTo>
                  <a:pt x="305240" y="404431"/>
                  <a:pt x="300795" y="399097"/>
                  <a:pt x="298509" y="388937"/>
                </a:cubicBezTo>
                <a:cubicBezTo>
                  <a:pt x="296223" y="378777"/>
                  <a:pt x="297620" y="371411"/>
                  <a:pt x="302700" y="366839"/>
                </a:cubicBezTo>
                <a:cubicBezTo>
                  <a:pt x="307272" y="362775"/>
                  <a:pt x="310447" y="360743"/>
                  <a:pt x="312225" y="360743"/>
                </a:cubicBezTo>
                <a:cubicBezTo>
                  <a:pt x="314003" y="360743"/>
                  <a:pt x="318702" y="358965"/>
                  <a:pt x="326322" y="355409"/>
                </a:cubicBezTo>
                <a:cubicBezTo>
                  <a:pt x="343594" y="347789"/>
                  <a:pt x="356040" y="342963"/>
                  <a:pt x="363660" y="340931"/>
                </a:cubicBezTo>
                <a:cubicBezTo>
                  <a:pt x="371280" y="338899"/>
                  <a:pt x="392108" y="334073"/>
                  <a:pt x="426144" y="326453"/>
                </a:cubicBezTo>
                <a:cubicBezTo>
                  <a:pt x="447988" y="322389"/>
                  <a:pt x="462212" y="323151"/>
                  <a:pt x="468816" y="328739"/>
                </a:cubicBezTo>
                <a:cubicBezTo>
                  <a:pt x="472372" y="331787"/>
                  <a:pt x="480627" y="335470"/>
                  <a:pt x="493581" y="339788"/>
                </a:cubicBezTo>
                <a:cubicBezTo>
                  <a:pt x="506535" y="344106"/>
                  <a:pt x="512758" y="347535"/>
                  <a:pt x="512250" y="350075"/>
                </a:cubicBezTo>
                <a:cubicBezTo>
                  <a:pt x="511742" y="352615"/>
                  <a:pt x="512504" y="354393"/>
                  <a:pt x="514536" y="355409"/>
                </a:cubicBezTo>
                <a:cubicBezTo>
                  <a:pt x="516568" y="355917"/>
                  <a:pt x="519235" y="351853"/>
                  <a:pt x="522537" y="343217"/>
                </a:cubicBezTo>
                <a:cubicBezTo>
                  <a:pt x="525839" y="334581"/>
                  <a:pt x="529141" y="323024"/>
                  <a:pt x="532443" y="308546"/>
                </a:cubicBezTo>
                <a:cubicBezTo>
                  <a:pt x="535745" y="294068"/>
                  <a:pt x="538412" y="279463"/>
                  <a:pt x="540444" y="264731"/>
                </a:cubicBezTo>
                <a:cubicBezTo>
                  <a:pt x="544508" y="236283"/>
                  <a:pt x="546540" y="220789"/>
                  <a:pt x="546540" y="218249"/>
                </a:cubicBezTo>
                <a:cubicBezTo>
                  <a:pt x="546540" y="215201"/>
                  <a:pt x="545524" y="213677"/>
                  <a:pt x="543492" y="213677"/>
                </a:cubicBezTo>
                <a:cubicBezTo>
                  <a:pt x="541460" y="213169"/>
                  <a:pt x="539936" y="214185"/>
                  <a:pt x="538920" y="216725"/>
                </a:cubicBezTo>
                <a:lnTo>
                  <a:pt x="538920" y="219773"/>
                </a:lnTo>
                <a:cubicBezTo>
                  <a:pt x="538412" y="222821"/>
                  <a:pt x="537650" y="222059"/>
                  <a:pt x="536634" y="217487"/>
                </a:cubicBezTo>
                <a:cubicBezTo>
                  <a:pt x="536126" y="216979"/>
                  <a:pt x="535872" y="216217"/>
                  <a:pt x="535872" y="215201"/>
                </a:cubicBezTo>
                <a:cubicBezTo>
                  <a:pt x="534856" y="210629"/>
                  <a:pt x="533459" y="207581"/>
                  <a:pt x="531681" y="206057"/>
                </a:cubicBezTo>
                <a:cubicBezTo>
                  <a:pt x="529903" y="204533"/>
                  <a:pt x="526474" y="203517"/>
                  <a:pt x="521394" y="203009"/>
                </a:cubicBezTo>
                <a:cubicBezTo>
                  <a:pt x="513266" y="201993"/>
                  <a:pt x="509202" y="202501"/>
                  <a:pt x="509202" y="204533"/>
                </a:cubicBezTo>
                <a:cubicBezTo>
                  <a:pt x="509202" y="206565"/>
                  <a:pt x="504630" y="207835"/>
                  <a:pt x="495486" y="208343"/>
                </a:cubicBezTo>
                <a:cubicBezTo>
                  <a:pt x="486342" y="208851"/>
                  <a:pt x="475039" y="211137"/>
                  <a:pt x="461577" y="215201"/>
                </a:cubicBezTo>
                <a:cubicBezTo>
                  <a:pt x="448115" y="219265"/>
                  <a:pt x="433256" y="222821"/>
                  <a:pt x="417000" y="225869"/>
                </a:cubicBezTo>
                <a:cubicBezTo>
                  <a:pt x="392616" y="230949"/>
                  <a:pt x="370518" y="239077"/>
                  <a:pt x="350706" y="250253"/>
                </a:cubicBezTo>
                <a:cubicBezTo>
                  <a:pt x="347150" y="252793"/>
                  <a:pt x="342832" y="255079"/>
                  <a:pt x="337752" y="257111"/>
                </a:cubicBezTo>
                <a:cubicBezTo>
                  <a:pt x="311336" y="268795"/>
                  <a:pt x="272982" y="293433"/>
                  <a:pt x="222690" y="331025"/>
                </a:cubicBezTo>
                <a:lnTo>
                  <a:pt x="170112" y="369887"/>
                </a:lnTo>
                <a:lnTo>
                  <a:pt x="170112" y="391985"/>
                </a:lnTo>
                <a:cubicBezTo>
                  <a:pt x="169096" y="431609"/>
                  <a:pt x="167572" y="458025"/>
                  <a:pt x="165540" y="471233"/>
                </a:cubicBezTo>
                <a:cubicBezTo>
                  <a:pt x="164016" y="481901"/>
                  <a:pt x="162111" y="509460"/>
                  <a:pt x="159825" y="553910"/>
                </a:cubicBezTo>
                <a:cubicBezTo>
                  <a:pt x="157539" y="598360"/>
                  <a:pt x="157920" y="627951"/>
                  <a:pt x="160968" y="642683"/>
                </a:cubicBezTo>
                <a:cubicBezTo>
                  <a:pt x="164016" y="657415"/>
                  <a:pt x="164397" y="666813"/>
                  <a:pt x="162111" y="670877"/>
                </a:cubicBezTo>
                <a:cubicBezTo>
                  <a:pt x="159825" y="674941"/>
                  <a:pt x="152840" y="676973"/>
                  <a:pt x="141156" y="676973"/>
                </a:cubicBezTo>
                <a:cubicBezTo>
                  <a:pt x="132520" y="676973"/>
                  <a:pt x="126805" y="676338"/>
                  <a:pt x="124011" y="675068"/>
                </a:cubicBezTo>
                <a:cubicBezTo>
                  <a:pt x="121217" y="673798"/>
                  <a:pt x="117534" y="669861"/>
                  <a:pt x="112962" y="663257"/>
                </a:cubicBezTo>
                <a:cubicBezTo>
                  <a:pt x="105850" y="654113"/>
                  <a:pt x="99246" y="647128"/>
                  <a:pt x="93150" y="642302"/>
                </a:cubicBezTo>
                <a:cubicBezTo>
                  <a:pt x="87054" y="637476"/>
                  <a:pt x="80704" y="632015"/>
                  <a:pt x="74100" y="625919"/>
                </a:cubicBezTo>
                <a:cubicBezTo>
                  <a:pt x="65464" y="617791"/>
                  <a:pt x="58479" y="612076"/>
                  <a:pt x="53145" y="608774"/>
                </a:cubicBezTo>
                <a:cubicBezTo>
                  <a:pt x="47811" y="605472"/>
                  <a:pt x="41588" y="603313"/>
                  <a:pt x="34476" y="602297"/>
                </a:cubicBezTo>
                <a:cubicBezTo>
                  <a:pt x="25840" y="600773"/>
                  <a:pt x="18220" y="597344"/>
                  <a:pt x="11616" y="592010"/>
                </a:cubicBezTo>
                <a:cubicBezTo>
                  <a:pt x="5012" y="586676"/>
                  <a:pt x="1202" y="580707"/>
                  <a:pt x="186" y="574103"/>
                </a:cubicBezTo>
                <a:cubicBezTo>
                  <a:pt x="-1338" y="560387"/>
                  <a:pt x="6536" y="542861"/>
                  <a:pt x="23808" y="521525"/>
                </a:cubicBezTo>
                <a:cubicBezTo>
                  <a:pt x="32952" y="510349"/>
                  <a:pt x="37524" y="503999"/>
                  <a:pt x="37524" y="502475"/>
                </a:cubicBezTo>
                <a:cubicBezTo>
                  <a:pt x="37524" y="500951"/>
                  <a:pt x="39048" y="498665"/>
                  <a:pt x="42096" y="495617"/>
                </a:cubicBezTo>
                <a:cubicBezTo>
                  <a:pt x="45144" y="492061"/>
                  <a:pt x="52256" y="481393"/>
                  <a:pt x="63432" y="463613"/>
                </a:cubicBezTo>
                <a:cubicBezTo>
                  <a:pt x="83244" y="432117"/>
                  <a:pt x="93150" y="411797"/>
                  <a:pt x="93150" y="402653"/>
                </a:cubicBezTo>
                <a:cubicBezTo>
                  <a:pt x="93150" y="398081"/>
                  <a:pt x="93404" y="395541"/>
                  <a:pt x="93912" y="395033"/>
                </a:cubicBezTo>
                <a:cubicBezTo>
                  <a:pt x="94420" y="394525"/>
                  <a:pt x="95436" y="395287"/>
                  <a:pt x="96960" y="397319"/>
                </a:cubicBezTo>
                <a:cubicBezTo>
                  <a:pt x="98484" y="399859"/>
                  <a:pt x="99627" y="401129"/>
                  <a:pt x="100389" y="401129"/>
                </a:cubicBezTo>
                <a:cubicBezTo>
                  <a:pt x="101151" y="401129"/>
                  <a:pt x="102294" y="400113"/>
                  <a:pt x="103818" y="398081"/>
                </a:cubicBezTo>
                <a:cubicBezTo>
                  <a:pt x="105850" y="395033"/>
                  <a:pt x="107882" y="367093"/>
                  <a:pt x="109914" y="314261"/>
                </a:cubicBezTo>
                <a:cubicBezTo>
                  <a:pt x="111946" y="261429"/>
                  <a:pt x="111946" y="234251"/>
                  <a:pt x="109914" y="232727"/>
                </a:cubicBezTo>
                <a:lnTo>
                  <a:pt x="108390" y="237299"/>
                </a:lnTo>
                <a:cubicBezTo>
                  <a:pt x="107882" y="239331"/>
                  <a:pt x="107628" y="242125"/>
                  <a:pt x="107628" y="245681"/>
                </a:cubicBezTo>
                <a:cubicBezTo>
                  <a:pt x="107628" y="255841"/>
                  <a:pt x="106358" y="260921"/>
                  <a:pt x="103818" y="260921"/>
                </a:cubicBezTo>
                <a:cubicBezTo>
                  <a:pt x="101278" y="260921"/>
                  <a:pt x="100516" y="256095"/>
                  <a:pt x="101532" y="246443"/>
                </a:cubicBezTo>
                <a:cubicBezTo>
                  <a:pt x="102040" y="238823"/>
                  <a:pt x="101786" y="234378"/>
                  <a:pt x="100770" y="233108"/>
                </a:cubicBezTo>
                <a:cubicBezTo>
                  <a:pt x="99754" y="231838"/>
                  <a:pt x="96198" y="231203"/>
                  <a:pt x="90102" y="231203"/>
                </a:cubicBezTo>
                <a:cubicBezTo>
                  <a:pt x="78926" y="230695"/>
                  <a:pt x="71306" y="229679"/>
                  <a:pt x="67242" y="228155"/>
                </a:cubicBezTo>
                <a:cubicBezTo>
                  <a:pt x="66226" y="227647"/>
                  <a:pt x="62162" y="226631"/>
                  <a:pt x="55050" y="225107"/>
                </a:cubicBezTo>
                <a:cubicBezTo>
                  <a:pt x="50986" y="224599"/>
                  <a:pt x="46668" y="223329"/>
                  <a:pt x="42096" y="221297"/>
                </a:cubicBezTo>
                <a:cubicBezTo>
                  <a:pt x="37524" y="219265"/>
                  <a:pt x="33841" y="217106"/>
                  <a:pt x="31047" y="214820"/>
                </a:cubicBezTo>
                <a:cubicBezTo>
                  <a:pt x="28253" y="212534"/>
                  <a:pt x="27365" y="210883"/>
                  <a:pt x="28380" y="209867"/>
                </a:cubicBezTo>
                <a:cubicBezTo>
                  <a:pt x="29904" y="208851"/>
                  <a:pt x="28761" y="206946"/>
                  <a:pt x="24951" y="204152"/>
                </a:cubicBezTo>
                <a:cubicBezTo>
                  <a:pt x="21141" y="201358"/>
                  <a:pt x="18474" y="192595"/>
                  <a:pt x="16950" y="177863"/>
                </a:cubicBezTo>
                <a:cubicBezTo>
                  <a:pt x="15426" y="163131"/>
                  <a:pt x="13267" y="154114"/>
                  <a:pt x="10473" y="150812"/>
                </a:cubicBezTo>
                <a:cubicBezTo>
                  <a:pt x="7679" y="147510"/>
                  <a:pt x="9203" y="143827"/>
                  <a:pt x="15045" y="139763"/>
                </a:cubicBezTo>
                <a:cubicBezTo>
                  <a:pt x="20887" y="135699"/>
                  <a:pt x="27618" y="130365"/>
                  <a:pt x="35238" y="123761"/>
                </a:cubicBezTo>
                <a:cubicBezTo>
                  <a:pt x="45906" y="114109"/>
                  <a:pt x="52511" y="112839"/>
                  <a:pt x="55050" y="119951"/>
                </a:cubicBezTo>
                <a:cubicBezTo>
                  <a:pt x="55558" y="120967"/>
                  <a:pt x="55178" y="122110"/>
                  <a:pt x="53907" y="123380"/>
                </a:cubicBezTo>
                <a:cubicBezTo>
                  <a:pt x="52637" y="124650"/>
                  <a:pt x="50732" y="125793"/>
                  <a:pt x="48192" y="126809"/>
                </a:cubicBezTo>
                <a:cubicBezTo>
                  <a:pt x="44636" y="127825"/>
                  <a:pt x="42731" y="128714"/>
                  <a:pt x="42477" y="129476"/>
                </a:cubicBezTo>
                <a:cubicBezTo>
                  <a:pt x="42223" y="130238"/>
                  <a:pt x="43620" y="131381"/>
                  <a:pt x="46668" y="132905"/>
                </a:cubicBezTo>
                <a:cubicBezTo>
                  <a:pt x="51240" y="135445"/>
                  <a:pt x="52764" y="139509"/>
                  <a:pt x="51240" y="145097"/>
                </a:cubicBezTo>
                <a:cubicBezTo>
                  <a:pt x="49716" y="151193"/>
                  <a:pt x="51494" y="154241"/>
                  <a:pt x="56574" y="154241"/>
                </a:cubicBezTo>
                <a:cubicBezTo>
                  <a:pt x="60638" y="153733"/>
                  <a:pt x="68766" y="150939"/>
                  <a:pt x="80958" y="145859"/>
                </a:cubicBezTo>
                <a:cubicBezTo>
                  <a:pt x="81466" y="145859"/>
                  <a:pt x="82482" y="145605"/>
                  <a:pt x="84006" y="145097"/>
                </a:cubicBezTo>
                <a:cubicBezTo>
                  <a:pt x="92642" y="141541"/>
                  <a:pt x="97722" y="137731"/>
                  <a:pt x="99246" y="133667"/>
                </a:cubicBezTo>
                <a:cubicBezTo>
                  <a:pt x="100770" y="129603"/>
                  <a:pt x="101278" y="117665"/>
                  <a:pt x="100770" y="97853"/>
                </a:cubicBezTo>
                <a:cubicBezTo>
                  <a:pt x="100770" y="97853"/>
                  <a:pt x="100770" y="95821"/>
                  <a:pt x="100770" y="91757"/>
                </a:cubicBezTo>
                <a:cubicBezTo>
                  <a:pt x="100262" y="56197"/>
                  <a:pt x="97468" y="33591"/>
                  <a:pt x="92388" y="23939"/>
                </a:cubicBezTo>
                <a:cubicBezTo>
                  <a:pt x="90356" y="20383"/>
                  <a:pt x="90610" y="16065"/>
                  <a:pt x="93150" y="10985"/>
                </a:cubicBezTo>
                <a:cubicBezTo>
                  <a:pt x="95690" y="5905"/>
                  <a:pt x="99246" y="2857"/>
                  <a:pt x="103818" y="1841"/>
                </a:cubicBezTo>
                <a:cubicBezTo>
                  <a:pt x="107628" y="825"/>
                  <a:pt x="111208" y="230"/>
                  <a:pt x="114558" y="55"/>
                </a:cubicBezTo>
                <a:close/>
                <a:moveTo>
                  <a:pt x="97722" y="452183"/>
                </a:moveTo>
                <a:cubicBezTo>
                  <a:pt x="96706" y="452691"/>
                  <a:pt x="95944" y="454469"/>
                  <a:pt x="95436" y="457517"/>
                </a:cubicBezTo>
                <a:cubicBezTo>
                  <a:pt x="93404" y="464121"/>
                  <a:pt x="91499" y="476440"/>
                  <a:pt x="89721" y="494474"/>
                </a:cubicBezTo>
                <a:cubicBezTo>
                  <a:pt x="87943" y="512508"/>
                  <a:pt x="87562" y="522287"/>
                  <a:pt x="88578" y="523811"/>
                </a:cubicBezTo>
                <a:cubicBezTo>
                  <a:pt x="90102" y="526351"/>
                  <a:pt x="91880" y="522033"/>
                  <a:pt x="93912" y="510857"/>
                </a:cubicBezTo>
                <a:cubicBezTo>
                  <a:pt x="95436" y="501713"/>
                  <a:pt x="96960" y="489521"/>
                  <a:pt x="98484" y="474281"/>
                </a:cubicBezTo>
                <a:cubicBezTo>
                  <a:pt x="99500" y="458533"/>
                  <a:pt x="99246" y="451167"/>
                  <a:pt x="97722" y="452183"/>
                </a:cubicBezTo>
                <a:close/>
                <a:moveTo>
                  <a:pt x="80196" y="501142"/>
                </a:moveTo>
                <a:cubicBezTo>
                  <a:pt x="79942" y="501269"/>
                  <a:pt x="79688" y="502221"/>
                  <a:pt x="79434" y="503999"/>
                </a:cubicBezTo>
                <a:cubicBezTo>
                  <a:pt x="79434" y="503999"/>
                  <a:pt x="79434" y="506539"/>
                  <a:pt x="79434" y="511619"/>
                </a:cubicBezTo>
                <a:lnTo>
                  <a:pt x="80196" y="521525"/>
                </a:lnTo>
                <a:cubicBezTo>
                  <a:pt x="80704" y="521017"/>
                  <a:pt x="80958" y="520509"/>
                  <a:pt x="80958" y="520001"/>
                </a:cubicBezTo>
                <a:cubicBezTo>
                  <a:pt x="81974" y="514413"/>
                  <a:pt x="81974" y="508825"/>
                  <a:pt x="80958" y="503237"/>
                </a:cubicBezTo>
                <a:cubicBezTo>
                  <a:pt x="80704" y="501713"/>
                  <a:pt x="80450" y="501015"/>
                  <a:pt x="80196" y="501142"/>
                </a:cubicBezTo>
                <a:close/>
                <a:moveTo>
                  <a:pt x="507678" y="380555"/>
                </a:moveTo>
                <a:cubicBezTo>
                  <a:pt x="506154" y="380047"/>
                  <a:pt x="503106" y="382587"/>
                  <a:pt x="498534" y="388175"/>
                </a:cubicBezTo>
                <a:cubicBezTo>
                  <a:pt x="489390" y="400367"/>
                  <a:pt x="486088" y="411543"/>
                  <a:pt x="488628" y="421703"/>
                </a:cubicBezTo>
                <a:cubicBezTo>
                  <a:pt x="489136" y="425259"/>
                  <a:pt x="489644" y="426910"/>
                  <a:pt x="490152" y="426656"/>
                </a:cubicBezTo>
                <a:cubicBezTo>
                  <a:pt x="490660" y="426402"/>
                  <a:pt x="491422" y="424497"/>
                  <a:pt x="492438" y="420941"/>
                </a:cubicBezTo>
                <a:cubicBezTo>
                  <a:pt x="494470" y="416369"/>
                  <a:pt x="497772" y="408749"/>
                  <a:pt x="502344" y="398081"/>
                </a:cubicBezTo>
                <a:cubicBezTo>
                  <a:pt x="507424" y="386397"/>
                  <a:pt x="509202" y="380555"/>
                  <a:pt x="507678" y="380555"/>
                </a:cubicBezTo>
                <a:close/>
                <a:moveTo>
                  <a:pt x="477579" y="398557"/>
                </a:moveTo>
                <a:cubicBezTo>
                  <a:pt x="476563" y="398494"/>
                  <a:pt x="475674" y="399097"/>
                  <a:pt x="474912" y="400367"/>
                </a:cubicBezTo>
                <a:cubicBezTo>
                  <a:pt x="472880" y="403415"/>
                  <a:pt x="468054" y="406717"/>
                  <a:pt x="460434" y="410273"/>
                </a:cubicBezTo>
                <a:cubicBezTo>
                  <a:pt x="452814" y="413829"/>
                  <a:pt x="448115" y="414972"/>
                  <a:pt x="446337" y="413702"/>
                </a:cubicBezTo>
                <a:cubicBezTo>
                  <a:pt x="444559" y="412432"/>
                  <a:pt x="438336" y="417766"/>
                  <a:pt x="427668" y="429704"/>
                </a:cubicBezTo>
                <a:cubicBezTo>
                  <a:pt x="417000" y="441642"/>
                  <a:pt x="412428" y="448627"/>
                  <a:pt x="413952" y="450659"/>
                </a:cubicBezTo>
                <a:cubicBezTo>
                  <a:pt x="414968" y="451675"/>
                  <a:pt x="420302" y="449770"/>
                  <a:pt x="429954" y="444944"/>
                </a:cubicBezTo>
                <a:cubicBezTo>
                  <a:pt x="439606" y="440118"/>
                  <a:pt x="447734" y="437705"/>
                  <a:pt x="454338" y="437705"/>
                </a:cubicBezTo>
                <a:cubicBezTo>
                  <a:pt x="469070" y="437705"/>
                  <a:pt x="476436" y="433895"/>
                  <a:pt x="476436" y="426275"/>
                </a:cubicBezTo>
                <a:cubicBezTo>
                  <a:pt x="476436" y="421703"/>
                  <a:pt x="477833" y="417004"/>
                  <a:pt x="480627" y="412178"/>
                </a:cubicBezTo>
                <a:cubicBezTo>
                  <a:pt x="483421" y="407352"/>
                  <a:pt x="483548" y="403542"/>
                  <a:pt x="481008" y="400748"/>
                </a:cubicBezTo>
                <a:cubicBezTo>
                  <a:pt x="479738" y="399351"/>
                  <a:pt x="478595" y="398621"/>
                  <a:pt x="477579" y="39855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40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endParaRPr lang="zh-CN" altLang="en-US" sz="1800" dirty="0"/>
          </a:p>
        </p:txBody>
      </p:sp>
      <p:sp>
        <p:nvSpPr>
          <p:cNvPr id="23" name="文本框 22"/>
          <p:cNvSpPr txBox="1"/>
          <p:nvPr/>
        </p:nvSpPr>
        <p:spPr>
          <a:xfrm>
            <a:off x="5077670" y="874755"/>
            <a:ext cx="564834" cy="458953"/>
          </a:xfrm>
          <a:custGeom>
            <a:avLst/>
            <a:gdLst/>
            <a:ahLst/>
            <a:cxnLst/>
            <a:rect l="l" t="t" r="r" b="b"/>
            <a:pathLst>
              <a:path w="753112" h="611937">
                <a:moveTo>
                  <a:pt x="485547" y="21"/>
                </a:moveTo>
                <a:cubicBezTo>
                  <a:pt x="489611" y="275"/>
                  <a:pt x="494183" y="2942"/>
                  <a:pt x="499263" y="8022"/>
                </a:cubicBezTo>
                <a:cubicBezTo>
                  <a:pt x="502819" y="12086"/>
                  <a:pt x="505105" y="16023"/>
                  <a:pt x="506121" y="19833"/>
                </a:cubicBezTo>
                <a:cubicBezTo>
                  <a:pt x="507137" y="23643"/>
                  <a:pt x="507391" y="30120"/>
                  <a:pt x="506883" y="39264"/>
                </a:cubicBezTo>
                <a:cubicBezTo>
                  <a:pt x="506375" y="55520"/>
                  <a:pt x="506629" y="64664"/>
                  <a:pt x="507645" y="66696"/>
                </a:cubicBezTo>
                <a:cubicBezTo>
                  <a:pt x="508661" y="68728"/>
                  <a:pt x="512979" y="69236"/>
                  <a:pt x="520599" y="68220"/>
                </a:cubicBezTo>
                <a:cubicBezTo>
                  <a:pt x="529235" y="66696"/>
                  <a:pt x="536855" y="64410"/>
                  <a:pt x="543459" y="61362"/>
                </a:cubicBezTo>
                <a:cubicBezTo>
                  <a:pt x="550063" y="58314"/>
                  <a:pt x="560477" y="56790"/>
                  <a:pt x="574701" y="56790"/>
                </a:cubicBezTo>
                <a:cubicBezTo>
                  <a:pt x="584861" y="56790"/>
                  <a:pt x="591846" y="57425"/>
                  <a:pt x="595656" y="58695"/>
                </a:cubicBezTo>
                <a:cubicBezTo>
                  <a:pt x="599466" y="59965"/>
                  <a:pt x="605181" y="64410"/>
                  <a:pt x="612801" y="72030"/>
                </a:cubicBezTo>
                <a:cubicBezTo>
                  <a:pt x="623469" y="82698"/>
                  <a:pt x="628803" y="89175"/>
                  <a:pt x="628803" y="91461"/>
                </a:cubicBezTo>
                <a:cubicBezTo>
                  <a:pt x="628803" y="93747"/>
                  <a:pt x="635280" y="94509"/>
                  <a:pt x="648234" y="93747"/>
                </a:cubicBezTo>
                <a:cubicBezTo>
                  <a:pt x="661188" y="92985"/>
                  <a:pt x="670078" y="94255"/>
                  <a:pt x="674904" y="97557"/>
                </a:cubicBezTo>
                <a:cubicBezTo>
                  <a:pt x="679730" y="100859"/>
                  <a:pt x="684175" y="102510"/>
                  <a:pt x="688239" y="102510"/>
                </a:cubicBezTo>
                <a:cubicBezTo>
                  <a:pt x="691795" y="102510"/>
                  <a:pt x="695859" y="105685"/>
                  <a:pt x="700431" y="112035"/>
                </a:cubicBezTo>
                <a:cubicBezTo>
                  <a:pt x="705003" y="118385"/>
                  <a:pt x="706781" y="123719"/>
                  <a:pt x="705765" y="128037"/>
                </a:cubicBezTo>
                <a:cubicBezTo>
                  <a:pt x="704749" y="132355"/>
                  <a:pt x="701574" y="134514"/>
                  <a:pt x="696240" y="134514"/>
                </a:cubicBezTo>
                <a:cubicBezTo>
                  <a:pt x="690906" y="134514"/>
                  <a:pt x="686715" y="136038"/>
                  <a:pt x="683667" y="139086"/>
                </a:cubicBezTo>
                <a:cubicBezTo>
                  <a:pt x="680619" y="142134"/>
                  <a:pt x="677952" y="143658"/>
                  <a:pt x="675666" y="143658"/>
                </a:cubicBezTo>
                <a:cubicBezTo>
                  <a:pt x="673380" y="143658"/>
                  <a:pt x="669189" y="146071"/>
                  <a:pt x="663093" y="150897"/>
                </a:cubicBezTo>
                <a:cubicBezTo>
                  <a:pt x="656997" y="155723"/>
                  <a:pt x="651155" y="158136"/>
                  <a:pt x="645567" y="158136"/>
                </a:cubicBezTo>
                <a:cubicBezTo>
                  <a:pt x="639979" y="158136"/>
                  <a:pt x="635915" y="159914"/>
                  <a:pt x="633375" y="163470"/>
                </a:cubicBezTo>
                <a:cubicBezTo>
                  <a:pt x="630835" y="167026"/>
                  <a:pt x="628295" y="174392"/>
                  <a:pt x="625755" y="185568"/>
                </a:cubicBezTo>
                <a:cubicBezTo>
                  <a:pt x="621691" y="201316"/>
                  <a:pt x="613817" y="219350"/>
                  <a:pt x="602133" y="239670"/>
                </a:cubicBezTo>
                <a:cubicBezTo>
                  <a:pt x="590449" y="259990"/>
                  <a:pt x="581051" y="271420"/>
                  <a:pt x="573939" y="273960"/>
                </a:cubicBezTo>
                <a:cubicBezTo>
                  <a:pt x="570891" y="275484"/>
                  <a:pt x="562001" y="274722"/>
                  <a:pt x="547269" y="271674"/>
                </a:cubicBezTo>
                <a:cubicBezTo>
                  <a:pt x="538125" y="270150"/>
                  <a:pt x="531902" y="269388"/>
                  <a:pt x="528600" y="269388"/>
                </a:cubicBezTo>
                <a:cubicBezTo>
                  <a:pt x="525298" y="269388"/>
                  <a:pt x="522123" y="270658"/>
                  <a:pt x="519075" y="273198"/>
                </a:cubicBezTo>
                <a:cubicBezTo>
                  <a:pt x="515011" y="277262"/>
                  <a:pt x="508280" y="280818"/>
                  <a:pt x="498882" y="283866"/>
                </a:cubicBezTo>
                <a:cubicBezTo>
                  <a:pt x="489484" y="286914"/>
                  <a:pt x="484785" y="290597"/>
                  <a:pt x="484785" y="294915"/>
                </a:cubicBezTo>
                <a:cubicBezTo>
                  <a:pt x="484785" y="299233"/>
                  <a:pt x="484023" y="303424"/>
                  <a:pt x="482499" y="307488"/>
                </a:cubicBezTo>
                <a:cubicBezTo>
                  <a:pt x="480467" y="312568"/>
                  <a:pt x="482753" y="315362"/>
                  <a:pt x="489357" y="315870"/>
                </a:cubicBezTo>
                <a:cubicBezTo>
                  <a:pt x="493929" y="315870"/>
                  <a:pt x="498501" y="314600"/>
                  <a:pt x="503073" y="312060"/>
                </a:cubicBezTo>
                <a:cubicBezTo>
                  <a:pt x="510693" y="307488"/>
                  <a:pt x="519583" y="303551"/>
                  <a:pt x="529743" y="300249"/>
                </a:cubicBezTo>
                <a:cubicBezTo>
                  <a:pt x="539903" y="296947"/>
                  <a:pt x="548285" y="295169"/>
                  <a:pt x="554889" y="294915"/>
                </a:cubicBezTo>
                <a:cubicBezTo>
                  <a:pt x="561493" y="294661"/>
                  <a:pt x="565303" y="295804"/>
                  <a:pt x="566319" y="298344"/>
                </a:cubicBezTo>
                <a:cubicBezTo>
                  <a:pt x="566319" y="300884"/>
                  <a:pt x="569113" y="302281"/>
                  <a:pt x="574701" y="302535"/>
                </a:cubicBezTo>
                <a:cubicBezTo>
                  <a:pt x="580289" y="302789"/>
                  <a:pt x="586385" y="306472"/>
                  <a:pt x="592989" y="313584"/>
                </a:cubicBezTo>
                <a:cubicBezTo>
                  <a:pt x="599593" y="319680"/>
                  <a:pt x="602514" y="325268"/>
                  <a:pt x="601752" y="330348"/>
                </a:cubicBezTo>
                <a:cubicBezTo>
                  <a:pt x="600990" y="335428"/>
                  <a:pt x="596799" y="338984"/>
                  <a:pt x="589179" y="341016"/>
                </a:cubicBezTo>
                <a:cubicBezTo>
                  <a:pt x="582575" y="342540"/>
                  <a:pt x="574066" y="345715"/>
                  <a:pt x="563652" y="350541"/>
                </a:cubicBezTo>
                <a:cubicBezTo>
                  <a:pt x="553238" y="355367"/>
                  <a:pt x="547015" y="357780"/>
                  <a:pt x="544983" y="357780"/>
                </a:cubicBezTo>
                <a:cubicBezTo>
                  <a:pt x="542951" y="357780"/>
                  <a:pt x="538633" y="359812"/>
                  <a:pt x="532029" y="363876"/>
                </a:cubicBezTo>
                <a:lnTo>
                  <a:pt x="522123" y="370734"/>
                </a:lnTo>
                <a:lnTo>
                  <a:pt x="538125" y="389784"/>
                </a:lnTo>
                <a:cubicBezTo>
                  <a:pt x="541173" y="393340"/>
                  <a:pt x="543967" y="396515"/>
                  <a:pt x="546507" y="399309"/>
                </a:cubicBezTo>
                <a:cubicBezTo>
                  <a:pt x="549047" y="402103"/>
                  <a:pt x="551206" y="404262"/>
                  <a:pt x="552984" y="405786"/>
                </a:cubicBezTo>
                <a:cubicBezTo>
                  <a:pt x="554762" y="407310"/>
                  <a:pt x="555651" y="407818"/>
                  <a:pt x="555651" y="407310"/>
                </a:cubicBezTo>
                <a:cubicBezTo>
                  <a:pt x="556667" y="406294"/>
                  <a:pt x="559207" y="407691"/>
                  <a:pt x="563271" y="411501"/>
                </a:cubicBezTo>
                <a:cubicBezTo>
                  <a:pt x="567335" y="415311"/>
                  <a:pt x="571272" y="419756"/>
                  <a:pt x="575082" y="424836"/>
                </a:cubicBezTo>
                <a:cubicBezTo>
                  <a:pt x="578892" y="429916"/>
                  <a:pt x="581051" y="433726"/>
                  <a:pt x="581559" y="436266"/>
                </a:cubicBezTo>
                <a:cubicBezTo>
                  <a:pt x="582067" y="438806"/>
                  <a:pt x="581178" y="440965"/>
                  <a:pt x="578892" y="442743"/>
                </a:cubicBezTo>
                <a:cubicBezTo>
                  <a:pt x="576606" y="444521"/>
                  <a:pt x="571653" y="446426"/>
                  <a:pt x="564033" y="448458"/>
                </a:cubicBezTo>
                <a:cubicBezTo>
                  <a:pt x="551841" y="452522"/>
                  <a:pt x="532791" y="459634"/>
                  <a:pt x="506883" y="469794"/>
                </a:cubicBezTo>
                <a:cubicBezTo>
                  <a:pt x="489611" y="476906"/>
                  <a:pt x="478816" y="481859"/>
                  <a:pt x="474498" y="484653"/>
                </a:cubicBezTo>
                <a:cubicBezTo>
                  <a:pt x="470180" y="487447"/>
                  <a:pt x="467767" y="491130"/>
                  <a:pt x="467259" y="495702"/>
                </a:cubicBezTo>
                <a:cubicBezTo>
                  <a:pt x="466243" y="502306"/>
                  <a:pt x="467513" y="505608"/>
                  <a:pt x="471069" y="505608"/>
                </a:cubicBezTo>
                <a:cubicBezTo>
                  <a:pt x="489865" y="507132"/>
                  <a:pt x="504343" y="509926"/>
                  <a:pt x="514503" y="513990"/>
                </a:cubicBezTo>
                <a:cubicBezTo>
                  <a:pt x="523139" y="517038"/>
                  <a:pt x="547142" y="517800"/>
                  <a:pt x="586512" y="516276"/>
                </a:cubicBezTo>
                <a:cubicBezTo>
                  <a:pt x="625882" y="514752"/>
                  <a:pt x="648615" y="515514"/>
                  <a:pt x="654711" y="518562"/>
                </a:cubicBezTo>
                <a:cubicBezTo>
                  <a:pt x="660807" y="521610"/>
                  <a:pt x="668427" y="523896"/>
                  <a:pt x="677571" y="525420"/>
                </a:cubicBezTo>
                <a:cubicBezTo>
                  <a:pt x="686715" y="526944"/>
                  <a:pt x="693192" y="529484"/>
                  <a:pt x="697002" y="533040"/>
                </a:cubicBezTo>
                <a:cubicBezTo>
                  <a:pt x="700812" y="536596"/>
                  <a:pt x="703352" y="538374"/>
                  <a:pt x="704622" y="538374"/>
                </a:cubicBezTo>
                <a:cubicBezTo>
                  <a:pt x="705892" y="538374"/>
                  <a:pt x="708051" y="539644"/>
                  <a:pt x="711099" y="542184"/>
                </a:cubicBezTo>
                <a:cubicBezTo>
                  <a:pt x="731419" y="559456"/>
                  <a:pt x="743357" y="568092"/>
                  <a:pt x="746913" y="568092"/>
                </a:cubicBezTo>
                <a:cubicBezTo>
                  <a:pt x="748945" y="568092"/>
                  <a:pt x="750723" y="573172"/>
                  <a:pt x="752247" y="583332"/>
                </a:cubicBezTo>
                <a:cubicBezTo>
                  <a:pt x="754787" y="597048"/>
                  <a:pt x="751739" y="605811"/>
                  <a:pt x="743103" y="609621"/>
                </a:cubicBezTo>
                <a:cubicBezTo>
                  <a:pt x="734467" y="613431"/>
                  <a:pt x="720751" y="612542"/>
                  <a:pt x="701955" y="606954"/>
                </a:cubicBezTo>
                <a:cubicBezTo>
                  <a:pt x="690271" y="603398"/>
                  <a:pt x="666522" y="601620"/>
                  <a:pt x="630708" y="601620"/>
                </a:cubicBezTo>
                <a:cubicBezTo>
                  <a:pt x="594894" y="601620"/>
                  <a:pt x="571145" y="599842"/>
                  <a:pt x="559461" y="596286"/>
                </a:cubicBezTo>
                <a:cubicBezTo>
                  <a:pt x="547777" y="592730"/>
                  <a:pt x="535839" y="590190"/>
                  <a:pt x="523647" y="588666"/>
                </a:cubicBezTo>
                <a:cubicBezTo>
                  <a:pt x="514503" y="587142"/>
                  <a:pt x="502057" y="584094"/>
                  <a:pt x="486309" y="579522"/>
                </a:cubicBezTo>
                <a:cubicBezTo>
                  <a:pt x="470561" y="574950"/>
                  <a:pt x="460909" y="571140"/>
                  <a:pt x="457353" y="568092"/>
                </a:cubicBezTo>
                <a:cubicBezTo>
                  <a:pt x="454813" y="566568"/>
                  <a:pt x="450114" y="565552"/>
                  <a:pt x="443256" y="565044"/>
                </a:cubicBezTo>
                <a:cubicBezTo>
                  <a:pt x="436398" y="564536"/>
                  <a:pt x="422809" y="559202"/>
                  <a:pt x="402489" y="549042"/>
                </a:cubicBezTo>
                <a:cubicBezTo>
                  <a:pt x="342545" y="519578"/>
                  <a:pt x="310287" y="514498"/>
                  <a:pt x="305715" y="533802"/>
                </a:cubicBezTo>
                <a:cubicBezTo>
                  <a:pt x="303683" y="540406"/>
                  <a:pt x="300889" y="546502"/>
                  <a:pt x="297333" y="552090"/>
                </a:cubicBezTo>
                <a:cubicBezTo>
                  <a:pt x="294285" y="557170"/>
                  <a:pt x="288443" y="563012"/>
                  <a:pt x="279807" y="569616"/>
                </a:cubicBezTo>
                <a:cubicBezTo>
                  <a:pt x="271171" y="576220"/>
                  <a:pt x="264821" y="580030"/>
                  <a:pt x="260757" y="581046"/>
                </a:cubicBezTo>
                <a:cubicBezTo>
                  <a:pt x="249581" y="583586"/>
                  <a:pt x="235611" y="588158"/>
                  <a:pt x="218847" y="594762"/>
                </a:cubicBezTo>
                <a:cubicBezTo>
                  <a:pt x="212751" y="597810"/>
                  <a:pt x="207798" y="599461"/>
                  <a:pt x="203988" y="599715"/>
                </a:cubicBezTo>
                <a:cubicBezTo>
                  <a:pt x="200178" y="599969"/>
                  <a:pt x="193955" y="601366"/>
                  <a:pt x="185319" y="603906"/>
                </a:cubicBezTo>
                <a:cubicBezTo>
                  <a:pt x="181255" y="605430"/>
                  <a:pt x="176937" y="606446"/>
                  <a:pt x="172365" y="606954"/>
                </a:cubicBezTo>
                <a:cubicBezTo>
                  <a:pt x="167793" y="607462"/>
                  <a:pt x="163983" y="607462"/>
                  <a:pt x="160935" y="606954"/>
                </a:cubicBezTo>
                <a:cubicBezTo>
                  <a:pt x="157887" y="606446"/>
                  <a:pt x="156363" y="605684"/>
                  <a:pt x="156363" y="604668"/>
                </a:cubicBezTo>
                <a:cubicBezTo>
                  <a:pt x="156363" y="603144"/>
                  <a:pt x="153569" y="599080"/>
                  <a:pt x="147981" y="592476"/>
                </a:cubicBezTo>
                <a:lnTo>
                  <a:pt x="139599" y="582570"/>
                </a:lnTo>
                <a:lnTo>
                  <a:pt x="135027" y="590952"/>
                </a:lnTo>
                <a:cubicBezTo>
                  <a:pt x="130455" y="601112"/>
                  <a:pt x="121819" y="604541"/>
                  <a:pt x="109119" y="601239"/>
                </a:cubicBezTo>
                <a:cubicBezTo>
                  <a:pt x="96419" y="597937"/>
                  <a:pt x="87021" y="589936"/>
                  <a:pt x="80925" y="577236"/>
                </a:cubicBezTo>
                <a:cubicBezTo>
                  <a:pt x="76861" y="568600"/>
                  <a:pt x="72289" y="557170"/>
                  <a:pt x="67209" y="542946"/>
                </a:cubicBezTo>
                <a:cubicBezTo>
                  <a:pt x="62129" y="528722"/>
                  <a:pt x="59589" y="519832"/>
                  <a:pt x="59589" y="516276"/>
                </a:cubicBezTo>
                <a:cubicBezTo>
                  <a:pt x="59589" y="512720"/>
                  <a:pt x="57938" y="509037"/>
                  <a:pt x="54636" y="505227"/>
                </a:cubicBezTo>
                <a:cubicBezTo>
                  <a:pt x="51334" y="501417"/>
                  <a:pt x="48921" y="495448"/>
                  <a:pt x="47397" y="487320"/>
                </a:cubicBezTo>
                <a:cubicBezTo>
                  <a:pt x="45873" y="479192"/>
                  <a:pt x="47524" y="474493"/>
                  <a:pt x="52350" y="473223"/>
                </a:cubicBezTo>
                <a:cubicBezTo>
                  <a:pt x="57176" y="471953"/>
                  <a:pt x="62129" y="465857"/>
                  <a:pt x="67209" y="454935"/>
                </a:cubicBezTo>
                <a:cubicBezTo>
                  <a:pt x="72289" y="444013"/>
                  <a:pt x="74829" y="425852"/>
                  <a:pt x="74829" y="400452"/>
                </a:cubicBezTo>
                <a:cubicBezTo>
                  <a:pt x="74829" y="375052"/>
                  <a:pt x="74067" y="360320"/>
                  <a:pt x="72543" y="356256"/>
                </a:cubicBezTo>
                <a:cubicBezTo>
                  <a:pt x="71527" y="352700"/>
                  <a:pt x="68860" y="350795"/>
                  <a:pt x="64542" y="350541"/>
                </a:cubicBezTo>
                <a:cubicBezTo>
                  <a:pt x="60224" y="350287"/>
                  <a:pt x="56541" y="351684"/>
                  <a:pt x="53493" y="354732"/>
                </a:cubicBezTo>
                <a:cubicBezTo>
                  <a:pt x="50953" y="357272"/>
                  <a:pt x="45873" y="357018"/>
                  <a:pt x="38253" y="353970"/>
                </a:cubicBezTo>
                <a:cubicBezTo>
                  <a:pt x="30633" y="350922"/>
                  <a:pt x="26823" y="347620"/>
                  <a:pt x="26823" y="344064"/>
                </a:cubicBezTo>
                <a:cubicBezTo>
                  <a:pt x="26823" y="341016"/>
                  <a:pt x="25680" y="339492"/>
                  <a:pt x="23394" y="339492"/>
                </a:cubicBezTo>
                <a:cubicBezTo>
                  <a:pt x="21108" y="339492"/>
                  <a:pt x="19965" y="337587"/>
                  <a:pt x="19965" y="333777"/>
                </a:cubicBezTo>
                <a:cubicBezTo>
                  <a:pt x="19965" y="329967"/>
                  <a:pt x="18441" y="325268"/>
                  <a:pt x="15393" y="319680"/>
                </a:cubicBezTo>
                <a:cubicBezTo>
                  <a:pt x="7773" y="304948"/>
                  <a:pt x="2947" y="293010"/>
                  <a:pt x="915" y="283866"/>
                </a:cubicBezTo>
                <a:cubicBezTo>
                  <a:pt x="-609" y="277262"/>
                  <a:pt x="-228" y="272055"/>
                  <a:pt x="2058" y="268245"/>
                </a:cubicBezTo>
                <a:cubicBezTo>
                  <a:pt x="4344" y="264435"/>
                  <a:pt x="9805" y="259736"/>
                  <a:pt x="18441" y="254148"/>
                </a:cubicBezTo>
                <a:cubicBezTo>
                  <a:pt x="27585" y="248052"/>
                  <a:pt x="43714" y="233701"/>
                  <a:pt x="66828" y="211095"/>
                </a:cubicBezTo>
                <a:cubicBezTo>
                  <a:pt x="89942" y="188489"/>
                  <a:pt x="105309" y="172106"/>
                  <a:pt x="112929" y="161946"/>
                </a:cubicBezTo>
                <a:cubicBezTo>
                  <a:pt x="123597" y="148230"/>
                  <a:pt x="131979" y="138070"/>
                  <a:pt x="138075" y="131466"/>
                </a:cubicBezTo>
                <a:cubicBezTo>
                  <a:pt x="146711" y="122322"/>
                  <a:pt x="151029" y="110384"/>
                  <a:pt x="151029" y="95652"/>
                </a:cubicBezTo>
                <a:cubicBezTo>
                  <a:pt x="151029" y="80920"/>
                  <a:pt x="146711" y="73554"/>
                  <a:pt x="138075" y="73554"/>
                </a:cubicBezTo>
                <a:cubicBezTo>
                  <a:pt x="135027" y="73554"/>
                  <a:pt x="131725" y="70760"/>
                  <a:pt x="128169" y="65172"/>
                </a:cubicBezTo>
                <a:cubicBezTo>
                  <a:pt x="124613" y="59584"/>
                  <a:pt x="122835" y="54504"/>
                  <a:pt x="122835" y="49932"/>
                </a:cubicBezTo>
                <a:cubicBezTo>
                  <a:pt x="122835" y="43328"/>
                  <a:pt x="132233" y="41296"/>
                  <a:pt x="151029" y="43836"/>
                </a:cubicBezTo>
                <a:cubicBezTo>
                  <a:pt x="158649" y="44852"/>
                  <a:pt x="164491" y="46503"/>
                  <a:pt x="168555" y="48789"/>
                </a:cubicBezTo>
                <a:cubicBezTo>
                  <a:pt x="172619" y="51075"/>
                  <a:pt x="177445" y="55520"/>
                  <a:pt x="183033" y="62124"/>
                </a:cubicBezTo>
                <a:cubicBezTo>
                  <a:pt x="192685" y="72792"/>
                  <a:pt x="200686" y="85111"/>
                  <a:pt x="207036" y="99081"/>
                </a:cubicBezTo>
                <a:cubicBezTo>
                  <a:pt x="213386" y="113051"/>
                  <a:pt x="216307" y="124862"/>
                  <a:pt x="215799" y="134514"/>
                </a:cubicBezTo>
                <a:cubicBezTo>
                  <a:pt x="215799" y="144674"/>
                  <a:pt x="213259" y="157374"/>
                  <a:pt x="208179" y="172614"/>
                </a:cubicBezTo>
                <a:cubicBezTo>
                  <a:pt x="202591" y="189378"/>
                  <a:pt x="200559" y="197760"/>
                  <a:pt x="202083" y="197760"/>
                </a:cubicBezTo>
                <a:cubicBezTo>
                  <a:pt x="202591" y="197760"/>
                  <a:pt x="203607" y="197252"/>
                  <a:pt x="205131" y="196236"/>
                </a:cubicBezTo>
                <a:cubicBezTo>
                  <a:pt x="207671" y="194712"/>
                  <a:pt x="206401" y="197760"/>
                  <a:pt x="201321" y="205380"/>
                </a:cubicBezTo>
                <a:cubicBezTo>
                  <a:pt x="193193" y="216556"/>
                  <a:pt x="180747" y="231542"/>
                  <a:pt x="163983" y="250338"/>
                </a:cubicBezTo>
                <a:cubicBezTo>
                  <a:pt x="151283" y="265070"/>
                  <a:pt x="142520" y="274849"/>
                  <a:pt x="137694" y="279675"/>
                </a:cubicBezTo>
                <a:cubicBezTo>
                  <a:pt x="132868" y="284501"/>
                  <a:pt x="123851" y="292502"/>
                  <a:pt x="110643" y="303678"/>
                </a:cubicBezTo>
                <a:cubicBezTo>
                  <a:pt x="99467" y="313330"/>
                  <a:pt x="93879" y="319299"/>
                  <a:pt x="93879" y="321585"/>
                </a:cubicBezTo>
                <a:cubicBezTo>
                  <a:pt x="93879" y="323871"/>
                  <a:pt x="96673" y="327808"/>
                  <a:pt x="102261" y="333396"/>
                </a:cubicBezTo>
                <a:cubicBezTo>
                  <a:pt x="120041" y="351176"/>
                  <a:pt x="130201" y="368448"/>
                  <a:pt x="132741" y="385212"/>
                </a:cubicBezTo>
                <a:cubicBezTo>
                  <a:pt x="134265" y="396896"/>
                  <a:pt x="136678" y="403373"/>
                  <a:pt x="139980" y="404643"/>
                </a:cubicBezTo>
                <a:cubicBezTo>
                  <a:pt x="143282" y="405913"/>
                  <a:pt x="144933" y="416835"/>
                  <a:pt x="144933" y="437409"/>
                </a:cubicBezTo>
                <a:cubicBezTo>
                  <a:pt x="144933" y="457983"/>
                  <a:pt x="146203" y="468905"/>
                  <a:pt x="148743" y="470175"/>
                </a:cubicBezTo>
                <a:cubicBezTo>
                  <a:pt x="151283" y="471445"/>
                  <a:pt x="156236" y="470175"/>
                  <a:pt x="163602" y="466365"/>
                </a:cubicBezTo>
                <a:cubicBezTo>
                  <a:pt x="170968" y="462555"/>
                  <a:pt x="189891" y="461158"/>
                  <a:pt x="220371" y="462174"/>
                </a:cubicBezTo>
                <a:lnTo>
                  <a:pt x="265329" y="462936"/>
                </a:lnTo>
                <a:lnTo>
                  <a:pt x="266091" y="453030"/>
                </a:lnTo>
                <a:cubicBezTo>
                  <a:pt x="267107" y="446934"/>
                  <a:pt x="264313" y="437028"/>
                  <a:pt x="257709" y="423312"/>
                </a:cubicBezTo>
                <a:cubicBezTo>
                  <a:pt x="246025" y="400960"/>
                  <a:pt x="243993" y="374036"/>
                  <a:pt x="251613" y="342540"/>
                </a:cubicBezTo>
                <a:cubicBezTo>
                  <a:pt x="255169" y="326792"/>
                  <a:pt x="257455" y="314854"/>
                  <a:pt x="258471" y="306726"/>
                </a:cubicBezTo>
                <a:cubicBezTo>
                  <a:pt x="259487" y="300630"/>
                  <a:pt x="259741" y="297201"/>
                  <a:pt x="259233" y="296439"/>
                </a:cubicBezTo>
                <a:cubicBezTo>
                  <a:pt x="258725" y="295677"/>
                  <a:pt x="256439" y="296312"/>
                  <a:pt x="252375" y="298344"/>
                </a:cubicBezTo>
                <a:cubicBezTo>
                  <a:pt x="247295" y="301392"/>
                  <a:pt x="244755" y="304059"/>
                  <a:pt x="244755" y="306345"/>
                </a:cubicBezTo>
                <a:cubicBezTo>
                  <a:pt x="244755" y="308631"/>
                  <a:pt x="240437" y="311552"/>
                  <a:pt x="231801" y="315108"/>
                </a:cubicBezTo>
                <a:cubicBezTo>
                  <a:pt x="224181" y="318156"/>
                  <a:pt x="220117" y="320442"/>
                  <a:pt x="219609" y="321966"/>
                </a:cubicBezTo>
                <a:cubicBezTo>
                  <a:pt x="219101" y="323490"/>
                  <a:pt x="221387" y="327046"/>
                  <a:pt x="226467" y="332634"/>
                </a:cubicBezTo>
                <a:cubicBezTo>
                  <a:pt x="230023" y="336190"/>
                  <a:pt x="231801" y="338603"/>
                  <a:pt x="231801" y="339873"/>
                </a:cubicBezTo>
                <a:cubicBezTo>
                  <a:pt x="231801" y="341143"/>
                  <a:pt x="230277" y="342794"/>
                  <a:pt x="227229" y="344826"/>
                </a:cubicBezTo>
                <a:cubicBezTo>
                  <a:pt x="217577" y="352446"/>
                  <a:pt x="209449" y="351176"/>
                  <a:pt x="202845" y="341016"/>
                </a:cubicBezTo>
                <a:cubicBezTo>
                  <a:pt x="195225" y="329332"/>
                  <a:pt x="194717" y="317140"/>
                  <a:pt x="201321" y="304440"/>
                </a:cubicBezTo>
                <a:cubicBezTo>
                  <a:pt x="204369" y="299360"/>
                  <a:pt x="209703" y="292756"/>
                  <a:pt x="217323" y="284628"/>
                </a:cubicBezTo>
                <a:cubicBezTo>
                  <a:pt x="224943" y="276500"/>
                  <a:pt x="230023" y="272436"/>
                  <a:pt x="232563" y="272436"/>
                </a:cubicBezTo>
                <a:cubicBezTo>
                  <a:pt x="235103" y="272436"/>
                  <a:pt x="240056" y="269134"/>
                  <a:pt x="247422" y="262530"/>
                </a:cubicBezTo>
                <a:cubicBezTo>
                  <a:pt x="254788" y="255926"/>
                  <a:pt x="261392" y="250084"/>
                  <a:pt x="267234" y="245004"/>
                </a:cubicBezTo>
                <a:cubicBezTo>
                  <a:pt x="273076" y="239924"/>
                  <a:pt x="278537" y="234082"/>
                  <a:pt x="283617" y="227478"/>
                </a:cubicBezTo>
                <a:cubicBezTo>
                  <a:pt x="288697" y="220874"/>
                  <a:pt x="296063" y="216810"/>
                  <a:pt x="305715" y="215286"/>
                </a:cubicBezTo>
                <a:cubicBezTo>
                  <a:pt x="330099" y="212746"/>
                  <a:pt x="349657" y="207920"/>
                  <a:pt x="364389" y="200808"/>
                </a:cubicBezTo>
                <a:cubicBezTo>
                  <a:pt x="377597" y="194712"/>
                  <a:pt x="386233" y="191664"/>
                  <a:pt x="390297" y="191664"/>
                </a:cubicBezTo>
                <a:cubicBezTo>
                  <a:pt x="394361" y="191664"/>
                  <a:pt x="396393" y="190521"/>
                  <a:pt x="396393" y="188235"/>
                </a:cubicBezTo>
                <a:cubicBezTo>
                  <a:pt x="396393" y="185949"/>
                  <a:pt x="400965" y="184044"/>
                  <a:pt x="410109" y="182520"/>
                </a:cubicBezTo>
                <a:cubicBezTo>
                  <a:pt x="428905" y="178964"/>
                  <a:pt x="439827" y="169058"/>
                  <a:pt x="442875" y="152802"/>
                </a:cubicBezTo>
                <a:cubicBezTo>
                  <a:pt x="443891" y="146198"/>
                  <a:pt x="444145" y="142388"/>
                  <a:pt x="443637" y="141372"/>
                </a:cubicBezTo>
                <a:cubicBezTo>
                  <a:pt x="443129" y="140356"/>
                  <a:pt x="441097" y="140356"/>
                  <a:pt x="437541" y="141372"/>
                </a:cubicBezTo>
                <a:cubicBezTo>
                  <a:pt x="429921" y="143912"/>
                  <a:pt x="421412" y="143658"/>
                  <a:pt x="412014" y="140610"/>
                </a:cubicBezTo>
                <a:cubicBezTo>
                  <a:pt x="402616" y="137562"/>
                  <a:pt x="394361" y="132736"/>
                  <a:pt x="387249" y="126132"/>
                </a:cubicBezTo>
                <a:cubicBezTo>
                  <a:pt x="378613" y="118004"/>
                  <a:pt x="373025" y="113940"/>
                  <a:pt x="370485" y="113940"/>
                </a:cubicBezTo>
                <a:cubicBezTo>
                  <a:pt x="367945" y="113940"/>
                  <a:pt x="366675" y="111781"/>
                  <a:pt x="366675" y="107463"/>
                </a:cubicBezTo>
                <a:cubicBezTo>
                  <a:pt x="366675" y="103145"/>
                  <a:pt x="364897" y="98446"/>
                  <a:pt x="361341" y="93366"/>
                </a:cubicBezTo>
                <a:cubicBezTo>
                  <a:pt x="354229" y="84222"/>
                  <a:pt x="354229" y="79904"/>
                  <a:pt x="361341" y="80412"/>
                </a:cubicBezTo>
                <a:cubicBezTo>
                  <a:pt x="366929" y="80920"/>
                  <a:pt x="374803" y="84730"/>
                  <a:pt x="384963" y="91842"/>
                </a:cubicBezTo>
                <a:cubicBezTo>
                  <a:pt x="403251" y="104034"/>
                  <a:pt x="422047" y="106066"/>
                  <a:pt x="441351" y="97938"/>
                </a:cubicBezTo>
                <a:cubicBezTo>
                  <a:pt x="446939" y="95398"/>
                  <a:pt x="450749" y="92604"/>
                  <a:pt x="452781" y="89556"/>
                </a:cubicBezTo>
                <a:cubicBezTo>
                  <a:pt x="454813" y="86508"/>
                  <a:pt x="456845" y="80158"/>
                  <a:pt x="458877" y="70506"/>
                </a:cubicBezTo>
                <a:cubicBezTo>
                  <a:pt x="461417" y="56282"/>
                  <a:pt x="462433" y="43328"/>
                  <a:pt x="461925" y="31644"/>
                </a:cubicBezTo>
                <a:cubicBezTo>
                  <a:pt x="461417" y="24024"/>
                  <a:pt x="461671" y="18690"/>
                  <a:pt x="462687" y="15642"/>
                </a:cubicBezTo>
                <a:cubicBezTo>
                  <a:pt x="463703" y="12594"/>
                  <a:pt x="466243" y="9546"/>
                  <a:pt x="470307" y="6498"/>
                </a:cubicBezTo>
                <a:cubicBezTo>
                  <a:pt x="476403" y="1926"/>
                  <a:pt x="481483" y="-233"/>
                  <a:pt x="485547" y="21"/>
                </a:cubicBezTo>
                <a:close/>
                <a:moveTo>
                  <a:pt x="578511" y="88032"/>
                </a:moveTo>
                <a:cubicBezTo>
                  <a:pt x="571907" y="88540"/>
                  <a:pt x="562128" y="90699"/>
                  <a:pt x="549174" y="94509"/>
                </a:cubicBezTo>
                <a:cubicBezTo>
                  <a:pt x="536220" y="98319"/>
                  <a:pt x="525171" y="102256"/>
                  <a:pt x="516027" y="106320"/>
                </a:cubicBezTo>
                <a:cubicBezTo>
                  <a:pt x="506883" y="110384"/>
                  <a:pt x="501422" y="113559"/>
                  <a:pt x="499644" y="115845"/>
                </a:cubicBezTo>
                <a:cubicBezTo>
                  <a:pt x="497866" y="118131"/>
                  <a:pt x="497231" y="123338"/>
                  <a:pt x="497739" y="131466"/>
                </a:cubicBezTo>
                <a:cubicBezTo>
                  <a:pt x="497739" y="134006"/>
                  <a:pt x="497866" y="136546"/>
                  <a:pt x="498120" y="139086"/>
                </a:cubicBezTo>
                <a:cubicBezTo>
                  <a:pt x="498374" y="141626"/>
                  <a:pt x="498882" y="143404"/>
                  <a:pt x="499644" y="144420"/>
                </a:cubicBezTo>
                <a:cubicBezTo>
                  <a:pt x="500406" y="145436"/>
                  <a:pt x="501041" y="145944"/>
                  <a:pt x="501549" y="145944"/>
                </a:cubicBezTo>
                <a:cubicBezTo>
                  <a:pt x="504089" y="144928"/>
                  <a:pt x="513995" y="141118"/>
                  <a:pt x="531267" y="134514"/>
                </a:cubicBezTo>
                <a:cubicBezTo>
                  <a:pt x="552603" y="125878"/>
                  <a:pt x="566573" y="119528"/>
                  <a:pt x="573177" y="115464"/>
                </a:cubicBezTo>
                <a:cubicBezTo>
                  <a:pt x="579781" y="111400"/>
                  <a:pt x="583337" y="106066"/>
                  <a:pt x="583845" y="99462"/>
                </a:cubicBezTo>
                <a:cubicBezTo>
                  <a:pt x="584353" y="94890"/>
                  <a:pt x="584226" y="91842"/>
                  <a:pt x="583464" y="90318"/>
                </a:cubicBezTo>
                <a:cubicBezTo>
                  <a:pt x="582702" y="88794"/>
                  <a:pt x="581051" y="88032"/>
                  <a:pt x="578511" y="88032"/>
                </a:cubicBezTo>
                <a:close/>
                <a:moveTo>
                  <a:pt x="548031" y="165756"/>
                </a:moveTo>
                <a:cubicBezTo>
                  <a:pt x="543459" y="166264"/>
                  <a:pt x="532791" y="170582"/>
                  <a:pt x="516027" y="178710"/>
                </a:cubicBezTo>
                <a:cubicBezTo>
                  <a:pt x="498755" y="187346"/>
                  <a:pt x="489357" y="194204"/>
                  <a:pt x="487833" y="199284"/>
                </a:cubicBezTo>
                <a:cubicBezTo>
                  <a:pt x="485293" y="205888"/>
                  <a:pt x="485293" y="209190"/>
                  <a:pt x="487833" y="209190"/>
                </a:cubicBezTo>
                <a:cubicBezTo>
                  <a:pt x="490373" y="208682"/>
                  <a:pt x="494691" y="206142"/>
                  <a:pt x="500787" y="201570"/>
                </a:cubicBezTo>
                <a:cubicBezTo>
                  <a:pt x="509423" y="194966"/>
                  <a:pt x="514884" y="191664"/>
                  <a:pt x="517170" y="191664"/>
                </a:cubicBezTo>
                <a:cubicBezTo>
                  <a:pt x="519456" y="191664"/>
                  <a:pt x="523012" y="189378"/>
                  <a:pt x="527838" y="184806"/>
                </a:cubicBezTo>
                <a:cubicBezTo>
                  <a:pt x="532664" y="180234"/>
                  <a:pt x="538125" y="175789"/>
                  <a:pt x="544221" y="171471"/>
                </a:cubicBezTo>
                <a:cubicBezTo>
                  <a:pt x="550317" y="167153"/>
                  <a:pt x="551587" y="165248"/>
                  <a:pt x="548031" y="165756"/>
                </a:cubicBezTo>
                <a:close/>
                <a:moveTo>
                  <a:pt x="425349" y="217572"/>
                </a:moveTo>
                <a:cubicBezTo>
                  <a:pt x="422301" y="217572"/>
                  <a:pt x="411252" y="221509"/>
                  <a:pt x="392202" y="229383"/>
                </a:cubicBezTo>
                <a:cubicBezTo>
                  <a:pt x="373152" y="237257"/>
                  <a:pt x="362865" y="242210"/>
                  <a:pt x="361341" y="244242"/>
                </a:cubicBezTo>
                <a:cubicBezTo>
                  <a:pt x="359309" y="245766"/>
                  <a:pt x="356515" y="246528"/>
                  <a:pt x="352959" y="246528"/>
                </a:cubicBezTo>
                <a:cubicBezTo>
                  <a:pt x="349403" y="246528"/>
                  <a:pt x="341656" y="252878"/>
                  <a:pt x="329718" y="265578"/>
                </a:cubicBezTo>
                <a:cubicBezTo>
                  <a:pt x="317780" y="278278"/>
                  <a:pt x="309906" y="291994"/>
                  <a:pt x="306096" y="306726"/>
                </a:cubicBezTo>
                <a:cubicBezTo>
                  <a:pt x="302286" y="321458"/>
                  <a:pt x="300381" y="332380"/>
                  <a:pt x="300381" y="339492"/>
                </a:cubicBezTo>
                <a:cubicBezTo>
                  <a:pt x="300381" y="346604"/>
                  <a:pt x="299492" y="350160"/>
                  <a:pt x="297714" y="350160"/>
                </a:cubicBezTo>
                <a:cubicBezTo>
                  <a:pt x="295936" y="350160"/>
                  <a:pt x="294793" y="352954"/>
                  <a:pt x="294285" y="358542"/>
                </a:cubicBezTo>
                <a:lnTo>
                  <a:pt x="291237" y="392070"/>
                </a:lnTo>
                <a:cubicBezTo>
                  <a:pt x="289713" y="403754"/>
                  <a:pt x="289332" y="412009"/>
                  <a:pt x="290094" y="416835"/>
                </a:cubicBezTo>
                <a:cubicBezTo>
                  <a:pt x="290856" y="421661"/>
                  <a:pt x="293777" y="428900"/>
                  <a:pt x="298857" y="438552"/>
                </a:cubicBezTo>
                <a:cubicBezTo>
                  <a:pt x="305969" y="452776"/>
                  <a:pt x="312065" y="460650"/>
                  <a:pt x="317145" y="462174"/>
                </a:cubicBezTo>
                <a:cubicBezTo>
                  <a:pt x="326797" y="464714"/>
                  <a:pt x="336195" y="467889"/>
                  <a:pt x="345339" y="471699"/>
                </a:cubicBezTo>
                <a:cubicBezTo>
                  <a:pt x="354483" y="475509"/>
                  <a:pt x="359055" y="478176"/>
                  <a:pt x="359055" y="479700"/>
                </a:cubicBezTo>
                <a:cubicBezTo>
                  <a:pt x="359055" y="481732"/>
                  <a:pt x="360833" y="482113"/>
                  <a:pt x="364389" y="480843"/>
                </a:cubicBezTo>
                <a:cubicBezTo>
                  <a:pt x="367945" y="479573"/>
                  <a:pt x="370485" y="480208"/>
                  <a:pt x="372009" y="482748"/>
                </a:cubicBezTo>
                <a:cubicBezTo>
                  <a:pt x="373533" y="485288"/>
                  <a:pt x="376073" y="485796"/>
                  <a:pt x="379629" y="484272"/>
                </a:cubicBezTo>
                <a:cubicBezTo>
                  <a:pt x="383185" y="482748"/>
                  <a:pt x="386995" y="483510"/>
                  <a:pt x="391059" y="486558"/>
                </a:cubicBezTo>
                <a:cubicBezTo>
                  <a:pt x="394615" y="489606"/>
                  <a:pt x="396393" y="490114"/>
                  <a:pt x="396393" y="488082"/>
                </a:cubicBezTo>
                <a:cubicBezTo>
                  <a:pt x="396393" y="485034"/>
                  <a:pt x="393345" y="478938"/>
                  <a:pt x="387249" y="469794"/>
                </a:cubicBezTo>
                <a:cubicBezTo>
                  <a:pt x="381153" y="460650"/>
                  <a:pt x="378105" y="452141"/>
                  <a:pt x="378105" y="444267"/>
                </a:cubicBezTo>
                <a:cubicBezTo>
                  <a:pt x="378105" y="436393"/>
                  <a:pt x="377343" y="430170"/>
                  <a:pt x="375819" y="425598"/>
                </a:cubicBezTo>
                <a:cubicBezTo>
                  <a:pt x="374295" y="422550"/>
                  <a:pt x="374295" y="421280"/>
                  <a:pt x="375819" y="421788"/>
                </a:cubicBezTo>
                <a:cubicBezTo>
                  <a:pt x="376327" y="421788"/>
                  <a:pt x="378105" y="422550"/>
                  <a:pt x="381153" y="424074"/>
                </a:cubicBezTo>
                <a:cubicBezTo>
                  <a:pt x="393853" y="430678"/>
                  <a:pt x="400203" y="426868"/>
                  <a:pt x="400203" y="412644"/>
                </a:cubicBezTo>
                <a:cubicBezTo>
                  <a:pt x="400203" y="408072"/>
                  <a:pt x="399441" y="404770"/>
                  <a:pt x="397917" y="402738"/>
                </a:cubicBezTo>
                <a:cubicBezTo>
                  <a:pt x="396393" y="400706"/>
                  <a:pt x="393599" y="398928"/>
                  <a:pt x="389535" y="397404"/>
                </a:cubicBezTo>
                <a:cubicBezTo>
                  <a:pt x="377851" y="393340"/>
                  <a:pt x="371501" y="382418"/>
                  <a:pt x="370485" y="364638"/>
                </a:cubicBezTo>
                <a:cubicBezTo>
                  <a:pt x="369977" y="357018"/>
                  <a:pt x="370104" y="352065"/>
                  <a:pt x="370866" y="349779"/>
                </a:cubicBezTo>
                <a:cubicBezTo>
                  <a:pt x="371628" y="347493"/>
                  <a:pt x="373533" y="346350"/>
                  <a:pt x="376581" y="346350"/>
                </a:cubicBezTo>
                <a:cubicBezTo>
                  <a:pt x="381153" y="346350"/>
                  <a:pt x="387249" y="342794"/>
                  <a:pt x="394869" y="335682"/>
                </a:cubicBezTo>
                <a:lnTo>
                  <a:pt x="407061" y="325776"/>
                </a:lnTo>
                <a:lnTo>
                  <a:pt x="387249" y="325776"/>
                </a:lnTo>
                <a:cubicBezTo>
                  <a:pt x="374041" y="325268"/>
                  <a:pt x="365659" y="323363"/>
                  <a:pt x="362103" y="320061"/>
                </a:cubicBezTo>
                <a:cubicBezTo>
                  <a:pt x="358547" y="316759"/>
                  <a:pt x="357023" y="309520"/>
                  <a:pt x="357531" y="298344"/>
                </a:cubicBezTo>
                <a:cubicBezTo>
                  <a:pt x="359055" y="280056"/>
                  <a:pt x="363881" y="270912"/>
                  <a:pt x="372009" y="270912"/>
                </a:cubicBezTo>
                <a:cubicBezTo>
                  <a:pt x="374549" y="270912"/>
                  <a:pt x="383947" y="266848"/>
                  <a:pt x="400203" y="258720"/>
                </a:cubicBezTo>
                <a:cubicBezTo>
                  <a:pt x="412395" y="252624"/>
                  <a:pt x="420269" y="247417"/>
                  <a:pt x="423825" y="243099"/>
                </a:cubicBezTo>
                <a:cubicBezTo>
                  <a:pt x="427381" y="238781"/>
                  <a:pt x="429159" y="232304"/>
                  <a:pt x="429159" y="223668"/>
                </a:cubicBezTo>
                <a:cubicBezTo>
                  <a:pt x="429667" y="219604"/>
                  <a:pt x="428397" y="217572"/>
                  <a:pt x="425349" y="217572"/>
                </a:cubicBezTo>
                <a:close/>
                <a:moveTo>
                  <a:pt x="475641" y="299106"/>
                </a:moveTo>
                <a:cubicBezTo>
                  <a:pt x="474625" y="299106"/>
                  <a:pt x="473863" y="299868"/>
                  <a:pt x="473355" y="301392"/>
                </a:cubicBezTo>
                <a:cubicBezTo>
                  <a:pt x="471831" y="303424"/>
                  <a:pt x="470561" y="306345"/>
                  <a:pt x="469545" y="310155"/>
                </a:cubicBezTo>
                <a:cubicBezTo>
                  <a:pt x="468529" y="313965"/>
                  <a:pt x="468021" y="317140"/>
                  <a:pt x="468021" y="319680"/>
                </a:cubicBezTo>
                <a:cubicBezTo>
                  <a:pt x="468021" y="322220"/>
                  <a:pt x="468529" y="323744"/>
                  <a:pt x="469545" y="324252"/>
                </a:cubicBezTo>
                <a:cubicBezTo>
                  <a:pt x="472085" y="324252"/>
                  <a:pt x="474117" y="320442"/>
                  <a:pt x="475641" y="312822"/>
                </a:cubicBezTo>
                <a:cubicBezTo>
                  <a:pt x="477673" y="303678"/>
                  <a:pt x="477673" y="299106"/>
                  <a:pt x="475641" y="299106"/>
                </a:cubicBezTo>
                <a:close/>
                <a:moveTo>
                  <a:pt x="484785" y="390546"/>
                </a:moveTo>
                <a:cubicBezTo>
                  <a:pt x="482245" y="390546"/>
                  <a:pt x="480975" y="391816"/>
                  <a:pt x="480975" y="394356"/>
                </a:cubicBezTo>
                <a:cubicBezTo>
                  <a:pt x="480975" y="396896"/>
                  <a:pt x="477927" y="400833"/>
                  <a:pt x="471831" y="406167"/>
                </a:cubicBezTo>
                <a:cubicBezTo>
                  <a:pt x="465735" y="411501"/>
                  <a:pt x="462687" y="415946"/>
                  <a:pt x="462687" y="419502"/>
                </a:cubicBezTo>
                <a:cubicBezTo>
                  <a:pt x="462687" y="422042"/>
                  <a:pt x="463195" y="423312"/>
                  <a:pt x="464211" y="423312"/>
                </a:cubicBezTo>
                <a:cubicBezTo>
                  <a:pt x="465227" y="423312"/>
                  <a:pt x="471577" y="420518"/>
                  <a:pt x="483261" y="414930"/>
                </a:cubicBezTo>
                <a:cubicBezTo>
                  <a:pt x="492405" y="410358"/>
                  <a:pt x="497231" y="407310"/>
                  <a:pt x="497739" y="405786"/>
                </a:cubicBezTo>
                <a:cubicBezTo>
                  <a:pt x="497739" y="404770"/>
                  <a:pt x="496977" y="404008"/>
                  <a:pt x="495453" y="403500"/>
                </a:cubicBezTo>
                <a:cubicBezTo>
                  <a:pt x="490881" y="401976"/>
                  <a:pt x="488595" y="399436"/>
                  <a:pt x="488595" y="395880"/>
                </a:cubicBezTo>
                <a:cubicBezTo>
                  <a:pt x="488595" y="392324"/>
                  <a:pt x="487325" y="390546"/>
                  <a:pt x="484785" y="390546"/>
                </a:cubicBezTo>
                <a:close/>
                <a:moveTo>
                  <a:pt x="178176" y="491035"/>
                </a:moveTo>
                <a:cubicBezTo>
                  <a:pt x="171254" y="491606"/>
                  <a:pt x="166777" y="492908"/>
                  <a:pt x="164745" y="494940"/>
                </a:cubicBezTo>
                <a:cubicBezTo>
                  <a:pt x="161697" y="497988"/>
                  <a:pt x="158649" y="497988"/>
                  <a:pt x="155601" y="494940"/>
                </a:cubicBezTo>
                <a:cubicBezTo>
                  <a:pt x="150521" y="489860"/>
                  <a:pt x="147727" y="490622"/>
                  <a:pt x="147219" y="497226"/>
                </a:cubicBezTo>
                <a:cubicBezTo>
                  <a:pt x="146711" y="500782"/>
                  <a:pt x="146457" y="508148"/>
                  <a:pt x="146457" y="519324"/>
                </a:cubicBezTo>
                <a:cubicBezTo>
                  <a:pt x="146457" y="539136"/>
                  <a:pt x="148108" y="549677"/>
                  <a:pt x="151410" y="550947"/>
                </a:cubicBezTo>
                <a:cubicBezTo>
                  <a:pt x="154712" y="552217"/>
                  <a:pt x="156363" y="555392"/>
                  <a:pt x="156363" y="560472"/>
                </a:cubicBezTo>
                <a:cubicBezTo>
                  <a:pt x="156363" y="564536"/>
                  <a:pt x="157887" y="565552"/>
                  <a:pt x="160935" y="563520"/>
                </a:cubicBezTo>
                <a:cubicBezTo>
                  <a:pt x="163475" y="562504"/>
                  <a:pt x="167793" y="559710"/>
                  <a:pt x="173889" y="555138"/>
                </a:cubicBezTo>
                <a:cubicBezTo>
                  <a:pt x="218593" y="522118"/>
                  <a:pt x="240945" y="504084"/>
                  <a:pt x="240945" y="501036"/>
                </a:cubicBezTo>
                <a:cubicBezTo>
                  <a:pt x="241453" y="496464"/>
                  <a:pt x="229896" y="493289"/>
                  <a:pt x="206274" y="491511"/>
                </a:cubicBezTo>
                <a:cubicBezTo>
                  <a:pt x="194463" y="490622"/>
                  <a:pt x="185097" y="490463"/>
                  <a:pt x="178176" y="491035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40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endParaRPr lang="zh-CN" altLang="en-US" sz="1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5721655" y="814385"/>
            <a:ext cx="430911" cy="579692"/>
            <a:chOff x="7669173" y="1098995"/>
            <a:chExt cx="574548" cy="772922"/>
          </a:xfrm>
          <a:solidFill>
            <a:schemeClr val="bg1">
              <a:lumMod val="75000"/>
              <a:lumOff val="25000"/>
            </a:schemeClr>
          </a:solidFill>
        </p:grpSpPr>
        <p:sp>
          <p:nvSpPr>
            <p:cNvPr id="27" name="文本框 26"/>
            <p:cNvSpPr txBox="1"/>
            <p:nvPr/>
          </p:nvSpPr>
          <p:spPr>
            <a:xfrm>
              <a:off x="8009026" y="1098995"/>
              <a:ext cx="88487" cy="84836"/>
            </a:xfrm>
            <a:custGeom>
              <a:avLst/>
              <a:gdLst/>
              <a:ahLst/>
              <a:cxnLst/>
              <a:rect l="l" t="t" r="r" b="b"/>
              <a:pathLst>
                <a:path w="88487" h="84836">
                  <a:moveTo>
                    <a:pt x="1905" y="254"/>
                  </a:moveTo>
                  <a:cubicBezTo>
                    <a:pt x="3175" y="-254"/>
                    <a:pt x="6350" y="0"/>
                    <a:pt x="11430" y="1016"/>
                  </a:cubicBezTo>
                  <a:cubicBezTo>
                    <a:pt x="21082" y="2540"/>
                    <a:pt x="32385" y="6731"/>
                    <a:pt x="45339" y="13589"/>
                  </a:cubicBezTo>
                  <a:cubicBezTo>
                    <a:pt x="58293" y="20447"/>
                    <a:pt x="67310" y="27178"/>
                    <a:pt x="72390" y="33782"/>
                  </a:cubicBezTo>
                  <a:cubicBezTo>
                    <a:pt x="85599" y="49530"/>
                    <a:pt x="90678" y="63754"/>
                    <a:pt x="87630" y="76454"/>
                  </a:cubicBezTo>
                  <a:cubicBezTo>
                    <a:pt x="86614" y="80518"/>
                    <a:pt x="85217" y="82931"/>
                    <a:pt x="83439" y="83693"/>
                  </a:cubicBezTo>
                  <a:cubicBezTo>
                    <a:pt x="81661" y="84455"/>
                    <a:pt x="77470" y="84836"/>
                    <a:pt x="70866" y="84836"/>
                  </a:cubicBezTo>
                  <a:cubicBezTo>
                    <a:pt x="61722" y="84836"/>
                    <a:pt x="56388" y="83693"/>
                    <a:pt x="54864" y="81407"/>
                  </a:cubicBezTo>
                  <a:cubicBezTo>
                    <a:pt x="53340" y="79121"/>
                    <a:pt x="48006" y="78486"/>
                    <a:pt x="38862" y="79502"/>
                  </a:cubicBezTo>
                  <a:cubicBezTo>
                    <a:pt x="31242" y="80518"/>
                    <a:pt x="26925" y="80391"/>
                    <a:pt x="25908" y="79121"/>
                  </a:cubicBezTo>
                  <a:cubicBezTo>
                    <a:pt x="24892" y="77851"/>
                    <a:pt x="26416" y="74930"/>
                    <a:pt x="30480" y="70358"/>
                  </a:cubicBezTo>
                  <a:cubicBezTo>
                    <a:pt x="42164" y="58166"/>
                    <a:pt x="46736" y="49276"/>
                    <a:pt x="44196" y="43688"/>
                  </a:cubicBezTo>
                  <a:cubicBezTo>
                    <a:pt x="43180" y="40132"/>
                    <a:pt x="37084" y="34036"/>
                    <a:pt x="25908" y="25400"/>
                  </a:cubicBezTo>
                  <a:cubicBezTo>
                    <a:pt x="14733" y="16764"/>
                    <a:pt x="7620" y="12446"/>
                    <a:pt x="4572" y="12446"/>
                  </a:cubicBezTo>
                  <a:cubicBezTo>
                    <a:pt x="1524" y="12446"/>
                    <a:pt x="0" y="10160"/>
                    <a:pt x="0" y="5588"/>
                  </a:cubicBezTo>
                  <a:cubicBezTo>
                    <a:pt x="0" y="2540"/>
                    <a:pt x="635" y="762"/>
                    <a:pt x="1905" y="254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404040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defRPr>
              </a:lvl1pPr>
            </a:lstStyle>
            <a:p>
              <a:endParaRPr lang="zh-CN" altLang="en-US" sz="1800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69173" y="1223912"/>
              <a:ext cx="574548" cy="648005"/>
            </a:xfrm>
            <a:custGeom>
              <a:avLst/>
              <a:gdLst/>
              <a:ahLst/>
              <a:cxnLst/>
              <a:rect l="l" t="t" r="r" b="b"/>
              <a:pathLst>
                <a:path w="574548" h="648005">
                  <a:moveTo>
                    <a:pt x="371094" y="305"/>
                  </a:moveTo>
                  <a:cubicBezTo>
                    <a:pt x="374142" y="1321"/>
                    <a:pt x="379984" y="2845"/>
                    <a:pt x="388620" y="4877"/>
                  </a:cubicBezTo>
                  <a:cubicBezTo>
                    <a:pt x="397256" y="6401"/>
                    <a:pt x="404368" y="7925"/>
                    <a:pt x="409956" y="9449"/>
                  </a:cubicBezTo>
                  <a:cubicBezTo>
                    <a:pt x="414528" y="10465"/>
                    <a:pt x="418719" y="13640"/>
                    <a:pt x="422529" y="18974"/>
                  </a:cubicBezTo>
                  <a:cubicBezTo>
                    <a:pt x="426339" y="24308"/>
                    <a:pt x="428244" y="29261"/>
                    <a:pt x="428244" y="33833"/>
                  </a:cubicBezTo>
                  <a:cubicBezTo>
                    <a:pt x="428244" y="36881"/>
                    <a:pt x="424434" y="42215"/>
                    <a:pt x="416814" y="49835"/>
                  </a:cubicBezTo>
                  <a:cubicBezTo>
                    <a:pt x="412242" y="57455"/>
                    <a:pt x="411226" y="61265"/>
                    <a:pt x="413766" y="61265"/>
                  </a:cubicBezTo>
                  <a:cubicBezTo>
                    <a:pt x="424434" y="61265"/>
                    <a:pt x="429514" y="75235"/>
                    <a:pt x="429006" y="103175"/>
                  </a:cubicBezTo>
                  <a:lnTo>
                    <a:pt x="429006" y="128321"/>
                  </a:lnTo>
                  <a:lnTo>
                    <a:pt x="441960" y="126035"/>
                  </a:lnTo>
                  <a:cubicBezTo>
                    <a:pt x="454660" y="124003"/>
                    <a:pt x="463931" y="123114"/>
                    <a:pt x="469773" y="123368"/>
                  </a:cubicBezTo>
                  <a:cubicBezTo>
                    <a:pt x="475615" y="123622"/>
                    <a:pt x="482346" y="125527"/>
                    <a:pt x="489966" y="129083"/>
                  </a:cubicBezTo>
                  <a:cubicBezTo>
                    <a:pt x="498094" y="132131"/>
                    <a:pt x="506222" y="137211"/>
                    <a:pt x="514350" y="144323"/>
                  </a:cubicBezTo>
                  <a:cubicBezTo>
                    <a:pt x="522478" y="151435"/>
                    <a:pt x="526542" y="157023"/>
                    <a:pt x="526542" y="161087"/>
                  </a:cubicBezTo>
                  <a:cubicBezTo>
                    <a:pt x="526542" y="163627"/>
                    <a:pt x="530352" y="167945"/>
                    <a:pt x="537972" y="174041"/>
                  </a:cubicBezTo>
                  <a:cubicBezTo>
                    <a:pt x="544576" y="179121"/>
                    <a:pt x="547752" y="182931"/>
                    <a:pt x="547497" y="185471"/>
                  </a:cubicBezTo>
                  <a:cubicBezTo>
                    <a:pt x="547243" y="188011"/>
                    <a:pt x="543814" y="191059"/>
                    <a:pt x="537210" y="194615"/>
                  </a:cubicBezTo>
                  <a:cubicBezTo>
                    <a:pt x="531114" y="198171"/>
                    <a:pt x="527177" y="204140"/>
                    <a:pt x="525399" y="212522"/>
                  </a:cubicBezTo>
                  <a:cubicBezTo>
                    <a:pt x="523621" y="220904"/>
                    <a:pt x="520065" y="230302"/>
                    <a:pt x="514731" y="240716"/>
                  </a:cubicBezTo>
                  <a:cubicBezTo>
                    <a:pt x="509397" y="251130"/>
                    <a:pt x="505461" y="260401"/>
                    <a:pt x="502920" y="268529"/>
                  </a:cubicBezTo>
                  <a:cubicBezTo>
                    <a:pt x="500380" y="275641"/>
                    <a:pt x="495554" y="283642"/>
                    <a:pt x="488442" y="292532"/>
                  </a:cubicBezTo>
                  <a:cubicBezTo>
                    <a:pt x="481330" y="301422"/>
                    <a:pt x="475488" y="307137"/>
                    <a:pt x="470916" y="309677"/>
                  </a:cubicBezTo>
                  <a:cubicBezTo>
                    <a:pt x="466852" y="311201"/>
                    <a:pt x="457454" y="316535"/>
                    <a:pt x="442722" y="325679"/>
                  </a:cubicBezTo>
                  <a:cubicBezTo>
                    <a:pt x="430530" y="333299"/>
                    <a:pt x="423164" y="339522"/>
                    <a:pt x="420624" y="344348"/>
                  </a:cubicBezTo>
                  <a:cubicBezTo>
                    <a:pt x="418084" y="349174"/>
                    <a:pt x="416052" y="361747"/>
                    <a:pt x="414528" y="382067"/>
                  </a:cubicBezTo>
                  <a:cubicBezTo>
                    <a:pt x="413512" y="400863"/>
                    <a:pt x="414274" y="410261"/>
                    <a:pt x="416814" y="410261"/>
                  </a:cubicBezTo>
                  <a:cubicBezTo>
                    <a:pt x="418846" y="410261"/>
                    <a:pt x="426720" y="403022"/>
                    <a:pt x="440436" y="388544"/>
                  </a:cubicBezTo>
                  <a:cubicBezTo>
                    <a:pt x="454152" y="374066"/>
                    <a:pt x="465074" y="361747"/>
                    <a:pt x="473202" y="351587"/>
                  </a:cubicBezTo>
                  <a:cubicBezTo>
                    <a:pt x="476758" y="347015"/>
                    <a:pt x="478536" y="343967"/>
                    <a:pt x="478536" y="342443"/>
                  </a:cubicBezTo>
                  <a:cubicBezTo>
                    <a:pt x="478028" y="340411"/>
                    <a:pt x="474980" y="342443"/>
                    <a:pt x="469392" y="348539"/>
                  </a:cubicBezTo>
                  <a:cubicBezTo>
                    <a:pt x="463804" y="354127"/>
                    <a:pt x="460375" y="356540"/>
                    <a:pt x="459105" y="355778"/>
                  </a:cubicBezTo>
                  <a:cubicBezTo>
                    <a:pt x="457836" y="355016"/>
                    <a:pt x="459740" y="351587"/>
                    <a:pt x="464820" y="345491"/>
                  </a:cubicBezTo>
                  <a:cubicBezTo>
                    <a:pt x="468376" y="340411"/>
                    <a:pt x="472059" y="336220"/>
                    <a:pt x="475869" y="332918"/>
                  </a:cubicBezTo>
                  <a:cubicBezTo>
                    <a:pt x="479679" y="329616"/>
                    <a:pt x="482981" y="327584"/>
                    <a:pt x="485775" y="326822"/>
                  </a:cubicBezTo>
                  <a:cubicBezTo>
                    <a:pt x="488569" y="326060"/>
                    <a:pt x="490474" y="326441"/>
                    <a:pt x="491490" y="327965"/>
                  </a:cubicBezTo>
                  <a:cubicBezTo>
                    <a:pt x="493522" y="330505"/>
                    <a:pt x="496316" y="331140"/>
                    <a:pt x="499872" y="329870"/>
                  </a:cubicBezTo>
                  <a:cubicBezTo>
                    <a:pt x="503428" y="328600"/>
                    <a:pt x="509270" y="328473"/>
                    <a:pt x="517398" y="329489"/>
                  </a:cubicBezTo>
                  <a:cubicBezTo>
                    <a:pt x="522478" y="330505"/>
                    <a:pt x="525907" y="331902"/>
                    <a:pt x="527685" y="333680"/>
                  </a:cubicBezTo>
                  <a:cubicBezTo>
                    <a:pt x="529463" y="335458"/>
                    <a:pt x="531114" y="339395"/>
                    <a:pt x="532638" y="345491"/>
                  </a:cubicBezTo>
                  <a:cubicBezTo>
                    <a:pt x="535178" y="354127"/>
                    <a:pt x="535305" y="360604"/>
                    <a:pt x="533019" y="364922"/>
                  </a:cubicBezTo>
                  <a:cubicBezTo>
                    <a:pt x="530733" y="369240"/>
                    <a:pt x="522732" y="377495"/>
                    <a:pt x="509016" y="389687"/>
                  </a:cubicBezTo>
                  <a:cubicBezTo>
                    <a:pt x="494793" y="402387"/>
                    <a:pt x="485140" y="411150"/>
                    <a:pt x="480060" y="415976"/>
                  </a:cubicBezTo>
                  <a:cubicBezTo>
                    <a:pt x="474980" y="420802"/>
                    <a:pt x="471424" y="422453"/>
                    <a:pt x="469392" y="420929"/>
                  </a:cubicBezTo>
                  <a:cubicBezTo>
                    <a:pt x="467361" y="419913"/>
                    <a:pt x="462661" y="423088"/>
                    <a:pt x="455295" y="430454"/>
                  </a:cubicBezTo>
                  <a:cubicBezTo>
                    <a:pt x="447929" y="437820"/>
                    <a:pt x="444246" y="442773"/>
                    <a:pt x="444246" y="445313"/>
                  </a:cubicBezTo>
                  <a:cubicBezTo>
                    <a:pt x="444246" y="447345"/>
                    <a:pt x="447168" y="448361"/>
                    <a:pt x="453009" y="448361"/>
                  </a:cubicBezTo>
                  <a:cubicBezTo>
                    <a:pt x="458851" y="448361"/>
                    <a:pt x="472313" y="452171"/>
                    <a:pt x="493395" y="459791"/>
                  </a:cubicBezTo>
                  <a:cubicBezTo>
                    <a:pt x="514477" y="467411"/>
                    <a:pt x="527559" y="471729"/>
                    <a:pt x="532638" y="472745"/>
                  </a:cubicBezTo>
                  <a:cubicBezTo>
                    <a:pt x="538227" y="474269"/>
                    <a:pt x="546609" y="481000"/>
                    <a:pt x="557784" y="492938"/>
                  </a:cubicBezTo>
                  <a:cubicBezTo>
                    <a:pt x="568960" y="504876"/>
                    <a:pt x="574548" y="513131"/>
                    <a:pt x="574548" y="517703"/>
                  </a:cubicBezTo>
                  <a:cubicBezTo>
                    <a:pt x="574040" y="524815"/>
                    <a:pt x="572516" y="529387"/>
                    <a:pt x="569976" y="531419"/>
                  </a:cubicBezTo>
                  <a:cubicBezTo>
                    <a:pt x="567436" y="533451"/>
                    <a:pt x="562102" y="533959"/>
                    <a:pt x="553974" y="532943"/>
                  </a:cubicBezTo>
                  <a:cubicBezTo>
                    <a:pt x="545846" y="532435"/>
                    <a:pt x="533273" y="527990"/>
                    <a:pt x="516255" y="519608"/>
                  </a:cubicBezTo>
                  <a:cubicBezTo>
                    <a:pt x="499237" y="511226"/>
                    <a:pt x="486156" y="503479"/>
                    <a:pt x="477012" y="496367"/>
                  </a:cubicBezTo>
                  <a:cubicBezTo>
                    <a:pt x="464820" y="486715"/>
                    <a:pt x="452628" y="478841"/>
                    <a:pt x="440436" y="472745"/>
                  </a:cubicBezTo>
                  <a:cubicBezTo>
                    <a:pt x="428244" y="466649"/>
                    <a:pt x="420624" y="464617"/>
                    <a:pt x="417576" y="466649"/>
                  </a:cubicBezTo>
                  <a:cubicBezTo>
                    <a:pt x="415544" y="468681"/>
                    <a:pt x="414528" y="490398"/>
                    <a:pt x="414528" y="531800"/>
                  </a:cubicBezTo>
                  <a:cubicBezTo>
                    <a:pt x="414528" y="573202"/>
                    <a:pt x="415290" y="598983"/>
                    <a:pt x="416814" y="609143"/>
                  </a:cubicBezTo>
                  <a:cubicBezTo>
                    <a:pt x="418338" y="616763"/>
                    <a:pt x="417830" y="625145"/>
                    <a:pt x="415290" y="634289"/>
                  </a:cubicBezTo>
                  <a:cubicBezTo>
                    <a:pt x="412750" y="643433"/>
                    <a:pt x="409702" y="648005"/>
                    <a:pt x="406146" y="648005"/>
                  </a:cubicBezTo>
                  <a:cubicBezTo>
                    <a:pt x="399034" y="648005"/>
                    <a:pt x="389382" y="643306"/>
                    <a:pt x="377190" y="633908"/>
                  </a:cubicBezTo>
                  <a:cubicBezTo>
                    <a:pt x="364998" y="624510"/>
                    <a:pt x="358902" y="617271"/>
                    <a:pt x="358902" y="612191"/>
                  </a:cubicBezTo>
                  <a:cubicBezTo>
                    <a:pt x="358902" y="608635"/>
                    <a:pt x="356870" y="606349"/>
                    <a:pt x="352806" y="605333"/>
                  </a:cubicBezTo>
                  <a:cubicBezTo>
                    <a:pt x="348742" y="604317"/>
                    <a:pt x="343536" y="600634"/>
                    <a:pt x="337185" y="594284"/>
                  </a:cubicBezTo>
                  <a:cubicBezTo>
                    <a:pt x="330835" y="587934"/>
                    <a:pt x="325628" y="581457"/>
                    <a:pt x="321564" y="574853"/>
                  </a:cubicBezTo>
                  <a:cubicBezTo>
                    <a:pt x="316992" y="567741"/>
                    <a:pt x="311912" y="561518"/>
                    <a:pt x="306324" y="556184"/>
                  </a:cubicBezTo>
                  <a:cubicBezTo>
                    <a:pt x="300736" y="550850"/>
                    <a:pt x="296291" y="544754"/>
                    <a:pt x="292989" y="537896"/>
                  </a:cubicBezTo>
                  <a:cubicBezTo>
                    <a:pt x="289687" y="531038"/>
                    <a:pt x="287274" y="527609"/>
                    <a:pt x="285750" y="527609"/>
                  </a:cubicBezTo>
                  <a:cubicBezTo>
                    <a:pt x="284226" y="527609"/>
                    <a:pt x="281178" y="532181"/>
                    <a:pt x="276606" y="541325"/>
                  </a:cubicBezTo>
                  <a:cubicBezTo>
                    <a:pt x="273051" y="548437"/>
                    <a:pt x="270637" y="552501"/>
                    <a:pt x="269367" y="553517"/>
                  </a:cubicBezTo>
                  <a:cubicBezTo>
                    <a:pt x="268097" y="554533"/>
                    <a:pt x="265430" y="554025"/>
                    <a:pt x="261366" y="551993"/>
                  </a:cubicBezTo>
                  <a:cubicBezTo>
                    <a:pt x="257302" y="550469"/>
                    <a:pt x="253238" y="546278"/>
                    <a:pt x="249174" y="539420"/>
                  </a:cubicBezTo>
                  <a:cubicBezTo>
                    <a:pt x="245110" y="532562"/>
                    <a:pt x="242062" y="525323"/>
                    <a:pt x="240030" y="517703"/>
                  </a:cubicBezTo>
                  <a:cubicBezTo>
                    <a:pt x="237998" y="509067"/>
                    <a:pt x="242824" y="501193"/>
                    <a:pt x="254508" y="494081"/>
                  </a:cubicBezTo>
                  <a:cubicBezTo>
                    <a:pt x="257556" y="492049"/>
                    <a:pt x="264033" y="484429"/>
                    <a:pt x="273939" y="471221"/>
                  </a:cubicBezTo>
                  <a:cubicBezTo>
                    <a:pt x="283845" y="458013"/>
                    <a:pt x="290322" y="448361"/>
                    <a:pt x="293370" y="442265"/>
                  </a:cubicBezTo>
                  <a:cubicBezTo>
                    <a:pt x="296418" y="436169"/>
                    <a:pt x="297180" y="432613"/>
                    <a:pt x="295656" y="431597"/>
                  </a:cubicBezTo>
                  <a:cubicBezTo>
                    <a:pt x="294132" y="430581"/>
                    <a:pt x="286258" y="431851"/>
                    <a:pt x="272034" y="435407"/>
                  </a:cubicBezTo>
                  <a:cubicBezTo>
                    <a:pt x="253746" y="439979"/>
                    <a:pt x="244602" y="439725"/>
                    <a:pt x="244602" y="434645"/>
                  </a:cubicBezTo>
                  <a:cubicBezTo>
                    <a:pt x="244602" y="433629"/>
                    <a:pt x="244856" y="432613"/>
                    <a:pt x="245364" y="431597"/>
                  </a:cubicBezTo>
                  <a:cubicBezTo>
                    <a:pt x="246380" y="428041"/>
                    <a:pt x="246253" y="426263"/>
                    <a:pt x="244983" y="426263"/>
                  </a:cubicBezTo>
                  <a:cubicBezTo>
                    <a:pt x="243713" y="426263"/>
                    <a:pt x="241300" y="428041"/>
                    <a:pt x="237744" y="431597"/>
                  </a:cubicBezTo>
                  <a:cubicBezTo>
                    <a:pt x="234188" y="434645"/>
                    <a:pt x="231902" y="435915"/>
                    <a:pt x="230886" y="435407"/>
                  </a:cubicBezTo>
                  <a:cubicBezTo>
                    <a:pt x="229870" y="434899"/>
                    <a:pt x="228600" y="432359"/>
                    <a:pt x="227076" y="427787"/>
                  </a:cubicBezTo>
                  <a:cubicBezTo>
                    <a:pt x="226060" y="423723"/>
                    <a:pt x="228981" y="419786"/>
                    <a:pt x="235839" y="415976"/>
                  </a:cubicBezTo>
                  <a:cubicBezTo>
                    <a:pt x="242697" y="412166"/>
                    <a:pt x="249301" y="409372"/>
                    <a:pt x="255651" y="407594"/>
                  </a:cubicBezTo>
                  <a:cubicBezTo>
                    <a:pt x="262002" y="405816"/>
                    <a:pt x="265430" y="403149"/>
                    <a:pt x="265938" y="399593"/>
                  </a:cubicBezTo>
                  <a:cubicBezTo>
                    <a:pt x="266446" y="397561"/>
                    <a:pt x="266446" y="396164"/>
                    <a:pt x="265938" y="395402"/>
                  </a:cubicBezTo>
                  <a:cubicBezTo>
                    <a:pt x="265430" y="394640"/>
                    <a:pt x="264160" y="394767"/>
                    <a:pt x="262128" y="395783"/>
                  </a:cubicBezTo>
                  <a:cubicBezTo>
                    <a:pt x="259588" y="396291"/>
                    <a:pt x="256794" y="394005"/>
                    <a:pt x="253746" y="388925"/>
                  </a:cubicBezTo>
                  <a:cubicBezTo>
                    <a:pt x="250698" y="383845"/>
                    <a:pt x="248158" y="376987"/>
                    <a:pt x="246126" y="368351"/>
                  </a:cubicBezTo>
                  <a:cubicBezTo>
                    <a:pt x="245110" y="364287"/>
                    <a:pt x="245872" y="360223"/>
                    <a:pt x="248412" y="356159"/>
                  </a:cubicBezTo>
                  <a:cubicBezTo>
                    <a:pt x="250952" y="352095"/>
                    <a:pt x="254001" y="350063"/>
                    <a:pt x="257556" y="350063"/>
                  </a:cubicBezTo>
                  <a:cubicBezTo>
                    <a:pt x="259588" y="350063"/>
                    <a:pt x="268097" y="344475"/>
                    <a:pt x="283083" y="333299"/>
                  </a:cubicBezTo>
                  <a:cubicBezTo>
                    <a:pt x="298069" y="322123"/>
                    <a:pt x="309118" y="314503"/>
                    <a:pt x="316230" y="310439"/>
                  </a:cubicBezTo>
                  <a:cubicBezTo>
                    <a:pt x="345694" y="292151"/>
                    <a:pt x="362712" y="280213"/>
                    <a:pt x="367284" y="274625"/>
                  </a:cubicBezTo>
                  <a:cubicBezTo>
                    <a:pt x="368808" y="273101"/>
                    <a:pt x="369951" y="269926"/>
                    <a:pt x="370713" y="265100"/>
                  </a:cubicBezTo>
                  <a:cubicBezTo>
                    <a:pt x="371475" y="260274"/>
                    <a:pt x="371729" y="255829"/>
                    <a:pt x="371475" y="251765"/>
                  </a:cubicBezTo>
                  <a:cubicBezTo>
                    <a:pt x="371221" y="247701"/>
                    <a:pt x="370586" y="245669"/>
                    <a:pt x="369570" y="245669"/>
                  </a:cubicBezTo>
                  <a:cubicBezTo>
                    <a:pt x="368554" y="245669"/>
                    <a:pt x="363474" y="247447"/>
                    <a:pt x="354330" y="251003"/>
                  </a:cubicBezTo>
                  <a:cubicBezTo>
                    <a:pt x="330454" y="261671"/>
                    <a:pt x="310134" y="270307"/>
                    <a:pt x="293370" y="276911"/>
                  </a:cubicBezTo>
                  <a:cubicBezTo>
                    <a:pt x="288798" y="278943"/>
                    <a:pt x="281178" y="281991"/>
                    <a:pt x="270510" y="286055"/>
                  </a:cubicBezTo>
                  <a:cubicBezTo>
                    <a:pt x="259842" y="290627"/>
                    <a:pt x="251460" y="292913"/>
                    <a:pt x="245364" y="292913"/>
                  </a:cubicBezTo>
                  <a:cubicBezTo>
                    <a:pt x="239268" y="292913"/>
                    <a:pt x="232410" y="297993"/>
                    <a:pt x="224790" y="308153"/>
                  </a:cubicBezTo>
                  <a:cubicBezTo>
                    <a:pt x="217170" y="318313"/>
                    <a:pt x="210566" y="328727"/>
                    <a:pt x="204978" y="339395"/>
                  </a:cubicBezTo>
                  <a:cubicBezTo>
                    <a:pt x="195834" y="357683"/>
                    <a:pt x="180086" y="382321"/>
                    <a:pt x="157734" y="413309"/>
                  </a:cubicBezTo>
                  <a:cubicBezTo>
                    <a:pt x="125730" y="458013"/>
                    <a:pt x="102870" y="492303"/>
                    <a:pt x="89154" y="516179"/>
                  </a:cubicBezTo>
                  <a:cubicBezTo>
                    <a:pt x="81534" y="529895"/>
                    <a:pt x="75057" y="538531"/>
                    <a:pt x="69723" y="542087"/>
                  </a:cubicBezTo>
                  <a:cubicBezTo>
                    <a:pt x="64389" y="545643"/>
                    <a:pt x="58166" y="545643"/>
                    <a:pt x="51054" y="542087"/>
                  </a:cubicBezTo>
                  <a:cubicBezTo>
                    <a:pt x="45466" y="539039"/>
                    <a:pt x="39370" y="533197"/>
                    <a:pt x="32766" y="524561"/>
                  </a:cubicBezTo>
                  <a:cubicBezTo>
                    <a:pt x="26162" y="515925"/>
                    <a:pt x="22098" y="508559"/>
                    <a:pt x="20574" y="502463"/>
                  </a:cubicBezTo>
                  <a:cubicBezTo>
                    <a:pt x="19050" y="496875"/>
                    <a:pt x="16256" y="490144"/>
                    <a:pt x="12192" y="482270"/>
                  </a:cubicBezTo>
                  <a:cubicBezTo>
                    <a:pt x="8128" y="474396"/>
                    <a:pt x="6731" y="468300"/>
                    <a:pt x="8001" y="463982"/>
                  </a:cubicBezTo>
                  <a:cubicBezTo>
                    <a:pt x="9271" y="459664"/>
                    <a:pt x="8255" y="457505"/>
                    <a:pt x="4953" y="457505"/>
                  </a:cubicBezTo>
                  <a:cubicBezTo>
                    <a:pt x="1651" y="457505"/>
                    <a:pt x="0" y="456489"/>
                    <a:pt x="0" y="454457"/>
                  </a:cubicBezTo>
                  <a:cubicBezTo>
                    <a:pt x="0" y="452425"/>
                    <a:pt x="1524" y="450647"/>
                    <a:pt x="4572" y="449123"/>
                  </a:cubicBezTo>
                  <a:cubicBezTo>
                    <a:pt x="7620" y="447599"/>
                    <a:pt x="10668" y="447091"/>
                    <a:pt x="13716" y="447599"/>
                  </a:cubicBezTo>
                  <a:cubicBezTo>
                    <a:pt x="17272" y="448107"/>
                    <a:pt x="21336" y="445440"/>
                    <a:pt x="25908" y="439598"/>
                  </a:cubicBezTo>
                  <a:cubicBezTo>
                    <a:pt x="30480" y="433756"/>
                    <a:pt x="34544" y="430835"/>
                    <a:pt x="38100" y="430835"/>
                  </a:cubicBezTo>
                  <a:cubicBezTo>
                    <a:pt x="41656" y="430835"/>
                    <a:pt x="47879" y="423977"/>
                    <a:pt x="56769" y="410261"/>
                  </a:cubicBezTo>
                  <a:cubicBezTo>
                    <a:pt x="65659" y="396545"/>
                    <a:pt x="72009" y="387528"/>
                    <a:pt x="75819" y="383210"/>
                  </a:cubicBezTo>
                  <a:cubicBezTo>
                    <a:pt x="79629" y="378892"/>
                    <a:pt x="87503" y="368351"/>
                    <a:pt x="99441" y="351587"/>
                  </a:cubicBezTo>
                  <a:cubicBezTo>
                    <a:pt x="111379" y="334823"/>
                    <a:pt x="118491" y="325171"/>
                    <a:pt x="120777" y="322631"/>
                  </a:cubicBezTo>
                  <a:cubicBezTo>
                    <a:pt x="123063" y="320091"/>
                    <a:pt x="124206" y="317805"/>
                    <a:pt x="124206" y="315773"/>
                  </a:cubicBezTo>
                  <a:cubicBezTo>
                    <a:pt x="124206" y="313741"/>
                    <a:pt x="125984" y="311201"/>
                    <a:pt x="129540" y="308153"/>
                  </a:cubicBezTo>
                  <a:cubicBezTo>
                    <a:pt x="132080" y="305613"/>
                    <a:pt x="139192" y="296723"/>
                    <a:pt x="150876" y="281483"/>
                  </a:cubicBezTo>
                  <a:cubicBezTo>
                    <a:pt x="162560" y="266243"/>
                    <a:pt x="168402" y="257861"/>
                    <a:pt x="168402" y="256337"/>
                  </a:cubicBezTo>
                  <a:cubicBezTo>
                    <a:pt x="168402" y="255321"/>
                    <a:pt x="170434" y="252527"/>
                    <a:pt x="174498" y="247955"/>
                  </a:cubicBezTo>
                  <a:cubicBezTo>
                    <a:pt x="178562" y="243383"/>
                    <a:pt x="187071" y="233096"/>
                    <a:pt x="200025" y="217094"/>
                  </a:cubicBezTo>
                  <a:cubicBezTo>
                    <a:pt x="212979" y="201092"/>
                    <a:pt x="220472" y="192710"/>
                    <a:pt x="222504" y="191948"/>
                  </a:cubicBezTo>
                  <a:cubicBezTo>
                    <a:pt x="224536" y="191186"/>
                    <a:pt x="225552" y="189662"/>
                    <a:pt x="225552" y="187376"/>
                  </a:cubicBezTo>
                  <a:cubicBezTo>
                    <a:pt x="225552" y="185090"/>
                    <a:pt x="227965" y="181280"/>
                    <a:pt x="232791" y="175946"/>
                  </a:cubicBezTo>
                  <a:cubicBezTo>
                    <a:pt x="237618" y="170612"/>
                    <a:pt x="240665" y="166040"/>
                    <a:pt x="241935" y="162230"/>
                  </a:cubicBezTo>
                  <a:cubicBezTo>
                    <a:pt x="243205" y="158420"/>
                    <a:pt x="244983" y="156515"/>
                    <a:pt x="247269" y="156515"/>
                  </a:cubicBezTo>
                  <a:cubicBezTo>
                    <a:pt x="249555" y="156515"/>
                    <a:pt x="250698" y="155245"/>
                    <a:pt x="250698" y="152705"/>
                  </a:cubicBezTo>
                  <a:cubicBezTo>
                    <a:pt x="250698" y="150165"/>
                    <a:pt x="256540" y="142799"/>
                    <a:pt x="268224" y="130607"/>
                  </a:cubicBezTo>
                  <a:cubicBezTo>
                    <a:pt x="284988" y="112827"/>
                    <a:pt x="292101" y="103683"/>
                    <a:pt x="289560" y="103175"/>
                  </a:cubicBezTo>
                  <a:cubicBezTo>
                    <a:pt x="288544" y="102667"/>
                    <a:pt x="284988" y="105461"/>
                    <a:pt x="278892" y="111557"/>
                  </a:cubicBezTo>
                  <a:cubicBezTo>
                    <a:pt x="269748" y="121209"/>
                    <a:pt x="264922" y="125273"/>
                    <a:pt x="264414" y="123749"/>
                  </a:cubicBezTo>
                  <a:cubicBezTo>
                    <a:pt x="264414" y="123241"/>
                    <a:pt x="264669" y="121971"/>
                    <a:pt x="265176" y="119939"/>
                  </a:cubicBezTo>
                  <a:lnTo>
                    <a:pt x="265176" y="117653"/>
                  </a:lnTo>
                  <a:cubicBezTo>
                    <a:pt x="263652" y="118161"/>
                    <a:pt x="260604" y="120447"/>
                    <a:pt x="256032" y="124511"/>
                  </a:cubicBezTo>
                  <a:cubicBezTo>
                    <a:pt x="248412" y="132131"/>
                    <a:pt x="244094" y="135433"/>
                    <a:pt x="243078" y="134417"/>
                  </a:cubicBezTo>
                  <a:cubicBezTo>
                    <a:pt x="242062" y="133401"/>
                    <a:pt x="253238" y="120955"/>
                    <a:pt x="276606" y="97079"/>
                  </a:cubicBezTo>
                  <a:lnTo>
                    <a:pt x="311658" y="61265"/>
                  </a:lnTo>
                  <a:lnTo>
                    <a:pt x="297942" y="62027"/>
                  </a:lnTo>
                  <a:cubicBezTo>
                    <a:pt x="288798" y="62535"/>
                    <a:pt x="282576" y="62154"/>
                    <a:pt x="279273" y="60884"/>
                  </a:cubicBezTo>
                  <a:cubicBezTo>
                    <a:pt x="275971" y="59614"/>
                    <a:pt x="270002" y="57709"/>
                    <a:pt x="261366" y="55169"/>
                  </a:cubicBezTo>
                  <a:cubicBezTo>
                    <a:pt x="252730" y="53137"/>
                    <a:pt x="245110" y="48184"/>
                    <a:pt x="238506" y="40310"/>
                  </a:cubicBezTo>
                  <a:cubicBezTo>
                    <a:pt x="231902" y="32436"/>
                    <a:pt x="228600" y="24435"/>
                    <a:pt x="228600" y="16307"/>
                  </a:cubicBezTo>
                  <a:cubicBezTo>
                    <a:pt x="228600" y="9703"/>
                    <a:pt x="229616" y="5512"/>
                    <a:pt x="231648" y="3734"/>
                  </a:cubicBezTo>
                  <a:cubicBezTo>
                    <a:pt x="233680" y="1956"/>
                    <a:pt x="237744" y="1575"/>
                    <a:pt x="243840" y="2591"/>
                  </a:cubicBezTo>
                  <a:cubicBezTo>
                    <a:pt x="248920" y="4115"/>
                    <a:pt x="250444" y="6147"/>
                    <a:pt x="248412" y="8687"/>
                  </a:cubicBezTo>
                  <a:cubicBezTo>
                    <a:pt x="245872" y="11227"/>
                    <a:pt x="244729" y="14275"/>
                    <a:pt x="244983" y="17831"/>
                  </a:cubicBezTo>
                  <a:cubicBezTo>
                    <a:pt x="245237" y="21387"/>
                    <a:pt x="246888" y="23673"/>
                    <a:pt x="249936" y="24689"/>
                  </a:cubicBezTo>
                  <a:cubicBezTo>
                    <a:pt x="253492" y="26213"/>
                    <a:pt x="263398" y="26975"/>
                    <a:pt x="279654" y="26975"/>
                  </a:cubicBezTo>
                  <a:cubicBezTo>
                    <a:pt x="292862" y="26975"/>
                    <a:pt x="307340" y="24689"/>
                    <a:pt x="323088" y="20117"/>
                  </a:cubicBezTo>
                  <a:cubicBezTo>
                    <a:pt x="338836" y="15545"/>
                    <a:pt x="350774" y="10465"/>
                    <a:pt x="358902" y="4877"/>
                  </a:cubicBezTo>
                  <a:cubicBezTo>
                    <a:pt x="363982" y="813"/>
                    <a:pt x="368046" y="-711"/>
                    <a:pt x="371094" y="305"/>
                  </a:cubicBezTo>
                  <a:close/>
                  <a:moveTo>
                    <a:pt x="396621" y="75743"/>
                  </a:moveTo>
                  <a:cubicBezTo>
                    <a:pt x="394843" y="74727"/>
                    <a:pt x="390906" y="78029"/>
                    <a:pt x="384810" y="85649"/>
                  </a:cubicBezTo>
                  <a:cubicBezTo>
                    <a:pt x="378714" y="93269"/>
                    <a:pt x="370713" y="103302"/>
                    <a:pt x="360807" y="115748"/>
                  </a:cubicBezTo>
                  <a:cubicBezTo>
                    <a:pt x="350901" y="128194"/>
                    <a:pt x="345948" y="135052"/>
                    <a:pt x="345948" y="136322"/>
                  </a:cubicBezTo>
                  <a:cubicBezTo>
                    <a:pt x="345948" y="137592"/>
                    <a:pt x="342900" y="142799"/>
                    <a:pt x="336804" y="151943"/>
                  </a:cubicBezTo>
                  <a:cubicBezTo>
                    <a:pt x="327660" y="164643"/>
                    <a:pt x="326390" y="169723"/>
                    <a:pt x="332994" y="167183"/>
                  </a:cubicBezTo>
                  <a:cubicBezTo>
                    <a:pt x="334011" y="167183"/>
                    <a:pt x="335026" y="166929"/>
                    <a:pt x="336042" y="166421"/>
                  </a:cubicBezTo>
                  <a:cubicBezTo>
                    <a:pt x="351282" y="157785"/>
                    <a:pt x="366777" y="150927"/>
                    <a:pt x="382524" y="145847"/>
                  </a:cubicBezTo>
                  <a:cubicBezTo>
                    <a:pt x="389128" y="143815"/>
                    <a:pt x="394209" y="125527"/>
                    <a:pt x="397764" y="90983"/>
                  </a:cubicBezTo>
                  <a:cubicBezTo>
                    <a:pt x="398780" y="81839"/>
                    <a:pt x="398399" y="76759"/>
                    <a:pt x="396621" y="75743"/>
                  </a:cubicBezTo>
                  <a:close/>
                  <a:moveTo>
                    <a:pt x="477774" y="150800"/>
                  </a:moveTo>
                  <a:cubicBezTo>
                    <a:pt x="474726" y="150546"/>
                    <a:pt x="471424" y="150927"/>
                    <a:pt x="467868" y="151943"/>
                  </a:cubicBezTo>
                  <a:cubicBezTo>
                    <a:pt x="465836" y="152451"/>
                    <a:pt x="458724" y="154483"/>
                    <a:pt x="446532" y="158039"/>
                  </a:cubicBezTo>
                  <a:cubicBezTo>
                    <a:pt x="438912" y="160579"/>
                    <a:pt x="433959" y="162611"/>
                    <a:pt x="431673" y="164135"/>
                  </a:cubicBezTo>
                  <a:cubicBezTo>
                    <a:pt x="429387" y="165659"/>
                    <a:pt x="428244" y="167945"/>
                    <a:pt x="428244" y="170993"/>
                  </a:cubicBezTo>
                  <a:cubicBezTo>
                    <a:pt x="428244" y="176073"/>
                    <a:pt x="429895" y="178613"/>
                    <a:pt x="433197" y="178613"/>
                  </a:cubicBezTo>
                  <a:cubicBezTo>
                    <a:pt x="436499" y="178613"/>
                    <a:pt x="436880" y="180391"/>
                    <a:pt x="434340" y="183947"/>
                  </a:cubicBezTo>
                  <a:cubicBezTo>
                    <a:pt x="432816" y="185979"/>
                    <a:pt x="432181" y="187122"/>
                    <a:pt x="432435" y="187376"/>
                  </a:cubicBezTo>
                  <a:cubicBezTo>
                    <a:pt x="432689" y="187630"/>
                    <a:pt x="434848" y="186741"/>
                    <a:pt x="438912" y="184709"/>
                  </a:cubicBezTo>
                  <a:cubicBezTo>
                    <a:pt x="440944" y="183693"/>
                    <a:pt x="442722" y="182677"/>
                    <a:pt x="444246" y="181661"/>
                  </a:cubicBezTo>
                  <a:cubicBezTo>
                    <a:pt x="445770" y="180645"/>
                    <a:pt x="446278" y="179756"/>
                    <a:pt x="445770" y="178994"/>
                  </a:cubicBezTo>
                  <a:cubicBezTo>
                    <a:pt x="445262" y="178232"/>
                    <a:pt x="445644" y="177343"/>
                    <a:pt x="446913" y="176327"/>
                  </a:cubicBezTo>
                  <a:cubicBezTo>
                    <a:pt x="448183" y="175311"/>
                    <a:pt x="450088" y="174295"/>
                    <a:pt x="452628" y="173279"/>
                  </a:cubicBezTo>
                  <a:cubicBezTo>
                    <a:pt x="459232" y="170231"/>
                    <a:pt x="462534" y="169215"/>
                    <a:pt x="462534" y="170231"/>
                  </a:cubicBezTo>
                  <a:cubicBezTo>
                    <a:pt x="462534" y="170739"/>
                    <a:pt x="462280" y="171501"/>
                    <a:pt x="461772" y="172517"/>
                  </a:cubicBezTo>
                  <a:cubicBezTo>
                    <a:pt x="461264" y="173533"/>
                    <a:pt x="461772" y="174041"/>
                    <a:pt x="463296" y="174041"/>
                  </a:cubicBezTo>
                  <a:cubicBezTo>
                    <a:pt x="464312" y="174041"/>
                    <a:pt x="465328" y="173787"/>
                    <a:pt x="466344" y="173279"/>
                  </a:cubicBezTo>
                  <a:cubicBezTo>
                    <a:pt x="467868" y="172771"/>
                    <a:pt x="469138" y="172136"/>
                    <a:pt x="470154" y="171374"/>
                  </a:cubicBezTo>
                  <a:cubicBezTo>
                    <a:pt x="471170" y="170612"/>
                    <a:pt x="471424" y="169977"/>
                    <a:pt x="470916" y="169469"/>
                  </a:cubicBezTo>
                  <a:cubicBezTo>
                    <a:pt x="470409" y="167945"/>
                    <a:pt x="472186" y="165405"/>
                    <a:pt x="476250" y="161849"/>
                  </a:cubicBezTo>
                  <a:cubicBezTo>
                    <a:pt x="480314" y="158293"/>
                    <a:pt x="482346" y="155499"/>
                    <a:pt x="482346" y="153467"/>
                  </a:cubicBezTo>
                  <a:cubicBezTo>
                    <a:pt x="482346" y="151943"/>
                    <a:pt x="480822" y="151054"/>
                    <a:pt x="477774" y="150800"/>
                  </a:cubicBezTo>
                  <a:close/>
                  <a:moveTo>
                    <a:pt x="379476" y="176327"/>
                  </a:moveTo>
                  <a:cubicBezTo>
                    <a:pt x="377952" y="176327"/>
                    <a:pt x="371094" y="179375"/>
                    <a:pt x="358902" y="185471"/>
                  </a:cubicBezTo>
                  <a:cubicBezTo>
                    <a:pt x="346202" y="192075"/>
                    <a:pt x="339852" y="196266"/>
                    <a:pt x="339852" y="198044"/>
                  </a:cubicBezTo>
                  <a:cubicBezTo>
                    <a:pt x="339852" y="199822"/>
                    <a:pt x="337693" y="200711"/>
                    <a:pt x="333375" y="200711"/>
                  </a:cubicBezTo>
                  <a:cubicBezTo>
                    <a:pt x="329057" y="200711"/>
                    <a:pt x="326263" y="201981"/>
                    <a:pt x="324993" y="204521"/>
                  </a:cubicBezTo>
                  <a:cubicBezTo>
                    <a:pt x="323723" y="207061"/>
                    <a:pt x="319024" y="207823"/>
                    <a:pt x="310896" y="206807"/>
                  </a:cubicBezTo>
                  <a:cubicBezTo>
                    <a:pt x="305308" y="205791"/>
                    <a:pt x="301371" y="205791"/>
                    <a:pt x="299085" y="206807"/>
                  </a:cubicBezTo>
                  <a:cubicBezTo>
                    <a:pt x="296799" y="207823"/>
                    <a:pt x="293878" y="210617"/>
                    <a:pt x="290322" y="215189"/>
                  </a:cubicBezTo>
                  <a:cubicBezTo>
                    <a:pt x="284734" y="222301"/>
                    <a:pt x="282702" y="227127"/>
                    <a:pt x="284226" y="229667"/>
                  </a:cubicBezTo>
                  <a:cubicBezTo>
                    <a:pt x="284734" y="230175"/>
                    <a:pt x="284734" y="230683"/>
                    <a:pt x="284226" y="231191"/>
                  </a:cubicBezTo>
                  <a:cubicBezTo>
                    <a:pt x="283719" y="231699"/>
                    <a:pt x="282956" y="231953"/>
                    <a:pt x="281940" y="231953"/>
                  </a:cubicBezTo>
                  <a:cubicBezTo>
                    <a:pt x="280924" y="231953"/>
                    <a:pt x="280035" y="232207"/>
                    <a:pt x="279273" y="232715"/>
                  </a:cubicBezTo>
                  <a:cubicBezTo>
                    <a:pt x="278511" y="233223"/>
                    <a:pt x="278385" y="234239"/>
                    <a:pt x="278892" y="235763"/>
                  </a:cubicBezTo>
                  <a:cubicBezTo>
                    <a:pt x="279400" y="238303"/>
                    <a:pt x="278385" y="241351"/>
                    <a:pt x="275844" y="244907"/>
                  </a:cubicBezTo>
                  <a:cubicBezTo>
                    <a:pt x="273812" y="246939"/>
                    <a:pt x="273051" y="248209"/>
                    <a:pt x="273558" y="248717"/>
                  </a:cubicBezTo>
                  <a:cubicBezTo>
                    <a:pt x="274066" y="248717"/>
                    <a:pt x="275844" y="248209"/>
                    <a:pt x="278892" y="247193"/>
                  </a:cubicBezTo>
                  <a:cubicBezTo>
                    <a:pt x="283972" y="245669"/>
                    <a:pt x="294132" y="241351"/>
                    <a:pt x="309372" y="234239"/>
                  </a:cubicBezTo>
                  <a:cubicBezTo>
                    <a:pt x="344424" y="218491"/>
                    <a:pt x="363982" y="211125"/>
                    <a:pt x="368046" y="212141"/>
                  </a:cubicBezTo>
                  <a:cubicBezTo>
                    <a:pt x="372111" y="213665"/>
                    <a:pt x="375666" y="211125"/>
                    <a:pt x="378714" y="204521"/>
                  </a:cubicBezTo>
                  <a:cubicBezTo>
                    <a:pt x="380746" y="200965"/>
                    <a:pt x="382143" y="197409"/>
                    <a:pt x="382905" y="193853"/>
                  </a:cubicBezTo>
                  <a:cubicBezTo>
                    <a:pt x="383667" y="190297"/>
                    <a:pt x="383794" y="187376"/>
                    <a:pt x="383286" y="185090"/>
                  </a:cubicBezTo>
                  <a:cubicBezTo>
                    <a:pt x="382778" y="182804"/>
                    <a:pt x="381762" y="181661"/>
                    <a:pt x="380238" y="181661"/>
                  </a:cubicBezTo>
                  <a:cubicBezTo>
                    <a:pt x="378206" y="181661"/>
                    <a:pt x="377826" y="180645"/>
                    <a:pt x="379095" y="178613"/>
                  </a:cubicBezTo>
                  <a:cubicBezTo>
                    <a:pt x="380365" y="176581"/>
                    <a:pt x="380493" y="175819"/>
                    <a:pt x="379476" y="176327"/>
                  </a:cubicBezTo>
                  <a:close/>
                  <a:moveTo>
                    <a:pt x="395478" y="183185"/>
                  </a:moveTo>
                  <a:cubicBezTo>
                    <a:pt x="394970" y="182169"/>
                    <a:pt x="394462" y="183439"/>
                    <a:pt x="393954" y="186995"/>
                  </a:cubicBezTo>
                  <a:lnTo>
                    <a:pt x="395478" y="193091"/>
                  </a:lnTo>
                  <a:lnTo>
                    <a:pt x="395478" y="192329"/>
                  </a:lnTo>
                  <a:cubicBezTo>
                    <a:pt x="396494" y="189789"/>
                    <a:pt x="396494" y="186741"/>
                    <a:pt x="395478" y="183185"/>
                  </a:cubicBezTo>
                  <a:close/>
                  <a:moveTo>
                    <a:pt x="445246" y="211093"/>
                  </a:moveTo>
                  <a:cubicBezTo>
                    <a:pt x="443564" y="211284"/>
                    <a:pt x="441198" y="211887"/>
                    <a:pt x="438150" y="212903"/>
                  </a:cubicBezTo>
                  <a:cubicBezTo>
                    <a:pt x="438150" y="212903"/>
                    <a:pt x="436626" y="213411"/>
                    <a:pt x="433578" y="214427"/>
                  </a:cubicBezTo>
                  <a:cubicBezTo>
                    <a:pt x="427990" y="216459"/>
                    <a:pt x="425196" y="219507"/>
                    <a:pt x="425196" y="223571"/>
                  </a:cubicBezTo>
                  <a:cubicBezTo>
                    <a:pt x="425196" y="231191"/>
                    <a:pt x="430785" y="230175"/>
                    <a:pt x="441960" y="220523"/>
                  </a:cubicBezTo>
                  <a:cubicBezTo>
                    <a:pt x="449199" y="213665"/>
                    <a:pt x="450295" y="210522"/>
                    <a:pt x="445246" y="211093"/>
                  </a:cubicBezTo>
                  <a:close/>
                  <a:moveTo>
                    <a:pt x="382143" y="251003"/>
                  </a:moveTo>
                  <a:cubicBezTo>
                    <a:pt x="381889" y="251257"/>
                    <a:pt x="381762" y="252273"/>
                    <a:pt x="381762" y="254051"/>
                  </a:cubicBezTo>
                  <a:cubicBezTo>
                    <a:pt x="381254" y="254559"/>
                    <a:pt x="381000" y="255321"/>
                    <a:pt x="381000" y="256337"/>
                  </a:cubicBezTo>
                  <a:lnTo>
                    <a:pt x="382524" y="262433"/>
                  </a:lnTo>
                  <a:lnTo>
                    <a:pt x="383286" y="262433"/>
                  </a:lnTo>
                  <a:cubicBezTo>
                    <a:pt x="384302" y="259385"/>
                    <a:pt x="384302" y="256083"/>
                    <a:pt x="383286" y="252527"/>
                  </a:cubicBezTo>
                  <a:cubicBezTo>
                    <a:pt x="382778" y="251257"/>
                    <a:pt x="382397" y="250749"/>
                    <a:pt x="382143" y="251003"/>
                  </a:cubicBezTo>
                  <a:close/>
                  <a:moveTo>
                    <a:pt x="431292" y="274625"/>
                  </a:moveTo>
                  <a:cubicBezTo>
                    <a:pt x="430785" y="273609"/>
                    <a:pt x="427990" y="274879"/>
                    <a:pt x="422910" y="278435"/>
                  </a:cubicBezTo>
                  <a:cubicBezTo>
                    <a:pt x="419354" y="281483"/>
                    <a:pt x="418719" y="283134"/>
                    <a:pt x="421005" y="283388"/>
                  </a:cubicBezTo>
                  <a:cubicBezTo>
                    <a:pt x="423291" y="283642"/>
                    <a:pt x="425704" y="281991"/>
                    <a:pt x="428244" y="278435"/>
                  </a:cubicBezTo>
                  <a:cubicBezTo>
                    <a:pt x="430276" y="276403"/>
                    <a:pt x="431292" y="275133"/>
                    <a:pt x="431292" y="274625"/>
                  </a:cubicBezTo>
                  <a:close/>
                  <a:moveTo>
                    <a:pt x="368427" y="369875"/>
                  </a:moveTo>
                  <a:cubicBezTo>
                    <a:pt x="366649" y="369875"/>
                    <a:pt x="361696" y="372415"/>
                    <a:pt x="353568" y="377495"/>
                  </a:cubicBezTo>
                  <a:cubicBezTo>
                    <a:pt x="345440" y="382575"/>
                    <a:pt x="335280" y="387401"/>
                    <a:pt x="323088" y="391973"/>
                  </a:cubicBezTo>
                  <a:cubicBezTo>
                    <a:pt x="310896" y="396545"/>
                    <a:pt x="304800" y="399466"/>
                    <a:pt x="304800" y="400736"/>
                  </a:cubicBezTo>
                  <a:cubicBezTo>
                    <a:pt x="304800" y="402006"/>
                    <a:pt x="309627" y="404419"/>
                    <a:pt x="319278" y="407975"/>
                  </a:cubicBezTo>
                  <a:cubicBezTo>
                    <a:pt x="336042" y="415087"/>
                    <a:pt x="343662" y="423977"/>
                    <a:pt x="342138" y="434645"/>
                  </a:cubicBezTo>
                  <a:cubicBezTo>
                    <a:pt x="341122" y="439217"/>
                    <a:pt x="336169" y="447091"/>
                    <a:pt x="327279" y="458267"/>
                  </a:cubicBezTo>
                  <a:cubicBezTo>
                    <a:pt x="318389" y="469443"/>
                    <a:pt x="313182" y="476174"/>
                    <a:pt x="311658" y="478460"/>
                  </a:cubicBezTo>
                  <a:cubicBezTo>
                    <a:pt x="310134" y="480746"/>
                    <a:pt x="307594" y="482651"/>
                    <a:pt x="304038" y="484175"/>
                  </a:cubicBezTo>
                  <a:cubicBezTo>
                    <a:pt x="299974" y="485699"/>
                    <a:pt x="297561" y="489382"/>
                    <a:pt x="296799" y="495224"/>
                  </a:cubicBezTo>
                  <a:cubicBezTo>
                    <a:pt x="296037" y="501066"/>
                    <a:pt x="297180" y="506273"/>
                    <a:pt x="300228" y="510845"/>
                  </a:cubicBezTo>
                  <a:cubicBezTo>
                    <a:pt x="303276" y="515925"/>
                    <a:pt x="313182" y="522402"/>
                    <a:pt x="329946" y="530276"/>
                  </a:cubicBezTo>
                  <a:cubicBezTo>
                    <a:pt x="346710" y="538150"/>
                    <a:pt x="355600" y="544119"/>
                    <a:pt x="356616" y="548183"/>
                  </a:cubicBezTo>
                  <a:cubicBezTo>
                    <a:pt x="359156" y="556819"/>
                    <a:pt x="361188" y="555041"/>
                    <a:pt x="362712" y="542849"/>
                  </a:cubicBezTo>
                  <a:cubicBezTo>
                    <a:pt x="364236" y="533197"/>
                    <a:pt x="365506" y="517957"/>
                    <a:pt x="366522" y="497129"/>
                  </a:cubicBezTo>
                  <a:cubicBezTo>
                    <a:pt x="368046" y="463601"/>
                    <a:pt x="369444" y="436804"/>
                    <a:pt x="370713" y="416738"/>
                  </a:cubicBezTo>
                  <a:cubicBezTo>
                    <a:pt x="371983" y="396672"/>
                    <a:pt x="372364" y="383845"/>
                    <a:pt x="371856" y="378257"/>
                  </a:cubicBezTo>
                  <a:cubicBezTo>
                    <a:pt x="371348" y="372669"/>
                    <a:pt x="370205" y="369875"/>
                    <a:pt x="368427" y="36987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404040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defRPr>
              </a:lvl1pPr>
            </a:lstStyle>
            <a:p>
              <a:endParaRPr lang="zh-CN" altLang="en-US" sz="1800" dirty="0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606651" y="1054835"/>
            <a:ext cx="285884" cy="98794"/>
          </a:xfrm>
          <a:custGeom>
            <a:avLst/>
            <a:gdLst/>
            <a:ahLst/>
            <a:cxnLst/>
            <a:rect l="l" t="t" r="r" b="b"/>
            <a:pathLst>
              <a:path w="705612" h="243840">
                <a:moveTo>
                  <a:pt x="576834" y="0"/>
                </a:moveTo>
                <a:cubicBezTo>
                  <a:pt x="579374" y="0"/>
                  <a:pt x="580644" y="2159"/>
                  <a:pt x="580644" y="6477"/>
                </a:cubicBezTo>
                <a:cubicBezTo>
                  <a:pt x="580644" y="10795"/>
                  <a:pt x="581914" y="11430"/>
                  <a:pt x="584454" y="8382"/>
                </a:cubicBezTo>
                <a:cubicBezTo>
                  <a:pt x="586994" y="6350"/>
                  <a:pt x="590550" y="5842"/>
                  <a:pt x="595122" y="6858"/>
                </a:cubicBezTo>
                <a:cubicBezTo>
                  <a:pt x="599694" y="7874"/>
                  <a:pt x="609092" y="11684"/>
                  <a:pt x="623316" y="18288"/>
                </a:cubicBezTo>
                <a:cubicBezTo>
                  <a:pt x="633476" y="22860"/>
                  <a:pt x="645160" y="27940"/>
                  <a:pt x="658368" y="33528"/>
                </a:cubicBezTo>
                <a:cubicBezTo>
                  <a:pt x="670052" y="38608"/>
                  <a:pt x="678180" y="43180"/>
                  <a:pt x="682752" y="47244"/>
                </a:cubicBezTo>
                <a:cubicBezTo>
                  <a:pt x="687324" y="51308"/>
                  <a:pt x="691388" y="57404"/>
                  <a:pt x="694944" y="65532"/>
                </a:cubicBezTo>
                <a:cubicBezTo>
                  <a:pt x="697992" y="73660"/>
                  <a:pt x="700532" y="77724"/>
                  <a:pt x="702564" y="77724"/>
                </a:cubicBezTo>
                <a:cubicBezTo>
                  <a:pt x="704596" y="77724"/>
                  <a:pt x="705612" y="83058"/>
                  <a:pt x="705612" y="93726"/>
                </a:cubicBezTo>
                <a:lnTo>
                  <a:pt x="705612" y="109728"/>
                </a:lnTo>
                <a:lnTo>
                  <a:pt x="688086" y="108966"/>
                </a:lnTo>
                <a:cubicBezTo>
                  <a:pt x="676910" y="108966"/>
                  <a:pt x="668274" y="107188"/>
                  <a:pt x="662178" y="103632"/>
                </a:cubicBezTo>
                <a:cubicBezTo>
                  <a:pt x="654050" y="99060"/>
                  <a:pt x="620776" y="97536"/>
                  <a:pt x="562356" y="99060"/>
                </a:cubicBezTo>
                <a:cubicBezTo>
                  <a:pt x="543560" y="99568"/>
                  <a:pt x="528701" y="99695"/>
                  <a:pt x="517779" y="99441"/>
                </a:cubicBezTo>
                <a:cubicBezTo>
                  <a:pt x="506857" y="99187"/>
                  <a:pt x="498856" y="99568"/>
                  <a:pt x="493776" y="100584"/>
                </a:cubicBezTo>
                <a:cubicBezTo>
                  <a:pt x="485140" y="102616"/>
                  <a:pt x="467106" y="105410"/>
                  <a:pt x="439674" y="108966"/>
                </a:cubicBezTo>
                <a:cubicBezTo>
                  <a:pt x="433578" y="109982"/>
                  <a:pt x="422656" y="112395"/>
                  <a:pt x="406908" y="116205"/>
                </a:cubicBezTo>
                <a:cubicBezTo>
                  <a:pt x="391160" y="120015"/>
                  <a:pt x="382270" y="121285"/>
                  <a:pt x="380238" y="120015"/>
                </a:cubicBezTo>
                <a:cubicBezTo>
                  <a:pt x="378206" y="118745"/>
                  <a:pt x="362458" y="121920"/>
                  <a:pt x="332994" y="129540"/>
                </a:cubicBezTo>
                <a:cubicBezTo>
                  <a:pt x="303530" y="137160"/>
                  <a:pt x="286766" y="142494"/>
                  <a:pt x="282702" y="145542"/>
                </a:cubicBezTo>
                <a:cubicBezTo>
                  <a:pt x="280162" y="147066"/>
                  <a:pt x="270891" y="150368"/>
                  <a:pt x="254889" y="155448"/>
                </a:cubicBezTo>
                <a:cubicBezTo>
                  <a:pt x="238887" y="160528"/>
                  <a:pt x="228346" y="164338"/>
                  <a:pt x="223266" y="166878"/>
                </a:cubicBezTo>
                <a:cubicBezTo>
                  <a:pt x="216154" y="169926"/>
                  <a:pt x="205486" y="173736"/>
                  <a:pt x="191262" y="178308"/>
                </a:cubicBezTo>
                <a:cubicBezTo>
                  <a:pt x="177038" y="182880"/>
                  <a:pt x="168402" y="185166"/>
                  <a:pt x="165354" y="185166"/>
                </a:cubicBezTo>
                <a:cubicBezTo>
                  <a:pt x="160782" y="185166"/>
                  <a:pt x="154051" y="189357"/>
                  <a:pt x="145161" y="197739"/>
                </a:cubicBezTo>
                <a:cubicBezTo>
                  <a:pt x="136271" y="206121"/>
                  <a:pt x="128016" y="212344"/>
                  <a:pt x="120396" y="216408"/>
                </a:cubicBezTo>
                <a:cubicBezTo>
                  <a:pt x="107696" y="223012"/>
                  <a:pt x="96012" y="230124"/>
                  <a:pt x="85344" y="237744"/>
                </a:cubicBezTo>
                <a:cubicBezTo>
                  <a:pt x="78232" y="242824"/>
                  <a:pt x="71755" y="244729"/>
                  <a:pt x="65913" y="243459"/>
                </a:cubicBezTo>
                <a:cubicBezTo>
                  <a:pt x="60071" y="242189"/>
                  <a:pt x="52578" y="236982"/>
                  <a:pt x="43434" y="227838"/>
                </a:cubicBezTo>
                <a:cubicBezTo>
                  <a:pt x="32766" y="217170"/>
                  <a:pt x="26162" y="210058"/>
                  <a:pt x="23622" y="206502"/>
                </a:cubicBezTo>
                <a:cubicBezTo>
                  <a:pt x="20066" y="201930"/>
                  <a:pt x="16764" y="193929"/>
                  <a:pt x="13716" y="182499"/>
                </a:cubicBezTo>
                <a:cubicBezTo>
                  <a:pt x="10668" y="171069"/>
                  <a:pt x="9398" y="161798"/>
                  <a:pt x="9906" y="154686"/>
                </a:cubicBezTo>
                <a:cubicBezTo>
                  <a:pt x="10414" y="145542"/>
                  <a:pt x="9525" y="140208"/>
                  <a:pt x="7239" y="138684"/>
                </a:cubicBezTo>
                <a:cubicBezTo>
                  <a:pt x="4953" y="137160"/>
                  <a:pt x="4445" y="134620"/>
                  <a:pt x="5715" y="131064"/>
                </a:cubicBezTo>
                <a:cubicBezTo>
                  <a:pt x="6985" y="127508"/>
                  <a:pt x="6350" y="125730"/>
                  <a:pt x="3810" y="125730"/>
                </a:cubicBezTo>
                <a:cubicBezTo>
                  <a:pt x="1270" y="125730"/>
                  <a:pt x="0" y="122682"/>
                  <a:pt x="0" y="116586"/>
                </a:cubicBezTo>
                <a:cubicBezTo>
                  <a:pt x="0" y="111506"/>
                  <a:pt x="6096" y="101346"/>
                  <a:pt x="18288" y="86106"/>
                </a:cubicBezTo>
                <a:cubicBezTo>
                  <a:pt x="30480" y="70866"/>
                  <a:pt x="38608" y="63246"/>
                  <a:pt x="42672" y="63246"/>
                </a:cubicBezTo>
                <a:cubicBezTo>
                  <a:pt x="45720" y="63246"/>
                  <a:pt x="47498" y="64897"/>
                  <a:pt x="48006" y="68199"/>
                </a:cubicBezTo>
                <a:cubicBezTo>
                  <a:pt x="48514" y="71501"/>
                  <a:pt x="47244" y="73660"/>
                  <a:pt x="44196" y="74676"/>
                </a:cubicBezTo>
                <a:cubicBezTo>
                  <a:pt x="41656" y="75692"/>
                  <a:pt x="41656" y="79629"/>
                  <a:pt x="44196" y="86487"/>
                </a:cubicBezTo>
                <a:cubicBezTo>
                  <a:pt x="46736" y="93345"/>
                  <a:pt x="48006" y="99568"/>
                  <a:pt x="48006" y="105156"/>
                </a:cubicBezTo>
                <a:cubicBezTo>
                  <a:pt x="48006" y="109220"/>
                  <a:pt x="48768" y="111506"/>
                  <a:pt x="50292" y="112014"/>
                </a:cubicBezTo>
                <a:cubicBezTo>
                  <a:pt x="51816" y="112522"/>
                  <a:pt x="56134" y="112268"/>
                  <a:pt x="63246" y="111252"/>
                </a:cubicBezTo>
                <a:cubicBezTo>
                  <a:pt x="73914" y="109220"/>
                  <a:pt x="93472" y="103124"/>
                  <a:pt x="121920" y="92964"/>
                </a:cubicBezTo>
                <a:cubicBezTo>
                  <a:pt x="150368" y="82804"/>
                  <a:pt x="168275" y="76962"/>
                  <a:pt x="175641" y="75438"/>
                </a:cubicBezTo>
                <a:cubicBezTo>
                  <a:pt x="183007" y="73914"/>
                  <a:pt x="188087" y="72009"/>
                  <a:pt x="190881" y="69723"/>
                </a:cubicBezTo>
                <a:cubicBezTo>
                  <a:pt x="193675" y="67437"/>
                  <a:pt x="204724" y="63754"/>
                  <a:pt x="224028" y="58674"/>
                </a:cubicBezTo>
                <a:cubicBezTo>
                  <a:pt x="246888" y="53086"/>
                  <a:pt x="266446" y="48514"/>
                  <a:pt x="282702" y="44958"/>
                </a:cubicBezTo>
                <a:cubicBezTo>
                  <a:pt x="297434" y="41402"/>
                  <a:pt x="306070" y="38989"/>
                  <a:pt x="308610" y="37719"/>
                </a:cubicBezTo>
                <a:cubicBezTo>
                  <a:pt x="311150" y="36449"/>
                  <a:pt x="314071" y="35560"/>
                  <a:pt x="317373" y="35052"/>
                </a:cubicBezTo>
                <a:cubicBezTo>
                  <a:pt x="320675" y="34544"/>
                  <a:pt x="324358" y="33401"/>
                  <a:pt x="328422" y="31623"/>
                </a:cubicBezTo>
                <a:cubicBezTo>
                  <a:pt x="332486" y="29845"/>
                  <a:pt x="343154" y="28702"/>
                  <a:pt x="360426" y="28194"/>
                </a:cubicBezTo>
                <a:cubicBezTo>
                  <a:pt x="399034" y="26162"/>
                  <a:pt x="420116" y="22860"/>
                  <a:pt x="423672" y="18288"/>
                </a:cubicBezTo>
                <a:cubicBezTo>
                  <a:pt x="422148" y="16764"/>
                  <a:pt x="423418" y="15494"/>
                  <a:pt x="427482" y="14478"/>
                </a:cubicBezTo>
                <a:cubicBezTo>
                  <a:pt x="433070" y="12954"/>
                  <a:pt x="437896" y="13335"/>
                  <a:pt x="441960" y="15621"/>
                </a:cubicBezTo>
                <a:cubicBezTo>
                  <a:pt x="446024" y="17907"/>
                  <a:pt x="451104" y="17780"/>
                  <a:pt x="457200" y="15240"/>
                </a:cubicBezTo>
                <a:cubicBezTo>
                  <a:pt x="458724" y="14732"/>
                  <a:pt x="460121" y="14224"/>
                  <a:pt x="461391" y="13716"/>
                </a:cubicBezTo>
                <a:cubicBezTo>
                  <a:pt x="462661" y="13208"/>
                  <a:pt x="463677" y="12954"/>
                  <a:pt x="464439" y="12954"/>
                </a:cubicBezTo>
                <a:cubicBezTo>
                  <a:pt x="465201" y="12954"/>
                  <a:pt x="465582" y="13208"/>
                  <a:pt x="465582" y="13716"/>
                </a:cubicBezTo>
                <a:cubicBezTo>
                  <a:pt x="465582" y="15240"/>
                  <a:pt x="469265" y="16002"/>
                  <a:pt x="476631" y="16002"/>
                </a:cubicBezTo>
                <a:cubicBezTo>
                  <a:pt x="483997" y="16002"/>
                  <a:pt x="494030" y="15621"/>
                  <a:pt x="506730" y="14859"/>
                </a:cubicBezTo>
                <a:cubicBezTo>
                  <a:pt x="519430" y="14097"/>
                  <a:pt x="532892" y="12954"/>
                  <a:pt x="547116" y="11430"/>
                </a:cubicBezTo>
                <a:cubicBezTo>
                  <a:pt x="556768" y="10922"/>
                  <a:pt x="563753" y="10033"/>
                  <a:pt x="568071" y="8763"/>
                </a:cubicBezTo>
                <a:cubicBezTo>
                  <a:pt x="572389" y="7493"/>
                  <a:pt x="574294" y="6096"/>
                  <a:pt x="573786" y="4572"/>
                </a:cubicBezTo>
                <a:cubicBezTo>
                  <a:pt x="573278" y="1524"/>
                  <a:pt x="574294" y="0"/>
                  <a:pt x="576834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40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endParaRPr lang="zh-CN" altLang="en-US" sz="1800" dirty="0"/>
          </a:p>
        </p:txBody>
      </p:sp>
      <p:sp>
        <p:nvSpPr>
          <p:cNvPr id="66" name="文本框 65">
            <a:hlinkClick r:id="rId5"/>
          </p:cNvPr>
          <p:cNvSpPr txBox="1"/>
          <p:nvPr/>
        </p:nvSpPr>
        <p:spPr>
          <a:xfrm>
            <a:off x="2892404" y="4122300"/>
            <a:ext cx="3295054" cy="207169"/>
          </a:xfrm>
          <a:custGeom>
            <a:avLst/>
            <a:gdLst>
              <a:gd name="connsiteX0" fmla="*/ 1277541 w 4393405"/>
              <a:gd name="connsiteY0" fmla="*/ 202406 h 276225"/>
              <a:gd name="connsiteX1" fmla="*/ 1318022 w 4393405"/>
              <a:gd name="connsiteY1" fmla="*/ 202406 h 276225"/>
              <a:gd name="connsiteX2" fmla="*/ 1318022 w 4393405"/>
              <a:gd name="connsiteY2" fmla="*/ 241697 h 276225"/>
              <a:gd name="connsiteX3" fmla="*/ 1277541 w 4393405"/>
              <a:gd name="connsiteY3" fmla="*/ 241697 h 276225"/>
              <a:gd name="connsiteX4" fmla="*/ 4018358 w 4393405"/>
              <a:gd name="connsiteY4" fmla="*/ 173831 h 276225"/>
              <a:gd name="connsiteX5" fmla="*/ 4043361 w 4393405"/>
              <a:gd name="connsiteY5" fmla="*/ 198834 h 276225"/>
              <a:gd name="connsiteX6" fmla="*/ 4018358 w 4393405"/>
              <a:gd name="connsiteY6" fmla="*/ 221456 h 276225"/>
              <a:gd name="connsiteX7" fmla="*/ 3992165 w 4393405"/>
              <a:gd name="connsiteY7" fmla="*/ 198834 h 276225"/>
              <a:gd name="connsiteX8" fmla="*/ 4018358 w 4393405"/>
              <a:gd name="connsiteY8" fmla="*/ 173831 h 276225"/>
              <a:gd name="connsiteX9" fmla="*/ 3303983 w 4393405"/>
              <a:gd name="connsiteY9" fmla="*/ 173831 h 276225"/>
              <a:gd name="connsiteX10" fmla="*/ 3328986 w 4393405"/>
              <a:gd name="connsiteY10" fmla="*/ 198834 h 276225"/>
              <a:gd name="connsiteX11" fmla="*/ 3303983 w 4393405"/>
              <a:gd name="connsiteY11" fmla="*/ 221456 h 276225"/>
              <a:gd name="connsiteX12" fmla="*/ 3277790 w 4393405"/>
              <a:gd name="connsiteY12" fmla="*/ 198834 h 276225"/>
              <a:gd name="connsiteX13" fmla="*/ 3303983 w 4393405"/>
              <a:gd name="connsiteY13" fmla="*/ 173831 h 276225"/>
              <a:gd name="connsiteX14" fmla="*/ 2199083 w 4393405"/>
              <a:gd name="connsiteY14" fmla="*/ 173831 h 276225"/>
              <a:gd name="connsiteX15" fmla="*/ 2224086 w 4393405"/>
              <a:gd name="connsiteY15" fmla="*/ 198834 h 276225"/>
              <a:gd name="connsiteX16" fmla="*/ 2199083 w 4393405"/>
              <a:gd name="connsiteY16" fmla="*/ 221456 h 276225"/>
              <a:gd name="connsiteX17" fmla="*/ 2172890 w 4393405"/>
              <a:gd name="connsiteY17" fmla="*/ 198834 h 276225"/>
              <a:gd name="connsiteX18" fmla="*/ 2199083 w 4393405"/>
              <a:gd name="connsiteY18" fmla="*/ 173831 h 276225"/>
              <a:gd name="connsiteX19" fmla="*/ 3600450 w 4393405"/>
              <a:gd name="connsiteY19" fmla="*/ 145256 h 276225"/>
              <a:gd name="connsiteX20" fmla="*/ 3561159 w 4393405"/>
              <a:gd name="connsiteY20" fmla="*/ 185737 h 276225"/>
              <a:gd name="connsiteX21" fmla="*/ 3580209 w 4393405"/>
              <a:gd name="connsiteY21" fmla="*/ 208359 h 276225"/>
              <a:gd name="connsiteX22" fmla="*/ 3600450 w 4393405"/>
              <a:gd name="connsiteY22" fmla="*/ 179784 h 276225"/>
              <a:gd name="connsiteX23" fmla="*/ 126206 w 4393405"/>
              <a:gd name="connsiteY23" fmla="*/ 120253 h 276225"/>
              <a:gd name="connsiteX24" fmla="*/ 126206 w 4393405"/>
              <a:gd name="connsiteY24" fmla="*/ 205978 h 276225"/>
              <a:gd name="connsiteX25" fmla="*/ 207168 w 4393405"/>
              <a:gd name="connsiteY25" fmla="*/ 205978 h 276225"/>
              <a:gd name="connsiteX26" fmla="*/ 217884 w 4393405"/>
              <a:gd name="connsiteY26" fmla="*/ 194072 h 276225"/>
              <a:gd name="connsiteX27" fmla="*/ 217884 w 4393405"/>
              <a:gd name="connsiteY27" fmla="*/ 120253 h 276225"/>
              <a:gd name="connsiteX28" fmla="*/ 517922 w 4393405"/>
              <a:gd name="connsiteY28" fmla="*/ 114300 h 276225"/>
              <a:gd name="connsiteX29" fmla="*/ 517922 w 4393405"/>
              <a:gd name="connsiteY29" fmla="*/ 148828 h 276225"/>
              <a:gd name="connsiteX30" fmla="*/ 535781 w 4393405"/>
              <a:gd name="connsiteY30" fmla="*/ 148828 h 276225"/>
              <a:gd name="connsiteX31" fmla="*/ 535781 w 4393405"/>
              <a:gd name="connsiteY31" fmla="*/ 114300 h 276225"/>
              <a:gd name="connsiteX32" fmla="*/ 448865 w 4393405"/>
              <a:gd name="connsiteY32" fmla="*/ 114300 h 276225"/>
              <a:gd name="connsiteX33" fmla="*/ 448865 w 4393405"/>
              <a:gd name="connsiteY33" fmla="*/ 148828 h 276225"/>
              <a:gd name="connsiteX34" fmla="*/ 465534 w 4393405"/>
              <a:gd name="connsiteY34" fmla="*/ 148828 h 276225"/>
              <a:gd name="connsiteX35" fmla="*/ 465534 w 4393405"/>
              <a:gd name="connsiteY35" fmla="*/ 114300 h 276225"/>
              <a:gd name="connsiteX36" fmla="*/ 1277541 w 4393405"/>
              <a:gd name="connsiteY36" fmla="*/ 109538 h 276225"/>
              <a:gd name="connsiteX37" fmla="*/ 1318022 w 4393405"/>
              <a:gd name="connsiteY37" fmla="*/ 109538 h 276225"/>
              <a:gd name="connsiteX38" fmla="*/ 1318022 w 4393405"/>
              <a:gd name="connsiteY38" fmla="*/ 151209 h 276225"/>
              <a:gd name="connsiteX39" fmla="*/ 1277541 w 4393405"/>
              <a:gd name="connsiteY39" fmla="*/ 151209 h 276225"/>
              <a:gd name="connsiteX40" fmla="*/ 3044428 w 4393405"/>
              <a:gd name="connsiteY40" fmla="*/ 88106 h 276225"/>
              <a:gd name="connsiteX41" fmla="*/ 3017044 w 4393405"/>
              <a:gd name="connsiteY41" fmla="*/ 150019 h 276225"/>
              <a:gd name="connsiteX42" fmla="*/ 3042047 w 4393405"/>
              <a:gd name="connsiteY42" fmla="*/ 210741 h 276225"/>
              <a:gd name="connsiteX43" fmla="*/ 3068241 w 4393405"/>
              <a:gd name="connsiteY43" fmla="*/ 148828 h 276225"/>
              <a:gd name="connsiteX44" fmla="*/ 3044428 w 4393405"/>
              <a:gd name="connsiteY44" fmla="*/ 88106 h 276225"/>
              <a:gd name="connsiteX45" fmla="*/ 2863453 w 4393405"/>
              <a:gd name="connsiteY45" fmla="*/ 88106 h 276225"/>
              <a:gd name="connsiteX46" fmla="*/ 2836069 w 4393405"/>
              <a:gd name="connsiteY46" fmla="*/ 150019 h 276225"/>
              <a:gd name="connsiteX47" fmla="*/ 2861072 w 4393405"/>
              <a:gd name="connsiteY47" fmla="*/ 210741 h 276225"/>
              <a:gd name="connsiteX48" fmla="*/ 2887266 w 4393405"/>
              <a:gd name="connsiteY48" fmla="*/ 148828 h 276225"/>
              <a:gd name="connsiteX49" fmla="*/ 2863453 w 4393405"/>
              <a:gd name="connsiteY49" fmla="*/ 88106 h 276225"/>
              <a:gd name="connsiteX50" fmla="*/ 2072878 w 4393405"/>
              <a:gd name="connsiteY50" fmla="*/ 88106 h 276225"/>
              <a:gd name="connsiteX51" fmla="*/ 2045494 w 4393405"/>
              <a:gd name="connsiteY51" fmla="*/ 150019 h 276225"/>
              <a:gd name="connsiteX52" fmla="*/ 2070497 w 4393405"/>
              <a:gd name="connsiteY52" fmla="*/ 210741 h 276225"/>
              <a:gd name="connsiteX53" fmla="*/ 2096691 w 4393405"/>
              <a:gd name="connsiteY53" fmla="*/ 148828 h 276225"/>
              <a:gd name="connsiteX54" fmla="*/ 2072878 w 4393405"/>
              <a:gd name="connsiteY54" fmla="*/ 88106 h 276225"/>
              <a:gd name="connsiteX55" fmla="*/ 2199083 w 4393405"/>
              <a:gd name="connsiteY55" fmla="*/ 82153 h 276225"/>
              <a:gd name="connsiteX56" fmla="*/ 2224086 w 4393405"/>
              <a:gd name="connsiteY56" fmla="*/ 108347 h 276225"/>
              <a:gd name="connsiteX57" fmla="*/ 2199083 w 4393405"/>
              <a:gd name="connsiteY57" fmla="*/ 133350 h 276225"/>
              <a:gd name="connsiteX58" fmla="*/ 2172890 w 4393405"/>
              <a:gd name="connsiteY58" fmla="*/ 108347 h 276225"/>
              <a:gd name="connsiteX59" fmla="*/ 2199083 w 4393405"/>
              <a:gd name="connsiteY59" fmla="*/ 82153 h 276225"/>
              <a:gd name="connsiteX60" fmla="*/ 3949302 w 4393405"/>
              <a:gd name="connsiteY60" fmla="*/ 78581 h 276225"/>
              <a:gd name="connsiteX61" fmla="*/ 3949302 w 4393405"/>
              <a:gd name="connsiteY61" fmla="*/ 229791 h 276225"/>
              <a:gd name="connsiteX62" fmla="*/ 3890961 w 4393405"/>
              <a:gd name="connsiteY62" fmla="*/ 276225 h 276225"/>
              <a:gd name="connsiteX63" fmla="*/ 3850480 w 4393405"/>
              <a:gd name="connsiteY63" fmla="*/ 244078 h 276225"/>
              <a:gd name="connsiteX64" fmla="*/ 3870721 w 4393405"/>
              <a:gd name="connsiteY64" fmla="*/ 221456 h 276225"/>
              <a:gd name="connsiteX65" fmla="*/ 3889771 w 4393405"/>
              <a:gd name="connsiteY65" fmla="*/ 236934 h 276225"/>
              <a:gd name="connsiteX66" fmla="*/ 3871911 w 4393405"/>
              <a:gd name="connsiteY66" fmla="*/ 254794 h 276225"/>
              <a:gd name="connsiteX67" fmla="*/ 3868340 w 4393405"/>
              <a:gd name="connsiteY67" fmla="*/ 254794 h 276225"/>
              <a:gd name="connsiteX68" fmla="*/ 3883818 w 4393405"/>
              <a:gd name="connsiteY68" fmla="*/ 263128 h 276225"/>
              <a:gd name="connsiteX69" fmla="*/ 3905249 w 4393405"/>
              <a:gd name="connsiteY69" fmla="*/ 240506 h 276225"/>
              <a:gd name="connsiteX70" fmla="*/ 3905249 w 4393405"/>
              <a:gd name="connsiteY70" fmla="*/ 110728 h 276225"/>
              <a:gd name="connsiteX71" fmla="*/ 3881436 w 4393405"/>
              <a:gd name="connsiteY71" fmla="*/ 90487 h 276225"/>
              <a:gd name="connsiteX72" fmla="*/ 3881436 w 4393405"/>
              <a:gd name="connsiteY72" fmla="*/ 79772 h 276225"/>
              <a:gd name="connsiteX73" fmla="*/ 3348036 w 4393405"/>
              <a:gd name="connsiteY73" fmla="*/ 78581 h 276225"/>
              <a:gd name="connsiteX74" fmla="*/ 3434952 w 4393405"/>
              <a:gd name="connsiteY74" fmla="*/ 78581 h 276225"/>
              <a:gd name="connsiteX75" fmla="*/ 3434952 w 4393405"/>
              <a:gd name="connsiteY75" fmla="*/ 90487 h 276225"/>
              <a:gd name="connsiteX76" fmla="*/ 3415902 w 4393405"/>
              <a:gd name="connsiteY76" fmla="*/ 100012 h 276225"/>
              <a:gd name="connsiteX77" fmla="*/ 3444477 w 4393405"/>
              <a:gd name="connsiteY77" fmla="*/ 172641 h 276225"/>
              <a:gd name="connsiteX78" fmla="*/ 3471861 w 4393405"/>
              <a:gd name="connsiteY78" fmla="*/ 100012 h 276225"/>
              <a:gd name="connsiteX79" fmla="*/ 3451621 w 4393405"/>
              <a:gd name="connsiteY79" fmla="*/ 90487 h 276225"/>
              <a:gd name="connsiteX80" fmla="*/ 3451621 w 4393405"/>
              <a:gd name="connsiteY80" fmla="*/ 78581 h 276225"/>
              <a:gd name="connsiteX81" fmla="*/ 3511152 w 4393405"/>
              <a:gd name="connsiteY81" fmla="*/ 78581 h 276225"/>
              <a:gd name="connsiteX82" fmla="*/ 3511152 w 4393405"/>
              <a:gd name="connsiteY82" fmla="*/ 90487 h 276225"/>
              <a:gd name="connsiteX83" fmla="*/ 3486149 w 4393405"/>
              <a:gd name="connsiteY83" fmla="*/ 107156 h 276225"/>
              <a:gd name="connsiteX84" fmla="*/ 3434952 w 4393405"/>
              <a:gd name="connsiteY84" fmla="*/ 230981 h 276225"/>
              <a:gd name="connsiteX85" fmla="*/ 3386136 w 4393405"/>
              <a:gd name="connsiteY85" fmla="*/ 273844 h 276225"/>
              <a:gd name="connsiteX86" fmla="*/ 3351608 w 4393405"/>
              <a:gd name="connsiteY86" fmla="*/ 245269 h 276225"/>
              <a:gd name="connsiteX87" fmla="*/ 3375421 w 4393405"/>
              <a:gd name="connsiteY87" fmla="*/ 221456 h 276225"/>
              <a:gd name="connsiteX88" fmla="*/ 3395661 w 4393405"/>
              <a:gd name="connsiteY88" fmla="*/ 240506 h 276225"/>
              <a:gd name="connsiteX89" fmla="*/ 3383755 w 4393405"/>
              <a:gd name="connsiteY89" fmla="*/ 259556 h 276225"/>
              <a:gd name="connsiteX90" fmla="*/ 3389708 w 4393405"/>
              <a:gd name="connsiteY90" fmla="*/ 259556 h 276225"/>
              <a:gd name="connsiteX91" fmla="*/ 3420665 w 4393405"/>
              <a:gd name="connsiteY91" fmla="*/ 226219 h 276225"/>
              <a:gd name="connsiteX92" fmla="*/ 3368277 w 4393405"/>
              <a:gd name="connsiteY92" fmla="*/ 102394 h 276225"/>
              <a:gd name="connsiteX93" fmla="*/ 3348036 w 4393405"/>
              <a:gd name="connsiteY93" fmla="*/ 90487 h 276225"/>
              <a:gd name="connsiteX94" fmla="*/ 2605086 w 4393405"/>
              <a:gd name="connsiteY94" fmla="*/ 78581 h 276225"/>
              <a:gd name="connsiteX95" fmla="*/ 2692002 w 4393405"/>
              <a:gd name="connsiteY95" fmla="*/ 78581 h 276225"/>
              <a:gd name="connsiteX96" fmla="*/ 2692002 w 4393405"/>
              <a:gd name="connsiteY96" fmla="*/ 90487 h 276225"/>
              <a:gd name="connsiteX97" fmla="*/ 2672952 w 4393405"/>
              <a:gd name="connsiteY97" fmla="*/ 100012 h 276225"/>
              <a:gd name="connsiteX98" fmla="*/ 2701527 w 4393405"/>
              <a:gd name="connsiteY98" fmla="*/ 172641 h 276225"/>
              <a:gd name="connsiteX99" fmla="*/ 2728911 w 4393405"/>
              <a:gd name="connsiteY99" fmla="*/ 100012 h 276225"/>
              <a:gd name="connsiteX100" fmla="*/ 2708671 w 4393405"/>
              <a:gd name="connsiteY100" fmla="*/ 90487 h 276225"/>
              <a:gd name="connsiteX101" fmla="*/ 2708671 w 4393405"/>
              <a:gd name="connsiteY101" fmla="*/ 78581 h 276225"/>
              <a:gd name="connsiteX102" fmla="*/ 2768202 w 4393405"/>
              <a:gd name="connsiteY102" fmla="*/ 78581 h 276225"/>
              <a:gd name="connsiteX103" fmla="*/ 2768202 w 4393405"/>
              <a:gd name="connsiteY103" fmla="*/ 90487 h 276225"/>
              <a:gd name="connsiteX104" fmla="*/ 2743199 w 4393405"/>
              <a:gd name="connsiteY104" fmla="*/ 107156 h 276225"/>
              <a:gd name="connsiteX105" fmla="*/ 2692002 w 4393405"/>
              <a:gd name="connsiteY105" fmla="*/ 230981 h 276225"/>
              <a:gd name="connsiteX106" fmla="*/ 2643186 w 4393405"/>
              <a:gd name="connsiteY106" fmla="*/ 273844 h 276225"/>
              <a:gd name="connsiteX107" fmla="*/ 2608658 w 4393405"/>
              <a:gd name="connsiteY107" fmla="*/ 245269 h 276225"/>
              <a:gd name="connsiteX108" fmla="*/ 2632471 w 4393405"/>
              <a:gd name="connsiteY108" fmla="*/ 221456 h 276225"/>
              <a:gd name="connsiteX109" fmla="*/ 2652711 w 4393405"/>
              <a:gd name="connsiteY109" fmla="*/ 240506 h 276225"/>
              <a:gd name="connsiteX110" fmla="*/ 2640805 w 4393405"/>
              <a:gd name="connsiteY110" fmla="*/ 259556 h 276225"/>
              <a:gd name="connsiteX111" fmla="*/ 2646758 w 4393405"/>
              <a:gd name="connsiteY111" fmla="*/ 259556 h 276225"/>
              <a:gd name="connsiteX112" fmla="*/ 2677715 w 4393405"/>
              <a:gd name="connsiteY112" fmla="*/ 226219 h 276225"/>
              <a:gd name="connsiteX113" fmla="*/ 2625327 w 4393405"/>
              <a:gd name="connsiteY113" fmla="*/ 102394 h 276225"/>
              <a:gd name="connsiteX114" fmla="*/ 2605086 w 4393405"/>
              <a:gd name="connsiteY114" fmla="*/ 90487 h 276225"/>
              <a:gd name="connsiteX115" fmla="*/ 2420540 w 4393405"/>
              <a:gd name="connsiteY115" fmla="*/ 78581 h 276225"/>
              <a:gd name="connsiteX116" fmla="*/ 2505074 w 4393405"/>
              <a:gd name="connsiteY116" fmla="*/ 78581 h 276225"/>
              <a:gd name="connsiteX117" fmla="*/ 2505074 w 4393405"/>
              <a:gd name="connsiteY117" fmla="*/ 90487 h 276225"/>
              <a:gd name="connsiteX118" fmla="*/ 2494358 w 4393405"/>
              <a:gd name="connsiteY118" fmla="*/ 95250 h 276225"/>
              <a:gd name="connsiteX119" fmla="*/ 2514599 w 4393405"/>
              <a:gd name="connsiteY119" fmla="*/ 127397 h 276225"/>
              <a:gd name="connsiteX120" fmla="*/ 2536030 w 4393405"/>
              <a:gd name="connsiteY120" fmla="*/ 97631 h 276225"/>
              <a:gd name="connsiteX121" fmla="*/ 2519361 w 4393405"/>
              <a:gd name="connsiteY121" fmla="*/ 90487 h 276225"/>
              <a:gd name="connsiteX122" fmla="*/ 2519361 w 4393405"/>
              <a:gd name="connsiteY122" fmla="*/ 78581 h 276225"/>
              <a:gd name="connsiteX123" fmla="*/ 2587227 w 4393405"/>
              <a:gd name="connsiteY123" fmla="*/ 78581 h 276225"/>
              <a:gd name="connsiteX124" fmla="*/ 2587227 w 4393405"/>
              <a:gd name="connsiteY124" fmla="*/ 90487 h 276225"/>
              <a:gd name="connsiteX125" fmla="*/ 2522933 w 4393405"/>
              <a:gd name="connsiteY125" fmla="*/ 138113 h 276225"/>
              <a:gd name="connsiteX126" fmla="*/ 2565796 w 4393405"/>
              <a:gd name="connsiteY126" fmla="*/ 196453 h 276225"/>
              <a:gd name="connsiteX127" fmla="*/ 2593180 w 4393405"/>
              <a:gd name="connsiteY127" fmla="*/ 209550 h 276225"/>
              <a:gd name="connsiteX128" fmla="*/ 2593180 w 4393405"/>
              <a:gd name="connsiteY128" fmla="*/ 221456 h 276225"/>
              <a:gd name="connsiteX129" fmla="*/ 2505074 w 4393405"/>
              <a:gd name="connsiteY129" fmla="*/ 221456 h 276225"/>
              <a:gd name="connsiteX130" fmla="*/ 2505074 w 4393405"/>
              <a:gd name="connsiteY130" fmla="*/ 209550 h 276225"/>
              <a:gd name="connsiteX131" fmla="*/ 2518171 w 4393405"/>
              <a:gd name="connsiteY131" fmla="*/ 204787 h 276225"/>
              <a:gd name="connsiteX132" fmla="*/ 2506265 w 4393405"/>
              <a:gd name="connsiteY132" fmla="*/ 186928 h 276225"/>
              <a:gd name="connsiteX133" fmla="*/ 2494358 w 4393405"/>
              <a:gd name="connsiteY133" fmla="*/ 170259 h 276225"/>
              <a:gd name="connsiteX134" fmla="*/ 2471736 w 4393405"/>
              <a:gd name="connsiteY134" fmla="*/ 201216 h 276225"/>
              <a:gd name="connsiteX135" fmla="*/ 2489596 w 4393405"/>
              <a:gd name="connsiteY135" fmla="*/ 209550 h 276225"/>
              <a:gd name="connsiteX136" fmla="*/ 2489596 w 4393405"/>
              <a:gd name="connsiteY136" fmla="*/ 221456 h 276225"/>
              <a:gd name="connsiteX137" fmla="*/ 2416968 w 4393405"/>
              <a:gd name="connsiteY137" fmla="*/ 221456 h 276225"/>
              <a:gd name="connsiteX138" fmla="*/ 2416968 w 4393405"/>
              <a:gd name="connsiteY138" fmla="*/ 209550 h 276225"/>
              <a:gd name="connsiteX139" fmla="*/ 2484833 w 4393405"/>
              <a:gd name="connsiteY139" fmla="*/ 158353 h 276225"/>
              <a:gd name="connsiteX140" fmla="*/ 2439590 w 4393405"/>
              <a:gd name="connsiteY140" fmla="*/ 100012 h 276225"/>
              <a:gd name="connsiteX141" fmla="*/ 2420540 w 4393405"/>
              <a:gd name="connsiteY141" fmla="*/ 90487 h 276225"/>
              <a:gd name="connsiteX142" fmla="*/ 4330302 w 4393405"/>
              <a:gd name="connsiteY142" fmla="*/ 75009 h 276225"/>
              <a:gd name="connsiteX143" fmla="*/ 4371974 w 4393405"/>
              <a:gd name="connsiteY143" fmla="*/ 119062 h 276225"/>
              <a:gd name="connsiteX144" fmla="*/ 4371974 w 4393405"/>
              <a:gd name="connsiteY144" fmla="*/ 189309 h 276225"/>
              <a:gd name="connsiteX145" fmla="*/ 4393405 w 4393405"/>
              <a:gd name="connsiteY145" fmla="*/ 209550 h 276225"/>
              <a:gd name="connsiteX146" fmla="*/ 4393405 w 4393405"/>
              <a:gd name="connsiteY146" fmla="*/ 221456 h 276225"/>
              <a:gd name="connsiteX147" fmla="*/ 4327921 w 4393405"/>
              <a:gd name="connsiteY147" fmla="*/ 221456 h 276225"/>
              <a:gd name="connsiteX148" fmla="*/ 4327921 w 4393405"/>
              <a:gd name="connsiteY148" fmla="*/ 108347 h 276225"/>
              <a:gd name="connsiteX149" fmla="*/ 4314824 w 4393405"/>
              <a:gd name="connsiteY149" fmla="*/ 90487 h 276225"/>
              <a:gd name="connsiteX150" fmla="*/ 4285058 w 4393405"/>
              <a:gd name="connsiteY150" fmla="*/ 139303 h 276225"/>
              <a:gd name="connsiteX151" fmla="*/ 4285058 w 4393405"/>
              <a:gd name="connsiteY151" fmla="*/ 189309 h 276225"/>
              <a:gd name="connsiteX152" fmla="*/ 4308871 w 4393405"/>
              <a:gd name="connsiteY152" fmla="*/ 209550 h 276225"/>
              <a:gd name="connsiteX153" fmla="*/ 4308871 w 4393405"/>
              <a:gd name="connsiteY153" fmla="*/ 221456 h 276225"/>
              <a:gd name="connsiteX154" fmla="*/ 4218383 w 4393405"/>
              <a:gd name="connsiteY154" fmla="*/ 221456 h 276225"/>
              <a:gd name="connsiteX155" fmla="*/ 4218383 w 4393405"/>
              <a:gd name="connsiteY155" fmla="*/ 209550 h 276225"/>
              <a:gd name="connsiteX156" fmla="*/ 4241005 w 4393405"/>
              <a:gd name="connsiteY156" fmla="*/ 189309 h 276225"/>
              <a:gd name="connsiteX157" fmla="*/ 4241005 w 4393405"/>
              <a:gd name="connsiteY157" fmla="*/ 110728 h 276225"/>
              <a:gd name="connsiteX158" fmla="*/ 4218383 w 4393405"/>
              <a:gd name="connsiteY158" fmla="*/ 90487 h 276225"/>
              <a:gd name="connsiteX159" fmla="*/ 4218383 w 4393405"/>
              <a:gd name="connsiteY159" fmla="*/ 79772 h 276225"/>
              <a:gd name="connsiteX160" fmla="*/ 4282677 w 4393405"/>
              <a:gd name="connsiteY160" fmla="*/ 78581 h 276225"/>
              <a:gd name="connsiteX161" fmla="*/ 4282677 w 4393405"/>
              <a:gd name="connsiteY161" fmla="*/ 100012 h 276225"/>
              <a:gd name="connsiteX162" fmla="*/ 4330302 w 4393405"/>
              <a:gd name="connsiteY162" fmla="*/ 75009 h 276225"/>
              <a:gd name="connsiteX163" fmla="*/ 4149327 w 4393405"/>
              <a:gd name="connsiteY163" fmla="*/ 75009 h 276225"/>
              <a:gd name="connsiteX164" fmla="*/ 4201715 w 4393405"/>
              <a:gd name="connsiteY164" fmla="*/ 110728 h 276225"/>
              <a:gd name="connsiteX165" fmla="*/ 4177902 w 4393405"/>
              <a:gd name="connsiteY165" fmla="*/ 135731 h 276225"/>
              <a:gd name="connsiteX166" fmla="*/ 4155280 w 4393405"/>
              <a:gd name="connsiteY166" fmla="*/ 114300 h 276225"/>
              <a:gd name="connsiteX167" fmla="*/ 4175521 w 4393405"/>
              <a:gd name="connsiteY167" fmla="*/ 92869 h 276225"/>
              <a:gd name="connsiteX168" fmla="*/ 4155280 w 4393405"/>
              <a:gd name="connsiteY168" fmla="*/ 86916 h 276225"/>
              <a:gd name="connsiteX169" fmla="*/ 4118371 w 4393405"/>
              <a:gd name="connsiteY169" fmla="*/ 148828 h 276225"/>
              <a:gd name="connsiteX170" fmla="*/ 4156471 w 4393405"/>
              <a:gd name="connsiteY170" fmla="*/ 210741 h 276225"/>
              <a:gd name="connsiteX171" fmla="*/ 4194571 w 4393405"/>
              <a:gd name="connsiteY171" fmla="*/ 184547 h 276225"/>
              <a:gd name="connsiteX172" fmla="*/ 4202905 w 4393405"/>
              <a:gd name="connsiteY172" fmla="*/ 191691 h 276225"/>
              <a:gd name="connsiteX173" fmla="*/ 4145755 w 4393405"/>
              <a:gd name="connsiteY173" fmla="*/ 222647 h 276225"/>
              <a:gd name="connsiteX174" fmla="*/ 4069555 w 4393405"/>
              <a:gd name="connsiteY174" fmla="*/ 150019 h 276225"/>
              <a:gd name="connsiteX175" fmla="*/ 4149327 w 4393405"/>
              <a:gd name="connsiteY175" fmla="*/ 75009 h 276225"/>
              <a:gd name="connsiteX176" fmla="*/ 3796902 w 4393405"/>
              <a:gd name="connsiteY176" fmla="*/ 75009 h 276225"/>
              <a:gd name="connsiteX177" fmla="*/ 3838574 w 4393405"/>
              <a:gd name="connsiteY177" fmla="*/ 119062 h 276225"/>
              <a:gd name="connsiteX178" fmla="*/ 3838574 w 4393405"/>
              <a:gd name="connsiteY178" fmla="*/ 189309 h 276225"/>
              <a:gd name="connsiteX179" fmla="*/ 3860005 w 4393405"/>
              <a:gd name="connsiteY179" fmla="*/ 209550 h 276225"/>
              <a:gd name="connsiteX180" fmla="*/ 3860005 w 4393405"/>
              <a:gd name="connsiteY180" fmla="*/ 221456 h 276225"/>
              <a:gd name="connsiteX181" fmla="*/ 3794521 w 4393405"/>
              <a:gd name="connsiteY181" fmla="*/ 221456 h 276225"/>
              <a:gd name="connsiteX182" fmla="*/ 3794521 w 4393405"/>
              <a:gd name="connsiteY182" fmla="*/ 108347 h 276225"/>
              <a:gd name="connsiteX183" fmla="*/ 3781424 w 4393405"/>
              <a:gd name="connsiteY183" fmla="*/ 90487 h 276225"/>
              <a:gd name="connsiteX184" fmla="*/ 3751658 w 4393405"/>
              <a:gd name="connsiteY184" fmla="*/ 139303 h 276225"/>
              <a:gd name="connsiteX185" fmla="*/ 3751658 w 4393405"/>
              <a:gd name="connsiteY185" fmla="*/ 189309 h 276225"/>
              <a:gd name="connsiteX186" fmla="*/ 3775471 w 4393405"/>
              <a:gd name="connsiteY186" fmla="*/ 209550 h 276225"/>
              <a:gd name="connsiteX187" fmla="*/ 3775471 w 4393405"/>
              <a:gd name="connsiteY187" fmla="*/ 221456 h 276225"/>
              <a:gd name="connsiteX188" fmla="*/ 3684983 w 4393405"/>
              <a:gd name="connsiteY188" fmla="*/ 221456 h 276225"/>
              <a:gd name="connsiteX189" fmla="*/ 3684983 w 4393405"/>
              <a:gd name="connsiteY189" fmla="*/ 209550 h 276225"/>
              <a:gd name="connsiteX190" fmla="*/ 3707605 w 4393405"/>
              <a:gd name="connsiteY190" fmla="*/ 189309 h 276225"/>
              <a:gd name="connsiteX191" fmla="*/ 3707605 w 4393405"/>
              <a:gd name="connsiteY191" fmla="*/ 110728 h 276225"/>
              <a:gd name="connsiteX192" fmla="*/ 3684983 w 4393405"/>
              <a:gd name="connsiteY192" fmla="*/ 90487 h 276225"/>
              <a:gd name="connsiteX193" fmla="*/ 3684983 w 4393405"/>
              <a:gd name="connsiteY193" fmla="*/ 79772 h 276225"/>
              <a:gd name="connsiteX194" fmla="*/ 3749277 w 4393405"/>
              <a:gd name="connsiteY194" fmla="*/ 78581 h 276225"/>
              <a:gd name="connsiteX195" fmla="*/ 3749277 w 4393405"/>
              <a:gd name="connsiteY195" fmla="*/ 100012 h 276225"/>
              <a:gd name="connsiteX196" fmla="*/ 3796902 w 4393405"/>
              <a:gd name="connsiteY196" fmla="*/ 75009 h 276225"/>
              <a:gd name="connsiteX197" fmla="*/ 3588544 w 4393405"/>
              <a:gd name="connsiteY197" fmla="*/ 75009 h 276225"/>
              <a:gd name="connsiteX198" fmla="*/ 3645694 w 4393405"/>
              <a:gd name="connsiteY198" fmla="*/ 116681 h 276225"/>
              <a:gd name="connsiteX199" fmla="*/ 3645694 w 4393405"/>
              <a:gd name="connsiteY199" fmla="*/ 186928 h 276225"/>
              <a:gd name="connsiteX200" fmla="*/ 3655219 w 4393405"/>
              <a:gd name="connsiteY200" fmla="*/ 204787 h 276225"/>
              <a:gd name="connsiteX201" fmla="*/ 3665934 w 4393405"/>
              <a:gd name="connsiteY201" fmla="*/ 183356 h 276225"/>
              <a:gd name="connsiteX202" fmla="*/ 3676650 w 4393405"/>
              <a:gd name="connsiteY202" fmla="*/ 183356 h 276225"/>
              <a:gd name="connsiteX203" fmla="*/ 3676650 w 4393405"/>
              <a:gd name="connsiteY203" fmla="*/ 189309 h 276225"/>
              <a:gd name="connsiteX204" fmla="*/ 3638550 w 4393405"/>
              <a:gd name="connsiteY204" fmla="*/ 222647 h 276225"/>
              <a:gd name="connsiteX205" fmla="*/ 3606403 w 4393405"/>
              <a:gd name="connsiteY205" fmla="*/ 204787 h 276225"/>
              <a:gd name="connsiteX206" fmla="*/ 3562350 w 4393405"/>
              <a:gd name="connsiteY206" fmla="*/ 222647 h 276225"/>
              <a:gd name="connsiteX207" fmla="*/ 3514725 w 4393405"/>
              <a:gd name="connsiteY207" fmla="*/ 189309 h 276225"/>
              <a:gd name="connsiteX208" fmla="*/ 3590925 w 4393405"/>
              <a:gd name="connsiteY208" fmla="*/ 133350 h 276225"/>
              <a:gd name="connsiteX209" fmla="*/ 3600450 w 4393405"/>
              <a:gd name="connsiteY209" fmla="*/ 130969 h 276225"/>
              <a:gd name="connsiteX210" fmla="*/ 3600450 w 4393405"/>
              <a:gd name="connsiteY210" fmla="*/ 114300 h 276225"/>
              <a:gd name="connsiteX211" fmla="*/ 3573066 w 4393405"/>
              <a:gd name="connsiteY211" fmla="*/ 88106 h 276225"/>
              <a:gd name="connsiteX212" fmla="*/ 3552825 w 4393405"/>
              <a:gd name="connsiteY212" fmla="*/ 92869 h 276225"/>
              <a:gd name="connsiteX213" fmla="*/ 3552825 w 4393405"/>
              <a:gd name="connsiteY213" fmla="*/ 94059 h 276225"/>
              <a:gd name="connsiteX214" fmla="*/ 3569494 w 4393405"/>
              <a:gd name="connsiteY214" fmla="*/ 114300 h 276225"/>
              <a:gd name="connsiteX215" fmla="*/ 3548062 w 4393405"/>
              <a:gd name="connsiteY215" fmla="*/ 134541 h 276225"/>
              <a:gd name="connsiteX216" fmla="*/ 3525441 w 4393405"/>
              <a:gd name="connsiteY216" fmla="*/ 111919 h 276225"/>
              <a:gd name="connsiteX217" fmla="*/ 3588544 w 4393405"/>
              <a:gd name="connsiteY217" fmla="*/ 75009 h 276225"/>
              <a:gd name="connsiteX218" fmla="*/ 3052762 w 4393405"/>
              <a:gd name="connsiteY218" fmla="*/ 75009 h 276225"/>
              <a:gd name="connsiteX219" fmla="*/ 3117056 w 4393405"/>
              <a:gd name="connsiteY219" fmla="*/ 150019 h 276225"/>
              <a:gd name="connsiteX220" fmla="*/ 3049191 w 4393405"/>
              <a:gd name="connsiteY220" fmla="*/ 222647 h 276225"/>
              <a:gd name="connsiteX221" fmla="*/ 3017044 w 4393405"/>
              <a:gd name="connsiteY221" fmla="*/ 209550 h 276225"/>
              <a:gd name="connsiteX222" fmla="*/ 3017044 w 4393405"/>
              <a:gd name="connsiteY222" fmla="*/ 239316 h 276225"/>
              <a:gd name="connsiteX223" fmla="*/ 3045619 w 4393405"/>
              <a:gd name="connsiteY223" fmla="*/ 259556 h 276225"/>
              <a:gd name="connsiteX224" fmla="*/ 3045619 w 4393405"/>
              <a:gd name="connsiteY224" fmla="*/ 272653 h 276225"/>
              <a:gd name="connsiteX225" fmla="*/ 2946797 w 4393405"/>
              <a:gd name="connsiteY225" fmla="*/ 272653 h 276225"/>
              <a:gd name="connsiteX226" fmla="*/ 2946797 w 4393405"/>
              <a:gd name="connsiteY226" fmla="*/ 259556 h 276225"/>
              <a:gd name="connsiteX227" fmla="*/ 2972991 w 4393405"/>
              <a:gd name="connsiteY227" fmla="*/ 239316 h 276225"/>
              <a:gd name="connsiteX228" fmla="*/ 2972991 w 4393405"/>
              <a:gd name="connsiteY228" fmla="*/ 110728 h 276225"/>
              <a:gd name="connsiteX229" fmla="*/ 2950369 w 4393405"/>
              <a:gd name="connsiteY229" fmla="*/ 90487 h 276225"/>
              <a:gd name="connsiteX230" fmla="*/ 2950369 w 4393405"/>
              <a:gd name="connsiteY230" fmla="*/ 79772 h 276225"/>
              <a:gd name="connsiteX231" fmla="*/ 3015853 w 4393405"/>
              <a:gd name="connsiteY231" fmla="*/ 78581 h 276225"/>
              <a:gd name="connsiteX232" fmla="*/ 3015853 w 4393405"/>
              <a:gd name="connsiteY232" fmla="*/ 95250 h 276225"/>
              <a:gd name="connsiteX233" fmla="*/ 3052762 w 4393405"/>
              <a:gd name="connsiteY233" fmla="*/ 75009 h 276225"/>
              <a:gd name="connsiteX234" fmla="*/ 2871787 w 4393405"/>
              <a:gd name="connsiteY234" fmla="*/ 75009 h 276225"/>
              <a:gd name="connsiteX235" fmla="*/ 2936081 w 4393405"/>
              <a:gd name="connsiteY235" fmla="*/ 150019 h 276225"/>
              <a:gd name="connsiteX236" fmla="*/ 2868216 w 4393405"/>
              <a:gd name="connsiteY236" fmla="*/ 222647 h 276225"/>
              <a:gd name="connsiteX237" fmla="*/ 2836069 w 4393405"/>
              <a:gd name="connsiteY237" fmla="*/ 209550 h 276225"/>
              <a:gd name="connsiteX238" fmla="*/ 2836069 w 4393405"/>
              <a:gd name="connsiteY238" fmla="*/ 239316 h 276225"/>
              <a:gd name="connsiteX239" fmla="*/ 2864644 w 4393405"/>
              <a:gd name="connsiteY239" fmla="*/ 259556 h 276225"/>
              <a:gd name="connsiteX240" fmla="*/ 2864644 w 4393405"/>
              <a:gd name="connsiteY240" fmla="*/ 272653 h 276225"/>
              <a:gd name="connsiteX241" fmla="*/ 2765822 w 4393405"/>
              <a:gd name="connsiteY241" fmla="*/ 272653 h 276225"/>
              <a:gd name="connsiteX242" fmla="*/ 2765822 w 4393405"/>
              <a:gd name="connsiteY242" fmla="*/ 259556 h 276225"/>
              <a:gd name="connsiteX243" fmla="*/ 2792016 w 4393405"/>
              <a:gd name="connsiteY243" fmla="*/ 239316 h 276225"/>
              <a:gd name="connsiteX244" fmla="*/ 2792016 w 4393405"/>
              <a:gd name="connsiteY244" fmla="*/ 110728 h 276225"/>
              <a:gd name="connsiteX245" fmla="*/ 2769394 w 4393405"/>
              <a:gd name="connsiteY245" fmla="*/ 90487 h 276225"/>
              <a:gd name="connsiteX246" fmla="*/ 2769394 w 4393405"/>
              <a:gd name="connsiteY246" fmla="*/ 79772 h 276225"/>
              <a:gd name="connsiteX247" fmla="*/ 2834878 w 4393405"/>
              <a:gd name="connsiteY247" fmla="*/ 78581 h 276225"/>
              <a:gd name="connsiteX248" fmla="*/ 2834878 w 4393405"/>
              <a:gd name="connsiteY248" fmla="*/ 95250 h 276225"/>
              <a:gd name="connsiteX249" fmla="*/ 2871787 w 4393405"/>
              <a:gd name="connsiteY249" fmla="*/ 75009 h 276225"/>
              <a:gd name="connsiteX250" fmla="*/ 2081212 w 4393405"/>
              <a:gd name="connsiteY250" fmla="*/ 75009 h 276225"/>
              <a:gd name="connsiteX251" fmla="*/ 2145506 w 4393405"/>
              <a:gd name="connsiteY251" fmla="*/ 150019 h 276225"/>
              <a:gd name="connsiteX252" fmla="*/ 2077641 w 4393405"/>
              <a:gd name="connsiteY252" fmla="*/ 222647 h 276225"/>
              <a:gd name="connsiteX253" fmla="*/ 2045494 w 4393405"/>
              <a:gd name="connsiteY253" fmla="*/ 209550 h 276225"/>
              <a:gd name="connsiteX254" fmla="*/ 2045494 w 4393405"/>
              <a:gd name="connsiteY254" fmla="*/ 239316 h 276225"/>
              <a:gd name="connsiteX255" fmla="*/ 2074069 w 4393405"/>
              <a:gd name="connsiteY255" fmla="*/ 259556 h 276225"/>
              <a:gd name="connsiteX256" fmla="*/ 2074069 w 4393405"/>
              <a:gd name="connsiteY256" fmla="*/ 272653 h 276225"/>
              <a:gd name="connsiteX257" fmla="*/ 1975247 w 4393405"/>
              <a:gd name="connsiteY257" fmla="*/ 272653 h 276225"/>
              <a:gd name="connsiteX258" fmla="*/ 1975247 w 4393405"/>
              <a:gd name="connsiteY258" fmla="*/ 259556 h 276225"/>
              <a:gd name="connsiteX259" fmla="*/ 2001441 w 4393405"/>
              <a:gd name="connsiteY259" fmla="*/ 239316 h 276225"/>
              <a:gd name="connsiteX260" fmla="*/ 2001441 w 4393405"/>
              <a:gd name="connsiteY260" fmla="*/ 110728 h 276225"/>
              <a:gd name="connsiteX261" fmla="*/ 1978819 w 4393405"/>
              <a:gd name="connsiteY261" fmla="*/ 90487 h 276225"/>
              <a:gd name="connsiteX262" fmla="*/ 1978819 w 4393405"/>
              <a:gd name="connsiteY262" fmla="*/ 79772 h 276225"/>
              <a:gd name="connsiteX263" fmla="*/ 2044303 w 4393405"/>
              <a:gd name="connsiteY263" fmla="*/ 78581 h 276225"/>
              <a:gd name="connsiteX264" fmla="*/ 2044303 w 4393405"/>
              <a:gd name="connsiteY264" fmla="*/ 95250 h 276225"/>
              <a:gd name="connsiteX265" fmla="*/ 2081212 w 4393405"/>
              <a:gd name="connsiteY265" fmla="*/ 75009 h 276225"/>
              <a:gd name="connsiteX266" fmla="*/ 517922 w 4393405"/>
              <a:gd name="connsiteY266" fmla="*/ 67866 h 276225"/>
              <a:gd name="connsiteX267" fmla="*/ 517922 w 4393405"/>
              <a:gd name="connsiteY267" fmla="*/ 91678 h 276225"/>
              <a:gd name="connsiteX268" fmla="*/ 535781 w 4393405"/>
              <a:gd name="connsiteY268" fmla="*/ 91678 h 276225"/>
              <a:gd name="connsiteX269" fmla="*/ 535781 w 4393405"/>
              <a:gd name="connsiteY269" fmla="*/ 67866 h 276225"/>
              <a:gd name="connsiteX270" fmla="*/ 448865 w 4393405"/>
              <a:gd name="connsiteY270" fmla="*/ 67866 h 276225"/>
              <a:gd name="connsiteX271" fmla="*/ 448865 w 4393405"/>
              <a:gd name="connsiteY271" fmla="*/ 91678 h 276225"/>
              <a:gd name="connsiteX272" fmla="*/ 465534 w 4393405"/>
              <a:gd name="connsiteY272" fmla="*/ 91678 h 276225"/>
              <a:gd name="connsiteX273" fmla="*/ 465534 w 4393405"/>
              <a:gd name="connsiteY273" fmla="*/ 67866 h 276225"/>
              <a:gd name="connsiteX274" fmla="*/ 305990 w 4393405"/>
              <a:gd name="connsiteY274" fmla="*/ 45244 h 276225"/>
              <a:gd name="connsiteX275" fmla="*/ 397668 w 4393405"/>
              <a:gd name="connsiteY275" fmla="*/ 45244 h 276225"/>
              <a:gd name="connsiteX276" fmla="*/ 397668 w 4393405"/>
              <a:gd name="connsiteY276" fmla="*/ 67866 h 276225"/>
              <a:gd name="connsiteX277" fmla="*/ 373856 w 4393405"/>
              <a:gd name="connsiteY277" fmla="*/ 67866 h 276225"/>
              <a:gd name="connsiteX278" fmla="*/ 373856 w 4393405"/>
              <a:gd name="connsiteY278" fmla="*/ 91678 h 276225"/>
              <a:gd name="connsiteX279" fmla="*/ 397668 w 4393405"/>
              <a:gd name="connsiteY279" fmla="*/ 91678 h 276225"/>
              <a:gd name="connsiteX280" fmla="*/ 397668 w 4393405"/>
              <a:gd name="connsiteY280" fmla="*/ 114300 h 276225"/>
              <a:gd name="connsiteX281" fmla="*/ 373856 w 4393405"/>
              <a:gd name="connsiteY281" fmla="*/ 114300 h 276225"/>
              <a:gd name="connsiteX282" fmla="*/ 373856 w 4393405"/>
              <a:gd name="connsiteY282" fmla="*/ 194072 h 276225"/>
              <a:gd name="connsiteX283" fmla="*/ 385762 w 4393405"/>
              <a:gd name="connsiteY283" fmla="*/ 205978 h 276225"/>
              <a:gd name="connsiteX284" fmla="*/ 397668 w 4393405"/>
              <a:gd name="connsiteY284" fmla="*/ 205978 h 276225"/>
              <a:gd name="connsiteX285" fmla="*/ 397668 w 4393405"/>
              <a:gd name="connsiteY285" fmla="*/ 226219 h 276225"/>
              <a:gd name="connsiteX286" fmla="*/ 339328 w 4393405"/>
              <a:gd name="connsiteY286" fmla="*/ 226219 h 276225"/>
              <a:gd name="connsiteX287" fmla="*/ 316706 w 4393405"/>
              <a:gd name="connsiteY287" fmla="*/ 205978 h 276225"/>
              <a:gd name="connsiteX288" fmla="*/ 316706 w 4393405"/>
              <a:gd name="connsiteY288" fmla="*/ 114300 h 276225"/>
              <a:gd name="connsiteX289" fmla="*/ 305990 w 4393405"/>
              <a:gd name="connsiteY289" fmla="*/ 114300 h 276225"/>
              <a:gd name="connsiteX290" fmla="*/ 305990 w 4393405"/>
              <a:gd name="connsiteY290" fmla="*/ 91678 h 276225"/>
              <a:gd name="connsiteX291" fmla="*/ 316706 w 4393405"/>
              <a:gd name="connsiteY291" fmla="*/ 91678 h 276225"/>
              <a:gd name="connsiteX292" fmla="*/ 316706 w 4393405"/>
              <a:gd name="connsiteY292" fmla="*/ 67866 h 276225"/>
              <a:gd name="connsiteX293" fmla="*/ 305990 w 4393405"/>
              <a:gd name="connsiteY293" fmla="*/ 67866 h 276225"/>
              <a:gd name="connsiteX294" fmla="*/ 113109 w 4393405"/>
              <a:gd name="connsiteY294" fmla="*/ 45244 h 276225"/>
              <a:gd name="connsiteX295" fmla="*/ 175022 w 4393405"/>
              <a:gd name="connsiteY295" fmla="*/ 45244 h 276225"/>
              <a:gd name="connsiteX296" fmla="*/ 175022 w 4393405"/>
              <a:gd name="connsiteY296" fmla="*/ 57150 h 276225"/>
              <a:gd name="connsiteX297" fmla="*/ 275034 w 4393405"/>
              <a:gd name="connsiteY297" fmla="*/ 57150 h 276225"/>
              <a:gd name="connsiteX298" fmla="*/ 275034 w 4393405"/>
              <a:gd name="connsiteY298" fmla="*/ 79772 h 276225"/>
              <a:gd name="connsiteX299" fmla="*/ 175022 w 4393405"/>
              <a:gd name="connsiteY299" fmla="*/ 79772 h 276225"/>
              <a:gd name="connsiteX300" fmla="*/ 175022 w 4393405"/>
              <a:gd name="connsiteY300" fmla="*/ 96441 h 276225"/>
              <a:gd name="connsiteX301" fmla="*/ 275034 w 4393405"/>
              <a:gd name="connsiteY301" fmla="*/ 96441 h 276225"/>
              <a:gd name="connsiteX302" fmla="*/ 275034 w 4393405"/>
              <a:gd name="connsiteY302" fmla="*/ 205978 h 276225"/>
              <a:gd name="connsiteX303" fmla="*/ 251222 w 4393405"/>
              <a:gd name="connsiteY303" fmla="*/ 226219 h 276225"/>
              <a:gd name="connsiteX304" fmla="*/ 69056 w 4393405"/>
              <a:gd name="connsiteY304" fmla="*/ 226219 h 276225"/>
              <a:gd name="connsiteX305" fmla="*/ 69056 w 4393405"/>
              <a:gd name="connsiteY305" fmla="*/ 96441 h 276225"/>
              <a:gd name="connsiteX306" fmla="*/ 113109 w 4393405"/>
              <a:gd name="connsiteY306" fmla="*/ 96441 h 276225"/>
              <a:gd name="connsiteX307" fmla="*/ 3187302 w 4393405"/>
              <a:gd name="connsiteY307" fmla="*/ 30956 h 276225"/>
              <a:gd name="connsiteX308" fmla="*/ 3200399 w 4393405"/>
              <a:gd name="connsiteY308" fmla="*/ 30956 h 276225"/>
              <a:gd name="connsiteX309" fmla="*/ 3200399 w 4393405"/>
              <a:gd name="connsiteY309" fmla="*/ 78581 h 276225"/>
              <a:gd name="connsiteX310" fmla="*/ 3249215 w 4393405"/>
              <a:gd name="connsiteY310" fmla="*/ 78581 h 276225"/>
              <a:gd name="connsiteX311" fmla="*/ 3249215 w 4393405"/>
              <a:gd name="connsiteY311" fmla="*/ 91678 h 276225"/>
              <a:gd name="connsiteX312" fmla="*/ 3200399 w 4393405"/>
              <a:gd name="connsiteY312" fmla="*/ 91678 h 276225"/>
              <a:gd name="connsiteX313" fmla="*/ 3200399 w 4393405"/>
              <a:gd name="connsiteY313" fmla="*/ 184547 h 276225"/>
              <a:gd name="connsiteX314" fmla="*/ 3218258 w 4393405"/>
              <a:gd name="connsiteY314" fmla="*/ 209550 h 276225"/>
              <a:gd name="connsiteX315" fmla="*/ 3238499 w 4393405"/>
              <a:gd name="connsiteY315" fmla="*/ 172641 h 276225"/>
              <a:gd name="connsiteX316" fmla="*/ 3252786 w 4393405"/>
              <a:gd name="connsiteY316" fmla="*/ 172641 h 276225"/>
              <a:gd name="connsiteX317" fmla="*/ 3202780 w 4393405"/>
              <a:gd name="connsiteY317" fmla="*/ 222647 h 276225"/>
              <a:gd name="connsiteX318" fmla="*/ 3156346 w 4393405"/>
              <a:gd name="connsiteY318" fmla="*/ 184547 h 276225"/>
              <a:gd name="connsiteX319" fmla="*/ 3156346 w 4393405"/>
              <a:gd name="connsiteY319" fmla="*/ 91678 h 276225"/>
              <a:gd name="connsiteX320" fmla="*/ 3131343 w 4393405"/>
              <a:gd name="connsiteY320" fmla="*/ 91678 h 276225"/>
              <a:gd name="connsiteX321" fmla="*/ 3131343 w 4393405"/>
              <a:gd name="connsiteY321" fmla="*/ 80962 h 276225"/>
              <a:gd name="connsiteX322" fmla="*/ 3187302 w 4393405"/>
              <a:gd name="connsiteY322" fmla="*/ 30956 h 276225"/>
              <a:gd name="connsiteX323" fmla="*/ 1901427 w 4393405"/>
              <a:gd name="connsiteY323" fmla="*/ 30956 h 276225"/>
              <a:gd name="connsiteX324" fmla="*/ 1914524 w 4393405"/>
              <a:gd name="connsiteY324" fmla="*/ 30956 h 276225"/>
              <a:gd name="connsiteX325" fmla="*/ 1914524 w 4393405"/>
              <a:gd name="connsiteY325" fmla="*/ 78581 h 276225"/>
              <a:gd name="connsiteX326" fmla="*/ 1963340 w 4393405"/>
              <a:gd name="connsiteY326" fmla="*/ 78581 h 276225"/>
              <a:gd name="connsiteX327" fmla="*/ 1963340 w 4393405"/>
              <a:gd name="connsiteY327" fmla="*/ 91678 h 276225"/>
              <a:gd name="connsiteX328" fmla="*/ 1914524 w 4393405"/>
              <a:gd name="connsiteY328" fmla="*/ 91678 h 276225"/>
              <a:gd name="connsiteX329" fmla="*/ 1914524 w 4393405"/>
              <a:gd name="connsiteY329" fmla="*/ 184547 h 276225"/>
              <a:gd name="connsiteX330" fmla="*/ 1932383 w 4393405"/>
              <a:gd name="connsiteY330" fmla="*/ 209550 h 276225"/>
              <a:gd name="connsiteX331" fmla="*/ 1952624 w 4393405"/>
              <a:gd name="connsiteY331" fmla="*/ 172641 h 276225"/>
              <a:gd name="connsiteX332" fmla="*/ 1966911 w 4393405"/>
              <a:gd name="connsiteY332" fmla="*/ 172641 h 276225"/>
              <a:gd name="connsiteX333" fmla="*/ 1916905 w 4393405"/>
              <a:gd name="connsiteY333" fmla="*/ 222647 h 276225"/>
              <a:gd name="connsiteX334" fmla="*/ 1870471 w 4393405"/>
              <a:gd name="connsiteY334" fmla="*/ 184547 h 276225"/>
              <a:gd name="connsiteX335" fmla="*/ 1870471 w 4393405"/>
              <a:gd name="connsiteY335" fmla="*/ 91678 h 276225"/>
              <a:gd name="connsiteX336" fmla="*/ 1845468 w 4393405"/>
              <a:gd name="connsiteY336" fmla="*/ 91678 h 276225"/>
              <a:gd name="connsiteX337" fmla="*/ 1845468 w 4393405"/>
              <a:gd name="connsiteY337" fmla="*/ 80962 h 276225"/>
              <a:gd name="connsiteX338" fmla="*/ 1901427 w 4393405"/>
              <a:gd name="connsiteY338" fmla="*/ 30956 h 276225"/>
              <a:gd name="connsiteX339" fmla="*/ 1768077 w 4393405"/>
              <a:gd name="connsiteY339" fmla="*/ 30956 h 276225"/>
              <a:gd name="connsiteX340" fmla="*/ 1781174 w 4393405"/>
              <a:gd name="connsiteY340" fmla="*/ 30956 h 276225"/>
              <a:gd name="connsiteX341" fmla="*/ 1781174 w 4393405"/>
              <a:gd name="connsiteY341" fmla="*/ 78581 h 276225"/>
              <a:gd name="connsiteX342" fmla="*/ 1829990 w 4393405"/>
              <a:gd name="connsiteY342" fmla="*/ 78581 h 276225"/>
              <a:gd name="connsiteX343" fmla="*/ 1829990 w 4393405"/>
              <a:gd name="connsiteY343" fmla="*/ 91678 h 276225"/>
              <a:gd name="connsiteX344" fmla="*/ 1781174 w 4393405"/>
              <a:gd name="connsiteY344" fmla="*/ 91678 h 276225"/>
              <a:gd name="connsiteX345" fmla="*/ 1781174 w 4393405"/>
              <a:gd name="connsiteY345" fmla="*/ 184547 h 276225"/>
              <a:gd name="connsiteX346" fmla="*/ 1799033 w 4393405"/>
              <a:gd name="connsiteY346" fmla="*/ 209550 h 276225"/>
              <a:gd name="connsiteX347" fmla="*/ 1819274 w 4393405"/>
              <a:gd name="connsiteY347" fmla="*/ 172641 h 276225"/>
              <a:gd name="connsiteX348" fmla="*/ 1833561 w 4393405"/>
              <a:gd name="connsiteY348" fmla="*/ 172641 h 276225"/>
              <a:gd name="connsiteX349" fmla="*/ 1783555 w 4393405"/>
              <a:gd name="connsiteY349" fmla="*/ 222647 h 276225"/>
              <a:gd name="connsiteX350" fmla="*/ 1737121 w 4393405"/>
              <a:gd name="connsiteY350" fmla="*/ 184547 h 276225"/>
              <a:gd name="connsiteX351" fmla="*/ 1737121 w 4393405"/>
              <a:gd name="connsiteY351" fmla="*/ 91678 h 276225"/>
              <a:gd name="connsiteX352" fmla="*/ 1712118 w 4393405"/>
              <a:gd name="connsiteY352" fmla="*/ 91678 h 276225"/>
              <a:gd name="connsiteX353" fmla="*/ 1712118 w 4393405"/>
              <a:gd name="connsiteY353" fmla="*/ 80962 h 276225"/>
              <a:gd name="connsiteX354" fmla="*/ 1768077 w 4393405"/>
              <a:gd name="connsiteY354" fmla="*/ 30956 h 276225"/>
              <a:gd name="connsiteX355" fmla="*/ 1597819 w 4393405"/>
              <a:gd name="connsiteY355" fmla="*/ 13097 h 276225"/>
              <a:gd name="connsiteX356" fmla="*/ 1597819 w 4393405"/>
              <a:gd name="connsiteY356" fmla="*/ 94059 h 276225"/>
              <a:gd name="connsiteX357" fmla="*/ 1635919 w 4393405"/>
              <a:gd name="connsiteY357" fmla="*/ 75009 h 276225"/>
              <a:gd name="connsiteX358" fmla="*/ 1681162 w 4393405"/>
              <a:gd name="connsiteY358" fmla="*/ 117872 h 276225"/>
              <a:gd name="connsiteX359" fmla="*/ 1681162 w 4393405"/>
              <a:gd name="connsiteY359" fmla="*/ 189309 h 276225"/>
              <a:gd name="connsiteX360" fmla="*/ 1701403 w 4393405"/>
              <a:gd name="connsiteY360" fmla="*/ 209550 h 276225"/>
              <a:gd name="connsiteX361" fmla="*/ 1701403 w 4393405"/>
              <a:gd name="connsiteY361" fmla="*/ 221456 h 276225"/>
              <a:gd name="connsiteX362" fmla="*/ 1635919 w 4393405"/>
              <a:gd name="connsiteY362" fmla="*/ 221456 h 276225"/>
              <a:gd name="connsiteX363" fmla="*/ 1635919 w 4393405"/>
              <a:gd name="connsiteY363" fmla="*/ 110728 h 276225"/>
              <a:gd name="connsiteX364" fmla="*/ 1622822 w 4393405"/>
              <a:gd name="connsiteY364" fmla="*/ 90487 h 276225"/>
              <a:gd name="connsiteX365" fmla="*/ 1597819 w 4393405"/>
              <a:gd name="connsiteY365" fmla="*/ 136922 h 276225"/>
              <a:gd name="connsiteX366" fmla="*/ 1597819 w 4393405"/>
              <a:gd name="connsiteY366" fmla="*/ 189309 h 276225"/>
              <a:gd name="connsiteX367" fmla="*/ 1618059 w 4393405"/>
              <a:gd name="connsiteY367" fmla="*/ 209550 h 276225"/>
              <a:gd name="connsiteX368" fmla="*/ 1618059 w 4393405"/>
              <a:gd name="connsiteY368" fmla="*/ 221456 h 276225"/>
              <a:gd name="connsiteX369" fmla="*/ 1528762 w 4393405"/>
              <a:gd name="connsiteY369" fmla="*/ 221456 h 276225"/>
              <a:gd name="connsiteX370" fmla="*/ 1528762 w 4393405"/>
              <a:gd name="connsiteY370" fmla="*/ 209550 h 276225"/>
              <a:gd name="connsiteX371" fmla="*/ 1553766 w 4393405"/>
              <a:gd name="connsiteY371" fmla="*/ 189309 h 276225"/>
              <a:gd name="connsiteX372" fmla="*/ 1553766 w 4393405"/>
              <a:gd name="connsiteY372" fmla="*/ 41672 h 276225"/>
              <a:gd name="connsiteX373" fmla="*/ 1531144 w 4393405"/>
              <a:gd name="connsiteY373" fmla="*/ 26194 h 276225"/>
              <a:gd name="connsiteX374" fmla="*/ 1531144 w 4393405"/>
              <a:gd name="connsiteY374" fmla="*/ 14287 h 276225"/>
              <a:gd name="connsiteX375" fmla="*/ 3924299 w 4393405"/>
              <a:gd name="connsiteY375" fmla="*/ 8334 h 276225"/>
              <a:gd name="connsiteX376" fmla="*/ 3949302 w 4393405"/>
              <a:gd name="connsiteY376" fmla="*/ 33337 h 276225"/>
              <a:gd name="connsiteX377" fmla="*/ 3924299 w 4393405"/>
              <a:gd name="connsiteY377" fmla="*/ 58341 h 276225"/>
              <a:gd name="connsiteX378" fmla="*/ 3899296 w 4393405"/>
              <a:gd name="connsiteY378" fmla="*/ 33337 h 276225"/>
              <a:gd name="connsiteX379" fmla="*/ 3924299 w 4393405"/>
              <a:gd name="connsiteY379" fmla="*/ 8334 h 276225"/>
              <a:gd name="connsiteX380" fmla="*/ 2393155 w 4393405"/>
              <a:gd name="connsiteY380" fmla="*/ 8334 h 276225"/>
              <a:gd name="connsiteX381" fmla="*/ 2426493 w 4393405"/>
              <a:gd name="connsiteY381" fmla="*/ 8334 h 276225"/>
              <a:gd name="connsiteX382" fmla="*/ 2344340 w 4393405"/>
              <a:gd name="connsiteY382" fmla="*/ 222647 h 276225"/>
              <a:gd name="connsiteX383" fmla="*/ 2313383 w 4393405"/>
              <a:gd name="connsiteY383" fmla="*/ 222647 h 276225"/>
              <a:gd name="connsiteX384" fmla="*/ 2307430 w 4393405"/>
              <a:gd name="connsiteY384" fmla="*/ 8334 h 276225"/>
              <a:gd name="connsiteX385" fmla="*/ 2340768 w 4393405"/>
              <a:gd name="connsiteY385" fmla="*/ 8334 h 276225"/>
              <a:gd name="connsiteX386" fmla="*/ 2258615 w 4393405"/>
              <a:gd name="connsiteY386" fmla="*/ 222647 h 276225"/>
              <a:gd name="connsiteX387" fmla="*/ 2227658 w 4393405"/>
              <a:gd name="connsiteY387" fmla="*/ 222647 h 276225"/>
              <a:gd name="connsiteX388" fmla="*/ 1106091 w 4393405"/>
              <a:gd name="connsiteY388" fmla="*/ 0 h 276225"/>
              <a:gd name="connsiteX389" fmla="*/ 1169194 w 4393405"/>
              <a:gd name="connsiteY389" fmla="*/ 0 h 276225"/>
              <a:gd name="connsiteX390" fmla="*/ 1169194 w 4393405"/>
              <a:gd name="connsiteY390" fmla="*/ 34528 h 276225"/>
              <a:gd name="connsiteX391" fmla="*/ 1206103 w 4393405"/>
              <a:gd name="connsiteY391" fmla="*/ 34528 h 276225"/>
              <a:gd name="connsiteX392" fmla="*/ 1206103 w 4393405"/>
              <a:gd name="connsiteY392" fmla="*/ 57150 h 276225"/>
              <a:gd name="connsiteX393" fmla="*/ 1169194 w 4393405"/>
              <a:gd name="connsiteY393" fmla="*/ 57150 h 276225"/>
              <a:gd name="connsiteX394" fmla="*/ 1169194 w 4393405"/>
              <a:gd name="connsiteY394" fmla="*/ 205978 h 276225"/>
              <a:gd name="connsiteX395" fmla="*/ 1206103 w 4393405"/>
              <a:gd name="connsiteY395" fmla="*/ 205978 h 276225"/>
              <a:gd name="connsiteX396" fmla="*/ 1206103 w 4393405"/>
              <a:gd name="connsiteY396" fmla="*/ 226219 h 276225"/>
              <a:gd name="connsiteX397" fmla="*/ 1020366 w 4393405"/>
              <a:gd name="connsiteY397" fmla="*/ 226219 h 276225"/>
              <a:gd name="connsiteX398" fmla="*/ 1020366 w 4393405"/>
              <a:gd name="connsiteY398" fmla="*/ 205978 h 276225"/>
              <a:gd name="connsiteX399" fmla="*/ 1025128 w 4393405"/>
              <a:gd name="connsiteY399" fmla="*/ 205978 h 276225"/>
              <a:gd name="connsiteX400" fmla="*/ 1025128 w 4393405"/>
              <a:gd name="connsiteY400" fmla="*/ 11906 h 276225"/>
              <a:gd name="connsiteX401" fmla="*/ 1082278 w 4393405"/>
              <a:gd name="connsiteY401" fmla="*/ 11906 h 276225"/>
              <a:gd name="connsiteX402" fmla="*/ 1082278 w 4393405"/>
              <a:gd name="connsiteY402" fmla="*/ 205978 h 276225"/>
              <a:gd name="connsiteX403" fmla="*/ 1106091 w 4393405"/>
              <a:gd name="connsiteY403" fmla="*/ 205978 h 276225"/>
              <a:gd name="connsiteX404" fmla="*/ 950118 w 4393405"/>
              <a:gd name="connsiteY404" fmla="*/ 0 h 276225"/>
              <a:gd name="connsiteX405" fmla="*/ 1000124 w 4393405"/>
              <a:gd name="connsiteY405" fmla="*/ 0 h 276225"/>
              <a:gd name="connsiteX406" fmla="*/ 1000124 w 4393405"/>
              <a:gd name="connsiteY406" fmla="*/ 11906 h 276225"/>
              <a:gd name="connsiteX407" fmla="*/ 1012030 w 4393405"/>
              <a:gd name="connsiteY407" fmla="*/ 11906 h 276225"/>
              <a:gd name="connsiteX408" fmla="*/ 1012030 w 4393405"/>
              <a:gd name="connsiteY408" fmla="*/ 34528 h 276225"/>
              <a:gd name="connsiteX409" fmla="*/ 1000124 w 4393405"/>
              <a:gd name="connsiteY409" fmla="*/ 34528 h 276225"/>
              <a:gd name="connsiteX410" fmla="*/ 1000124 w 4393405"/>
              <a:gd name="connsiteY410" fmla="*/ 196453 h 276225"/>
              <a:gd name="connsiteX411" fmla="*/ 1012030 w 4393405"/>
              <a:gd name="connsiteY411" fmla="*/ 194072 h 276225"/>
              <a:gd name="connsiteX412" fmla="*/ 1012030 w 4393405"/>
              <a:gd name="connsiteY412" fmla="*/ 217884 h 276225"/>
              <a:gd name="connsiteX413" fmla="*/ 932258 w 4393405"/>
              <a:gd name="connsiteY413" fmla="*/ 226219 h 276225"/>
              <a:gd name="connsiteX414" fmla="*/ 932258 w 4393405"/>
              <a:gd name="connsiteY414" fmla="*/ 205978 h 276225"/>
              <a:gd name="connsiteX415" fmla="*/ 950118 w 4393405"/>
              <a:gd name="connsiteY415" fmla="*/ 203597 h 276225"/>
              <a:gd name="connsiteX416" fmla="*/ 950118 w 4393405"/>
              <a:gd name="connsiteY416" fmla="*/ 34528 h 276225"/>
              <a:gd name="connsiteX417" fmla="*/ 932258 w 4393405"/>
              <a:gd name="connsiteY417" fmla="*/ 34528 h 276225"/>
              <a:gd name="connsiteX418" fmla="*/ 932258 w 4393405"/>
              <a:gd name="connsiteY418" fmla="*/ 11906 h 276225"/>
              <a:gd name="connsiteX419" fmla="*/ 950118 w 4393405"/>
              <a:gd name="connsiteY419" fmla="*/ 11906 h 276225"/>
              <a:gd name="connsiteX420" fmla="*/ 719136 w 4393405"/>
              <a:gd name="connsiteY420" fmla="*/ 0 h 276225"/>
              <a:gd name="connsiteX421" fmla="*/ 770333 w 4393405"/>
              <a:gd name="connsiteY421" fmla="*/ 0 h 276225"/>
              <a:gd name="connsiteX422" fmla="*/ 770333 w 4393405"/>
              <a:gd name="connsiteY422" fmla="*/ 10716 h 276225"/>
              <a:gd name="connsiteX423" fmla="*/ 790574 w 4393405"/>
              <a:gd name="connsiteY423" fmla="*/ 10716 h 276225"/>
              <a:gd name="connsiteX424" fmla="*/ 790574 w 4393405"/>
              <a:gd name="connsiteY424" fmla="*/ 0 h 276225"/>
              <a:gd name="connsiteX425" fmla="*/ 835818 w 4393405"/>
              <a:gd name="connsiteY425" fmla="*/ 0 h 276225"/>
              <a:gd name="connsiteX426" fmla="*/ 835818 w 4393405"/>
              <a:gd name="connsiteY426" fmla="*/ 10716 h 276225"/>
              <a:gd name="connsiteX427" fmla="*/ 901302 w 4393405"/>
              <a:gd name="connsiteY427" fmla="*/ 10716 h 276225"/>
              <a:gd name="connsiteX428" fmla="*/ 901302 w 4393405"/>
              <a:gd name="connsiteY428" fmla="*/ 170259 h 276225"/>
              <a:gd name="connsiteX429" fmla="*/ 876299 w 4393405"/>
              <a:gd name="connsiteY429" fmla="*/ 194072 h 276225"/>
              <a:gd name="connsiteX430" fmla="*/ 850105 w 4393405"/>
              <a:gd name="connsiteY430" fmla="*/ 194072 h 276225"/>
              <a:gd name="connsiteX431" fmla="*/ 850105 w 4393405"/>
              <a:gd name="connsiteY431" fmla="*/ 34528 h 276225"/>
              <a:gd name="connsiteX432" fmla="*/ 835818 w 4393405"/>
              <a:gd name="connsiteY432" fmla="*/ 34528 h 276225"/>
              <a:gd name="connsiteX433" fmla="*/ 835818 w 4393405"/>
              <a:gd name="connsiteY433" fmla="*/ 194072 h 276225"/>
              <a:gd name="connsiteX434" fmla="*/ 790574 w 4393405"/>
              <a:gd name="connsiteY434" fmla="*/ 194072 h 276225"/>
              <a:gd name="connsiteX435" fmla="*/ 790574 w 4393405"/>
              <a:gd name="connsiteY435" fmla="*/ 34528 h 276225"/>
              <a:gd name="connsiteX436" fmla="*/ 770333 w 4393405"/>
              <a:gd name="connsiteY436" fmla="*/ 34528 h 276225"/>
              <a:gd name="connsiteX437" fmla="*/ 770333 w 4393405"/>
              <a:gd name="connsiteY437" fmla="*/ 194072 h 276225"/>
              <a:gd name="connsiteX438" fmla="*/ 782240 w 4393405"/>
              <a:gd name="connsiteY438" fmla="*/ 205978 h 276225"/>
              <a:gd name="connsiteX439" fmla="*/ 901302 w 4393405"/>
              <a:gd name="connsiteY439" fmla="*/ 205978 h 276225"/>
              <a:gd name="connsiteX440" fmla="*/ 901302 w 4393405"/>
              <a:gd name="connsiteY440" fmla="*/ 226219 h 276225"/>
              <a:gd name="connsiteX441" fmla="*/ 741758 w 4393405"/>
              <a:gd name="connsiteY441" fmla="*/ 226219 h 276225"/>
              <a:gd name="connsiteX442" fmla="*/ 719136 w 4393405"/>
              <a:gd name="connsiteY442" fmla="*/ 205978 h 276225"/>
              <a:gd name="connsiteX443" fmla="*/ 719136 w 4393405"/>
              <a:gd name="connsiteY443" fmla="*/ 34528 h 276225"/>
              <a:gd name="connsiteX444" fmla="*/ 713183 w 4393405"/>
              <a:gd name="connsiteY444" fmla="*/ 34528 h 276225"/>
              <a:gd name="connsiteX445" fmla="*/ 713183 w 4393405"/>
              <a:gd name="connsiteY445" fmla="*/ 10716 h 276225"/>
              <a:gd name="connsiteX446" fmla="*/ 719136 w 4393405"/>
              <a:gd name="connsiteY446" fmla="*/ 10716 h 276225"/>
              <a:gd name="connsiteX447" fmla="*/ 646508 w 4393405"/>
              <a:gd name="connsiteY447" fmla="*/ 0 h 276225"/>
              <a:gd name="connsiteX448" fmla="*/ 697705 w 4393405"/>
              <a:gd name="connsiteY448" fmla="*/ 0 h 276225"/>
              <a:gd name="connsiteX449" fmla="*/ 697705 w 4393405"/>
              <a:gd name="connsiteY449" fmla="*/ 11906 h 276225"/>
              <a:gd name="connsiteX450" fmla="*/ 707230 w 4393405"/>
              <a:gd name="connsiteY450" fmla="*/ 11906 h 276225"/>
              <a:gd name="connsiteX451" fmla="*/ 707230 w 4393405"/>
              <a:gd name="connsiteY451" fmla="*/ 34528 h 276225"/>
              <a:gd name="connsiteX452" fmla="*/ 697705 w 4393405"/>
              <a:gd name="connsiteY452" fmla="*/ 34528 h 276225"/>
              <a:gd name="connsiteX453" fmla="*/ 697705 w 4393405"/>
              <a:gd name="connsiteY453" fmla="*/ 195262 h 276225"/>
              <a:gd name="connsiteX454" fmla="*/ 707230 w 4393405"/>
              <a:gd name="connsiteY454" fmla="*/ 194072 h 276225"/>
              <a:gd name="connsiteX455" fmla="*/ 707230 w 4393405"/>
              <a:gd name="connsiteY455" fmla="*/ 216694 h 276225"/>
              <a:gd name="connsiteX456" fmla="*/ 627458 w 4393405"/>
              <a:gd name="connsiteY456" fmla="*/ 226219 h 276225"/>
              <a:gd name="connsiteX457" fmla="*/ 627458 w 4393405"/>
              <a:gd name="connsiteY457" fmla="*/ 205978 h 276225"/>
              <a:gd name="connsiteX458" fmla="*/ 646508 w 4393405"/>
              <a:gd name="connsiteY458" fmla="*/ 202406 h 276225"/>
              <a:gd name="connsiteX459" fmla="*/ 646508 w 4393405"/>
              <a:gd name="connsiteY459" fmla="*/ 34528 h 276225"/>
              <a:gd name="connsiteX460" fmla="*/ 627458 w 4393405"/>
              <a:gd name="connsiteY460" fmla="*/ 34528 h 276225"/>
              <a:gd name="connsiteX461" fmla="*/ 627458 w 4393405"/>
              <a:gd name="connsiteY461" fmla="*/ 11906 h 276225"/>
              <a:gd name="connsiteX462" fmla="*/ 646508 w 4393405"/>
              <a:gd name="connsiteY462" fmla="*/ 11906 h 276225"/>
              <a:gd name="connsiteX463" fmla="*/ 465534 w 4393405"/>
              <a:gd name="connsiteY463" fmla="*/ 0 h 276225"/>
              <a:gd name="connsiteX464" fmla="*/ 517922 w 4393405"/>
              <a:gd name="connsiteY464" fmla="*/ 0 h 276225"/>
              <a:gd name="connsiteX465" fmla="*/ 517922 w 4393405"/>
              <a:gd name="connsiteY465" fmla="*/ 11906 h 276225"/>
              <a:gd name="connsiteX466" fmla="*/ 531018 w 4393405"/>
              <a:gd name="connsiteY466" fmla="*/ 11906 h 276225"/>
              <a:gd name="connsiteX467" fmla="*/ 540543 w 4393405"/>
              <a:gd name="connsiteY467" fmla="*/ 1191 h 276225"/>
              <a:gd name="connsiteX468" fmla="*/ 540543 w 4393405"/>
              <a:gd name="connsiteY468" fmla="*/ 0 h 276225"/>
              <a:gd name="connsiteX469" fmla="*/ 579834 w 4393405"/>
              <a:gd name="connsiteY469" fmla="*/ 0 h 276225"/>
              <a:gd name="connsiteX470" fmla="*/ 579834 w 4393405"/>
              <a:gd name="connsiteY470" fmla="*/ 13097 h 276225"/>
              <a:gd name="connsiteX471" fmla="*/ 558403 w 4393405"/>
              <a:gd name="connsiteY471" fmla="*/ 34528 h 276225"/>
              <a:gd name="connsiteX472" fmla="*/ 517922 w 4393405"/>
              <a:gd name="connsiteY472" fmla="*/ 34528 h 276225"/>
              <a:gd name="connsiteX473" fmla="*/ 517922 w 4393405"/>
              <a:gd name="connsiteY473" fmla="*/ 45244 h 276225"/>
              <a:gd name="connsiteX474" fmla="*/ 579834 w 4393405"/>
              <a:gd name="connsiteY474" fmla="*/ 45244 h 276225"/>
              <a:gd name="connsiteX475" fmla="*/ 579834 w 4393405"/>
              <a:gd name="connsiteY475" fmla="*/ 205978 h 276225"/>
              <a:gd name="connsiteX476" fmla="*/ 556022 w 4393405"/>
              <a:gd name="connsiteY476" fmla="*/ 226219 h 276225"/>
              <a:gd name="connsiteX477" fmla="*/ 535781 w 4393405"/>
              <a:gd name="connsiteY477" fmla="*/ 226219 h 276225"/>
              <a:gd name="connsiteX478" fmla="*/ 535781 w 4393405"/>
              <a:gd name="connsiteY478" fmla="*/ 171450 h 276225"/>
              <a:gd name="connsiteX479" fmla="*/ 517922 w 4393405"/>
              <a:gd name="connsiteY479" fmla="*/ 171450 h 276225"/>
              <a:gd name="connsiteX480" fmla="*/ 517922 w 4393405"/>
              <a:gd name="connsiteY480" fmla="*/ 226219 h 276225"/>
              <a:gd name="connsiteX481" fmla="*/ 465534 w 4393405"/>
              <a:gd name="connsiteY481" fmla="*/ 226219 h 276225"/>
              <a:gd name="connsiteX482" fmla="*/ 465534 w 4393405"/>
              <a:gd name="connsiteY482" fmla="*/ 171450 h 276225"/>
              <a:gd name="connsiteX483" fmla="*/ 448865 w 4393405"/>
              <a:gd name="connsiteY483" fmla="*/ 171450 h 276225"/>
              <a:gd name="connsiteX484" fmla="*/ 448865 w 4393405"/>
              <a:gd name="connsiteY484" fmla="*/ 226219 h 276225"/>
              <a:gd name="connsiteX485" fmla="*/ 404812 w 4393405"/>
              <a:gd name="connsiteY485" fmla="*/ 226219 h 276225"/>
              <a:gd name="connsiteX486" fmla="*/ 404812 w 4393405"/>
              <a:gd name="connsiteY486" fmla="*/ 45244 h 276225"/>
              <a:gd name="connsiteX487" fmla="*/ 465534 w 4393405"/>
              <a:gd name="connsiteY487" fmla="*/ 45244 h 276225"/>
              <a:gd name="connsiteX488" fmla="*/ 465534 w 4393405"/>
              <a:gd name="connsiteY488" fmla="*/ 34528 h 276225"/>
              <a:gd name="connsiteX489" fmla="*/ 404812 w 4393405"/>
              <a:gd name="connsiteY489" fmla="*/ 34528 h 276225"/>
              <a:gd name="connsiteX490" fmla="*/ 404812 w 4393405"/>
              <a:gd name="connsiteY490" fmla="*/ 11906 h 276225"/>
              <a:gd name="connsiteX491" fmla="*/ 465534 w 4393405"/>
              <a:gd name="connsiteY491" fmla="*/ 11906 h 276225"/>
              <a:gd name="connsiteX492" fmla="*/ 309562 w 4393405"/>
              <a:gd name="connsiteY492" fmla="*/ 0 h 276225"/>
              <a:gd name="connsiteX493" fmla="*/ 366712 w 4393405"/>
              <a:gd name="connsiteY493" fmla="*/ 0 h 276225"/>
              <a:gd name="connsiteX494" fmla="*/ 365522 w 4393405"/>
              <a:gd name="connsiteY494" fmla="*/ 11906 h 276225"/>
              <a:gd name="connsiteX495" fmla="*/ 397668 w 4393405"/>
              <a:gd name="connsiteY495" fmla="*/ 11906 h 276225"/>
              <a:gd name="connsiteX496" fmla="*/ 397668 w 4393405"/>
              <a:gd name="connsiteY496" fmla="*/ 34528 h 276225"/>
              <a:gd name="connsiteX497" fmla="*/ 305990 w 4393405"/>
              <a:gd name="connsiteY497" fmla="*/ 34528 h 276225"/>
              <a:gd name="connsiteX498" fmla="*/ 113109 w 4393405"/>
              <a:gd name="connsiteY498" fmla="*/ 0 h 276225"/>
              <a:gd name="connsiteX499" fmla="*/ 175022 w 4393405"/>
              <a:gd name="connsiteY499" fmla="*/ 0 h 276225"/>
              <a:gd name="connsiteX500" fmla="*/ 175022 w 4393405"/>
              <a:gd name="connsiteY500" fmla="*/ 11906 h 276225"/>
              <a:gd name="connsiteX501" fmla="*/ 275034 w 4393405"/>
              <a:gd name="connsiteY501" fmla="*/ 11906 h 276225"/>
              <a:gd name="connsiteX502" fmla="*/ 275034 w 4393405"/>
              <a:gd name="connsiteY502" fmla="*/ 34528 h 276225"/>
              <a:gd name="connsiteX503" fmla="*/ 55959 w 4393405"/>
              <a:gd name="connsiteY503" fmla="*/ 34528 h 276225"/>
              <a:gd name="connsiteX504" fmla="*/ 55959 w 4393405"/>
              <a:gd name="connsiteY504" fmla="*/ 205978 h 276225"/>
              <a:gd name="connsiteX505" fmla="*/ 32147 w 4393405"/>
              <a:gd name="connsiteY505" fmla="*/ 226219 h 276225"/>
              <a:gd name="connsiteX506" fmla="*/ 0 w 4393405"/>
              <a:gd name="connsiteY506" fmla="*/ 226219 h 276225"/>
              <a:gd name="connsiteX507" fmla="*/ 0 w 4393405"/>
              <a:gd name="connsiteY507" fmla="*/ 11906 h 276225"/>
              <a:gd name="connsiteX508" fmla="*/ 113109 w 4393405"/>
              <a:gd name="connsiteY508" fmla="*/ 1190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</a:cxnLst>
            <a:rect l="l" t="t" r="r" b="b"/>
            <a:pathLst>
              <a:path w="4393405" h="276225">
                <a:moveTo>
                  <a:pt x="1277541" y="202406"/>
                </a:moveTo>
                <a:lnTo>
                  <a:pt x="1318022" y="202406"/>
                </a:lnTo>
                <a:lnTo>
                  <a:pt x="1318022" y="241697"/>
                </a:lnTo>
                <a:lnTo>
                  <a:pt x="1277541" y="241697"/>
                </a:lnTo>
                <a:close/>
                <a:moveTo>
                  <a:pt x="4018358" y="173831"/>
                </a:moveTo>
                <a:cubicBezTo>
                  <a:pt x="4033440" y="175419"/>
                  <a:pt x="4041774" y="183753"/>
                  <a:pt x="4043361" y="198834"/>
                </a:cubicBezTo>
                <a:cubicBezTo>
                  <a:pt x="4042568" y="213122"/>
                  <a:pt x="4034233" y="220662"/>
                  <a:pt x="4018358" y="221456"/>
                </a:cubicBezTo>
                <a:cubicBezTo>
                  <a:pt x="4001690" y="220662"/>
                  <a:pt x="3992958" y="213122"/>
                  <a:pt x="3992165" y="198834"/>
                </a:cubicBezTo>
                <a:cubicBezTo>
                  <a:pt x="3993752" y="183753"/>
                  <a:pt x="4002483" y="175419"/>
                  <a:pt x="4018358" y="173831"/>
                </a:cubicBezTo>
                <a:close/>
                <a:moveTo>
                  <a:pt x="3303983" y="173831"/>
                </a:moveTo>
                <a:cubicBezTo>
                  <a:pt x="3319064" y="175419"/>
                  <a:pt x="3327399" y="183753"/>
                  <a:pt x="3328986" y="198834"/>
                </a:cubicBezTo>
                <a:cubicBezTo>
                  <a:pt x="3328193" y="213122"/>
                  <a:pt x="3319858" y="220662"/>
                  <a:pt x="3303983" y="221456"/>
                </a:cubicBezTo>
                <a:cubicBezTo>
                  <a:pt x="3287315" y="220662"/>
                  <a:pt x="3278583" y="213122"/>
                  <a:pt x="3277790" y="198834"/>
                </a:cubicBezTo>
                <a:cubicBezTo>
                  <a:pt x="3279377" y="183753"/>
                  <a:pt x="3288108" y="175419"/>
                  <a:pt x="3303983" y="173831"/>
                </a:cubicBezTo>
                <a:close/>
                <a:moveTo>
                  <a:pt x="2199083" y="173831"/>
                </a:moveTo>
                <a:cubicBezTo>
                  <a:pt x="2214165" y="175419"/>
                  <a:pt x="2222499" y="183753"/>
                  <a:pt x="2224086" y="198834"/>
                </a:cubicBezTo>
                <a:cubicBezTo>
                  <a:pt x="2223293" y="213122"/>
                  <a:pt x="2214958" y="220662"/>
                  <a:pt x="2199083" y="221456"/>
                </a:cubicBezTo>
                <a:cubicBezTo>
                  <a:pt x="2182415" y="220662"/>
                  <a:pt x="2173683" y="213122"/>
                  <a:pt x="2172890" y="198834"/>
                </a:cubicBezTo>
                <a:cubicBezTo>
                  <a:pt x="2174477" y="183753"/>
                  <a:pt x="2183208" y="175419"/>
                  <a:pt x="2199083" y="173831"/>
                </a:cubicBezTo>
                <a:close/>
                <a:moveTo>
                  <a:pt x="3600450" y="145256"/>
                </a:moveTo>
                <a:cubicBezTo>
                  <a:pt x="3575050" y="153194"/>
                  <a:pt x="3561953" y="166687"/>
                  <a:pt x="3561159" y="185737"/>
                </a:cubicBezTo>
                <a:cubicBezTo>
                  <a:pt x="3561953" y="200025"/>
                  <a:pt x="3568303" y="207566"/>
                  <a:pt x="3580209" y="208359"/>
                </a:cubicBezTo>
                <a:cubicBezTo>
                  <a:pt x="3593703" y="207566"/>
                  <a:pt x="3600450" y="198041"/>
                  <a:pt x="3600450" y="179784"/>
                </a:cubicBezTo>
                <a:close/>
                <a:moveTo>
                  <a:pt x="126206" y="120253"/>
                </a:moveTo>
                <a:lnTo>
                  <a:pt x="126206" y="205978"/>
                </a:lnTo>
                <a:lnTo>
                  <a:pt x="207168" y="205978"/>
                </a:lnTo>
                <a:cubicBezTo>
                  <a:pt x="215900" y="207566"/>
                  <a:pt x="219472" y="203597"/>
                  <a:pt x="217884" y="194072"/>
                </a:cubicBezTo>
                <a:lnTo>
                  <a:pt x="217884" y="120253"/>
                </a:lnTo>
                <a:close/>
                <a:moveTo>
                  <a:pt x="517922" y="114300"/>
                </a:moveTo>
                <a:lnTo>
                  <a:pt x="517922" y="148828"/>
                </a:lnTo>
                <a:lnTo>
                  <a:pt x="535781" y="148828"/>
                </a:lnTo>
                <a:lnTo>
                  <a:pt x="535781" y="114300"/>
                </a:lnTo>
                <a:close/>
                <a:moveTo>
                  <a:pt x="448865" y="114300"/>
                </a:moveTo>
                <a:lnTo>
                  <a:pt x="448865" y="148828"/>
                </a:lnTo>
                <a:lnTo>
                  <a:pt x="465534" y="148828"/>
                </a:lnTo>
                <a:lnTo>
                  <a:pt x="465534" y="114300"/>
                </a:lnTo>
                <a:close/>
                <a:moveTo>
                  <a:pt x="1277541" y="109538"/>
                </a:moveTo>
                <a:lnTo>
                  <a:pt x="1318022" y="109538"/>
                </a:lnTo>
                <a:lnTo>
                  <a:pt x="1318022" y="151209"/>
                </a:lnTo>
                <a:lnTo>
                  <a:pt x="1277541" y="151209"/>
                </a:lnTo>
                <a:close/>
                <a:moveTo>
                  <a:pt x="3044428" y="88106"/>
                </a:moveTo>
                <a:cubicBezTo>
                  <a:pt x="3026965" y="91281"/>
                  <a:pt x="3017837" y="111919"/>
                  <a:pt x="3017044" y="150019"/>
                </a:cubicBezTo>
                <a:cubicBezTo>
                  <a:pt x="3017044" y="189706"/>
                  <a:pt x="3025378" y="209947"/>
                  <a:pt x="3042047" y="210741"/>
                </a:cubicBezTo>
                <a:cubicBezTo>
                  <a:pt x="3059509" y="209947"/>
                  <a:pt x="3068241" y="189309"/>
                  <a:pt x="3068241" y="148828"/>
                </a:cubicBezTo>
                <a:cubicBezTo>
                  <a:pt x="3068241" y="109141"/>
                  <a:pt x="3060303" y="88900"/>
                  <a:pt x="3044428" y="88106"/>
                </a:cubicBezTo>
                <a:close/>
                <a:moveTo>
                  <a:pt x="2863453" y="88106"/>
                </a:moveTo>
                <a:cubicBezTo>
                  <a:pt x="2845990" y="91281"/>
                  <a:pt x="2836862" y="111919"/>
                  <a:pt x="2836069" y="150019"/>
                </a:cubicBezTo>
                <a:cubicBezTo>
                  <a:pt x="2836069" y="189706"/>
                  <a:pt x="2844403" y="209947"/>
                  <a:pt x="2861072" y="210741"/>
                </a:cubicBezTo>
                <a:cubicBezTo>
                  <a:pt x="2878534" y="209947"/>
                  <a:pt x="2887266" y="189309"/>
                  <a:pt x="2887266" y="148828"/>
                </a:cubicBezTo>
                <a:cubicBezTo>
                  <a:pt x="2887266" y="109141"/>
                  <a:pt x="2879328" y="88900"/>
                  <a:pt x="2863453" y="88106"/>
                </a:cubicBezTo>
                <a:close/>
                <a:moveTo>
                  <a:pt x="2072878" y="88106"/>
                </a:moveTo>
                <a:cubicBezTo>
                  <a:pt x="2055416" y="91281"/>
                  <a:pt x="2046287" y="111919"/>
                  <a:pt x="2045494" y="150019"/>
                </a:cubicBezTo>
                <a:cubicBezTo>
                  <a:pt x="2045494" y="189706"/>
                  <a:pt x="2053828" y="209947"/>
                  <a:pt x="2070497" y="210741"/>
                </a:cubicBezTo>
                <a:cubicBezTo>
                  <a:pt x="2087959" y="209947"/>
                  <a:pt x="2096691" y="189309"/>
                  <a:pt x="2096691" y="148828"/>
                </a:cubicBezTo>
                <a:cubicBezTo>
                  <a:pt x="2096691" y="109141"/>
                  <a:pt x="2088753" y="88900"/>
                  <a:pt x="2072878" y="88106"/>
                </a:cubicBezTo>
                <a:close/>
                <a:moveTo>
                  <a:pt x="2199083" y="82153"/>
                </a:moveTo>
                <a:cubicBezTo>
                  <a:pt x="2214165" y="83741"/>
                  <a:pt x="2222499" y="92472"/>
                  <a:pt x="2224086" y="108347"/>
                </a:cubicBezTo>
                <a:cubicBezTo>
                  <a:pt x="2222499" y="123428"/>
                  <a:pt x="2214165" y="131762"/>
                  <a:pt x="2199083" y="133350"/>
                </a:cubicBezTo>
                <a:cubicBezTo>
                  <a:pt x="2183208" y="131762"/>
                  <a:pt x="2174477" y="123428"/>
                  <a:pt x="2172890" y="108347"/>
                </a:cubicBezTo>
                <a:cubicBezTo>
                  <a:pt x="2174477" y="92472"/>
                  <a:pt x="2183208" y="83741"/>
                  <a:pt x="2199083" y="82153"/>
                </a:cubicBezTo>
                <a:close/>
                <a:moveTo>
                  <a:pt x="3949302" y="78581"/>
                </a:moveTo>
                <a:lnTo>
                  <a:pt x="3949302" y="229791"/>
                </a:lnTo>
                <a:cubicBezTo>
                  <a:pt x="3946921" y="259953"/>
                  <a:pt x="3927474" y="275431"/>
                  <a:pt x="3890961" y="276225"/>
                </a:cubicBezTo>
                <a:cubicBezTo>
                  <a:pt x="3864768" y="275431"/>
                  <a:pt x="3851274" y="264716"/>
                  <a:pt x="3850480" y="244078"/>
                </a:cubicBezTo>
                <a:cubicBezTo>
                  <a:pt x="3851274" y="228997"/>
                  <a:pt x="3858021" y="221456"/>
                  <a:pt x="3870721" y="221456"/>
                </a:cubicBezTo>
                <a:cubicBezTo>
                  <a:pt x="3882627" y="221456"/>
                  <a:pt x="3888977" y="226616"/>
                  <a:pt x="3889771" y="236934"/>
                </a:cubicBezTo>
                <a:cubicBezTo>
                  <a:pt x="3888977" y="248047"/>
                  <a:pt x="3883024" y="254000"/>
                  <a:pt x="3871911" y="254794"/>
                </a:cubicBezTo>
                <a:cubicBezTo>
                  <a:pt x="3870324" y="254794"/>
                  <a:pt x="3869133" y="254794"/>
                  <a:pt x="3868340" y="254794"/>
                </a:cubicBezTo>
                <a:cubicBezTo>
                  <a:pt x="3869133" y="261144"/>
                  <a:pt x="3874293" y="263922"/>
                  <a:pt x="3883818" y="263128"/>
                </a:cubicBezTo>
                <a:cubicBezTo>
                  <a:pt x="3898105" y="263128"/>
                  <a:pt x="3905249" y="255588"/>
                  <a:pt x="3905249" y="240506"/>
                </a:cubicBezTo>
                <a:lnTo>
                  <a:pt x="3905249" y="110728"/>
                </a:lnTo>
                <a:cubicBezTo>
                  <a:pt x="3906836" y="96441"/>
                  <a:pt x="3898899" y="89694"/>
                  <a:pt x="3881436" y="90487"/>
                </a:cubicBezTo>
                <a:lnTo>
                  <a:pt x="3881436" y="79772"/>
                </a:lnTo>
                <a:close/>
                <a:moveTo>
                  <a:pt x="3348036" y="78581"/>
                </a:moveTo>
                <a:lnTo>
                  <a:pt x="3434952" y="78581"/>
                </a:lnTo>
                <a:lnTo>
                  <a:pt x="3434952" y="90487"/>
                </a:lnTo>
                <a:cubicBezTo>
                  <a:pt x="3421458" y="89694"/>
                  <a:pt x="3415108" y="92869"/>
                  <a:pt x="3415902" y="100012"/>
                </a:cubicBezTo>
                <a:cubicBezTo>
                  <a:pt x="3411933" y="94456"/>
                  <a:pt x="3421458" y="118666"/>
                  <a:pt x="3444477" y="172641"/>
                </a:cubicBezTo>
                <a:cubicBezTo>
                  <a:pt x="3466702" y="117872"/>
                  <a:pt x="3475830" y="93662"/>
                  <a:pt x="3471861" y="100012"/>
                </a:cubicBezTo>
                <a:cubicBezTo>
                  <a:pt x="3471861" y="92075"/>
                  <a:pt x="3465114" y="88900"/>
                  <a:pt x="3451621" y="90487"/>
                </a:cubicBezTo>
                <a:lnTo>
                  <a:pt x="3451621" y="78581"/>
                </a:lnTo>
                <a:lnTo>
                  <a:pt x="3511152" y="78581"/>
                </a:lnTo>
                <a:lnTo>
                  <a:pt x="3511152" y="90487"/>
                </a:lnTo>
                <a:cubicBezTo>
                  <a:pt x="3499246" y="89694"/>
                  <a:pt x="3490911" y="95250"/>
                  <a:pt x="3486149" y="107156"/>
                </a:cubicBezTo>
                <a:lnTo>
                  <a:pt x="3434952" y="230981"/>
                </a:lnTo>
                <a:cubicBezTo>
                  <a:pt x="3423046" y="259556"/>
                  <a:pt x="3406774" y="273844"/>
                  <a:pt x="3386136" y="273844"/>
                </a:cubicBezTo>
                <a:cubicBezTo>
                  <a:pt x="3365499" y="273050"/>
                  <a:pt x="3353990" y="263525"/>
                  <a:pt x="3351608" y="245269"/>
                </a:cubicBezTo>
                <a:cubicBezTo>
                  <a:pt x="3352402" y="230187"/>
                  <a:pt x="3360339" y="222250"/>
                  <a:pt x="3375421" y="221456"/>
                </a:cubicBezTo>
                <a:cubicBezTo>
                  <a:pt x="3388121" y="222250"/>
                  <a:pt x="3394868" y="228600"/>
                  <a:pt x="3395661" y="240506"/>
                </a:cubicBezTo>
                <a:cubicBezTo>
                  <a:pt x="3395661" y="250825"/>
                  <a:pt x="3391692" y="257175"/>
                  <a:pt x="3383755" y="259556"/>
                </a:cubicBezTo>
                <a:lnTo>
                  <a:pt x="3389708" y="259556"/>
                </a:lnTo>
                <a:cubicBezTo>
                  <a:pt x="3400821" y="259556"/>
                  <a:pt x="3411140" y="248444"/>
                  <a:pt x="3420665" y="226219"/>
                </a:cubicBezTo>
                <a:lnTo>
                  <a:pt x="3368277" y="102394"/>
                </a:lnTo>
                <a:cubicBezTo>
                  <a:pt x="3366689" y="93662"/>
                  <a:pt x="3359943" y="89694"/>
                  <a:pt x="3348036" y="90487"/>
                </a:cubicBezTo>
                <a:close/>
                <a:moveTo>
                  <a:pt x="2605086" y="78581"/>
                </a:moveTo>
                <a:lnTo>
                  <a:pt x="2692002" y="78581"/>
                </a:lnTo>
                <a:lnTo>
                  <a:pt x="2692002" y="90487"/>
                </a:lnTo>
                <a:cubicBezTo>
                  <a:pt x="2678508" y="89694"/>
                  <a:pt x="2672158" y="92869"/>
                  <a:pt x="2672952" y="100012"/>
                </a:cubicBezTo>
                <a:cubicBezTo>
                  <a:pt x="2668983" y="94456"/>
                  <a:pt x="2678508" y="118666"/>
                  <a:pt x="2701527" y="172641"/>
                </a:cubicBezTo>
                <a:cubicBezTo>
                  <a:pt x="2723752" y="117872"/>
                  <a:pt x="2732880" y="93662"/>
                  <a:pt x="2728911" y="100012"/>
                </a:cubicBezTo>
                <a:cubicBezTo>
                  <a:pt x="2728911" y="92075"/>
                  <a:pt x="2722164" y="88900"/>
                  <a:pt x="2708671" y="90487"/>
                </a:cubicBezTo>
                <a:lnTo>
                  <a:pt x="2708671" y="78581"/>
                </a:lnTo>
                <a:lnTo>
                  <a:pt x="2768202" y="78581"/>
                </a:lnTo>
                <a:lnTo>
                  <a:pt x="2768202" y="90487"/>
                </a:lnTo>
                <a:cubicBezTo>
                  <a:pt x="2756296" y="89694"/>
                  <a:pt x="2747961" y="95250"/>
                  <a:pt x="2743199" y="107156"/>
                </a:cubicBezTo>
                <a:lnTo>
                  <a:pt x="2692002" y="230981"/>
                </a:lnTo>
                <a:cubicBezTo>
                  <a:pt x="2680096" y="259556"/>
                  <a:pt x="2663824" y="273844"/>
                  <a:pt x="2643186" y="273844"/>
                </a:cubicBezTo>
                <a:cubicBezTo>
                  <a:pt x="2622549" y="273050"/>
                  <a:pt x="2611040" y="263525"/>
                  <a:pt x="2608658" y="245269"/>
                </a:cubicBezTo>
                <a:cubicBezTo>
                  <a:pt x="2609452" y="230187"/>
                  <a:pt x="2617389" y="222250"/>
                  <a:pt x="2632471" y="221456"/>
                </a:cubicBezTo>
                <a:cubicBezTo>
                  <a:pt x="2645171" y="222250"/>
                  <a:pt x="2651918" y="228600"/>
                  <a:pt x="2652711" y="240506"/>
                </a:cubicBezTo>
                <a:cubicBezTo>
                  <a:pt x="2652711" y="250825"/>
                  <a:pt x="2648743" y="257175"/>
                  <a:pt x="2640805" y="259556"/>
                </a:cubicBezTo>
                <a:lnTo>
                  <a:pt x="2646758" y="259556"/>
                </a:lnTo>
                <a:cubicBezTo>
                  <a:pt x="2657871" y="259556"/>
                  <a:pt x="2668190" y="248444"/>
                  <a:pt x="2677715" y="226219"/>
                </a:cubicBezTo>
                <a:lnTo>
                  <a:pt x="2625327" y="102394"/>
                </a:lnTo>
                <a:cubicBezTo>
                  <a:pt x="2623740" y="93662"/>
                  <a:pt x="2616993" y="89694"/>
                  <a:pt x="2605086" y="90487"/>
                </a:cubicBezTo>
                <a:close/>
                <a:moveTo>
                  <a:pt x="2420540" y="78581"/>
                </a:moveTo>
                <a:lnTo>
                  <a:pt x="2505074" y="78581"/>
                </a:lnTo>
                <a:lnTo>
                  <a:pt x="2505074" y="90487"/>
                </a:lnTo>
                <a:cubicBezTo>
                  <a:pt x="2497930" y="90487"/>
                  <a:pt x="2494358" y="92075"/>
                  <a:pt x="2494358" y="95250"/>
                </a:cubicBezTo>
                <a:cubicBezTo>
                  <a:pt x="2491977" y="96044"/>
                  <a:pt x="2498724" y="106759"/>
                  <a:pt x="2514599" y="127397"/>
                </a:cubicBezTo>
                <a:cubicBezTo>
                  <a:pt x="2530474" y="109934"/>
                  <a:pt x="2537618" y="100012"/>
                  <a:pt x="2536030" y="97631"/>
                </a:cubicBezTo>
                <a:cubicBezTo>
                  <a:pt x="2536824" y="92869"/>
                  <a:pt x="2531268" y="90487"/>
                  <a:pt x="2519361" y="90487"/>
                </a:cubicBezTo>
                <a:lnTo>
                  <a:pt x="2519361" y="78581"/>
                </a:lnTo>
                <a:lnTo>
                  <a:pt x="2587227" y="78581"/>
                </a:lnTo>
                <a:lnTo>
                  <a:pt x="2587227" y="90487"/>
                </a:lnTo>
                <a:cubicBezTo>
                  <a:pt x="2571352" y="88106"/>
                  <a:pt x="2549921" y="103981"/>
                  <a:pt x="2522933" y="138113"/>
                </a:cubicBezTo>
                <a:lnTo>
                  <a:pt x="2565796" y="196453"/>
                </a:lnTo>
                <a:cubicBezTo>
                  <a:pt x="2573733" y="205184"/>
                  <a:pt x="2582861" y="209550"/>
                  <a:pt x="2593180" y="209550"/>
                </a:cubicBezTo>
                <a:lnTo>
                  <a:pt x="2593180" y="221456"/>
                </a:lnTo>
                <a:lnTo>
                  <a:pt x="2505074" y="221456"/>
                </a:lnTo>
                <a:lnTo>
                  <a:pt x="2505074" y="209550"/>
                </a:lnTo>
                <a:cubicBezTo>
                  <a:pt x="2513805" y="209550"/>
                  <a:pt x="2518171" y="207963"/>
                  <a:pt x="2518171" y="204787"/>
                </a:cubicBezTo>
                <a:cubicBezTo>
                  <a:pt x="2518171" y="203200"/>
                  <a:pt x="2514202" y="197247"/>
                  <a:pt x="2506265" y="186928"/>
                </a:cubicBezTo>
                <a:cubicBezTo>
                  <a:pt x="2501502" y="180578"/>
                  <a:pt x="2497533" y="175022"/>
                  <a:pt x="2494358" y="170259"/>
                </a:cubicBezTo>
                <a:cubicBezTo>
                  <a:pt x="2476896" y="189309"/>
                  <a:pt x="2469355" y="199628"/>
                  <a:pt x="2471736" y="201216"/>
                </a:cubicBezTo>
                <a:cubicBezTo>
                  <a:pt x="2470943" y="206772"/>
                  <a:pt x="2476896" y="209550"/>
                  <a:pt x="2489596" y="209550"/>
                </a:cubicBezTo>
                <a:lnTo>
                  <a:pt x="2489596" y="221456"/>
                </a:lnTo>
                <a:lnTo>
                  <a:pt x="2416968" y="221456"/>
                </a:lnTo>
                <a:lnTo>
                  <a:pt x="2416968" y="209550"/>
                </a:lnTo>
                <a:cubicBezTo>
                  <a:pt x="2436018" y="211931"/>
                  <a:pt x="2458640" y="194866"/>
                  <a:pt x="2484833" y="158353"/>
                </a:cubicBezTo>
                <a:lnTo>
                  <a:pt x="2439590" y="100012"/>
                </a:lnTo>
                <a:cubicBezTo>
                  <a:pt x="2434827" y="93662"/>
                  <a:pt x="2428477" y="90487"/>
                  <a:pt x="2420540" y="90487"/>
                </a:cubicBezTo>
                <a:close/>
                <a:moveTo>
                  <a:pt x="4330302" y="75009"/>
                </a:moveTo>
                <a:cubicBezTo>
                  <a:pt x="4357290" y="75803"/>
                  <a:pt x="4371180" y="90487"/>
                  <a:pt x="4371974" y="119062"/>
                </a:cubicBezTo>
                <a:lnTo>
                  <a:pt x="4371974" y="189309"/>
                </a:lnTo>
                <a:cubicBezTo>
                  <a:pt x="4370387" y="203597"/>
                  <a:pt x="4377530" y="210344"/>
                  <a:pt x="4393405" y="209550"/>
                </a:cubicBezTo>
                <a:lnTo>
                  <a:pt x="4393405" y="221456"/>
                </a:lnTo>
                <a:lnTo>
                  <a:pt x="4327921" y="221456"/>
                </a:lnTo>
                <a:lnTo>
                  <a:pt x="4327921" y="108347"/>
                </a:lnTo>
                <a:cubicBezTo>
                  <a:pt x="4327921" y="96441"/>
                  <a:pt x="4323555" y="90487"/>
                  <a:pt x="4314824" y="90487"/>
                </a:cubicBezTo>
                <a:cubicBezTo>
                  <a:pt x="4298155" y="93662"/>
                  <a:pt x="4288234" y="109934"/>
                  <a:pt x="4285058" y="139303"/>
                </a:cubicBezTo>
                <a:lnTo>
                  <a:pt x="4285058" y="189309"/>
                </a:lnTo>
                <a:cubicBezTo>
                  <a:pt x="4283471" y="203597"/>
                  <a:pt x="4291408" y="210344"/>
                  <a:pt x="4308871" y="209550"/>
                </a:cubicBezTo>
                <a:lnTo>
                  <a:pt x="4308871" y="221456"/>
                </a:lnTo>
                <a:lnTo>
                  <a:pt x="4218383" y="221456"/>
                </a:lnTo>
                <a:lnTo>
                  <a:pt x="4218383" y="209550"/>
                </a:lnTo>
                <a:cubicBezTo>
                  <a:pt x="4235052" y="210344"/>
                  <a:pt x="4242593" y="203597"/>
                  <a:pt x="4241005" y="189309"/>
                </a:cubicBezTo>
                <a:lnTo>
                  <a:pt x="4241005" y="110728"/>
                </a:lnTo>
                <a:cubicBezTo>
                  <a:pt x="4242593" y="96441"/>
                  <a:pt x="4235052" y="89694"/>
                  <a:pt x="4218383" y="90487"/>
                </a:cubicBezTo>
                <a:lnTo>
                  <a:pt x="4218383" y="79772"/>
                </a:lnTo>
                <a:lnTo>
                  <a:pt x="4282677" y="78581"/>
                </a:lnTo>
                <a:lnTo>
                  <a:pt x="4282677" y="100012"/>
                </a:lnTo>
                <a:cubicBezTo>
                  <a:pt x="4296965" y="82550"/>
                  <a:pt x="4312840" y="74216"/>
                  <a:pt x="4330302" y="75009"/>
                </a:cubicBezTo>
                <a:close/>
                <a:moveTo>
                  <a:pt x="4149327" y="75009"/>
                </a:moveTo>
                <a:cubicBezTo>
                  <a:pt x="4182665" y="76597"/>
                  <a:pt x="4200127" y="88503"/>
                  <a:pt x="4201715" y="110728"/>
                </a:cubicBezTo>
                <a:cubicBezTo>
                  <a:pt x="4200127" y="126603"/>
                  <a:pt x="4192190" y="134937"/>
                  <a:pt x="4177902" y="135731"/>
                </a:cubicBezTo>
                <a:cubicBezTo>
                  <a:pt x="4163615" y="134937"/>
                  <a:pt x="4156074" y="127794"/>
                  <a:pt x="4155280" y="114300"/>
                </a:cubicBezTo>
                <a:cubicBezTo>
                  <a:pt x="4155280" y="102394"/>
                  <a:pt x="4162027" y="95250"/>
                  <a:pt x="4175521" y="92869"/>
                </a:cubicBezTo>
                <a:cubicBezTo>
                  <a:pt x="4169171" y="88106"/>
                  <a:pt x="4162424" y="86122"/>
                  <a:pt x="4155280" y="86916"/>
                </a:cubicBezTo>
                <a:cubicBezTo>
                  <a:pt x="4130674" y="87709"/>
                  <a:pt x="4118371" y="108347"/>
                  <a:pt x="4118371" y="148828"/>
                </a:cubicBezTo>
                <a:cubicBezTo>
                  <a:pt x="4119165" y="189309"/>
                  <a:pt x="4131865" y="209947"/>
                  <a:pt x="4156471" y="210741"/>
                </a:cubicBezTo>
                <a:cubicBezTo>
                  <a:pt x="4168377" y="210741"/>
                  <a:pt x="4181077" y="202009"/>
                  <a:pt x="4194571" y="184547"/>
                </a:cubicBezTo>
                <a:lnTo>
                  <a:pt x="4202905" y="191691"/>
                </a:lnTo>
                <a:cubicBezTo>
                  <a:pt x="4188618" y="213122"/>
                  <a:pt x="4169568" y="223441"/>
                  <a:pt x="4145755" y="222647"/>
                </a:cubicBezTo>
                <a:cubicBezTo>
                  <a:pt x="4098130" y="219472"/>
                  <a:pt x="4072730" y="195262"/>
                  <a:pt x="4069555" y="150019"/>
                </a:cubicBezTo>
                <a:cubicBezTo>
                  <a:pt x="4072730" y="103981"/>
                  <a:pt x="4099321" y="78978"/>
                  <a:pt x="4149327" y="75009"/>
                </a:cubicBezTo>
                <a:close/>
                <a:moveTo>
                  <a:pt x="3796902" y="75009"/>
                </a:moveTo>
                <a:cubicBezTo>
                  <a:pt x="3823889" y="75803"/>
                  <a:pt x="3837780" y="90487"/>
                  <a:pt x="3838574" y="119062"/>
                </a:cubicBezTo>
                <a:lnTo>
                  <a:pt x="3838574" y="189309"/>
                </a:lnTo>
                <a:cubicBezTo>
                  <a:pt x="3836986" y="203597"/>
                  <a:pt x="3844130" y="210344"/>
                  <a:pt x="3860005" y="209550"/>
                </a:cubicBezTo>
                <a:lnTo>
                  <a:pt x="3860005" y="221456"/>
                </a:lnTo>
                <a:lnTo>
                  <a:pt x="3794521" y="221456"/>
                </a:lnTo>
                <a:lnTo>
                  <a:pt x="3794521" y="108347"/>
                </a:lnTo>
                <a:cubicBezTo>
                  <a:pt x="3794521" y="96441"/>
                  <a:pt x="3790155" y="90487"/>
                  <a:pt x="3781424" y="90487"/>
                </a:cubicBezTo>
                <a:cubicBezTo>
                  <a:pt x="3764755" y="93662"/>
                  <a:pt x="3754833" y="109934"/>
                  <a:pt x="3751658" y="139303"/>
                </a:cubicBezTo>
                <a:lnTo>
                  <a:pt x="3751658" y="189309"/>
                </a:lnTo>
                <a:cubicBezTo>
                  <a:pt x="3750071" y="203597"/>
                  <a:pt x="3758008" y="210344"/>
                  <a:pt x="3775471" y="209550"/>
                </a:cubicBezTo>
                <a:lnTo>
                  <a:pt x="3775471" y="221456"/>
                </a:lnTo>
                <a:lnTo>
                  <a:pt x="3684983" y="221456"/>
                </a:lnTo>
                <a:lnTo>
                  <a:pt x="3684983" y="209550"/>
                </a:lnTo>
                <a:cubicBezTo>
                  <a:pt x="3701652" y="210344"/>
                  <a:pt x="3709193" y="203597"/>
                  <a:pt x="3707605" y="189309"/>
                </a:cubicBezTo>
                <a:lnTo>
                  <a:pt x="3707605" y="110728"/>
                </a:lnTo>
                <a:cubicBezTo>
                  <a:pt x="3709193" y="96441"/>
                  <a:pt x="3701652" y="89694"/>
                  <a:pt x="3684983" y="90487"/>
                </a:cubicBezTo>
                <a:lnTo>
                  <a:pt x="3684983" y="79772"/>
                </a:lnTo>
                <a:lnTo>
                  <a:pt x="3749277" y="78581"/>
                </a:lnTo>
                <a:lnTo>
                  <a:pt x="3749277" y="100012"/>
                </a:lnTo>
                <a:cubicBezTo>
                  <a:pt x="3763565" y="82550"/>
                  <a:pt x="3779439" y="74216"/>
                  <a:pt x="3796902" y="75009"/>
                </a:cubicBezTo>
                <a:close/>
                <a:moveTo>
                  <a:pt x="3588544" y="75009"/>
                </a:moveTo>
                <a:cubicBezTo>
                  <a:pt x="3626644" y="75009"/>
                  <a:pt x="3645694" y="88900"/>
                  <a:pt x="3645694" y="116681"/>
                </a:cubicBezTo>
                <a:lnTo>
                  <a:pt x="3645694" y="186928"/>
                </a:lnTo>
                <a:cubicBezTo>
                  <a:pt x="3645694" y="198834"/>
                  <a:pt x="3648868" y="204787"/>
                  <a:pt x="3655219" y="204787"/>
                </a:cubicBezTo>
                <a:cubicBezTo>
                  <a:pt x="3660775" y="204787"/>
                  <a:pt x="3664347" y="197644"/>
                  <a:pt x="3665934" y="183356"/>
                </a:cubicBezTo>
                <a:lnTo>
                  <a:pt x="3676650" y="183356"/>
                </a:lnTo>
                <a:lnTo>
                  <a:pt x="3676650" y="189309"/>
                </a:lnTo>
                <a:cubicBezTo>
                  <a:pt x="3675856" y="210741"/>
                  <a:pt x="3663156" y="221853"/>
                  <a:pt x="3638550" y="222647"/>
                </a:cubicBezTo>
                <a:cubicBezTo>
                  <a:pt x="3623469" y="223441"/>
                  <a:pt x="3612753" y="217488"/>
                  <a:pt x="3606403" y="204787"/>
                </a:cubicBezTo>
                <a:cubicBezTo>
                  <a:pt x="3596084" y="216694"/>
                  <a:pt x="3581400" y="222647"/>
                  <a:pt x="3562350" y="222647"/>
                </a:cubicBezTo>
                <a:cubicBezTo>
                  <a:pt x="3530600" y="222647"/>
                  <a:pt x="3514725" y="211534"/>
                  <a:pt x="3514725" y="189309"/>
                </a:cubicBezTo>
                <a:cubicBezTo>
                  <a:pt x="3514725" y="166291"/>
                  <a:pt x="3540125" y="147637"/>
                  <a:pt x="3590925" y="133350"/>
                </a:cubicBezTo>
                <a:cubicBezTo>
                  <a:pt x="3595687" y="132556"/>
                  <a:pt x="3598862" y="131762"/>
                  <a:pt x="3600450" y="130969"/>
                </a:cubicBezTo>
                <a:lnTo>
                  <a:pt x="3600450" y="114300"/>
                </a:lnTo>
                <a:cubicBezTo>
                  <a:pt x="3600450" y="96837"/>
                  <a:pt x="3591322" y="88106"/>
                  <a:pt x="3573066" y="88106"/>
                </a:cubicBezTo>
                <a:cubicBezTo>
                  <a:pt x="3565922" y="88106"/>
                  <a:pt x="3559175" y="89694"/>
                  <a:pt x="3552825" y="92869"/>
                </a:cubicBezTo>
                <a:lnTo>
                  <a:pt x="3552825" y="94059"/>
                </a:lnTo>
                <a:cubicBezTo>
                  <a:pt x="3563937" y="95647"/>
                  <a:pt x="3569494" y="102394"/>
                  <a:pt x="3569494" y="114300"/>
                </a:cubicBezTo>
                <a:cubicBezTo>
                  <a:pt x="3568700" y="127000"/>
                  <a:pt x="3561556" y="133747"/>
                  <a:pt x="3548062" y="134541"/>
                </a:cubicBezTo>
                <a:cubicBezTo>
                  <a:pt x="3533775" y="133747"/>
                  <a:pt x="3526234" y="126206"/>
                  <a:pt x="3525441" y="111919"/>
                </a:cubicBezTo>
                <a:cubicBezTo>
                  <a:pt x="3527822" y="88106"/>
                  <a:pt x="3548856" y="75803"/>
                  <a:pt x="3588544" y="75009"/>
                </a:cubicBezTo>
                <a:close/>
                <a:moveTo>
                  <a:pt x="3052762" y="75009"/>
                </a:moveTo>
                <a:cubicBezTo>
                  <a:pt x="3093244" y="78978"/>
                  <a:pt x="3114675" y="103981"/>
                  <a:pt x="3117056" y="150019"/>
                </a:cubicBezTo>
                <a:cubicBezTo>
                  <a:pt x="3111500" y="194469"/>
                  <a:pt x="3088878" y="218678"/>
                  <a:pt x="3049191" y="222647"/>
                </a:cubicBezTo>
                <a:cubicBezTo>
                  <a:pt x="3037284" y="222647"/>
                  <a:pt x="3026569" y="218281"/>
                  <a:pt x="3017044" y="209550"/>
                </a:cubicBezTo>
                <a:lnTo>
                  <a:pt x="3017044" y="239316"/>
                </a:lnTo>
                <a:cubicBezTo>
                  <a:pt x="3014662" y="253603"/>
                  <a:pt x="3024187" y="260350"/>
                  <a:pt x="3045619" y="259556"/>
                </a:cubicBezTo>
                <a:lnTo>
                  <a:pt x="3045619" y="272653"/>
                </a:lnTo>
                <a:lnTo>
                  <a:pt x="2946797" y="272653"/>
                </a:lnTo>
                <a:lnTo>
                  <a:pt x="2946797" y="259556"/>
                </a:lnTo>
                <a:cubicBezTo>
                  <a:pt x="2965847" y="260350"/>
                  <a:pt x="2974578" y="253603"/>
                  <a:pt x="2972991" y="239316"/>
                </a:cubicBezTo>
                <a:lnTo>
                  <a:pt x="2972991" y="110728"/>
                </a:lnTo>
                <a:cubicBezTo>
                  <a:pt x="2974578" y="96441"/>
                  <a:pt x="2967037" y="89694"/>
                  <a:pt x="2950369" y="90487"/>
                </a:cubicBezTo>
                <a:lnTo>
                  <a:pt x="2950369" y="79772"/>
                </a:lnTo>
                <a:lnTo>
                  <a:pt x="3015853" y="78581"/>
                </a:lnTo>
                <a:lnTo>
                  <a:pt x="3015853" y="95250"/>
                </a:lnTo>
                <a:cubicBezTo>
                  <a:pt x="3024584" y="81756"/>
                  <a:pt x="3036887" y="75009"/>
                  <a:pt x="3052762" y="75009"/>
                </a:cubicBezTo>
                <a:close/>
                <a:moveTo>
                  <a:pt x="2871787" y="75009"/>
                </a:moveTo>
                <a:cubicBezTo>
                  <a:pt x="2912269" y="78978"/>
                  <a:pt x="2933700" y="103981"/>
                  <a:pt x="2936081" y="150019"/>
                </a:cubicBezTo>
                <a:cubicBezTo>
                  <a:pt x="2930525" y="194469"/>
                  <a:pt x="2907903" y="218678"/>
                  <a:pt x="2868216" y="222647"/>
                </a:cubicBezTo>
                <a:cubicBezTo>
                  <a:pt x="2856309" y="222647"/>
                  <a:pt x="2845594" y="218281"/>
                  <a:pt x="2836069" y="209550"/>
                </a:cubicBezTo>
                <a:lnTo>
                  <a:pt x="2836069" y="239316"/>
                </a:lnTo>
                <a:cubicBezTo>
                  <a:pt x="2833687" y="253603"/>
                  <a:pt x="2843212" y="260350"/>
                  <a:pt x="2864644" y="259556"/>
                </a:cubicBezTo>
                <a:lnTo>
                  <a:pt x="2864644" y="272653"/>
                </a:lnTo>
                <a:lnTo>
                  <a:pt x="2765822" y="272653"/>
                </a:lnTo>
                <a:lnTo>
                  <a:pt x="2765822" y="259556"/>
                </a:lnTo>
                <a:cubicBezTo>
                  <a:pt x="2784872" y="260350"/>
                  <a:pt x="2793603" y="253603"/>
                  <a:pt x="2792016" y="239316"/>
                </a:cubicBezTo>
                <a:lnTo>
                  <a:pt x="2792016" y="110728"/>
                </a:lnTo>
                <a:cubicBezTo>
                  <a:pt x="2793603" y="96441"/>
                  <a:pt x="2786062" y="89694"/>
                  <a:pt x="2769394" y="90487"/>
                </a:cubicBezTo>
                <a:lnTo>
                  <a:pt x="2769394" y="79772"/>
                </a:lnTo>
                <a:lnTo>
                  <a:pt x="2834878" y="78581"/>
                </a:lnTo>
                <a:lnTo>
                  <a:pt x="2834878" y="95250"/>
                </a:lnTo>
                <a:cubicBezTo>
                  <a:pt x="2843609" y="81756"/>
                  <a:pt x="2855912" y="75009"/>
                  <a:pt x="2871787" y="75009"/>
                </a:cubicBezTo>
                <a:close/>
                <a:moveTo>
                  <a:pt x="2081212" y="75009"/>
                </a:moveTo>
                <a:cubicBezTo>
                  <a:pt x="2121694" y="78978"/>
                  <a:pt x="2143125" y="103981"/>
                  <a:pt x="2145506" y="150019"/>
                </a:cubicBezTo>
                <a:cubicBezTo>
                  <a:pt x="2139950" y="194469"/>
                  <a:pt x="2117328" y="218678"/>
                  <a:pt x="2077641" y="222647"/>
                </a:cubicBezTo>
                <a:cubicBezTo>
                  <a:pt x="2065734" y="222647"/>
                  <a:pt x="2055019" y="218281"/>
                  <a:pt x="2045494" y="209550"/>
                </a:cubicBezTo>
                <a:lnTo>
                  <a:pt x="2045494" y="239316"/>
                </a:lnTo>
                <a:cubicBezTo>
                  <a:pt x="2043112" y="253603"/>
                  <a:pt x="2052637" y="260350"/>
                  <a:pt x="2074069" y="259556"/>
                </a:cubicBezTo>
                <a:lnTo>
                  <a:pt x="2074069" y="272653"/>
                </a:lnTo>
                <a:lnTo>
                  <a:pt x="1975247" y="272653"/>
                </a:lnTo>
                <a:lnTo>
                  <a:pt x="1975247" y="259556"/>
                </a:lnTo>
                <a:cubicBezTo>
                  <a:pt x="1994297" y="260350"/>
                  <a:pt x="2003028" y="253603"/>
                  <a:pt x="2001441" y="239316"/>
                </a:cubicBezTo>
                <a:lnTo>
                  <a:pt x="2001441" y="110728"/>
                </a:lnTo>
                <a:cubicBezTo>
                  <a:pt x="2003028" y="96441"/>
                  <a:pt x="1995487" y="89694"/>
                  <a:pt x="1978819" y="90487"/>
                </a:cubicBezTo>
                <a:lnTo>
                  <a:pt x="1978819" y="79772"/>
                </a:lnTo>
                <a:lnTo>
                  <a:pt x="2044303" y="78581"/>
                </a:lnTo>
                <a:lnTo>
                  <a:pt x="2044303" y="95250"/>
                </a:lnTo>
                <a:cubicBezTo>
                  <a:pt x="2053034" y="81756"/>
                  <a:pt x="2065337" y="75009"/>
                  <a:pt x="2081212" y="75009"/>
                </a:cubicBezTo>
                <a:close/>
                <a:moveTo>
                  <a:pt x="517922" y="67866"/>
                </a:moveTo>
                <a:lnTo>
                  <a:pt x="517922" y="91678"/>
                </a:lnTo>
                <a:lnTo>
                  <a:pt x="535781" y="91678"/>
                </a:lnTo>
                <a:lnTo>
                  <a:pt x="535781" y="67866"/>
                </a:lnTo>
                <a:close/>
                <a:moveTo>
                  <a:pt x="448865" y="67866"/>
                </a:moveTo>
                <a:lnTo>
                  <a:pt x="448865" y="91678"/>
                </a:lnTo>
                <a:lnTo>
                  <a:pt x="465534" y="91678"/>
                </a:lnTo>
                <a:lnTo>
                  <a:pt x="465534" y="67866"/>
                </a:lnTo>
                <a:close/>
                <a:moveTo>
                  <a:pt x="305990" y="45244"/>
                </a:moveTo>
                <a:lnTo>
                  <a:pt x="397668" y="45244"/>
                </a:lnTo>
                <a:lnTo>
                  <a:pt x="397668" y="67866"/>
                </a:lnTo>
                <a:lnTo>
                  <a:pt x="373856" y="67866"/>
                </a:lnTo>
                <a:lnTo>
                  <a:pt x="373856" y="91678"/>
                </a:lnTo>
                <a:lnTo>
                  <a:pt x="397668" y="91678"/>
                </a:lnTo>
                <a:lnTo>
                  <a:pt x="397668" y="114300"/>
                </a:lnTo>
                <a:lnTo>
                  <a:pt x="373856" y="114300"/>
                </a:lnTo>
                <a:lnTo>
                  <a:pt x="373856" y="194072"/>
                </a:lnTo>
                <a:cubicBezTo>
                  <a:pt x="372268" y="203597"/>
                  <a:pt x="376237" y="207566"/>
                  <a:pt x="385762" y="205978"/>
                </a:cubicBezTo>
                <a:lnTo>
                  <a:pt x="397668" y="205978"/>
                </a:lnTo>
                <a:lnTo>
                  <a:pt x="397668" y="226219"/>
                </a:lnTo>
                <a:lnTo>
                  <a:pt x="339328" y="226219"/>
                </a:lnTo>
                <a:cubicBezTo>
                  <a:pt x="322659" y="227806"/>
                  <a:pt x="315118" y="221059"/>
                  <a:pt x="316706" y="205978"/>
                </a:cubicBezTo>
                <a:lnTo>
                  <a:pt x="316706" y="114300"/>
                </a:lnTo>
                <a:lnTo>
                  <a:pt x="305990" y="114300"/>
                </a:lnTo>
                <a:lnTo>
                  <a:pt x="305990" y="91678"/>
                </a:lnTo>
                <a:lnTo>
                  <a:pt x="316706" y="91678"/>
                </a:lnTo>
                <a:lnTo>
                  <a:pt x="316706" y="67866"/>
                </a:lnTo>
                <a:lnTo>
                  <a:pt x="305990" y="67866"/>
                </a:lnTo>
                <a:close/>
                <a:moveTo>
                  <a:pt x="113109" y="45244"/>
                </a:moveTo>
                <a:lnTo>
                  <a:pt x="175022" y="45244"/>
                </a:lnTo>
                <a:lnTo>
                  <a:pt x="175022" y="57150"/>
                </a:lnTo>
                <a:lnTo>
                  <a:pt x="275034" y="57150"/>
                </a:lnTo>
                <a:lnTo>
                  <a:pt x="275034" y="79772"/>
                </a:lnTo>
                <a:lnTo>
                  <a:pt x="175022" y="79772"/>
                </a:lnTo>
                <a:lnTo>
                  <a:pt x="175022" y="96441"/>
                </a:lnTo>
                <a:lnTo>
                  <a:pt x="275034" y="96441"/>
                </a:lnTo>
                <a:lnTo>
                  <a:pt x="275034" y="205978"/>
                </a:lnTo>
                <a:cubicBezTo>
                  <a:pt x="275828" y="220266"/>
                  <a:pt x="267890" y="227012"/>
                  <a:pt x="251222" y="226219"/>
                </a:cubicBezTo>
                <a:lnTo>
                  <a:pt x="69056" y="226219"/>
                </a:lnTo>
                <a:lnTo>
                  <a:pt x="69056" y="96441"/>
                </a:lnTo>
                <a:lnTo>
                  <a:pt x="113109" y="96441"/>
                </a:lnTo>
                <a:close/>
                <a:moveTo>
                  <a:pt x="3187302" y="30956"/>
                </a:moveTo>
                <a:lnTo>
                  <a:pt x="3200399" y="30956"/>
                </a:lnTo>
                <a:lnTo>
                  <a:pt x="3200399" y="78581"/>
                </a:lnTo>
                <a:lnTo>
                  <a:pt x="3249215" y="78581"/>
                </a:lnTo>
                <a:lnTo>
                  <a:pt x="3249215" y="91678"/>
                </a:lnTo>
                <a:lnTo>
                  <a:pt x="3200399" y="91678"/>
                </a:lnTo>
                <a:lnTo>
                  <a:pt x="3200399" y="184547"/>
                </a:lnTo>
                <a:cubicBezTo>
                  <a:pt x="3200399" y="202009"/>
                  <a:pt x="3206352" y="210344"/>
                  <a:pt x="3218258" y="209550"/>
                </a:cubicBezTo>
                <a:cubicBezTo>
                  <a:pt x="3231752" y="210344"/>
                  <a:pt x="3238499" y="198041"/>
                  <a:pt x="3238499" y="172641"/>
                </a:cubicBezTo>
                <a:lnTo>
                  <a:pt x="3252786" y="172641"/>
                </a:lnTo>
                <a:cubicBezTo>
                  <a:pt x="3254374" y="208359"/>
                  <a:pt x="3237705" y="225028"/>
                  <a:pt x="3202780" y="222647"/>
                </a:cubicBezTo>
                <a:cubicBezTo>
                  <a:pt x="3171824" y="222647"/>
                  <a:pt x="3156346" y="209947"/>
                  <a:pt x="3156346" y="184547"/>
                </a:cubicBezTo>
                <a:lnTo>
                  <a:pt x="3156346" y="91678"/>
                </a:lnTo>
                <a:lnTo>
                  <a:pt x="3131343" y="91678"/>
                </a:lnTo>
                <a:lnTo>
                  <a:pt x="3131343" y="80962"/>
                </a:lnTo>
                <a:cubicBezTo>
                  <a:pt x="3159918" y="73819"/>
                  <a:pt x="3178571" y="57150"/>
                  <a:pt x="3187302" y="30956"/>
                </a:cubicBezTo>
                <a:close/>
                <a:moveTo>
                  <a:pt x="1901427" y="30956"/>
                </a:moveTo>
                <a:lnTo>
                  <a:pt x="1914524" y="30956"/>
                </a:lnTo>
                <a:lnTo>
                  <a:pt x="1914524" y="78581"/>
                </a:lnTo>
                <a:lnTo>
                  <a:pt x="1963340" y="78581"/>
                </a:lnTo>
                <a:lnTo>
                  <a:pt x="1963340" y="91678"/>
                </a:lnTo>
                <a:lnTo>
                  <a:pt x="1914524" y="91678"/>
                </a:lnTo>
                <a:lnTo>
                  <a:pt x="1914524" y="184547"/>
                </a:lnTo>
                <a:cubicBezTo>
                  <a:pt x="1914524" y="202009"/>
                  <a:pt x="1920477" y="210344"/>
                  <a:pt x="1932383" y="209550"/>
                </a:cubicBezTo>
                <a:cubicBezTo>
                  <a:pt x="1945877" y="210344"/>
                  <a:pt x="1952624" y="198041"/>
                  <a:pt x="1952624" y="172641"/>
                </a:cubicBezTo>
                <a:lnTo>
                  <a:pt x="1966911" y="172641"/>
                </a:lnTo>
                <a:cubicBezTo>
                  <a:pt x="1968499" y="208359"/>
                  <a:pt x="1951830" y="225028"/>
                  <a:pt x="1916905" y="222647"/>
                </a:cubicBezTo>
                <a:cubicBezTo>
                  <a:pt x="1885949" y="222647"/>
                  <a:pt x="1870471" y="209947"/>
                  <a:pt x="1870471" y="184547"/>
                </a:cubicBezTo>
                <a:lnTo>
                  <a:pt x="1870471" y="91678"/>
                </a:lnTo>
                <a:lnTo>
                  <a:pt x="1845468" y="91678"/>
                </a:lnTo>
                <a:lnTo>
                  <a:pt x="1845468" y="80962"/>
                </a:lnTo>
                <a:cubicBezTo>
                  <a:pt x="1874043" y="73819"/>
                  <a:pt x="1892696" y="57150"/>
                  <a:pt x="1901427" y="30956"/>
                </a:cubicBezTo>
                <a:close/>
                <a:moveTo>
                  <a:pt x="1768077" y="30956"/>
                </a:moveTo>
                <a:lnTo>
                  <a:pt x="1781174" y="30956"/>
                </a:lnTo>
                <a:lnTo>
                  <a:pt x="1781174" y="78581"/>
                </a:lnTo>
                <a:lnTo>
                  <a:pt x="1829990" y="78581"/>
                </a:lnTo>
                <a:lnTo>
                  <a:pt x="1829990" y="91678"/>
                </a:lnTo>
                <a:lnTo>
                  <a:pt x="1781174" y="91678"/>
                </a:lnTo>
                <a:lnTo>
                  <a:pt x="1781174" y="184547"/>
                </a:lnTo>
                <a:cubicBezTo>
                  <a:pt x="1781174" y="202009"/>
                  <a:pt x="1787127" y="210344"/>
                  <a:pt x="1799033" y="209550"/>
                </a:cubicBezTo>
                <a:cubicBezTo>
                  <a:pt x="1812527" y="210344"/>
                  <a:pt x="1819274" y="198041"/>
                  <a:pt x="1819274" y="172641"/>
                </a:cubicBezTo>
                <a:lnTo>
                  <a:pt x="1833561" y="172641"/>
                </a:lnTo>
                <a:cubicBezTo>
                  <a:pt x="1835149" y="208359"/>
                  <a:pt x="1818480" y="225028"/>
                  <a:pt x="1783555" y="222647"/>
                </a:cubicBezTo>
                <a:cubicBezTo>
                  <a:pt x="1752599" y="222647"/>
                  <a:pt x="1737121" y="209947"/>
                  <a:pt x="1737121" y="184547"/>
                </a:cubicBezTo>
                <a:lnTo>
                  <a:pt x="1737121" y="91678"/>
                </a:lnTo>
                <a:lnTo>
                  <a:pt x="1712118" y="91678"/>
                </a:lnTo>
                <a:lnTo>
                  <a:pt x="1712118" y="80962"/>
                </a:lnTo>
                <a:cubicBezTo>
                  <a:pt x="1740693" y="73819"/>
                  <a:pt x="1759346" y="57150"/>
                  <a:pt x="1768077" y="30956"/>
                </a:cubicBezTo>
                <a:close/>
                <a:moveTo>
                  <a:pt x="1597819" y="13097"/>
                </a:moveTo>
                <a:lnTo>
                  <a:pt x="1597819" y="94059"/>
                </a:lnTo>
                <a:cubicBezTo>
                  <a:pt x="1609725" y="81359"/>
                  <a:pt x="1622425" y="75009"/>
                  <a:pt x="1635919" y="75009"/>
                </a:cubicBezTo>
                <a:cubicBezTo>
                  <a:pt x="1665287" y="75803"/>
                  <a:pt x="1680369" y="90091"/>
                  <a:pt x="1681162" y="117872"/>
                </a:cubicBezTo>
                <a:lnTo>
                  <a:pt x="1681162" y="189309"/>
                </a:lnTo>
                <a:cubicBezTo>
                  <a:pt x="1679575" y="203597"/>
                  <a:pt x="1686322" y="210344"/>
                  <a:pt x="1701403" y="209550"/>
                </a:cubicBezTo>
                <a:lnTo>
                  <a:pt x="1701403" y="221456"/>
                </a:lnTo>
                <a:lnTo>
                  <a:pt x="1635919" y="221456"/>
                </a:lnTo>
                <a:lnTo>
                  <a:pt x="1635919" y="110728"/>
                </a:lnTo>
                <a:cubicBezTo>
                  <a:pt x="1636712" y="96441"/>
                  <a:pt x="1632347" y="89694"/>
                  <a:pt x="1622822" y="90487"/>
                </a:cubicBezTo>
                <a:cubicBezTo>
                  <a:pt x="1607741" y="93662"/>
                  <a:pt x="1599406" y="109141"/>
                  <a:pt x="1597819" y="136922"/>
                </a:cubicBezTo>
                <a:lnTo>
                  <a:pt x="1597819" y="189309"/>
                </a:lnTo>
                <a:cubicBezTo>
                  <a:pt x="1596231" y="203597"/>
                  <a:pt x="1602978" y="210344"/>
                  <a:pt x="1618059" y="209550"/>
                </a:cubicBezTo>
                <a:lnTo>
                  <a:pt x="1618059" y="221456"/>
                </a:lnTo>
                <a:lnTo>
                  <a:pt x="1528762" y="221456"/>
                </a:lnTo>
                <a:lnTo>
                  <a:pt x="1528762" y="209550"/>
                </a:lnTo>
                <a:cubicBezTo>
                  <a:pt x="1547019" y="210344"/>
                  <a:pt x="1555353" y="203597"/>
                  <a:pt x="1553766" y="189309"/>
                </a:cubicBezTo>
                <a:lnTo>
                  <a:pt x="1553766" y="41672"/>
                </a:lnTo>
                <a:cubicBezTo>
                  <a:pt x="1555353" y="30559"/>
                  <a:pt x="1547812" y="25400"/>
                  <a:pt x="1531144" y="26194"/>
                </a:cubicBezTo>
                <a:lnTo>
                  <a:pt x="1531144" y="14287"/>
                </a:lnTo>
                <a:close/>
                <a:moveTo>
                  <a:pt x="3924299" y="8334"/>
                </a:moveTo>
                <a:cubicBezTo>
                  <a:pt x="3940174" y="9128"/>
                  <a:pt x="3948508" y="17463"/>
                  <a:pt x="3949302" y="33337"/>
                </a:cubicBezTo>
                <a:cubicBezTo>
                  <a:pt x="3948508" y="48419"/>
                  <a:pt x="3940174" y="56753"/>
                  <a:pt x="3924299" y="58341"/>
                </a:cubicBezTo>
                <a:cubicBezTo>
                  <a:pt x="3909218" y="56753"/>
                  <a:pt x="3900883" y="48419"/>
                  <a:pt x="3899296" y="33337"/>
                </a:cubicBezTo>
                <a:cubicBezTo>
                  <a:pt x="3900883" y="17463"/>
                  <a:pt x="3909218" y="9128"/>
                  <a:pt x="3924299" y="8334"/>
                </a:cubicBezTo>
                <a:close/>
                <a:moveTo>
                  <a:pt x="2393155" y="8334"/>
                </a:moveTo>
                <a:lnTo>
                  <a:pt x="2426493" y="8334"/>
                </a:lnTo>
                <a:lnTo>
                  <a:pt x="2344340" y="222647"/>
                </a:lnTo>
                <a:lnTo>
                  <a:pt x="2313383" y="222647"/>
                </a:lnTo>
                <a:close/>
                <a:moveTo>
                  <a:pt x="2307430" y="8334"/>
                </a:moveTo>
                <a:lnTo>
                  <a:pt x="2340768" y="8334"/>
                </a:lnTo>
                <a:lnTo>
                  <a:pt x="2258615" y="222647"/>
                </a:lnTo>
                <a:lnTo>
                  <a:pt x="2227658" y="222647"/>
                </a:lnTo>
                <a:close/>
                <a:moveTo>
                  <a:pt x="1106091" y="0"/>
                </a:moveTo>
                <a:lnTo>
                  <a:pt x="1169194" y="0"/>
                </a:lnTo>
                <a:lnTo>
                  <a:pt x="1169194" y="34528"/>
                </a:lnTo>
                <a:lnTo>
                  <a:pt x="1206103" y="34528"/>
                </a:lnTo>
                <a:lnTo>
                  <a:pt x="1206103" y="57150"/>
                </a:lnTo>
                <a:lnTo>
                  <a:pt x="1169194" y="57150"/>
                </a:lnTo>
                <a:lnTo>
                  <a:pt x="1169194" y="205978"/>
                </a:lnTo>
                <a:lnTo>
                  <a:pt x="1206103" y="205978"/>
                </a:lnTo>
                <a:lnTo>
                  <a:pt x="1206103" y="226219"/>
                </a:lnTo>
                <a:lnTo>
                  <a:pt x="1020366" y="226219"/>
                </a:lnTo>
                <a:lnTo>
                  <a:pt x="1020366" y="205978"/>
                </a:lnTo>
                <a:lnTo>
                  <a:pt x="1025128" y="205978"/>
                </a:lnTo>
                <a:lnTo>
                  <a:pt x="1025128" y="11906"/>
                </a:lnTo>
                <a:lnTo>
                  <a:pt x="1082278" y="11906"/>
                </a:lnTo>
                <a:lnTo>
                  <a:pt x="1082278" y="205978"/>
                </a:lnTo>
                <a:lnTo>
                  <a:pt x="1106091" y="205978"/>
                </a:lnTo>
                <a:close/>
                <a:moveTo>
                  <a:pt x="950118" y="0"/>
                </a:moveTo>
                <a:lnTo>
                  <a:pt x="1000124" y="0"/>
                </a:lnTo>
                <a:lnTo>
                  <a:pt x="1000124" y="11906"/>
                </a:lnTo>
                <a:lnTo>
                  <a:pt x="1012030" y="11906"/>
                </a:lnTo>
                <a:lnTo>
                  <a:pt x="1012030" y="34528"/>
                </a:lnTo>
                <a:lnTo>
                  <a:pt x="1000124" y="34528"/>
                </a:lnTo>
                <a:lnTo>
                  <a:pt x="1000124" y="196453"/>
                </a:lnTo>
                <a:lnTo>
                  <a:pt x="1012030" y="194072"/>
                </a:lnTo>
                <a:lnTo>
                  <a:pt x="1012030" y="217884"/>
                </a:lnTo>
                <a:lnTo>
                  <a:pt x="932258" y="226219"/>
                </a:lnTo>
                <a:lnTo>
                  <a:pt x="932258" y="205978"/>
                </a:lnTo>
                <a:lnTo>
                  <a:pt x="950118" y="203597"/>
                </a:lnTo>
                <a:lnTo>
                  <a:pt x="950118" y="34528"/>
                </a:lnTo>
                <a:lnTo>
                  <a:pt x="932258" y="34528"/>
                </a:lnTo>
                <a:lnTo>
                  <a:pt x="932258" y="11906"/>
                </a:lnTo>
                <a:lnTo>
                  <a:pt x="950118" y="11906"/>
                </a:lnTo>
                <a:close/>
                <a:moveTo>
                  <a:pt x="719136" y="0"/>
                </a:moveTo>
                <a:lnTo>
                  <a:pt x="770333" y="0"/>
                </a:lnTo>
                <a:lnTo>
                  <a:pt x="770333" y="10716"/>
                </a:lnTo>
                <a:lnTo>
                  <a:pt x="790574" y="10716"/>
                </a:lnTo>
                <a:lnTo>
                  <a:pt x="790574" y="0"/>
                </a:lnTo>
                <a:lnTo>
                  <a:pt x="835818" y="0"/>
                </a:lnTo>
                <a:lnTo>
                  <a:pt x="835818" y="10716"/>
                </a:lnTo>
                <a:lnTo>
                  <a:pt x="901302" y="10716"/>
                </a:lnTo>
                <a:lnTo>
                  <a:pt x="901302" y="170259"/>
                </a:lnTo>
                <a:cubicBezTo>
                  <a:pt x="902096" y="186928"/>
                  <a:pt x="893761" y="194866"/>
                  <a:pt x="876299" y="194072"/>
                </a:cubicBezTo>
                <a:lnTo>
                  <a:pt x="850105" y="194072"/>
                </a:lnTo>
                <a:lnTo>
                  <a:pt x="850105" y="34528"/>
                </a:lnTo>
                <a:lnTo>
                  <a:pt x="835818" y="34528"/>
                </a:lnTo>
                <a:lnTo>
                  <a:pt x="835818" y="194072"/>
                </a:lnTo>
                <a:lnTo>
                  <a:pt x="790574" y="194072"/>
                </a:lnTo>
                <a:lnTo>
                  <a:pt x="790574" y="34528"/>
                </a:lnTo>
                <a:lnTo>
                  <a:pt x="770333" y="34528"/>
                </a:lnTo>
                <a:lnTo>
                  <a:pt x="770333" y="194072"/>
                </a:lnTo>
                <a:cubicBezTo>
                  <a:pt x="768746" y="203597"/>
                  <a:pt x="772715" y="207566"/>
                  <a:pt x="782240" y="205978"/>
                </a:cubicBezTo>
                <a:lnTo>
                  <a:pt x="901302" y="205978"/>
                </a:lnTo>
                <a:lnTo>
                  <a:pt x="901302" y="226219"/>
                </a:lnTo>
                <a:lnTo>
                  <a:pt x="741758" y="226219"/>
                </a:lnTo>
                <a:cubicBezTo>
                  <a:pt x="725883" y="227012"/>
                  <a:pt x="718343" y="220266"/>
                  <a:pt x="719136" y="205978"/>
                </a:cubicBezTo>
                <a:lnTo>
                  <a:pt x="719136" y="34528"/>
                </a:lnTo>
                <a:lnTo>
                  <a:pt x="713183" y="34528"/>
                </a:lnTo>
                <a:lnTo>
                  <a:pt x="713183" y="10716"/>
                </a:lnTo>
                <a:lnTo>
                  <a:pt x="719136" y="10716"/>
                </a:lnTo>
                <a:close/>
                <a:moveTo>
                  <a:pt x="646508" y="0"/>
                </a:moveTo>
                <a:lnTo>
                  <a:pt x="697705" y="0"/>
                </a:lnTo>
                <a:lnTo>
                  <a:pt x="697705" y="11906"/>
                </a:lnTo>
                <a:lnTo>
                  <a:pt x="707230" y="11906"/>
                </a:lnTo>
                <a:lnTo>
                  <a:pt x="707230" y="34528"/>
                </a:lnTo>
                <a:lnTo>
                  <a:pt x="697705" y="34528"/>
                </a:lnTo>
                <a:lnTo>
                  <a:pt x="697705" y="195262"/>
                </a:lnTo>
                <a:lnTo>
                  <a:pt x="707230" y="194072"/>
                </a:lnTo>
                <a:lnTo>
                  <a:pt x="707230" y="216694"/>
                </a:lnTo>
                <a:lnTo>
                  <a:pt x="627458" y="226219"/>
                </a:lnTo>
                <a:lnTo>
                  <a:pt x="627458" y="205978"/>
                </a:lnTo>
                <a:lnTo>
                  <a:pt x="646508" y="202406"/>
                </a:lnTo>
                <a:lnTo>
                  <a:pt x="646508" y="34528"/>
                </a:lnTo>
                <a:lnTo>
                  <a:pt x="627458" y="34528"/>
                </a:lnTo>
                <a:lnTo>
                  <a:pt x="627458" y="11906"/>
                </a:lnTo>
                <a:lnTo>
                  <a:pt x="646508" y="11906"/>
                </a:lnTo>
                <a:close/>
                <a:moveTo>
                  <a:pt x="465534" y="0"/>
                </a:moveTo>
                <a:lnTo>
                  <a:pt x="517922" y="0"/>
                </a:lnTo>
                <a:lnTo>
                  <a:pt x="517922" y="11906"/>
                </a:lnTo>
                <a:lnTo>
                  <a:pt x="531018" y="11906"/>
                </a:lnTo>
                <a:cubicBezTo>
                  <a:pt x="538162" y="13494"/>
                  <a:pt x="541337" y="9922"/>
                  <a:pt x="540543" y="1191"/>
                </a:cubicBezTo>
                <a:lnTo>
                  <a:pt x="540543" y="0"/>
                </a:lnTo>
                <a:lnTo>
                  <a:pt x="579834" y="0"/>
                </a:lnTo>
                <a:lnTo>
                  <a:pt x="579834" y="13097"/>
                </a:lnTo>
                <a:cubicBezTo>
                  <a:pt x="580628" y="28178"/>
                  <a:pt x="573484" y="35322"/>
                  <a:pt x="558403" y="34528"/>
                </a:cubicBezTo>
                <a:lnTo>
                  <a:pt x="517922" y="34528"/>
                </a:lnTo>
                <a:lnTo>
                  <a:pt x="517922" y="45244"/>
                </a:lnTo>
                <a:lnTo>
                  <a:pt x="579834" y="45244"/>
                </a:lnTo>
                <a:lnTo>
                  <a:pt x="579834" y="205978"/>
                </a:lnTo>
                <a:cubicBezTo>
                  <a:pt x="581422" y="221059"/>
                  <a:pt x="573484" y="227806"/>
                  <a:pt x="556022" y="226219"/>
                </a:cubicBezTo>
                <a:lnTo>
                  <a:pt x="535781" y="226219"/>
                </a:lnTo>
                <a:lnTo>
                  <a:pt x="535781" y="171450"/>
                </a:lnTo>
                <a:lnTo>
                  <a:pt x="517922" y="171450"/>
                </a:lnTo>
                <a:lnTo>
                  <a:pt x="517922" y="226219"/>
                </a:lnTo>
                <a:lnTo>
                  <a:pt x="465534" y="226219"/>
                </a:lnTo>
                <a:lnTo>
                  <a:pt x="465534" y="171450"/>
                </a:lnTo>
                <a:lnTo>
                  <a:pt x="448865" y="171450"/>
                </a:lnTo>
                <a:lnTo>
                  <a:pt x="448865" y="226219"/>
                </a:lnTo>
                <a:lnTo>
                  <a:pt x="404812" y="226219"/>
                </a:lnTo>
                <a:lnTo>
                  <a:pt x="404812" y="45244"/>
                </a:lnTo>
                <a:lnTo>
                  <a:pt x="465534" y="45244"/>
                </a:lnTo>
                <a:lnTo>
                  <a:pt x="465534" y="34528"/>
                </a:lnTo>
                <a:lnTo>
                  <a:pt x="404812" y="34528"/>
                </a:lnTo>
                <a:lnTo>
                  <a:pt x="404812" y="11906"/>
                </a:lnTo>
                <a:lnTo>
                  <a:pt x="465534" y="11906"/>
                </a:lnTo>
                <a:close/>
                <a:moveTo>
                  <a:pt x="309562" y="0"/>
                </a:moveTo>
                <a:lnTo>
                  <a:pt x="366712" y="0"/>
                </a:lnTo>
                <a:lnTo>
                  <a:pt x="365522" y="11906"/>
                </a:lnTo>
                <a:lnTo>
                  <a:pt x="397668" y="11906"/>
                </a:lnTo>
                <a:lnTo>
                  <a:pt x="397668" y="34528"/>
                </a:lnTo>
                <a:lnTo>
                  <a:pt x="305990" y="34528"/>
                </a:lnTo>
                <a:close/>
                <a:moveTo>
                  <a:pt x="113109" y="0"/>
                </a:moveTo>
                <a:lnTo>
                  <a:pt x="175022" y="0"/>
                </a:lnTo>
                <a:lnTo>
                  <a:pt x="175022" y="11906"/>
                </a:lnTo>
                <a:lnTo>
                  <a:pt x="275034" y="11906"/>
                </a:lnTo>
                <a:lnTo>
                  <a:pt x="275034" y="34528"/>
                </a:lnTo>
                <a:lnTo>
                  <a:pt x="55959" y="34528"/>
                </a:lnTo>
                <a:lnTo>
                  <a:pt x="55959" y="205978"/>
                </a:lnTo>
                <a:cubicBezTo>
                  <a:pt x="56753" y="220266"/>
                  <a:pt x="48815" y="227012"/>
                  <a:pt x="32147" y="226219"/>
                </a:cubicBezTo>
                <a:lnTo>
                  <a:pt x="0" y="226219"/>
                </a:lnTo>
                <a:lnTo>
                  <a:pt x="0" y="11906"/>
                </a:lnTo>
                <a:lnTo>
                  <a:pt x="113109" y="1190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40404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46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0653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413251"/>
            <a:ext cx="1390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目  录</a:t>
            </a:r>
            <a:endParaRPr lang="zh-CN" altLang="en-US" sz="36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-1645064" y="751439"/>
            <a:ext cx="4064428" cy="4064428"/>
          </a:xfrm>
          <a:prstGeom prst="blockArc">
            <a:avLst>
              <a:gd name="adj1" fmla="val 18900000"/>
              <a:gd name="adj2" fmla="val 2700000"/>
              <a:gd name="adj3" fmla="val 531"/>
            </a:avLst>
          </a:prstGeom>
          <a:solidFill>
            <a:srgbClr val="7ABC32"/>
          </a:solidFill>
          <a:ln>
            <a:solidFill>
              <a:srgbClr val="7ABC32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任意多边形 9"/>
          <p:cNvSpPr/>
          <p:nvPr/>
        </p:nvSpPr>
        <p:spPr>
          <a:xfrm>
            <a:off x="2107492" y="1507483"/>
            <a:ext cx="5713559" cy="463995"/>
          </a:xfrm>
          <a:custGeom>
            <a:avLst/>
            <a:gdLst>
              <a:gd name="connsiteX0" fmla="*/ 0 w 5713559"/>
              <a:gd name="connsiteY0" fmla="*/ 0 h 463995"/>
              <a:gd name="connsiteX1" fmla="*/ 5713559 w 5713559"/>
              <a:gd name="connsiteY1" fmla="*/ 0 h 463995"/>
              <a:gd name="connsiteX2" fmla="*/ 5713559 w 5713559"/>
              <a:gd name="connsiteY2" fmla="*/ 463995 h 463995"/>
              <a:gd name="connsiteX3" fmla="*/ 0 w 5713559"/>
              <a:gd name="connsiteY3" fmla="*/ 463995 h 463995"/>
              <a:gd name="connsiteX4" fmla="*/ 0 w 5713559"/>
              <a:gd name="connsiteY4" fmla="*/ 0 h 46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3559" h="463995">
                <a:moveTo>
                  <a:pt x="0" y="0"/>
                </a:moveTo>
                <a:lnTo>
                  <a:pt x="5713559" y="0"/>
                </a:lnTo>
                <a:lnTo>
                  <a:pt x="5713559" y="463995"/>
                </a:lnTo>
                <a:lnTo>
                  <a:pt x="0" y="463995"/>
                </a:lnTo>
                <a:lnTo>
                  <a:pt x="0" y="0"/>
                </a:lnTo>
                <a:close/>
              </a:path>
            </a:pathLst>
          </a:custGeom>
          <a:solidFill>
            <a:srgbClr val="7ABC3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297" tIns="45720" rIns="45720" bIns="45720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kern="1200" dirty="0" smtClean="0">
                <a:latin typeface="微软雅黑" pitchFamily="34" charset="-122"/>
                <a:ea typeface="微软雅黑" pitchFamily="34" charset="-122"/>
              </a:rPr>
              <a:t>点击添加目录内容点击添加目录内容</a:t>
            </a:r>
            <a:endParaRPr lang="zh-CN" altLang="en-US" sz="1800" kern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373512" y="2203597"/>
            <a:ext cx="5447540" cy="463995"/>
          </a:xfrm>
          <a:custGeom>
            <a:avLst/>
            <a:gdLst>
              <a:gd name="connsiteX0" fmla="*/ 0 w 5447540"/>
              <a:gd name="connsiteY0" fmla="*/ 0 h 463995"/>
              <a:gd name="connsiteX1" fmla="*/ 5447540 w 5447540"/>
              <a:gd name="connsiteY1" fmla="*/ 0 h 463995"/>
              <a:gd name="connsiteX2" fmla="*/ 5447540 w 5447540"/>
              <a:gd name="connsiteY2" fmla="*/ 463995 h 463995"/>
              <a:gd name="connsiteX3" fmla="*/ 0 w 5447540"/>
              <a:gd name="connsiteY3" fmla="*/ 463995 h 463995"/>
              <a:gd name="connsiteX4" fmla="*/ 0 w 5447540"/>
              <a:gd name="connsiteY4" fmla="*/ 0 h 46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7540" h="463995">
                <a:moveTo>
                  <a:pt x="0" y="0"/>
                </a:moveTo>
                <a:lnTo>
                  <a:pt x="5447540" y="0"/>
                </a:lnTo>
                <a:lnTo>
                  <a:pt x="5447540" y="463995"/>
                </a:lnTo>
                <a:lnTo>
                  <a:pt x="0" y="463995"/>
                </a:lnTo>
                <a:lnTo>
                  <a:pt x="0" y="0"/>
                </a:lnTo>
                <a:close/>
              </a:path>
            </a:pathLst>
          </a:custGeom>
          <a:solidFill>
            <a:srgbClr val="7ABC3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297" tIns="45720" rIns="45720" bIns="45720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kern="1200" dirty="0" smtClean="0">
                <a:latin typeface="微软雅黑" pitchFamily="34" charset="-122"/>
                <a:ea typeface="微软雅黑" pitchFamily="34" charset="-122"/>
              </a:rPr>
              <a:t>点击添加目录内容点击添加目录内容</a:t>
            </a:r>
            <a:endParaRPr lang="zh-CN" altLang="en-US" sz="1800" kern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373512" y="2899711"/>
            <a:ext cx="5447540" cy="463995"/>
          </a:xfrm>
          <a:custGeom>
            <a:avLst/>
            <a:gdLst>
              <a:gd name="connsiteX0" fmla="*/ 0 w 5447540"/>
              <a:gd name="connsiteY0" fmla="*/ 0 h 463995"/>
              <a:gd name="connsiteX1" fmla="*/ 5447540 w 5447540"/>
              <a:gd name="connsiteY1" fmla="*/ 0 h 463995"/>
              <a:gd name="connsiteX2" fmla="*/ 5447540 w 5447540"/>
              <a:gd name="connsiteY2" fmla="*/ 463995 h 463995"/>
              <a:gd name="connsiteX3" fmla="*/ 0 w 5447540"/>
              <a:gd name="connsiteY3" fmla="*/ 463995 h 463995"/>
              <a:gd name="connsiteX4" fmla="*/ 0 w 5447540"/>
              <a:gd name="connsiteY4" fmla="*/ 0 h 46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7540" h="463995">
                <a:moveTo>
                  <a:pt x="0" y="0"/>
                </a:moveTo>
                <a:lnTo>
                  <a:pt x="5447540" y="0"/>
                </a:lnTo>
                <a:lnTo>
                  <a:pt x="5447540" y="463995"/>
                </a:lnTo>
                <a:lnTo>
                  <a:pt x="0" y="463995"/>
                </a:lnTo>
                <a:lnTo>
                  <a:pt x="0" y="0"/>
                </a:lnTo>
                <a:close/>
              </a:path>
            </a:pathLst>
          </a:custGeom>
          <a:solidFill>
            <a:srgbClr val="7ABC3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297" tIns="45720" rIns="45720" bIns="45720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kern="1200" dirty="0" smtClean="0">
                <a:latin typeface="微软雅黑" pitchFamily="34" charset="-122"/>
                <a:ea typeface="微软雅黑" pitchFamily="34" charset="-122"/>
              </a:rPr>
              <a:t>点击添加目录内容点击添加目录内容</a:t>
            </a:r>
            <a:endParaRPr lang="zh-CN" altLang="en-US" sz="1800" kern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107492" y="3595826"/>
            <a:ext cx="5713559" cy="463995"/>
          </a:xfrm>
          <a:custGeom>
            <a:avLst/>
            <a:gdLst>
              <a:gd name="connsiteX0" fmla="*/ 0 w 5713559"/>
              <a:gd name="connsiteY0" fmla="*/ 0 h 463995"/>
              <a:gd name="connsiteX1" fmla="*/ 5713559 w 5713559"/>
              <a:gd name="connsiteY1" fmla="*/ 0 h 463995"/>
              <a:gd name="connsiteX2" fmla="*/ 5713559 w 5713559"/>
              <a:gd name="connsiteY2" fmla="*/ 463995 h 463995"/>
              <a:gd name="connsiteX3" fmla="*/ 0 w 5713559"/>
              <a:gd name="connsiteY3" fmla="*/ 463995 h 463995"/>
              <a:gd name="connsiteX4" fmla="*/ 0 w 5713559"/>
              <a:gd name="connsiteY4" fmla="*/ 0 h 46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3559" h="463995">
                <a:moveTo>
                  <a:pt x="0" y="0"/>
                </a:moveTo>
                <a:lnTo>
                  <a:pt x="5713559" y="0"/>
                </a:lnTo>
                <a:lnTo>
                  <a:pt x="5713559" y="463995"/>
                </a:lnTo>
                <a:lnTo>
                  <a:pt x="0" y="463995"/>
                </a:lnTo>
                <a:lnTo>
                  <a:pt x="0" y="0"/>
                </a:lnTo>
                <a:close/>
              </a:path>
            </a:pathLst>
          </a:custGeom>
          <a:solidFill>
            <a:srgbClr val="7ABC3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297" tIns="45720" rIns="45720" bIns="45720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kern="1200" dirty="0" smtClean="0">
                <a:latin typeface="微软雅黑" pitchFamily="34" charset="-122"/>
                <a:ea typeface="微软雅黑" pitchFamily="34" charset="-122"/>
              </a:rPr>
              <a:t>点击添加目录内容点击添加目录内容</a:t>
            </a:r>
            <a:endParaRPr lang="zh-CN" altLang="en-US" sz="1800" kern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817495" y="1449483"/>
            <a:ext cx="579994" cy="579994"/>
            <a:chOff x="1817495" y="1449483"/>
            <a:chExt cx="579994" cy="579994"/>
          </a:xfrm>
        </p:grpSpPr>
        <p:sp>
          <p:nvSpPr>
            <p:cNvPr id="11" name="椭圆 10"/>
            <p:cNvSpPr/>
            <p:nvPr/>
          </p:nvSpPr>
          <p:spPr>
            <a:xfrm>
              <a:off x="1817495" y="1449483"/>
              <a:ext cx="579994" cy="579994"/>
            </a:xfrm>
            <a:prstGeom prst="ellipse">
              <a:avLst/>
            </a:prstGeom>
            <a:ln>
              <a:solidFill>
                <a:srgbClr val="7ABC32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TextBox 4"/>
            <p:cNvSpPr txBox="1"/>
            <p:nvPr/>
          </p:nvSpPr>
          <p:spPr>
            <a:xfrm>
              <a:off x="1899743" y="1554814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7ABC32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b="1" dirty="0">
                <a:solidFill>
                  <a:srgbClr val="7ABC3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83514" y="2145598"/>
            <a:ext cx="579994" cy="579994"/>
            <a:chOff x="2083514" y="2145598"/>
            <a:chExt cx="579994" cy="579994"/>
          </a:xfrm>
        </p:grpSpPr>
        <p:sp>
          <p:nvSpPr>
            <p:cNvPr id="13" name="椭圆 12"/>
            <p:cNvSpPr/>
            <p:nvPr/>
          </p:nvSpPr>
          <p:spPr>
            <a:xfrm>
              <a:off x="2083514" y="2145598"/>
              <a:ext cx="579994" cy="579994"/>
            </a:xfrm>
            <a:prstGeom prst="ellipse">
              <a:avLst/>
            </a:prstGeom>
            <a:ln>
              <a:solidFill>
                <a:srgbClr val="7ABC32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TextBox 5"/>
            <p:cNvSpPr txBox="1"/>
            <p:nvPr/>
          </p:nvSpPr>
          <p:spPr>
            <a:xfrm>
              <a:off x="2165762" y="2250929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7ABC32"/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zh-CN" altLang="en-US" b="1" dirty="0">
                <a:solidFill>
                  <a:srgbClr val="7ABC3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17495" y="3537826"/>
            <a:ext cx="579994" cy="579994"/>
            <a:chOff x="1817495" y="3537826"/>
            <a:chExt cx="579994" cy="579994"/>
          </a:xfrm>
        </p:grpSpPr>
        <p:sp>
          <p:nvSpPr>
            <p:cNvPr id="17" name="椭圆 16"/>
            <p:cNvSpPr/>
            <p:nvPr/>
          </p:nvSpPr>
          <p:spPr>
            <a:xfrm>
              <a:off x="1817495" y="3537826"/>
              <a:ext cx="579994" cy="579994"/>
            </a:xfrm>
            <a:prstGeom prst="ellipse">
              <a:avLst/>
            </a:prstGeom>
            <a:ln>
              <a:solidFill>
                <a:srgbClr val="7ABC32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TextBox 6"/>
            <p:cNvSpPr txBox="1"/>
            <p:nvPr/>
          </p:nvSpPr>
          <p:spPr>
            <a:xfrm>
              <a:off x="1899743" y="3643157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ABC32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/>
                <a:t>四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83514" y="2841712"/>
            <a:ext cx="579994" cy="579994"/>
            <a:chOff x="2083514" y="2841712"/>
            <a:chExt cx="579994" cy="579994"/>
          </a:xfrm>
        </p:grpSpPr>
        <p:sp>
          <p:nvSpPr>
            <p:cNvPr id="15" name="椭圆 14"/>
            <p:cNvSpPr/>
            <p:nvPr/>
          </p:nvSpPr>
          <p:spPr>
            <a:xfrm>
              <a:off x="2083514" y="2841712"/>
              <a:ext cx="579994" cy="579994"/>
            </a:xfrm>
            <a:prstGeom prst="ellipse">
              <a:avLst/>
            </a:prstGeom>
            <a:ln>
              <a:solidFill>
                <a:srgbClr val="7ABC32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TextBox 22"/>
            <p:cNvSpPr txBox="1"/>
            <p:nvPr/>
          </p:nvSpPr>
          <p:spPr>
            <a:xfrm>
              <a:off x="2165762" y="2947043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ABC32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299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2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050582986"/>
              </p:ext>
            </p:extLst>
          </p:nvPr>
        </p:nvGraphicFramePr>
        <p:xfrm>
          <a:off x="4391472" y="1419622"/>
          <a:ext cx="4752528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851670"/>
            <a:ext cx="26468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添加文字点击添加文字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点击添加文字点击添加文字</a:t>
            </a:r>
          </a:p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点击添加文字点击添加文字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添加文字点击添加文字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添加文字点击添加文字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添加文字点击添加文字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点击添加文字点击添加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5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046233" y="1723617"/>
            <a:ext cx="2960846" cy="2756049"/>
            <a:chOff x="1331640" y="1563638"/>
            <a:chExt cx="2960846" cy="275604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40" y="1563638"/>
              <a:ext cx="2960846" cy="23565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</p:pic>
        <p:sp>
          <p:nvSpPr>
            <p:cNvPr id="5" name="TextBox 4"/>
            <p:cNvSpPr txBox="1"/>
            <p:nvPr/>
          </p:nvSpPr>
          <p:spPr>
            <a:xfrm>
              <a:off x="2123728" y="401191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添加图片说明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58856" y="1752775"/>
            <a:ext cx="2884867" cy="2763191"/>
            <a:chOff x="4932040" y="1556496"/>
            <a:chExt cx="2884867" cy="27631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2040" y="1556496"/>
              <a:ext cx="2884867" cy="23636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5758388" y="401191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添加图片说明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990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91 -0.00463 L 0.47865 -0.0027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78" y="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3 0.00308 L -0.45469 -0.01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-7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314295" y="2636557"/>
            <a:ext cx="1663384" cy="1663384"/>
          </a:xfrm>
          <a:custGeom>
            <a:avLst/>
            <a:gdLst>
              <a:gd name="connsiteX0" fmla="*/ 1180677 w 1663384"/>
              <a:gd name="connsiteY0" fmla="*/ 265207 h 1663384"/>
              <a:gd name="connsiteX1" fmla="*/ 1310062 w 1663384"/>
              <a:gd name="connsiteY1" fmla="*/ 156635 h 1663384"/>
              <a:gd name="connsiteX2" fmla="*/ 1413425 w 1663384"/>
              <a:gd name="connsiteY2" fmla="*/ 243367 h 1663384"/>
              <a:gd name="connsiteX3" fmla="*/ 1328970 w 1663384"/>
              <a:gd name="connsiteY3" fmla="*/ 389640 h 1663384"/>
              <a:gd name="connsiteX4" fmla="*/ 1463160 w 1663384"/>
              <a:gd name="connsiteY4" fmla="*/ 622063 h 1663384"/>
              <a:gd name="connsiteX5" fmla="*/ 1632063 w 1663384"/>
              <a:gd name="connsiteY5" fmla="*/ 622058 h 1663384"/>
              <a:gd name="connsiteX6" fmla="*/ 1655494 w 1663384"/>
              <a:gd name="connsiteY6" fmla="*/ 754940 h 1663384"/>
              <a:gd name="connsiteX7" fmla="*/ 1496775 w 1663384"/>
              <a:gd name="connsiteY7" fmla="*/ 812704 h 1663384"/>
              <a:gd name="connsiteX8" fmla="*/ 1450171 w 1663384"/>
              <a:gd name="connsiteY8" fmla="*/ 1077006 h 1663384"/>
              <a:gd name="connsiteX9" fmla="*/ 1579562 w 1663384"/>
              <a:gd name="connsiteY9" fmla="*/ 1185572 h 1663384"/>
              <a:gd name="connsiteX10" fmla="*/ 1512096 w 1663384"/>
              <a:gd name="connsiteY10" fmla="*/ 1302426 h 1663384"/>
              <a:gd name="connsiteX11" fmla="*/ 1353380 w 1663384"/>
              <a:gd name="connsiteY11" fmla="*/ 1244653 h 1663384"/>
              <a:gd name="connsiteX12" fmla="*/ 1147790 w 1663384"/>
              <a:gd name="connsiteY12" fmla="*/ 1417164 h 1663384"/>
              <a:gd name="connsiteX13" fmla="*/ 1177124 w 1663384"/>
              <a:gd name="connsiteY13" fmla="*/ 1583501 h 1663384"/>
              <a:gd name="connsiteX14" fmla="*/ 1050330 w 1663384"/>
              <a:gd name="connsiteY14" fmla="*/ 1629650 h 1663384"/>
              <a:gd name="connsiteX15" fmla="*/ 965882 w 1663384"/>
              <a:gd name="connsiteY15" fmla="*/ 1483373 h 1663384"/>
              <a:gd name="connsiteX16" fmla="*/ 697503 w 1663384"/>
              <a:gd name="connsiteY16" fmla="*/ 1483373 h 1663384"/>
              <a:gd name="connsiteX17" fmla="*/ 613054 w 1663384"/>
              <a:gd name="connsiteY17" fmla="*/ 1629650 h 1663384"/>
              <a:gd name="connsiteX18" fmla="*/ 486260 w 1663384"/>
              <a:gd name="connsiteY18" fmla="*/ 1583501 h 1663384"/>
              <a:gd name="connsiteX19" fmla="*/ 515594 w 1663384"/>
              <a:gd name="connsiteY19" fmla="*/ 1417164 h 1663384"/>
              <a:gd name="connsiteX20" fmla="*/ 310004 w 1663384"/>
              <a:gd name="connsiteY20" fmla="*/ 1244653 h 1663384"/>
              <a:gd name="connsiteX21" fmla="*/ 151288 w 1663384"/>
              <a:gd name="connsiteY21" fmla="*/ 1302426 h 1663384"/>
              <a:gd name="connsiteX22" fmla="*/ 83822 w 1663384"/>
              <a:gd name="connsiteY22" fmla="*/ 1185572 h 1663384"/>
              <a:gd name="connsiteX23" fmla="*/ 213213 w 1663384"/>
              <a:gd name="connsiteY23" fmla="*/ 1077006 h 1663384"/>
              <a:gd name="connsiteX24" fmla="*/ 166609 w 1663384"/>
              <a:gd name="connsiteY24" fmla="*/ 812704 h 1663384"/>
              <a:gd name="connsiteX25" fmla="*/ 7890 w 1663384"/>
              <a:gd name="connsiteY25" fmla="*/ 754940 h 1663384"/>
              <a:gd name="connsiteX26" fmla="*/ 31321 w 1663384"/>
              <a:gd name="connsiteY26" fmla="*/ 622058 h 1663384"/>
              <a:gd name="connsiteX27" fmla="*/ 200225 w 1663384"/>
              <a:gd name="connsiteY27" fmla="*/ 622063 h 1663384"/>
              <a:gd name="connsiteX28" fmla="*/ 334415 w 1663384"/>
              <a:gd name="connsiteY28" fmla="*/ 389640 h 1663384"/>
              <a:gd name="connsiteX29" fmla="*/ 249959 w 1663384"/>
              <a:gd name="connsiteY29" fmla="*/ 243367 h 1663384"/>
              <a:gd name="connsiteX30" fmla="*/ 353322 w 1663384"/>
              <a:gd name="connsiteY30" fmla="*/ 156635 h 1663384"/>
              <a:gd name="connsiteX31" fmla="*/ 482707 w 1663384"/>
              <a:gd name="connsiteY31" fmla="*/ 265207 h 1663384"/>
              <a:gd name="connsiteX32" fmla="*/ 734901 w 1663384"/>
              <a:gd name="connsiteY32" fmla="*/ 173416 h 1663384"/>
              <a:gd name="connsiteX33" fmla="*/ 764226 w 1663384"/>
              <a:gd name="connsiteY33" fmla="*/ 7078 h 1663384"/>
              <a:gd name="connsiteX34" fmla="*/ 899158 w 1663384"/>
              <a:gd name="connsiteY34" fmla="*/ 7078 h 1663384"/>
              <a:gd name="connsiteX35" fmla="*/ 928483 w 1663384"/>
              <a:gd name="connsiteY35" fmla="*/ 173416 h 1663384"/>
              <a:gd name="connsiteX36" fmla="*/ 1180677 w 1663384"/>
              <a:gd name="connsiteY36" fmla="*/ 265207 h 166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63384" h="1663384">
                <a:moveTo>
                  <a:pt x="1180677" y="265207"/>
                </a:moveTo>
                <a:lnTo>
                  <a:pt x="1310062" y="156635"/>
                </a:lnTo>
                <a:lnTo>
                  <a:pt x="1413425" y="243367"/>
                </a:lnTo>
                <a:lnTo>
                  <a:pt x="1328970" y="389640"/>
                </a:lnTo>
                <a:cubicBezTo>
                  <a:pt x="1389023" y="457195"/>
                  <a:pt x="1434681" y="536278"/>
                  <a:pt x="1463160" y="622063"/>
                </a:cubicBezTo>
                <a:lnTo>
                  <a:pt x="1632063" y="622058"/>
                </a:lnTo>
                <a:lnTo>
                  <a:pt x="1655494" y="754940"/>
                </a:lnTo>
                <a:lnTo>
                  <a:pt x="1496775" y="812704"/>
                </a:lnTo>
                <a:cubicBezTo>
                  <a:pt x="1499354" y="903056"/>
                  <a:pt x="1483497" y="992985"/>
                  <a:pt x="1450171" y="1077006"/>
                </a:cubicBezTo>
                <a:lnTo>
                  <a:pt x="1579562" y="1185572"/>
                </a:lnTo>
                <a:lnTo>
                  <a:pt x="1512096" y="1302426"/>
                </a:lnTo>
                <a:lnTo>
                  <a:pt x="1353380" y="1244653"/>
                </a:lnTo>
                <a:cubicBezTo>
                  <a:pt x="1297279" y="1315524"/>
                  <a:pt x="1227326" y="1374222"/>
                  <a:pt x="1147790" y="1417164"/>
                </a:cubicBezTo>
                <a:lnTo>
                  <a:pt x="1177124" y="1583501"/>
                </a:lnTo>
                <a:lnTo>
                  <a:pt x="1050330" y="1629650"/>
                </a:lnTo>
                <a:lnTo>
                  <a:pt x="965882" y="1483373"/>
                </a:lnTo>
                <a:cubicBezTo>
                  <a:pt x="877351" y="1501603"/>
                  <a:pt x="786034" y="1501603"/>
                  <a:pt x="697503" y="1483373"/>
                </a:cubicBezTo>
                <a:lnTo>
                  <a:pt x="613054" y="1629650"/>
                </a:lnTo>
                <a:lnTo>
                  <a:pt x="486260" y="1583501"/>
                </a:lnTo>
                <a:lnTo>
                  <a:pt x="515594" y="1417164"/>
                </a:lnTo>
                <a:cubicBezTo>
                  <a:pt x="436057" y="1374222"/>
                  <a:pt x="366104" y="1315525"/>
                  <a:pt x="310004" y="1244653"/>
                </a:cubicBezTo>
                <a:lnTo>
                  <a:pt x="151288" y="1302426"/>
                </a:lnTo>
                <a:lnTo>
                  <a:pt x="83822" y="1185572"/>
                </a:lnTo>
                <a:lnTo>
                  <a:pt x="213213" y="1077006"/>
                </a:lnTo>
                <a:cubicBezTo>
                  <a:pt x="179887" y="992985"/>
                  <a:pt x="164030" y="903056"/>
                  <a:pt x="166609" y="812704"/>
                </a:cubicBezTo>
                <a:lnTo>
                  <a:pt x="7890" y="754940"/>
                </a:lnTo>
                <a:lnTo>
                  <a:pt x="31321" y="622058"/>
                </a:lnTo>
                <a:lnTo>
                  <a:pt x="200225" y="622063"/>
                </a:lnTo>
                <a:cubicBezTo>
                  <a:pt x="228703" y="536278"/>
                  <a:pt x="274362" y="457195"/>
                  <a:pt x="334415" y="389640"/>
                </a:cubicBezTo>
                <a:lnTo>
                  <a:pt x="249959" y="243367"/>
                </a:lnTo>
                <a:lnTo>
                  <a:pt x="353322" y="156635"/>
                </a:lnTo>
                <a:lnTo>
                  <a:pt x="482707" y="265207"/>
                </a:lnTo>
                <a:cubicBezTo>
                  <a:pt x="559664" y="217797"/>
                  <a:pt x="645474" y="186565"/>
                  <a:pt x="734901" y="173416"/>
                </a:cubicBezTo>
                <a:lnTo>
                  <a:pt x="764226" y="7078"/>
                </a:lnTo>
                <a:lnTo>
                  <a:pt x="899158" y="7078"/>
                </a:lnTo>
                <a:lnTo>
                  <a:pt x="928483" y="173416"/>
                </a:lnTo>
                <a:cubicBezTo>
                  <a:pt x="1017910" y="186565"/>
                  <a:pt x="1103720" y="217797"/>
                  <a:pt x="1180677" y="265207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704" tIns="423930" rIns="368704" bIns="453021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 dirty="0"/>
          </a:p>
        </p:txBody>
      </p:sp>
      <p:sp>
        <p:nvSpPr>
          <p:cNvPr id="7" name="任意多边形 6"/>
          <p:cNvSpPr/>
          <p:nvPr/>
        </p:nvSpPr>
        <p:spPr>
          <a:xfrm>
            <a:off x="1346507" y="2253476"/>
            <a:ext cx="1209734" cy="1189568"/>
          </a:xfrm>
          <a:custGeom>
            <a:avLst/>
            <a:gdLst>
              <a:gd name="connsiteX0" fmla="*/ 907325 w 1209734"/>
              <a:gd name="connsiteY0" fmla="*/ 301287 h 1189568"/>
              <a:gd name="connsiteX1" fmla="*/ 1082266 w 1209734"/>
              <a:gd name="connsiteY1" fmla="*/ 246568 h 1189568"/>
              <a:gd name="connsiteX2" fmla="*/ 1148669 w 1209734"/>
              <a:gd name="connsiteY2" fmla="*/ 358862 h 1189568"/>
              <a:gd name="connsiteX3" fmla="*/ 1016427 w 1209734"/>
              <a:gd name="connsiteY3" fmla="*/ 485789 h 1189568"/>
              <a:gd name="connsiteX4" fmla="*/ 1016427 w 1209734"/>
              <a:gd name="connsiteY4" fmla="*/ 703779 h 1189568"/>
              <a:gd name="connsiteX5" fmla="*/ 1148669 w 1209734"/>
              <a:gd name="connsiteY5" fmla="*/ 830706 h 1189568"/>
              <a:gd name="connsiteX6" fmla="*/ 1082266 w 1209734"/>
              <a:gd name="connsiteY6" fmla="*/ 943000 h 1189568"/>
              <a:gd name="connsiteX7" fmla="*/ 907325 w 1209734"/>
              <a:gd name="connsiteY7" fmla="*/ 888281 h 1189568"/>
              <a:gd name="connsiteX8" fmla="*/ 713969 w 1209734"/>
              <a:gd name="connsiteY8" fmla="*/ 997276 h 1189568"/>
              <a:gd name="connsiteX9" fmla="*/ 672025 w 1209734"/>
              <a:gd name="connsiteY9" fmla="*/ 1175711 h 1189568"/>
              <a:gd name="connsiteX10" fmla="*/ 537709 w 1209734"/>
              <a:gd name="connsiteY10" fmla="*/ 1175711 h 1189568"/>
              <a:gd name="connsiteX11" fmla="*/ 495765 w 1209734"/>
              <a:gd name="connsiteY11" fmla="*/ 997275 h 1189568"/>
              <a:gd name="connsiteX12" fmla="*/ 302409 w 1209734"/>
              <a:gd name="connsiteY12" fmla="*/ 888280 h 1189568"/>
              <a:gd name="connsiteX13" fmla="*/ 127468 w 1209734"/>
              <a:gd name="connsiteY13" fmla="*/ 943000 h 1189568"/>
              <a:gd name="connsiteX14" fmla="*/ 61065 w 1209734"/>
              <a:gd name="connsiteY14" fmla="*/ 830706 h 1189568"/>
              <a:gd name="connsiteX15" fmla="*/ 193307 w 1209734"/>
              <a:gd name="connsiteY15" fmla="*/ 703779 h 1189568"/>
              <a:gd name="connsiteX16" fmla="*/ 193307 w 1209734"/>
              <a:gd name="connsiteY16" fmla="*/ 485789 h 1189568"/>
              <a:gd name="connsiteX17" fmla="*/ 61065 w 1209734"/>
              <a:gd name="connsiteY17" fmla="*/ 358862 h 1189568"/>
              <a:gd name="connsiteX18" fmla="*/ 127468 w 1209734"/>
              <a:gd name="connsiteY18" fmla="*/ 246568 h 1189568"/>
              <a:gd name="connsiteX19" fmla="*/ 302409 w 1209734"/>
              <a:gd name="connsiteY19" fmla="*/ 301287 h 1189568"/>
              <a:gd name="connsiteX20" fmla="*/ 495765 w 1209734"/>
              <a:gd name="connsiteY20" fmla="*/ 192292 h 1189568"/>
              <a:gd name="connsiteX21" fmla="*/ 537709 w 1209734"/>
              <a:gd name="connsiteY21" fmla="*/ 13857 h 1189568"/>
              <a:gd name="connsiteX22" fmla="*/ 672025 w 1209734"/>
              <a:gd name="connsiteY22" fmla="*/ 13857 h 1189568"/>
              <a:gd name="connsiteX23" fmla="*/ 713969 w 1209734"/>
              <a:gd name="connsiteY23" fmla="*/ 192293 h 1189568"/>
              <a:gd name="connsiteX24" fmla="*/ 907325 w 1209734"/>
              <a:gd name="connsiteY24" fmla="*/ 301288 h 1189568"/>
              <a:gd name="connsiteX25" fmla="*/ 907325 w 1209734"/>
              <a:gd name="connsiteY25" fmla="*/ 301287 h 118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09734" h="1189568">
                <a:moveTo>
                  <a:pt x="907325" y="301287"/>
                </a:moveTo>
                <a:lnTo>
                  <a:pt x="1082266" y="246568"/>
                </a:lnTo>
                <a:lnTo>
                  <a:pt x="1148669" y="358862"/>
                </a:lnTo>
                <a:lnTo>
                  <a:pt x="1016427" y="485789"/>
                </a:lnTo>
                <a:cubicBezTo>
                  <a:pt x="1036256" y="557163"/>
                  <a:pt x="1036256" y="632405"/>
                  <a:pt x="1016427" y="703779"/>
                </a:cubicBezTo>
                <a:lnTo>
                  <a:pt x="1148669" y="830706"/>
                </a:lnTo>
                <a:lnTo>
                  <a:pt x="1082266" y="943000"/>
                </a:lnTo>
                <a:lnTo>
                  <a:pt x="907325" y="888281"/>
                </a:lnTo>
                <a:cubicBezTo>
                  <a:pt x="853931" y="940734"/>
                  <a:pt x="787191" y="978355"/>
                  <a:pt x="713969" y="997276"/>
                </a:cubicBezTo>
                <a:lnTo>
                  <a:pt x="672025" y="1175711"/>
                </a:lnTo>
                <a:lnTo>
                  <a:pt x="537709" y="1175711"/>
                </a:lnTo>
                <a:lnTo>
                  <a:pt x="495765" y="997275"/>
                </a:lnTo>
                <a:cubicBezTo>
                  <a:pt x="422542" y="978354"/>
                  <a:pt x="355803" y="940733"/>
                  <a:pt x="302409" y="888280"/>
                </a:cubicBezTo>
                <a:lnTo>
                  <a:pt x="127468" y="943000"/>
                </a:lnTo>
                <a:lnTo>
                  <a:pt x="61065" y="830706"/>
                </a:lnTo>
                <a:lnTo>
                  <a:pt x="193307" y="703779"/>
                </a:lnTo>
                <a:cubicBezTo>
                  <a:pt x="173478" y="632405"/>
                  <a:pt x="173478" y="557163"/>
                  <a:pt x="193307" y="485789"/>
                </a:cubicBezTo>
                <a:lnTo>
                  <a:pt x="61065" y="358862"/>
                </a:lnTo>
                <a:lnTo>
                  <a:pt x="127468" y="246568"/>
                </a:lnTo>
                <a:lnTo>
                  <a:pt x="302409" y="301287"/>
                </a:lnTo>
                <a:cubicBezTo>
                  <a:pt x="355803" y="248834"/>
                  <a:pt x="422543" y="211213"/>
                  <a:pt x="495765" y="192292"/>
                </a:cubicBezTo>
                <a:lnTo>
                  <a:pt x="537709" y="13857"/>
                </a:lnTo>
                <a:lnTo>
                  <a:pt x="672025" y="13857"/>
                </a:lnTo>
                <a:lnTo>
                  <a:pt x="713969" y="192293"/>
                </a:lnTo>
                <a:cubicBezTo>
                  <a:pt x="787192" y="211214"/>
                  <a:pt x="853931" y="248835"/>
                  <a:pt x="907325" y="301288"/>
                </a:cubicBezTo>
                <a:lnTo>
                  <a:pt x="907325" y="301287"/>
                </a:lnTo>
                <a:close/>
              </a:path>
            </a:pathLst>
          </a:custGeom>
          <a:solidFill>
            <a:srgbClr val="92D050">
              <a:alpha val="9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shade val="80000"/>
              <a:hueOff val="109454"/>
              <a:satOff val="-716"/>
              <a:lumOff val="1227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22729" tIns="321607" rIns="322729" bIns="321607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8" name="任意多边形 7"/>
          <p:cNvSpPr/>
          <p:nvPr/>
        </p:nvSpPr>
        <p:spPr>
          <a:xfrm>
            <a:off x="1890887" y="1275605"/>
            <a:ext cx="1451682" cy="1451682"/>
          </a:xfrm>
          <a:custGeom>
            <a:avLst/>
            <a:gdLst>
              <a:gd name="connsiteX0" fmla="*/ 886891 w 1185292"/>
              <a:gd name="connsiteY0" fmla="*/ 300204 h 1185292"/>
              <a:gd name="connsiteX1" fmla="*/ 1061762 w 1185292"/>
              <a:gd name="connsiteY1" fmla="*/ 247502 h 1185292"/>
              <a:gd name="connsiteX2" fmla="*/ 1126108 w 1185292"/>
              <a:gd name="connsiteY2" fmla="*/ 358952 h 1185292"/>
              <a:gd name="connsiteX3" fmla="*/ 993030 w 1185292"/>
              <a:gd name="connsiteY3" fmla="*/ 484043 h 1185292"/>
              <a:gd name="connsiteX4" fmla="*/ 993030 w 1185292"/>
              <a:gd name="connsiteY4" fmla="*/ 701249 h 1185292"/>
              <a:gd name="connsiteX5" fmla="*/ 1126108 w 1185292"/>
              <a:gd name="connsiteY5" fmla="*/ 826340 h 1185292"/>
              <a:gd name="connsiteX6" fmla="*/ 1061762 w 1185292"/>
              <a:gd name="connsiteY6" fmla="*/ 937790 h 1185292"/>
              <a:gd name="connsiteX7" fmla="*/ 886891 w 1185292"/>
              <a:gd name="connsiteY7" fmla="*/ 885088 h 1185292"/>
              <a:gd name="connsiteX8" fmla="*/ 698785 w 1185292"/>
              <a:gd name="connsiteY8" fmla="*/ 993691 h 1185292"/>
              <a:gd name="connsiteX9" fmla="*/ 656992 w 1185292"/>
              <a:gd name="connsiteY9" fmla="*/ 1171484 h 1185292"/>
              <a:gd name="connsiteX10" fmla="*/ 528300 w 1185292"/>
              <a:gd name="connsiteY10" fmla="*/ 1171484 h 1185292"/>
              <a:gd name="connsiteX11" fmla="*/ 486507 w 1185292"/>
              <a:gd name="connsiteY11" fmla="*/ 993691 h 1185292"/>
              <a:gd name="connsiteX12" fmla="*/ 298401 w 1185292"/>
              <a:gd name="connsiteY12" fmla="*/ 885088 h 1185292"/>
              <a:gd name="connsiteX13" fmla="*/ 123530 w 1185292"/>
              <a:gd name="connsiteY13" fmla="*/ 937790 h 1185292"/>
              <a:gd name="connsiteX14" fmla="*/ 59184 w 1185292"/>
              <a:gd name="connsiteY14" fmla="*/ 826340 h 1185292"/>
              <a:gd name="connsiteX15" fmla="*/ 192262 w 1185292"/>
              <a:gd name="connsiteY15" fmla="*/ 701249 h 1185292"/>
              <a:gd name="connsiteX16" fmla="*/ 192262 w 1185292"/>
              <a:gd name="connsiteY16" fmla="*/ 484043 h 1185292"/>
              <a:gd name="connsiteX17" fmla="*/ 59184 w 1185292"/>
              <a:gd name="connsiteY17" fmla="*/ 358952 h 1185292"/>
              <a:gd name="connsiteX18" fmla="*/ 123530 w 1185292"/>
              <a:gd name="connsiteY18" fmla="*/ 247502 h 1185292"/>
              <a:gd name="connsiteX19" fmla="*/ 298401 w 1185292"/>
              <a:gd name="connsiteY19" fmla="*/ 300204 h 1185292"/>
              <a:gd name="connsiteX20" fmla="*/ 486507 w 1185292"/>
              <a:gd name="connsiteY20" fmla="*/ 191601 h 1185292"/>
              <a:gd name="connsiteX21" fmla="*/ 528300 w 1185292"/>
              <a:gd name="connsiteY21" fmla="*/ 13808 h 1185292"/>
              <a:gd name="connsiteX22" fmla="*/ 656992 w 1185292"/>
              <a:gd name="connsiteY22" fmla="*/ 13808 h 1185292"/>
              <a:gd name="connsiteX23" fmla="*/ 698785 w 1185292"/>
              <a:gd name="connsiteY23" fmla="*/ 191601 h 1185292"/>
              <a:gd name="connsiteX24" fmla="*/ 886891 w 1185292"/>
              <a:gd name="connsiteY24" fmla="*/ 300204 h 118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85292" h="1185292">
                <a:moveTo>
                  <a:pt x="762909" y="299823"/>
                </a:moveTo>
                <a:lnTo>
                  <a:pt x="889688" y="221304"/>
                </a:lnTo>
                <a:lnTo>
                  <a:pt x="963988" y="295604"/>
                </a:lnTo>
                <a:lnTo>
                  <a:pt x="885468" y="422383"/>
                </a:lnTo>
                <a:cubicBezTo>
                  <a:pt x="915710" y="474394"/>
                  <a:pt x="931554" y="533523"/>
                  <a:pt x="931369" y="593687"/>
                </a:cubicBezTo>
                <a:lnTo>
                  <a:pt x="1062759" y="664221"/>
                </a:lnTo>
                <a:lnTo>
                  <a:pt x="1035563" y="765716"/>
                </a:lnTo>
                <a:lnTo>
                  <a:pt x="886510" y="761106"/>
                </a:lnTo>
                <a:cubicBezTo>
                  <a:pt x="856587" y="813303"/>
                  <a:pt x="813303" y="856587"/>
                  <a:pt x="761106" y="886510"/>
                </a:cubicBezTo>
                <a:lnTo>
                  <a:pt x="765717" y="1035563"/>
                </a:lnTo>
                <a:lnTo>
                  <a:pt x="664221" y="1062758"/>
                </a:lnTo>
                <a:lnTo>
                  <a:pt x="593688" y="931370"/>
                </a:lnTo>
                <a:cubicBezTo>
                  <a:pt x="533523" y="931554"/>
                  <a:pt x="474394" y="915711"/>
                  <a:pt x="422383" y="885469"/>
                </a:cubicBezTo>
                <a:lnTo>
                  <a:pt x="295604" y="963988"/>
                </a:lnTo>
                <a:lnTo>
                  <a:pt x="221304" y="889688"/>
                </a:lnTo>
                <a:lnTo>
                  <a:pt x="299824" y="762909"/>
                </a:lnTo>
                <a:cubicBezTo>
                  <a:pt x="269582" y="710898"/>
                  <a:pt x="253738" y="651769"/>
                  <a:pt x="253923" y="591605"/>
                </a:cubicBezTo>
                <a:lnTo>
                  <a:pt x="122533" y="521071"/>
                </a:lnTo>
                <a:lnTo>
                  <a:pt x="149729" y="419576"/>
                </a:lnTo>
                <a:lnTo>
                  <a:pt x="298782" y="424186"/>
                </a:lnTo>
                <a:cubicBezTo>
                  <a:pt x="328705" y="371989"/>
                  <a:pt x="371989" y="328705"/>
                  <a:pt x="424186" y="298782"/>
                </a:cubicBezTo>
                <a:lnTo>
                  <a:pt x="419575" y="149729"/>
                </a:lnTo>
                <a:lnTo>
                  <a:pt x="521071" y="122534"/>
                </a:lnTo>
                <a:lnTo>
                  <a:pt x="591604" y="253922"/>
                </a:lnTo>
                <a:cubicBezTo>
                  <a:pt x="651769" y="253738"/>
                  <a:pt x="710898" y="269581"/>
                  <a:pt x="762909" y="299823"/>
                </a:cubicBezTo>
                <a:close/>
              </a:path>
            </a:pathLst>
          </a:custGeom>
          <a:solidFill>
            <a:srgbClr val="92D050">
              <a:alpha val="68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shade val="80000"/>
              <a:hueOff val="218909"/>
              <a:satOff val="-1431"/>
              <a:lumOff val="2455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024" tIns="416024" rIns="416025" bIns="416025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800" kern="1200" dirty="0"/>
          </a:p>
        </p:txBody>
      </p:sp>
      <p:sp>
        <p:nvSpPr>
          <p:cNvPr id="9" name="环形箭头 8"/>
          <p:cNvSpPr/>
          <p:nvPr/>
        </p:nvSpPr>
        <p:spPr>
          <a:xfrm>
            <a:off x="2173992" y="2392529"/>
            <a:ext cx="2129132" cy="2129132"/>
          </a:xfrm>
          <a:prstGeom prst="circularArrow">
            <a:avLst>
              <a:gd name="adj1" fmla="val 4687"/>
              <a:gd name="adj2" fmla="val 299029"/>
              <a:gd name="adj3" fmla="val 2479752"/>
              <a:gd name="adj4" fmla="val 15942074"/>
              <a:gd name="adj5" fmla="val 5469"/>
            </a:avLst>
          </a:prstGeom>
        </p:spPr>
        <p:style>
          <a:lnRef idx="0">
            <a:schemeClr val="accent3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shade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形状 9"/>
          <p:cNvSpPr/>
          <p:nvPr/>
        </p:nvSpPr>
        <p:spPr>
          <a:xfrm>
            <a:off x="1132266" y="1980746"/>
            <a:ext cx="1546947" cy="1546947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</p:spPr>
        <p:style>
          <a:lnRef idx="0">
            <a:schemeClr val="accent3">
              <a:shade val="90000"/>
              <a:hueOff val="109447"/>
              <a:satOff val="-1766"/>
              <a:lumOff val="10911"/>
              <a:alphaOff val="0"/>
            </a:schemeClr>
          </a:lnRef>
          <a:fillRef idx="1">
            <a:schemeClr val="accent3">
              <a:shade val="90000"/>
              <a:hueOff val="109447"/>
              <a:satOff val="-1766"/>
              <a:lumOff val="10911"/>
              <a:alphaOff val="0"/>
            </a:schemeClr>
          </a:fillRef>
          <a:effectRef idx="0">
            <a:schemeClr val="accent3">
              <a:shade val="90000"/>
              <a:hueOff val="109447"/>
              <a:satOff val="-1766"/>
              <a:lumOff val="10911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环形箭头 10"/>
          <p:cNvSpPr/>
          <p:nvPr/>
        </p:nvSpPr>
        <p:spPr>
          <a:xfrm>
            <a:off x="1749911" y="1154198"/>
            <a:ext cx="1667921" cy="1667921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</p:spPr>
        <p:style>
          <a:lnRef idx="0">
            <a:schemeClr val="accent3">
              <a:shade val="90000"/>
              <a:hueOff val="218895"/>
              <a:satOff val="-3532"/>
              <a:lumOff val="21821"/>
              <a:alphaOff val="0"/>
            </a:schemeClr>
          </a:lnRef>
          <a:fillRef idx="1">
            <a:schemeClr val="accent3">
              <a:shade val="90000"/>
              <a:hueOff val="218895"/>
              <a:satOff val="-3532"/>
              <a:lumOff val="21821"/>
              <a:alphaOff val="0"/>
            </a:schemeClr>
          </a:fillRef>
          <a:effectRef idx="0">
            <a:schemeClr val="accent3">
              <a:shade val="90000"/>
              <a:hueOff val="218895"/>
              <a:satOff val="-3532"/>
              <a:lumOff val="21821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TextBox 5"/>
          <p:cNvSpPr txBox="1"/>
          <p:nvPr/>
        </p:nvSpPr>
        <p:spPr>
          <a:xfrm>
            <a:off x="5292080" y="1851670"/>
            <a:ext cx="26468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</p:txBody>
      </p:sp>
    </p:spTree>
    <p:extLst>
      <p:ext uri="{BB962C8B-B14F-4D97-AF65-F5344CB8AC3E}">
        <p14:creationId xmlns:p14="http://schemas.microsoft.com/office/powerpoint/2010/main" val="33997851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1148135" y="186700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45473" y="221171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点击添加内容点击添加内容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点击添加内容点击添加内容</a:t>
            </a:r>
          </a:p>
        </p:txBody>
      </p:sp>
      <p:cxnSp>
        <p:nvCxnSpPr>
          <p:cNvPr id="23" name="肘形连接符 22"/>
          <p:cNvCxnSpPr/>
          <p:nvPr/>
        </p:nvCxnSpPr>
        <p:spPr>
          <a:xfrm rot="10800000">
            <a:off x="1453545" y="3788358"/>
            <a:ext cx="2503811" cy="295559"/>
          </a:xfrm>
          <a:prstGeom prst="bentConnector3">
            <a:avLst>
              <a:gd name="adj1" fmla="val 33892"/>
            </a:avLst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76327" y="1170444"/>
            <a:ext cx="3404030" cy="3087667"/>
            <a:chOff x="2771800" y="1170444"/>
            <a:chExt cx="3404030" cy="3087667"/>
          </a:xfrm>
        </p:grpSpPr>
        <p:sp>
          <p:nvSpPr>
            <p:cNvPr id="3" name="Puzzle3"/>
            <p:cNvSpPr>
              <a:spLocks noEditPoints="1" noChangeArrowheads="1"/>
            </p:cNvSpPr>
            <p:nvPr/>
          </p:nvSpPr>
          <p:spPr bwMode="auto">
            <a:xfrm>
              <a:off x="4429373" y="1170444"/>
              <a:ext cx="1338070" cy="1640831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82C836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Puzzle2"/>
            <p:cNvSpPr>
              <a:spLocks noEditPoints="1" noChangeArrowheads="1"/>
            </p:cNvSpPr>
            <p:nvPr/>
          </p:nvSpPr>
          <p:spPr bwMode="auto">
            <a:xfrm>
              <a:off x="4040204" y="2365845"/>
              <a:ext cx="2135626" cy="149452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92D05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Puzzle4"/>
            <p:cNvSpPr>
              <a:spLocks noEditPoints="1" noChangeArrowheads="1"/>
            </p:cNvSpPr>
            <p:nvPr/>
          </p:nvSpPr>
          <p:spPr bwMode="auto">
            <a:xfrm>
              <a:off x="3213819" y="2347421"/>
              <a:ext cx="1287622" cy="1910690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92D050">
                <a:alpha val="78000"/>
              </a:srgbClr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Puzzle1"/>
            <p:cNvSpPr>
              <a:spLocks noEditPoints="1" noChangeArrowheads="1"/>
            </p:cNvSpPr>
            <p:nvPr/>
          </p:nvSpPr>
          <p:spPr bwMode="auto">
            <a:xfrm>
              <a:off x="2771800" y="1666812"/>
              <a:ext cx="2162052" cy="1139045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92D050">
                <a:alpha val="42000"/>
              </a:srgbClr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9" name="肘形连接符 8"/>
          <p:cNvCxnSpPr/>
          <p:nvPr/>
        </p:nvCxnSpPr>
        <p:spPr>
          <a:xfrm>
            <a:off x="5347235" y="1382340"/>
            <a:ext cx="2569652" cy="284472"/>
          </a:xfrm>
          <a:prstGeom prst="bentConnector3">
            <a:avLst>
              <a:gd name="adj1" fmla="val 34457"/>
            </a:avLst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93338" y="133558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itchFamily="2" charset="-122"/>
                <a:ea typeface="华文行楷" pitchFamily="2" charset="-122"/>
              </a:rPr>
              <a:t>点击添加标题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01586" y="170765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92151" y="343584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r>
              <a:rPr lang="zh-CN" altLang="en-US" dirty="0"/>
              <a:t>点击添加标题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45473" y="377423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点击添加内容点击添加内容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点击添加内容点击添加内容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93338" y="30989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101586" y="349421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点击添加内容点击添加内容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点击添加内容点击添加内容</a:t>
            </a:r>
          </a:p>
        </p:txBody>
      </p:sp>
      <p:cxnSp>
        <p:nvCxnSpPr>
          <p:cNvPr id="42" name="直接连接符 41"/>
          <p:cNvCxnSpPr>
            <a:stCxn id="5" idx="4"/>
          </p:cNvCxnSpPr>
          <p:nvPr/>
        </p:nvCxnSpPr>
        <p:spPr>
          <a:xfrm>
            <a:off x="6280357" y="3409450"/>
            <a:ext cx="1420506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220143" y="2236334"/>
            <a:ext cx="1673401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87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0" grpId="0"/>
      <p:bldP spid="4" grpId="0"/>
      <p:bldP spid="14" grpId="0"/>
      <p:bldP spid="15" grpId="0"/>
      <p:bldP spid="32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35" y="1594199"/>
            <a:ext cx="2926080" cy="23260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99072"/>
            <a:ext cx="2926080" cy="23288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580112" y="1913659"/>
            <a:ext cx="26468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点击添加文字点击添加文字</a:t>
            </a:r>
          </a:p>
        </p:txBody>
      </p:sp>
    </p:spTree>
    <p:extLst>
      <p:ext uri="{BB962C8B-B14F-4D97-AF65-F5344CB8AC3E}">
        <p14:creationId xmlns:p14="http://schemas.microsoft.com/office/powerpoint/2010/main" val="12917016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471249970"/>
              </p:ext>
            </p:extLst>
          </p:nvPr>
        </p:nvGraphicFramePr>
        <p:xfrm>
          <a:off x="1524000" y="1491630"/>
          <a:ext cx="6096000" cy="282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448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39" y="48351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迷你简粗倩" pitchFamily="65" charset="-122"/>
                <a:ea typeface="迷你简粗倩" pitchFamily="65" charset="-122"/>
              </a:rPr>
              <a:t>点击添加标题点击添加标题</a:t>
            </a:r>
            <a:endParaRPr lang="zh-CN" altLang="en-US" sz="2800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迷你简粗倩" pitchFamily="65" charset="-122"/>
              <a:ea typeface="迷你简粗倩" pitchFamily="65" charset="-122"/>
            </a:endParaRPr>
          </a:p>
        </p:txBody>
      </p:sp>
      <p:cxnSp>
        <p:nvCxnSpPr>
          <p:cNvPr id="1105" name="直接连接符 1104"/>
          <p:cNvCxnSpPr/>
          <p:nvPr/>
        </p:nvCxnSpPr>
        <p:spPr>
          <a:xfrm>
            <a:off x="828039" y="2147515"/>
            <a:ext cx="2235600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3614169" y="2147515"/>
            <a:ext cx="2235600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6299937" y="2147515"/>
            <a:ext cx="2235600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7" name="TextBox 1106"/>
          <p:cNvSpPr txBox="1"/>
          <p:nvPr/>
        </p:nvSpPr>
        <p:spPr>
          <a:xfrm>
            <a:off x="1084065" y="17076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点击添加标题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6555963" y="17076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ctr"/>
            <a:r>
              <a:rPr lang="zh-CN" altLang="en-US" sz="2000" dirty="0"/>
              <a:t>点击添加标题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3870195" y="17076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ctr"/>
            <a:r>
              <a:rPr lang="zh-CN" altLang="en-US" sz="2000" dirty="0"/>
              <a:t>点击添加标题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827584" y="2262572"/>
            <a:ext cx="223651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添加文字点击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添加文字点击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添加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613714" y="2262572"/>
            <a:ext cx="223651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6299482" y="2262572"/>
            <a:ext cx="223651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点击添加文字点击添加</a:t>
            </a:r>
          </a:p>
        </p:txBody>
      </p:sp>
    </p:spTree>
    <p:extLst>
      <p:ext uri="{BB962C8B-B14F-4D97-AF65-F5344CB8AC3E}">
        <p14:creationId xmlns:p14="http://schemas.microsoft.com/office/powerpoint/2010/main" val="314981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07" grpId="0"/>
      <p:bldP spid="118" grpId="0"/>
      <p:bldP spid="119" grpId="0"/>
      <p:bldP spid="121" grpId="0"/>
      <p:bldP spid="122" grpId="0"/>
      <p:bldP spid="12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1762</Words>
  <Application>Microsoft Office PowerPoint</Application>
  <PresentationFormat>全屏显示(16:9)</PresentationFormat>
  <Paragraphs>158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禹卫书法行书简体
</vt:lpstr>
      <vt:lpstr>方正粗宋简体</vt:lpstr>
      <vt:lpstr>迷你简粗倩</vt:lpstr>
      <vt:lpstr>Meiryo</vt:lpstr>
      <vt:lpstr>宋体</vt:lpstr>
      <vt:lpstr>Calibri Light</vt:lpstr>
      <vt:lpstr>华文细黑</vt:lpstr>
      <vt:lpstr>迷你简雪君</vt:lpstr>
      <vt:lpstr>华文行楷</vt:lpstr>
      <vt:lpstr>Calibri</vt:lpstr>
      <vt:lpstr>微软雅黑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184</cp:revision>
  <dcterms:created xsi:type="dcterms:W3CDTF">2014-04-01T09:10:24Z</dcterms:created>
  <dcterms:modified xsi:type="dcterms:W3CDTF">2015-11-30T09:21:59Z</dcterms:modified>
</cp:coreProperties>
</file>