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7" r:id="rId3"/>
    <p:sldId id="258" r:id="rId4"/>
    <p:sldId id="260" r:id="rId5"/>
    <p:sldId id="261" r:id="rId6"/>
    <p:sldId id="262" r:id="rId7"/>
    <p:sldId id="263" r:id="rId8"/>
    <p:sldId id="266" r:id="rId9"/>
    <p:sldId id="264" r:id="rId10"/>
    <p:sldId id="26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D15A1-37D7-4C48-8014-6C50D69882B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BFB6E6-B388-479D-91DC-EFC6FE1AC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597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3842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7194-FDA3-4802-BBD2-EB5ADA975EE0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79621-6CEB-4746-983C-F5F9F07DC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904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7194-FDA3-4802-BBD2-EB5ADA975EE0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79621-6CEB-4746-983C-F5F9F07DC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121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7194-FDA3-4802-BBD2-EB5ADA975EE0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79621-6CEB-4746-983C-F5F9F07DC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016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303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038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88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6047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0578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1960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6340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082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7194-FDA3-4802-BBD2-EB5ADA975EE0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79621-6CEB-4746-983C-F5F9F07DC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3454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0413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5337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129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7194-FDA3-4802-BBD2-EB5ADA975EE0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79621-6CEB-4746-983C-F5F9F07DC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990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7194-FDA3-4802-BBD2-EB5ADA975EE0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79621-6CEB-4746-983C-F5F9F07DC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740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7194-FDA3-4802-BBD2-EB5ADA975EE0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79621-6CEB-4746-983C-F5F9F07DC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51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7194-FDA3-4802-BBD2-EB5ADA975EE0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79621-6CEB-4746-983C-F5F9F07DC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759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7194-FDA3-4802-BBD2-EB5ADA975EE0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79621-6CEB-4746-983C-F5F9F07DC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071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7194-FDA3-4802-BBD2-EB5ADA975EE0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79621-6CEB-4746-983C-F5F9F07DC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254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7194-FDA3-4802-BBD2-EB5ADA975EE0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79621-6CEB-4746-983C-F5F9F07DC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692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F7194-FDA3-4802-BBD2-EB5ADA975EE0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79621-6CEB-4746-983C-F5F9F07DC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997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974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 copy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7544" y="476671"/>
            <a:ext cx="3096344" cy="309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949394" y="958521"/>
            <a:ext cx="2132644" cy="2132644"/>
            <a:chOff x="290383" y="1052736"/>
            <a:chExt cx="2730306" cy="2730306"/>
          </a:xfrm>
        </p:grpSpPr>
        <p:sp>
          <p:nvSpPr>
            <p:cNvPr id="4" name="椭圆 3"/>
            <p:cNvSpPr/>
            <p:nvPr/>
          </p:nvSpPr>
          <p:spPr>
            <a:xfrm>
              <a:off x="395536" y="1157889"/>
              <a:ext cx="2520000" cy="2520000"/>
            </a:xfrm>
            <a:prstGeom prst="ellipse">
              <a:avLst/>
            </a:prstGeom>
            <a:solidFill>
              <a:srgbClr val="00B0F0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Rectangle 3 copy copy copy"/>
            <p:cNvSpPr/>
            <p:nvPr/>
          </p:nvSpPr>
          <p:spPr>
            <a:xfrm>
              <a:off x="290383" y="1052736"/>
              <a:ext cx="2730306" cy="2730306"/>
            </a:xfrm>
            <a:custGeom>
              <a:avLst/>
              <a:gdLst/>
              <a:ahLst/>
              <a:cxnLst/>
              <a:rect l="l" t="t" r="r" b="b"/>
              <a:pathLst>
                <a:path w="2932556" h="1672208">
                  <a:moveTo>
                    <a:pt x="1466278" y="43822"/>
                  </a:moveTo>
                  <a:cubicBezTo>
                    <a:pt x="698919" y="43822"/>
                    <a:pt x="76851" y="398539"/>
                    <a:pt x="76851" y="836104"/>
                  </a:cubicBezTo>
                  <a:cubicBezTo>
                    <a:pt x="76851" y="1273669"/>
                    <a:pt x="698919" y="1628386"/>
                    <a:pt x="1466278" y="1628386"/>
                  </a:cubicBezTo>
                  <a:cubicBezTo>
                    <a:pt x="2233637" y="1628386"/>
                    <a:pt x="2855705" y="1273669"/>
                    <a:pt x="2855705" y="836104"/>
                  </a:cubicBezTo>
                  <a:cubicBezTo>
                    <a:pt x="2855705" y="398539"/>
                    <a:pt x="2233637" y="43822"/>
                    <a:pt x="1466278" y="43822"/>
                  </a:cubicBezTo>
                  <a:close/>
                  <a:moveTo>
                    <a:pt x="1466278" y="0"/>
                  </a:moveTo>
                  <a:cubicBezTo>
                    <a:pt x="2276081" y="0"/>
                    <a:pt x="2932556" y="374337"/>
                    <a:pt x="2932556" y="836104"/>
                  </a:cubicBezTo>
                  <a:cubicBezTo>
                    <a:pt x="2932556" y="1297871"/>
                    <a:pt x="2276081" y="1672208"/>
                    <a:pt x="1466278" y="1672208"/>
                  </a:cubicBezTo>
                  <a:cubicBezTo>
                    <a:pt x="656475" y="1672208"/>
                    <a:pt x="0" y="1297871"/>
                    <a:pt x="0" y="836104"/>
                  </a:cubicBezTo>
                  <a:cubicBezTo>
                    <a:pt x="0" y="374337"/>
                    <a:pt x="656475" y="0"/>
                    <a:pt x="1466278" y="0"/>
                  </a:cubicBezTo>
                  <a:close/>
                </a:path>
              </a:pathLst>
            </a:custGeom>
            <a:solidFill>
              <a:srgbClr val="00B0F0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331641" y="1225057"/>
            <a:ext cx="1368150" cy="1599572"/>
          </a:xfrm>
          <a:prstGeom prst="rect">
            <a:avLst/>
          </a:prstGeom>
          <a:noFill/>
        </p:spPr>
        <p:txBody>
          <a:bodyPr wrap="square" lIns="0" tIns="0" rIns="0" bIns="0" rtlCol="0">
            <a:prstTxWarp prst="textPlain">
              <a:avLst/>
            </a:prstTxWarp>
            <a:spAutoFit/>
          </a:bodyPr>
          <a:lstStyle/>
          <a:p>
            <a:pPr algn="ctr"/>
            <a:r>
              <a:rPr lang="zh-CN" altLang="en-US" sz="4800" b="1" dirty="0" smtClean="0">
                <a:blipFill dpi="0" rotWithShape="1">
                  <a:blip r:embed="rId4"/>
                  <a:srcRect/>
                  <a:tile tx="0" ty="0" sx="100000" sy="100000" flip="none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镂空文字</a:t>
            </a:r>
            <a:endParaRPr lang="zh-CN" altLang="en-US" sz="4800" b="1" dirty="0">
              <a:blipFill dpi="0" rotWithShape="1">
                <a:blip r:embed="rId4"/>
                <a:srcRect/>
                <a:tile tx="0" ty="0" sx="100000" sy="100000" flip="none" algn="ctr"/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3062610"/>
            <a:ext cx="9144000" cy="502146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Powerpoint2010</a:t>
            </a:r>
            <a:r>
              <a:rPr lang="zh-CN" altLang="en-US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</a:t>
            </a:r>
            <a:endParaRPr lang="zh-CN" altLang="en-US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918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 copy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4437112"/>
            <a:ext cx="9144000" cy="1296144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、插入图片，复制一张对齐页面</a:t>
            </a:r>
            <a:endParaRPr lang="zh-CN" altLang="en-US" sz="3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351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 copy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4437112"/>
            <a:ext cx="9144000" cy="1296144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、插入矩形，用来定位镂空字位置</a:t>
            </a:r>
            <a:endParaRPr lang="zh-CN" altLang="en-US" sz="3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908720"/>
            <a:ext cx="2664296" cy="2664296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4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 copy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3608" y="908719"/>
            <a:ext cx="2664296" cy="26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4437112"/>
            <a:ext cx="9144000" cy="1296144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、裁剪一图片与矩形等大，并压缩复制</a:t>
            </a:r>
            <a:endParaRPr lang="zh-CN" altLang="en-US" sz="3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908720"/>
            <a:ext cx="2664296" cy="2664296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28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 copy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3608" y="908719"/>
            <a:ext cx="2664296" cy="26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4437112"/>
            <a:ext cx="9144000" cy="1296144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、插入文字，并与矩形左右上下居中</a:t>
            </a:r>
            <a:endParaRPr lang="zh-CN" altLang="en-US" sz="3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908720"/>
            <a:ext cx="2664296" cy="2664296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TextBox 5"/>
          <p:cNvSpPr txBox="1"/>
          <p:nvPr/>
        </p:nvSpPr>
        <p:spPr>
          <a:xfrm>
            <a:off x="1475656" y="1271372"/>
            <a:ext cx="1800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镂空文字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539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 copy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3608" y="908719"/>
            <a:ext cx="2664296" cy="26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4437112"/>
            <a:ext cx="9144000" cy="1296144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、选中文字，设置填充属性</a:t>
            </a:r>
            <a:endParaRPr lang="zh-CN" altLang="en-US" sz="3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908720"/>
            <a:ext cx="2664296" cy="2664296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TextBox 5"/>
          <p:cNvSpPr txBox="1"/>
          <p:nvPr/>
        </p:nvSpPr>
        <p:spPr>
          <a:xfrm>
            <a:off x="1475656" y="1271372"/>
            <a:ext cx="1800200" cy="193899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zh-CN" altLang="en-US" sz="6000" b="1" dirty="0" smtClean="0">
                <a:blipFill dpi="0" rotWithShape="1">
                  <a:blip r:embed="rId4"/>
                  <a:srcRect/>
                  <a:tile tx="0" ty="0" sx="100000" sy="100000" flip="none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镂空文字</a:t>
            </a:r>
            <a:endParaRPr lang="zh-CN" altLang="en-US" sz="6000" b="1" dirty="0">
              <a:blipFill dpi="0" rotWithShape="1">
                <a:blip r:embed="rId4"/>
                <a:srcRect/>
                <a:tile tx="0" ty="0" sx="100000" sy="100000" flip="none" algn="ctr"/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25888" y="40040"/>
            <a:ext cx="4452352" cy="4166200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064" y="134908"/>
            <a:ext cx="4296001" cy="39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5652120" y="2123140"/>
            <a:ext cx="1224136" cy="1537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24128" y="2827990"/>
            <a:ext cx="1440160" cy="1537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76478" y="1189690"/>
            <a:ext cx="1183754" cy="1537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70650" y="1921974"/>
            <a:ext cx="621630" cy="1537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60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 copy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3608" y="908719"/>
            <a:ext cx="2664296" cy="26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4437112"/>
            <a:ext cx="9144000" cy="1296144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、选中文本框</a:t>
            </a:r>
            <a:r>
              <a:rPr lang="en-US" altLang="zh-CN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文字效果</a:t>
            </a:r>
            <a:r>
              <a:rPr lang="en-US" altLang="zh-CN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转化</a:t>
            </a:r>
            <a:r>
              <a:rPr lang="en-US" altLang="zh-CN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正方形</a:t>
            </a:r>
            <a:endParaRPr lang="zh-CN" altLang="en-US" sz="3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908720"/>
            <a:ext cx="2664296" cy="2664296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TextBox 5"/>
          <p:cNvSpPr txBox="1"/>
          <p:nvPr/>
        </p:nvSpPr>
        <p:spPr>
          <a:xfrm>
            <a:off x="1475656" y="1271372"/>
            <a:ext cx="1800200" cy="193899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zh-CN" altLang="en-US" sz="6000" b="1" dirty="0" smtClean="0">
                <a:blipFill dpi="0" rotWithShape="1">
                  <a:blip r:embed="rId4"/>
                  <a:srcRect/>
                  <a:tile tx="0" ty="0" sx="100000" sy="100000" flip="none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镂空文字</a:t>
            </a:r>
            <a:endParaRPr lang="zh-CN" altLang="en-US" sz="6000" b="1" dirty="0">
              <a:blipFill dpi="0" rotWithShape="1">
                <a:blip r:embed="rId4"/>
                <a:srcRect/>
                <a:tile tx="0" ty="0" sx="100000" sy="100000" flip="none" algn="ctr"/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13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 copy" descr="http://www.yikuaiqu.net/tyftp/image/0/0/7/1930/1280443_.320x240.800x480.1024x768.1280x8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3608" y="908719"/>
            <a:ext cx="2664296" cy="26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1043608" y="908720"/>
            <a:ext cx="2664296" cy="2664296"/>
          </a:xfrm>
          <a:prstGeom prst="rect">
            <a:avLst/>
          </a:pr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Rectangle 4 copy copy"/>
          <p:cNvSpPr/>
          <p:nvPr/>
        </p:nvSpPr>
        <p:spPr>
          <a:xfrm>
            <a:off x="837104" y="702216"/>
            <a:ext cx="3077304" cy="3077304"/>
          </a:xfrm>
          <a:custGeom>
            <a:avLst/>
            <a:gdLst/>
            <a:ahLst/>
            <a:cxnLst/>
            <a:rect l="l" t="t" r="r" b="b"/>
            <a:pathLst>
              <a:path w="2952328" h="2952328">
                <a:moveTo>
                  <a:pt x="144016" y="144016"/>
                </a:moveTo>
                <a:lnTo>
                  <a:pt x="144016" y="2808312"/>
                </a:lnTo>
                <a:lnTo>
                  <a:pt x="2808312" y="2808312"/>
                </a:lnTo>
                <a:lnTo>
                  <a:pt x="2808312" y="144016"/>
                </a:lnTo>
                <a:close/>
                <a:moveTo>
                  <a:pt x="0" y="0"/>
                </a:moveTo>
                <a:lnTo>
                  <a:pt x="2952328" y="0"/>
                </a:lnTo>
                <a:lnTo>
                  <a:pt x="2952328" y="2952328"/>
                </a:lnTo>
                <a:lnTo>
                  <a:pt x="0" y="2952328"/>
                </a:lnTo>
                <a:close/>
              </a:path>
            </a:pathLst>
          </a:custGeom>
          <a:solidFill>
            <a:srgbClr val="00B0F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TextBox 5"/>
          <p:cNvSpPr txBox="1"/>
          <p:nvPr/>
        </p:nvSpPr>
        <p:spPr>
          <a:xfrm>
            <a:off x="1475656" y="1271372"/>
            <a:ext cx="1800200" cy="193899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zh-CN" altLang="en-US" sz="6000" b="1" dirty="0" smtClean="0">
                <a:blipFill dpi="0" rotWithShape="1">
                  <a:blip r:embed="rId4"/>
                  <a:srcRect/>
                  <a:tile tx="0" ty="0" sx="100000" sy="100000" flip="none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  <a:endParaRPr lang="zh-CN" altLang="en-US" sz="6000" b="1" dirty="0">
              <a:blipFill dpi="0" rotWithShape="1">
                <a:blip r:embed="rId4"/>
                <a:srcRect/>
                <a:tile tx="0" ty="0" sx="100000" sy="100000" flip="none" algn="ctr"/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46629" y="3899084"/>
            <a:ext cx="3058254" cy="648072"/>
            <a:chOff x="837104" y="3861048"/>
            <a:chExt cx="3058254" cy="64807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837104" y="3861048"/>
              <a:ext cx="0" cy="648072"/>
            </a:xfrm>
            <a:prstGeom prst="line">
              <a:avLst/>
            </a:prstGeom>
            <a:ln w="38100">
              <a:solidFill>
                <a:srgbClr val="00B0F0">
                  <a:alpha val="4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895358" y="3861048"/>
              <a:ext cx="0" cy="648072"/>
            </a:xfrm>
            <a:prstGeom prst="line">
              <a:avLst/>
            </a:prstGeom>
            <a:ln w="38100">
              <a:solidFill>
                <a:srgbClr val="00B0F0">
                  <a:alpha val="4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935596" y="3930733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00B0F0">
                    <a:alpha val="48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木木设计</a:t>
            </a:r>
          </a:p>
        </p:txBody>
      </p:sp>
    </p:spTree>
    <p:extLst>
      <p:ext uri="{BB962C8B-B14F-4D97-AF65-F5344CB8AC3E}">
        <p14:creationId xmlns:p14="http://schemas.microsoft.com/office/powerpoint/2010/main" val="302645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901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199</Words>
  <Application>Microsoft Office PowerPoint</Application>
  <PresentationFormat>全屏显示(4:3)</PresentationFormat>
  <Paragraphs>20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</dc:creator>
  <cp:lastModifiedBy>Administrator</cp:lastModifiedBy>
  <cp:revision>10</cp:revision>
  <dcterms:created xsi:type="dcterms:W3CDTF">2014-11-15T16:22:09Z</dcterms:created>
  <dcterms:modified xsi:type="dcterms:W3CDTF">2015-05-19T01:40:49Z</dcterms:modified>
</cp:coreProperties>
</file>