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33"/>
  </p:notesMasterIdLst>
  <p:sldIdLst>
    <p:sldId id="304" r:id="rId3"/>
    <p:sldId id="305" r:id="rId4"/>
    <p:sldId id="328" r:id="rId5"/>
    <p:sldId id="259" r:id="rId6"/>
    <p:sldId id="309" r:id="rId7"/>
    <p:sldId id="310" r:id="rId8"/>
    <p:sldId id="320" r:id="rId9"/>
    <p:sldId id="321" r:id="rId10"/>
    <p:sldId id="339" r:id="rId11"/>
    <p:sldId id="329" r:id="rId12"/>
    <p:sldId id="308" r:id="rId13"/>
    <p:sldId id="312" r:id="rId14"/>
    <p:sldId id="335" r:id="rId15"/>
    <p:sldId id="317" r:id="rId16"/>
    <p:sldId id="323" r:id="rId17"/>
    <p:sldId id="330" r:id="rId18"/>
    <p:sldId id="316" r:id="rId19"/>
    <p:sldId id="314" r:id="rId20"/>
    <p:sldId id="333" r:id="rId21"/>
    <p:sldId id="334" r:id="rId22"/>
    <p:sldId id="343" r:id="rId23"/>
    <p:sldId id="331" r:id="rId24"/>
    <p:sldId id="340" r:id="rId25"/>
    <p:sldId id="324" r:id="rId26"/>
    <p:sldId id="346" r:id="rId27"/>
    <p:sldId id="342" r:id="rId28"/>
    <p:sldId id="341" r:id="rId29"/>
    <p:sldId id="337" r:id="rId30"/>
    <p:sldId id="347" r:id="rId31"/>
    <p:sldId id="348" r:id="rId32"/>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pos="7333" userDrawn="1">
          <p15:clr>
            <a:srgbClr val="A4A3A4"/>
          </p15:clr>
        </p15:guide>
        <p15:guide id="2" orient="horz" pos="1888" userDrawn="1">
          <p15:clr>
            <a:srgbClr val="A4A3A4"/>
          </p15:clr>
        </p15:guide>
        <p15:guide id="3" orient="horz" pos="3906" userDrawn="1">
          <p15:clr>
            <a:srgbClr val="A4A3A4"/>
          </p15:clr>
        </p15:guide>
        <p15:guide id="4" orient="horz" pos="1416">
          <p15:clr>
            <a:srgbClr val="A4A3A4"/>
          </p15:clr>
        </p15:guide>
        <p15:guide id="5" orient="horz" pos="2940">
          <p15:clr>
            <a:srgbClr val="A4A3A4"/>
          </p15:clr>
        </p15:guide>
        <p15:guide id="6" pos="5500">
          <p15:clr>
            <a:srgbClr val="A4A3A4"/>
          </p15:clr>
        </p15:guide>
        <p15:guide id="7"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F7F8FA"/>
    <a:srgbClr val="CDCDCD"/>
    <a:srgbClr val="E2E2E2"/>
    <a:srgbClr val="EAEAEA"/>
    <a:srgbClr val="F7F7F9"/>
    <a:srgbClr val="E8E8E8"/>
    <a:srgbClr val="E0E0E0"/>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76" autoAdjust="0"/>
    <p:restoredTop sz="96233" autoAdjust="0"/>
  </p:normalViewPr>
  <p:slideViewPr>
    <p:cSldViewPr snapToGrid="0" showGuides="1">
      <p:cViewPr varScale="1">
        <p:scale>
          <a:sx n="149" d="100"/>
          <a:sy n="149" d="100"/>
        </p:scale>
        <p:origin x="546" y="114"/>
      </p:cViewPr>
      <p:guideLst>
        <p:guide pos="7333"/>
        <p:guide orient="horz" pos="1888"/>
        <p:guide orient="horz" pos="3906"/>
        <p:guide orient="horz" pos="1416"/>
        <p:guide orient="horz" pos="2940"/>
        <p:guide pos="5500"/>
        <p:guide pos="2880"/>
      </p:guideLst>
    </p:cSldViewPr>
  </p:slideViewPr>
  <p:notesTextViewPr>
    <p:cViewPr>
      <p:scale>
        <a:sx n="75" d="100"/>
        <a:sy n="75"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3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444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555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2"/>
            </a:solidFill>
            <a:ln>
              <a:noFill/>
            </a:ln>
            <a:effectLst/>
          </c:spPr>
          <c:invertIfNegative val="0"/>
          <c:cat>
            <c:strRef>
              <c:f>Sheet1!$A$2:$A$7</c:f>
              <c:strCache>
                <c:ptCount val="6"/>
                <c:pt idx="0">
                  <c:v>1月份</c:v>
                </c:pt>
                <c:pt idx="1">
                  <c:v>2月份</c:v>
                </c:pt>
                <c:pt idx="2">
                  <c:v>3月份</c:v>
                </c:pt>
                <c:pt idx="3">
                  <c:v>4月份</c:v>
                </c:pt>
                <c:pt idx="4">
                  <c:v>5月份</c:v>
                </c:pt>
                <c:pt idx="5">
                  <c:v>6月份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0-F4F2-4BED-86F8-268F9E2B389F}"/>
            </c:ext>
          </c:extLst>
        </c:ser>
        <c:dLbls>
          <c:showLegendKey val="0"/>
          <c:showVal val="0"/>
          <c:showCatName val="0"/>
          <c:showSerName val="0"/>
          <c:showPercent val="0"/>
          <c:showBubbleSize val="0"/>
        </c:dLbls>
        <c:gapWidth val="175"/>
        <c:overlap val="-27"/>
        <c:axId val="265587792"/>
        <c:axId val="265588352"/>
      </c:barChart>
      <c:catAx>
        <c:axId val="26558779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265588352"/>
        <c:crosses val="autoZero"/>
        <c:auto val="1"/>
        <c:lblAlgn val="ctr"/>
        <c:lblOffset val="100"/>
        <c:noMultiLvlLbl val="0"/>
      </c:catAx>
      <c:valAx>
        <c:axId val="265588352"/>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265587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Pt>
            <c:idx val="3"/>
            <c:invertIfNegative val="0"/>
            <c:bubble3D val="0"/>
            <c:extLst xmlns:c16r2="http://schemas.microsoft.com/office/drawing/2015/06/chart">
              <c:ext xmlns:c16="http://schemas.microsoft.com/office/drawing/2014/chart" uri="{C3380CC4-5D6E-409C-BE32-E72D297353CC}">
                <c16:uniqueId val="{00000001-D2BD-4FA8-9935-52A8D011680C}"/>
              </c:ext>
            </c:extLst>
          </c:dPt>
          <c:cat>
            <c:strRef>
              <c:f>Sheet1!$A$2:$A$7</c:f>
              <c:strCache>
                <c:ptCount val="6"/>
                <c:pt idx="0">
                  <c:v>7月份</c:v>
                </c:pt>
                <c:pt idx="1">
                  <c:v>8月份</c:v>
                </c:pt>
                <c:pt idx="2">
                  <c:v>9月份</c:v>
                </c:pt>
                <c:pt idx="3">
                  <c:v>10月份</c:v>
                </c:pt>
                <c:pt idx="4">
                  <c:v>11月份</c:v>
                </c:pt>
                <c:pt idx="5">
                  <c:v>12月份</c:v>
                </c:pt>
              </c:strCache>
            </c:strRef>
          </c:cat>
          <c:val>
            <c:numRef>
              <c:f>Sheet1!$B$2:$B$7</c:f>
              <c:numCache>
                <c:formatCode>General</c:formatCode>
                <c:ptCount val="6"/>
                <c:pt idx="0">
                  <c:v>1.5</c:v>
                </c:pt>
                <c:pt idx="1">
                  <c:v>2.5</c:v>
                </c:pt>
                <c:pt idx="2">
                  <c:v>3.5</c:v>
                </c:pt>
                <c:pt idx="3">
                  <c:v>4.5</c:v>
                </c:pt>
                <c:pt idx="4">
                  <c:v>3.1</c:v>
                </c:pt>
                <c:pt idx="5">
                  <c:v>3.9</c:v>
                </c:pt>
              </c:numCache>
            </c:numRef>
          </c:val>
          <c:extLst xmlns:c16r2="http://schemas.microsoft.com/office/drawing/2015/06/chart">
            <c:ext xmlns:c16="http://schemas.microsoft.com/office/drawing/2014/chart" uri="{C3380CC4-5D6E-409C-BE32-E72D297353CC}">
              <c16:uniqueId val="{00000002-D2BD-4FA8-9935-52A8D011680C}"/>
            </c:ext>
          </c:extLst>
        </c:ser>
        <c:dLbls>
          <c:showLegendKey val="0"/>
          <c:showVal val="0"/>
          <c:showCatName val="0"/>
          <c:showSerName val="0"/>
          <c:showPercent val="0"/>
          <c:showBubbleSize val="0"/>
        </c:dLbls>
        <c:gapWidth val="175"/>
        <c:overlap val="-27"/>
        <c:axId val="265591152"/>
        <c:axId val="265591712"/>
      </c:barChart>
      <c:catAx>
        <c:axId val="265591152"/>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ITC Avant Garde Std Bk" panose="020B0502020202020204" pitchFamily="34" charset="0"/>
                <a:ea typeface="方正正纤黑简体" panose="02000000000000000000" pitchFamily="2" charset="-122"/>
                <a:cs typeface="+mn-cs"/>
              </a:defRPr>
            </a:pPr>
            <a:endParaRPr lang="zh-CN"/>
          </a:p>
        </c:txPr>
        <c:crossAx val="265591712"/>
        <c:crosses val="autoZero"/>
        <c:auto val="1"/>
        <c:lblAlgn val="ctr"/>
        <c:lblOffset val="100"/>
        <c:noMultiLvlLbl val="0"/>
      </c:catAx>
      <c:valAx>
        <c:axId val="265591712"/>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ITC Avant Garde Std Bk" panose="020B0502020202020204" pitchFamily="34" charset="0"/>
                <a:ea typeface="+mn-ea"/>
                <a:cs typeface="+mn-cs"/>
              </a:defRPr>
            </a:pPr>
            <a:endParaRPr lang="zh-CN"/>
          </a:p>
        </c:txPr>
        <c:crossAx val="265591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9C3F-4017-8A67-8B5768340F52}"/>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47C-43A3-9C8D-96D65DEA273D}"/>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BCDE-46DE-9ED0-246AA9C593D0}"/>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F28D13-26FC-4530-9D3A-9D0CA85A8CBA}" type="datetimeFigureOut">
              <a:rPr lang="zh-CN" altLang="en-US" smtClean="0"/>
              <a:t>2017/1/30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C9B631-81E8-4019-838E-748D95B68351}" type="slidenum">
              <a:rPr lang="zh-CN" altLang="en-US" smtClean="0"/>
              <a:t>‹#›</a:t>
            </a:fld>
            <a:endParaRPr lang="zh-CN" altLang="en-US"/>
          </a:p>
        </p:txBody>
      </p:sp>
    </p:spTree>
    <p:extLst>
      <p:ext uri="{BB962C8B-B14F-4D97-AF65-F5344CB8AC3E}">
        <p14:creationId xmlns:p14="http://schemas.microsoft.com/office/powerpoint/2010/main" val="390179327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65939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956885149"/>
      </p:ext>
    </p:extLst>
  </p:cSld>
  <p:clrMapOvr>
    <a:masterClrMapping/>
  </p:clrMapOvr>
  <p:transition spd="med" advTm="386">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12335485"/>
      </p:ext>
    </p:extLst>
  </p:cSld>
  <p:clrMapOvr>
    <a:masterClrMapping/>
  </p:clrMapOvr>
  <p:transition spd="med" advTm="386">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08528943"/>
      </p:ext>
    </p:extLst>
  </p:cSld>
  <p:clrMapOvr>
    <a:masterClrMapping/>
  </p:clrMapOvr>
  <p:transition spd="med" advTm="386">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216248723"/>
      </p:ext>
    </p:extLst>
  </p:cSld>
  <p:clrMapOvr>
    <a:masterClrMapping/>
  </p:clrMapOvr>
  <p:transition spd="med" advTm="386">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810152"/>
      </p:ext>
    </p:extLst>
  </p:cSld>
  <p:clrMapOvr>
    <a:masterClrMapping/>
  </p:clrMapOvr>
  <p:transition spd="med" advTm="386">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1540926"/>
      </p:ext>
    </p:extLst>
  </p:cSld>
  <p:clrMapOvr>
    <a:masterClrMapping/>
  </p:clrMapOvr>
  <p:transition spd="med" advTm="386">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532676"/>
      </p:ext>
    </p:extLst>
  </p:cSld>
  <p:clrMapOvr>
    <a:masterClrMapping/>
  </p:clrMapOvr>
  <p:transition spd="med" advTm="386">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6403319"/>
      </p:ext>
    </p:extLst>
  </p:cSld>
  <p:clrMapOvr>
    <a:masterClrMapping/>
  </p:clrMapOvr>
  <p:transition spd="med" advTm="386">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1151718"/>
      </p:ext>
    </p:extLst>
  </p:cSld>
  <p:clrMapOvr>
    <a:masterClrMapping/>
  </p:clrMapOvr>
  <p:transition spd="med" advTm="386">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870840"/>
      </p:ext>
    </p:extLst>
  </p:cSld>
  <p:clrMapOvr>
    <a:masterClrMapping/>
  </p:clrMapOvr>
  <p:transition spd="med" advTm="386">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4247969"/>
      </p:ext>
    </p:extLst>
  </p:cSld>
  <p:clrMapOvr>
    <a:masterClrMapping/>
  </p:clrMapOvr>
  <p:transition spd="med" advTm="386">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66227859"/>
      </p:ext>
    </p:extLst>
  </p:cSld>
  <p:clrMapOvr>
    <a:masterClrMapping/>
  </p:clrMapOvr>
  <p:transition spd="med" advTm="386">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4713452"/>
      </p:ext>
    </p:extLst>
  </p:cSld>
  <p:clrMapOvr>
    <a:masterClrMapping/>
  </p:clrMapOvr>
  <p:transition spd="med" advTm="386">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0826489"/>
      </p:ext>
    </p:extLst>
  </p:cSld>
  <p:clrMapOvr>
    <a:masterClrMapping/>
  </p:clrMapOvr>
  <p:transition spd="med" advTm="386">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3167035"/>
      </p:ext>
    </p:extLst>
  </p:cSld>
  <p:clrMapOvr>
    <a:masterClrMapping/>
  </p:clrMapOvr>
  <p:transition spd="med" advTm="386">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94292"/>
      </p:ext>
    </p:extLst>
  </p:cSld>
  <p:clrMapOvr>
    <a:masterClrMapping/>
  </p:clrMapOvr>
  <p:transition spd="med" advTm="386">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7215372"/>
      </p:ext>
    </p:extLst>
  </p:cSld>
  <p:clrMapOvr>
    <a:masterClrMapping/>
  </p:clrMapOvr>
  <p:transition spd="med" advTm="386">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23996603"/>
      </p:ext>
    </p:extLst>
  </p:cSld>
  <p:clrMapOvr>
    <a:masterClrMapping/>
  </p:clrMapOvr>
  <p:transition spd="med" advTm="386">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99171947"/>
      </p:ext>
    </p:extLst>
  </p:cSld>
  <p:clrMapOvr>
    <a:masterClrMapping/>
  </p:clrMapOvr>
  <p:transition spd="med" advTm="386">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151335"/>
            <a:ext cx="4041775" cy="47982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39021022"/>
      </p:ext>
    </p:extLst>
  </p:cSld>
  <p:clrMapOvr>
    <a:masterClrMapping/>
  </p:clrMapOvr>
  <p:transition spd="med" advTm="386">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181233384"/>
      </p:ext>
    </p:extLst>
  </p:cSld>
  <p:clrMapOvr>
    <a:masterClrMapping/>
  </p:clrMapOvr>
  <p:transition spd="med" advTm="386">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4425042" y="4838923"/>
            <a:ext cx="293917" cy="1650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322153979"/>
      </p:ext>
    </p:extLst>
  </p:cSld>
  <p:clrMapOvr>
    <a:masterClrMapping/>
  </p:clrMapOvr>
  <p:transition spd="med" advTm="386">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637973"/>
      </p:ext>
    </p:extLst>
  </p:cSld>
  <p:clrMapOvr>
    <a:masterClrMapping/>
  </p:clrMapOvr>
  <p:transition spd="med" advTm="386">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6256561"/>
      </p:ext>
    </p:extLst>
  </p:cSld>
  <p:clrMapOvr>
    <a:masterClrMapping/>
  </p:clrMapOvr>
  <p:transition spd="med" advTm="386">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12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1/30/2017</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12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501332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3" r:id="rId8"/>
    <p:sldLayoutId id="2147483668" r:id="rId9"/>
    <p:sldLayoutId id="2147483669" r:id="rId10"/>
    <p:sldLayoutId id="2147483670" r:id="rId11"/>
    <p:sldLayoutId id="2147483671" r:id="rId12"/>
    <p:sldLayoutId id="2147483672" r:id="rId13"/>
  </p:sldLayoutIdLst>
  <p:transition spd="med" advTm="386">
    <p:pull/>
  </p:transition>
  <p:hf hdr="0" ftr="0" dt="0"/>
  <p:txStyles>
    <p:titleStyle>
      <a:lvl1pPr algn="ctr" defTabSz="914378"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91437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1" indent="-285743" algn="l" defTabSz="91437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2" indent="-228594" algn="l" defTabSz="91437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8"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a:fld id="{16E5758D-A3C3-4E88-8AC0-22500507BD7E}" type="datetimeFigureOut">
              <a:rPr lang="zh-CN" altLang="en-US" smtClean="0">
                <a:solidFill>
                  <a:prstClr val="black">
                    <a:tint val="75000"/>
                  </a:prstClr>
                </a:solidFill>
              </a:rPr>
              <a:pPr defTabSz="685629"/>
              <a:t>2017/1/30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a:fld id="{AA4E786F-588D-4932-A7B2-AE3451FA4ACA}" type="slidenum">
              <a:rPr lang="zh-CN" altLang="en-US" smtClean="0">
                <a:solidFill>
                  <a:prstClr val="black">
                    <a:tint val="75000"/>
                  </a:prstClr>
                </a:solidFill>
              </a:rPr>
              <a:pPr defTabSz="685629"/>
              <a:t>‹#›</a:t>
            </a:fld>
            <a:endParaRPr lang="zh-CN" altLang="en-US">
              <a:solidFill>
                <a:prstClr val="black">
                  <a:tint val="75000"/>
                </a:prstClr>
              </a:solidFill>
            </a:endParaRPr>
          </a:p>
        </p:txBody>
      </p:sp>
    </p:spTree>
    <p:extLst>
      <p:ext uri="{BB962C8B-B14F-4D97-AF65-F5344CB8AC3E}">
        <p14:creationId xmlns:p14="http://schemas.microsoft.com/office/powerpoint/2010/main" val="184482957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spd="med" advTm="386">
    <p:pull/>
  </p:transition>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0"/>
            <a:ext cx="2791320" cy="5109071"/>
          </a:xfrm>
          <a:prstGeom prst="rect">
            <a:avLst/>
          </a:prstGeom>
        </p:spPr>
      </p:pic>
      <p:sp>
        <p:nvSpPr>
          <p:cNvPr id="6" name="对角圆角矩形 5"/>
          <p:cNvSpPr/>
          <p:nvPr/>
        </p:nvSpPr>
        <p:spPr>
          <a:xfrm>
            <a:off x="2594821" y="2342029"/>
            <a:ext cx="6508978" cy="2064935"/>
          </a:xfrm>
          <a:prstGeom prst="round2DiagRect">
            <a:avLst/>
          </a:prstGeom>
          <a:solidFill>
            <a:schemeClr val="accent3"/>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2"/>
          <p:cNvSpPr txBox="1"/>
          <p:nvPr/>
        </p:nvSpPr>
        <p:spPr>
          <a:xfrm>
            <a:off x="2740281" y="2462349"/>
            <a:ext cx="6218057" cy="684803"/>
          </a:xfrm>
          <a:prstGeom prst="rect">
            <a:avLst/>
          </a:prstGeom>
          <a:noFill/>
        </p:spPr>
        <p:txBody>
          <a:bodyPr wrap="square" lIns="68580" tIns="34290" rIns="68580" bIns="34290" rtlCol="0">
            <a:spAutoFit/>
          </a:bodyPr>
          <a:lstStyle/>
          <a:p>
            <a:pPr algn="ctr">
              <a:defRPr/>
            </a:pPr>
            <a:r>
              <a:rPr lang="zh-CN" altLang="en-US" sz="4000" b="1" dirty="0">
                <a:solidFill>
                  <a:schemeClr val="bg1"/>
                </a:solidFill>
                <a:latin typeface="+mn-ea"/>
              </a:rPr>
              <a:t>年终总结工作汇报</a:t>
            </a:r>
            <a:r>
              <a:rPr lang="en-US" altLang="zh-CN" sz="4000" b="1" dirty="0">
                <a:solidFill>
                  <a:schemeClr val="bg1"/>
                </a:solidFill>
                <a:latin typeface="+mn-ea"/>
              </a:rPr>
              <a:t>PPT</a:t>
            </a:r>
            <a:r>
              <a:rPr lang="zh-CN" altLang="en-US" sz="4000" b="1" dirty="0">
                <a:solidFill>
                  <a:schemeClr val="bg1"/>
                </a:solidFill>
                <a:latin typeface="+mn-ea"/>
              </a:rPr>
              <a:t>模板</a:t>
            </a:r>
          </a:p>
        </p:txBody>
      </p:sp>
      <p:sp>
        <p:nvSpPr>
          <p:cNvPr id="21" name="矩形 20"/>
          <p:cNvSpPr/>
          <p:nvPr/>
        </p:nvSpPr>
        <p:spPr>
          <a:xfrm>
            <a:off x="2760741" y="3284851"/>
            <a:ext cx="6146157" cy="346249"/>
          </a:xfrm>
          <a:prstGeom prst="rect">
            <a:avLst/>
          </a:prstGeom>
        </p:spPr>
        <p:txBody>
          <a:bodyPr wrap="square" lIns="68580" tIns="34290" rIns="68580" bIns="34290">
            <a:spAutoFit/>
          </a:bodyPr>
          <a:lstStyle/>
          <a:p>
            <a:pPr algn="ct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适用于年终总结</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新年计划</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工作汇报</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述职报告</a:t>
            </a:r>
            <a:r>
              <a:rPr lang="en-US" altLang="zh-CN" sz="18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800" b="1" dirty="0">
                <a:solidFill>
                  <a:schemeClr val="bg2">
                    <a:lumMod val="25000"/>
                  </a:schemeClr>
                </a:solidFill>
                <a:latin typeface="微软雅黑" panose="020B0503020204020204" pitchFamily="34" charset="-122"/>
                <a:ea typeface="微软雅黑" panose="020B0503020204020204" pitchFamily="34" charset="-122"/>
              </a:rPr>
              <a:t>项目策划等</a:t>
            </a:r>
            <a:endParaRPr lang="en-GB" altLang="zh-CN" sz="1800" b="1"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2718268" y="445338"/>
            <a:ext cx="1872923" cy="1818705"/>
            <a:chOff x="4240335" y="3008435"/>
            <a:chExt cx="3711332" cy="3711332"/>
          </a:xfrm>
        </p:grpSpPr>
        <p:sp>
          <p:nvSpPr>
            <p:cNvPr id="34" name="椭圆 33"/>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5" name="组合 34"/>
            <p:cNvGrpSpPr/>
            <p:nvPr/>
          </p:nvGrpSpPr>
          <p:grpSpPr>
            <a:xfrm>
              <a:off x="4710169" y="3478269"/>
              <a:ext cx="2771663" cy="2771663"/>
              <a:chOff x="2193191" y="1899415"/>
              <a:chExt cx="2421376" cy="2421376"/>
            </a:xfrm>
            <a:effectLst/>
          </p:grpSpPr>
          <p:sp>
            <p:nvSpPr>
              <p:cNvPr id="36" name="椭圆 35"/>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7" name="椭圆 36"/>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46" name="圆角矩形 45"/>
          <p:cNvSpPr/>
          <p:nvPr/>
        </p:nvSpPr>
        <p:spPr>
          <a:xfrm>
            <a:off x="4885444" y="3869814"/>
            <a:ext cx="2326498" cy="327413"/>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00">
              <a:solidFill>
                <a:schemeClr val="bg2">
                  <a:lumMod val="25000"/>
                </a:schemeClr>
              </a:solidFill>
              <a:latin typeface="+mn-ea"/>
            </a:endParaRPr>
          </a:p>
        </p:txBody>
      </p:sp>
      <p:sp>
        <p:nvSpPr>
          <p:cNvPr id="11" name="TextBox 10"/>
          <p:cNvSpPr txBox="1"/>
          <p:nvPr/>
        </p:nvSpPr>
        <p:spPr>
          <a:xfrm>
            <a:off x="3277863" y="507756"/>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2</a:t>
            </a:r>
            <a:endParaRPr lang="zh-CN" altLang="en-US" sz="8800" b="1" dirty="0">
              <a:solidFill>
                <a:schemeClr val="bg2">
                  <a:lumMod val="25000"/>
                </a:schemeClr>
              </a:solidFill>
              <a:latin typeface="黑体" pitchFamily="49" charset="-122"/>
              <a:ea typeface="黑体" pitchFamily="49" charset="-122"/>
            </a:endParaRPr>
          </a:p>
        </p:txBody>
      </p:sp>
      <p:grpSp>
        <p:nvGrpSpPr>
          <p:cNvPr id="62" name="组合 61"/>
          <p:cNvGrpSpPr/>
          <p:nvPr/>
        </p:nvGrpSpPr>
        <p:grpSpPr>
          <a:xfrm>
            <a:off x="4257639" y="631734"/>
            <a:ext cx="1872923" cy="1818705"/>
            <a:chOff x="4240335" y="3008435"/>
            <a:chExt cx="3711332" cy="3711332"/>
          </a:xfrm>
        </p:grpSpPr>
        <p:sp>
          <p:nvSpPr>
            <p:cNvPr id="63" name="椭圆 6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4" name="组合 63"/>
            <p:cNvGrpSpPr/>
            <p:nvPr/>
          </p:nvGrpSpPr>
          <p:grpSpPr>
            <a:xfrm>
              <a:off x="4710169" y="3478269"/>
              <a:ext cx="2771663" cy="2771663"/>
              <a:chOff x="2193191" y="1899415"/>
              <a:chExt cx="2421376" cy="2421376"/>
            </a:xfrm>
            <a:effectLst/>
          </p:grpSpPr>
          <p:sp>
            <p:nvSpPr>
              <p:cNvPr id="65" name="椭圆 6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6" name="椭圆 6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67" name="组合 66"/>
          <p:cNvGrpSpPr/>
          <p:nvPr/>
        </p:nvGrpSpPr>
        <p:grpSpPr>
          <a:xfrm>
            <a:off x="5811591" y="445338"/>
            <a:ext cx="1872923" cy="1818705"/>
            <a:chOff x="4240335" y="3008435"/>
            <a:chExt cx="3711332" cy="3711332"/>
          </a:xfrm>
        </p:grpSpPr>
        <p:sp>
          <p:nvSpPr>
            <p:cNvPr id="68" name="椭圆 67"/>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9" name="组合 68"/>
            <p:cNvGrpSpPr/>
            <p:nvPr/>
          </p:nvGrpSpPr>
          <p:grpSpPr>
            <a:xfrm>
              <a:off x="4710169" y="3478269"/>
              <a:ext cx="2771663" cy="2771663"/>
              <a:chOff x="2193191" y="1899415"/>
              <a:chExt cx="2421376" cy="2421376"/>
            </a:xfrm>
            <a:effectLst/>
          </p:grpSpPr>
          <p:sp>
            <p:nvSpPr>
              <p:cNvPr id="70" name="椭圆 69"/>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72" name="组合 71"/>
          <p:cNvGrpSpPr/>
          <p:nvPr/>
        </p:nvGrpSpPr>
        <p:grpSpPr>
          <a:xfrm>
            <a:off x="7352946" y="609600"/>
            <a:ext cx="1872923" cy="1818705"/>
            <a:chOff x="4240335" y="3008435"/>
            <a:chExt cx="3711332" cy="3711332"/>
          </a:xfrm>
        </p:grpSpPr>
        <p:sp>
          <p:nvSpPr>
            <p:cNvPr id="73" name="椭圆 7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4710169" y="3478269"/>
              <a:ext cx="2771663" cy="2771663"/>
              <a:chOff x="2193191" y="1899415"/>
              <a:chExt cx="2421376" cy="2421376"/>
            </a:xfrm>
            <a:effectLst/>
          </p:grpSpPr>
          <p:sp>
            <p:nvSpPr>
              <p:cNvPr id="75" name="椭圆 7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6" name="椭圆 7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77" name="TextBox 76"/>
          <p:cNvSpPr txBox="1"/>
          <p:nvPr/>
        </p:nvSpPr>
        <p:spPr>
          <a:xfrm>
            <a:off x="7912541" y="710951"/>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5</a:t>
            </a:r>
            <a:endParaRPr lang="zh-CN" altLang="en-US" sz="8800" b="1" dirty="0">
              <a:solidFill>
                <a:schemeClr val="bg2">
                  <a:lumMod val="25000"/>
                </a:schemeClr>
              </a:solidFill>
              <a:latin typeface="黑体" pitchFamily="49" charset="-122"/>
              <a:ea typeface="黑体" pitchFamily="49" charset="-122"/>
            </a:endParaRPr>
          </a:p>
        </p:txBody>
      </p:sp>
      <p:sp>
        <p:nvSpPr>
          <p:cNvPr id="78" name="TextBox 77"/>
          <p:cNvSpPr txBox="1"/>
          <p:nvPr/>
        </p:nvSpPr>
        <p:spPr>
          <a:xfrm>
            <a:off x="6359293" y="574263"/>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1</a:t>
            </a:r>
            <a:endParaRPr lang="zh-CN" altLang="en-US" sz="8800" b="1" dirty="0">
              <a:solidFill>
                <a:schemeClr val="bg2">
                  <a:lumMod val="25000"/>
                </a:schemeClr>
              </a:solidFill>
              <a:latin typeface="黑体" pitchFamily="49" charset="-122"/>
              <a:ea typeface="黑体" pitchFamily="49" charset="-122"/>
            </a:endParaRPr>
          </a:p>
        </p:txBody>
      </p:sp>
      <p:sp>
        <p:nvSpPr>
          <p:cNvPr id="79" name="TextBox 78"/>
          <p:cNvSpPr txBox="1"/>
          <p:nvPr/>
        </p:nvSpPr>
        <p:spPr>
          <a:xfrm>
            <a:off x="4817234" y="708054"/>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0</a:t>
            </a:r>
            <a:endParaRPr lang="zh-CN" altLang="en-US" sz="8800" b="1" dirty="0">
              <a:solidFill>
                <a:schemeClr val="bg2">
                  <a:lumMod val="25000"/>
                </a:schemeClr>
              </a:solidFill>
              <a:latin typeface="黑体" pitchFamily="49" charset="-122"/>
              <a:ea typeface="黑体" pitchFamily="49" charset="-122"/>
            </a:endParaRPr>
          </a:p>
        </p:txBody>
      </p:sp>
      <p:sp>
        <p:nvSpPr>
          <p:cNvPr id="14" name="TextBox 13"/>
          <p:cNvSpPr txBox="1"/>
          <p:nvPr/>
        </p:nvSpPr>
        <p:spPr>
          <a:xfrm>
            <a:off x="5412140" y="3881598"/>
            <a:ext cx="1590500" cy="307777"/>
          </a:xfrm>
          <a:prstGeom prst="rect">
            <a:avLst/>
          </a:prstGeom>
          <a:noFill/>
        </p:spPr>
        <p:txBody>
          <a:bodyPr wrap="none" rtlCol="0">
            <a:spAutoFit/>
          </a:bodyPr>
          <a:lstStyle/>
          <a:p>
            <a:r>
              <a:rPr lang="zh-CN" altLang="en-US" dirty="0"/>
              <a:t>汇报人</a:t>
            </a:r>
            <a:r>
              <a:rPr lang="zh-CN" altLang="en-US" dirty="0" smtClean="0"/>
              <a:t>：</a:t>
            </a:r>
            <a:r>
              <a:rPr lang="zh-CN" altLang="en-US" dirty="0"/>
              <a:t>优</a:t>
            </a:r>
            <a:r>
              <a:rPr lang="zh-CN" altLang="en-US" dirty="0" smtClean="0"/>
              <a:t>品</a:t>
            </a:r>
            <a:r>
              <a:rPr lang="en-US" altLang="zh-CN" dirty="0" smtClean="0"/>
              <a:t>PPT</a:t>
            </a:r>
            <a:endParaRPr lang="zh-CN" altLang="en-US" dirty="0"/>
          </a:p>
        </p:txBody>
      </p:sp>
      <p:pic>
        <p:nvPicPr>
          <p:cNvPr id="15" name="X-Ray Dog - Dethroned (Remix).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4391218" y="-631078"/>
            <a:ext cx="487363" cy="487363"/>
          </a:xfrm>
          <a:prstGeom prst="rect">
            <a:avLst/>
          </a:prstGeom>
        </p:spPr>
      </p:pic>
    </p:spTree>
    <p:custDataLst>
      <p:tags r:id="rId1"/>
    </p:custDataLst>
    <p:extLst>
      <p:ext uri="{BB962C8B-B14F-4D97-AF65-F5344CB8AC3E}">
        <p14:creationId xmlns:p14="http://schemas.microsoft.com/office/powerpoint/2010/main" val="3648607869"/>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5"/>
                                        </p:tgtEl>
                                      </p:cBhvr>
                                    </p:cmd>
                                  </p:childTnLst>
                                </p:cTn>
                              </p:par>
                            </p:childTnLst>
                          </p:cTn>
                        </p:par>
                        <p:par>
                          <p:cTn id="7" fill="hold">
                            <p:stCondLst>
                              <p:cond delay="0"/>
                            </p:stCondLst>
                            <p:childTnLst>
                              <p:par>
                                <p:cTn id="8" presetID="21" presetClass="entr" presetSubtype="1" fill="hold" nodeType="after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heel(1)">
                                      <p:cBhvr>
                                        <p:cTn id="10" dur="500"/>
                                        <p:tgtEl>
                                          <p:spTgt spid="33"/>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wheel(1)">
                                      <p:cBhvr>
                                        <p:cTn id="14" dur="500"/>
                                        <p:tgtEl>
                                          <p:spTgt spid="6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wheel(1)">
                                      <p:cBhvr>
                                        <p:cTn id="18" dur="500"/>
                                        <p:tgtEl>
                                          <p:spTgt spid="67"/>
                                        </p:tgtEl>
                                      </p:cBhvr>
                                    </p:animEffect>
                                  </p:childTnLst>
                                </p:cTn>
                              </p:par>
                            </p:childTnLst>
                          </p:cTn>
                        </p:par>
                        <p:par>
                          <p:cTn id="19" fill="hold">
                            <p:stCondLst>
                              <p:cond delay="1500"/>
                            </p:stCondLst>
                            <p:childTnLst>
                              <p:par>
                                <p:cTn id="20" presetID="21" presetClass="entr" presetSubtype="1" fill="hold"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heel(1)">
                                      <p:cBhvr>
                                        <p:cTn id="22" dur="500"/>
                                        <p:tgtEl>
                                          <p:spTgt spid="7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78"/>
                                        </p:tgtEl>
                                        <p:attrNameLst>
                                          <p:attrName>style.visibility</p:attrName>
                                        </p:attrNameLst>
                                      </p:cBhvr>
                                      <p:to>
                                        <p:strVal val="visible"/>
                                      </p:to>
                                    </p:set>
                                    <p:anim calcmode="lin" valueType="num">
                                      <p:cBhvr>
                                        <p:cTn id="39" dur="500" fill="hold"/>
                                        <p:tgtEl>
                                          <p:spTgt spid="78"/>
                                        </p:tgtEl>
                                        <p:attrNameLst>
                                          <p:attrName>ppt_w</p:attrName>
                                        </p:attrNameLst>
                                      </p:cBhvr>
                                      <p:tavLst>
                                        <p:tav tm="0">
                                          <p:val>
                                            <p:fltVal val="0"/>
                                          </p:val>
                                        </p:tav>
                                        <p:tav tm="100000">
                                          <p:val>
                                            <p:strVal val="#ppt_w"/>
                                          </p:val>
                                        </p:tav>
                                      </p:tavLst>
                                    </p:anim>
                                    <p:anim calcmode="lin" valueType="num">
                                      <p:cBhvr>
                                        <p:cTn id="40" dur="500" fill="hold"/>
                                        <p:tgtEl>
                                          <p:spTgt spid="78"/>
                                        </p:tgtEl>
                                        <p:attrNameLst>
                                          <p:attrName>ppt_h</p:attrName>
                                        </p:attrNameLst>
                                      </p:cBhvr>
                                      <p:tavLst>
                                        <p:tav tm="0">
                                          <p:val>
                                            <p:fltVal val="0"/>
                                          </p:val>
                                        </p:tav>
                                        <p:tav tm="100000">
                                          <p:val>
                                            <p:strVal val="#ppt_h"/>
                                          </p:val>
                                        </p:tav>
                                      </p:tavLst>
                                    </p:anim>
                                    <p:animEffect transition="in" filter="fade">
                                      <p:cBhvr>
                                        <p:cTn id="41" dur="500"/>
                                        <p:tgtEl>
                                          <p:spTgt spid="78"/>
                                        </p:tgtEl>
                                      </p:cBhvr>
                                    </p:animEffect>
                                  </p:childTnLst>
                                </p:cTn>
                              </p:par>
                            </p:childTnLst>
                          </p:cTn>
                        </p:par>
                        <p:par>
                          <p:cTn id="42" fill="hold">
                            <p:stCondLst>
                              <p:cond delay="1500"/>
                            </p:stCondLst>
                            <p:childTnLst>
                              <p:par>
                                <p:cTn id="43" presetID="53" presetClass="entr" presetSubtype="16" fill="hold" grpId="0" nodeType="after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3"/>
                                        </p:tgtEl>
                                        <p:attrNameLst>
                                          <p:attrName>ppt_y</p:attrName>
                                        </p:attrNameLst>
                                      </p:cBhvr>
                                      <p:tavLst>
                                        <p:tav tm="0">
                                          <p:val>
                                            <p:strVal val="#ppt_y"/>
                                          </p:val>
                                        </p:tav>
                                        <p:tav tm="100000">
                                          <p:val>
                                            <p:strVal val="#ppt_y"/>
                                          </p:val>
                                        </p:tav>
                                      </p:tavLst>
                                    </p:anim>
                                    <p:anim calcmode="lin" valueType="num">
                                      <p:cBhvr>
                                        <p:cTn id="5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childTnLst>
                          </p:cTn>
                        </p:par>
                        <p:par>
                          <p:cTn id="69" fill="hold">
                            <p:stCondLst>
                              <p:cond delay="500"/>
                            </p:stCondLst>
                            <p:childTnLst>
                              <p:par>
                                <p:cTn id="70" presetID="22" presetClass="entr" presetSubtype="4"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down)">
                                      <p:cBhvr>
                                        <p:cTn id="72" dur="500"/>
                                        <p:tgtEl>
                                          <p:spTgt spid="46"/>
                                        </p:tgtEl>
                                      </p:cBhvr>
                                    </p:animEffect>
                                  </p:childTnLst>
                                </p:cTn>
                              </p:par>
                            </p:childTnLst>
                          </p:cTn>
                        </p:par>
                        <p:par>
                          <p:cTn id="73" fill="hold">
                            <p:stCondLst>
                              <p:cond delay="1000"/>
                            </p:stCondLst>
                            <p:childTnLst>
                              <p:par>
                                <p:cTn id="74" presetID="22" presetClass="entr" presetSubtype="4"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wipe(down)">
                                      <p:cBhvr>
                                        <p:cTn id="7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77" repeatCount="indefinite" fill="hold" display="0">
                  <p:stCondLst>
                    <p:cond delay="indefinite"/>
                  </p:stCondLst>
                  <p:endCondLst>
                    <p:cond evt="onStopAudio" delay="0">
                      <p:tgtEl>
                        <p:sldTgt/>
                      </p:tgtEl>
                    </p:cond>
                  </p:endCondLst>
                </p:cTn>
                <p:tgtEl>
                  <p:spTgt spid="15"/>
                </p:tgtEl>
              </p:cMediaNode>
            </p:audio>
          </p:childTnLst>
        </p:cTn>
      </p:par>
    </p:tnLst>
    <p:bldLst>
      <p:bldP spid="6" grpId="0" animBg="1"/>
      <p:bldP spid="13" grpId="0"/>
      <p:bldP spid="21" grpId="0"/>
      <p:bldP spid="46" grpId="0" animBg="1"/>
      <p:bldP spid="11" grpId="0"/>
      <p:bldP spid="77" grpId="0"/>
      <p:bldP spid="78" grpId="0"/>
      <p:bldP spid="79" grpId="0"/>
      <p:bldP spid="14" grpId="0"/>
    </p:bldLst>
  </p:timing>
  <p:extLst mod="1">
    <p:ext uri="{E180D4A7-C9FB-4DFB-919C-405C955672EB}">
      <p14:showEvtLst xmlns:p14="http://schemas.microsoft.com/office/powerpoint/2010/main">
        <p14:playEvt time="0" objId="5"/>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02</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1797126" y="1931946"/>
            <a:ext cx="484180" cy="401950"/>
            <a:chOff x="3132963" y="3140191"/>
            <a:chExt cx="645573" cy="535933"/>
          </a:xfrm>
          <a:solidFill>
            <a:schemeClr val="accent3"/>
          </a:solidFill>
        </p:grpSpPr>
        <p:sp>
          <p:nvSpPr>
            <p:cNvPr id="30"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4145605108"/>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0" name="Freeform 5"/>
          <p:cNvSpPr>
            <a:spLocks/>
          </p:cNvSpPr>
          <p:nvPr/>
        </p:nvSpPr>
        <p:spPr bwMode="auto">
          <a:xfrm>
            <a:off x="2570280"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a:off x="904589" y="221653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Freeform 5"/>
          <p:cNvSpPr>
            <a:spLocks/>
          </p:cNvSpPr>
          <p:nvPr/>
        </p:nvSpPr>
        <p:spPr bwMode="auto">
          <a:xfrm>
            <a:off x="985458" y="2288208"/>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矩形 12"/>
          <p:cNvSpPr/>
          <p:nvPr/>
        </p:nvSpPr>
        <p:spPr>
          <a:xfrm>
            <a:off x="1153774" y="2795362"/>
            <a:ext cx="959238" cy="315471"/>
          </a:xfrm>
          <a:prstGeom prst="rect">
            <a:avLst/>
          </a:prstGeom>
        </p:spPr>
        <p:txBody>
          <a:bodyPr wrap="none" lIns="68580" tIns="34290" rIns="68580" bIns="34290">
            <a:spAutoFit/>
          </a:bodyPr>
          <a:lstStyle/>
          <a:p>
            <a:pPr algn="ctr"/>
            <a:r>
              <a:rPr lang="zh-CN" altLang="en-US" sz="1600" b="1" dirty="0">
                <a:solidFill>
                  <a:schemeClr val="tx1">
                    <a:lumMod val="65000"/>
                    <a:lumOff val="35000"/>
                  </a:schemeClr>
                </a:solidFill>
                <a:latin typeface="ITC Avant Garde Std Bk" panose="020B0502020202020204" pitchFamily="34" charset="0"/>
              </a:rPr>
              <a:t>添加标题</a:t>
            </a:r>
            <a:endParaRPr lang="zh-CN" altLang="en-US" sz="300" b="1" dirty="0">
              <a:solidFill>
                <a:schemeClr val="tx1">
                  <a:lumMod val="65000"/>
                  <a:lumOff val="35000"/>
                </a:schemeClr>
              </a:solidFill>
              <a:latin typeface="ITC Avant Garde Std Bk" panose="020B0502020202020204" pitchFamily="34" charset="0"/>
            </a:endParaRPr>
          </a:p>
        </p:txBody>
      </p:sp>
      <p:grpSp>
        <p:nvGrpSpPr>
          <p:cNvPr id="14" name="组合 13"/>
          <p:cNvGrpSpPr/>
          <p:nvPr/>
        </p:nvGrpSpPr>
        <p:grpSpPr>
          <a:xfrm>
            <a:off x="1532258" y="2474655"/>
            <a:ext cx="230951" cy="229729"/>
            <a:chOff x="3856417" y="4248125"/>
            <a:chExt cx="409860" cy="407692"/>
          </a:xfrm>
          <a:solidFill>
            <a:schemeClr val="accent3"/>
          </a:solidFill>
        </p:grpSpPr>
        <p:sp>
          <p:nvSpPr>
            <p:cNvPr id="15"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2" name="组合 21"/>
          <p:cNvGrpSpPr/>
          <p:nvPr/>
        </p:nvGrpSpPr>
        <p:grpSpPr>
          <a:xfrm>
            <a:off x="3396917" y="1219553"/>
            <a:ext cx="4577272" cy="522222"/>
            <a:chOff x="8121872" y="2010009"/>
            <a:chExt cx="1739454" cy="1412819"/>
          </a:xfrm>
        </p:grpSpPr>
        <p:sp>
          <p:nvSpPr>
            <p:cNvPr id="23" name="圆角矩形 22"/>
            <p:cNvSpPr/>
            <p:nvPr/>
          </p:nvSpPr>
          <p:spPr>
            <a:xfrm>
              <a:off x="8121872" y="2010009"/>
              <a:ext cx="1739454" cy="1412819"/>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组合 24"/>
          <p:cNvGrpSpPr/>
          <p:nvPr/>
        </p:nvGrpSpPr>
        <p:grpSpPr>
          <a:xfrm>
            <a:off x="3396836" y="1880136"/>
            <a:ext cx="4577272" cy="522222"/>
            <a:chOff x="8121873" y="2010009"/>
            <a:chExt cx="1739454" cy="1412819"/>
          </a:xfrm>
        </p:grpSpPr>
        <p:sp>
          <p:nvSpPr>
            <p:cNvPr id="26" name="圆角矩形 25"/>
            <p:cNvSpPr/>
            <p:nvPr/>
          </p:nvSpPr>
          <p:spPr>
            <a:xfrm>
              <a:off x="81218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8" name="组合 27"/>
          <p:cNvGrpSpPr/>
          <p:nvPr/>
        </p:nvGrpSpPr>
        <p:grpSpPr>
          <a:xfrm>
            <a:off x="3396836" y="2617699"/>
            <a:ext cx="4577272" cy="522222"/>
            <a:chOff x="8121873" y="2010009"/>
            <a:chExt cx="1739454" cy="1412819"/>
          </a:xfrm>
        </p:grpSpPr>
        <p:sp>
          <p:nvSpPr>
            <p:cNvPr id="29" name="圆角矩形 28"/>
            <p:cNvSpPr/>
            <p:nvPr/>
          </p:nvSpPr>
          <p:spPr>
            <a:xfrm>
              <a:off x="81218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0" name="圆角矩形 29"/>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1" name="组合 30"/>
          <p:cNvGrpSpPr/>
          <p:nvPr/>
        </p:nvGrpSpPr>
        <p:grpSpPr>
          <a:xfrm>
            <a:off x="3359215" y="3342768"/>
            <a:ext cx="4577272" cy="522222"/>
            <a:chOff x="8121873" y="2010009"/>
            <a:chExt cx="1739454" cy="1412819"/>
          </a:xfrm>
        </p:grpSpPr>
        <p:sp>
          <p:nvSpPr>
            <p:cNvPr id="32" name="圆角矩形 31"/>
            <p:cNvSpPr/>
            <p:nvPr/>
          </p:nvSpPr>
          <p:spPr>
            <a:xfrm>
              <a:off x="8121873" y="2010009"/>
              <a:ext cx="1739454" cy="1412819"/>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3" name="圆角矩形 32"/>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4" name="组合 33"/>
          <p:cNvGrpSpPr/>
          <p:nvPr/>
        </p:nvGrpSpPr>
        <p:grpSpPr>
          <a:xfrm>
            <a:off x="3396919" y="4029012"/>
            <a:ext cx="4577272" cy="522222"/>
            <a:chOff x="8121873" y="2010009"/>
            <a:chExt cx="1739454" cy="1412819"/>
          </a:xfrm>
        </p:grpSpPr>
        <p:sp>
          <p:nvSpPr>
            <p:cNvPr id="35" name="圆角矩形 34"/>
            <p:cNvSpPr/>
            <p:nvPr/>
          </p:nvSpPr>
          <p:spPr>
            <a:xfrm>
              <a:off x="8121873" y="2010009"/>
              <a:ext cx="1739454" cy="1412819"/>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6" name="圆角矩形 35"/>
            <p:cNvSpPr/>
            <p:nvPr/>
          </p:nvSpPr>
          <p:spPr>
            <a:xfrm>
              <a:off x="8145763" y="2198938"/>
              <a:ext cx="1692569" cy="10419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7" name="TextBox 36"/>
          <p:cNvSpPr txBox="1"/>
          <p:nvPr/>
        </p:nvSpPr>
        <p:spPr>
          <a:xfrm>
            <a:off x="3675004" y="134704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38" name="TextBox 37"/>
          <p:cNvSpPr txBox="1"/>
          <p:nvPr/>
        </p:nvSpPr>
        <p:spPr>
          <a:xfrm>
            <a:off x="3675004" y="202349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39" name="TextBox 38"/>
          <p:cNvSpPr txBox="1"/>
          <p:nvPr/>
        </p:nvSpPr>
        <p:spPr>
          <a:xfrm>
            <a:off x="3675004" y="275019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0" name="TextBox 39"/>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41" name="TextBox 40"/>
          <p:cNvSpPr txBox="1"/>
          <p:nvPr/>
        </p:nvSpPr>
        <p:spPr>
          <a:xfrm>
            <a:off x="3686493" y="416488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19865281"/>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14:presetBounceEnd="40000">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14:bounceEnd="40000">
                                          <p:cBhvr additive="base">
                                            <p:cTn id="31" dur="500" fill="hold"/>
                                            <p:tgtEl>
                                              <p:spTgt spid="22"/>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14:presetBounceEnd="40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4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14:presetBounceEnd="40000">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14:bounceEnd="40000">
                                          <p:cBhvr additive="base">
                                            <p:cTn id="49"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14:presetBounceEnd="40000">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14:bounceEnd="40000">
                                          <p:cBhvr additive="base">
                                            <p:cTn id="58"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14:presetBounceEnd="40000">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14:bounceEnd="40000">
                                          <p:cBhvr additive="base">
                                            <p:cTn id="67"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1" presetClass="entr" presetSubtype="1"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500"/>
                                            <p:tgtEl>
                                              <p:spTgt spid="12"/>
                                            </p:tgtEl>
                                          </p:cBhvr>
                                        </p:animEffect>
                                      </p:childTnLst>
                                    </p:cTn>
                                  </p:par>
                                </p:childTnLst>
                              </p:cTn>
                            </p:par>
                            <p:par>
                              <p:cTn id="13" fill="hold">
                                <p:stCondLst>
                                  <p:cond delay="900"/>
                                </p:stCondLst>
                                <p:childTnLst>
                                  <p:par>
                                    <p:cTn id="14" presetID="4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ppt_w</p:attrName>
                                            </p:attrNameLst>
                                          </p:cBhvr>
                                          <p:tavLst>
                                            <p:tav tm="0" fmla="#ppt_w*sin(2.5*pi*$)">
                                              <p:val>
                                                <p:fltVal val="0"/>
                                              </p:val>
                                            </p:tav>
                                            <p:tav tm="100000">
                                              <p:val>
                                                <p:fltVal val="1"/>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par>
                                    <p:cTn id="19" presetID="53" presetClass="entr" presetSubtype="16" fill="hold" grpId="0" nodeType="with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1550"/>
                                </p:stCondLst>
                                <p:childTnLst>
                                  <p:par>
                                    <p:cTn id="25" presetID="16" presetClass="entr" presetSubtype="4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outHorizontal)">
                                          <p:cBhvr>
                                            <p:cTn id="27" dur="500"/>
                                            <p:tgtEl>
                                              <p:spTgt spid="10"/>
                                            </p:tgtEl>
                                          </p:cBhvr>
                                        </p:animEffect>
                                      </p:childTnLst>
                                    </p:cTn>
                                  </p:par>
                                </p:childTnLst>
                              </p:cTn>
                            </p:par>
                            <p:par>
                              <p:cTn id="28" fill="hold">
                                <p:stCondLst>
                                  <p:cond delay="2050"/>
                                </p:stCondLst>
                                <p:childTnLst>
                                  <p:par>
                                    <p:cTn id="29" presetID="2" presetClass="entr" presetSubtype="2" accel="6000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left)">
                                          <p:cBhvr>
                                            <p:cTn id="36" dur="500"/>
                                            <p:tgtEl>
                                              <p:spTgt spid="37"/>
                                            </p:tgtEl>
                                          </p:cBhvr>
                                        </p:animEffect>
                                      </p:childTnLst>
                                    </p:cTn>
                                  </p:par>
                                </p:childTnLst>
                              </p:cTn>
                            </p:par>
                            <p:par>
                              <p:cTn id="37" fill="hold">
                                <p:stCondLst>
                                  <p:cond delay="3050"/>
                                </p:stCondLst>
                                <p:childTnLst>
                                  <p:par>
                                    <p:cTn id="38" presetID="2" presetClass="entr" presetSubtype="2" accel="6000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par>
                              <p:cTn id="42" fill="hold">
                                <p:stCondLst>
                                  <p:cond delay="355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childTnLst>
                              </p:cTn>
                            </p:par>
                            <p:par>
                              <p:cTn id="46" fill="hold">
                                <p:stCondLst>
                                  <p:cond delay="4050"/>
                                </p:stCondLst>
                                <p:childTnLst>
                                  <p:par>
                                    <p:cTn id="47" presetID="2" presetClass="entr" presetSubtype="2" accel="6000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childTnLst>
                              </p:cTn>
                            </p:par>
                            <p:par>
                              <p:cTn id="55" fill="hold">
                                <p:stCondLst>
                                  <p:cond delay="5050"/>
                                </p:stCondLst>
                                <p:childTnLst>
                                  <p:par>
                                    <p:cTn id="56" presetID="2" presetClass="entr" presetSubtype="2" accel="6000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1+#ppt_w/2"/>
                                              </p:val>
                                            </p:tav>
                                            <p:tav tm="100000">
                                              <p:val>
                                                <p:strVal val="#ppt_x"/>
                                              </p:val>
                                            </p:tav>
                                          </p:tavLst>
                                        </p:anim>
                                        <p:anim calcmode="lin" valueType="num">
                                          <p:cBhvr additive="base">
                                            <p:cTn id="59" dur="500" fill="hold"/>
                                            <p:tgtEl>
                                              <p:spTgt spid="31"/>
                                            </p:tgtEl>
                                            <p:attrNameLst>
                                              <p:attrName>ppt_y</p:attrName>
                                            </p:attrNameLst>
                                          </p:cBhvr>
                                          <p:tavLst>
                                            <p:tav tm="0">
                                              <p:val>
                                                <p:strVal val="#ppt_y"/>
                                              </p:val>
                                            </p:tav>
                                            <p:tav tm="100000">
                                              <p:val>
                                                <p:strVal val="#ppt_y"/>
                                              </p:val>
                                            </p:tav>
                                          </p:tavLst>
                                        </p:anim>
                                      </p:childTnLst>
                                    </p:cTn>
                                  </p:par>
                                </p:childTnLst>
                              </p:cTn>
                            </p:par>
                            <p:par>
                              <p:cTn id="60" fill="hold">
                                <p:stCondLst>
                                  <p:cond delay="5550"/>
                                </p:stCondLst>
                                <p:childTnLst>
                                  <p:par>
                                    <p:cTn id="61" presetID="22" presetClass="entr" presetSubtype="8"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6050"/>
                                </p:stCondLst>
                                <p:childTnLst>
                                  <p:par>
                                    <p:cTn id="65" presetID="2" presetClass="entr" presetSubtype="2" accel="60000"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childTnLst>
                              </p:cTn>
                            </p:par>
                            <p:par>
                              <p:cTn id="69" fill="hold">
                                <p:stCondLst>
                                  <p:cond delay="6550"/>
                                </p:stCondLst>
                                <p:childTnLst>
                                  <p:par>
                                    <p:cTn id="70" presetID="22" presetClass="entr" presetSubtype="8"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37" grpId="0"/>
          <p:bldP spid="38" grpId="0"/>
          <p:bldP spid="39" grpId="0"/>
          <p:bldP spid="40"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圆角矩形 43"/>
          <p:cNvSpPr/>
          <p:nvPr/>
        </p:nvSpPr>
        <p:spPr>
          <a:xfrm rot="5400000">
            <a:off x="4064958" y="5027049"/>
            <a:ext cx="1026239" cy="397895"/>
          </a:xfrm>
          <a:prstGeom prst="roundRect">
            <a:avLst>
              <a:gd name="adj" fmla="val 50000"/>
            </a:avLst>
          </a:prstGeom>
          <a:solidFill>
            <a:schemeClr val="accent3"/>
          </a:solidFill>
          <a:ln w="50800">
            <a:gradFill flip="none" rotWithShape="1">
              <a:gsLst>
                <a:gs pos="0">
                  <a:srgbClr val="CDCDCD"/>
                </a:gs>
                <a:gs pos="100000">
                  <a:schemeClr val="bg1"/>
                </a:gs>
              </a:gsLst>
              <a:lin ang="54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 name="组合 7"/>
          <p:cNvGrpSpPr/>
          <p:nvPr/>
        </p:nvGrpSpPr>
        <p:grpSpPr>
          <a:xfrm>
            <a:off x="1425446" y="3234200"/>
            <a:ext cx="1458945" cy="1458945"/>
            <a:chOff x="4184106" y="2952206"/>
            <a:chExt cx="3823790" cy="3823790"/>
          </a:xfrm>
        </p:grpSpPr>
        <p:sp>
          <p:nvSpPr>
            <p:cNvPr id="9" name="椭圆 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4710169" y="3478269"/>
              <a:ext cx="2771663" cy="2771663"/>
              <a:chOff x="2193191" y="1899415"/>
              <a:chExt cx="2421376" cy="2421376"/>
            </a:xfrm>
            <a:effectLst/>
          </p:grpSpPr>
          <p:sp>
            <p:nvSpPr>
              <p:cNvPr id="11" name="椭圆 10"/>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2" name="椭圆 1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3" name="组合 12"/>
          <p:cNvGrpSpPr/>
          <p:nvPr/>
        </p:nvGrpSpPr>
        <p:grpSpPr>
          <a:xfrm>
            <a:off x="2084663" y="1514640"/>
            <a:ext cx="1458945" cy="1458945"/>
            <a:chOff x="4184106" y="2952206"/>
            <a:chExt cx="3823790" cy="3823790"/>
          </a:xfrm>
        </p:grpSpPr>
        <p:sp>
          <p:nvSpPr>
            <p:cNvPr id="14" name="椭圆 1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710169" y="3478269"/>
              <a:ext cx="2771663" cy="2771663"/>
              <a:chOff x="2193191" y="1899415"/>
              <a:chExt cx="2421376" cy="2421376"/>
            </a:xfrm>
            <a:effectLst/>
          </p:grpSpPr>
          <p:sp>
            <p:nvSpPr>
              <p:cNvPr id="16" name="椭圆 15"/>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7" name="椭圆 16"/>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18" name="组合 17"/>
          <p:cNvGrpSpPr/>
          <p:nvPr/>
        </p:nvGrpSpPr>
        <p:grpSpPr>
          <a:xfrm>
            <a:off x="3834470" y="868090"/>
            <a:ext cx="1458945" cy="1458945"/>
            <a:chOff x="4184106" y="2952206"/>
            <a:chExt cx="3823790" cy="3823790"/>
          </a:xfrm>
        </p:grpSpPr>
        <p:sp>
          <p:nvSpPr>
            <p:cNvPr id="19" name="椭圆 1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0" name="组合 19"/>
            <p:cNvGrpSpPr/>
            <p:nvPr/>
          </p:nvGrpSpPr>
          <p:grpSpPr>
            <a:xfrm>
              <a:off x="4710169" y="3478269"/>
              <a:ext cx="2771663" cy="2771663"/>
              <a:chOff x="2193191" y="1899415"/>
              <a:chExt cx="2421376" cy="2421376"/>
            </a:xfrm>
            <a:effectLst/>
          </p:grpSpPr>
          <p:sp>
            <p:nvSpPr>
              <p:cNvPr id="21" name="椭圆 20"/>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2" name="椭圆 2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3" name="组合 22"/>
          <p:cNvGrpSpPr/>
          <p:nvPr/>
        </p:nvGrpSpPr>
        <p:grpSpPr>
          <a:xfrm>
            <a:off x="5455018" y="1505034"/>
            <a:ext cx="1458945" cy="1458945"/>
            <a:chOff x="4184106" y="2952206"/>
            <a:chExt cx="3823790" cy="3823790"/>
          </a:xfrm>
        </p:grpSpPr>
        <p:sp>
          <p:nvSpPr>
            <p:cNvPr id="24" name="椭圆 2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5" name="组合 24"/>
            <p:cNvGrpSpPr/>
            <p:nvPr/>
          </p:nvGrpSpPr>
          <p:grpSpPr>
            <a:xfrm>
              <a:off x="4710167" y="3478267"/>
              <a:ext cx="2771663" cy="2771663"/>
              <a:chOff x="2193190" y="1899413"/>
              <a:chExt cx="2421376" cy="2421376"/>
            </a:xfrm>
            <a:effectLst/>
          </p:grpSpPr>
          <p:sp>
            <p:nvSpPr>
              <p:cNvPr id="26" name="椭圆 25"/>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7" name="椭圆 26"/>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28" name="组合 27"/>
          <p:cNvGrpSpPr/>
          <p:nvPr/>
        </p:nvGrpSpPr>
        <p:grpSpPr>
          <a:xfrm>
            <a:off x="6246364" y="3227264"/>
            <a:ext cx="1458945" cy="1458945"/>
            <a:chOff x="4184106" y="2952206"/>
            <a:chExt cx="3823790" cy="3823790"/>
          </a:xfrm>
        </p:grpSpPr>
        <p:sp>
          <p:nvSpPr>
            <p:cNvPr id="29" name="椭圆 28"/>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0" name="组合 29"/>
            <p:cNvGrpSpPr/>
            <p:nvPr/>
          </p:nvGrpSpPr>
          <p:grpSpPr>
            <a:xfrm>
              <a:off x="4710169" y="3478269"/>
              <a:ext cx="2771663" cy="2771663"/>
              <a:chOff x="2193191" y="1899415"/>
              <a:chExt cx="2421376" cy="2421376"/>
            </a:xfrm>
            <a:effectLst/>
          </p:grpSpPr>
          <p:sp>
            <p:nvSpPr>
              <p:cNvPr id="31" name="椭圆 30"/>
              <p:cNvSpPr/>
              <p:nvPr/>
            </p:nvSpPr>
            <p:spPr>
              <a:xfrm>
                <a:off x="2193191" y="1899415"/>
                <a:ext cx="2421376" cy="2421376"/>
              </a:xfrm>
              <a:prstGeom prst="ellipse">
                <a:avLst/>
              </a:prstGeom>
              <a:solidFill>
                <a:schemeClr val="accent5"/>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5">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2" name="椭圆 31"/>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5">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cxnSp>
        <p:nvCxnSpPr>
          <p:cNvPr id="33" name="直接连接符 32"/>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1" name="TextBox 40"/>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42" name="TextBox 41"/>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3" name="组合 2"/>
          <p:cNvGrpSpPr/>
          <p:nvPr/>
        </p:nvGrpSpPr>
        <p:grpSpPr>
          <a:xfrm>
            <a:off x="3475768" y="2689177"/>
            <a:ext cx="2176351" cy="2176351"/>
            <a:chOff x="2193191" y="1899415"/>
            <a:chExt cx="2421376" cy="2421376"/>
          </a:xfrm>
          <a:effectLst/>
        </p:grpSpPr>
        <p:sp>
          <p:nvSpPr>
            <p:cNvPr id="4" name="椭圆 3"/>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 name="矩形 6"/>
          <p:cNvSpPr/>
          <p:nvPr/>
        </p:nvSpPr>
        <p:spPr>
          <a:xfrm>
            <a:off x="3723290" y="342513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46" name="组合 45"/>
          <p:cNvGrpSpPr/>
          <p:nvPr/>
        </p:nvGrpSpPr>
        <p:grpSpPr>
          <a:xfrm>
            <a:off x="742128" y="1059582"/>
            <a:ext cx="2913592" cy="500137"/>
            <a:chOff x="539552" y="1182027"/>
            <a:chExt cx="2913592" cy="500137"/>
          </a:xfrm>
        </p:grpSpPr>
        <p:sp>
          <p:nvSpPr>
            <p:cNvPr id="47" name="TextBox 46"/>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详写内容</a:t>
              </a:r>
              <a:r>
                <a:rPr lang="en-US" altLang="zh-CN" dirty="0">
                  <a:solidFill>
                    <a:schemeClr val="tx1">
                      <a:lumMod val="75000"/>
                      <a:lumOff val="25000"/>
                    </a:schemeClr>
                  </a:solidFill>
                </a:rPr>
                <a:t>……</a:t>
              </a:r>
              <a:r>
                <a:rPr lang="zh-CN" altLang="en-US" dirty="0">
                  <a:solidFill>
                    <a:schemeClr val="tx1">
                      <a:lumMod val="75000"/>
                      <a:lumOff val="25000"/>
                    </a:schemeClr>
                  </a:solidFill>
                </a:rPr>
                <a:t>点击输入本页需要详写的文字内容，简明扼要，此为概念图解，根据您的具体内容酌情修改。</a:t>
              </a:r>
              <a:endParaRPr lang="en-US" altLang="zh-CN" dirty="0">
                <a:solidFill>
                  <a:schemeClr val="tx1">
                    <a:lumMod val="75000"/>
                    <a:lumOff val="25000"/>
                  </a:schemeClr>
                </a:solidFill>
              </a:endParaRPr>
            </a:p>
          </p:txBody>
        </p:sp>
        <p:sp>
          <p:nvSpPr>
            <p:cNvPr id="48" name="矩形 47"/>
            <p:cNvSpPr/>
            <p:nvPr/>
          </p:nvSpPr>
          <p:spPr>
            <a:xfrm>
              <a:off x="539552" y="1203485"/>
              <a:ext cx="120566" cy="1205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97160222"/>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53" presetClass="entr" presetSubtype="16"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par>
                                <p:cTn id="28" presetID="53" presetClass="entr" presetSubtype="16"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53" presetClass="entr" presetSubtype="16"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500" fill="hold"/>
                                        <p:tgtEl>
                                          <p:spTgt spid="37"/>
                                        </p:tgtEl>
                                        <p:attrNameLst>
                                          <p:attrName>ppt_w</p:attrName>
                                        </p:attrNameLst>
                                      </p:cBhvr>
                                      <p:tavLst>
                                        <p:tav tm="0">
                                          <p:val>
                                            <p:fltVal val="0"/>
                                          </p:val>
                                        </p:tav>
                                        <p:tav tm="100000">
                                          <p:val>
                                            <p:strVal val="#ppt_w"/>
                                          </p:val>
                                        </p:tav>
                                      </p:tavLst>
                                    </p:anim>
                                    <p:anim calcmode="lin" valueType="num">
                                      <p:cBhvr>
                                        <p:cTn id="41" dur="500" fill="hold"/>
                                        <p:tgtEl>
                                          <p:spTgt spid="37"/>
                                        </p:tgtEl>
                                        <p:attrNameLst>
                                          <p:attrName>ppt_h</p:attrName>
                                        </p:attrNameLst>
                                      </p:cBhvr>
                                      <p:tavLst>
                                        <p:tav tm="0">
                                          <p:val>
                                            <p:fltVal val="0"/>
                                          </p:val>
                                        </p:tav>
                                        <p:tav tm="100000">
                                          <p:val>
                                            <p:strVal val="#ppt_h"/>
                                          </p:val>
                                        </p:tav>
                                      </p:tavLst>
                                    </p:anim>
                                    <p:animEffect transition="in" filter="fade">
                                      <p:cBhvr>
                                        <p:cTn id="42" dur="500"/>
                                        <p:tgtEl>
                                          <p:spTgt spid="37"/>
                                        </p:tgtEl>
                                      </p:cBhvr>
                                    </p:animEffect>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Effect transition="in" filter="fade">
                                      <p:cBhvr>
                                        <p:cTn id="53" dur="500"/>
                                        <p:tgtEl>
                                          <p:spTgt spid="38"/>
                                        </p:tgtEl>
                                      </p:cBhvr>
                                    </p:animEffect>
                                  </p:childTnLst>
                                </p:cTn>
                              </p:par>
                            </p:childTnLst>
                          </p:cTn>
                        </p:par>
                        <p:par>
                          <p:cTn id="54" fill="hold">
                            <p:stCondLst>
                              <p:cond delay="2500"/>
                            </p:stCondLst>
                            <p:childTnLst>
                              <p:par>
                                <p:cTn id="55" presetID="53" presetClass="entr" presetSubtype="16"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3000"/>
                            </p:stCondLst>
                            <p:childTnLst>
                              <p:par>
                                <p:cTn id="66" presetID="53" presetClass="entr" presetSubtype="16"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childTnLst>
                          </p:cTn>
                        </p:par>
                        <p:par>
                          <p:cTn id="76" fill="hold">
                            <p:stCondLst>
                              <p:cond delay="3500"/>
                            </p:stCondLst>
                            <p:childTnLst>
                              <p:par>
                                <p:cTn id="77" presetID="53" presetClass="entr" presetSubtype="16"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childTnLst>
                          </p:cTn>
                        </p:par>
                        <p:par>
                          <p:cTn id="87" fill="hold">
                            <p:stCondLst>
                              <p:cond delay="4000"/>
                            </p:stCondLst>
                            <p:childTnLst>
                              <p:par>
                                <p:cTn id="88" presetID="53" presetClass="entr" presetSubtype="16" fill="hold"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500" fill="hold"/>
                                        <p:tgtEl>
                                          <p:spTgt spid="42"/>
                                        </p:tgtEl>
                                        <p:attrNameLst>
                                          <p:attrName>ppt_w</p:attrName>
                                        </p:attrNameLst>
                                      </p:cBhvr>
                                      <p:tavLst>
                                        <p:tav tm="0">
                                          <p:val>
                                            <p:fltVal val="0"/>
                                          </p:val>
                                        </p:tav>
                                        <p:tav tm="100000">
                                          <p:val>
                                            <p:strVal val="#ppt_w"/>
                                          </p:val>
                                        </p:tav>
                                      </p:tavLst>
                                    </p:anim>
                                    <p:anim calcmode="lin" valueType="num">
                                      <p:cBhvr>
                                        <p:cTn id="96" dur="500" fill="hold"/>
                                        <p:tgtEl>
                                          <p:spTgt spid="42"/>
                                        </p:tgtEl>
                                        <p:attrNameLst>
                                          <p:attrName>ppt_h</p:attrName>
                                        </p:attrNameLst>
                                      </p:cBhvr>
                                      <p:tavLst>
                                        <p:tav tm="0">
                                          <p:val>
                                            <p:fltVal val="0"/>
                                          </p:val>
                                        </p:tav>
                                        <p:tav tm="100000">
                                          <p:val>
                                            <p:strVal val="#ppt_h"/>
                                          </p:val>
                                        </p:tav>
                                      </p:tavLst>
                                    </p:anim>
                                    <p:animEffect transition="in" filter="fade">
                                      <p:cBhvr>
                                        <p:cTn id="97" dur="500"/>
                                        <p:tgtEl>
                                          <p:spTgt spid="42"/>
                                        </p:tgtEl>
                                      </p:cBhvr>
                                    </p:animEffect>
                                  </p:childTnLst>
                                </p:cTn>
                              </p:par>
                            </p:childTnLst>
                          </p:cTn>
                        </p:par>
                        <p:par>
                          <p:cTn id="98" fill="hold">
                            <p:stCondLst>
                              <p:cond delay="4500"/>
                            </p:stCondLst>
                            <p:childTnLst>
                              <p:par>
                                <p:cTn id="99" presetID="22" presetClass="entr" presetSubtype="8" fill="hold" nodeType="after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wipe(left)">
                                      <p:cBhvr>
                                        <p:cTn id="10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38" grpId="0"/>
      <p:bldP spid="39" grpId="0"/>
      <p:bldP spid="40" grpId="0"/>
      <p:bldP spid="41" grpId="0"/>
      <p:bldP spid="42"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AutoShape 10"/>
          <p:cNvSpPr>
            <a:spLocks noChangeArrowheads="1"/>
          </p:cNvSpPr>
          <p:nvPr/>
        </p:nvSpPr>
        <p:spPr bwMode="auto">
          <a:xfrm rot="16200000">
            <a:off x="3851825" y="-1160148"/>
            <a:ext cx="1258728" cy="7940395"/>
          </a:xfrm>
          <a:prstGeom prst="downArrow">
            <a:avLst>
              <a:gd name="adj1" fmla="val 49074"/>
              <a:gd name="adj2" fmla="val 44819"/>
            </a:avLst>
          </a:prstGeom>
          <a:solidFill>
            <a:schemeClr val="bg1">
              <a:lumMod val="65000"/>
            </a:schemeClr>
          </a:solidFill>
          <a:ln>
            <a:noFill/>
          </a:ln>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fontAlgn="base" hangingPunct="1">
              <a:spcBef>
                <a:spcPct val="0"/>
              </a:spcBef>
              <a:spcAft>
                <a:spcPct val="0"/>
              </a:spcAft>
              <a:buFont typeface="Arial" pitchFamily="34" charset="0"/>
              <a:buNone/>
            </a:pPr>
            <a:endParaRPr lang="zh-CN" altLang="zh-CN" sz="2000">
              <a:solidFill>
                <a:srgbClr val="000000"/>
              </a:solidFill>
              <a:latin typeface="微软雅黑" pitchFamily="34" charset="-122"/>
              <a:ea typeface="微软雅黑" pitchFamily="34" charset="-122"/>
              <a:sym typeface="微软雅黑" pitchFamily="34" charset="-122"/>
            </a:endParaRPr>
          </a:p>
        </p:txBody>
      </p:sp>
      <p:sp>
        <p:nvSpPr>
          <p:cNvPr id="4" name="矩形标注 31"/>
          <p:cNvSpPr>
            <a:spLocks noChangeArrowheads="1"/>
          </p:cNvSpPr>
          <p:nvPr/>
        </p:nvSpPr>
        <p:spPr bwMode="auto">
          <a:xfrm>
            <a:off x="2894105" y="3785171"/>
            <a:ext cx="1477963" cy="41434"/>
          </a:xfrm>
          <a:prstGeom prst="wedgeRectCallout">
            <a:avLst>
              <a:gd name="adj1" fmla="val -17528"/>
              <a:gd name="adj2" fmla="val -509463"/>
            </a:avLst>
          </a:prstGeom>
          <a:solidFill>
            <a:schemeClr val="accent2"/>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6" name="矩形标注 32"/>
          <p:cNvSpPr>
            <a:spLocks noChangeArrowheads="1"/>
          </p:cNvSpPr>
          <p:nvPr/>
        </p:nvSpPr>
        <p:spPr bwMode="auto">
          <a:xfrm>
            <a:off x="1196694" y="1837785"/>
            <a:ext cx="1584325" cy="57150"/>
          </a:xfrm>
          <a:prstGeom prst="wedgeRectCallout">
            <a:avLst>
              <a:gd name="adj1" fmla="val -23398"/>
              <a:gd name="adj2" fmla="val 403287"/>
            </a:avLst>
          </a:prstGeom>
          <a:solidFill>
            <a:schemeClr val="accent1"/>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7" name="Rectangle 28"/>
          <p:cNvSpPr>
            <a:spLocks noChangeArrowheads="1"/>
          </p:cNvSpPr>
          <p:nvPr/>
        </p:nvSpPr>
        <p:spPr bwMode="auto">
          <a:xfrm>
            <a:off x="2727127" y="3846356"/>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8" name="Rectangle 28"/>
          <p:cNvSpPr>
            <a:spLocks noChangeArrowheads="1"/>
          </p:cNvSpPr>
          <p:nvPr/>
        </p:nvSpPr>
        <p:spPr bwMode="auto">
          <a:xfrm>
            <a:off x="1115442" y="1107089"/>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9" name="矩形标注 35"/>
          <p:cNvSpPr>
            <a:spLocks noChangeArrowheads="1"/>
          </p:cNvSpPr>
          <p:nvPr/>
        </p:nvSpPr>
        <p:spPr bwMode="auto">
          <a:xfrm>
            <a:off x="4603942" y="1837785"/>
            <a:ext cx="1584325" cy="57150"/>
          </a:xfrm>
          <a:prstGeom prst="wedgeRectCallout">
            <a:avLst>
              <a:gd name="adj1" fmla="val -23398"/>
              <a:gd name="adj2" fmla="val 403287"/>
            </a:avLst>
          </a:prstGeom>
          <a:solidFill>
            <a:schemeClr val="accent3"/>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10" name="Rectangle 28"/>
          <p:cNvSpPr>
            <a:spLocks noChangeArrowheads="1"/>
          </p:cNvSpPr>
          <p:nvPr/>
        </p:nvSpPr>
        <p:spPr bwMode="auto">
          <a:xfrm>
            <a:off x="4522689" y="1107088"/>
            <a:ext cx="2275098"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11" name="矩形标注 37"/>
          <p:cNvSpPr>
            <a:spLocks noChangeArrowheads="1"/>
          </p:cNvSpPr>
          <p:nvPr/>
        </p:nvSpPr>
        <p:spPr bwMode="auto">
          <a:xfrm>
            <a:off x="6210476" y="3785171"/>
            <a:ext cx="1476375" cy="41434"/>
          </a:xfrm>
          <a:prstGeom prst="wedgeRectCallout">
            <a:avLst>
              <a:gd name="adj1" fmla="val -17528"/>
              <a:gd name="adj2" fmla="val -509463"/>
            </a:avLst>
          </a:prstGeom>
          <a:solidFill>
            <a:schemeClr val="accent4"/>
          </a:solidFill>
          <a:ln>
            <a:noFill/>
          </a:ln>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fontAlgn="base" hangingPunct="1">
              <a:spcBef>
                <a:spcPct val="0"/>
              </a:spcBef>
              <a:spcAft>
                <a:spcPct val="0"/>
              </a:spcAft>
              <a:buFont typeface="Arial" pitchFamily="34" charset="0"/>
              <a:buNone/>
            </a:pPr>
            <a:endParaRPr lang="zh-CN" altLang="zh-CN">
              <a:solidFill>
                <a:prstClr val="black">
                  <a:lumMod val="75000"/>
                  <a:lumOff val="25000"/>
                </a:prstClr>
              </a:solidFill>
              <a:latin typeface="宋体" pitchFamily="2" charset="-122"/>
              <a:sym typeface="宋体" pitchFamily="2" charset="-122"/>
            </a:endParaRPr>
          </a:p>
        </p:txBody>
      </p:sp>
      <p:sp>
        <p:nvSpPr>
          <p:cNvPr id="12" name="Rectangle 28"/>
          <p:cNvSpPr>
            <a:spLocks noChangeArrowheads="1"/>
          </p:cNvSpPr>
          <p:nvPr/>
        </p:nvSpPr>
        <p:spPr bwMode="auto">
          <a:xfrm>
            <a:off x="6041912" y="3846356"/>
            <a:ext cx="227509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点击输入本栏的具体文字，简明扼要的说明分项内容，此为概念图解，根据您的内容酌情修改。</a:t>
            </a:r>
            <a:endParaRPr lang="zh-CN" altLang="en-US" sz="1000" spc="75" dirty="0">
              <a:solidFill>
                <a:schemeClr val="tx1">
                  <a:lumMod val="65000"/>
                  <a:lumOff val="35000"/>
                </a:schemeClr>
              </a:solidFill>
              <a:latin typeface="+mn-ea"/>
            </a:endParaRPr>
          </a:p>
        </p:txBody>
      </p:sp>
      <p:sp>
        <p:nvSpPr>
          <p:cNvPr id="13" name="Freeform 5"/>
          <p:cNvSpPr>
            <a:spLocks/>
          </p:cNvSpPr>
          <p:nvPr/>
        </p:nvSpPr>
        <p:spPr bwMode="auto">
          <a:xfrm>
            <a:off x="1002345"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4" name="Freeform 5"/>
          <p:cNvSpPr>
            <a:spLocks/>
          </p:cNvSpPr>
          <p:nvPr/>
        </p:nvSpPr>
        <p:spPr bwMode="auto">
          <a:xfrm>
            <a:off x="108321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5" name="Freeform 5"/>
          <p:cNvSpPr>
            <a:spLocks/>
          </p:cNvSpPr>
          <p:nvPr/>
        </p:nvSpPr>
        <p:spPr bwMode="auto">
          <a:xfrm>
            <a:off x="2738052"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6" name="Freeform 5"/>
          <p:cNvSpPr>
            <a:spLocks/>
          </p:cNvSpPr>
          <p:nvPr/>
        </p:nvSpPr>
        <p:spPr bwMode="auto">
          <a:xfrm>
            <a:off x="2818923"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7" name="Freeform 5"/>
          <p:cNvSpPr>
            <a:spLocks/>
          </p:cNvSpPr>
          <p:nvPr/>
        </p:nvSpPr>
        <p:spPr bwMode="auto">
          <a:xfrm>
            <a:off x="4384536" y="2216544"/>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8" name="Freeform 5"/>
          <p:cNvSpPr>
            <a:spLocks/>
          </p:cNvSpPr>
          <p:nvPr/>
        </p:nvSpPr>
        <p:spPr bwMode="auto">
          <a:xfrm>
            <a:off x="4465406" y="2273468"/>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9" name="矩形 18"/>
          <p:cNvSpPr/>
          <p:nvPr/>
        </p:nvSpPr>
        <p:spPr>
          <a:xfrm>
            <a:off x="1228551"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0" name="矩形 19"/>
          <p:cNvSpPr/>
          <p:nvPr/>
        </p:nvSpPr>
        <p:spPr>
          <a:xfrm>
            <a:off x="4610741"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21" name="矩形 20"/>
          <p:cNvSpPr/>
          <p:nvPr/>
        </p:nvSpPr>
        <p:spPr>
          <a:xfrm>
            <a:off x="2964258" y="2694236"/>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22" name="组合 21"/>
          <p:cNvGrpSpPr/>
          <p:nvPr/>
        </p:nvGrpSpPr>
        <p:grpSpPr>
          <a:xfrm>
            <a:off x="4897898" y="2398167"/>
            <a:ext cx="207186" cy="206089"/>
            <a:chOff x="3856417" y="4248125"/>
            <a:chExt cx="409860" cy="407692"/>
          </a:xfrm>
          <a:solidFill>
            <a:schemeClr val="accent3"/>
          </a:solidFill>
        </p:grpSpPr>
        <p:sp>
          <p:nvSpPr>
            <p:cNvPr id="23"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0" name="组合 29"/>
          <p:cNvGrpSpPr/>
          <p:nvPr/>
        </p:nvGrpSpPr>
        <p:grpSpPr>
          <a:xfrm>
            <a:off x="1561093" y="2364926"/>
            <a:ext cx="245005" cy="281181"/>
            <a:chOff x="2733098" y="4187405"/>
            <a:chExt cx="484675" cy="556238"/>
          </a:xfrm>
          <a:solidFill>
            <a:schemeClr val="accent1"/>
          </a:solidFill>
        </p:grpSpPr>
        <p:sp>
          <p:nvSpPr>
            <p:cNvPr id="31"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8" name="组合 47"/>
          <p:cNvGrpSpPr/>
          <p:nvPr/>
        </p:nvGrpSpPr>
        <p:grpSpPr>
          <a:xfrm>
            <a:off x="3304445" y="2402292"/>
            <a:ext cx="288853" cy="196770"/>
            <a:chOff x="4895160" y="4287159"/>
            <a:chExt cx="571418" cy="389258"/>
          </a:xfrm>
          <a:solidFill>
            <a:schemeClr val="accent2"/>
          </a:solidFill>
        </p:grpSpPr>
        <p:sp>
          <p:nvSpPr>
            <p:cNvPr id="4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58" name="Freeform 5"/>
          <p:cNvSpPr>
            <a:spLocks/>
          </p:cNvSpPr>
          <p:nvPr/>
        </p:nvSpPr>
        <p:spPr bwMode="auto">
          <a:xfrm>
            <a:off x="6048012" y="2216543"/>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Freeform 5"/>
          <p:cNvSpPr>
            <a:spLocks/>
          </p:cNvSpPr>
          <p:nvPr/>
        </p:nvSpPr>
        <p:spPr bwMode="auto">
          <a:xfrm>
            <a:off x="6128882" y="2273467"/>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矩形 59"/>
          <p:cNvSpPr/>
          <p:nvPr/>
        </p:nvSpPr>
        <p:spPr>
          <a:xfrm>
            <a:off x="6274217" y="2694235"/>
            <a:ext cx="929555" cy="500137"/>
          </a:xfrm>
          <a:prstGeom prst="rect">
            <a:avLst/>
          </a:prstGeom>
        </p:spPr>
        <p:txBody>
          <a:bodyPr wrap="squar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1" name="组合 60"/>
          <p:cNvGrpSpPr/>
          <p:nvPr/>
        </p:nvGrpSpPr>
        <p:grpSpPr>
          <a:xfrm>
            <a:off x="6593507" y="2402267"/>
            <a:ext cx="185723" cy="175428"/>
            <a:chOff x="4882149" y="3025052"/>
            <a:chExt cx="489013" cy="461905"/>
          </a:xfrm>
          <a:solidFill>
            <a:schemeClr val="accent4"/>
          </a:solidFill>
        </p:grpSpPr>
        <p:sp>
          <p:nvSpPr>
            <p:cNvPr id="62"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508456267"/>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60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childTnLst>
                                </p:cTn>
                              </p:par>
                            </p:childTnLst>
                          </p:cTn>
                        </p:par>
                        <p:par>
                          <p:cTn id="30" fill="hold">
                            <p:stCondLst>
                              <p:cond delay="1600"/>
                            </p:stCondLst>
                            <p:childTnLst>
                              <p:par>
                                <p:cTn id="31" presetID="21"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500"/>
                                        <p:tgtEl>
                                          <p:spTgt spid="14"/>
                                        </p:tgtEl>
                                      </p:cBhvr>
                                    </p:animEffect>
                                  </p:childTnLst>
                                </p:cTn>
                              </p:par>
                              <p:par>
                                <p:cTn id="34" presetID="21" presetClass="entr" presetSubtype="1"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Effect transition="in" filter="wheel(1)">
                                      <p:cBhvr>
                                        <p:cTn id="36" dur="500"/>
                                        <p:tgtEl>
                                          <p:spTgt spid="16"/>
                                        </p:tgtEl>
                                      </p:cBhvr>
                                    </p:animEffect>
                                  </p:childTnLst>
                                </p:cTn>
                              </p:par>
                              <p:par>
                                <p:cTn id="37" presetID="21" presetClass="entr" presetSubtype="1" fill="hold" grpId="0" nodeType="withEffect">
                                  <p:stCondLst>
                                    <p:cond delay="400"/>
                                  </p:stCondLst>
                                  <p:childTnLst>
                                    <p:set>
                                      <p:cBhvr>
                                        <p:cTn id="38" dur="1" fill="hold">
                                          <p:stCondLst>
                                            <p:cond delay="0"/>
                                          </p:stCondLst>
                                        </p:cTn>
                                        <p:tgtEl>
                                          <p:spTgt spid="18"/>
                                        </p:tgtEl>
                                        <p:attrNameLst>
                                          <p:attrName>style.visibility</p:attrName>
                                        </p:attrNameLst>
                                      </p:cBhvr>
                                      <p:to>
                                        <p:strVal val="visible"/>
                                      </p:to>
                                    </p:set>
                                    <p:animEffect transition="in" filter="wheel(1)">
                                      <p:cBhvr>
                                        <p:cTn id="39" dur="500"/>
                                        <p:tgtEl>
                                          <p:spTgt spid="18"/>
                                        </p:tgtEl>
                                      </p:cBhvr>
                                    </p:animEffect>
                                  </p:childTnLst>
                                </p:cTn>
                              </p:par>
                              <p:par>
                                <p:cTn id="40" presetID="21" presetClass="entr" presetSubtype="1" fill="hold" grpId="0" nodeType="withEffect">
                                  <p:stCondLst>
                                    <p:cond delay="600"/>
                                  </p:stCondLst>
                                  <p:childTnLst>
                                    <p:set>
                                      <p:cBhvr>
                                        <p:cTn id="41" dur="1" fill="hold">
                                          <p:stCondLst>
                                            <p:cond delay="0"/>
                                          </p:stCondLst>
                                        </p:cTn>
                                        <p:tgtEl>
                                          <p:spTgt spid="59"/>
                                        </p:tgtEl>
                                        <p:attrNameLst>
                                          <p:attrName>style.visibility</p:attrName>
                                        </p:attrNameLst>
                                      </p:cBhvr>
                                      <p:to>
                                        <p:strVal val="visible"/>
                                      </p:to>
                                    </p:set>
                                    <p:animEffect transition="in" filter="wheel(1)">
                                      <p:cBhvr>
                                        <p:cTn id="42" dur="500"/>
                                        <p:tgtEl>
                                          <p:spTgt spid="59"/>
                                        </p:tgtEl>
                                      </p:cBhvr>
                                    </p:animEffect>
                                  </p:childTnLst>
                                </p:cTn>
                              </p:par>
                            </p:childTnLst>
                          </p:cTn>
                        </p:par>
                        <p:par>
                          <p:cTn id="43" fill="hold">
                            <p:stCondLst>
                              <p:cond delay="2700"/>
                            </p:stCondLst>
                            <p:childTnLst>
                              <p:par>
                                <p:cTn id="44" presetID="45" presetClass="entr" presetSubtype="0"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anim calcmode="lin" valueType="num">
                                      <p:cBhvr>
                                        <p:cTn id="47" dur="500" fill="hold"/>
                                        <p:tgtEl>
                                          <p:spTgt spid="30"/>
                                        </p:tgtEl>
                                        <p:attrNameLst>
                                          <p:attrName>ppt_w</p:attrName>
                                        </p:attrNameLst>
                                      </p:cBhvr>
                                      <p:tavLst>
                                        <p:tav tm="0" fmla="#ppt_w*sin(2.5*pi*$)">
                                          <p:val>
                                            <p:fltVal val="0"/>
                                          </p:val>
                                        </p:tav>
                                        <p:tav tm="100000">
                                          <p:val>
                                            <p:fltVal val="1"/>
                                          </p:val>
                                        </p:tav>
                                      </p:tavLst>
                                    </p:anim>
                                    <p:anim calcmode="lin" valueType="num">
                                      <p:cBhvr>
                                        <p:cTn id="48" dur="500" fill="hold"/>
                                        <p:tgtEl>
                                          <p:spTgt spid="30"/>
                                        </p:tgtEl>
                                        <p:attrNameLst>
                                          <p:attrName>ppt_h</p:attrName>
                                        </p:attrNameLst>
                                      </p:cBhvr>
                                      <p:tavLst>
                                        <p:tav tm="0">
                                          <p:val>
                                            <p:strVal val="#ppt_h"/>
                                          </p:val>
                                        </p:tav>
                                        <p:tav tm="100000">
                                          <p:val>
                                            <p:strVal val="#ppt_h"/>
                                          </p:val>
                                        </p:tav>
                                      </p:tavLst>
                                    </p:anim>
                                  </p:childTnLst>
                                </p:cTn>
                              </p:par>
                              <p:par>
                                <p:cTn id="49" presetID="53" presetClass="entr" presetSubtype="16" fill="hold" grpId="0" nodeType="withEffect">
                                  <p:stCondLst>
                                    <p:cond delay="0"/>
                                  </p:stCondLst>
                                  <p:iterate type="lt">
                                    <p:tmPct val="10000"/>
                                  </p:iterate>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par>
                          <p:cTn id="54" fill="hold">
                            <p:stCondLst>
                              <p:cond delay="3400"/>
                            </p:stCondLst>
                            <p:childTnLst>
                              <p:par>
                                <p:cTn id="55" presetID="2" presetClass="entr" presetSubtype="1"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0-#ppt_h/2"/>
                                          </p:val>
                                        </p:tav>
                                        <p:tav tm="100000">
                                          <p:val>
                                            <p:strVal val="#ppt_y"/>
                                          </p:val>
                                        </p:tav>
                                      </p:tavLst>
                                    </p:anim>
                                  </p:childTnLst>
                                </p:cTn>
                              </p:par>
                            </p:childTnLst>
                          </p:cTn>
                        </p:par>
                        <p:par>
                          <p:cTn id="59" fill="hold">
                            <p:stCondLst>
                              <p:cond delay="3900"/>
                            </p:stCondLst>
                            <p:childTnLst>
                              <p:par>
                                <p:cTn id="60" presetID="14" presetClass="entr" presetSubtype="1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randombar(horizontal)">
                                      <p:cBhvr>
                                        <p:cTn id="62" dur="500"/>
                                        <p:tgtEl>
                                          <p:spTgt spid="8"/>
                                        </p:tgtEl>
                                      </p:cBhvr>
                                    </p:animEffect>
                                  </p:childTnLst>
                                </p:cTn>
                              </p:par>
                            </p:childTnLst>
                          </p:cTn>
                        </p:par>
                        <p:par>
                          <p:cTn id="63" fill="hold">
                            <p:stCondLst>
                              <p:cond delay="4400"/>
                            </p:stCondLst>
                            <p:childTnLst>
                              <p:par>
                                <p:cTn id="64" presetID="45" presetClass="entr" presetSubtype="0"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fade">
                                      <p:cBhvr>
                                        <p:cTn id="66" dur="500"/>
                                        <p:tgtEl>
                                          <p:spTgt spid="48"/>
                                        </p:tgtEl>
                                      </p:cBhvr>
                                    </p:animEffect>
                                    <p:anim calcmode="lin" valueType="num">
                                      <p:cBhvr>
                                        <p:cTn id="67" dur="500" fill="hold"/>
                                        <p:tgtEl>
                                          <p:spTgt spid="48"/>
                                        </p:tgtEl>
                                        <p:attrNameLst>
                                          <p:attrName>ppt_w</p:attrName>
                                        </p:attrNameLst>
                                      </p:cBhvr>
                                      <p:tavLst>
                                        <p:tav tm="0" fmla="#ppt_w*sin(2.5*pi*$)">
                                          <p:val>
                                            <p:fltVal val="0"/>
                                          </p:val>
                                        </p:tav>
                                        <p:tav tm="100000">
                                          <p:val>
                                            <p:fltVal val="1"/>
                                          </p:val>
                                        </p:tav>
                                      </p:tavLst>
                                    </p:anim>
                                    <p:anim calcmode="lin" valueType="num">
                                      <p:cBhvr>
                                        <p:cTn id="68" dur="500" fill="hold"/>
                                        <p:tgtEl>
                                          <p:spTgt spid="48"/>
                                        </p:tgtEl>
                                        <p:attrNameLst>
                                          <p:attrName>ppt_h</p:attrName>
                                        </p:attrNameLst>
                                      </p:cBhvr>
                                      <p:tavLst>
                                        <p:tav tm="0">
                                          <p:val>
                                            <p:strVal val="#ppt_h"/>
                                          </p:val>
                                        </p:tav>
                                        <p:tav tm="100000">
                                          <p:val>
                                            <p:strVal val="#ppt_h"/>
                                          </p:val>
                                        </p:tav>
                                      </p:tavLst>
                                    </p:anim>
                                  </p:childTnLst>
                                </p:cTn>
                              </p:par>
                              <p:par>
                                <p:cTn id="69" presetID="53" presetClass="entr" presetSubtype="16" fill="hold" grpId="0" nodeType="withEffect">
                                  <p:stCondLst>
                                    <p:cond delay="0"/>
                                  </p:stCondLst>
                                  <p:iterate type="lt">
                                    <p:tmPct val="10000"/>
                                  </p:iterate>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par>
                          <p:cTn id="74" fill="hold">
                            <p:stCondLst>
                              <p:cond delay="5100"/>
                            </p:stCondLst>
                            <p:childTnLst>
                              <p:par>
                                <p:cTn id="75" presetID="2" presetClass="entr" presetSubtype="4"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additive="base">
                                        <p:cTn id="77" dur="500" fill="hold"/>
                                        <p:tgtEl>
                                          <p:spTgt spid="4"/>
                                        </p:tgtEl>
                                        <p:attrNameLst>
                                          <p:attrName>ppt_x</p:attrName>
                                        </p:attrNameLst>
                                      </p:cBhvr>
                                      <p:tavLst>
                                        <p:tav tm="0">
                                          <p:val>
                                            <p:strVal val="#ppt_x"/>
                                          </p:val>
                                        </p:tav>
                                        <p:tav tm="100000">
                                          <p:val>
                                            <p:strVal val="#ppt_x"/>
                                          </p:val>
                                        </p:tav>
                                      </p:tavLst>
                                    </p:anim>
                                    <p:anim calcmode="lin" valueType="num">
                                      <p:cBhvr additive="base">
                                        <p:cTn id="78" dur="500" fill="hold"/>
                                        <p:tgtEl>
                                          <p:spTgt spid="4"/>
                                        </p:tgtEl>
                                        <p:attrNameLst>
                                          <p:attrName>ppt_y</p:attrName>
                                        </p:attrNameLst>
                                      </p:cBhvr>
                                      <p:tavLst>
                                        <p:tav tm="0">
                                          <p:val>
                                            <p:strVal val="1+#ppt_h/2"/>
                                          </p:val>
                                        </p:tav>
                                        <p:tav tm="100000">
                                          <p:val>
                                            <p:strVal val="#ppt_y"/>
                                          </p:val>
                                        </p:tav>
                                      </p:tavLst>
                                    </p:anim>
                                  </p:childTnLst>
                                </p:cTn>
                              </p:par>
                            </p:childTnLst>
                          </p:cTn>
                        </p:par>
                        <p:par>
                          <p:cTn id="79" fill="hold">
                            <p:stCondLst>
                              <p:cond delay="5600"/>
                            </p:stCondLst>
                            <p:childTnLst>
                              <p:par>
                                <p:cTn id="80" presetID="14" presetClass="entr" presetSubtype="1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randombar(horizontal)">
                                      <p:cBhvr>
                                        <p:cTn id="82" dur="500"/>
                                        <p:tgtEl>
                                          <p:spTgt spid="7"/>
                                        </p:tgtEl>
                                      </p:cBhvr>
                                    </p:animEffect>
                                  </p:childTnLst>
                                </p:cTn>
                              </p:par>
                            </p:childTnLst>
                          </p:cTn>
                        </p:par>
                        <p:par>
                          <p:cTn id="83" fill="hold">
                            <p:stCondLst>
                              <p:cond delay="6100"/>
                            </p:stCondLst>
                            <p:childTnLst>
                              <p:par>
                                <p:cTn id="84" presetID="45" presetClass="entr" presetSubtype="0" fill="hold"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anim calcmode="lin" valueType="num">
                                      <p:cBhvr>
                                        <p:cTn id="87" dur="500" fill="hold"/>
                                        <p:tgtEl>
                                          <p:spTgt spid="22"/>
                                        </p:tgtEl>
                                        <p:attrNameLst>
                                          <p:attrName>ppt_w</p:attrName>
                                        </p:attrNameLst>
                                      </p:cBhvr>
                                      <p:tavLst>
                                        <p:tav tm="0" fmla="#ppt_w*sin(2.5*pi*$)">
                                          <p:val>
                                            <p:fltVal val="0"/>
                                          </p:val>
                                        </p:tav>
                                        <p:tav tm="100000">
                                          <p:val>
                                            <p:fltVal val="1"/>
                                          </p:val>
                                        </p:tav>
                                      </p:tavLst>
                                    </p:anim>
                                    <p:anim calcmode="lin" valueType="num">
                                      <p:cBhvr>
                                        <p:cTn id="88" dur="500" fill="hold"/>
                                        <p:tgtEl>
                                          <p:spTgt spid="22"/>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animEffect transition="in" filter="fade">
                                      <p:cBhvr>
                                        <p:cTn id="93" dur="500"/>
                                        <p:tgtEl>
                                          <p:spTgt spid="20"/>
                                        </p:tgtEl>
                                      </p:cBhvr>
                                    </p:animEffect>
                                  </p:childTnLst>
                                </p:cTn>
                              </p:par>
                            </p:childTnLst>
                          </p:cTn>
                        </p:par>
                        <p:par>
                          <p:cTn id="94" fill="hold">
                            <p:stCondLst>
                              <p:cond delay="6800"/>
                            </p:stCondLst>
                            <p:childTnLst>
                              <p:par>
                                <p:cTn id="95" presetID="2" presetClass="entr" presetSubtype="1"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additive="base">
                                        <p:cTn id="97" dur="500" fill="hold"/>
                                        <p:tgtEl>
                                          <p:spTgt spid="9"/>
                                        </p:tgtEl>
                                        <p:attrNameLst>
                                          <p:attrName>ppt_x</p:attrName>
                                        </p:attrNameLst>
                                      </p:cBhvr>
                                      <p:tavLst>
                                        <p:tav tm="0">
                                          <p:val>
                                            <p:strVal val="#ppt_x"/>
                                          </p:val>
                                        </p:tav>
                                        <p:tav tm="100000">
                                          <p:val>
                                            <p:strVal val="#ppt_x"/>
                                          </p:val>
                                        </p:tav>
                                      </p:tavLst>
                                    </p:anim>
                                    <p:anim calcmode="lin" valueType="num">
                                      <p:cBhvr additive="base">
                                        <p:cTn id="98" dur="500" fill="hold"/>
                                        <p:tgtEl>
                                          <p:spTgt spid="9"/>
                                        </p:tgtEl>
                                        <p:attrNameLst>
                                          <p:attrName>ppt_y</p:attrName>
                                        </p:attrNameLst>
                                      </p:cBhvr>
                                      <p:tavLst>
                                        <p:tav tm="0">
                                          <p:val>
                                            <p:strVal val="0-#ppt_h/2"/>
                                          </p:val>
                                        </p:tav>
                                        <p:tav tm="100000">
                                          <p:val>
                                            <p:strVal val="#ppt_y"/>
                                          </p:val>
                                        </p:tav>
                                      </p:tavLst>
                                    </p:anim>
                                  </p:childTnLst>
                                </p:cTn>
                              </p:par>
                            </p:childTnLst>
                          </p:cTn>
                        </p:par>
                        <p:par>
                          <p:cTn id="99" fill="hold">
                            <p:stCondLst>
                              <p:cond delay="7300"/>
                            </p:stCondLst>
                            <p:childTnLst>
                              <p:par>
                                <p:cTn id="100" presetID="14" presetClass="entr" presetSubtype="10" fill="hold" grpId="0" nodeType="after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randombar(horizontal)">
                                      <p:cBhvr>
                                        <p:cTn id="102" dur="500"/>
                                        <p:tgtEl>
                                          <p:spTgt spid="10"/>
                                        </p:tgtEl>
                                      </p:cBhvr>
                                    </p:animEffect>
                                  </p:childTnLst>
                                </p:cTn>
                              </p:par>
                            </p:childTnLst>
                          </p:cTn>
                        </p:par>
                        <p:par>
                          <p:cTn id="103" fill="hold">
                            <p:stCondLst>
                              <p:cond delay="7800"/>
                            </p:stCondLst>
                            <p:childTnLst>
                              <p:par>
                                <p:cTn id="104" presetID="45" presetClass="entr" presetSubtype="0" fill="hold" nodeType="afterEffect">
                                  <p:stCondLst>
                                    <p:cond delay="0"/>
                                  </p:stCondLst>
                                  <p:childTnLst>
                                    <p:set>
                                      <p:cBhvr>
                                        <p:cTn id="105" dur="1" fill="hold">
                                          <p:stCondLst>
                                            <p:cond delay="0"/>
                                          </p:stCondLst>
                                        </p:cTn>
                                        <p:tgtEl>
                                          <p:spTgt spid="61"/>
                                        </p:tgtEl>
                                        <p:attrNameLst>
                                          <p:attrName>style.visibility</p:attrName>
                                        </p:attrNameLst>
                                      </p:cBhvr>
                                      <p:to>
                                        <p:strVal val="visible"/>
                                      </p:to>
                                    </p:set>
                                    <p:animEffect transition="in" filter="fade">
                                      <p:cBhvr>
                                        <p:cTn id="106" dur="500"/>
                                        <p:tgtEl>
                                          <p:spTgt spid="61"/>
                                        </p:tgtEl>
                                      </p:cBhvr>
                                    </p:animEffect>
                                    <p:anim calcmode="lin" valueType="num">
                                      <p:cBhvr>
                                        <p:cTn id="107" dur="500" fill="hold"/>
                                        <p:tgtEl>
                                          <p:spTgt spid="61"/>
                                        </p:tgtEl>
                                        <p:attrNameLst>
                                          <p:attrName>ppt_w</p:attrName>
                                        </p:attrNameLst>
                                      </p:cBhvr>
                                      <p:tavLst>
                                        <p:tav tm="0" fmla="#ppt_w*sin(2.5*pi*$)">
                                          <p:val>
                                            <p:fltVal val="0"/>
                                          </p:val>
                                        </p:tav>
                                        <p:tav tm="100000">
                                          <p:val>
                                            <p:fltVal val="1"/>
                                          </p:val>
                                        </p:tav>
                                      </p:tavLst>
                                    </p:anim>
                                    <p:anim calcmode="lin" valueType="num">
                                      <p:cBhvr>
                                        <p:cTn id="108" dur="500" fill="hold"/>
                                        <p:tgtEl>
                                          <p:spTgt spid="61"/>
                                        </p:tgtEl>
                                        <p:attrNameLst>
                                          <p:attrName>ppt_h</p:attrName>
                                        </p:attrNameLst>
                                      </p:cBhvr>
                                      <p:tavLst>
                                        <p:tav tm="0">
                                          <p:val>
                                            <p:strVal val="#ppt_h"/>
                                          </p:val>
                                        </p:tav>
                                        <p:tav tm="100000">
                                          <p:val>
                                            <p:strVal val="#ppt_h"/>
                                          </p:val>
                                        </p:tav>
                                      </p:tavLst>
                                    </p:anim>
                                  </p:childTnLst>
                                </p:cTn>
                              </p:par>
                              <p:par>
                                <p:cTn id="109" presetID="53" presetClass="entr" presetSubtype="16" fill="hold" grpId="0" nodeType="withEffect">
                                  <p:stCondLst>
                                    <p:cond delay="0"/>
                                  </p:stCondLst>
                                  <p:iterate type="lt">
                                    <p:tmPct val="10000"/>
                                  </p:iterate>
                                  <p:childTnLst>
                                    <p:set>
                                      <p:cBhvr>
                                        <p:cTn id="110" dur="1" fill="hold">
                                          <p:stCondLst>
                                            <p:cond delay="0"/>
                                          </p:stCondLst>
                                        </p:cTn>
                                        <p:tgtEl>
                                          <p:spTgt spid="60"/>
                                        </p:tgtEl>
                                        <p:attrNameLst>
                                          <p:attrName>style.visibility</p:attrName>
                                        </p:attrNameLst>
                                      </p:cBhvr>
                                      <p:to>
                                        <p:strVal val="visible"/>
                                      </p:to>
                                    </p:set>
                                    <p:anim calcmode="lin" valueType="num">
                                      <p:cBhvr>
                                        <p:cTn id="111" dur="500" fill="hold"/>
                                        <p:tgtEl>
                                          <p:spTgt spid="60"/>
                                        </p:tgtEl>
                                        <p:attrNameLst>
                                          <p:attrName>ppt_w</p:attrName>
                                        </p:attrNameLst>
                                      </p:cBhvr>
                                      <p:tavLst>
                                        <p:tav tm="0">
                                          <p:val>
                                            <p:fltVal val="0"/>
                                          </p:val>
                                        </p:tav>
                                        <p:tav tm="100000">
                                          <p:val>
                                            <p:strVal val="#ppt_w"/>
                                          </p:val>
                                        </p:tav>
                                      </p:tavLst>
                                    </p:anim>
                                    <p:anim calcmode="lin" valueType="num">
                                      <p:cBhvr>
                                        <p:cTn id="112" dur="500" fill="hold"/>
                                        <p:tgtEl>
                                          <p:spTgt spid="60"/>
                                        </p:tgtEl>
                                        <p:attrNameLst>
                                          <p:attrName>ppt_h</p:attrName>
                                        </p:attrNameLst>
                                      </p:cBhvr>
                                      <p:tavLst>
                                        <p:tav tm="0">
                                          <p:val>
                                            <p:fltVal val="0"/>
                                          </p:val>
                                        </p:tav>
                                        <p:tav tm="100000">
                                          <p:val>
                                            <p:strVal val="#ppt_h"/>
                                          </p:val>
                                        </p:tav>
                                      </p:tavLst>
                                    </p:anim>
                                    <p:animEffect transition="in" filter="fade">
                                      <p:cBhvr>
                                        <p:cTn id="113" dur="500"/>
                                        <p:tgtEl>
                                          <p:spTgt spid="60"/>
                                        </p:tgtEl>
                                      </p:cBhvr>
                                    </p:animEffect>
                                  </p:childTnLst>
                                </p:cTn>
                              </p:par>
                            </p:childTnLst>
                          </p:cTn>
                        </p:par>
                        <p:par>
                          <p:cTn id="114" fill="hold">
                            <p:stCondLst>
                              <p:cond delay="8500"/>
                            </p:stCondLst>
                            <p:childTnLst>
                              <p:par>
                                <p:cTn id="115" presetID="2" presetClass="entr" presetSubtype="4" fill="hold" grpId="0" nodeType="afterEffect">
                                  <p:stCondLst>
                                    <p:cond delay="0"/>
                                  </p:stCondLst>
                                  <p:childTnLst>
                                    <p:set>
                                      <p:cBhvr>
                                        <p:cTn id="116" dur="1" fill="hold">
                                          <p:stCondLst>
                                            <p:cond delay="0"/>
                                          </p:stCondLst>
                                        </p:cTn>
                                        <p:tgtEl>
                                          <p:spTgt spid="11"/>
                                        </p:tgtEl>
                                        <p:attrNameLst>
                                          <p:attrName>style.visibility</p:attrName>
                                        </p:attrNameLst>
                                      </p:cBhvr>
                                      <p:to>
                                        <p:strVal val="visible"/>
                                      </p:to>
                                    </p:set>
                                    <p:anim calcmode="lin" valueType="num">
                                      <p:cBhvr additive="base">
                                        <p:cTn id="117" dur="500" fill="hold"/>
                                        <p:tgtEl>
                                          <p:spTgt spid="11"/>
                                        </p:tgtEl>
                                        <p:attrNameLst>
                                          <p:attrName>ppt_x</p:attrName>
                                        </p:attrNameLst>
                                      </p:cBhvr>
                                      <p:tavLst>
                                        <p:tav tm="0">
                                          <p:val>
                                            <p:strVal val="#ppt_x"/>
                                          </p:val>
                                        </p:tav>
                                        <p:tav tm="100000">
                                          <p:val>
                                            <p:strVal val="#ppt_x"/>
                                          </p:val>
                                        </p:tav>
                                      </p:tavLst>
                                    </p:anim>
                                    <p:anim calcmode="lin" valueType="num">
                                      <p:cBhvr additive="base">
                                        <p:cTn id="118" dur="500" fill="hold"/>
                                        <p:tgtEl>
                                          <p:spTgt spid="11"/>
                                        </p:tgtEl>
                                        <p:attrNameLst>
                                          <p:attrName>ppt_y</p:attrName>
                                        </p:attrNameLst>
                                      </p:cBhvr>
                                      <p:tavLst>
                                        <p:tav tm="0">
                                          <p:val>
                                            <p:strVal val="1+#ppt_h/2"/>
                                          </p:val>
                                        </p:tav>
                                        <p:tav tm="100000">
                                          <p:val>
                                            <p:strVal val="#ppt_y"/>
                                          </p:val>
                                        </p:tav>
                                      </p:tavLst>
                                    </p:anim>
                                  </p:childTnLst>
                                </p:cTn>
                              </p:par>
                            </p:childTnLst>
                          </p:cTn>
                        </p:par>
                        <p:par>
                          <p:cTn id="119" fill="hold">
                            <p:stCondLst>
                              <p:cond delay="9000"/>
                            </p:stCondLst>
                            <p:childTnLst>
                              <p:par>
                                <p:cTn id="120" presetID="14" presetClass="entr" presetSubtype="10" fill="hold" grpId="0" nodeType="afterEffect">
                                  <p:stCondLst>
                                    <p:cond delay="0"/>
                                  </p:stCondLst>
                                  <p:childTnLst>
                                    <p:set>
                                      <p:cBhvr>
                                        <p:cTn id="121" dur="1" fill="hold">
                                          <p:stCondLst>
                                            <p:cond delay="0"/>
                                          </p:stCondLst>
                                        </p:cTn>
                                        <p:tgtEl>
                                          <p:spTgt spid="12"/>
                                        </p:tgtEl>
                                        <p:attrNameLst>
                                          <p:attrName>style.visibility</p:attrName>
                                        </p:attrNameLst>
                                      </p:cBhvr>
                                      <p:to>
                                        <p:strVal val="visible"/>
                                      </p:to>
                                    </p:set>
                                    <p:animEffect transition="in" filter="randombar(horizontal)">
                                      <p:cBhvr>
                                        <p:cTn id="1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p:bldP spid="8" grpId="0"/>
      <p:bldP spid="9" grpId="0" animBg="1"/>
      <p:bldP spid="10" grpId="0"/>
      <p:bldP spid="11" grpId="0" animBg="1"/>
      <p:bldP spid="12" grpId="0"/>
      <p:bldP spid="13" grpId="0" animBg="1"/>
      <p:bldP spid="14" grpId="0" animBg="1"/>
      <p:bldP spid="15" grpId="0" animBg="1"/>
      <p:bldP spid="16" grpId="0" animBg="1"/>
      <p:bldP spid="17" grpId="0" animBg="1"/>
      <p:bldP spid="18" grpId="0" animBg="1"/>
      <p:bldP spid="19" grpId="0"/>
      <p:bldP spid="20" grpId="0"/>
      <p:bldP spid="21" grpId="0"/>
      <p:bldP spid="58" grpId="0" animBg="1"/>
      <p:bldP spid="59" grpId="0" animBg="1"/>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4"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6"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7"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9" name="Shape 2021"/>
          <p:cNvSpPr/>
          <p:nvPr/>
        </p:nvSpPr>
        <p:spPr>
          <a:xfrm>
            <a:off x="1747495" y="1851670"/>
            <a:ext cx="174145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2"/>
          <p:cNvSpPr/>
          <p:nvPr/>
        </p:nvSpPr>
        <p:spPr>
          <a:xfrm>
            <a:off x="1741649"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3"/>
          <p:cNvSpPr/>
          <p:nvPr/>
        </p:nvSpPr>
        <p:spPr>
          <a:xfrm>
            <a:off x="1747495" y="3304099"/>
            <a:ext cx="1741450"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4"/>
          <p:cNvSpPr/>
          <p:nvPr/>
        </p:nvSpPr>
        <p:spPr>
          <a:xfrm>
            <a:off x="1741649"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5"/>
          <p:cNvSpPr/>
          <p:nvPr/>
        </p:nvSpPr>
        <p:spPr>
          <a:xfrm>
            <a:off x="5654872" y="1851670"/>
            <a:ext cx="173450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6"/>
          <p:cNvSpPr/>
          <p:nvPr/>
        </p:nvSpPr>
        <p:spPr>
          <a:xfrm>
            <a:off x="5987765"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5" name="Shape 2027"/>
          <p:cNvSpPr/>
          <p:nvPr/>
        </p:nvSpPr>
        <p:spPr>
          <a:xfrm>
            <a:off x="5654873" y="3304101"/>
            <a:ext cx="1734500"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6" name="Shape 2028"/>
          <p:cNvSpPr/>
          <p:nvPr/>
        </p:nvSpPr>
        <p:spPr>
          <a:xfrm>
            <a:off x="5987765"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57" name="组合 56"/>
          <p:cNvGrpSpPr/>
          <p:nvPr/>
        </p:nvGrpSpPr>
        <p:grpSpPr>
          <a:xfrm>
            <a:off x="3488945" y="1702369"/>
            <a:ext cx="2176351" cy="2176351"/>
            <a:chOff x="2193191" y="1899415"/>
            <a:chExt cx="2421376" cy="2421376"/>
          </a:xfrm>
          <a:effectLst/>
        </p:grpSpPr>
        <p:sp>
          <p:nvSpPr>
            <p:cNvPr id="58" name="椭圆 57"/>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59" name="椭圆 58"/>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60" name="矩形 59"/>
          <p:cNvSpPr/>
          <p:nvPr/>
        </p:nvSpPr>
        <p:spPr>
          <a:xfrm>
            <a:off x="3736467" y="2423166"/>
            <a:ext cx="1630868"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grpSp>
        <p:nvGrpSpPr>
          <p:cNvPr id="61" name="组合 60"/>
          <p:cNvGrpSpPr/>
          <p:nvPr/>
        </p:nvGrpSpPr>
        <p:grpSpPr>
          <a:xfrm>
            <a:off x="618867" y="1527304"/>
            <a:ext cx="1139838" cy="1139838"/>
            <a:chOff x="4184106" y="2952206"/>
            <a:chExt cx="3823790" cy="3823790"/>
          </a:xfrm>
        </p:grpSpPr>
        <p:sp>
          <p:nvSpPr>
            <p:cNvPr id="62" name="椭圆 6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3" name="组合 62"/>
            <p:cNvGrpSpPr/>
            <p:nvPr/>
          </p:nvGrpSpPr>
          <p:grpSpPr>
            <a:xfrm>
              <a:off x="4710169" y="3478269"/>
              <a:ext cx="2771663" cy="2771663"/>
              <a:chOff x="2193191" y="1899415"/>
              <a:chExt cx="2421376" cy="2421376"/>
            </a:xfrm>
            <a:effectLst/>
          </p:grpSpPr>
          <p:sp>
            <p:nvSpPr>
              <p:cNvPr id="64" name="椭圆 63"/>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5" name="椭圆 6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6" name="组合 65"/>
          <p:cNvGrpSpPr/>
          <p:nvPr/>
        </p:nvGrpSpPr>
        <p:grpSpPr>
          <a:xfrm>
            <a:off x="612144" y="2926877"/>
            <a:ext cx="1139838" cy="1139838"/>
            <a:chOff x="4184106" y="2952206"/>
            <a:chExt cx="3823790" cy="3823790"/>
          </a:xfrm>
        </p:grpSpPr>
        <p:sp>
          <p:nvSpPr>
            <p:cNvPr id="67" name="椭圆 6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8" name="组合 67"/>
            <p:cNvGrpSpPr/>
            <p:nvPr/>
          </p:nvGrpSpPr>
          <p:grpSpPr>
            <a:xfrm>
              <a:off x="4710169" y="3478269"/>
              <a:ext cx="2771663" cy="2771663"/>
              <a:chOff x="2193191" y="1899415"/>
              <a:chExt cx="2421376" cy="2421376"/>
            </a:xfrm>
            <a:effectLst/>
          </p:grpSpPr>
          <p:sp>
            <p:nvSpPr>
              <p:cNvPr id="69" name="椭圆 68"/>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0" name="椭圆 6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1" name="组合 70"/>
          <p:cNvGrpSpPr/>
          <p:nvPr/>
        </p:nvGrpSpPr>
        <p:grpSpPr>
          <a:xfrm>
            <a:off x="7387113" y="1513856"/>
            <a:ext cx="1139838" cy="1139838"/>
            <a:chOff x="4184106" y="2952206"/>
            <a:chExt cx="3823790" cy="3823790"/>
          </a:xfrm>
        </p:grpSpPr>
        <p:sp>
          <p:nvSpPr>
            <p:cNvPr id="72" name="椭圆 71"/>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3" name="组合 72"/>
            <p:cNvGrpSpPr/>
            <p:nvPr/>
          </p:nvGrpSpPr>
          <p:grpSpPr>
            <a:xfrm>
              <a:off x="4710169" y="3478269"/>
              <a:ext cx="2771663" cy="2771663"/>
              <a:chOff x="2193191" y="1899415"/>
              <a:chExt cx="2421376" cy="2421376"/>
            </a:xfrm>
            <a:effectLst/>
          </p:grpSpPr>
          <p:sp>
            <p:nvSpPr>
              <p:cNvPr id="74" name="椭圆 73"/>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5" name="椭圆 74"/>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6" name="组合 75"/>
          <p:cNvGrpSpPr/>
          <p:nvPr/>
        </p:nvGrpSpPr>
        <p:grpSpPr>
          <a:xfrm>
            <a:off x="7385954" y="2947808"/>
            <a:ext cx="1139838" cy="1139838"/>
            <a:chOff x="4184106" y="2952206"/>
            <a:chExt cx="3823790" cy="3823790"/>
          </a:xfrm>
        </p:grpSpPr>
        <p:sp>
          <p:nvSpPr>
            <p:cNvPr id="77" name="椭圆 7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8" name="组合 77"/>
            <p:cNvGrpSpPr/>
            <p:nvPr/>
          </p:nvGrpSpPr>
          <p:grpSpPr>
            <a:xfrm>
              <a:off x="4710167" y="3478267"/>
              <a:ext cx="2771663" cy="2771663"/>
              <a:chOff x="2193190" y="1899413"/>
              <a:chExt cx="2421376" cy="2421376"/>
            </a:xfrm>
            <a:effectLst/>
          </p:grpSpPr>
          <p:sp>
            <p:nvSpPr>
              <p:cNvPr id="79" name="椭圆 78"/>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0" name="椭圆 79"/>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81" name="TextBox 80"/>
          <p:cNvSpPr txBox="1"/>
          <p:nvPr/>
        </p:nvSpPr>
        <p:spPr>
          <a:xfrm>
            <a:off x="840749" y="1855873"/>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TextBox 81"/>
          <p:cNvSpPr txBox="1"/>
          <p:nvPr/>
        </p:nvSpPr>
        <p:spPr>
          <a:xfrm>
            <a:off x="834026" y="3255446"/>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3" name="TextBox 82"/>
          <p:cNvSpPr txBox="1"/>
          <p:nvPr/>
        </p:nvSpPr>
        <p:spPr>
          <a:xfrm>
            <a:off x="7608995" y="1842425"/>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4" name="TextBox 83"/>
          <p:cNvSpPr txBox="1"/>
          <p:nvPr/>
        </p:nvSpPr>
        <p:spPr>
          <a:xfrm>
            <a:off x="7607836" y="3276377"/>
            <a:ext cx="696074" cy="482700"/>
          </a:xfrm>
          <a:prstGeom prst="rect">
            <a:avLst/>
          </a:prstGeom>
          <a:noFill/>
        </p:spPr>
        <p:txBody>
          <a:bodyPr wrap="square" lIns="112274" tIns="56136" rIns="112274" bIns="56136" rtlCol="0">
            <a:spAutoFit/>
          </a:body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1982339617"/>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heel(1)">
                                      <p:cBhvr>
                                        <p:cTn id="7" dur="500"/>
                                        <p:tgtEl>
                                          <p:spTgt spid="5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animEffect transition="in" filter="fade">
                                      <p:cBhvr>
                                        <p:cTn id="23" dur="500"/>
                                        <p:tgtEl>
                                          <p:spTgt spid="6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p:cTn id="26" dur="500" fill="hold"/>
                                        <p:tgtEl>
                                          <p:spTgt spid="81"/>
                                        </p:tgtEl>
                                        <p:attrNameLst>
                                          <p:attrName>ppt_w</p:attrName>
                                        </p:attrNameLst>
                                      </p:cBhvr>
                                      <p:tavLst>
                                        <p:tav tm="0">
                                          <p:val>
                                            <p:fltVal val="0"/>
                                          </p:val>
                                        </p:tav>
                                        <p:tav tm="100000">
                                          <p:val>
                                            <p:strVal val="#ppt_w"/>
                                          </p:val>
                                        </p:tav>
                                      </p:tavLst>
                                    </p:anim>
                                    <p:anim calcmode="lin" valueType="num">
                                      <p:cBhvr>
                                        <p:cTn id="27" dur="500" fill="hold"/>
                                        <p:tgtEl>
                                          <p:spTgt spid="81"/>
                                        </p:tgtEl>
                                        <p:attrNameLst>
                                          <p:attrName>ppt_h</p:attrName>
                                        </p:attrNameLst>
                                      </p:cBhvr>
                                      <p:tavLst>
                                        <p:tav tm="0">
                                          <p:val>
                                            <p:fltVal val="0"/>
                                          </p:val>
                                        </p:tav>
                                        <p:tav tm="100000">
                                          <p:val>
                                            <p:strVal val="#ppt_h"/>
                                          </p:val>
                                        </p:tav>
                                      </p:tavLst>
                                    </p:anim>
                                    <p:animEffect transition="in" filter="fade">
                                      <p:cBhvr>
                                        <p:cTn id="28" dur="500"/>
                                        <p:tgtEl>
                                          <p:spTgt spid="81"/>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ppt_w</p:attrName>
                                        </p:attrNameLst>
                                      </p:cBhvr>
                                      <p:tavLst>
                                        <p:tav tm="0">
                                          <p:val>
                                            <p:fltVal val="0"/>
                                          </p:val>
                                        </p:tav>
                                        <p:tav tm="100000">
                                          <p:val>
                                            <p:strVal val="#ppt_w"/>
                                          </p:val>
                                        </p:tav>
                                      </p:tavLst>
                                    </p:anim>
                                    <p:anim calcmode="lin" valueType="num">
                                      <p:cBhvr>
                                        <p:cTn id="46" dur="500" fill="hold"/>
                                        <p:tgtEl>
                                          <p:spTgt spid="66"/>
                                        </p:tgtEl>
                                        <p:attrNameLst>
                                          <p:attrName>ppt_h</p:attrName>
                                        </p:attrNameLst>
                                      </p:cBhvr>
                                      <p:tavLst>
                                        <p:tav tm="0">
                                          <p:val>
                                            <p:fltVal val="0"/>
                                          </p:val>
                                        </p:tav>
                                        <p:tav tm="100000">
                                          <p:val>
                                            <p:strVal val="#ppt_h"/>
                                          </p:val>
                                        </p:tav>
                                      </p:tavLst>
                                    </p:anim>
                                    <p:animEffect transition="in" filter="fade">
                                      <p:cBhvr>
                                        <p:cTn id="47" dur="500"/>
                                        <p:tgtEl>
                                          <p:spTgt spid="6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82"/>
                                        </p:tgtEl>
                                        <p:attrNameLst>
                                          <p:attrName>style.visibility</p:attrName>
                                        </p:attrNameLst>
                                      </p:cBhvr>
                                      <p:to>
                                        <p:strVal val="visible"/>
                                      </p:to>
                                    </p:set>
                                    <p:anim calcmode="lin" valueType="num">
                                      <p:cBhvr>
                                        <p:cTn id="50" dur="500" fill="hold"/>
                                        <p:tgtEl>
                                          <p:spTgt spid="82"/>
                                        </p:tgtEl>
                                        <p:attrNameLst>
                                          <p:attrName>ppt_w</p:attrName>
                                        </p:attrNameLst>
                                      </p:cBhvr>
                                      <p:tavLst>
                                        <p:tav tm="0">
                                          <p:val>
                                            <p:fltVal val="0"/>
                                          </p:val>
                                        </p:tav>
                                        <p:tav tm="100000">
                                          <p:val>
                                            <p:strVal val="#ppt_w"/>
                                          </p:val>
                                        </p:tav>
                                      </p:tavLst>
                                    </p:anim>
                                    <p:anim calcmode="lin" valueType="num">
                                      <p:cBhvr>
                                        <p:cTn id="51" dur="500" fill="hold"/>
                                        <p:tgtEl>
                                          <p:spTgt spid="82"/>
                                        </p:tgtEl>
                                        <p:attrNameLst>
                                          <p:attrName>ppt_h</p:attrName>
                                        </p:attrNameLst>
                                      </p:cBhvr>
                                      <p:tavLst>
                                        <p:tav tm="0">
                                          <p:val>
                                            <p:fltVal val="0"/>
                                          </p:val>
                                        </p:tav>
                                        <p:tav tm="100000">
                                          <p:val>
                                            <p:strVal val="#ppt_h"/>
                                          </p:val>
                                        </p:tav>
                                      </p:tavLst>
                                    </p:anim>
                                    <p:animEffect transition="in" filter="fade">
                                      <p:cBhvr>
                                        <p:cTn id="52" dur="500"/>
                                        <p:tgtEl>
                                          <p:spTgt spid="82"/>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83"/>
                                        </p:tgtEl>
                                        <p:attrNameLst>
                                          <p:attrName>style.visibility</p:attrName>
                                        </p:attrNameLst>
                                      </p:cBhvr>
                                      <p:to>
                                        <p:strVal val="visible"/>
                                      </p:to>
                                    </p:set>
                                    <p:anim calcmode="lin" valueType="num">
                                      <p:cBhvr>
                                        <p:cTn id="74" dur="500" fill="hold"/>
                                        <p:tgtEl>
                                          <p:spTgt spid="83"/>
                                        </p:tgtEl>
                                        <p:attrNameLst>
                                          <p:attrName>ppt_w</p:attrName>
                                        </p:attrNameLst>
                                      </p:cBhvr>
                                      <p:tavLst>
                                        <p:tav tm="0">
                                          <p:val>
                                            <p:fltVal val="0"/>
                                          </p:val>
                                        </p:tav>
                                        <p:tav tm="100000">
                                          <p:val>
                                            <p:strVal val="#ppt_w"/>
                                          </p:val>
                                        </p:tav>
                                      </p:tavLst>
                                    </p:anim>
                                    <p:anim calcmode="lin" valueType="num">
                                      <p:cBhvr>
                                        <p:cTn id="75" dur="500" fill="hold"/>
                                        <p:tgtEl>
                                          <p:spTgt spid="83"/>
                                        </p:tgtEl>
                                        <p:attrNameLst>
                                          <p:attrName>ppt_h</p:attrName>
                                        </p:attrNameLst>
                                      </p:cBhvr>
                                      <p:tavLst>
                                        <p:tav tm="0">
                                          <p:val>
                                            <p:fltVal val="0"/>
                                          </p:val>
                                        </p:tav>
                                        <p:tav tm="100000">
                                          <p:val>
                                            <p:strVal val="#ppt_h"/>
                                          </p:val>
                                        </p:tav>
                                      </p:tavLst>
                                    </p:anim>
                                    <p:animEffect transition="in" filter="fade">
                                      <p:cBhvr>
                                        <p:cTn id="76" dur="500"/>
                                        <p:tgtEl>
                                          <p:spTgt spid="83"/>
                                        </p:tgtEl>
                                      </p:cBhvr>
                                    </p:animEffect>
                                  </p:childTnLst>
                                </p:cTn>
                              </p:par>
                            </p:childTnLst>
                          </p:cTn>
                        </p:par>
                        <p:par>
                          <p:cTn id="77" fill="hold">
                            <p:stCondLst>
                              <p:cond delay="500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childTnLst>
                          </p:cTn>
                        </p:par>
                        <p:par>
                          <p:cTn id="84" fill="hold">
                            <p:stCondLst>
                              <p:cond delay="5500"/>
                            </p:stCondLst>
                            <p:childTnLst>
                              <p:par>
                                <p:cTn id="85" presetID="53" presetClass="entr" presetSubtype="16" fill="hold" grpId="0" nodeType="after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p:cTn id="87" dur="500" fill="hold"/>
                                        <p:tgtEl>
                                          <p:spTgt spid="4"/>
                                        </p:tgtEl>
                                        <p:attrNameLst>
                                          <p:attrName>ppt_w</p:attrName>
                                        </p:attrNameLst>
                                      </p:cBhvr>
                                      <p:tavLst>
                                        <p:tav tm="0">
                                          <p:val>
                                            <p:fltVal val="0"/>
                                          </p:val>
                                        </p:tav>
                                        <p:tav tm="100000">
                                          <p:val>
                                            <p:strVal val="#ppt_w"/>
                                          </p:val>
                                        </p:tav>
                                      </p:tavLst>
                                    </p:anim>
                                    <p:anim calcmode="lin" valueType="num">
                                      <p:cBhvr>
                                        <p:cTn id="88" dur="500" fill="hold"/>
                                        <p:tgtEl>
                                          <p:spTgt spid="4"/>
                                        </p:tgtEl>
                                        <p:attrNameLst>
                                          <p:attrName>ppt_h</p:attrName>
                                        </p:attrNameLst>
                                      </p:cBhvr>
                                      <p:tavLst>
                                        <p:tav tm="0">
                                          <p:val>
                                            <p:fltVal val="0"/>
                                          </p:val>
                                        </p:tav>
                                        <p:tav tm="100000">
                                          <p:val>
                                            <p:strVal val="#ppt_h"/>
                                          </p:val>
                                        </p:tav>
                                      </p:tavLst>
                                    </p:anim>
                                    <p:animEffect transition="in" filter="fade">
                                      <p:cBhvr>
                                        <p:cTn id="89" dur="500"/>
                                        <p:tgtEl>
                                          <p:spTgt spid="4"/>
                                        </p:tgtEl>
                                      </p:cBhvr>
                                    </p:animEffect>
                                  </p:childTnLst>
                                </p:cTn>
                              </p:par>
                            </p:childTnLst>
                          </p:cTn>
                        </p:par>
                        <p:par>
                          <p:cTn id="90" fill="hold">
                            <p:stCondLst>
                              <p:cond delay="6000"/>
                            </p:stCondLst>
                            <p:childTnLst>
                              <p:par>
                                <p:cTn id="91" presetID="53" presetClass="entr" presetSubtype="16" fill="hold" nodeType="afterEffect">
                                  <p:stCondLst>
                                    <p:cond delay="0"/>
                                  </p:stCondLst>
                                  <p:childTnLst>
                                    <p:set>
                                      <p:cBhvr>
                                        <p:cTn id="92" dur="1" fill="hold">
                                          <p:stCondLst>
                                            <p:cond delay="0"/>
                                          </p:stCondLst>
                                        </p:cTn>
                                        <p:tgtEl>
                                          <p:spTgt spid="76"/>
                                        </p:tgtEl>
                                        <p:attrNameLst>
                                          <p:attrName>style.visibility</p:attrName>
                                        </p:attrNameLst>
                                      </p:cBhvr>
                                      <p:to>
                                        <p:strVal val="visible"/>
                                      </p:to>
                                    </p:set>
                                    <p:anim calcmode="lin" valueType="num">
                                      <p:cBhvr>
                                        <p:cTn id="93" dur="500" fill="hold"/>
                                        <p:tgtEl>
                                          <p:spTgt spid="76"/>
                                        </p:tgtEl>
                                        <p:attrNameLst>
                                          <p:attrName>ppt_w</p:attrName>
                                        </p:attrNameLst>
                                      </p:cBhvr>
                                      <p:tavLst>
                                        <p:tav tm="0">
                                          <p:val>
                                            <p:fltVal val="0"/>
                                          </p:val>
                                        </p:tav>
                                        <p:tav tm="100000">
                                          <p:val>
                                            <p:strVal val="#ppt_w"/>
                                          </p:val>
                                        </p:tav>
                                      </p:tavLst>
                                    </p:anim>
                                    <p:anim calcmode="lin" valueType="num">
                                      <p:cBhvr>
                                        <p:cTn id="94" dur="500" fill="hold"/>
                                        <p:tgtEl>
                                          <p:spTgt spid="76"/>
                                        </p:tgtEl>
                                        <p:attrNameLst>
                                          <p:attrName>ppt_h</p:attrName>
                                        </p:attrNameLst>
                                      </p:cBhvr>
                                      <p:tavLst>
                                        <p:tav tm="0">
                                          <p:val>
                                            <p:fltVal val="0"/>
                                          </p:val>
                                        </p:tav>
                                        <p:tav tm="100000">
                                          <p:val>
                                            <p:strVal val="#ppt_h"/>
                                          </p:val>
                                        </p:tav>
                                      </p:tavLst>
                                    </p:anim>
                                    <p:animEffect transition="in" filter="fade">
                                      <p:cBhvr>
                                        <p:cTn id="95" dur="500"/>
                                        <p:tgtEl>
                                          <p:spTgt spid="76"/>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84"/>
                                        </p:tgtEl>
                                        <p:attrNameLst>
                                          <p:attrName>style.visibility</p:attrName>
                                        </p:attrNameLst>
                                      </p:cBhvr>
                                      <p:to>
                                        <p:strVal val="visible"/>
                                      </p:to>
                                    </p:set>
                                    <p:anim calcmode="lin" valueType="num">
                                      <p:cBhvr>
                                        <p:cTn id="98" dur="500" fill="hold"/>
                                        <p:tgtEl>
                                          <p:spTgt spid="84"/>
                                        </p:tgtEl>
                                        <p:attrNameLst>
                                          <p:attrName>ppt_w</p:attrName>
                                        </p:attrNameLst>
                                      </p:cBhvr>
                                      <p:tavLst>
                                        <p:tav tm="0">
                                          <p:val>
                                            <p:fltVal val="0"/>
                                          </p:val>
                                        </p:tav>
                                        <p:tav tm="100000">
                                          <p:val>
                                            <p:strVal val="#ppt_w"/>
                                          </p:val>
                                        </p:tav>
                                      </p:tavLst>
                                    </p:anim>
                                    <p:anim calcmode="lin" valueType="num">
                                      <p:cBhvr>
                                        <p:cTn id="99" dur="500" fill="hold"/>
                                        <p:tgtEl>
                                          <p:spTgt spid="84"/>
                                        </p:tgtEl>
                                        <p:attrNameLst>
                                          <p:attrName>ppt_h</p:attrName>
                                        </p:attrNameLst>
                                      </p:cBhvr>
                                      <p:tavLst>
                                        <p:tav tm="0">
                                          <p:val>
                                            <p:fltVal val="0"/>
                                          </p:val>
                                        </p:tav>
                                        <p:tav tm="100000">
                                          <p:val>
                                            <p:strVal val="#ppt_h"/>
                                          </p:val>
                                        </p:tav>
                                      </p:tavLst>
                                    </p:anim>
                                    <p:animEffect transition="in" filter="fade">
                                      <p:cBhvr>
                                        <p:cTn id="100" dur="500"/>
                                        <p:tgtEl>
                                          <p:spTgt spid="84"/>
                                        </p:tgtEl>
                                      </p:cBhvr>
                                    </p:animEffect>
                                  </p:childTnLst>
                                </p:cTn>
                              </p:par>
                            </p:childTnLst>
                          </p:cTn>
                        </p:par>
                        <p:par>
                          <p:cTn id="101" fill="hold">
                            <p:stCondLst>
                              <p:cond delay="6500"/>
                            </p:stCondLst>
                            <p:childTnLst>
                              <p:par>
                                <p:cTn id="102" presetID="10" presetClass="entr" presetSubtype="0"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fade">
                                      <p:cBhvr>
                                        <p:cTn id="104" dur="500"/>
                                        <p:tgtEl>
                                          <p:spTgt spid="16"/>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60" grpId="0"/>
      <p:bldP spid="81" grpId="0"/>
      <p:bldP spid="82" grpId="0"/>
      <p:bldP spid="83" grpId="0"/>
      <p:bldP spid="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rot="2700000">
            <a:off x="931649" y="2323665"/>
            <a:ext cx="1123506" cy="1110268"/>
            <a:chOff x="3237545" y="4561747"/>
            <a:chExt cx="1146960" cy="1146960"/>
          </a:xfrm>
        </p:grpSpPr>
        <p:sp>
          <p:nvSpPr>
            <p:cNvPr id="30" name="圆角矩形 29"/>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1" name="圆角矩形 30"/>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2" name="组合 31"/>
          <p:cNvGrpSpPr/>
          <p:nvPr/>
        </p:nvGrpSpPr>
        <p:grpSpPr>
          <a:xfrm rot="2700000">
            <a:off x="2483422" y="2323665"/>
            <a:ext cx="1123506" cy="1110268"/>
            <a:chOff x="3237545" y="4561747"/>
            <a:chExt cx="1146960" cy="1146960"/>
          </a:xfrm>
        </p:grpSpPr>
        <p:sp>
          <p:nvSpPr>
            <p:cNvPr id="33" name="圆角矩形 32"/>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4" name="圆角矩形 33"/>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5" name="组合 34"/>
          <p:cNvGrpSpPr/>
          <p:nvPr/>
        </p:nvGrpSpPr>
        <p:grpSpPr>
          <a:xfrm rot="2700000">
            <a:off x="4025835" y="2323665"/>
            <a:ext cx="1123506" cy="1110268"/>
            <a:chOff x="3237545" y="4561747"/>
            <a:chExt cx="1146960" cy="1146960"/>
          </a:xfrm>
        </p:grpSpPr>
        <p:sp>
          <p:nvSpPr>
            <p:cNvPr id="36" name="圆角矩形 35"/>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37" name="圆角矩形 36"/>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38" name="组合 37"/>
          <p:cNvGrpSpPr/>
          <p:nvPr/>
        </p:nvGrpSpPr>
        <p:grpSpPr>
          <a:xfrm rot="2700000">
            <a:off x="5580621" y="2323665"/>
            <a:ext cx="1123506" cy="1110268"/>
            <a:chOff x="3237545" y="4561747"/>
            <a:chExt cx="1146960" cy="1146960"/>
          </a:xfrm>
        </p:grpSpPr>
        <p:sp>
          <p:nvSpPr>
            <p:cNvPr id="39" name="圆角矩形 38"/>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0" name="圆角矩形 39"/>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41" name="组合 40"/>
          <p:cNvGrpSpPr/>
          <p:nvPr/>
        </p:nvGrpSpPr>
        <p:grpSpPr>
          <a:xfrm rot="2700000">
            <a:off x="7118077" y="2323665"/>
            <a:ext cx="1123506" cy="1110268"/>
            <a:chOff x="3237545" y="4561747"/>
            <a:chExt cx="1146960" cy="1146960"/>
          </a:xfrm>
        </p:grpSpPr>
        <p:sp>
          <p:nvSpPr>
            <p:cNvPr id="42" name="圆角矩形 41"/>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3" name="圆角矩形 4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19" name="Text Placeholder 4"/>
          <p:cNvSpPr txBox="1">
            <a:spLocks/>
          </p:cNvSpPr>
          <p:nvPr/>
        </p:nvSpPr>
        <p:spPr>
          <a:xfrm>
            <a:off x="1034102"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2599346"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4143885"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 Placeholder 4"/>
          <p:cNvSpPr txBox="1">
            <a:spLocks/>
          </p:cNvSpPr>
          <p:nvPr/>
        </p:nvSpPr>
        <p:spPr>
          <a:xfrm>
            <a:off x="5688957"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 Placeholder 4"/>
          <p:cNvSpPr txBox="1">
            <a:spLocks/>
          </p:cNvSpPr>
          <p:nvPr/>
        </p:nvSpPr>
        <p:spPr>
          <a:xfrm>
            <a:off x="7248014" y="2765846"/>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642124"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2158204" y="3860802"/>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3722237"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5287297" y="3860802"/>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6797835" y="1249930"/>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45809197"/>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strips(downRight)">
                                      <p:cBhvr>
                                        <p:cTn id="17" dur="500"/>
                                        <p:tgtEl>
                                          <p:spTgt spid="2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Effect transition="in" filter="fade">
                                      <p:cBhvr>
                                        <p:cTn id="27" dur="500"/>
                                        <p:tgtEl>
                                          <p:spTgt spid="20">
                                            <p:txEl>
                                              <p:pRg st="0" end="0"/>
                                            </p:txEl>
                                          </p:spTgt>
                                        </p:tgtEl>
                                      </p:cBhvr>
                                    </p:animEffect>
                                  </p:childTnLst>
                                </p:cTn>
                              </p:par>
                            </p:childTnLst>
                          </p:cTn>
                        </p:par>
                        <p:par>
                          <p:cTn id="28" fill="hold">
                            <p:stCondLst>
                              <p:cond delay="2500"/>
                            </p:stCondLst>
                            <p:childTnLst>
                              <p:par>
                                <p:cTn id="29" presetID="18" presetClass="entr" presetSubtype="6"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strips(downRight)">
                                      <p:cBhvr>
                                        <p:cTn id="31" dur="500"/>
                                        <p:tgtEl>
                                          <p:spTgt spid="25"/>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1">
                                            <p:txEl>
                                              <p:pRg st="0" end="0"/>
                                            </p:txEl>
                                          </p:spTgt>
                                        </p:tgtEl>
                                        <p:attrNameLst>
                                          <p:attrName>style.visibility</p:attrName>
                                        </p:attrNameLst>
                                      </p:cBhvr>
                                      <p:to>
                                        <p:strVal val="visible"/>
                                      </p:to>
                                    </p:set>
                                    <p:animEffect transition="in" filter="fade">
                                      <p:cBhvr>
                                        <p:cTn id="41" dur="500"/>
                                        <p:tgtEl>
                                          <p:spTgt spid="21">
                                            <p:txEl>
                                              <p:pRg st="0" end="0"/>
                                            </p:txEl>
                                          </p:spTgt>
                                        </p:tgtEl>
                                      </p:cBhvr>
                                    </p:animEffect>
                                  </p:childTnLst>
                                </p:cTn>
                              </p:par>
                            </p:childTnLst>
                          </p:cTn>
                        </p:par>
                        <p:par>
                          <p:cTn id="42" fill="hold">
                            <p:stCondLst>
                              <p:cond delay="4000"/>
                            </p:stCondLst>
                            <p:childTnLst>
                              <p:par>
                                <p:cTn id="43" presetID="18" presetClass="entr" presetSubtype="6"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strips(downRight)">
                                      <p:cBhvr>
                                        <p:cTn id="45" dur="500"/>
                                        <p:tgtEl>
                                          <p:spTgt spid="26"/>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2">
                                            <p:txEl>
                                              <p:pRg st="0" end="0"/>
                                            </p:txEl>
                                          </p:spTgt>
                                        </p:tgtEl>
                                        <p:attrNameLst>
                                          <p:attrName>style.visibility</p:attrName>
                                        </p:attrNameLst>
                                      </p:cBhvr>
                                      <p:to>
                                        <p:strVal val="visible"/>
                                      </p:to>
                                    </p:set>
                                    <p:animEffect transition="in" filter="fade">
                                      <p:cBhvr>
                                        <p:cTn id="55" dur="500"/>
                                        <p:tgtEl>
                                          <p:spTgt spid="22">
                                            <p:txEl>
                                              <p:pRg st="0" end="0"/>
                                            </p:txEl>
                                          </p:spTgt>
                                        </p:tgtEl>
                                      </p:cBhvr>
                                    </p:animEffect>
                                  </p:childTnLst>
                                </p:cTn>
                              </p:par>
                            </p:childTnLst>
                          </p:cTn>
                        </p:par>
                        <p:par>
                          <p:cTn id="56" fill="hold">
                            <p:stCondLst>
                              <p:cond delay="5500"/>
                            </p:stCondLst>
                            <p:childTnLst>
                              <p:par>
                                <p:cTn id="57" presetID="18" presetClass="entr" presetSubtype="6"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strips(downRight)">
                                      <p:cBhvr>
                                        <p:cTn id="59" dur="500"/>
                                        <p:tgtEl>
                                          <p:spTgt spid="27"/>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fade">
                                      <p:cBhvr>
                                        <p:cTn id="69" dur="500"/>
                                        <p:tgtEl>
                                          <p:spTgt spid="23">
                                            <p:txEl>
                                              <p:pRg st="0" end="0"/>
                                            </p:txEl>
                                          </p:spTgt>
                                        </p:tgtEl>
                                      </p:cBhvr>
                                    </p:animEffect>
                                  </p:childTnLst>
                                </p:cTn>
                              </p:par>
                            </p:childTnLst>
                          </p:cTn>
                        </p:par>
                        <p:par>
                          <p:cTn id="70" fill="hold">
                            <p:stCondLst>
                              <p:cond delay="7000"/>
                            </p:stCondLst>
                            <p:childTnLst>
                              <p:par>
                                <p:cTn id="71" presetID="18" presetClass="entr" presetSubtype="6"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strips(downRight)">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P spid="20" grpId="0" build="p"/>
      <p:bldP spid="21" grpId="0" build="p"/>
      <p:bldP spid="22" grpId="0" build="p"/>
      <p:bldP spid="23" grpId="0" build="p"/>
      <p:bldP spid="24" grpId="0"/>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03</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19" name="组合 18"/>
          <p:cNvGrpSpPr/>
          <p:nvPr/>
        </p:nvGrpSpPr>
        <p:grpSpPr>
          <a:xfrm>
            <a:off x="1786271" y="1916023"/>
            <a:ext cx="505891" cy="433796"/>
            <a:chOff x="3546346" y="2339026"/>
            <a:chExt cx="897787" cy="769842"/>
          </a:xfrm>
          <a:solidFill>
            <a:schemeClr val="accent3"/>
          </a:solidFill>
        </p:grpSpPr>
        <p:sp>
          <p:nvSpPr>
            <p:cNvPr id="2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716024935"/>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29"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0"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1"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2"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3811785" y="930608"/>
            <a:ext cx="1504459" cy="1504459"/>
            <a:chOff x="4184106" y="2952206"/>
            <a:chExt cx="3823790" cy="3823790"/>
          </a:xfrm>
        </p:grpSpPr>
        <p:sp>
          <p:nvSpPr>
            <p:cNvPr id="4" name="椭圆 3"/>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8" name="椭圆 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9" name="TextBox 8"/>
          <p:cNvSpPr txBox="1"/>
          <p:nvPr/>
        </p:nvSpPr>
        <p:spPr>
          <a:xfrm>
            <a:off x="4184846" y="1403986"/>
            <a:ext cx="771787"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grpSp>
        <p:nvGrpSpPr>
          <p:cNvPr id="10" name="组合 9"/>
          <p:cNvGrpSpPr/>
          <p:nvPr/>
        </p:nvGrpSpPr>
        <p:grpSpPr>
          <a:xfrm>
            <a:off x="1532026" y="3281910"/>
            <a:ext cx="6129582" cy="1041780"/>
            <a:chOff x="2207942" y="2018652"/>
            <a:chExt cx="7776116" cy="1220497"/>
          </a:xfrm>
        </p:grpSpPr>
        <p:sp>
          <p:nvSpPr>
            <p:cNvPr id="11" name="圆角矩形 10"/>
            <p:cNvSpPr/>
            <p:nvPr/>
          </p:nvSpPr>
          <p:spPr>
            <a:xfrm>
              <a:off x="2207942" y="2018652"/>
              <a:ext cx="7776116" cy="1220497"/>
            </a:xfrm>
            <a:prstGeom prst="roundRect">
              <a:avLst>
                <a:gd name="adj" fmla="val 5000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n-ea"/>
              </a:endParaRPr>
            </a:p>
          </p:txBody>
        </p:sp>
      </p:grpSp>
      <p:grpSp>
        <p:nvGrpSpPr>
          <p:cNvPr id="13" name="组合 12"/>
          <p:cNvGrpSpPr/>
          <p:nvPr/>
        </p:nvGrpSpPr>
        <p:grpSpPr>
          <a:xfrm>
            <a:off x="799050" y="2499707"/>
            <a:ext cx="1387598" cy="467674"/>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组合 15"/>
          <p:cNvGrpSpPr/>
          <p:nvPr/>
        </p:nvGrpSpPr>
        <p:grpSpPr>
          <a:xfrm>
            <a:off x="2353494" y="2499707"/>
            <a:ext cx="1387598" cy="467674"/>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组合 18"/>
          <p:cNvGrpSpPr/>
          <p:nvPr/>
        </p:nvGrpSpPr>
        <p:grpSpPr>
          <a:xfrm>
            <a:off x="3882780" y="2499707"/>
            <a:ext cx="1387598" cy="467674"/>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组合 21"/>
          <p:cNvGrpSpPr/>
          <p:nvPr/>
        </p:nvGrpSpPr>
        <p:grpSpPr>
          <a:xfrm>
            <a:off x="5398110" y="2499707"/>
            <a:ext cx="1387598" cy="467674"/>
            <a:chOff x="3237545" y="4561747"/>
            <a:chExt cx="1146960" cy="1146960"/>
          </a:xfrm>
        </p:grpSpPr>
        <p:sp>
          <p:nvSpPr>
            <p:cNvPr id="23" name="圆角矩形 22"/>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4" name="圆角矩形 23"/>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5" name="组合 24"/>
          <p:cNvGrpSpPr/>
          <p:nvPr/>
        </p:nvGrpSpPr>
        <p:grpSpPr>
          <a:xfrm>
            <a:off x="6927432" y="2499707"/>
            <a:ext cx="1387598" cy="467674"/>
            <a:chOff x="3237545" y="4561747"/>
            <a:chExt cx="1146960" cy="1146960"/>
          </a:xfrm>
        </p:grpSpPr>
        <p:sp>
          <p:nvSpPr>
            <p:cNvPr id="26" name="圆角矩形 25"/>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7" name="圆角矩形 26"/>
            <p:cNvSpPr/>
            <p:nvPr/>
          </p:nvSpPr>
          <p:spPr>
            <a:xfrm>
              <a:off x="3294838" y="4757465"/>
              <a:ext cx="1032367" cy="773634"/>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33"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34"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9588415"/>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300"/>
                                        <p:tgtEl>
                                          <p:spTgt spid="32"/>
                                        </p:tgtEl>
                                      </p:cBhvr>
                                    </p:animEffect>
                                  </p:childTnLst>
                                </p:cTn>
                              </p:par>
                            </p:childTnLst>
                          </p:cTn>
                        </p:par>
                        <p:par>
                          <p:cTn id="19" fill="hold">
                            <p:stCondLst>
                              <p:cond delay="8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1300"/>
                            </p:stCondLst>
                            <p:childTnLst>
                              <p:par>
                                <p:cTn id="26" presetID="10"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par>
                          <p:cTn id="29" fill="hold">
                            <p:stCondLst>
                              <p:cond delay="1800"/>
                            </p:stCondLst>
                            <p:childTnLst>
                              <p:par>
                                <p:cTn id="30" presetID="22" presetClass="entr" presetSubtype="1"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300"/>
                                        <p:tgtEl>
                                          <p:spTgt spid="31"/>
                                        </p:tgtEl>
                                      </p:cBhvr>
                                    </p:animEffect>
                                  </p:childTnLst>
                                </p:cTn>
                              </p:par>
                            </p:childTnLst>
                          </p:cTn>
                        </p:par>
                        <p:par>
                          <p:cTn id="33" fill="hold">
                            <p:stCondLst>
                              <p:cond delay="2100"/>
                            </p:stCondLst>
                            <p:childTnLst>
                              <p:par>
                                <p:cTn id="34" presetID="53" presetClass="entr" presetSubtype="16"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par>
                          <p:cTn id="39" fill="hold">
                            <p:stCondLst>
                              <p:cond delay="2600"/>
                            </p:stCondLst>
                            <p:childTnLst>
                              <p:par>
                                <p:cTn id="40" presetID="10" presetClass="entr" presetSubtype="0" fill="hold" grpId="0" nodeType="afterEffect">
                                  <p:stCondLst>
                                    <p:cond delay="0"/>
                                  </p:stCondLst>
                                  <p:childTnLst>
                                    <p:set>
                                      <p:cBhvr>
                                        <p:cTn id="41" dur="1" fill="hold">
                                          <p:stCondLst>
                                            <p:cond delay="0"/>
                                          </p:stCondLst>
                                        </p:cTn>
                                        <p:tgtEl>
                                          <p:spTgt spid="34">
                                            <p:txEl>
                                              <p:pRg st="0" end="0"/>
                                            </p:txEl>
                                          </p:spTgt>
                                        </p:tgtEl>
                                        <p:attrNameLst>
                                          <p:attrName>style.visibility</p:attrName>
                                        </p:attrNameLst>
                                      </p:cBhvr>
                                      <p:to>
                                        <p:strVal val="visible"/>
                                      </p:to>
                                    </p:set>
                                    <p:animEffect transition="in" filter="fade">
                                      <p:cBhvr>
                                        <p:cTn id="42" dur="500"/>
                                        <p:tgtEl>
                                          <p:spTgt spid="34">
                                            <p:txEl>
                                              <p:pRg st="0" end="0"/>
                                            </p:txEl>
                                          </p:spTgt>
                                        </p:tgtEl>
                                      </p:cBhvr>
                                    </p:animEffect>
                                  </p:childTnLst>
                                </p:cTn>
                              </p:par>
                            </p:childTnLst>
                          </p:cTn>
                        </p:par>
                        <p:par>
                          <p:cTn id="43" fill="hold">
                            <p:stCondLst>
                              <p:cond delay="3100"/>
                            </p:stCondLst>
                            <p:childTnLst>
                              <p:par>
                                <p:cTn id="44" presetID="22" presetClass="entr" presetSubtype="1"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300"/>
                                        <p:tgtEl>
                                          <p:spTgt spid="28"/>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childTnLst>
                          </p:cTn>
                        </p:par>
                        <p:par>
                          <p:cTn id="53" fill="hold">
                            <p:stCondLst>
                              <p:cond delay="3900"/>
                            </p:stCondLst>
                            <p:childTnLst>
                              <p:par>
                                <p:cTn id="54" presetID="10" presetClass="entr" presetSubtype="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childTnLst>
                          </p:cTn>
                        </p:par>
                        <p:par>
                          <p:cTn id="57" fill="hold">
                            <p:stCondLst>
                              <p:cond delay="4400"/>
                            </p:stCondLst>
                            <p:childTnLst>
                              <p:par>
                                <p:cTn id="58" presetID="22" presetClass="entr" presetSubtype="1"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up)">
                                      <p:cBhvr>
                                        <p:cTn id="60" dur="300"/>
                                        <p:tgtEl>
                                          <p:spTgt spid="30"/>
                                        </p:tgtEl>
                                      </p:cBhvr>
                                    </p:animEffect>
                                  </p:childTnLst>
                                </p:cTn>
                              </p:par>
                            </p:childTnLst>
                          </p:cTn>
                        </p:par>
                        <p:par>
                          <p:cTn id="61" fill="hold">
                            <p:stCondLst>
                              <p:cond delay="4700"/>
                            </p:stCondLst>
                            <p:childTnLst>
                              <p:par>
                                <p:cTn id="62" presetID="53" presetClass="entr" presetSubtype="16"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5200"/>
                            </p:stCondLst>
                            <p:childTnLst>
                              <p:par>
                                <p:cTn id="68" presetID="10" presetClass="entr" presetSubtype="0"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500"/>
                                        <p:tgtEl>
                                          <p:spTgt spid="36"/>
                                        </p:tgtEl>
                                      </p:cBhvr>
                                    </p:animEffect>
                                  </p:childTnLst>
                                </p:cTn>
                              </p:par>
                            </p:childTnLst>
                          </p:cTn>
                        </p:par>
                        <p:par>
                          <p:cTn id="71" fill="hold">
                            <p:stCondLst>
                              <p:cond delay="5700"/>
                            </p:stCondLst>
                            <p:childTnLst>
                              <p:par>
                                <p:cTn id="72" presetID="22" presetClass="entr" presetSubtype="1"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up)">
                                      <p:cBhvr>
                                        <p:cTn id="74" dur="300"/>
                                        <p:tgtEl>
                                          <p:spTgt spid="29"/>
                                        </p:tgtEl>
                                      </p:cBhvr>
                                    </p:animEffect>
                                  </p:childTnLst>
                                </p:cTn>
                              </p:par>
                            </p:childTnLst>
                          </p:cTn>
                        </p:par>
                        <p:par>
                          <p:cTn id="75" fill="hold">
                            <p:stCondLst>
                              <p:cond delay="6000"/>
                            </p:stCondLst>
                            <p:childTnLst>
                              <p:par>
                                <p:cTn id="76" presetID="53" presetClass="entr" presetSubtype="16"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Effect transition="in" filter="fade">
                                      <p:cBhvr>
                                        <p:cTn id="80" dur="500"/>
                                        <p:tgtEl>
                                          <p:spTgt spid="25"/>
                                        </p:tgtEl>
                                      </p:cBhvr>
                                    </p:animEffect>
                                  </p:childTnLst>
                                </p:cTn>
                              </p:par>
                            </p:childTnLst>
                          </p:cTn>
                        </p:par>
                        <p:par>
                          <p:cTn id="81" fill="hold">
                            <p:stCondLst>
                              <p:cond delay="6500"/>
                            </p:stCondLst>
                            <p:childTnLst>
                              <p:par>
                                <p:cTn id="82" presetID="10" presetClass="entr" presetSubtype="0"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childTnLst>
                          </p:cTn>
                        </p:par>
                        <p:par>
                          <p:cTn id="85" fill="hold">
                            <p:stCondLst>
                              <p:cond delay="7000"/>
                            </p:stCondLst>
                            <p:childTnLst>
                              <p:par>
                                <p:cTn id="86" presetID="22" presetClass="entr" presetSubtype="8" fill="hold" nodeType="after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wipe(left)">
                                      <p:cBhvr>
                                        <p:cTn id="88" dur="500"/>
                                        <p:tgtEl>
                                          <p:spTgt spid="10"/>
                                        </p:tgtEl>
                                      </p:cBhvr>
                                    </p:animEffect>
                                  </p:childTnLst>
                                </p:cTn>
                              </p:par>
                            </p:childTnLst>
                          </p:cTn>
                        </p:par>
                        <p:par>
                          <p:cTn id="89" fill="hold">
                            <p:stCondLst>
                              <p:cond delay="7500"/>
                            </p:stCondLst>
                            <p:childTnLst>
                              <p:par>
                                <p:cTn id="90" presetID="53" presetClass="entr" presetSubtype="528"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anim calcmode="lin" valueType="num">
                                      <p:cBhvr>
                                        <p:cTn id="95" dur="500" fill="hold"/>
                                        <p:tgtEl>
                                          <p:spTgt spid="33"/>
                                        </p:tgtEl>
                                        <p:attrNameLst>
                                          <p:attrName>ppt_x</p:attrName>
                                        </p:attrNameLst>
                                      </p:cBhvr>
                                      <p:tavLst>
                                        <p:tav tm="0">
                                          <p:val>
                                            <p:fltVal val="0.5"/>
                                          </p:val>
                                        </p:tav>
                                        <p:tav tm="100000">
                                          <p:val>
                                            <p:strVal val="#ppt_x"/>
                                          </p:val>
                                        </p:tav>
                                      </p:tavLst>
                                    </p:anim>
                                    <p:anim calcmode="lin" valueType="num">
                                      <p:cBhvr>
                                        <p:cTn id="96" dur="500" fill="hold"/>
                                        <p:tgtEl>
                                          <p:spTgt spid="3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9" grpId="0"/>
      <p:bldP spid="33" grpId="0"/>
      <p:bldP spid="34" grpId="0" build="p"/>
      <p:bldP spid="35"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 name="Freeform 5"/>
          <p:cNvSpPr>
            <a:spLocks/>
          </p:cNvSpPr>
          <p:nvPr/>
        </p:nvSpPr>
        <p:spPr bwMode="auto">
          <a:xfrm>
            <a:off x="1760501"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 name="Freeform 5"/>
          <p:cNvSpPr>
            <a:spLocks/>
          </p:cNvSpPr>
          <p:nvPr/>
        </p:nvSpPr>
        <p:spPr bwMode="auto">
          <a:xfrm>
            <a:off x="1841371"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 name="Freeform 5"/>
          <p:cNvSpPr>
            <a:spLocks/>
          </p:cNvSpPr>
          <p:nvPr/>
        </p:nvSpPr>
        <p:spPr bwMode="auto">
          <a:xfrm>
            <a:off x="3828855"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 name="Freeform 5"/>
          <p:cNvSpPr>
            <a:spLocks/>
          </p:cNvSpPr>
          <p:nvPr/>
        </p:nvSpPr>
        <p:spPr bwMode="auto">
          <a:xfrm>
            <a:off x="3909725"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1" name="Freeform 5"/>
          <p:cNvSpPr>
            <a:spLocks/>
          </p:cNvSpPr>
          <p:nvPr/>
        </p:nvSpPr>
        <p:spPr bwMode="auto">
          <a:xfrm>
            <a:off x="5897209" y="138416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Freeform 5"/>
          <p:cNvSpPr>
            <a:spLocks/>
          </p:cNvSpPr>
          <p:nvPr/>
        </p:nvSpPr>
        <p:spPr bwMode="auto">
          <a:xfrm>
            <a:off x="5978078" y="145583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3" name="文本框 17"/>
          <p:cNvSpPr txBox="1"/>
          <p:nvPr/>
        </p:nvSpPr>
        <p:spPr bwMode="auto">
          <a:xfrm>
            <a:off x="1020279" y="3943694"/>
            <a:ext cx="7103443" cy="503728"/>
          </a:xfrm>
          <a:prstGeom prst="rect">
            <a:avLst/>
          </a:prstGeom>
          <a:noFill/>
        </p:spPr>
        <p:txBody>
          <a:bodyPr wrap="square" lIns="68580" tIns="34290" rIns="68580" bIns="34290">
            <a:spAutoFit/>
          </a:bodyPr>
          <a:lstStyle/>
          <a:p>
            <a:pPr>
              <a:lnSpc>
                <a:spcPct val="150000"/>
              </a:lnSpc>
              <a:defRPr/>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1000" spc="75" dirty="0">
              <a:solidFill>
                <a:schemeClr val="tx1">
                  <a:lumMod val="65000"/>
                  <a:lumOff val="35000"/>
                </a:schemeClr>
              </a:solidFill>
              <a:latin typeface="+mn-ea"/>
            </a:endParaRPr>
          </a:p>
        </p:txBody>
      </p:sp>
      <p:sp>
        <p:nvSpPr>
          <p:cNvPr id="14" name="矩形 13"/>
          <p:cNvSpPr/>
          <p:nvPr/>
        </p:nvSpPr>
        <p:spPr>
          <a:xfrm>
            <a:off x="1969881"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sp>
        <p:nvSpPr>
          <p:cNvPr id="15" name="矩形 14"/>
          <p:cNvSpPr/>
          <p:nvPr/>
        </p:nvSpPr>
        <p:spPr>
          <a:xfrm>
            <a:off x="6106589"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sp>
        <p:nvSpPr>
          <p:cNvPr id="16" name="矩形 15"/>
          <p:cNvSpPr/>
          <p:nvPr/>
        </p:nvSpPr>
        <p:spPr>
          <a:xfrm>
            <a:off x="4038236" y="1917273"/>
            <a:ext cx="1061829" cy="253916"/>
          </a:xfrm>
          <a:prstGeom prst="rect">
            <a:avLst/>
          </a:prstGeom>
        </p:spPr>
        <p:txBody>
          <a:bodyPr wrap="none" lIns="68580" tIns="34290" rIns="68580" bIns="34290">
            <a:spAutoFit/>
          </a:bodyPr>
          <a:lstStyle/>
          <a:p>
            <a:pPr algn="ctr"/>
            <a:r>
              <a:rPr lang="zh-CN" altLang="en-US" sz="1200" b="1" dirty="0">
                <a:solidFill>
                  <a:schemeClr val="tx1">
                    <a:lumMod val="65000"/>
                    <a:lumOff val="35000"/>
                  </a:schemeClr>
                </a:solidFill>
                <a:latin typeface="+mn-ea"/>
              </a:rPr>
              <a:t>添加文字内容</a:t>
            </a:r>
          </a:p>
        </p:txBody>
      </p:sp>
      <p:grpSp>
        <p:nvGrpSpPr>
          <p:cNvPr id="17" name="组合 16"/>
          <p:cNvGrpSpPr/>
          <p:nvPr/>
        </p:nvGrpSpPr>
        <p:grpSpPr>
          <a:xfrm>
            <a:off x="6524878" y="1619554"/>
            <a:ext cx="230951" cy="229729"/>
            <a:chOff x="3856417" y="4248125"/>
            <a:chExt cx="409860" cy="407692"/>
          </a:xfrm>
          <a:solidFill>
            <a:schemeClr val="accent3"/>
          </a:solidFill>
        </p:grpSpPr>
        <p:sp>
          <p:nvSpPr>
            <p:cNvPr id="18"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5" name="组合 24"/>
          <p:cNvGrpSpPr/>
          <p:nvPr/>
        </p:nvGrpSpPr>
        <p:grpSpPr>
          <a:xfrm>
            <a:off x="2366317" y="1577701"/>
            <a:ext cx="273108" cy="313433"/>
            <a:chOff x="2733098" y="4187405"/>
            <a:chExt cx="484675" cy="556238"/>
          </a:xfrm>
          <a:solidFill>
            <a:schemeClr val="accent1"/>
          </a:solidFill>
        </p:grpSpPr>
        <p:sp>
          <p:nvSpPr>
            <p:cNvPr id="26"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43" name="组合 42"/>
          <p:cNvGrpSpPr/>
          <p:nvPr/>
        </p:nvGrpSpPr>
        <p:grpSpPr>
          <a:xfrm>
            <a:off x="4428868" y="1624748"/>
            <a:ext cx="321986" cy="219341"/>
            <a:chOff x="4895160" y="4287159"/>
            <a:chExt cx="571418" cy="389258"/>
          </a:xfrm>
          <a:solidFill>
            <a:schemeClr val="accent2"/>
          </a:solidFill>
        </p:grpSpPr>
        <p:sp>
          <p:nvSpPr>
            <p:cNvPr id="44"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53" name="组合 52"/>
          <p:cNvGrpSpPr/>
          <p:nvPr/>
        </p:nvGrpSpPr>
        <p:grpSpPr>
          <a:xfrm>
            <a:off x="1517121" y="2870494"/>
            <a:ext cx="1952099" cy="1109782"/>
            <a:chOff x="2061936" y="5182965"/>
            <a:chExt cx="2349784" cy="1479706"/>
          </a:xfrm>
        </p:grpSpPr>
        <p:sp>
          <p:nvSpPr>
            <p:cNvPr id="54" name="文本框 65"/>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55" name="文本框 66"/>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6" name="组合 55"/>
          <p:cNvGrpSpPr/>
          <p:nvPr/>
        </p:nvGrpSpPr>
        <p:grpSpPr>
          <a:xfrm>
            <a:off x="3611682" y="2857047"/>
            <a:ext cx="1952099" cy="1123230"/>
            <a:chOff x="2061936" y="5165035"/>
            <a:chExt cx="2349784" cy="1497636"/>
          </a:xfrm>
        </p:grpSpPr>
        <p:sp>
          <p:nvSpPr>
            <p:cNvPr id="57" name="文本框 68"/>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58" name="文本框 69"/>
            <p:cNvSpPr txBox="1"/>
            <p:nvPr/>
          </p:nvSpPr>
          <p:spPr bwMode="auto">
            <a:xfrm>
              <a:off x="2061936" y="516503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grpSp>
        <p:nvGrpSpPr>
          <p:cNvPr id="59" name="组合 58"/>
          <p:cNvGrpSpPr/>
          <p:nvPr/>
        </p:nvGrpSpPr>
        <p:grpSpPr>
          <a:xfrm>
            <a:off x="5677209" y="2870494"/>
            <a:ext cx="1952099" cy="1109782"/>
            <a:chOff x="2061936" y="5182965"/>
            <a:chExt cx="2349784" cy="1479706"/>
          </a:xfrm>
        </p:grpSpPr>
        <p:sp>
          <p:nvSpPr>
            <p:cNvPr id="60" name="文本框 71"/>
            <p:cNvSpPr txBox="1"/>
            <p:nvPr/>
          </p:nvSpPr>
          <p:spPr bwMode="auto">
            <a:xfrm>
              <a:off x="2217364" y="5498594"/>
              <a:ext cx="2038928" cy="1164077"/>
            </a:xfrm>
            <a:prstGeom prst="rect">
              <a:avLst/>
            </a:prstGeom>
            <a:noFill/>
          </p:spPr>
          <p:txBody>
            <a:bodyPr wrap="square">
              <a:spAutoFit/>
            </a:bodyPr>
            <a:lstStyle/>
            <a:p>
              <a:pPr algn="ctr">
                <a:lnSpc>
                  <a:spcPct val="130000"/>
                </a:lnSpc>
                <a:defRPr/>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点击输入本栏的具体文字简明扼要的说明分项内容根据您的内容酌情修改。</a:t>
              </a:r>
              <a:endParaRPr lang="zh-CN" altLang="en-US" sz="1000" dirty="0">
                <a:solidFill>
                  <a:schemeClr val="tx1">
                    <a:lumMod val="65000"/>
                    <a:lumOff val="35000"/>
                  </a:schemeClr>
                </a:solidFill>
                <a:latin typeface="+mn-ea"/>
              </a:endParaRPr>
            </a:p>
          </p:txBody>
        </p:sp>
        <p:sp>
          <p:nvSpPr>
            <p:cNvPr id="61" name="文本框 72"/>
            <p:cNvSpPr txBox="1"/>
            <p:nvPr/>
          </p:nvSpPr>
          <p:spPr bwMode="auto">
            <a:xfrm>
              <a:off x="2061936" y="5182965"/>
              <a:ext cx="2349784" cy="369331"/>
            </a:xfrm>
            <a:prstGeom prst="rect">
              <a:avLst/>
            </a:prstGeom>
            <a:noFill/>
          </p:spPr>
          <p:txBody>
            <a:bodyPr wrap="square">
              <a:spAutoFit/>
            </a:bodyPr>
            <a:lstStyle/>
            <a:p>
              <a:pPr algn="ctr">
                <a:defRPr/>
              </a:pPr>
              <a:r>
                <a:rPr lang="zh-CN" altLang="en-US" sz="1200" b="1" spc="75" dirty="0">
                  <a:solidFill>
                    <a:schemeClr val="tx1">
                      <a:lumMod val="65000"/>
                      <a:lumOff val="35000"/>
                    </a:schemeClr>
                  </a:solidFill>
                  <a:latin typeface="+mn-ea"/>
                </a:rPr>
                <a:t>在此添加标题</a:t>
              </a:r>
            </a:p>
          </p:txBody>
        </p:sp>
      </p:grpSp>
      <p:cxnSp>
        <p:nvCxnSpPr>
          <p:cNvPr id="62" name="直接连接符 61"/>
          <p:cNvCxnSpPr/>
          <p:nvPr/>
        </p:nvCxnSpPr>
        <p:spPr>
          <a:xfrm>
            <a:off x="1059503" y="3915773"/>
            <a:ext cx="7024995"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5151554"/>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900"/>
                            </p:stCondLst>
                            <p:childTnLst>
                              <p:par>
                                <p:cTn id="21" presetID="21"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heel(1)">
                                      <p:cBhvr>
                                        <p:cTn id="23" dur="500"/>
                                        <p:tgtEl>
                                          <p:spTgt spid="6"/>
                                        </p:tgtEl>
                                      </p:cBhvr>
                                    </p:animEffect>
                                  </p:childTnLst>
                                </p:cTn>
                              </p:par>
                              <p:par>
                                <p:cTn id="24" presetID="21" presetClass="entr" presetSubtype="1" fill="hold" grpId="0" nodeType="withEffect">
                                  <p:stCondLst>
                                    <p:cond delay="200"/>
                                  </p:stCondLst>
                                  <p:childTnLst>
                                    <p:set>
                                      <p:cBhvr>
                                        <p:cTn id="25" dur="1" fill="hold">
                                          <p:stCondLst>
                                            <p:cond delay="0"/>
                                          </p:stCondLst>
                                        </p:cTn>
                                        <p:tgtEl>
                                          <p:spTgt spid="9"/>
                                        </p:tgtEl>
                                        <p:attrNameLst>
                                          <p:attrName>style.visibility</p:attrName>
                                        </p:attrNameLst>
                                      </p:cBhvr>
                                      <p:to>
                                        <p:strVal val="visible"/>
                                      </p:to>
                                    </p:set>
                                    <p:animEffect transition="in" filter="wheel(1)">
                                      <p:cBhvr>
                                        <p:cTn id="26" dur="500"/>
                                        <p:tgtEl>
                                          <p:spTgt spid="9"/>
                                        </p:tgtEl>
                                      </p:cBhvr>
                                    </p:animEffect>
                                  </p:childTnLst>
                                </p:cTn>
                              </p:par>
                              <p:par>
                                <p:cTn id="27" presetID="21" presetClass="entr" presetSubtype="1" fill="hold" grpId="0" nodeType="withEffect">
                                  <p:stCondLst>
                                    <p:cond delay="400"/>
                                  </p:stCondLst>
                                  <p:childTnLst>
                                    <p:set>
                                      <p:cBhvr>
                                        <p:cTn id="28" dur="1" fill="hold">
                                          <p:stCondLst>
                                            <p:cond delay="0"/>
                                          </p:stCondLst>
                                        </p:cTn>
                                        <p:tgtEl>
                                          <p:spTgt spid="12"/>
                                        </p:tgtEl>
                                        <p:attrNameLst>
                                          <p:attrName>style.visibility</p:attrName>
                                        </p:attrNameLst>
                                      </p:cBhvr>
                                      <p:to>
                                        <p:strVal val="visible"/>
                                      </p:to>
                                    </p:set>
                                    <p:animEffect transition="in" filter="wheel(1)">
                                      <p:cBhvr>
                                        <p:cTn id="29" dur="500"/>
                                        <p:tgtEl>
                                          <p:spTgt spid="12"/>
                                        </p:tgtEl>
                                      </p:cBhvr>
                                    </p:animEffect>
                                  </p:childTnLst>
                                </p:cTn>
                              </p:par>
                            </p:childTnLst>
                          </p:cTn>
                        </p:par>
                        <p:par>
                          <p:cTn id="30" fill="hold">
                            <p:stCondLst>
                              <p:cond delay="1800"/>
                            </p:stCondLst>
                            <p:childTnLst>
                              <p:par>
                                <p:cTn id="31" presetID="45"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ppt_w</p:attrName>
                                        </p:attrNameLst>
                                      </p:cBhvr>
                                      <p:tavLst>
                                        <p:tav tm="0" fmla="#ppt_w*sin(2.5*pi*$)">
                                          <p:val>
                                            <p:fltVal val="0"/>
                                          </p:val>
                                        </p:tav>
                                        <p:tav tm="100000">
                                          <p:val>
                                            <p:fltVal val="1"/>
                                          </p:val>
                                        </p:tav>
                                      </p:tavLst>
                                    </p:anim>
                                    <p:anim calcmode="lin" valueType="num">
                                      <p:cBhvr>
                                        <p:cTn id="35" dur="500" fill="hold"/>
                                        <p:tgtEl>
                                          <p:spTgt spid="25"/>
                                        </p:tgtEl>
                                        <p:attrNameLst>
                                          <p:attrName>ppt_h</p:attrName>
                                        </p:attrNameLst>
                                      </p:cBhvr>
                                      <p:tavLst>
                                        <p:tav tm="0">
                                          <p:val>
                                            <p:strVal val="#ppt_h"/>
                                          </p:val>
                                        </p:tav>
                                        <p:tav tm="100000">
                                          <p:val>
                                            <p:strVal val="#ppt_h"/>
                                          </p:val>
                                        </p:tav>
                                      </p:tavLst>
                                    </p:anim>
                                  </p:childTnLst>
                                </p:cTn>
                              </p:par>
                              <p:par>
                                <p:cTn id="36" presetID="53" presetClass="entr" presetSubtype="16"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2550"/>
                            </p:stCondLst>
                            <p:childTnLst>
                              <p:par>
                                <p:cTn id="42" presetID="16" presetClass="entr" presetSubtype="37"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barn(outVertical)">
                                      <p:cBhvr>
                                        <p:cTn id="44" dur="500"/>
                                        <p:tgtEl>
                                          <p:spTgt spid="53"/>
                                        </p:tgtEl>
                                      </p:cBhvr>
                                    </p:animEffect>
                                  </p:childTnLst>
                                </p:cTn>
                              </p:par>
                            </p:childTnLst>
                          </p:cTn>
                        </p:par>
                        <p:par>
                          <p:cTn id="45" fill="hold">
                            <p:stCondLst>
                              <p:cond delay="3050"/>
                            </p:stCondLst>
                            <p:childTnLst>
                              <p:par>
                                <p:cTn id="46" presetID="45" presetClass="entr" presetSubtype="0"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anim calcmode="lin" valueType="num">
                                      <p:cBhvr>
                                        <p:cTn id="49" dur="500" fill="hold"/>
                                        <p:tgtEl>
                                          <p:spTgt spid="43"/>
                                        </p:tgtEl>
                                        <p:attrNameLst>
                                          <p:attrName>ppt_w</p:attrName>
                                        </p:attrNameLst>
                                      </p:cBhvr>
                                      <p:tavLst>
                                        <p:tav tm="0" fmla="#ppt_w*sin(2.5*pi*$)">
                                          <p:val>
                                            <p:fltVal val="0"/>
                                          </p:val>
                                        </p:tav>
                                        <p:tav tm="100000">
                                          <p:val>
                                            <p:fltVal val="1"/>
                                          </p:val>
                                        </p:tav>
                                      </p:tavLst>
                                    </p:anim>
                                    <p:anim calcmode="lin" valueType="num">
                                      <p:cBhvr>
                                        <p:cTn id="50" dur="500" fill="hold"/>
                                        <p:tgtEl>
                                          <p:spTgt spid="43"/>
                                        </p:tgtEl>
                                        <p:attrNameLst>
                                          <p:attrName>ppt_h</p:attrName>
                                        </p:attrNameLst>
                                      </p:cBhvr>
                                      <p:tavLst>
                                        <p:tav tm="0">
                                          <p:val>
                                            <p:strVal val="#ppt_h"/>
                                          </p:val>
                                        </p:tav>
                                        <p:tav tm="100000">
                                          <p:val>
                                            <p:strVal val="#ppt_h"/>
                                          </p:val>
                                        </p:tav>
                                      </p:tavLst>
                                    </p:anim>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3800"/>
                            </p:stCondLst>
                            <p:childTnLst>
                              <p:par>
                                <p:cTn id="57" presetID="16" presetClass="entr" presetSubtype="37"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barn(outVertical)">
                                      <p:cBhvr>
                                        <p:cTn id="59" dur="500"/>
                                        <p:tgtEl>
                                          <p:spTgt spid="56"/>
                                        </p:tgtEl>
                                      </p:cBhvr>
                                    </p:animEffect>
                                  </p:childTnLst>
                                </p:cTn>
                              </p:par>
                            </p:childTnLst>
                          </p:cTn>
                        </p:par>
                        <p:par>
                          <p:cTn id="60" fill="hold">
                            <p:stCondLst>
                              <p:cond delay="4300"/>
                            </p:stCondLst>
                            <p:childTnLst>
                              <p:par>
                                <p:cTn id="61" presetID="45" presetClass="entr" presetSubtype="0"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anim calcmode="lin" valueType="num">
                                      <p:cBhvr>
                                        <p:cTn id="64" dur="500" fill="hold"/>
                                        <p:tgtEl>
                                          <p:spTgt spid="17"/>
                                        </p:tgtEl>
                                        <p:attrNameLst>
                                          <p:attrName>ppt_w</p:attrName>
                                        </p:attrNameLst>
                                      </p:cBhvr>
                                      <p:tavLst>
                                        <p:tav tm="0" fmla="#ppt_w*sin(2.5*pi*$)">
                                          <p:val>
                                            <p:fltVal val="0"/>
                                          </p:val>
                                        </p:tav>
                                        <p:tav tm="100000">
                                          <p:val>
                                            <p:fltVal val="1"/>
                                          </p:val>
                                        </p:tav>
                                      </p:tavLst>
                                    </p:anim>
                                    <p:anim calcmode="lin" valueType="num">
                                      <p:cBhvr>
                                        <p:cTn id="65" dur="500" fill="hold"/>
                                        <p:tgtEl>
                                          <p:spTgt spid="17"/>
                                        </p:tgtEl>
                                        <p:attrNameLst>
                                          <p:attrName>ppt_h</p:attrName>
                                        </p:attrNameLst>
                                      </p:cBhvr>
                                      <p:tavLst>
                                        <p:tav tm="0">
                                          <p:val>
                                            <p:strVal val="#ppt_h"/>
                                          </p:val>
                                        </p:tav>
                                        <p:tav tm="100000">
                                          <p:val>
                                            <p:strVal val="#ppt_h"/>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par>
                          <p:cTn id="71" fill="hold">
                            <p:stCondLst>
                              <p:cond delay="5050"/>
                            </p:stCondLst>
                            <p:childTnLst>
                              <p:par>
                                <p:cTn id="72" presetID="16" presetClass="entr" presetSubtype="37" fill="hold" nodeType="afterEffect">
                                  <p:stCondLst>
                                    <p:cond delay="0"/>
                                  </p:stCondLst>
                                  <p:childTnLst>
                                    <p:set>
                                      <p:cBhvr>
                                        <p:cTn id="73" dur="1" fill="hold">
                                          <p:stCondLst>
                                            <p:cond delay="0"/>
                                          </p:stCondLst>
                                        </p:cTn>
                                        <p:tgtEl>
                                          <p:spTgt spid="59"/>
                                        </p:tgtEl>
                                        <p:attrNameLst>
                                          <p:attrName>style.visibility</p:attrName>
                                        </p:attrNameLst>
                                      </p:cBhvr>
                                      <p:to>
                                        <p:strVal val="visible"/>
                                      </p:to>
                                    </p:set>
                                    <p:animEffect transition="in" filter="barn(outVertical)">
                                      <p:cBhvr>
                                        <p:cTn id="74" dur="500"/>
                                        <p:tgtEl>
                                          <p:spTgt spid="59"/>
                                        </p:tgtEl>
                                      </p:cBhvr>
                                    </p:animEffect>
                                  </p:childTnLst>
                                </p:cTn>
                              </p:par>
                            </p:childTnLst>
                          </p:cTn>
                        </p:par>
                        <p:par>
                          <p:cTn id="75" fill="hold">
                            <p:stCondLst>
                              <p:cond delay="5550"/>
                            </p:stCondLst>
                            <p:childTnLst>
                              <p:par>
                                <p:cTn id="76" presetID="16" presetClass="entr" presetSubtype="37"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barn(outVertical)">
                                      <p:cBhvr>
                                        <p:cTn id="78" dur="500"/>
                                        <p:tgtEl>
                                          <p:spTgt spid="62"/>
                                        </p:tgtEl>
                                      </p:cBhvr>
                                    </p:animEffect>
                                  </p:childTnLst>
                                </p:cTn>
                              </p:par>
                            </p:childTnLst>
                          </p:cTn>
                        </p:par>
                        <p:par>
                          <p:cTn id="79" fill="hold">
                            <p:stCondLst>
                              <p:cond delay="6050"/>
                            </p:stCondLst>
                            <p:childTnLst>
                              <p:par>
                                <p:cTn id="80" presetID="16" presetClass="entr" presetSubtype="37"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barn(outVertical)">
                                      <p:cBhvr>
                                        <p:cTn id="8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1" grpId="0" animBg="1"/>
      <p:bldP spid="12" grpId="0" animBg="1"/>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3" name="组合 62"/>
          <p:cNvGrpSpPr/>
          <p:nvPr/>
        </p:nvGrpSpPr>
        <p:grpSpPr>
          <a:xfrm>
            <a:off x="1457952" y="1165384"/>
            <a:ext cx="6228098" cy="1282133"/>
            <a:chOff x="8121873" y="2010009"/>
            <a:chExt cx="1739454" cy="1412819"/>
          </a:xfrm>
        </p:grpSpPr>
        <p:sp>
          <p:nvSpPr>
            <p:cNvPr id="64" name="圆角矩形 63"/>
            <p:cNvSpPr/>
            <p:nvPr/>
          </p:nvSpPr>
          <p:spPr>
            <a:xfrm>
              <a:off x="81218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5" name="圆角矩形 64"/>
            <p:cNvSpPr/>
            <p:nvPr/>
          </p:nvSpPr>
          <p:spPr>
            <a:xfrm>
              <a:off x="8147445" y="2102827"/>
              <a:ext cx="1688298" cy="122717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66" name="文本框 7"/>
          <p:cNvSpPr txBox="1"/>
          <p:nvPr/>
        </p:nvSpPr>
        <p:spPr>
          <a:xfrm>
            <a:off x="1766274" y="1388326"/>
            <a:ext cx="943317" cy="807913"/>
          </a:xfrm>
          <a:prstGeom prst="rect">
            <a:avLst/>
          </a:prstGeom>
          <a:noFill/>
        </p:spPr>
        <p:txBody>
          <a:bodyPr wrap="square" lIns="68580" tIns="34290" rIns="68580" bIns="34290" rtlCol="0">
            <a:spAutoFit/>
          </a:bodyPr>
          <a:lstStyle/>
          <a:p>
            <a:pPr algn="ctr"/>
            <a:r>
              <a:rPr lang="zh-CN" altLang="en-US" sz="2400" b="1" dirty="0">
                <a:solidFill>
                  <a:schemeClr val="accent3"/>
                </a:solidFill>
                <a:latin typeface="+mn-ea"/>
              </a:rPr>
              <a:t>添加</a:t>
            </a:r>
            <a:endParaRPr lang="en-US" altLang="zh-CN" sz="2400" b="1" dirty="0">
              <a:solidFill>
                <a:schemeClr val="accent3"/>
              </a:solidFill>
              <a:latin typeface="+mn-ea"/>
            </a:endParaRPr>
          </a:p>
          <a:p>
            <a:pPr algn="ctr"/>
            <a:r>
              <a:rPr lang="zh-CN" altLang="en-US" sz="2400" b="1" dirty="0">
                <a:solidFill>
                  <a:schemeClr val="accent3"/>
                </a:solidFill>
                <a:latin typeface="+mn-ea"/>
              </a:rPr>
              <a:t>标题</a:t>
            </a:r>
          </a:p>
        </p:txBody>
      </p:sp>
      <p:cxnSp>
        <p:nvCxnSpPr>
          <p:cNvPr id="67" name="直接连接符 66"/>
          <p:cNvCxnSpPr/>
          <p:nvPr/>
        </p:nvCxnSpPr>
        <p:spPr>
          <a:xfrm>
            <a:off x="2862190" y="1451200"/>
            <a:ext cx="0" cy="710495"/>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文本框 11"/>
          <p:cNvSpPr txBox="1"/>
          <p:nvPr/>
        </p:nvSpPr>
        <p:spPr bwMode="auto">
          <a:xfrm>
            <a:off x="3061474" y="1419854"/>
            <a:ext cx="4224134" cy="807913"/>
          </a:xfrm>
          <a:prstGeom prst="rect">
            <a:avLst/>
          </a:prstGeom>
          <a:noFill/>
        </p:spPr>
        <p:txBody>
          <a:bodyPr wrap="square" lIns="68580" tIns="34290" rIns="68580" bIns="3429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3821399" y="2836693"/>
            <a:ext cx="593418" cy="593418"/>
            <a:chOff x="3237545" y="4561747"/>
            <a:chExt cx="1146960" cy="1146960"/>
          </a:xfrm>
        </p:grpSpPr>
        <p:sp>
          <p:nvSpPr>
            <p:cNvPr id="70" name="圆角矩形 69"/>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1" name="圆角矩形 7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2" name="组合 71"/>
          <p:cNvGrpSpPr/>
          <p:nvPr/>
        </p:nvGrpSpPr>
        <p:grpSpPr>
          <a:xfrm>
            <a:off x="4735549" y="2836693"/>
            <a:ext cx="593418" cy="593418"/>
            <a:chOff x="3237545" y="4561747"/>
            <a:chExt cx="1146960" cy="1146960"/>
          </a:xfrm>
        </p:grpSpPr>
        <p:sp>
          <p:nvSpPr>
            <p:cNvPr id="73" name="圆角矩形 72"/>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4" name="圆角矩形 73"/>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5" name="组合 74"/>
          <p:cNvGrpSpPr/>
          <p:nvPr/>
        </p:nvGrpSpPr>
        <p:grpSpPr>
          <a:xfrm>
            <a:off x="3821399" y="3751093"/>
            <a:ext cx="593418" cy="593418"/>
            <a:chOff x="3237545" y="4561747"/>
            <a:chExt cx="1146960" cy="1146960"/>
          </a:xfrm>
        </p:grpSpPr>
        <p:sp>
          <p:nvSpPr>
            <p:cNvPr id="76" name="圆角矩形 75"/>
            <p:cNvSpPr/>
            <p:nvPr/>
          </p:nvSpPr>
          <p:spPr>
            <a:xfrm>
              <a:off x="3237545" y="4561747"/>
              <a:ext cx="1146960" cy="1146960"/>
            </a:xfrm>
            <a:prstGeom prst="roundRect">
              <a:avLst>
                <a:gd name="adj" fmla="val 50000"/>
              </a:avLst>
            </a:prstGeom>
            <a:solidFill>
              <a:schemeClr val="accent3"/>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7" name="圆角矩形 76"/>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8" name="组合 77"/>
          <p:cNvGrpSpPr/>
          <p:nvPr/>
        </p:nvGrpSpPr>
        <p:grpSpPr>
          <a:xfrm>
            <a:off x="4735549" y="3751093"/>
            <a:ext cx="593418" cy="593418"/>
            <a:chOff x="3237545" y="4561747"/>
            <a:chExt cx="1146960" cy="1146960"/>
          </a:xfrm>
        </p:grpSpPr>
        <p:sp>
          <p:nvSpPr>
            <p:cNvPr id="79" name="圆角矩形 78"/>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80" name="圆角矩形 79"/>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1" name="组合 80"/>
          <p:cNvGrpSpPr/>
          <p:nvPr/>
        </p:nvGrpSpPr>
        <p:grpSpPr>
          <a:xfrm>
            <a:off x="5438320" y="2797561"/>
            <a:ext cx="1748341" cy="675416"/>
            <a:chOff x="2744012" y="4525702"/>
            <a:chExt cx="2349784" cy="900551"/>
          </a:xfrm>
        </p:grpSpPr>
        <p:sp>
          <p:nvSpPr>
            <p:cNvPr id="82" name="文本框 30"/>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3" name="文本框 31"/>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4" name="组合 83"/>
          <p:cNvGrpSpPr/>
          <p:nvPr/>
        </p:nvGrpSpPr>
        <p:grpSpPr>
          <a:xfrm>
            <a:off x="5438320" y="3683866"/>
            <a:ext cx="1748341" cy="675416"/>
            <a:chOff x="2744012" y="4525702"/>
            <a:chExt cx="2349784" cy="900551"/>
          </a:xfrm>
        </p:grpSpPr>
        <p:sp>
          <p:nvSpPr>
            <p:cNvPr id="85" name="文本框 33"/>
            <p:cNvSpPr txBox="1"/>
            <p:nvPr/>
          </p:nvSpPr>
          <p:spPr bwMode="auto">
            <a:xfrm>
              <a:off x="2744012" y="4810702"/>
              <a:ext cx="2349784"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6" name="文本框 34"/>
            <p:cNvSpPr txBox="1"/>
            <p:nvPr/>
          </p:nvSpPr>
          <p:spPr bwMode="auto">
            <a:xfrm>
              <a:off x="2744012" y="4525702"/>
              <a:ext cx="2349784" cy="369332"/>
            </a:xfrm>
            <a:prstGeom prst="rect">
              <a:avLst/>
            </a:prstGeom>
            <a:noFill/>
          </p:spPr>
          <p:txBody>
            <a:bodyPr wrap="square">
              <a:spAutoFit/>
            </a:bodyPr>
            <a:lstStyle/>
            <a:p>
              <a:pPr>
                <a:defRPr/>
              </a:pPr>
              <a:r>
                <a:rPr lang="zh-CN" altLang="en-US" sz="1200" b="1" spc="75" dirty="0">
                  <a:solidFill>
                    <a:schemeClr val="tx1">
                      <a:lumMod val="65000"/>
                      <a:lumOff val="35000"/>
                    </a:schemeClr>
                  </a:solidFill>
                  <a:latin typeface="+mn-ea"/>
                </a:rPr>
                <a:t>在此添加标题</a:t>
              </a:r>
            </a:p>
          </p:txBody>
        </p:sp>
      </p:grpSp>
      <p:grpSp>
        <p:nvGrpSpPr>
          <p:cNvPr id="87" name="组合 86"/>
          <p:cNvGrpSpPr/>
          <p:nvPr/>
        </p:nvGrpSpPr>
        <p:grpSpPr>
          <a:xfrm>
            <a:off x="1936374" y="2797559"/>
            <a:ext cx="1786332" cy="675416"/>
            <a:chOff x="2228080" y="3819717"/>
            <a:chExt cx="2780356" cy="900551"/>
          </a:xfrm>
        </p:grpSpPr>
        <p:sp>
          <p:nvSpPr>
            <p:cNvPr id="88" name="文本框 36"/>
            <p:cNvSpPr txBox="1"/>
            <p:nvPr/>
          </p:nvSpPr>
          <p:spPr bwMode="auto">
            <a:xfrm>
              <a:off x="2228080" y="4104717"/>
              <a:ext cx="2780356"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9" name="文本框 37"/>
            <p:cNvSpPr txBox="1"/>
            <p:nvPr/>
          </p:nvSpPr>
          <p:spPr bwMode="auto">
            <a:xfrm>
              <a:off x="2658653" y="381971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0" name="组合 89"/>
          <p:cNvGrpSpPr/>
          <p:nvPr/>
        </p:nvGrpSpPr>
        <p:grpSpPr>
          <a:xfrm>
            <a:off x="1936374" y="3683869"/>
            <a:ext cx="1786332" cy="675416"/>
            <a:chOff x="2228080" y="5001457"/>
            <a:chExt cx="2780356" cy="900551"/>
          </a:xfrm>
        </p:grpSpPr>
        <p:sp>
          <p:nvSpPr>
            <p:cNvPr id="91" name="文本框 39"/>
            <p:cNvSpPr txBox="1"/>
            <p:nvPr/>
          </p:nvSpPr>
          <p:spPr bwMode="auto">
            <a:xfrm>
              <a:off x="2228080" y="5286457"/>
              <a:ext cx="2780356" cy="615551"/>
            </a:xfrm>
            <a:prstGeom prst="rect">
              <a:avLst/>
            </a:prstGeom>
            <a:noFill/>
          </p:spPr>
          <p:txBody>
            <a:bodyPr wrap="square">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2" name="文本框 40"/>
            <p:cNvSpPr txBox="1"/>
            <p:nvPr/>
          </p:nvSpPr>
          <p:spPr bwMode="auto">
            <a:xfrm>
              <a:off x="2658653" y="5001457"/>
              <a:ext cx="2349783" cy="369332"/>
            </a:xfrm>
            <a:prstGeom prst="rect">
              <a:avLst/>
            </a:prstGeom>
            <a:noFill/>
          </p:spPr>
          <p:txBody>
            <a:bodyPr wrap="square">
              <a:spAutoFit/>
            </a:bodyPr>
            <a:lstStyle/>
            <a:p>
              <a:pPr algn="r">
                <a:defRPr/>
              </a:pPr>
              <a:r>
                <a:rPr lang="zh-CN" altLang="en-US" sz="1200" b="1" spc="75" dirty="0">
                  <a:solidFill>
                    <a:schemeClr val="tx1">
                      <a:lumMod val="65000"/>
                      <a:lumOff val="35000"/>
                    </a:schemeClr>
                  </a:solidFill>
                  <a:latin typeface="+mn-ea"/>
                </a:rPr>
                <a:t>在此添加标题</a:t>
              </a:r>
            </a:p>
          </p:txBody>
        </p:sp>
      </p:grpSp>
      <p:grpSp>
        <p:nvGrpSpPr>
          <p:cNvPr id="93" name="组合 92"/>
          <p:cNvGrpSpPr/>
          <p:nvPr/>
        </p:nvGrpSpPr>
        <p:grpSpPr>
          <a:xfrm>
            <a:off x="4004726" y="3043447"/>
            <a:ext cx="226765" cy="182696"/>
            <a:chOff x="2702739" y="3017462"/>
            <a:chExt cx="535636" cy="431545"/>
          </a:xfrm>
          <a:solidFill>
            <a:schemeClr val="accent1"/>
          </a:solidFill>
        </p:grpSpPr>
        <p:sp>
          <p:nvSpPr>
            <p:cNvPr id="94" name="Freeform 45"/>
            <p:cNvSpPr>
              <a:spLocks/>
            </p:cNvSpPr>
            <p:nvPr/>
          </p:nvSpPr>
          <p:spPr bwMode="auto">
            <a:xfrm>
              <a:off x="2772133" y="3189864"/>
              <a:ext cx="176739" cy="35782"/>
            </a:xfrm>
            <a:custGeom>
              <a:avLst/>
              <a:gdLst>
                <a:gd name="T0" fmla="*/ 63 w 69"/>
                <a:gd name="T1" fmla="*/ 14 h 14"/>
                <a:gd name="T2" fmla="*/ 7 w 69"/>
                <a:gd name="T3" fmla="*/ 14 h 14"/>
                <a:gd name="T4" fmla="*/ 0 w 69"/>
                <a:gd name="T5" fmla="*/ 7 h 14"/>
                <a:gd name="T6" fmla="*/ 7 w 69"/>
                <a:gd name="T7" fmla="*/ 0 h 14"/>
                <a:gd name="T8" fmla="*/ 63 w 69"/>
                <a:gd name="T9" fmla="*/ 0 h 14"/>
                <a:gd name="T10" fmla="*/ 69 w 69"/>
                <a:gd name="T11" fmla="*/ 7 h 14"/>
                <a:gd name="T12" fmla="*/ 63 w 6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9" h="14">
                  <a:moveTo>
                    <a:pt x="63" y="14"/>
                  </a:moveTo>
                  <a:cubicBezTo>
                    <a:pt x="7" y="14"/>
                    <a:pt x="7" y="14"/>
                    <a:pt x="7" y="14"/>
                  </a:cubicBezTo>
                  <a:cubicBezTo>
                    <a:pt x="3" y="14"/>
                    <a:pt x="0" y="11"/>
                    <a:pt x="0" y="7"/>
                  </a:cubicBezTo>
                  <a:cubicBezTo>
                    <a:pt x="0" y="3"/>
                    <a:pt x="3" y="0"/>
                    <a:pt x="7" y="0"/>
                  </a:cubicBezTo>
                  <a:cubicBezTo>
                    <a:pt x="63" y="0"/>
                    <a:pt x="63" y="0"/>
                    <a:pt x="63" y="0"/>
                  </a:cubicBezTo>
                  <a:cubicBezTo>
                    <a:pt x="66" y="0"/>
                    <a:pt x="69" y="3"/>
                    <a:pt x="69" y="7"/>
                  </a:cubicBezTo>
                  <a:cubicBezTo>
                    <a:pt x="69" y="11"/>
                    <a:pt x="66" y="14"/>
                    <a:pt x="6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46"/>
            <p:cNvSpPr>
              <a:spLocks/>
            </p:cNvSpPr>
            <p:nvPr/>
          </p:nvSpPr>
          <p:spPr bwMode="auto">
            <a:xfrm>
              <a:off x="2792734" y="3194201"/>
              <a:ext cx="35782" cy="72647"/>
            </a:xfrm>
            <a:custGeom>
              <a:avLst/>
              <a:gdLst>
                <a:gd name="T0" fmla="*/ 7 w 14"/>
                <a:gd name="T1" fmla="*/ 28 h 28"/>
                <a:gd name="T2" fmla="*/ 0 w 14"/>
                <a:gd name="T3" fmla="*/ 21 h 28"/>
                <a:gd name="T4" fmla="*/ 0 w 14"/>
                <a:gd name="T5" fmla="*/ 7 h 28"/>
                <a:gd name="T6" fmla="*/ 7 w 14"/>
                <a:gd name="T7" fmla="*/ 0 h 28"/>
                <a:gd name="T8" fmla="*/ 14 w 14"/>
                <a:gd name="T9" fmla="*/ 7 h 28"/>
                <a:gd name="T10" fmla="*/ 14 w 14"/>
                <a:gd name="T11" fmla="*/ 21 h 28"/>
                <a:gd name="T12" fmla="*/ 7 w 14"/>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4" h="28">
                  <a:moveTo>
                    <a:pt x="7" y="28"/>
                  </a:moveTo>
                  <a:cubicBezTo>
                    <a:pt x="3" y="28"/>
                    <a:pt x="0" y="25"/>
                    <a:pt x="0" y="21"/>
                  </a:cubicBezTo>
                  <a:cubicBezTo>
                    <a:pt x="0" y="7"/>
                    <a:pt x="0" y="7"/>
                    <a:pt x="0" y="7"/>
                  </a:cubicBezTo>
                  <a:cubicBezTo>
                    <a:pt x="0" y="3"/>
                    <a:pt x="3" y="0"/>
                    <a:pt x="7" y="0"/>
                  </a:cubicBezTo>
                  <a:cubicBezTo>
                    <a:pt x="11" y="0"/>
                    <a:pt x="14" y="3"/>
                    <a:pt x="14" y="7"/>
                  </a:cubicBezTo>
                  <a:cubicBezTo>
                    <a:pt x="14" y="21"/>
                    <a:pt x="14" y="21"/>
                    <a:pt x="14" y="21"/>
                  </a:cubicBezTo>
                  <a:cubicBezTo>
                    <a:pt x="14" y="25"/>
                    <a:pt x="11"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47"/>
            <p:cNvSpPr>
              <a:spLocks/>
            </p:cNvSpPr>
            <p:nvPr/>
          </p:nvSpPr>
          <p:spPr bwMode="auto">
            <a:xfrm>
              <a:off x="2836106" y="3194201"/>
              <a:ext cx="33613" cy="72647"/>
            </a:xfrm>
            <a:custGeom>
              <a:avLst/>
              <a:gdLst>
                <a:gd name="T0" fmla="*/ 7 w 13"/>
                <a:gd name="T1" fmla="*/ 28 h 28"/>
                <a:gd name="T2" fmla="*/ 0 w 13"/>
                <a:gd name="T3" fmla="*/ 21 h 28"/>
                <a:gd name="T4" fmla="*/ 0 w 13"/>
                <a:gd name="T5" fmla="*/ 7 h 28"/>
                <a:gd name="T6" fmla="*/ 7 w 13"/>
                <a:gd name="T7" fmla="*/ 0 h 28"/>
                <a:gd name="T8" fmla="*/ 13 w 13"/>
                <a:gd name="T9" fmla="*/ 7 h 28"/>
                <a:gd name="T10" fmla="*/ 13 w 13"/>
                <a:gd name="T11" fmla="*/ 21 h 28"/>
                <a:gd name="T12" fmla="*/ 7 w 1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3" h="28">
                  <a:moveTo>
                    <a:pt x="7" y="28"/>
                  </a:moveTo>
                  <a:cubicBezTo>
                    <a:pt x="3" y="28"/>
                    <a:pt x="0" y="25"/>
                    <a:pt x="0" y="21"/>
                  </a:cubicBezTo>
                  <a:cubicBezTo>
                    <a:pt x="0" y="7"/>
                    <a:pt x="0" y="7"/>
                    <a:pt x="0" y="7"/>
                  </a:cubicBezTo>
                  <a:cubicBezTo>
                    <a:pt x="0" y="3"/>
                    <a:pt x="3" y="0"/>
                    <a:pt x="7" y="0"/>
                  </a:cubicBezTo>
                  <a:cubicBezTo>
                    <a:pt x="10" y="0"/>
                    <a:pt x="13" y="3"/>
                    <a:pt x="13" y="7"/>
                  </a:cubicBezTo>
                  <a:cubicBezTo>
                    <a:pt x="13" y="21"/>
                    <a:pt x="13" y="21"/>
                    <a:pt x="13" y="21"/>
                  </a:cubicBezTo>
                  <a:cubicBezTo>
                    <a:pt x="13" y="25"/>
                    <a:pt x="10" y="28"/>
                    <a:pt x="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48"/>
            <p:cNvSpPr>
              <a:spLocks noEditPoints="1"/>
            </p:cNvSpPr>
            <p:nvPr/>
          </p:nvSpPr>
          <p:spPr bwMode="auto">
            <a:xfrm>
              <a:off x="2920680" y="3133481"/>
              <a:ext cx="101923" cy="148547"/>
            </a:xfrm>
            <a:custGeom>
              <a:avLst/>
              <a:gdLst>
                <a:gd name="T0" fmla="*/ 20 w 40"/>
                <a:gd name="T1" fmla="*/ 58 h 58"/>
                <a:gd name="T2" fmla="*/ 0 w 40"/>
                <a:gd name="T3" fmla="*/ 38 h 58"/>
                <a:gd name="T4" fmla="*/ 0 w 40"/>
                <a:gd name="T5" fmla="*/ 20 h 58"/>
                <a:gd name="T6" fmla="*/ 20 w 40"/>
                <a:gd name="T7" fmla="*/ 0 h 58"/>
                <a:gd name="T8" fmla="*/ 40 w 40"/>
                <a:gd name="T9" fmla="*/ 20 h 58"/>
                <a:gd name="T10" fmla="*/ 40 w 40"/>
                <a:gd name="T11" fmla="*/ 38 h 58"/>
                <a:gd name="T12" fmla="*/ 20 w 40"/>
                <a:gd name="T13" fmla="*/ 58 h 58"/>
                <a:gd name="T14" fmla="*/ 20 w 40"/>
                <a:gd name="T15" fmla="*/ 13 h 58"/>
                <a:gd name="T16" fmla="*/ 14 w 40"/>
                <a:gd name="T17" fmla="*/ 20 h 58"/>
                <a:gd name="T18" fmla="*/ 14 w 40"/>
                <a:gd name="T19" fmla="*/ 38 h 58"/>
                <a:gd name="T20" fmla="*/ 20 w 40"/>
                <a:gd name="T21" fmla="*/ 45 h 58"/>
                <a:gd name="T22" fmla="*/ 27 w 40"/>
                <a:gd name="T23" fmla="*/ 38 h 58"/>
                <a:gd name="T24" fmla="*/ 27 w 40"/>
                <a:gd name="T25" fmla="*/ 20 h 58"/>
                <a:gd name="T26" fmla="*/ 20 w 40"/>
                <a:gd name="T2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58">
                  <a:moveTo>
                    <a:pt x="20" y="58"/>
                  </a:moveTo>
                  <a:cubicBezTo>
                    <a:pt x="9" y="58"/>
                    <a:pt x="0" y="49"/>
                    <a:pt x="0" y="38"/>
                  </a:cubicBezTo>
                  <a:cubicBezTo>
                    <a:pt x="0" y="20"/>
                    <a:pt x="0" y="20"/>
                    <a:pt x="0" y="20"/>
                  </a:cubicBezTo>
                  <a:cubicBezTo>
                    <a:pt x="0" y="9"/>
                    <a:pt x="9" y="0"/>
                    <a:pt x="20" y="0"/>
                  </a:cubicBezTo>
                  <a:cubicBezTo>
                    <a:pt x="31" y="0"/>
                    <a:pt x="40" y="9"/>
                    <a:pt x="40" y="20"/>
                  </a:cubicBezTo>
                  <a:cubicBezTo>
                    <a:pt x="40" y="38"/>
                    <a:pt x="40" y="38"/>
                    <a:pt x="40" y="38"/>
                  </a:cubicBezTo>
                  <a:cubicBezTo>
                    <a:pt x="40" y="49"/>
                    <a:pt x="31" y="58"/>
                    <a:pt x="20" y="58"/>
                  </a:cubicBezTo>
                  <a:close/>
                  <a:moveTo>
                    <a:pt x="20" y="13"/>
                  </a:moveTo>
                  <a:cubicBezTo>
                    <a:pt x="17" y="13"/>
                    <a:pt x="14" y="16"/>
                    <a:pt x="14" y="20"/>
                  </a:cubicBezTo>
                  <a:cubicBezTo>
                    <a:pt x="14" y="38"/>
                    <a:pt x="14" y="38"/>
                    <a:pt x="14" y="38"/>
                  </a:cubicBezTo>
                  <a:cubicBezTo>
                    <a:pt x="14" y="42"/>
                    <a:pt x="17" y="45"/>
                    <a:pt x="20" y="45"/>
                  </a:cubicBezTo>
                  <a:cubicBezTo>
                    <a:pt x="24" y="45"/>
                    <a:pt x="27" y="42"/>
                    <a:pt x="27" y="38"/>
                  </a:cubicBezTo>
                  <a:cubicBezTo>
                    <a:pt x="27" y="20"/>
                    <a:pt x="27" y="20"/>
                    <a:pt x="27" y="20"/>
                  </a:cubicBezTo>
                  <a:cubicBezTo>
                    <a:pt x="27" y="16"/>
                    <a:pt x="24" y="13"/>
                    <a:pt x="2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49"/>
            <p:cNvSpPr>
              <a:spLocks noEditPoints="1"/>
            </p:cNvSpPr>
            <p:nvPr/>
          </p:nvSpPr>
          <p:spPr bwMode="auto">
            <a:xfrm>
              <a:off x="2702739" y="3017462"/>
              <a:ext cx="535636" cy="431545"/>
            </a:xfrm>
            <a:custGeom>
              <a:avLst/>
              <a:gdLst>
                <a:gd name="T0" fmla="*/ 200 w 209"/>
                <a:gd name="T1" fmla="*/ 140 h 168"/>
                <a:gd name="T2" fmla="*/ 159 w 209"/>
                <a:gd name="T3" fmla="*/ 114 h 168"/>
                <a:gd name="T4" fmla="*/ 148 w 209"/>
                <a:gd name="T5" fmla="*/ 112 h 168"/>
                <a:gd name="T6" fmla="*/ 144 w 209"/>
                <a:gd name="T7" fmla="*/ 113 h 168"/>
                <a:gd name="T8" fmla="*/ 137 w 209"/>
                <a:gd name="T9" fmla="*/ 109 h 168"/>
                <a:gd name="T10" fmla="*/ 144 w 209"/>
                <a:gd name="T11" fmla="*/ 60 h 168"/>
                <a:gd name="T12" fmla="*/ 60 w 209"/>
                <a:gd name="T13" fmla="*/ 9 h 168"/>
                <a:gd name="T14" fmla="*/ 9 w 209"/>
                <a:gd name="T15" fmla="*/ 92 h 168"/>
                <a:gd name="T16" fmla="*/ 93 w 209"/>
                <a:gd name="T17" fmla="*/ 143 h 168"/>
                <a:gd name="T18" fmla="*/ 129 w 209"/>
                <a:gd name="T19" fmla="*/ 121 h 168"/>
                <a:gd name="T20" fmla="*/ 136 w 209"/>
                <a:gd name="T21" fmla="*/ 125 h 168"/>
                <a:gd name="T22" fmla="*/ 143 w 209"/>
                <a:gd name="T23" fmla="*/ 139 h 168"/>
                <a:gd name="T24" fmla="*/ 183 w 209"/>
                <a:gd name="T25" fmla="*/ 165 h 168"/>
                <a:gd name="T26" fmla="*/ 195 w 209"/>
                <a:gd name="T27" fmla="*/ 167 h 168"/>
                <a:gd name="T28" fmla="*/ 204 w 209"/>
                <a:gd name="T29" fmla="*/ 161 h 168"/>
                <a:gd name="T30" fmla="*/ 200 w 209"/>
                <a:gd name="T31" fmla="*/ 140 h 168"/>
                <a:gd name="T32" fmla="*/ 90 w 209"/>
                <a:gd name="T33" fmla="*/ 131 h 168"/>
                <a:gd name="T34" fmla="*/ 22 w 209"/>
                <a:gd name="T35" fmla="*/ 89 h 168"/>
                <a:gd name="T36" fmla="*/ 63 w 209"/>
                <a:gd name="T37" fmla="*/ 21 h 168"/>
                <a:gd name="T38" fmla="*/ 131 w 209"/>
                <a:gd name="T39" fmla="*/ 63 h 168"/>
                <a:gd name="T40" fmla="*/ 90 w 209"/>
                <a:gd name="T41" fmla="*/ 13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8">
                  <a:moveTo>
                    <a:pt x="200" y="140"/>
                  </a:moveTo>
                  <a:cubicBezTo>
                    <a:pt x="159" y="114"/>
                    <a:pt x="159" y="114"/>
                    <a:pt x="159" y="114"/>
                  </a:cubicBezTo>
                  <a:cubicBezTo>
                    <a:pt x="156" y="111"/>
                    <a:pt x="152" y="111"/>
                    <a:pt x="148" y="112"/>
                  </a:cubicBezTo>
                  <a:cubicBezTo>
                    <a:pt x="146" y="112"/>
                    <a:pt x="145" y="113"/>
                    <a:pt x="144" y="113"/>
                  </a:cubicBezTo>
                  <a:cubicBezTo>
                    <a:pt x="137" y="109"/>
                    <a:pt x="137" y="109"/>
                    <a:pt x="137" y="109"/>
                  </a:cubicBezTo>
                  <a:cubicBezTo>
                    <a:pt x="145" y="94"/>
                    <a:pt x="148" y="77"/>
                    <a:pt x="144" y="60"/>
                  </a:cubicBezTo>
                  <a:cubicBezTo>
                    <a:pt x="135" y="22"/>
                    <a:pt x="97" y="0"/>
                    <a:pt x="60" y="9"/>
                  </a:cubicBezTo>
                  <a:cubicBezTo>
                    <a:pt x="23" y="18"/>
                    <a:pt x="0" y="55"/>
                    <a:pt x="9" y="92"/>
                  </a:cubicBezTo>
                  <a:cubicBezTo>
                    <a:pt x="18" y="129"/>
                    <a:pt x="56" y="152"/>
                    <a:pt x="93" y="143"/>
                  </a:cubicBezTo>
                  <a:cubicBezTo>
                    <a:pt x="108" y="140"/>
                    <a:pt x="120" y="132"/>
                    <a:pt x="129" y="121"/>
                  </a:cubicBezTo>
                  <a:cubicBezTo>
                    <a:pt x="136" y="125"/>
                    <a:pt x="136" y="125"/>
                    <a:pt x="136" y="125"/>
                  </a:cubicBezTo>
                  <a:cubicBezTo>
                    <a:pt x="136" y="131"/>
                    <a:pt x="138" y="136"/>
                    <a:pt x="143" y="139"/>
                  </a:cubicBezTo>
                  <a:cubicBezTo>
                    <a:pt x="183" y="165"/>
                    <a:pt x="183" y="165"/>
                    <a:pt x="183" y="165"/>
                  </a:cubicBezTo>
                  <a:cubicBezTo>
                    <a:pt x="187" y="168"/>
                    <a:pt x="191" y="168"/>
                    <a:pt x="195" y="167"/>
                  </a:cubicBezTo>
                  <a:cubicBezTo>
                    <a:pt x="199" y="166"/>
                    <a:pt x="202" y="164"/>
                    <a:pt x="204" y="161"/>
                  </a:cubicBezTo>
                  <a:cubicBezTo>
                    <a:pt x="209" y="154"/>
                    <a:pt x="207" y="144"/>
                    <a:pt x="200" y="140"/>
                  </a:cubicBezTo>
                  <a:close/>
                  <a:moveTo>
                    <a:pt x="90" y="131"/>
                  </a:moveTo>
                  <a:cubicBezTo>
                    <a:pt x="60" y="138"/>
                    <a:pt x="29" y="120"/>
                    <a:pt x="22" y="89"/>
                  </a:cubicBezTo>
                  <a:cubicBezTo>
                    <a:pt x="14" y="59"/>
                    <a:pt x="33" y="28"/>
                    <a:pt x="63" y="21"/>
                  </a:cubicBezTo>
                  <a:cubicBezTo>
                    <a:pt x="94" y="14"/>
                    <a:pt x="124" y="32"/>
                    <a:pt x="131" y="63"/>
                  </a:cubicBezTo>
                  <a:cubicBezTo>
                    <a:pt x="139" y="93"/>
                    <a:pt x="120" y="123"/>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99" name="组合 98"/>
          <p:cNvGrpSpPr/>
          <p:nvPr/>
        </p:nvGrpSpPr>
        <p:grpSpPr>
          <a:xfrm>
            <a:off x="4934244" y="3057551"/>
            <a:ext cx="229061" cy="164794"/>
            <a:chOff x="3820635" y="3071676"/>
            <a:chExt cx="541058" cy="389258"/>
          </a:xfrm>
          <a:solidFill>
            <a:schemeClr val="accent2"/>
          </a:solidFill>
        </p:grpSpPr>
        <p:sp>
          <p:nvSpPr>
            <p:cNvPr id="100" name="Freeform 226"/>
            <p:cNvSpPr>
              <a:spLocks noEditPoints="1"/>
            </p:cNvSpPr>
            <p:nvPr/>
          </p:nvSpPr>
          <p:spPr bwMode="auto">
            <a:xfrm>
              <a:off x="3820635" y="3071676"/>
              <a:ext cx="438051" cy="389258"/>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227"/>
            <p:cNvSpPr>
              <a:spLocks/>
            </p:cNvSpPr>
            <p:nvPr/>
          </p:nvSpPr>
          <p:spPr bwMode="auto">
            <a:xfrm>
              <a:off x="4117729" y="3336242"/>
              <a:ext cx="41203" cy="40119"/>
            </a:xfrm>
            <a:custGeom>
              <a:avLst/>
              <a:gdLst>
                <a:gd name="T0" fmla="*/ 12 w 38"/>
                <a:gd name="T1" fmla="*/ 0 h 37"/>
                <a:gd name="T2" fmla="*/ 12 w 38"/>
                <a:gd name="T3" fmla="*/ 2 h 37"/>
                <a:gd name="T4" fmla="*/ 0 w 38"/>
                <a:gd name="T5" fmla="*/ 37 h 37"/>
                <a:gd name="T6" fmla="*/ 36 w 38"/>
                <a:gd name="T7" fmla="*/ 28 h 37"/>
                <a:gd name="T8" fmla="*/ 38 w 38"/>
                <a:gd name="T9" fmla="*/ 26 h 37"/>
                <a:gd name="T10" fmla="*/ 12 w 38"/>
                <a:gd name="T11" fmla="*/ 0 h 37"/>
              </a:gdLst>
              <a:ahLst/>
              <a:cxnLst>
                <a:cxn ang="0">
                  <a:pos x="T0" y="T1"/>
                </a:cxn>
                <a:cxn ang="0">
                  <a:pos x="T2" y="T3"/>
                </a:cxn>
                <a:cxn ang="0">
                  <a:pos x="T4" y="T5"/>
                </a:cxn>
                <a:cxn ang="0">
                  <a:pos x="T6" y="T7"/>
                </a:cxn>
                <a:cxn ang="0">
                  <a:pos x="T8" y="T9"/>
                </a:cxn>
                <a:cxn ang="0">
                  <a:pos x="T10" y="T11"/>
                </a:cxn>
              </a:cxnLst>
              <a:rect l="0" t="0" r="r" b="b"/>
              <a:pathLst>
                <a:path w="38" h="37">
                  <a:moveTo>
                    <a:pt x="12" y="0"/>
                  </a:moveTo>
                  <a:lnTo>
                    <a:pt x="12" y="2"/>
                  </a:lnTo>
                  <a:lnTo>
                    <a:pt x="0" y="37"/>
                  </a:lnTo>
                  <a:lnTo>
                    <a:pt x="36" y="28"/>
                  </a:lnTo>
                  <a:lnTo>
                    <a:pt x="38" y="2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228"/>
            <p:cNvSpPr>
              <a:spLocks/>
            </p:cNvSpPr>
            <p:nvPr/>
          </p:nvSpPr>
          <p:spPr bwMode="auto">
            <a:xfrm>
              <a:off x="4281456" y="3135649"/>
              <a:ext cx="80237" cy="76984"/>
            </a:xfrm>
            <a:custGeom>
              <a:avLst/>
              <a:gdLst>
                <a:gd name="T0" fmla="*/ 23 w 31"/>
                <a:gd name="T1" fmla="*/ 30 h 30"/>
                <a:gd name="T2" fmla="*/ 29 w 31"/>
                <a:gd name="T3" fmla="*/ 24 h 30"/>
                <a:gd name="T4" fmla="*/ 29 w 31"/>
                <a:gd name="T5" fmla="*/ 17 h 30"/>
                <a:gd name="T6" fmla="*/ 13 w 31"/>
                <a:gd name="T7" fmla="*/ 2 h 30"/>
                <a:gd name="T8" fmla="*/ 6 w 31"/>
                <a:gd name="T9" fmla="*/ 2 h 30"/>
                <a:gd name="T10" fmla="*/ 0 w 31"/>
                <a:gd name="T11" fmla="*/ 8 h 30"/>
                <a:gd name="T12" fmla="*/ 23 w 3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3" y="30"/>
                  </a:moveTo>
                  <a:cubicBezTo>
                    <a:pt x="29" y="24"/>
                    <a:pt x="29" y="24"/>
                    <a:pt x="29" y="24"/>
                  </a:cubicBezTo>
                  <a:cubicBezTo>
                    <a:pt x="31" y="22"/>
                    <a:pt x="31" y="19"/>
                    <a:pt x="29" y="17"/>
                  </a:cubicBezTo>
                  <a:cubicBezTo>
                    <a:pt x="13" y="2"/>
                    <a:pt x="13" y="2"/>
                    <a:pt x="13" y="2"/>
                  </a:cubicBezTo>
                  <a:cubicBezTo>
                    <a:pt x="11" y="0"/>
                    <a:pt x="8" y="0"/>
                    <a:pt x="6" y="2"/>
                  </a:cubicBezTo>
                  <a:cubicBezTo>
                    <a:pt x="0" y="8"/>
                    <a:pt x="0" y="8"/>
                    <a:pt x="0" y="8"/>
                  </a:cubicBezTo>
                  <a:lnTo>
                    <a:pt x="23"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229"/>
            <p:cNvSpPr>
              <a:spLocks/>
            </p:cNvSpPr>
            <p:nvPr/>
          </p:nvSpPr>
          <p:spPr bwMode="auto">
            <a:xfrm>
              <a:off x="4151342" y="3161672"/>
              <a:ext cx="182160" cy="184328"/>
            </a:xfrm>
            <a:custGeom>
              <a:avLst/>
              <a:gdLst>
                <a:gd name="T0" fmla="*/ 49 w 71"/>
                <a:gd name="T1" fmla="*/ 0 h 72"/>
                <a:gd name="T2" fmla="*/ 48 w 71"/>
                <a:gd name="T3" fmla="*/ 1 h 72"/>
                <a:gd name="T4" fmla="*/ 2 w 71"/>
                <a:gd name="T5" fmla="*/ 47 h 72"/>
                <a:gd name="T6" fmla="*/ 2 w 71"/>
                <a:gd name="T7" fmla="*/ 55 h 72"/>
                <a:gd name="T8" fmla="*/ 2 w 71"/>
                <a:gd name="T9" fmla="*/ 55 h 72"/>
                <a:gd name="T10" fmla="*/ 8 w 71"/>
                <a:gd name="T11" fmla="*/ 57 h 72"/>
                <a:gd name="T12" fmla="*/ 9 w 71"/>
                <a:gd name="T13" fmla="*/ 62 h 72"/>
                <a:gd name="T14" fmla="*/ 9 w 71"/>
                <a:gd name="T15" fmla="*/ 62 h 72"/>
                <a:gd name="T16" fmla="*/ 15 w 71"/>
                <a:gd name="T17" fmla="*/ 64 h 72"/>
                <a:gd name="T18" fmla="*/ 16 w 71"/>
                <a:gd name="T19" fmla="*/ 69 h 72"/>
                <a:gd name="T20" fmla="*/ 17 w 71"/>
                <a:gd name="T21" fmla="*/ 70 h 72"/>
                <a:gd name="T22" fmla="*/ 24 w 71"/>
                <a:gd name="T23" fmla="*/ 70 h 72"/>
                <a:gd name="T24" fmla="*/ 71 w 71"/>
                <a:gd name="T25" fmla="*/ 23 h 72"/>
                <a:gd name="T26" fmla="*/ 71 w 71"/>
                <a:gd name="T27" fmla="*/ 23 h 72"/>
                <a:gd name="T28" fmla="*/ 49 w 71"/>
                <a:gd name="T2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2">
                  <a:moveTo>
                    <a:pt x="49" y="0"/>
                  </a:moveTo>
                  <a:cubicBezTo>
                    <a:pt x="49" y="0"/>
                    <a:pt x="48" y="0"/>
                    <a:pt x="48" y="1"/>
                  </a:cubicBezTo>
                  <a:cubicBezTo>
                    <a:pt x="2" y="47"/>
                    <a:pt x="2" y="47"/>
                    <a:pt x="2" y="47"/>
                  </a:cubicBezTo>
                  <a:cubicBezTo>
                    <a:pt x="0" y="49"/>
                    <a:pt x="0" y="53"/>
                    <a:pt x="2" y="55"/>
                  </a:cubicBezTo>
                  <a:cubicBezTo>
                    <a:pt x="2" y="55"/>
                    <a:pt x="2" y="55"/>
                    <a:pt x="2" y="55"/>
                  </a:cubicBezTo>
                  <a:cubicBezTo>
                    <a:pt x="4" y="57"/>
                    <a:pt x="6" y="57"/>
                    <a:pt x="8" y="57"/>
                  </a:cubicBezTo>
                  <a:cubicBezTo>
                    <a:pt x="7" y="58"/>
                    <a:pt x="7" y="60"/>
                    <a:pt x="9" y="62"/>
                  </a:cubicBezTo>
                  <a:cubicBezTo>
                    <a:pt x="9" y="62"/>
                    <a:pt x="9" y="62"/>
                    <a:pt x="9" y="62"/>
                  </a:cubicBezTo>
                  <a:cubicBezTo>
                    <a:pt x="11" y="64"/>
                    <a:pt x="13" y="64"/>
                    <a:pt x="15" y="64"/>
                  </a:cubicBezTo>
                  <a:cubicBezTo>
                    <a:pt x="14" y="66"/>
                    <a:pt x="15" y="68"/>
                    <a:pt x="16" y="69"/>
                  </a:cubicBezTo>
                  <a:cubicBezTo>
                    <a:pt x="17" y="70"/>
                    <a:pt x="17" y="70"/>
                    <a:pt x="17" y="70"/>
                  </a:cubicBezTo>
                  <a:cubicBezTo>
                    <a:pt x="19" y="72"/>
                    <a:pt x="22" y="72"/>
                    <a:pt x="24" y="70"/>
                  </a:cubicBezTo>
                  <a:cubicBezTo>
                    <a:pt x="71" y="23"/>
                    <a:pt x="71" y="23"/>
                    <a:pt x="71" y="23"/>
                  </a:cubicBezTo>
                  <a:cubicBezTo>
                    <a:pt x="71" y="23"/>
                    <a:pt x="71" y="23"/>
                    <a:pt x="71" y="23"/>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Rectangle 230"/>
            <p:cNvSpPr>
              <a:spLocks noChangeArrowheads="1"/>
            </p:cNvSpPr>
            <p:nvPr/>
          </p:nvSpPr>
          <p:spPr bwMode="auto">
            <a:xfrm>
              <a:off x="3879187" y="3222392"/>
              <a:ext cx="140957" cy="1626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5" name="Rectangle 231"/>
            <p:cNvSpPr>
              <a:spLocks noChangeArrowheads="1"/>
            </p:cNvSpPr>
            <p:nvPr/>
          </p:nvSpPr>
          <p:spPr bwMode="auto">
            <a:xfrm>
              <a:off x="3879187" y="3269016"/>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6" name="Rectangle 232"/>
            <p:cNvSpPr>
              <a:spLocks noChangeArrowheads="1"/>
            </p:cNvSpPr>
            <p:nvPr/>
          </p:nvSpPr>
          <p:spPr bwMode="auto">
            <a:xfrm>
              <a:off x="3879187" y="331564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Rectangle 233"/>
            <p:cNvSpPr>
              <a:spLocks noChangeArrowheads="1"/>
            </p:cNvSpPr>
            <p:nvPr/>
          </p:nvSpPr>
          <p:spPr bwMode="auto">
            <a:xfrm>
              <a:off x="3879187" y="3361180"/>
              <a:ext cx="225531"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8" name="组合 107"/>
          <p:cNvGrpSpPr/>
          <p:nvPr/>
        </p:nvGrpSpPr>
        <p:grpSpPr>
          <a:xfrm>
            <a:off x="4006096" y="3951828"/>
            <a:ext cx="207026" cy="195550"/>
            <a:chOff x="4882149" y="3025052"/>
            <a:chExt cx="489013" cy="461905"/>
          </a:xfrm>
          <a:solidFill>
            <a:schemeClr val="accent3"/>
          </a:solidFill>
        </p:grpSpPr>
        <p:sp>
          <p:nvSpPr>
            <p:cNvPr id="109"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16" name="组合 115"/>
          <p:cNvGrpSpPr/>
          <p:nvPr/>
        </p:nvGrpSpPr>
        <p:grpSpPr>
          <a:xfrm>
            <a:off x="4913587" y="3934881"/>
            <a:ext cx="226765" cy="226765"/>
            <a:chOff x="5958843" y="2994692"/>
            <a:chExt cx="535637" cy="535637"/>
          </a:xfrm>
          <a:solidFill>
            <a:schemeClr val="accent4"/>
          </a:solidFill>
        </p:grpSpPr>
        <p:sp>
          <p:nvSpPr>
            <p:cNvPr id="117" name="Freeform 257"/>
            <p:cNvSpPr>
              <a:spLocks noEditPoints="1"/>
            </p:cNvSpPr>
            <p:nvPr/>
          </p:nvSpPr>
          <p:spPr bwMode="auto">
            <a:xfrm>
              <a:off x="6077030" y="3109626"/>
              <a:ext cx="302516" cy="305768"/>
            </a:xfrm>
            <a:custGeom>
              <a:avLst/>
              <a:gdLst>
                <a:gd name="T0" fmla="*/ 101 w 118"/>
                <a:gd name="T1" fmla="*/ 91 h 119"/>
                <a:gd name="T2" fmla="*/ 107 w 118"/>
                <a:gd name="T3" fmla="*/ 77 h 119"/>
                <a:gd name="T4" fmla="*/ 23 w 118"/>
                <a:gd name="T5" fmla="*/ 25 h 119"/>
                <a:gd name="T6" fmla="*/ 30 w 118"/>
                <a:gd name="T7" fmla="*/ 25 h 119"/>
                <a:gd name="T8" fmla="*/ 27 w 118"/>
                <a:gd name="T9" fmla="*/ 24 h 119"/>
                <a:gd name="T10" fmla="*/ 21 w 118"/>
                <a:gd name="T11" fmla="*/ 35 h 119"/>
                <a:gd name="T12" fmla="*/ 28 w 118"/>
                <a:gd name="T13" fmla="*/ 33 h 119"/>
                <a:gd name="T14" fmla="*/ 33 w 118"/>
                <a:gd name="T15" fmla="*/ 41 h 119"/>
                <a:gd name="T16" fmla="*/ 25 w 118"/>
                <a:gd name="T17" fmla="*/ 46 h 119"/>
                <a:gd name="T18" fmla="*/ 15 w 118"/>
                <a:gd name="T19" fmla="*/ 54 h 119"/>
                <a:gd name="T20" fmla="*/ 25 w 118"/>
                <a:gd name="T21" fmla="*/ 63 h 119"/>
                <a:gd name="T22" fmla="*/ 40 w 118"/>
                <a:gd name="T23" fmla="*/ 72 h 119"/>
                <a:gd name="T24" fmla="*/ 34 w 118"/>
                <a:gd name="T25" fmla="*/ 89 h 119"/>
                <a:gd name="T26" fmla="*/ 28 w 118"/>
                <a:gd name="T27" fmla="*/ 102 h 119"/>
                <a:gd name="T28" fmla="*/ 25 w 118"/>
                <a:gd name="T29" fmla="*/ 92 h 119"/>
                <a:gd name="T30" fmla="*/ 21 w 118"/>
                <a:gd name="T31" fmla="*/ 70 h 119"/>
                <a:gd name="T32" fmla="*/ 11 w 118"/>
                <a:gd name="T33" fmla="*/ 57 h 119"/>
                <a:gd name="T34" fmla="*/ 34 w 118"/>
                <a:gd name="T35" fmla="*/ 12 h 119"/>
                <a:gd name="T36" fmla="*/ 23 w 118"/>
                <a:gd name="T37" fmla="*/ 20 h 119"/>
                <a:gd name="T38" fmla="*/ 105 w 118"/>
                <a:gd name="T39" fmla="*/ 50 h 119"/>
                <a:gd name="T40" fmla="*/ 98 w 118"/>
                <a:gd name="T41" fmla="*/ 59 h 119"/>
                <a:gd name="T42" fmla="*/ 94 w 118"/>
                <a:gd name="T43" fmla="*/ 64 h 119"/>
                <a:gd name="T44" fmla="*/ 86 w 118"/>
                <a:gd name="T45" fmla="*/ 65 h 119"/>
                <a:gd name="T46" fmla="*/ 76 w 118"/>
                <a:gd name="T47" fmla="*/ 55 h 119"/>
                <a:gd name="T48" fmla="*/ 70 w 118"/>
                <a:gd name="T49" fmla="*/ 60 h 119"/>
                <a:gd name="T50" fmla="*/ 70 w 118"/>
                <a:gd name="T51" fmla="*/ 70 h 119"/>
                <a:gd name="T52" fmla="*/ 57 w 118"/>
                <a:gd name="T53" fmla="*/ 77 h 119"/>
                <a:gd name="T54" fmla="*/ 45 w 118"/>
                <a:gd name="T55" fmla="*/ 58 h 119"/>
                <a:gd name="T56" fmla="*/ 61 w 118"/>
                <a:gd name="T57" fmla="*/ 51 h 119"/>
                <a:gd name="T58" fmla="*/ 63 w 118"/>
                <a:gd name="T59" fmla="*/ 49 h 119"/>
                <a:gd name="T60" fmla="*/ 59 w 118"/>
                <a:gd name="T61" fmla="*/ 48 h 119"/>
                <a:gd name="T62" fmla="*/ 48 w 118"/>
                <a:gd name="T63" fmla="*/ 48 h 119"/>
                <a:gd name="T64" fmla="*/ 50 w 118"/>
                <a:gd name="T65" fmla="*/ 39 h 119"/>
                <a:gd name="T66" fmla="*/ 54 w 118"/>
                <a:gd name="T67" fmla="*/ 38 h 119"/>
                <a:gd name="T68" fmla="*/ 59 w 118"/>
                <a:gd name="T69" fmla="*/ 24 h 119"/>
                <a:gd name="T70" fmla="*/ 75 w 118"/>
                <a:gd name="T71" fmla="*/ 25 h 119"/>
                <a:gd name="T72" fmla="*/ 83 w 118"/>
                <a:gd name="T73" fmla="*/ 20 h 119"/>
                <a:gd name="T74" fmla="*/ 95 w 118"/>
                <a:gd name="T75" fmla="*/ 21 h 119"/>
                <a:gd name="T76" fmla="*/ 105 w 118"/>
                <a:gd name="T77" fmla="*/ 63 h 119"/>
                <a:gd name="T78" fmla="*/ 105 w 118"/>
                <a:gd name="T79" fmla="*/ 70 h 119"/>
                <a:gd name="T80" fmla="*/ 102 w 118"/>
                <a:gd name="T81" fmla="*/ 68 h 119"/>
                <a:gd name="T82" fmla="*/ 105 w 118"/>
                <a:gd name="T83" fmla="*/ 59 h 119"/>
                <a:gd name="T84" fmla="*/ 107 w 118"/>
                <a:gd name="T85" fmla="*/ 50 h 119"/>
                <a:gd name="T86" fmla="*/ 109 w 118"/>
                <a:gd name="T87" fmla="*/ 39 h 119"/>
                <a:gd name="T88" fmla="*/ 86 w 118"/>
                <a:gd name="T89" fmla="*/ 66 h 119"/>
                <a:gd name="T90" fmla="*/ 73 w 118"/>
                <a:gd name="T91" fmla="*/ 76 h 119"/>
                <a:gd name="T92" fmla="*/ 35 w 118"/>
                <a:gd name="T93" fmla="*/ 26 h 119"/>
                <a:gd name="T94" fmla="*/ 31 w 118"/>
                <a:gd name="T95" fmla="*/ 17 h 119"/>
                <a:gd name="T96" fmla="*/ 46 w 118"/>
                <a:gd name="T97" fmla="*/ 11 h 119"/>
                <a:gd name="T98" fmla="*/ 50 w 118"/>
                <a:gd name="T99" fmla="*/ 18 h 119"/>
                <a:gd name="T100" fmla="*/ 42 w 118"/>
                <a:gd name="T101" fmla="*/ 27 h 119"/>
                <a:gd name="T102" fmla="*/ 57 w 118"/>
                <a:gd name="T103" fmla="*/ 16 h 119"/>
                <a:gd name="T104" fmla="*/ 59 w 118"/>
                <a:gd name="T105" fmla="*/ 14 h 119"/>
                <a:gd name="T106" fmla="*/ 47 w 118"/>
                <a:gd name="T107" fmla="*/ 27 h 119"/>
                <a:gd name="T108" fmla="*/ 75 w 118"/>
                <a:gd name="T109" fmla="*/ 19 h 119"/>
                <a:gd name="T110" fmla="*/ 87 w 118"/>
                <a:gd name="T111" fmla="*/ 15 h 119"/>
                <a:gd name="T112" fmla="*/ 27 w 118"/>
                <a:gd name="T113" fmla="*/ 59 h 119"/>
                <a:gd name="T114" fmla="*/ 24 w 118"/>
                <a:gd name="T115" fmla="*/ 59 h 119"/>
                <a:gd name="T116" fmla="*/ 23 w 118"/>
                <a:gd name="T117" fmla="*/ 55 h 119"/>
                <a:gd name="T118" fmla="*/ 111 w 118"/>
                <a:gd name="T119" fmla="*/ 7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119">
                  <a:moveTo>
                    <a:pt x="59" y="0"/>
                  </a:moveTo>
                  <a:cubicBezTo>
                    <a:pt x="26" y="0"/>
                    <a:pt x="0" y="27"/>
                    <a:pt x="0" y="60"/>
                  </a:cubicBezTo>
                  <a:cubicBezTo>
                    <a:pt x="0" y="92"/>
                    <a:pt x="26" y="119"/>
                    <a:pt x="59" y="119"/>
                  </a:cubicBezTo>
                  <a:cubicBezTo>
                    <a:pt x="91" y="119"/>
                    <a:pt x="118" y="92"/>
                    <a:pt x="118" y="60"/>
                  </a:cubicBezTo>
                  <a:cubicBezTo>
                    <a:pt x="118" y="27"/>
                    <a:pt x="91" y="0"/>
                    <a:pt x="59" y="0"/>
                  </a:cubicBezTo>
                  <a:close/>
                  <a:moveTo>
                    <a:pt x="110" y="77"/>
                  </a:moveTo>
                  <a:cubicBezTo>
                    <a:pt x="110" y="77"/>
                    <a:pt x="110" y="77"/>
                    <a:pt x="110" y="78"/>
                  </a:cubicBezTo>
                  <a:cubicBezTo>
                    <a:pt x="110" y="78"/>
                    <a:pt x="110" y="78"/>
                    <a:pt x="110" y="78"/>
                  </a:cubicBezTo>
                  <a:cubicBezTo>
                    <a:pt x="108" y="82"/>
                    <a:pt x="107" y="86"/>
                    <a:pt x="104" y="89"/>
                  </a:cubicBezTo>
                  <a:cubicBezTo>
                    <a:pt x="104" y="89"/>
                    <a:pt x="104" y="89"/>
                    <a:pt x="103" y="90"/>
                  </a:cubicBezTo>
                  <a:cubicBezTo>
                    <a:pt x="102" y="89"/>
                    <a:pt x="102" y="90"/>
                    <a:pt x="101" y="91"/>
                  </a:cubicBezTo>
                  <a:cubicBezTo>
                    <a:pt x="100" y="91"/>
                    <a:pt x="100" y="90"/>
                    <a:pt x="100" y="90"/>
                  </a:cubicBezTo>
                  <a:cubicBezTo>
                    <a:pt x="100" y="89"/>
                    <a:pt x="100" y="89"/>
                    <a:pt x="100" y="88"/>
                  </a:cubicBezTo>
                  <a:cubicBezTo>
                    <a:pt x="100" y="87"/>
                    <a:pt x="100" y="87"/>
                    <a:pt x="99" y="87"/>
                  </a:cubicBezTo>
                  <a:cubicBezTo>
                    <a:pt x="100" y="86"/>
                    <a:pt x="99" y="85"/>
                    <a:pt x="99" y="84"/>
                  </a:cubicBezTo>
                  <a:cubicBezTo>
                    <a:pt x="99" y="83"/>
                    <a:pt x="100" y="83"/>
                    <a:pt x="101" y="83"/>
                  </a:cubicBezTo>
                  <a:cubicBezTo>
                    <a:pt x="101" y="83"/>
                    <a:pt x="101" y="81"/>
                    <a:pt x="102" y="81"/>
                  </a:cubicBezTo>
                  <a:cubicBezTo>
                    <a:pt x="102" y="80"/>
                    <a:pt x="102" y="81"/>
                    <a:pt x="102" y="81"/>
                  </a:cubicBezTo>
                  <a:cubicBezTo>
                    <a:pt x="103" y="81"/>
                    <a:pt x="102" y="80"/>
                    <a:pt x="103" y="80"/>
                  </a:cubicBezTo>
                  <a:cubicBezTo>
                    <a:pt x="103" y="80"/>
                    <a:pt x="104" y="79"/>
                    <a:pt x="104" y="80"/>
                  </a:cubicBezTo>
                  <a:cubicBezTo>
                    <a:pt x="105" y="80"/>
                    <a:pt x="105" y="79"/>
                    <a:pt x="105" y="78"/>
                  </a:cubicBezTo>
                  <a:cubicBezTo>
                    <a:pt x="105" y="78"/>
                    <a:pt x="106" y="77"/>
                    <a:pt x="107" y="77"/>
                  </a:cubicBezTo>
                  <a:cubicBezTo>
                    <a:pt x="107" y="77"/>
                    <a:pt x="107" y="76"/>
                    <a:pt x="107" y="76"/>
                  </a:cubicBezTo>
                  <a:cubicBezTo>
                    <a:pt x="108" y="77"/>
                    <a:pt x="109" y="76"/>
                    <a:pt x="110" y="77"/>
                  </a:cubicBezTo>
                  <a:cubicBezTo>
                    <a:pt x="110" y="77"/>
                    <a:pt x="110" y="77"/>
                    <a:pt x="110" y="77"/>
                  </a:cubicBezTo>
                  <a:close/>
                  <a:moveTo>
                    <a:pt x="17" y="25"/>
                  </a:moveTo>
                  <a:cubicBezTo>
                    <a:pt x="17" y="25"/>
                    <a:pt x="18" y="25"/>
                    <a:pt x="18" y="25"/>
                  </a:cubicBezTo>
                  <a:cubicBezTo>
                    <a:pt x="19" y="25"/>
                    <a:pt x="19" y="24"/>
                    <a:pt x="19" y="25"/>
                  </a:cubicBezTo>
                  <a:cubicBezTo>
                    <a:pt x="19" y="25"/>
                    <a:pt x="20" y="26"/>
                    <a:pt x="20" y="26"/>
                  </a:cubicBezTo>
                  <a:cubicBezTo>
                    <a:pt x="20" y="25"/>
                    <a:pt x="20" y="24"/>
                    <a:pt x="20" y="23"/>
                  </a:cubicBezTo>
                  <a:cubicBezTo>
                    <a:pt x="20" y="23"/>
                    <a:pt x="20" y="23"/>
                    <a:pt x="20" y="22"/>
                  </a:cubicBezTo>
                  <a:cubicBezTo>
                    <a:pt x="21" y="22"/>
                    <a:pt x="21" y="23"/>
                    <a:pt x="21" y="23"/>
                  </a:cubicBezTo>
                  <a:cubicBezTo>
                    <a:pt x="22" y="24"/>
                    <a:pt x="22" y="24"/>
                    <a:pt x="23" y="25"/>
                  </a:cubicBezTo>
                  <a:cubicBezTo>
                    <a:pt x="23" y="25"/>
                    <a:pt x="22" y="25"/>
                    <a:pt x="23" y="26"/>
                  </a:cubicBezTo>
                  <a:cubicBezTo>
                    <a:pt x="23" y="25"/>
                    <a:pt x="23" y="25"/>
                    <a:pt x="24" y="24"/>
                  </a:cubicBezTo>
                  <a:cubicBezTo>
                    <a:pt x="24" y="24"/>
                    <a:pt x="23" y="24"/>
                    <a:pt x="23" y="24"/>
                  </a:cubicBezTo>
                  <a:cubicBezTo>
                    <a:pt x="22" y="23"/>
                    <a:pt x="23" y="21"/>
                    <a:pt x="24" y="20"/>
                  </a:cubicBezTo>
                  <a:cubicBezTo>
                    <a:pt x="24" y="20"/>
                    <a:pt x="24" y="21"/>
                    <a:pt x="24" y="21"/>
                  </a:cubicBezTo>
                  <a:cubicBezTo>
                    <a:pt x="25" y="21"/>
                    <a:pt x="26" y="20"/>
                    <a:pt x="26" y="22"/>
                  </a:cubicBezTo>
                  <a:cubicBezTo>
                    <a:pt x="27" y="22"/>
                    <a:pt x="27" y="21"/>
                    <a:pt x="28" y="21"/>
                  </a:cubicBezTo>
                  <a:cubicBezTo>
                    <a:pt x="28" y="22"/>
                    <a:pt x="28" y="22"/>
                    <a:pt x="28" y="23"/>
                  </a:cubicBezTo>
                  <a:cubicBezTo>
                    <a:pt x="29" y="23"/>
                    <a:pt x="29" y="23"/>
                    <a:pt x="30" y="23"/>
                  </a:cubicBezTo>
                  <a:cubicBezTo>
                    <a:pt x="30" y="23"/>
                    <a:pt x="30" y="24"/>
                    <a:pt x="31" y="24"/>
                  </a:cubicBezTo>
                  <a:cubicBezTo>
                    <a:pt x="31" y="24"/>
                    <a:pt x="30" y="24"/>
                    <a:pt x="30" y="25"/>
                  </a:cubicBezTo>
                  <a:cubicBezTo>
                    <a:pt x="31" y="25"/>
                    <a:pt x="31" y="25"/>
                    <a:pt x="32" y="25"/>
                  </a:cubicBezTo>
                  <a:cubicBezTo>
                    <a:pt x="32" y="26"/>
                    <a:pt x="32" y="26"/>
                    <a:pt x="32" y="26"/>
                  </a:cubicBezTo>
                  <a:cubicBezTo>
                    <a:pt x="32" y="27"/>
                    <a:pt x="32" y="27"/>
                    <a:pt x="32" y="27"/>
                  </a:cubicBezTo>
                  <a:cubicBezTo>
                    <a:pt x="31" y="27"/>
                    <a:pt x="31" y="28"/>
                    <a:pt x="32" y="28"/>
                  </a:cubicBezTo>
                  <a:cubicBezTo>
                    <a:pt x="31" y="28"/>
                    <a:pt x="31" y="27"/>
                    <a:pt x="30" y="27"/>
                  </a:cubicBezTo>
                  <a:cubicBezTo>
                    <a:pt x="30" y="28"/>
                    <a:pt x="31" y="28"/>
                    <a:pt x="31" y="29"/>
                  </a:cubicBezTo>
                  <a:cubicBezTo>
                    <a:pt x="31" y="30"/>
                    <a:pt x="30" y="30"/>
                    <a:pt x="30" y="31"/>
                  </a:cubicBezTo>
                  <a:cubicBezTo>
                    <a:pt x="29" y="31"/>
                    <a:pt x="29" y="29"/>
                    <a:pt x="27" y="29"/>
                  </a:cubicBezTo>
                  <a:cubicBezTo>
                    <a:pt x="27" y="29"/>
                    <a:pt x="26" y="29"/>
                    <a:pt x="26" y="28"/>
                  </a:cubicBezTo>
                  <a:cubicBezTo>
                    <a:pt x="26" y="27"/>
                    <a:pt x="28" y="27"/>
                    <a:pt x="28" y="26"/>
                  </a:cubicBezTo>
                  <a:cubicBezTo>
                    <a:pt x="28" y="25"/>
                    <a:pt x="27" y="26"/>
                    <a:pt x="27" y="24"/>
                  </a:cubicBezTo>
                  <a:cubicBezTo>
                    <a:pt x="27" y="25"/>
                    <a:pt x="26" y="24"/>
                    <a:pt x="26" y="24"/>
                  </a:cubicBezTo>
                  <a:cubicBezTo>
                    <a:pt x="25" y="24"/>
                    <a:pt x="25" y="24"/>
                    <a:pt x="24" y="24"/>
                  </a:cubicBezTo>
                  <a:cubicBezTo>
                    <a:pt x="24" y="24"/>
                    <a:pt x="25" y="24"/>
                    <a:pt x="25" y="25"/>
                  </a:cubicBezTo>
                  <a:cubicBezTo>
                    <a:pt x="25" y="25"/>
                    <a:pt x="25" y="26"/>
                    <a:pt x="25" y="27"/>
                  </a:cubicBezTo>
                  <a:cubicBezTo>
                    <a:pt x="24" y="27"/>
                    <a:pt x="23" y="27"/>
                    <a:pt x="22" y="28"/>
                  </a:cubicBezTo>
                  <a:cubicBezTo>
                    <a:pt x="22" y="28"/>
                    <a:pt x="22" y="28"/>
                    <a:pt x="22" y="28"/>
                  </a:cubicBezTo>
                  <a:cubicBezTo>
                    <a:pt x="21" y="29"/>
                    <a:pt x="21" y="29"/>
                    <a:pt x="21" y="30"/>
                  </a:cubicBezTo>
                  <a:cubicBezTo>
                    <a:pt x="20" y="30"/>
                    <a:pt x="20" y="31"/>
                    <a:pt x="19" y="32"/>
                  </a:cubicBezTo>
                  <a:cubicBezTo>
                    <a:pt x="19" y="32"/>
                    <a:pt x="19" y="32"/>
                    <a:pt x="19" y="32"/>
                  </a:cubicBezTo>
                  <a:cubicBezTo>
                    <a:pt x="19" y="33"/>
                    <a:pt x="20" y="33"/>
                    <a:pt x="19" y="34"/>
                  </a:cubicBezTo>
                  <a:cubicBezTo>
                    <a:pt x="20" y="34"/>
                    <a:pt x="21" y="35"/>
                    <a:pt x="21" y="35"/>
                  </a:cubicBezTo>
                  <a:cubicBezTo>
                    <a:pt x="22" y="35"/>
                    <a:pt x="22" y="35"/>
                    <a:pt x="22" y="35"/>
                  </a:cubicBezTo>
                  <a:cubicBezTo>
                    <a:pt x="23" y="35"/>
                    <a:pt x="23" y="35"/>
                    <a:pt x="23" y="35"/>
                  </a:cubicBezTo>
                  <a:cubicBezTo>
                    <a:pt x="23" y="36"/>
                    <a:pt x="23" y="37"/>
                    <a:pt x="24" y="38"/>
                  </a:cubicBezTo>
                  <a:cubicBezTo>
                    <a:pt x="24" y="37"/>
                    <a:pt x="24" y="36"/>
                    <a:pt x="24" y="35"/>
                  </a:cubicBezTo>
                  <a:cubicBezTo>
                    <a:pt x="24" y="35"/>
                    <a:pt x="24" y="35"/>
                    <a:pt x="24" y="35"/>
                  </a:cubicBezTo>
                  <a:cubicBezTo>
                    <a:pt x="24" y="34"/>
                    <a:pt x="25" y="35"/>
                    <a:pt x="25" y="35"/>
                  </a:cubicBezTo>
                  <a:cubicBezTo>
                    <a:pt x="25" y="33"/>
                    <a:pt x="25" y="32"/>
                    <a:pt x="25" y="30"/>
                  </a:cubicBezTo>
                  <a:cubicBezTo>
                    <a:pt x="26" y="30"/>
                    <a:pt x="26" y="30"/>
                    <a:pt x="26" y="30"/>
                  </a:cubicBezTo>
                  <a:cubicBezTo>
                    <a:pt x="26" y="30"/>
                    <a:pt x="26" y="30"/>
                    <a:pt x="27" y="30"/>
                  </a:cubicBezTo>
                  <a:cubicBezTo>
                    <a:pt x="28" y="30"/>
                    <a:pt x="28" y="31"/>
                    <a:pt x="28" y="31"/>
                  </a:cubicBezTo>
                  <a:cubicBezTo>
                    <a:pt x="28" y="31"/>
                    <a:pt x="28" y="32"/>
                    <a:pt x="28" y="33"/>
                  </a:cubicBezTo>
                  <a:cubicBezTo>
                    <a:pt x="29" y="33"/>
                    <a:pt x="29" y="33"/>
                    <a:pt x="30" y="33"/>
                  </a:cubicBezTo>
                  <a:cubicBezTo>
                    <a:pt x="30" y="33"/>
                    <a:pt x="30" y="32"/>
                    <a:pt x="30" y="32"/>
                  </a:cubicBezTo>
                  <a:cubicBezTo>
                    <a:pt x="31" y="32"/>
                    <a:pt x="31" y="33"/>
                    <a:pt x="31" y="34"/>
                  </a:cubicBezTo>
                  <a:cubicBezTo>
                    <a:pt x="31" y="34"/>
                    <a:pt x="31" y="35"/>
                    <a:pt x="31" y="35"/>
                  </a:cubicBezTo>
                  <a:cubicBezTo>
                    <a:pt x="31" y="36"/>
                    <a:pt x="32" y="36"/>
                    <a:pt x="32" y="37"/>
                  </a:cubicBezTo>
                  <a:cubicBezTo>
                    <a:pt x="33" y="37"/>
                    <a:pt x="33" y="36"/>
                    <a:pt x="33" y="37"/>
                  </a:cubicBezTo>
                  <a:cubicBezTo>
                    <a:pt x="33" y="38"/>
                    <a:pt x="33" y="38"/>
                    <a:pt x="33" y="39"/>
                  </a:cubicBezTo>
                  <a:cubicBezTo>
                    <a:pt x="33" y="40"/>
                    <a:pt x="33" y="41"/>
                    <a:pt x="34" y="41"/>
                  </a:cubicBezTo>
                  <a:cubicBezTo>
                    <a:pt x="34" y="41"/>
                    <a:pt x="34" y="42"/>
                    <a:pt x="34" y="42"/>
                  </a:cubicBezTo>
                  <a:cubicBezTo>
                    <a:pt x="34" y="42"/>
                    <a:pt x="33" y="42"/>
                    <a:pt x="33" y="42"/>
                  </a:cubicBezTo>
                  <a:cubicBezTo>
                    <a:pt x="33" y="42"/>
                    <a:pt x="33" y="42"/>
                    <a:pt x="33" y="41"/>
                  </a:cubicBezTo>
                  <a:cubicBezTo>
                    <a:pt x="32" y="41"/>
                    <a:pt x="32" y="42"/>
                    <a:pt x="31" y="42"/>
                  </a:cubicBezTo>
                  <a:cubicBezTo>
                    <a:pt x="32" y="40"/>
                    <a:pt x="32" y="40"/>
                    <a:pt x="33" y="39"/>
                  </a:cubicBezTo>
                  <a:cubicBezTo>
                    <a:pt x="32" y="38"/>
                    <a:pt x="31" y="40"/>
                    <a:pt x="30" y="39"/>
                  </a:cubicBezTo>
                  <a:cubicBezTo>
                    <a:pt x="30" y="40"/>
                    <a:pt x="31" y="40"/>
                    <a:pt x="30" y="40"/>
                  </a:cubicBezTo>
                  <a:cubicBezTo>
                    <a:pt x="30" y="41"/>
                    <a:pt x="29" y="41"/>
                    <a:pt x="29" y="41"/>
                  </a:cubicBezTo>
                  <a:cubicBezTo>
                    <a:pt x="29" y="42"/>
                    <a:pt x="30" y="42"/>
                    <a:pt x="31" y="42"/>
                  </a:cubicBezTo>
                  <a:cubicBezTo>
                    <a:pt x="30" y="43"/>
                    <a:pt x="29" y="43"/>
                    <a:pt x="29" y="43"/>
                  </a:cubicBezTo>
                  <a:cubicBezTo>
                    <a:pt x="29" y="43"/>
                    <a:pt x="29" y="43"/>
                    <a:pt x="29" y="43"/>
                  </a:cubicBezTo>
                  <a:cubicBezTo>
                    <a:pt x="28" y="43"/>
                    <a:pt x="27" y="43"/>
                    <a:pt x="26" y="44"/>
                  </a:cubicBezTo>
                  <a:cubicBezTo>
                    <a:pt x="26" y="45"/>
                    <a:pt x="27" y="44"/>
                    <a:pt x="27" y="45"/>
                  </a:cubicBezTo>
                  <a:cubicBezTo>
                    <a:pt x="26" y="45"/>
                    <a:pt x="26" y="46"/>
                    <a:pt x="25" y="46"/>
                  </a:cubicBezTo>
                  <a:cubicBezTo>
                    <a:pt x="25" y="47"/>
                    <a:pt x="24" y="47"/>
                    <a:pt x="25" y="48"/>
                  </a:cubicBezTo>
                  <a:cubicBezTo>
                    <a:pt x="24" y="48"/>
                    <a:pt x="24" y="49"/>
                    <a:pt x="24" y="49"/>
                  </a:cubicBezTo>
                  <a:cubicBezTo>
                    <a:pt x="24" y="49"/>
                    <a:pt x="24" y="49"/>
                    <a:pt x="24" y="50"/>
                  </a:cubicBezTo>
                  <a:cubicBezTo>
                    <a:pt x="23" y="50"/>
                    <a:pt x="22" y="51"/>
                    <a:pt x="21" y="52"/>
                  </a:cubicBezTo>
                  <a:cubicBezTo>
                    <a:pt x="21" y="53"/>
                    <a:pt x="22" y="53"/>
                    <a:pt x="22" y="53"/>
                  </a:cubicBezTo>
                  <a:cubicBezTo>
                    <a:pt x="22" y="54"/>
                    <a:pt x="22" y="54"/>
                    <a:pt x="22" y="55"/>
                  </a:cubicBezTo>
                  <a:cubicBezTo>
                    <a:pt x="21" y="55"/>
                    <a:pt x="21" y="55"/>
                    <a:pt x="21" y="54"/>
                  </a:cubicBezTo>
                  <a:cubicBezTo>
                    <a:pt x="21" y="53"/>
                    <a:pt x="19" y="53"/>
                    <a:pt x="19" y="53"/>
                  </a:cubicBezTo>
                  <a:cubicBezTo>
                    <a:pt x="18" y="53"/>
                    <a:pt x="18" y="53"/>
                    <a:pt x="18" y="54"/>
                  </a:cubicBezTo>
                  <a:cubicBezTo>
                    <a:pt x="17" y="54"/>
                    <a:pt x="17" y="53"/>
                    <a:pt x="16" y="53"/>
                  </a:cubicBezTo>
                  <a:cubicBezTo>
                    <a:pt x="16" y="53"/>
                    <a:pt x="15" y="54"/>
                    <a:pt x="15" y="54"/>
                  </a:cubicBezTo>
                  <a:cubicBezTo>
                    <a:pt x="15" y="55"/>
                    <a:pt x="14" y="59"/>
                    <a:pt x="16" y="59"/>
                  </a:cubicBezTo>
                  <a:cubicBezTo>
                    <a:pt x="17" y="59"/>
                    <a:pt x="16" y="58"/>
                    <a:pt x="17" y="57"/>
                  </a:cubicBezTo>
                  <a:cubicBezTo>
                    <a:pt x="18" y="58"/>
                    <a:pt x="18" y="58"/>
                    <a:pt x="19" y="57"/>
                  </a:cubicBezTo>
                  <a:cubicBezTo>
                    <a:pt x="19" y="59"/>
                    <a:pt x="18" y="59"/>
                    <a:pt x="18" y="60"/>
                  </a:cubicBezTo>
                  <a:cubicBezTo>
                    <a:pt x="19" y="61"/>
                    <a:pt x="20" y="60"/>
                    <a:pt x="20" y="61"/>
                  </a:cubicBezTo>
                  <a:cubicBezTo>
                    <a:pt x="20" y="62"/>
                    <a:pt x="20" y="63"/>
                    <a:pt x="20" y="64"/>
                  </a:cubicBezTo>
                  <a:cubicBezTo>
                    <a:pt x="21" y="64"/>
                    <a:pt x="21" y="64"/>
                    <a:pt x="21" y="64"/>
                  </a:cubicBezTo>
                  <a:cubicBezTo>
                    <a:pt x="22" y="64"/>
                    <a:pt x="22" y="64"/>
                    <a:pt x="22" y="65"/>
                  </a:cubicBezTo>
                  <a:cubicBezTo>
                    <a:pt x="23" y="64"/>
                    <a:pt x="23" y="64"/>
                    <a:pt x="24" y="63"/>
                  </a:cubicBezTo>
                  <a:cubicBezTo>
                    <a:pt x="24" y="63"/>
                    <a:pt x="24" y="62"/>
                    <a:pt x="24" y="62"/>
                  </a:cubicBezTo>
                  <a:cubicBezTo>
                    <a:pt x="25" y="62"/>
                    <a:pt x="25" y="63"/>
                    <a:pt x="25" y="63"/>
                  </a:cubicBezTo>
                  <a:cubicBezTo>
                    <a:pt x="26" y="63"/>
                    <a:pt x="26" y="62"/>
                    <a:pt x="26" y="62"/>
                  </a:cubicBezTo>
                  <a:cubicBezTo>
                    <a:pt x="26" y="63"/>
                    <a:pt x="27" y="63"/>
                    <a:pt x="27" y="64"/>
                  </a:cubicBezTo>
                  <a:cubicBezTo>
                    <a:pt x="28" y="64"/>
                    <a:pt x="28" y="64"/>
                    <a:pt x="28" y="64"/>
                  </a:cubicBezTo>
                  <a:cubicBezTo>
                    <a:pt x="29" y="64"/>
                    <a:pt x="30" y="64"/>
                    <a:pt x="30" y="65"/>
                  </a:cubicBezTo>
                  <a:cubicBezTo>
                    <a:pt x="31" y="66"/>
                    <a:pt x="31" y="66"/>
                    <a:pt x="32" y="67"/>
                  </a:cubicBezTo>
                  <a:cubicBezTo>
                    <a:pt x="33" y="66"/>
                    <a:pt x="34" y="68"/>
                    <a:pt x="34" y="69"/>
                  </a:cubicBezTo>
                  <a:cubicBezTo>
                    <a:pt x="34" y="70"/>
                    <a:pt x="34" y="70"/>
                    <a:pt x="35" y="70"/>
                  </a:cubicBezTo>
                  <a:cubicBezTo>
                    <a:pt x="35" y="71"/>
                    <a:pt x="36" y="70"/>
                    <a:pt x="36" y="71"/>
                  </a:cubicBezTo>
                  <a:cubicBezTo>
                    <a:pt x="37" y="71"/>
                    <a:pt x="37" y="71"/>
                    <a:pt x="38" y="71"/>
                  </a:cubicBezTo>
                  <a:cubicBezTo>
                    <a:pt x="38" y="71"/>
                    <a:pt x="39" y="71"/>
                    <a:pt x="39" y="72"/>
                  </a:cubicBezTo>
                  <a:cubicBezTo>
                    <a:pt x="40" y="72"/>
                    <a:pt x="40" y="72"/>
                    <a:pt x="40" y="72"/>
                  </a:cubicBezTo>
                  <a:cubicBezTo>
                    <a:pt x="40" y="73"/>
                    <a:pt x="41" y="73"/>
                    <a:pt x="41" y="74"/>
                  </a:cubicBezTo>
                  <a:cubicBezTo>
                    <a:pt x="41" y="74"/>
                    <a:pt x="40" y="74"/>
                    <a:pt x="40" y="75"/>
                  </a:cubicBezTo>
                  <a:cubicBezTo>
                    <a:pt x="40" y="75"/>
                    <a:pt x="40" y="76"/>
                    <a:pt x="40" y="76"/>
                  </a:cubicBezTo>
                  <a:cubicBezTo>
                    <a:pt x="40" y="77"/>
                    <a:pt x="39" y="77"/>
                    <a:pt x="39" y="78"/>
                  </a:cubicBezTo>
                  <a:cubicBezTo>
                    <a:pt x="39" y="78"/>
                    <a:pt x="39" y="78"/>
                    <a:pt x="39" y="78"/>
                  </a:cubicBezTo>
                  <a:cubicBezTo>
                    <a:pt x="39" y="79"/>
                    <a:pt x="38" y="79"/>
                    <a:pt x="38" y="79"/>
                  </a:cubicBezTo>
                  <a:cubicBezTo>
                    <a:pt x="39" y="81"/>
                    <a:pt x="38" y="82"/>
                    <a:pt x="38" y="83"/>
                  </a:cubicBezTo>
                  <a:cubicBezTo>
                    <a:pt x="37" y="83"/>
                    <a:pt x="37" y="83"/>
                    <a:pt x="36" y="84"/>
                  </a:cubicBezTo>
                  <a:cubicBezTo>
                    <a:pt x="36" y="84"/>
                    <a:pt x="36" y="85"/>
                    <a:pt x="35" y="85"/>
                  </a:cubicBezTo>
                  <a:cubicBezTo>
                    <a:pt x="35" y="86"/>
                    <a:pt x="35" y="86"/>
                    <a:pt x="35" y="87"/>
                  </a:cubicBezTo>
                  <a:cubicBezTo>
                    <a:pt x="35" y="87"/>
                    <a:pt x="34" y="87"/>
                    <a:pt x="34" y="89"/>
                  </a:cubicBezTo>
                  <a:cubicBezTo>
                    <a:pt x="34" y="89"/>
                    <a:pt x="34" y="89"/>
                    <a:pt x="34" y="90"/>
                  </a:cubicBezTo>
                  <a:cubicBezTo>
                    <a:pt x="33" y="90"/>
                    <a:pt x="33" y="90"/>
                    <a:pt x="33" y="90"/>
                  </a:cubicBezTo>
                  <a:cubicBezTo>
                    <a:pt x="33" y="90"/>
                    <a:pt x="32" y="90"/>
                    <a:pt x="32" y="90"/>
                  </a:cubicBezTo>
                  <a:cubicBezTo>
                    <a:pt x="32" y="91"/>
                    <a:pt x="32" y="91"/>
                    <a:pt x="32" y="92"/>
                  </a:cubicBezTo>
                  <a:cubicBezTo>
                    <a:pt x="31" y="92"/>
                    <a:pt x="31" y="93"/>
                    <a:pt x="30" y="93"/>
                  </a:cubicBezTo>
                  <a:cubicBezTo>
                    <a:pt x="30" y="94"/>
                    <a:pt x="30" y="95"/>
                    <a:pt x="29" y="94"/>
                  </a:cubicBezTo>
                  <a:cubicBezTo>
                    <a:pt x="30" y="95"/>
                    <a:pt x="29" y="97"/>
                    <a:pt x="29" y="97"/>
                  </a:cubicBezTo>
                  <a:cubicBezTo>
                    <a:pt x="29" y="98"/>
                    <a:pt x="29" y="98"/>
                    <a:pt x="29" y="99"/>
                  </a:cubicBezTo>
                  <a:cubicBezTo>
                    <a:pt x="29" y="99"/>
                    <a:pt x="29" y="99"/>
                    <a:pt x="28" y="99"/>
                  </a:cubicBezTo>
                  <a:cubicBezTo>
                    <a:pt x="28" y="100"/>
                    <a:pt x="28" y="100"/>
                    <a:pt x="28" y="101"/>
                  </a:cubicBezTo>
                  <a:cubicBezTo>
                    <a:pt x="28" y="102"/>
                    <a:pt x="29" y="102"/>
                    <a:pt x="28" y="102"/>
                  </a:cubicBezTo>
                  <a:cubicBezTo>
                    <a:pt x="29" y="103"/>
                    <a:pt x="29" y="103"/>
                    <a:pt x="30" y="103"/>
                  </a:cubicBezTo>
                  <a:cubicBezTo>
                    <a:pt x="29" y="104"/>
                    <a:pt x="28" y="104"/>
                    <a:pt x="28" y="104"/>
                  </a:cubicBezTo>
                  <a:cubicBezTo>
                    <a:pt x="27" y="103"/>
                    <a:pt x="27" y="103"/>
                    <a:pt x="27" y="103"/>
                  </a:cubicBezTo>
                  <a:cubicBezTo>
                    <a:pt x="27" y="103"/>
                    <a:pt x="27" y="103"/>
                    <a:pt x="26" y="103"/>
                  </a:cubicBezTo>
                  <a:cubicBezTo>
                    <a:pt x="27" y="103"/>
                    <a:pt x="26" y="103"/>
                    <a:pt x="26" y="102"/>
                  </a:cubicBezTo>
                  <a:cubicBezTo>
                    <a:pt x="26" y="102"/>
                    <a:pt x="26" y="101"/>
                    <a:pt x="25" y="100"/>
                  </a:cubicBezTo>
                  <a:cubicBezTo>
                    <a:pt x="26" y="99"/>
                    <a:pt x="25" y="98"/>
                    <a:pt x="25" y="97"/>
                  </a:cubicBezTo>
                  <a:cubicBezTo>
                    <a:pt x="25" y="96"/>
                    <a:pt x="25" y="96"/>
                    <a:pt x="25" y="95"/>
                  </a:cubicBezTo>
                  <a:cubicBezTo>
                    <a:pt x="25" y="94"/>
                    <a:pt x="24" y="95"/>
                    <a:pt x="25" y="94"/>
                  </a:cubicBezTo>
                  <a:cubicBezTo>
                    <a:pt x="25" y="94"/>
                    <a:pt x="26" y="94"/>
                    <a:pt x="26" y="93"/>
                  </a:cubicBezTo>
                  <a:cubicBezTo>
                    <a:pt x="25" y="92"/>
                    <a:pt x="25" y="93"/>
                    <a:pt x="25" y="92"/>
                  </a:cubicBezTo>
                  <a:cubicBezTo>
                    <a:pt x="25" y="91"/>
                    <a:pt x="25" y="89"/>
                    <a:pt x="26" y="88"/>
                  </a:cubicBezTo>
                  <a:cubicBezTo>
                    <a:pt x="26" y="87"/>
                    <a:pt x="25" y="86"/>
                    <a:pt x="26" y="85"/>
                  </a:cubicBezTo>
                  <a:cubicBezTo>
                    <a:pt x="26" y="84"/>
                    <a:pt x="25" y="84"/>
                    <a:pt x="25" y="84"/>
                  </a:cubicBezTo>
                  <a:cubicBezTo>
                    <a:pt x="25" y="84"/>
                    <a:pt x="25" y="83"/>
                    <a:pt x="26" y="83"/>
                  </a:cubicBezTo>
                  <a:cubicBezTo>
                    <a:pt x="26" y="81"/>
                    <a:pt x="25" y="81"/>
                    <a:pt x="25" y="80"/>
                  </a:cubicBezTo>
                  <a:cubicBezTo>
                    <a:pt x="24" y="80"/>
                    <a:pt x="23" y="78"/>
                    <a:pt x="23" y="78"/>
                  </a:cubicBezTo>
                  <a:cubicBezTo>
                    <a:pt x="23" y="77"/>
                    <a:pt x="23" y="77"/>
                    <a:pt x="23" y="77"/>
                  </a:cubicBezTo>
                  <a:cubicBezTo>
                    <a:pt x="22" y="76"/>
                    <a:pt x="21" y="76"/>
                    <a:pt x="21" y="74"/>
                  </a:cubicBezTo>
                  <a:cubicBezTo>
                    <a:pt x="22" y="74"/>
                    <a:pt x="22" y="74"/>
                    <a:pt x="22" y="74"/>
                  </a:cubicBezTo>
                  <a:cubicBezTo>
                    <a:pt x="22" y="73"/>
                    <a:pt x="21" y="73"/>
                    <a:pt x="21" y="73"/>
                  </a:cubicBezTo>
                  <a:cubicBezTo>
                    <a:pt x="22" y="72"/>
                    <a:pt x="21" y="71"/>
                    <a:pt x="21" y="70"/>
                  </a:cubicBezTo>
                  <a:cubicBezTo>
                    <a:pt x="21" y="69"/>
                    <a:pt x="22" y="69"/>
                    <a:pt x="22" y="68"/>
                  </a:cubicBezTo>
                  <a:cubicBezTo>
                    <a:pt x="21" y="67"/>
                    <a:pt x="22" y="67"/>
                    <a:pt x="22" y="67"/>
                  </a:cubicBezTo>
                  <a:cubicBezTo>
                    <a:pt x="22" y="66"/>
                    <a:pt x="21" y="66"/>
                    <a:pt x="21" y="65"/>
                  </a:cubicBezTo>
                  <a:cubicBezTo>
                    <a:pt x="21" y="65"/>
                    <a:pt x="21" y="66"/>
                    <a:pt x="21" y="66"/>
                  </a:cubicBezTo>
                  <a:cubicBezTo>
                    <a:pt x="20" y="66"/>
                    <a:pt x="20" y="64"/>
                    <a:pt x="19" y="64"/>
                  </a:cubicBezTo>
                  <a:cubicBezTo>
                    <a:pt x="19" y="64"/>
                    <a:pt x="19" y="64"/>
                    <a:pt x="19" y="64"/>
                  </a:cubicBezTo>
                  <a:cubicBezTo>
                    <a:pt x="18" y="63"/>
                    <a:pt x="18" y="63"/>
                    <a:pt x="18" y="63"/>
                  </a:cubicBezTo>
                  <a:cubicBezTo>
                    <a:pt x="17" y="63"/>
                    <a:pt x="17" y="62"/>
                    <a:pt x="16" y="62"/>
                  </a:cubicBezTo>
                  <a:cubicBezTo>
                    <a:pt x="16" y="62"/>
                    <a:pt x="16" y="62"/>
                    <a:pt x="16" y="61"/>
                  </a:cubicBezTo>
                  <a:cubicBezTo>
                    <a:pt x="14" y="61"/>
                    <a:pt x="13" y="60"/>
                    <a:pt x="11" y="60"/>
                  </a:cubicBezTo>
                  <a:cubicBezTo>
                    <a:pt x="11" y="59"/>
                    <a:pt x="11" y="58"/>
                    <a:pt x="11" y="57"/>
                  </a:cubicBezTo>
                  <a:cubicBezTo>
                    <a:pt x="10" y="56"/>
                    <a:pt x="10" y="56"/>
                    <a:pt x="9" y="55"/>
                  </a:cubicBezTo>
                  <a:cubicBezTo>
                    <a:pt x="9" y="55"/>
                    <a:pt x="9" y="54"/>
                    <a:pt x="9" y="54"/>
                  </a:cubicBezTo>
                  <a:cubicBezTo>
                    <a:pt x="9" y="56"/>
                    <a:pt x="9" y="55"/>
                    <a:pt x="9" y="56"/>
                  </a:cubicBezTo>
                  <a:cubicBezTo>
                    <a:pt x="9" y="56"/>
                    <a:pt x="9" y="56"/>
                    <a:pt x="8" y="56"/>
                  </a:cubicBezTo>
                  <a:cubicBezTo>
                    <a:pt x="8" y="55"/>
                    <a:pt x="8" y="54"/>
                    <a:pt x="7" y="54"/>
                  </a:cubicBezTo>
                  <a:cubicBezTo>
                    <a:pt x="7" y="54"/>
                    <a:pt x="7" y="53"/>
                    <a:pt x="7" y="53"/>
                  </a:cubicBezTo>
                  <a:cubicBezTo>
                    <a:pt x="7" y="53"/>
                    <a:pt x="7" y="51"/>
                    <a:pt x="6" y="50"/>
                  </a:cubicBezTo>
                  <a:cubicBezTo>
                    <a:pt x="6" y="50"/>
                    <a:pt x="6" y="50"/>
                    <a:pt x="6" y="50"/>
                  </a:cubicBezTo>
                  <a:cubicBezTo>
                    <a:pt x="7" y="41"/>
                    <a:pt x="11" y="32"/>
                    <a:pt x="17" y="25"/>
                  </a:cubicBezTo>
                  <a:close/>
                  <a:moveTo>
                    <a:pt x="24" y="18"/>
                  </a:moveTo>
                  <a:cubicBezTo>
                    <a:pt x="27" y="16"/>
                    <a:pt x="30" y="14"/>
                    <a:pt x="34" y="12"/>
                  </a:cubicBezTo>
                  <a:cubicBezTo>
                    <a:pt x="34" y="12"/>
                    <a:pt x="34" y="12"/>
                    <a:pt x="34" y="12"/>
                  </a:cubicBezTo>
                  <a:cubicBezTo>
                    <a:pt x="34" y="13"/>
                    <a:pt x="33" y="13"/>
                    <a:pt x="32" y="13"/>
                  </a:cubicBezTo>
                  <a:cubicBezTo>
                    <a:pt x="32" y="13"/>
                    <a:pt x="32" y="14"/>
                    <a:pt x="32" y="14"/>
                  </a:cubicBezTo>
                  <a:cubicBezTo>
                    <a:pt x="31" y="14"/>
                    <a:pt x="31" y="15"/>
                    <a:pt x="31" y="15"/>
                  </a:cubicBezTo>
                  <a:cubicBezTo>
                    <a:pt x="30" y="15"/>
                    <a:pt x="30" y="16"/>
                    <a:pt x="29" y="16"/>
                  </a:cubicBezTo>
                  <a:cubicBezTo>
                    <a:pt x="29" y="17"/>
                    <a:pt x="28" y="17"/>
                    <a:pt x="28" y="18"/>
                  </a:cubicBezTo>
                  <a:cubicBezTo>
                    <a:pt x="27" y="18"/>
                    <a:pt x="27" y="18"/>
                    <a:pt x="26" y="18"/>
                  </a:cubicBezTo>
                  <a:cubicBezTo>
                    <a:pt x="26" y="19"/>
                    <a:pt x="27" y="18"/>
                    <a:pt x="27" y="19"/>
                  </a:cubicBezTo>
                  <a:cubicBezTo>
                    <a:pt x="27" y="19"/>
                    <a:pt x="27" y="19"/>
                    <a:pt x="26" y="19"/>
                  </a:cubicBezTo>
                  <a:cubicBezTo>
                    <a:pt x="26" y="21"/>
                    <a:pt x="24" y="20"/>
                    <a:pt x="23" y="20"/>
                  </a:cubicBezTo>
                  <a:cubicBezTo>
                    <a:pt x="23" y="20"/>
                    <a:pt x="23" y="20"/>
                    <a:pt x="23" y="20"/>
                  </a:cubicBezTo>
                  <a:cubicBezTo>
                    <a:pt x="23" y="19"/>
                    <a:pt x="23" y="19"/>
                    <a:pt x="23" y="19"/>
                  </a:cubicBezTo>
                  <a:cubicBezTo>
                    <a:pt x="24" y="19"/>
                    <a:pt x="24" y="19"/>
                    <a:pt x="25" y="19"/>
                  </a:cubicBezTo>
                  <a:cubicBezTo>
                    <a:pt x="25" y="19"/>
                    <a:pt x="24" y="18"/>
                    <a:pt x="24" y="18"/>
                  </a:cubicBezTo>
                  <a:close/>
                  <a:moveTo>
                    <a:pt x="107" y="35"/>
                  </a:moveTo>
                  <a:cubicBezTo>
                    <a:pt x="107" y="35"/>
                    <a:pt x="106" y="35"/>
                    <a:pt x="106" y="36"/>
                  </a:cubicBezTo>
                  <a:cubicBezTo>
                    <a:pt x="106" y="37"/>
                    <a:pt x="107" y="36"/>
                    <a:pt x="107" y="36"/>
                  </a:cubicBezTo>
                  <a:cubicBezTo>
                    <a:pt x="108" y="36"/>
                    <a:pt x="108" y="37"/>
                    <a:pt x="108" y="38"/>
                  </a:cubicBezTo>
                  <a:cubicBezTo>
                    <a:pt x="108" y="39"/>
                    <a:pt x="109" y="40"/>
                    <a:pt x="108" y="41"/>
                  </a:cubicBezTo>
                  <a:cubicBezTo>
                    <a:pt x="108" y="42"/>
                    <a:pt x="107" y="43"/>
                    <a:pt x="107" y="44"/>
                  </a:cubicBezTo>
                  <a:cubicBezTo>
                    <a:pt x="106" y="44"/>
                    <a:pt x="106" y="44"/>
                    <a:pt x="106" y="45"/>
                  </a:cubicBezTo>
                  <a:cubicBezTo>
                    <a:pt x="105" y="46"/>
                    <a:pt x="106" y="49"/>
                    <a:pt x="105" y="50"/>
                  </a:cubicBezTo>
                  <a:cubicBezTo>
                    <a:pt x="104" y="49"/>
                    <a:pt x="104" y="49"/>
                    <a:pt x="104" y="48"/>
                  </a:cubicBezTo>
                  <a:cubicBezTo>
                    <a:pt x="104" y="47"/>
                    <a:pt x="103" y="47"/>
                    <a:pt x="103" y="46"/>
                  </a:cubicBezTo>
                  <a:cubicBezTo>
                    <a:pt x="102" y="46"/>
                    <a:pt x="103" y="47"/>
                    <a:pt x="103" y="48"/>
                  </a:cubicBezTo>
                  <a:cubicBezTo>
                    <a:pt x="103" y="48"/>
                    <a:pt x="102" y="48"/>
                    <a:pt x="102" y="48"/>
                  </a:cubicBezTo>
                  <a:cubicBezTo>
                    <a:pt x="102" y="49"/>
                    <a:pt x="102" y="49"/>
                    <a:pt x="102" y="49"/>
                  </a:cubicBezTo>
                  <a:cubicBezTo>
                    <a:pt x="102" y="50"/>
                    <a:pt x="102" y="50"/>
                    <a:pt x="103" y="50"/>
                  </a:cubicBezTo>
                  <a:cubicBezTo>
                    <a:pt x="103" y="51"/>
                    <a:pt x="103" y="51"/>
                    <a:pt x="103" y="51"/>
                  </a:cubicBezTo>
                  <a:cubicBezTo>
                    <a:pt x="103" y="52"/>
                    <a:pt x="103" y="54"/>
                    <a:pt x="103" y="54"/>
                  </a:cubicBezTo>
                  <a:cubicBezTo>
                    <a:pt x="102" y="54"/>
                    <a:pt x="102" y="55"/>
                    <a:pt x="102" y="55"/>
                  </a:cubicBezTo>
                  <a:cubicBezTo>
                    <a:pt x="102" y="56"/>
                    <a:pt x="101" y="57"/>
                    <a:pt x="100" y="58"/>
                  </a:cubicBezTo>
                  <a:cubicBezTo>
                    <a:pt x="100" y="58"/>
                    <a:pt x="99" y="58"/>
                    <a:pt x="98" y="59"/>
                  </a:cubicBezTo>
                  <a:cubicBezTo>
                    <a:pt x="99" y="59"/>
                    <a:pt x="99" y="59"/>
                    <a:pt x="99" y="59"/>
                  </a:cubicBezTo>
                  <a:cubicBezTo>
                    <a:pt x="99" y="59"/>
                    <a:pt x="99" y="60"/>
                    <a:pt x="98" y="60"/>
                  </a:cubicBezTo>
                  <a:cubicBezTo>
                    <a:pt x="99" y="63"/>
                    <a:pt x="98" y="65"/>
                    <a:pt x="97" y="65"/>
                  </a:cubicBezTo>
                  <a:cubicBezTo>
                    <a:pt x="97" y="64"/>
                    <a:pt x="96" y="64"/>
                    <a:pt x="96" y="64"/>
                  </a:cubicBezTo>
                  <a:cubicBezTo>
                    <a:pt x="96" y="64"/>
                    <a:pt x="95" y="63"/>
                    <a:pt x="95" y="62"/>
                  </a:cubicBezTo>
                  <a:cubicBezTo>
                    <a:pt x="94" y="63"/>
                    <a:pt x="95" y="64"/>
                    <a:pt x="95" y="64"/>
                  </a:cubicBezTo>
                  <a:cubicBezTo>
                    <a:pt x="95" y="65"/>
                    <a:pt x="95" y="65"/>
                    <a:pt x="96" y="66"/>
                  </a:cubicBezTo>
                  <a:cubicBezTo>
                    <a:pt x="96" y="67"/>
                    <a:pt x="97" y="67"/>
                    <a:pt x="97" y="69"/>
                  </a:cubicBezTo>
                  <a:cubicBezTo>
                    <a:pt x="96" y="68"/>
                    <a:pt x="95" y="67"/>
                    <a:pt x="94" y="66"/>
                  </a:cubicBezTo>
                  <a:cubicBezTo>
                    <a:pt x="94" y="65"/>
                    <a:pt x="94" y="65"/>
                    <a:pt x="94" y="65"/>
                  </a:cubicBezTo>
                  <a:cubicBezTo>
                    <a:pt x="93" y="64"/>
                    <a:pt x="94" y="64"/>
                    <a:pt x="94" y="64"/>
                  </a:cubicBezTo>
                  <a:cubicBezTo>
                    <a:pt x="94" y="63"/>
                    <a:pt x="94" y="62"/>
                    <a:pt x="93" y="62"/>
                  </a:cubicBezTo>
                  <a:cubicBezTo>
                    <a:pt x="93" y="62"/>
                    <a:pt x="93" y="61"/>
                    <a:pt x="93" y="61"/>
                  </a:cubicBezTo>
                  <a:cubicBezTo>
                    <a:pt x="93" y="60"/>
                    <a:pt x="92" y="61"/>
                    <a:pt x="91" y="60"/>
                  </a:cubicBezTo>
                  <a:cubicBezTo>
                    <a:pt x="91" y="60"/>
                    <a:pt x="92" y="60"/>
                    <a:pt x="92" y="59"/>
                  </a:cubicBezTo>
                  <a:cubicBezTo>
                    <a:pt x="91" y="59"/>
                    <a:pt x="91" y="58"/>
                    <a:pt x="91" y="57"/>
                  </a:cubicBezTo>
                  <a:cubicBezTo>
                    <a:pt x="90" y="58"/>
                    <a:pt x="89" y="58"/>
                    <a:pt x="89" y="58"/>
                  </a:cubicBezTo>
                  <a:cubicBezTo>
                    <a:pt x="89" y="59"/>
                    <a:pt x="88" y="59"/>
                    <a:pt x="88" y="60"/>
                  </a:cubicBezTo>
                  <a:cubicBezTo>
                    <a:pt x="87" y="60"/>
                    <a:pt x="88" y="61"/>
                    <a:pt x="87" y="60"/>
                  </a:cubicBezTo>
                  <a:cubicBezTo>
                    <a:pt x="87" y="61"/>
                    <a:pt x="87" y="61"/>
                    <a:pt x="87" y="61"/>
                  </a:cubicBezTo>
                  <a:cubicBezTo>
                    <a:pt x="87" y="61"/>
                    <a:pt x="87" y="61"/>
                    <a:pt x="86" y="61"/>
                  </a:cubicBezTo>
                  <a:cubicBezTo>
                    <a:pt x="87" y="63"/>
                    <a:pt x="86" y="64"/>
                    <a:pt x="86" y="65"/>
                  </a:cubicBezTo>
                  <a:cubicBezTo>
                    <a:pt x="85" y="65"/>
                    <a:pt x="85" y="65"/>
                    <a:pt x="84" y="65"/>
                  </a:cubicBezTo>
                  <a:cubicBezTo>
                    <a:pt x="84" y="65"/>
                    <a:pt x="84" y="64"/>
                    <a:pt x="84" y="64"/>
                  </a:cubicBezTo>
                  <a:cubicBezTo>
                    <a:pt x="84" y="63"/>
                    <a:pt x="84" y="63"/>
                    <a:pt x="84" y="62"/>
                  </a:cubicBezTo>
                  <a:cubicBezTo>
                    <a:pt x="83" y="61"/>
                    <a:pt x="83" y="60"/>
                    <a:pt x="82" y="59"/>
                  </a:cubicBezTo>
                  <a:cubicBezTo>
                    <a:pt x="83" y="59"/>
                    <a:pt x="82" y="59"/>
                    <a:pt x="82" y="58"/>
                  </a:cubicBezTo>
                  <a:cubicBezTo>
                    <a:pt x="82" y="58"/>
                    <a:pt x="81" y="58"/>
                    <a:pt x="81" y="57"/>
                  </a:cubicBezTo>
                  <a:cubicBezTo>
                    <a:pt x="81" y="57"/>
                    <a:pt x="81" y="57"/>
                    <a:pt x="82" y="57"/>
                  </a:cubicBezTo>
                  <a:cubicBezTo>
                    <a:pt x="81" y="57"/>
                    <a:pt x="80" y="56"/>
                    <a:pt x="79" y="56"/>
                  </a:cubicBezTo>
                  <a:cubicBezTo>
                    <a:pt x="79" y="56"/>
                    <a:pt x="79" y="56"/>
                    <a:pt x="79" y="55"/>
                  </a:cubicBezTo>
                  <a:cubicBezTo>
                    <a:pt x="78" y="55"/>
                    <a:pt x="78" y="56"/>
                    <a:pt x="77" y="56"/>
                  </a:cubicBezTo>
                  <a:cubicBezTo>
                    <a:pt x="77" y="55"/>
                    <a:pt x="77" y="55"/>
                    <a:pt x="76" y="55"/>
                  </a:cubicBezTo>
                  <a:cubicBezTo>
                    <a:pt x="75" y="55"/>
                    <a:pt x="75" y="53"/>
                    <a:pt x="74" y="52"/>
                  </a:cubicBezTo>
                  <a:cubicBezTo>
                    <a:pt x="74" y="52"/>
                    <a:pt x="73" y="53"/>
                    <a:pt x="73" y="53"/>
                  </a:cubicBezTo>
                  <a:cubicBezTo>
                    <a:pt x="74" y="53"/>
                    <a:pt x="74" y="54"/>
                    <a:pt x="74" y="54"/>
                  </a:cubicBezTo>
                  <a:cubicBezTo>
                    <a:pt x="74" y="55"/>
                    <a:pt x="75" y="55"/>
                    <a:pt x="75" y="56"/>
                  </a:cubicBezTo>
                  <a:cubicBezTo>
                    <a:pt x="75" y="55"/>
                    <a:pt x="76" y="55"/>
                    <a:pt x="76" y="55"/>
                  </a:cubicBezTo>
                  <a:cubicBezTo>
                    <a:pt x="76" y="57"/>
                    <a:pt x="77" y="57"/>
                    <a:pt x="77" y="57"/>
                  </a:cubicBezTo>
                  <a:cubicBezTo>
                    <a:pt x="77" y="58"/>
                    <a:pt x="77" y="58"/>
                    <a:pt x="77" y="59"/>
                  </a:cubicBezTo>
                  <a:cubicBezTo>
                    <a:pt x="76" y="59"/>
                    <a:pt x="76" y="60"/>
                    <a:pt x="75" y="60"/>
                  </a:cubicBezTo>
                  <a:cubicBezTo>
                    <a:pt x="75" y="60"/>
                    <a:pt x="75" y="61"/>
                    <a:pt x="75" y="61"/>
                  </a:cubicBezTo>
                  <a:cubicBezTo>
                    <a:pt x="73" y="61"/>
                    <a:pt x="72" y="62"/>
                    <a:pt x="71" y="63"/>
                  </a:cubicBezTo>
                  <a:cubicBezTo>
                    <a:pt x="70" y="62"/>
                    <a:pt x="70" y="61"/>
                    <a:pt x="70" y="60"/>
                  </a:cubicBezTo>
                  <a:cubicBezTo>
                    <a:pt x="69" y="59"/>
                    <a:pt x="69" y="58"/>
                    <a:pt x="68" y="57"/>
                  </a:cubicBezTo>
                  <a:cubicBezTo>
                    <a:pt x="68" y="56"/>
                    <a:pt x="67" y="55"/>
                    <a:pt x="67" y="55"/>
                  </a:cubicBezTo>
                  <a:cubicBezTo>
                    <a:pt x="67" y="55"/>
                    <a:pt x="67" y="56"/>
                    <a:pt x="67" y="57"/>
                  </a:cubicBezTo>
                  <a:cubicBezTo>
                    <a:pt x="67" y="57"/>
                    <a:pt x="68" y="57"/>
                    <a:pt x="68" y="58"/>
                  </a:cubicBezTo>
                  <a:cubicBezTo>
                    <a:pt x="68" y="59"/>
                    <a:pt x="69" y="59"/>
                    <a:pt x="69" y="61"/>
                  </a:cubicBezTo>
                  <a:cubicBezTo>
                    <a:pt x="70" y="61"/>
                    <a:pt x="70" y="62"/>
                    <a:pt x="71" y="63"/>
                  </a:cubicBezTo>
                  <a:cubicBezTo>
                    <a:pt x="71" y="63"/>
                    <a:pt x="72" y="63"/>
                    <a:pt x="72" y="63"/>
                  </a:cubicBezTo>
                  <a:cubicBezTo>
                    <a:pt x="73" y="63"/>
                    <a:pt x="73" y="63"/>
                    <a:pt x="74" y="63"/>
                  </a:cubicBezTo>
                  <a:cubicBezTo>
                    <a:pt x="74" y="63"/>
                    <a:pt x="74" y="64"/>
                    <a:pt x="74" y="65"/>
                  </a:cubicBezTo>
                  <a:cubicBezTo>
                    <a:pt x="73" y="66"/>
                    <a:pt x="72" y="68"/>
                    <a:pt x="71" y="69"/>
                  </a:cubicBezTo>
                  <a:cubicBezTo>
                    <a:pt x="71" y="70"/>
                    <a:pt x="70" y="70"/>
                    <a:pt x="70" y="70"/>
                  </a:cubicBezTo>
                  <a:cubicBezTo>
                    <a:pt x="70" y="72"/>
                    <a:pt x="69" y="72"/>
                    <a:pt x="69" y="73"/>
                  </a:cubicBezTo>
                  <a:cubicBezTo>
                    <a:pt x="69" y="75"/>
                    <a:pt x="69" y="77"/>
                    <a:pt x="69" y="79"/>
                  </a:cubicBezTo>
                  <a:cubicBezTo>
                    <a:pt x="68" y="80"/>
                    <a:pt x="67" y="82"/>
                    <a:pt x="67" y="84"/>
                  </a:cubicBezTo>
                  <a:cubicBezTo>
                    <a:pt x="66" y="84"/>
                    <a:pt x="66" y="84"/>
                    <a:pt x="66" y="84"/>
                  </a:cubicBezTo>
                  <a:cubicBezTo>
                    <a:pt x="66" y="85"/>
                    <a:pt x="66" y="86"/>
                    <a:pt x="66" y="86"/>
                  </a:cubicBezTo>
                  <a:cubicBezTo>
                    <a:pt x="65" y="87"/>
                    <a:pt x="64" y="88"/>
                    <a:pt x="64" y="89"/>
                  </a:cubicBezTo>
                  <a:cubicBezTo>
                    <a:pt x="62" y="89"/>
                    <a:pt x="62" y="90"/>
                    <a:pt x="60" y="91"/>
                  </a:cubicBezTo>
                  <a:cubicBezTo>
                    <a:pt x="59" y="89"/>
                    <a:pt x="59" y="87"/>
                    <a:pt x="58" y="86"/>
                  </a:cubicBezTo>
                  <a:cubicBezTo>
                    <a:pt x="58" y="86"/>
                    <a:pt x="58" y="85"/>
                    <a:pt x="58" y="84"/>
                  </a:cubicBezTo>
                  <a:cubicBezTo>
                    <a:pt x="58" y="83"/>
                    <a:pt x="57" y="82"/>
                    <a:pt x="57" y="81"/>
                  </a:cubicBezTo>
                  <a:cubicBezTo>
                    <a:pt x="57" y="80"/>
                    <a:pt x="57" y="78"/>
                    <a:pt x="57" y="77"/>
                  </a:cubicBezTo>
                  <a:cubicBezTo>
                    <a:pt x="57" y="76"/>
                    <a:pt x="57" y="75"/>
                    <a:pt x="57" y="74"/>
                  </a:cubicBezTo>
                  <a:cubicBezTo>
                    <a:pt x="57" y="73"/>
                    <a:pt x="56" y="72"/>
                    <a:pt x="55" y="71"/>
                  </a:cubicBezTo>
                  <a:cubicBezTo>
                    <a:pt x="55" y="70"/>
                    <a:pt x="56" y="69"/>
                    <a:pt x="56" y="67"/>
                  </a:cubicBezTo>
                  <a:cubicBezTo>
                    <a:pt x="55" y="67"/>
                    <a:pt x="55" y="68"/>
                    <a:pt x="55" y="68"/>
                  </a:cubicBezTo>
                  <a:cubicBezTo>
                    <a:pt x="54" y="68"/>
                    <a:pt x="54" y="67"/>
                    <a:pt x="53" y="67"/>
                  </a:cubicBezTo>
                  <a:cubicBezTo>
                    <a:pt x="53" y="67"/>
                    <a:pt x="53" y="66"/>
                    <a:pt x="53" y="66"/>
                  </a:cubicBezTo>
                  <a:cubicBezTo>
                    <a:pt x="52" y="66"/>
                    <a:pt x="52" y="67"/>
                    <a:pt x="52" y="68"/>
                  </a:cubicBezTo>
                  <a:cubicBezTo>
                    <a:pt x="51" y="67"/>
                    <a:pt x="50" y="68"/>
                    <a:pt x="49" y="68"/>
                  </a:cubicBezTo>
                  <a:cubicBezTo>
                    <a:pt x="48" y="68"/>
                    <a:pt x="47" y="67"/>
                    <a:pt x="46" y="66"/>
                  </a:cubicBezTo>
                  <a:cubicBezTo>
                    <a:pt x="46" y="65"/>
                    <a:pt x="46" y="64"/>
                    <a:pt x="45" y="63"/>
                  </a:cubicBezTo>
                  <a:cubicBezTo>
                    <a:pt x="45" y="61"/>
                    <a:pt x="45" y="59"/>
                    <a:pt x="45" y="58"/>
                  </a:cubicBezTo>
                  <a:cubicBezTo>
                    <a:pt x="45" y="57"/>
                    <a:pt x="46" y="56"/>
                    <a:pt x="46" y="55"/>
                  </a:cubicBezTo>
                  <a:cubicBezTo>
                    <a:pt x="46" y="54"/>
                    <a:pt x="47" y="54"/>
                    <a:pt x="48" y="53"/>
                  </a:cubicBezTo>
                  <a:cubicBezTo>
                    <a:pt x="48" y="52"/>
                    <a:pt x="48" y="51"/>
                    <a:pt x="48" y="50"/>
                  </a:cubicBezTo>
                  <a:cubicBezTo>
                    <a:pt x="49" y="50"/>
                    <a:pt x="49" y="49"/>
                    <a:pt x="50" y="49"/>
                  </a:cubicBezTo>
                  <a:cubicBezTo>
                    <a:pt x="50" y="49"/>
                    <a:pt x="50" y="49"/>
                    <a:pt x="51" y="49"/>
                  </a:cubicBezTo>
                  <a:cubicBezTo>
                    <a:pt x="51" y="49"/>
                    <a:pt x="53" y="48"/>
                    <a:pt x="54" y="49"/>
                  </a:cubicBezTo>
                  <a:cubicBezTo>
                    <a:pt x="55" y="48"/>
                    <a:pt x="56" y="48"/>
                    <a:pt x="57" y="48"/>
                  </a:cubicBezTo>
                  <a:cubicBezTo>
                    <a:pt x="57" y="48"/>
                    <a:pt x="57" y="49"/>
                    <a:pt x="57" y="49"/>
                  </a:cubicBezTo>
                  <a:cubicBezTo>
                    <a:pt x="57" y="49"/>
                    <a:pt x="57" y="49"/>
                    <a:pt x="57" y="50"/>
                  </a:cubicBezTo>
                  <a:cubicBezTo>
                    <a:pt x="58" y="51"/>
                    <a:pt x="59" y="51"/>
                    <a:pt x="60" y="52"/>
                  </a:cubicBezTo>
                  <a:cubicBezTo>
                    <a:pt x="61" y="52"/>
                    <a:pt x="61" y="51"/>
                    <a:pt x="61" y="51"/>
                  </a:cubicBezTo>
                  <a:cubicBezTo>
                    <a:pt x="63" y="51"/>
                    <a:pt x="64" y="51"/>
                    <a:pt x="66" y="52"/>
                  </a:cubicBezTo>
                  <a:cubicBezTo>
                    <a:pt x="67" y="52"/>
                    <a:pt x="66" y="50"/>
                    <a:pt x="67" y="50"/>
                  </a:cubicBezTo>
                  <a:cubicBezTo>
                    <a:pt x="67" y="49"/>
                    <a:pt x="67" y="49"/>
                    <a:pt x="67" y="49"/>
                  </a:cubicBezTo>
                  <a:cubicBezTo>
                    <a:pt x="66" y="48"/>
                    <a:pt x="67" y="50"/>
                    <a:pt x="66" y="50"/>
                  </a:cubicBezTo>
                  <a:cubicBezTo>
                    <a:pt x="65" y="50"/>
                    <a:pt x="66" y="49"/>
                    <a:pt x="65" y="49"/>
                  </a:cubicBezTo>
                  <a:cubicBezTo>
                    <a:pt x="65" y="49"/>
                    <a:pt x="64" y="49"/>
                    <a:pt x="63" y="49"/>
                  </a:cubicBezTo>
                  <a:cubicBezTo>
                    <a:pt x="63" y="48"/>
                    <a:pt x="63" y="48"/>
                    <a:pt x="63" y="48"/>
                  </a:cubicBezTo>
                  <a:cubicBezTo>
                    <a:pt x="63" y="47"/>
                    <a:pt x="63" y="47"/>
                    <a:pt x="63" y="46"/>
                  </a:cubicBezTo>
                  <a:cubicBezTo>
                    <a:pt x="63" y="46"/>
                    <a:pt x="62" y="46"/>
                    <a:pt x="62" y="46"/>
                  </a:cubicBezTo>
                  <a:cubicBezTo>
                    <a:pt x="62" y="47"/>
                    <a:pt x="62" y="48"/>
                    <a:pt x="62" y="49"/>
                  </a:cubicBezTo>
                  <a:cubicBezTo>
                    <a:pt x="63" y="48"/>
                    <a:pt x="63" y="49"/>
                    <a:pt x="63" y="49"/>
                  </a:cubicBezTo>
                  <a:cubicBezTo>
                    <a:pt x="62" y="49"/>
                    <a:pt x="62" y="49"/>
                    <a:pt x="62" y="49"/>
                  </a:cubicBezTo>
                  <a:cubicBezTo>
                    <a:pt x="62" y="49"/>
                    <a:pt x="62" y="49"/>
                    <a:pt x="62" y="49"/>
                  </a:cubicBezTo>
                  <a:cubicBezTo>
                    <a:pt x="62" y="49"/>
                    <a:pt x="61" y="49"/>
                    <a:pt x="61" y="48"/>
                  </a:cubicBezTo>
                  <a:cubicBezTo>
                    <a:pt x="61" y="48"/>
                    <a:pt x="61" y="47"/>
                    <a:pt x="61" y="47"/>
                  </a:cubicBezTo>
                  <a:cubicBezTo>
                    <a:pt x="61" y="47"/>
                    <a:pt x="61" y="46"/>
                    <a:pt x="60" y="46"/>
                  </a:cubicBezTo>
                  <a:cubicBezTo>
                    <a:pt x="60" y="46"/>
                    <a:pt x="60" y="45"/>
                    <a:pt x="60" y="45"/>
                  </a:cubicBezTo>
                  <a:cubicBezTo>
                    <a:pt x="59" y="44"/>
                    <a:pt x="58" y="44"/>
                    <a:pt x="58" y="43"/>
                  </a:cubicBezTo>
                  <a:cubicBezTo>
                    <a:pt x="57" y="45"/>
                    <a:pt x="60" y="45"/>
                    <a:pt x="60" y="46"/>
                  </a:cubicBezTo>
                  <a:cubicBezTo>
                    <a:pt x="60" y="47"/>
                    <a:pt x="59" y="45"/>
                    <a:pt x="59" y="46"/>
                  </a:cubicBezTo>
                  <a:cubicBezTo>
                    <a:pt x="59" y="46"/>
                    <a:pt x="60" y="46"/>
                    <a:pt x="59" y="47"/>
                  </a:cubicBezTo>
                  <a:cubicBezTo>
                    <a:pt x="59" y="47"/>
                    <a:pt x="58" y="47"/>
                    <a:pt x="59" y="48"/>
                  </a:cubicBezTo>
                  <a:cubicBezTo>
                    <a:pt x="58" y="48"/>
                    <a:pt x="58" y="48"/>
                    <a:pt x="58" y="47"/>
                  </a:cubicBezTo>
                  <a:cubicBezTo>
                    <a:pt x="58" y="47"/>
                    <a:pt x="59" y="47"/>
                    <a:pt x="59" y="47"/>
                  </a:cubicBezTo>
                  <a:cubicBezTo>
                    <a:pt x="58" y="46"/>
                    <a:pt x="58" y="45"/>
                    <a:pt x="57" y="45"/>
                  </a:cubicBezTo>
                  <a:cubicBezTo>
                    <a:pt x="57" y="45"/>
                    <a:pt x="57" y="45"/>
                    <a:pt x="56" y="44"/>
                  </a:cubicBezTo>
                  <a:cubicBezTo>
                    <a:pt x="56" y="46"/>
                    <a:pt x="57" y="47"/>
                    <a:pt x="56" y="47"/>
                  </a:cubicBezTo>
                  <a:cubicBezTo>
                    <a:pt x="56" y="46"/>
                    <a:pt x="55" y="44"/>
                    <a:pt x="56" y="44"/>
                  </a:cubicBezTo>
                  <a:cubicBezTo>
                    <a:pt x="55" y="44"/>
                    <a:pt x="55" y="44"/>
                    <a:pt x="54" y="44"/>
                  </a:cubicBezTo>
                  <a:cubicBezTo>
                    <a:pt x="53" y="44"/>
                    <a:pt x="53" y="45"/>
                    <a:pt x="52" y="46"/>
                  </a:cubicBezTo>
                  <a:cubicBezTo>
                    <a:pt x="53" y="47"/>
                    <a:pt x="52" y="48"/>
                    <a:pt x="52" y="49"/>
                  </a:cubicBezTo>
                  <a:cubicBezTo>
                    <a:pt x="51" y="48"/>
                    <a:pt x="51" y="48"/>
                    <a:pt x="50" y="49"/>
                  </a:cubicBezTo>
                  <a:cubicBezTo>
                    <a:pt x="50" y="48"/>
                    <a:pt x="49" y="48"/>
                    <a:pt x="48" y="48"/>
                  </a:cubicBezTo>
                  <a:cubicBezTo>
                    <a:pt x="49" y="47"/>
                    <a:pt x="48" y="47"/>
                    <a:pt x="48" y="46"/>
                  </a:cubicBezTo>
                  <a:cubicBezTo>
                    <a:pt x="49" y="46"/>
                    <a:pt x="48" y="45"/>
                    <a:pt x="48" y="44"/>
                  </a:cubicBezTo>
                  <a:cubicBezTo>
                    <a:pt x="50" y="44"/>
                    <a:pt x="50" y="43"/>
                    <a:pt x="51" y="44"/>
                  </a:cubicBezTo>
                  <a:cubicBezTo>
                    <a:pt x="52" y="44"/>
                    <a:pt x="52" y="43"/>
                    <a:pt x="52" y="43"/>
                  </a:cubicBezTo>
                  <a:cubicBezTo>
                    <a:pt x="52" y="42"/>
                    <a:pt x="51" y="42"/>
                    <a:pt x="51" y="41"/>
                  </a:cubicBezTo>
                  <a:cubicBezTo>
                    <a:pt x="51" y="41"/>
                    <a:pt x="50" y="41"/>
                    <a:pt x="50" y="41"/>
                  </a:cubicBezTo>
                  <a:cubicBezTo>
                    <a:pt x="50" y="40"/>
                    <a:pt x="50" y="40"/>
                    <a:pt x="51" y="40"/>
                  </a:cubicBezTo>
                  <a:cubicBezTo>
                    <a:pt x="51" y="40"/>
                    <a:pt x="51" y="39"/>
                    <a:pt x="52" y="39"/>
                  </a:cubicBezTo>
                  <a:cubicBezTo>
                    <a:pt x="52" y="39"/>
                    <a:pt x="52" y="39"/>
                    <a:pt x="52" y="39"/>
                  </a:cubicBezTo>
                  <a:cubicBezTo>
                    <a:pt x="51" y="39"/>
                    <a:pt x="50" y="39"/>
                    <a:pt x="49" y="39"/>
                  </a:cubicBezTo>
                  <a:cubicBezTo>
                    <a:pt x="49" y="39"/>
                    <a:pt x="50" y="39"/>
                    <a:pt x="50" y="39"/>
                  </a:cubicBezTo>
                  <a:cubicBezTo>
                    <a:pt x="50" y="38"/>
                    <a:pt x="50" y="38"/>
                    <a:pt x="50" y="37"/>
                  </a:cubicBezTo>
                  <a:cubicBezTo>
                    <a:pt x="50" y="37"/>
                    <a:pt x="51" y="37"/>
                    <a:pt x="51" y="36"/>
                  </a:cubicBezTo>
                  <a:cubicBezTo>
                    <a:pt x="51" y="36"/>
                    <a:pt x="50" y="36"/>
                    <a:pt x="50" y="35"/>
                  </a:cubicBezTo>
                  <a:cubicBezTo>
                    <a:pt x="50" y="34"/>
                    <a:pt x="50" y="34"/>
                    <a:pt x="50" y="33"/>
                  </a:cubicBezTo>
                  <a:cubicBezTo>
                    <a:pt x="51" y="32"/>
                    <a:pt x="51" y="32"/>
                    <a:pt x="52" y="32"/>
                  </a:cubicBezTo>
                  <a:cubicBezTo>
                    <a:pt x="52" y="33"/>
                    <a:pt x="51" y="33"/>
                    <a:pt x="51" y="33"/>
                  </a:cubicBezTo>
                  <a:cubicBezTo>
                    <a:pt x="51" y="33"/>
                    <a:pt x="51" y="33"/>
                    <a:pt x="52" y="34"/>
                  </a:cubicBezTo>
                  <a:cubicBezTo>
                    <a:pt x="51" y="35"/>
                    <a:pt x="52" y="35"/>
                    <a:pt x="52" y="36"/>
                  </a:cubicBezTo>
                  <a:cubicBezTo>
                    <a:pt x="52" y="37"/>
                    <a:pt x="53" y="37"/>
                    <a:pt x="53" y="37"/>
                  </a:cubicBezTo>
                  <a:cubicBezTo>
                    <a:pt x="52" y="38"/>
                    <a:pt x="52" y="38"/>
                    <a:pt x="52" y="39"/>
                  </a:cubicBezTo>
                  <a:cubicBezTo>
                    <a:pt x="53" y="39"/>
                    <a:pt x="52" y="38"/>
                    <a:pt x="54" y="38"/>
                  </a:cubicBezTo>
                  <a:cubicBezTo>
                    <a:pt x="53" y="37"/>
                    <a:pt x="54" y="37"/>
                    <a:pt x="54" y="37"/>
                  </a:cubicBezTo>
                  <a:cubicBezTo>
                    <a:pt x="54" y="37"/>
                    <a:pt x="55" y="36"/>
                    <a:pt x="55" y="36"/>
                  </a:cubicBezTo>
                  <a:cubicBezTo>
                    <a:pt x="55" y="36"/>
                    <a:pt x="56" y="36"/>
                    <a:pt x="55" y="36"/>
                  </a:cubicBezTo>
                  <a:cubicBezTo>
                    <a:pt x="55" y="35"/>
                    <a:pt x="55" y="35"/>
                    <a:pt x="56" y="34"/>
                  </a:cubicBezTo>
                  <a:cubicBezTo>
                    <a:pt x="56" y="34"/>
                    <a:pt x="55" y="34"/>
                    <a:pt x="54" y="33"/>
                  </a:cubicBezTo>
                  <a:cubicBezTo>
                    <a:pt x="54" y="33"/>
                    <a:pt x="54" y="32"/>
                    <a:pt x="54" y="31"/>
                  </a:cubicBezTo>
                  <a:cubicBezTo>
                    <a:pt x="54" y="30"/>
                    <a:pt x="55" y="29"/>
                    <a:pt x="56" y="29"/>
                  </a:cubicBezTo>
                  <a:cubicBezTo>
                    <a:pt x="56" y="29"/>
                    <a:pt x="56" y="28"/>
                    <a:pt x="56" y="28"/>
                  </a:cubicBezTo>
                  <a:cubicBezTo>
                    <a:pt x="56" y="28"/>
                    <a:pt x="56" y="28"/>
                    <a:pt x="56" y="28"/>
                  </a:cubicBezTo>
                  <a:cubicBezTo>
                    <a:pt x="57" y="28"/>
                    <a:pt x="57" y="27"/>
                    <a:pt x="57" y="26"/>
                  </a:cubicBezTo>
                  <a:cubicBezTo>
                    <a:pt x="58" y="25"/>
                    <a:pt x="59" y="25"/>
                    <a:pt x="59" y="24"/>
                  </a:cubicBezTo>
                  <a:cubicBezTo>
                    <a:pt x="60" y="24"/>
                    <a:pt x="60" y="23"/>
                    <a:pt x="60" y="24"/>
                  </a:cubicBezTo>
                  <a:cubicBezTo>
                    <a:pt x="61" y="23"/>
                    <a:pt x="61" y="23"/>
                    <a:pt x="61" y="23"/>
                  </a:cubicBezTo>
                  <a:cubicBezTo>
                    <a:pt x="62" y="23"/>
                    <a:pt x="63" y="23"/>
                    <a:pt x="63" y="23"/>
                  </a:cubicBezTo>
                  <a:cubicBezTo>
                    <a:pt x="63" y="23"/>
                    <a:pt x="64" y="23"/>
                    <a:pt x="64" y="24"/>
                  </a:cubicBezTo>
                  <a:cubicBezTo>
                    <a:pt x="65" y="24"/>
                    <a:pt x="65" y="24"/>
                    <a:pt x="65" y="25"/>
                  </a:cubicBezTo>
                  <a:cubicBezTo>
                    <a:pt x="67" y="25"/>
                    <a:pt x="68" y="25"/>
                    <a:pt x="68" y="27"/>
                  </a:cubicBezTo>
                  <a:cubicBezTo>
                    <a:pt x="69" y="27"/>
                    <a:pt x="69" y="26"/>
                    <a:pt x="69" y="25"/>
                  </a:cubicBezTo>
                  <a:cubicBezTo>
                    <a:pt x="69" y="25"/>
                    <a:pt x="69" y="25"/>
                    <a:pt x="70" y="25"/>
                  </a:cubicBezTo>
                  <a:cubicBezTo>
                    <a:pt x="70" y="25"/>
                    <a:pt x="70" y="26"/>
                    <a:pt x="70" y="26"/>
                  </a:cubicBezTo>
                  <a:cubicBezTo>
                    <a:pt x="71" y="26"/>
                    <a:pt x="71" y="25"/>
                    <a:pt x="72" y="25"/>
                  </a:cubicBezTo>
                  <a:cubicBezTo>
                    <a:pt x="73" y="25"/>
                    <a:pt x="74" y="24"/>
                    <a:pt x="75" y="25"/>
                  </a:cubicBezTo>
                  <a:cubicBezTo>
                    <a:pt x="75" y="24"/>
                    <a:pt x="74" y="24"/>
                    <a:pt x="74" y="23"/>
                  </a:cubicBezTo>
                  <a:cubicBezTo>
                    <a:pt x="75" y="23"/>
                    <a:pt x="75" y="24"/>
                    <a:pt x="76" y="24"/>
                  </a:cubicBezTo>
                  <a:cubicBezTo>
                    <a:pt x="77" y="23"/>
                    <a:pt x="78" y="22"/>
                    <a:pt x="78" y="21"/>
                  </a:cubicBezTo>
                  <a:cubicBezTo>
                    <a:pt x="79" y="21"/>
                    <a:pt x="79" y="22"/>
                    <a:pt x="79" y="22"/>
                  </a:cubicBezTo>
                  <a:cubicBezTo>
                    <a:pt x="80" y="23"/>
                    <a:pt x="80" y="21"/>
                    <a:pt x="80" y="22"/>
                  </a:cubicBezTo>
                  <a:cubicBezTo>
                    <a:pt x="80" y="22"/>
                    <a:pt x="80" y="23"/>
                    <a:pt x="80" y="23"/>
                  </a:cubicBezTo>
                  <a:cubicBezTo>
                    <a:pt x="81" y="23"/>
                    <a:pt x="81" y="22"/>
                    <a:pt x="81" y="22"/>
                  </a:cubicBezTo>
                  <a:cubicBezTo>
                    <a:pt x="82" y="22"/>
                    <a:pt x="82" y="22"/>
                    <a:pt x="83" y="23"/>
                  </a:cubicBezTo>
                  <a:cubicBezTo>
                    <a:pt x="83" y="22"/>
                    <a:pt x="82" y="22"/>
                    <a:pt x="82" y="21"/>
                  </a:cubicBezTo>
                  <a:cubicBezTo>
                    <a:pt x="82" y="20"/>
                    <a:pt x="82" y="21"/>
                    <a:pt x="83" y="21"/>
                  </a:cubicBezTo>
                  <a:cubicBezTo>
                    <a:pt x="83" y="21"/>
                    <a:pt x="83" y="20"/>
                    <a:pt x="83" y="20"/>
                  </a:cubicBezTo>
                  <a:cubicBezTo>
                    <a:pt x="84" y="20"/>
                    <a:pt x="84" y="19"/>
                    <a:pt x="84" y="19"/>
                  </a:cubicBezTo>
                  <a:cubicBezTo>
                    <a:pt x="85" y="19"/>
                    <a:pt x="86" y="19"/>
                    <a:pt x="87" y="18"/>
                  </a:cubicBezTo>
                  <a:cubicBezTo>
                    <a:pt x="87" y="18"/>
                    <a:pt x="87" y="19"/>
                    <a:pt x="87" y="19"/>
                  </a:cubicBezTo>
                  <a:cubicBezTo>
                    <a:pt x="88" y="19"/>
                    <a:pt x="88" y="18"/>
                    <a:pt x="89" y="18"/>
                  </a:cubicBezTo>
                  <a:cubicBezTo>
                    <a:pt x="89" y="18"/>
                    <a:pt x="89" y="17"/>
                    <a:pt x="89" y="17"/>
                  </a:cubicBezTo>
                  <a:cubicBezTo>
                    <a:pt x="90" y="17"/>
                    <a:pt x="90" y="17"/>
                    <a:pt x="90" y="18"/>
                  </a:cubicBezTo>
                  <a:cubicBezTo>
                    <a:pt x="91" y="18"/>
                    <a:pt x="92" y="18"/>
                    <a:pt x="92" y="17"/>
                  </a:cubicBezTo>
                  <a:cubicBezTo>
                    <a:pt x="93" y="18"/>
                    <a:pt x="93" y="18"/>
                    <a:pt x="93" y="19"/>
                  </a:cubicBezTo>
                  <a:cubicBezTo>
                    <a:pt x="93" y="20"/>
                    <a:pt x="93" y="20"/>
                    <a:pt x="93" y="20"/>
                  </a:cubicBezTo>
                  <a:cubicBezTo>
                    <a:pt x="94" y="20"/>
                    <a:pt x="94" y="21"/>
                    <a:pt x="95" y="21"/>
                  </a:cubicBezTo>
                  <a:cubicBezTo>
                    <a:pt x="95" y="21"/>
                    <a:pt x="95" y="21"/>
                    <a:pt x="95" y="21"/>
                  </a:cubicBezTo>
                  <a:cubicBezTo>
                    <a:pt x="96" y="21"/>
                    <a:pt x="96" y="21"/>
                    <a:pt x="97" y="21"/>
                  </a:cubicBezTo>
                  <a:cubicBezTo>
                    <a:pt x="101" y="25"/>
                    <a:pt x="104" y="30"/>
                    <a:pt x="107" y="35"/>
                  </a:cubicBezTo>
                  <a:close/>
                  <a:moveTo>
                    <a:pt x="111" y="44"/>
                  </a:moveTo>
                  <a:cubicBezTo>
                    <a:pt x="111" y="44"/>
                    <a:pt x="111" y="44"/>
                    <a:pt x="111" y="44"/>
                  </a:cubicBezTo>
                  <a:cubicBezTo>
                    <a:pt x="110" y="45"/>
                    <a:pt x="110" y="44"/>
                    <a:pt x="110" y="44"/>
                  </a:cubicBezTo>
                  <a:cubicBezTo>
                    <a:pt x="109" y="44"/>
                    <a:pt x="109" y="45"/>
                    <a:pt x="109" y="44"/>
                  </a:cubicBezTo>
                  <a:cubicBezTo>
                    <a:pt x="109" y="43"/>
                    <a:pt x="109" y="43"/>
                    <a:pt x="109" y="42"/>
                  </a:cubicBezTo>
                  <a:cubicBezTo>
                    <a:pt x="109" y="42"/>
                    <a:pt x="110" y="42"/>
                    <a:pt x="110" y="42"/>
                  </a:cubicBezTo>
                  <a:cubicBezTo>
                    <a:pt x="110" y="43"/>
                    <a:pt x="111" y="44"/>
                    <a:pt x="111" y="44"/>
                  </a:cubicBezTo>
                  <a:close/>
                  <a:moveTo>
                    <a:pt x="104" y="63"/>
                  </a:moveTo>
                  <a:cubicBezTo>
                    <a:pt x="105" y="63"/>
                    <a:pt x="105" y="62"/>
                    <a:pt x="105" y="63"/>
                  </a:cubicBezTo>
                  <a:cubicBezTo>
                    <a:pt x="105" y="62"/>
                    <a:pt x="105" y="61"/>
                    <a:pt x="106" y="61"/>
                  </a:cubicBezTo>
                  <a:cubicBezTo>
                    <a:pt x="106" y="61"/>
                    <a:pt x="106" y="62"/>
                    <a:pt x="106" y="62"/>
                  </a:cubicBezTo>
                  <a:cubicBezTo>
                    <a:pt x="107" y="63"/>
                    <a:pt x="107" y="63"/>
                    <a:pt x="107" y="64"/>
                  </a:cubicBezTo>
                  <a:cubicBezTo>
                    <a:pt x="106" y="63"/>
                    <a:pt x="106" y="64"/>
                    <a:pt x="106" y="64"/>
                  </a:cubicBezTo>
                  <a:cubicBezTo>
                    <a:pt x="105" y="64"/>
                    <a:pt x="105" y="64"/>
                    <a:pt x="105" y="63"/>
                  </a:cubicBezTo>
                  <a:cubicBezTo>
                    <a:pt x="105" y="63"/>
                    <a:pt x="105" y="64"/>
                    <a:pt x="104" y="63"/>
                  </a:cubicBezTo>
                  <a:close/>
                  <a:moveTo>
                    <a:pt x="105" y="72"/>
                  </a:moveTo>
                  <a:cubicBezTo>
                    <a:pt x="104" y="72"/>
                    <a:pt x="104" y="72"/>
                    <a:pt x="104" y="71"/>
                  </a:cubicBezTo>
                  <a:cubicBezTo>
                    <a:pt x="103" y="72"/>
                    <a:pt x="103" y="72"/>
                    <a:pt x="103" y="73"/>
                  </a:cubicBezTo>
                  <a:cubicBezTo>
                    <a:pt x="102" y="72"/>
                    <a:pt x="103" y="69"/>
                    <a:pt x="104" y="69"/>
                  </a:cubicBezTo>
                  <a:cubicBezTo>
                    <a:pt x="104" y="69"/>
                    <a:pt x="105" y="69"/>
                    <a:pt x="105" y="70"/>
                  </a:cubicBezTo>
                  <a:cubicBezTo>
                    <a:pt x="105" y="70"/>
                    <a:pt x="104" y="70"/>
                    <a:pt x="104" y="70"/>
                  </a:cubicBezTo>
                  <a:cubicBezTo>
                    <a:pt x="104" y="71"/>
                    <a:pt x="105" y="71"/>
                    <a:pt x="105" y="72"/>
                  </a:cubicBezTo>
                  <a:close/>
                  <a:moveTo>
                    <a:pt x="102" y="70"/>
                  </a:moveTo>
                  <a:cubicBezTo>
                    <a:pt x="102" y="70"/>
                    <a:pt x="102" y="71"/>
                    <a:pt x="102" y="72"/>
                  </a:cubicBezTo>
                  <a:cubicBezTo>
                    <a:pt x="102" y="72"/>
                    <a:pt x="102" y="72"/>
                    <a:pt x="102" y="72"/>
                  </a:cubicBezTo>
                  <a:cubicBezTo>
                    <a:pt x="102" y="72"/>
                    <a:pt x="101" y="72"/>
                    <a:pt x="101" y="72"/>
                  </a:cubicBezTo>
                  <a:cubicBezTo>
                    <a:pt x="100" y="73"/>
                    <a:pt x="100" y="71"/>
                    <a:pt x="99" y="72"/>
                  </a:cubicBezTo>
                  <a:cubicBezTo>
                    <a:pt x="99" y="71"/>
                    <a:pt x="98" y="70"/>
                    <a:pt x="98" y="70"/>
                  </a:cubicBezTo>
                  <a:cubicBezTo>
                    <a:pt x="99" y="68"/>
                    <a:pt x="101" y="68"/>
                    <a:pt x="101" y="66"/>
                  </a:cubicBezTo>
                  <a:cubicBezTo>
                    <a:pt x="102" y="66"/>
                    <a:pt x="102" y="66"/>
                    <a:pt x="103" y="67"/>
                  </a:cubicBezTo>
                  <a:cubicBezTo>
                    <a:pt x="103" y="67"/>
                    <a:pt x="103" y="68"/>
                    <a:pt x="102" y="68"/>
                  </a:cubicBezTo>
                  <a:cubicBezTo>
                    <a:pt x="103" y="68"/>
                    <a:pt x="102" y="69"/>
                    <a:pt x="102" y="70"/>
                  </a:cubicBezTo>
                  <a:close/>
                  <a:moveTo>
                    <a:pt x="101" y="75"/>
                  </a:moveTo>
                  <a:cubicBezTo>
                    <a:pt x="99" y="75"/>
                    <a:pt x="99" y="74"/>
                    <a:pt x="97" y="74"/>
                  </a:cubicBezTo>
                  <a:cubicBezTo>
                    <a:pt x="97" y="73"/>
                    <a:pt x="97" y="73"/>
                    <a:pt x="97" y="73"/>
                  </a:cubicBezTo>
                  <a:cubicBezTo>
                    <a:pt x="98" y="73"/>
                    <a:pt x="99" y="73"/>
                    <a:pt x="101" y="73"/>
                  </a:cubicBezTo>
                  <a:cubicBezTo>
                    <a:pt x="101" y="74"/>
                    <a:pt x="101" y="74"/>
                    <a:pt x="101" y="75"/>
                  </a:cubicBezTo>
                  <a:close/>
                  <a:moveTo>
                    <a:pt x="103" y="57"/>
                  </a:moveTo>
                  <a:cubicBezTo>
                    <a:pt x="103" y="57"/>
                    <a:pt x="102" y="56"/>
                    <a:pt x="102" y="56"/>
                  </a:cubicBezTo>
                  <a:cubicBezTo>
                    <a:pt x="102" y="55"/>
                    <a:pt x="103" y="55"/>
                    <a:pt x="103" y="55"/>
                  </a:cubicBezTo>
                  <a:cubicBezTo>
                    <a:pt x="103" y="56"/>
                    <a:pt x="103" y="57"/>
                    <a:pt x="103" y="57"/>
                  </a:cubicBezTo>
                  <a:close/>
                  <a:moveTo>
                    <a:pt x="105" y="59"/>
                  </a:moveTo>
                  <a:cubicBezTo>
                    <a:pt x="105" y="60"/>
                    <a:pt x="104" y="60"/>
                    <a:pt x="104" y="61"/>
                  </a:cubicBezTo>
                  <a:cubicBezTo>
                    <a:pt x="103" y="60"/>
                    <a:pt x="103" y="60"/>
                    <a:pt x="103" y="59"/>
                  </a:cubicBezTo>
                  <a:cubicBezTo>
                    <a:pt x="103" y="58"/>
                    <a:pt x="104" y="58"/>
                    <a:pt x="105" y="59"/>
                  </a:cubicBezTo>
                  <a:close/>
                  <a:moveTo>
                    <a:pt x="109" y="69"/>
                  </a:moveTo>
                  <a:cubicBezTo>
                    <a:pt x="109" y="70"/>
                    <a:pt x="108" y="70"/>
                    <a:pt x="107" y="70"/>
                  </a:cubicBezTo>
                  <a:cubicBezTo>
                    <a:pt x="107" y="69"/>
                    <a:pt x="108" y="69"/>
                    <a:pt x="109" y="69"/>
                  </a:cubicBezTo>
                  <a:close/>
                  <a:moveTo>
                    <a:pt x="108" y="50"/>
                  </a:moveTo>
                  <a:cubicBezTo>
                    <a:pt x="108" y="50"/>
                    <a:pt x="108" y="50"/>
                    <a:pt x="108" y="50"/>
                  </a:cubicBezTo>
                  <a:cubicBezTo>
                    <a:pt x="107" y="51"/>
                    <a:pt x="107" y="51"/>
                    <a:pt x="107" y="52"/>
                  </a:cubicBezTo>
                  <a:cubicBezTo>
                    <a:pt x="106" y="51"/>
                    <a:pt x="106" y="51"/>
                    <a:pt x="106" y="50"/>
                  </a:cubicBezTo>
                  <a:cubicBezTo>
                    <a:pt x="106" y="50"/>
                    <a:pt x="107" y="50"/>
                    <a:pt x="107" y="50"/>
                  </a:cubicBezTo>
                  <a:cubicBezTo>
                    <a:pt x="107" y="50"/>
                    <a:pt x="106" y="51"/>
                    <a:pt x="106" y="50"/>
                  </a:cubicBezTo>
                  <a:cubicBezTo>
                    <a:pt x="106" y="49"/>
                    <a:pt x="107" y="49"/>
                    <a:pt x="108" y="49"/>
                  </a:cubicBezTo>
                  <a:cubicBezTo>
                    <a:pt x="109" y="48"/>
                    <a:pt x="109" y="48"/>
                    <a:pt x="110" y="47"/>
                  </a:cubicBezTo>
                  <a:cubicBezTo>
                    <a:pt x="109" y="47"/>
                    <a:pt x="110" y="47"/>
                    <a:pt x="110" y="47"/>
                  </a:cubicBezTo>
                  <a:cubicBezTo>
                    <a:pt x="109" y="46"/>
                    <a:pt x="110" y="45"/>
                    <a:pt x="110" y="44"/>
                  </a:cubicBezTo>
                  <a:cubicBezTo>
                    <a:pt x="110" y="44"/>
                    <a:pt x="110" y="44"/>
                    <a:pt x="110" y="44"/>
                  </a:cubicBezTo>
                  <a:cubicBezTo>
                    <a:pt x="110" y="46"/>
                    <a:pt x="111" y="47"/>
                    <a:pt x="111" y="49"/>
                  </a:cubicBezTo>
                  <a:cubicBezTo>
                    <a:pt x="110" y="50"/>
                    <a:pt x="109" y="50"/>
                    <a:pt x="108" y="50"/>
                  </a:cubicBezTo>
                  <a:close/>
                  <a:moveTo>
                    <a:pt x="109" y="39"/>
                  </a:moveTo>
                  <a:cubicBezTo>
                    <a:pt x="109" y="40"/>
                    <a:pt x="110" y="41"/>
                    <a:pt x="110" y="41"/>
                  </a:cubicBezTo>
                  <a:cubicBezTo>
                    <a:pt x="109" y="41"/>
                    <a:pt x="109" y="40"/>
                    <a:pt x="109" y="39"/>
                  </a:cubicBezTo>
                  <a:close/>
                  <a:moveTo>
                    <a:pt x="93" y="66"/>
                  </a:moveTo>
                  <a:cubicBezTo>
                    <a:pt x="93" y="66"/>
                    <a:pt x="93" y="67"/>
                    <a:pt x="93" y="66"/>
                  </a:cubicBezTo>
                  <a:cubicBezTo>
                    <a:pt x="94" y="66"/>
                    <a:pt x="94" y="67"/>
                    <a:pt x="94" y="67"/>
                  </a:cubicBezTo>
                  <a:cubicBezTo>
                    <a:pt x="94" y="67"/>
                    <a:pt x="95" y="68"/>
                    <a:pt x="95" y="68"/>
                  </a:cubicBezTo>
                  <a:cubicBezTo>
                    <a:pt x="95" y="69"/>
                    <a:pt x="96" y="69"/>
                    <a:pt x="96" y="70"/>
                  </a:cubicBezTo>
                  <a:cubicBezTo>
                    <a:pt x="96" y="71"/>
                    <a:pt x="97" y="72"/>
                    <a:pt x="97" y="72"/>
                  </a:cubicBezTo>
                  <a:cubicBezTo>
                    <a:pt x="96" y="73"/>
                    <a:pt x="96" y="71"/>
                    <a:pt x="95" y="71"/>
                  </a:cubicBezTo>
                  <a:cubicBezTo>
                    <a:pt x="95" y="68"/>
                    <a:pt x="93" y="69"/>
                    <a:pt x="93" y="66"/>
                  </a:cubicBezTo>
                  <a:close/>
                  <a:moveTo>
                    <a:pt x="86" y="64"/>
                  </a:moveTo>
                  <a:cubicBezTo>
                    <a:pt x="87" y="64"/>
                    <a:pt x="87" y="65"/>
                    <a:pt x="87" y="65"/>
                  </a:cubicBezTo>
                  <a:cubicBezTo>
                    <a:pt x="87" y="65"/>
                    <a:pt x="87" y="66"/>
                    <a:pt x="86" y="66"/>
                  </a:cubicBezTo>
                  <a:cubicBezTo>
                    <a:pt x="86" y="65"/>
                    <a:pt x="87" y="65"/>
                    <a:pt x="86" y="64"/>
                  </a:cubicBezTo>
                  <a:close/>
                  <a:moveTo>
                    <a:pt x="73" y="81"/>
                  </a:moveTo>
                  <a:cubicBezTo>
                    <a:pt x="73" y="81"/>
                    <a:pt x="73" y="81"/>
                    <a:pt x="73" y="81"/>
                  </a:cubicBezTo>
                  <a:cubicBezTo>
                    <a:pt x="73" y="82"/>
                    <a:pt x="73" y="82"/>
                    <a:pt x="73" y="83"/>
                  </a:cubicBezTo>
                  <a:cubicBezTo>
                    <a:pt x="72" y="83"/>
                    <a:pt x="72" y="84"/>
                    <a:pt x="72" y="85"/>
                  </a:cubicBezTo>
                  <a:cubicBezTo>
                    <a:pt x="71" y="85"/>
                    <a:pt x="71" y="85"/>
                    <a:pt x="71" y="85"/>
                  </a:cubicBezTo>
                  <a:cubicBezTo>
                    <a:pt x="70" y="84"/>
                    <a:pt x="70" y="83"/>
                    <a:pt x="70" y="83"/>
                  </a:cubicBezTo>
                  <a:cubicBezTo>
                    <a:pt x="70" y="82"/>
                    <a:pt x="70" y="82"/>
                    <a:pt x="71" y="81"/>
                  </a:cubicBezTo>
                  <a:cubicBezTo>
                    <a:pt x="71" y="81"/>
                    <a:pt x="70" y="81"/>
                    <a:pt x="70" y="80"/>
                  </a:cubicBezTo>
                  <a:cubicBezTo>
                    <a:pt x="71" y="79"/>
                    <a:pt x="71" y="79"/>
                    <a:pt x="72" y="78"/>
                  </a:cubicBezTo>
                  <a:cubicBezTo>
                    <a:pt x="72" y="77"/>
                    <a:pt x="72" y="77"/>
                    <a:pt x="73" y="76"/>
                  </a:cubicBezTo>
                  <a:cubicBezTo>
                    <a:pt x="73" y="76"/>
                    <a:pt x="73" y="78"/>
                    <a:pt x="73" y="78"/>
                  </a:cubicBezTo>
                  <a:cubicBezTo>
                    <a:pt x="73" y="79"/>
                    <a:pt x="73" y="80"/>
                    <a:pt x="73" y="81"/>
                  </a:cubicBezTo>
                  <a:close/>
                  <a:moveTo>
                    <a:pt x="32" y="100"/>
                  </a:moveTo>
                  <a:cubicBezTo>
                    <a:pt x="32" y="100"/>
                    <a:pt x="33" y="99"/>
                    <a:pt x="33" y="100"/>
                  </a:cubicBezTo>
                  <a:cubicBezTo>
                    <a:pt x="33" y="100"/>
                    <a:pt x="33" y="100"/>
                    <a:pt x="32" y="100"/>
                  </a:cubicBezTo>
                  <a:close/>
                  <a:moveTo>
                    <a:pt x="39" y="31"/>
                  </a:moveTo>
                  <a:cubicBezTo>
                    <a:pt x="39" y="32"/>
                    <a:pt x="39" y="32"/>
                    <a:pt x="38" y="32"/>
                  </a:cubicBezTo>
                  <a:cubicBezTo>
                    <a:pt x="38" y="33"/>
                    <a:pt x="38" y="32"/>
                    <a:pt x="38" y="32"/>
                  </a:cubicBezTo>
                  <a:cubicBezTo>
                    <a:pt x="37" y="32"/>
                    <a:pt x="37" y="32"/>
                    <a:pt x="36" y="32"/>
                  </a:cubicBezTo>
                  <a:cubicBezTo>
                    <a:pt x="35" y="30"/>
                    <a:pt x="36" y="28"/>
                    <a:pt x="35" y="27"/>
                  </a:cubicBezTo>
                  <a:cubicBezTo>
                    <a:pt x="35" y="26"/>
                    <a:pt x="36" y="26"/>
                    <a:pt x="35" y="26"/>
                  </a:cubicBezTo>
                  <a:cubicBezTo>
                    <a:pt x="36" y="25"/>
                    <a:pt x="36" y="25"/>
                    <a:pt x="37" y="25"/>
                  </a:cubicBezTo>
                  <a:cubicBezTo>
                    <a:pt x="36" y="24"/>
                    <a:pt x="35" y="24"/>
                    <a:pt x="35" y="23"/>
                  </a:cubicBezTo>
                  <a:cubicBezTo>
                    <a:pt x="36" y="23"/>
                    <a:pt x="36" y="23"/>
                    <a:pt x="36" y="23"/>
                  </a:cubicBezTo>
                  <a:cubicBezTo>
                    <a:pt x="36" y="22"/>
                    <a:pt x="36" y="23"/>
                    <a:pt x="35" y="23"/>
                  </a:cubicBezTo>
                  <a:cubicBezTo>
                    <a:pt x="35" y="22"/>
                    <a:pt x="35" y="22"/>
                    <a:pt x="35" y="21"/>
                  </a:cubicBezTo>
                  <a:cubicBezTo>
                    <a:pt x="35" y="21"/>
                    <a:pt x="34" y="20"/>
                    <a:pt x="35" y="19"/>
                  </a:cubicBezTo>
                  <a:cubicBezTo>
                    <a:pt x="34" y="20"/>
                    <a:pt x="33" y="19"/>
                    <a:pt x="32" y="19"/>
                  </a:cubicBezTo>
                  <a:cubicBezTo>
                    <a:pt x="32" y="19"/>
                    <a:pt x="32" y="19"/>
                    <a:pt x="32" y="19"/>
                  </a:cubicBezTo>
                  <a:cubicBezTo>
                    <a:pt x="31" y="19"/>
                    <a:pt x="30" y="19"/>
                    <a:pt x="30" y="18"/>
                  </a:cubicBezTo>
                  <a:cubicBezTo>
                    <a:pt x="31" y="17"/>
                    <a:pt x="32" y="18"/>
                    <a:pt x="32" y="18"/>
                  </a:cubicBezTo>
                  <a:cubicBezTo>
                    <a:pt x="32" y="17"/>
                    <a:pt x="32" y="17"/>
                    <a:pt x="31" y="17"/>
                  </a:cubicBezTo>
                  <a:cubicBezTo>
                    <a:pt x="31" y="17"/>
                    <a:pt x="30" y="17"/>
                    <a:pt x="30" y="17"/>
                  </a:cubicBezTo>
                  <a:cubicBezTo>
                    <a:pt x="30" y="17"/>
                    <a:pt x="30" y="17"/>
                    <a:pt x="29" y="17"/>
                  </a:cubicBezTo>
                  <a:cubicBezTo>
                    <a:pt x="30" y="16"/>
                    <a:pt x="30" y="16"/>
                    <a:pt x="31" y="16"/>
                  </a:cubicBezTo>
                  <a:cubicBezTo>
                    <a:pt x="31" y="16"/>
                    <a:pt x="32" y="16"/>
                    <a:pt x="33" y="15"/>
                  </a:cubicBezTo>
                  <a:cubicBezTo>
                    <a:pt x="33" y="15"/>
                    <a:pt x="32" y="15"/>
                    <a:pt x="32" y="14"/>
                  </a:cubicBezTo>
                  <a:cubicBezTo>
                    <a:pt x="34" y="14"/>
                    <a:pt x="35" y="13"/>
                    <a:pt x="36" y="13"/>
                  </a:cubicBezTo>
                  <a:cubicBezTo>
                    <a:pt x="38" y="13"/>
                    <a:pt x="38" y="13"/>
                    <a:pt x="40" y="13"/>
                  </a:cubicBezTo>
                  <a:cubicBezTo>
                    <a:pt x="40" y="13"/>
                    <a:pt x="39" y="12"/>
                    <a:pt x="39" y="11"/>
                  </a:cubicBezTo>
                  <a:cubicBezTo>
                    <a:pt x="40" y="11"/>
                    <a:pt x="41" y="11"/>
                    <a:pt x="42" y="11"/>
                  </a:cubicBezTo>
                  <a:cubicBezTo>
                    <a:pt x="42" y="10"/>
                    <a:pt x="44" y="11"/>
                    <a:pt x="45" y="10"/>
                  </a:cubicBezTo>
                  <a:cubicBezTo>
                    <a:pt x="45" y="11"/>
                    <a:pt x="46" y="11"/>
                    <a:pt x="46" y="11"/>
                  </a:cubicBezTo>
                  <a:cubicBezTo>
                    <a:pt x="46" y="10"/>
                    <a:pt x="47" y="11"/>
                    <a:pt x="47" y="11"/>
                  </a:cubicBezTo>
                  <a:cubicBezTo>
                    <a:pt x="48" y="11"/>
                    <a:pt x="49" y="11"/>
                    <a:pt x="50" y="12"/>
                  </a:cubicBezTo>
                  <a:cubicBezTo>
                    <a:pt x="49" y="12"/>
                    <a:pt x="48" y="12"/>
                    <a:pt x="48" y="13"/>
                  </a:cubicBezTo>
                  <a:cubicBezTo>
                    <a:pt x="48" y="13"/>
                    <a:pt x="49" y="12"/>
                    <a:pt x="50" y="13"/>
                  </a:cubicBezTo>
                  <a:cubicBezTo>
                    <a:pt x="50" y="12"/>
                    <a:pt x="50" y="13"/>
                    <a:pt x="51" y="13"/>
                  </a:cubicBezTo>
                  <a:cubicBezTo>
                    <a:pt x="51" y="14"/>
                    <a:pt x="52" y="13"/>
                    <a:pt x="52" y="14"/>
                  </a:cubicBezTo>
                  <a:cubicBezTo>
                    <a:pt x="52" y="15"/>
                    <a:pt x="51" y="14"/>
                    <a:pt x="50" y="14"/>
                  </a:cubicBezTo>
                  <a:cubicBezTo>
                    <a:pt x="50" y="14"/>
                    <a:pt x="50" y="15"/>
                    <a:pt x="49" y="15"/>
                  </a:cubicBezTo>
                  <a:cubicBezTo>
                    <a:pt x="49" y="16"/>
                    <a:pt x="49" y="16"/>
                    <a:pt x="49" y="16"/>
                  </a:cubicBezTo>
                  <a:cubicBezTo>
                    <a:pt x="49" y="16"/>
                    <a:pt x="49" y="17"/>
                    <a:pt x="48" y="17"/>
                  </a:cubicBezTo>
                  <a:cubicBezTo>
                    <a:pt x="49" y="17"/>
                    <a:pt x="50" y="17"/>
                    <a:pt x="50" y="18"/>
                  </a:cubicBezTo>
                  <a:cubicBezTo>
                    <a:pt x="49" y="18"/>
                    <a:pt x="48" y="18"/>
                    <a:pt x="48" y="18"/>
                  </a:cubicBezTo>
                  <a:cubicBezTo>
                    <a:pt x="48" y="19"/>
                    <a:pt x="49" y="21"/>
                    <a:pt x="47" y="21"/>
                  </a:cubicBezTo>
                  <a:cubicBezTo>
                    <a:pt x="47" y="22"/>
                    <a:pt x="48" y="22"/>
                    <a:pt x="48" y="23"/>
                  </a:cubicBezTo>
                  <a:cubicBezTo>
                    <a:pt x="47" y="23"/>
                    <a:pt x="47" y="22"/>
                    <a:pt x="47" y="22"/>
                  </a:cubicBezTo>
                  <a:cubicBezTo>
                    <a:pt x="46" y="23"/>
                    <a:pt x="48" y="23"/>
                    <a:pt x="47" y="24"/>
                  </a:cubicBezTo>
                  <a:cubicBezTo>
                    <a:pt x="46" y="24"/>
                    <a:pt x="46" y="23"/>
                    <a:pt x="45" y="23"/>
                  </a:cubicBezTo>
                  <a:cubicBezTo>
                    <a:pt x="45" y="23"/>
                    <a:pt x="45" y="23"/>
                    <a:pt x="45" y="23"/>
                  </a:cubicBezTo>
                  <a:cubicBezTo>
                    <a:pt x="45" y="23"/>
                    <a:pt x="46" y="24"/>
                    <a:pt x="46" y="24"/>
                  </a:cubicBezTo>
                  <a:cubicBezTo>
                    <a:pt x="47" y="24"/>
                    <a:pt x="45" y="25"/>
                    <a:pt x="45" y="25"/>
                  </a:cubicBezTo>
                  <a:cubicBezTo>
                    <a:pt x="44" y="25"/>
                    <a:pt x="44" y="26"/>
                    <a:pt x="43" y="27"/>
                  </a:cubicBezTo>
                  <a:cubicBezTo>
                    <a:pt x="43" y="27"/>
                    <a:pt x="42" y="27"/>
                    <a:pt x="42" y="27"/>
                  </a:cubicBezTo>
                  <a:cubicBezTo>
                    <a:pt x="41" y="27"/>
                    <a:pt x="41" y="28"/>
                    <a:pt x="41" y="27"/>
                  </a:cubicBezTo>
                  <a:cubicBezTo>
                    <a:pt x="40" y="27"/>
                    <a:pt x="40" y="28"/>
                    <a:pt x="40" y="28"/>
                  </a:cubicBezTo>
                  <a:cubicBezTo>
                    <a:pt x="40" y="30"/>
                    <a:pt x="39" y="30"/>
                    <a:pt x="39" y="31"/>
                  </a:cubicBezTo>
                  <a:close/>
                  <a:moveTo>
                    <a:pt x="59" y="15"/>
                  </a:moveTo>
                  <a:cubicBezTo>
                    <a:pt x="59" y="15"/>
                    <a:pt x="60" y="16"/>
                    <a:pt x="60" y="15"/>
                  </a:cubicBezTo>
                  <a:cubicBezTo>
                    <a:pt x="60" y="16"/>
                    <a:pt x="61" y="16"/>
                    <a:pt x="61" y="18"/>
                  </a:cubicBezTo>
                  <a:cubicBezTo>
                    <a:pt x="60" y="18"/>
                    <a:pt x="60" y="17"/>
                    <a:pt x="59" y="17"/>
                  </a:cubicBezTo>
                  <a:cubicBezTo>
                    <a:pt x="59" y="18"/>
                    <a:pt x="59" y="18"/>
                    <a:pt x="59" y="19"/>
                  </a:cubicBezTo>
                  <a:cubicBezTo>
                    <a:pt x="58" y="19"/>
                    <a:pt x="58" y="19"/>
                    <a:pt x="58" y="19"/>
                  </a:cubicBezTo>
                  <a:cubicBezTo>
                    <a:pt x="57" y="19"/>
                    <a:pt x="57" y="18"/>
                    <a:pt x="57" y="18"/>
                  </a:cubicBezTo>
                  <a:cubicBezTo>
                    <a:pt x="57" y="17"/>
                    <a:pt x="57" y="17"/>
                    <a:pt x="57" y="16"/>
                  </a:cubicBezTo>
                  <a:cubicBezTo>
                    <a:pt x="57" y="16"/>
                    <a:pt x="57" y="17"/>
                    <a:pt x="56" y="17"/>
                  </a:cubicBezTo>
                  <a:cubicBezTo>
                    <a:pt x="56" y="17"/>
                    <a:pt x="56" y="16"/>
                    <a:pt x="56" y="16"/>
                  </a:cubicBezTo>
                  <a:cubicBezTo>
                    <a:pt x="56" y="15"/>
                    <a:pt x="55" y="16"/>
                    <a:pt x="55" y="15"/>
                  </a:cubicBezTo>
                  <a:cubicBezTo>
                    <a:pt x="55" y="13"/>
                    <a:pt x="57" y="14"/>
                    <a:pt x="57" y="15"/>
                  </a:cubicBezTo>
                  <a:cubicBezTo>
                    <a:pt x="58" y="15"/>
                    <a:pt x="57" y="14"/>
                    <a:pt x="57" y="14"/>
                  </a:cubicBezTo>
                  <a:cubicBezTo>
                    <a:pt x="58" y="13"/>
                    <a:pt x="59" y="14"/>
                    <a:pt x="58" y="15"/>
                  </a:cubicBezTo>
                  <a:cubicBezTo>
                    <a:pt x="58" y="15"/>
                    <a:pt x="59" y="15"/>
                    <a:pt x="59" y="15"/>
                  </a:cubicBezTo>
                  <a:close/>
                  <a:moveTo>
                    <a:pt x="59" y="13"/>
                  </a:moveTo>
                  <a:cubicBezTo>
                    <a:pt x="60" y="13"/>
                    <a:pt x="62" y="13"/>
                    <a:pt x="64" y="14"/>
                  </a:cubicBezTo>
                  <a:cubicBezTo>
                    <a:pt x="64" y="15"/>
                    <a:pt x="63" y="14"/>
                    <a:pt x="63" y="15"/>
                  </a:cubicBezTo>
                  <a:cubicBezTo>
                    <a:pt x="61" y="15"/>
                    <a:pt x="60" y="15"/>
                    <a:pt x="59" y="14"/>
                  </a:cubicBezTo>
                  <a:cubicBezTo>
                    <a:pt x="59" y="14"/>
                    <a:pt x="59" y="14"/>
                    <a:pt x="59" y="13"/>
                  </a:cubicBezTo>
                  <a:close/>
                  <a:moveTo>
                    <a:pt x="50" y="37"/>
                  </a:moveTo>
                  <a:cubicBezTo>
                    <a:pt x="49" y="38"/>
                    <a:pt x="48" y="38"/>
                    <a:pt x="48" y="38"/>
                  </a:cubicBezTo>
                  <a:cubicBezTo>
                    <a:pt x="48" y="37"/>
                    <a:pt x="48" y="37"/>
                    <a:pt x="48" y="36"/>
                  </a:cubicBezTo>
                  <a:cubicBezTo>
                    <a:pt x="48" y="36"/>
                    <a:pt x="49" y="36"/>
                    <a:pt x="49" y="35"/>
                  </a:cubicBezTo>
                  <a:cubicBezTo>
                    <a:pt x="49" y="35"/>
                    <a:pt x="49" y="35"/>
                    <a:pt x="50" y="35"/>
                  </a:cubicBezTo>
                  <a:cubicBezTo>
                    <a:pt x="49" y="36"/>
                    <a:pt x="49" y="36"/>
                    <a:pt x="50" y="37"/>
                  </a:cubicBezTo>
                  <a:close/>
                  <a:moveTo>
                    <a:pt x="48" y="29"/>
                  </a:moveTo>
                  <a:cubicBezTo>
                    <a:pt x="48" y="29"/>
                    <a:pt x="48" y="28"/>
                    <a:pt x="47" y="28"/>
                  </a:cubicBezTo>
                  <a:cubicBezTo>
                    <a:pt x="47" y="28"/>
                    <a:pt x="47" y="28"/>
                    <a:pt x="47" y="27"/>
                  </a:cubicBezTo>
                  <a:cubicBezTo>
                    <a:pt x="47" y="27"/>
                    <a:pt x="47" y="28"/>
                    <a:pt x="47" y="27"/>
                  </a:cubicBezTo>
                  <a:cubicBezTo>
                    <a:pt x="47" y="27"/>
                    <a:pt x="47" y="27"/>
                    <a:pt x="47" y="26"/>
                  </a:cubicBezTo>
                  <a:cubicBezTo>
                    <a:pt x="48" y="26"/>
                    <a:pt x="48" y="27"/>
                    <a:pt x="48" y="27"/>
                  </a:cubicBezTo>
                  <a:cubicBezTo>
                    <a:pt x="49" y="26"/>
                    <a:pt x="49" y="27"/>
                    <a:pt x="50" y="27"/>
                  </a:cubicBezTo>
                  <a:cubicBezTo>
                    <a:pt x="50" y="27"/>
                    <a:pt x="51" y="28"/>
                    <a:pt x="51" y="29"/>
                  </a:cubicBezTo>
                  <a:cubicBezTo>
                    <a:pt x="50" y="29"/>
                    <a:pt x="50" y="29"/>
                    <a:pt x="50" y="29"/>
                  </a:cubicBezTo>
                  <a:cubicBezTo>
                    <a:pt x="49" y="29"/>
                    <a:pt x="48" y="29"/>
                    <a:pt x="48" y="29"/>
                  </a:cubicBezTo>
                  <a:close/>
                  <a:moveTo>
                    <a:pt x="72" y="19"/>
                  </a:moveTo>
                  <a:cubicBezTo>
                    <a:pt x="74" y="19"/>
                    <a:pt x="75" y="18"/>
                    <a:pt x="76" y="18"/>
                  </a:cubicBezTo>
                  <a:cubicBezTo>
                    <a:pt x="76" y="18"/>
                    <a:pt x="76" y="18"/>
                    <a:pt x="76" y="18"/>
                  </a:cubicBezTo>
                  <a:cubicBezTo>
                    <a:pt x="76" y="18"/>
                    <a:pt x="77" y="18"/>
                    <a:pt x="77" y="18"/>
                  </a:cubicBezTo>
                  <a:cubicBezTo>
                    <a:pt x="77" y="19"/>
                    <a:pt x="76" y="19"/>
                    <a:pt x="75" y="19"/>
                  </a:cubicBezTo>
                  <a:cubicBezTo>
                    <a:pt x="74" y="20"/>
                    <a:pt x="74" y="21"/>
                    <a:pt x="72" y="21"/>
                  </a:cubicBezTo>
                  <a:cubicBezTo>
                    <a:pt x="72" y="22"/>
                    <a:pt x="73" y="23"/>
                    <a:pt x="73" y="24"/>
                  </a:cubicBezTo>
                  <a:cubicBezTo>
                    <a:pt x="73" y="24"/>
                    <a:pt x="73" y="24"/>
                    <a:pt x="73" y="24"/>
                  </a:cubicBezTo>
                  <a:cubicBezTo>
                    <a:pt x="72" y="24"/>
                    <a:pt x="72" y="23"/>
                    <a:pt x="71" y="23"/>
                  </a:cubicBezTo>
                  <a:cubicBezTo>
                    <a:pt x="71" y="22"/>
                    <a:pt x="72" y="22"/>
                    <a:pt x="72" y="21"/>
                  </a:cubicBezTo>
                  <a:cubicBezTo>
                    <a:pt x="72" y="20"/>
                    <a:pt x="73" y="20"/>
                    <a:pt x="72" y="19"/>
                  </a:cubicBezTo>
                  <a:close/>
                  <a:moveTo>
                    <a:pt x="72" y="15"/>
                  </a:moveTo>
                  <a:cubicBezTo>
                    <a:pt x="72" y="14"/>
                    <a:pt x="74" y="13"/>
                    <a:pt x="74" y="14"/>
                  </a:cubicBezTo>
                  <a:cubicBezTo>
                    <a:pt x="73" y="14"/>
                    <a:pt x="73" y="15"/>
                    <a:pt x="72" y="15"/>
                  </a:cubicBezTo>
                  <a:close/>
                  <a:moveTo>
                    <a:pt x="84" y="14"/>
                  </a:moveTo>
                  <a:cubicBezTo>
                    <a:pt x="85" y="14"/>
                    <a:pt x="87" y="14"/>
                    <a:pt x="87" y="15"/>
                  </a:cubicBezTo>
                  <a:cubicBezTo>
                    <a:pt x="87" y="16"/>
                    <a:pt x="86" y="15"/>
                    <a:pt x="84" y="16"/>
                  </a:cubicBezTo>
                  <a:cubicBezTo>
                    <a:pt x="84" y="15"/>
                    <a:pt x="84" y="15"/>
                    <a:pt x="84" y="14"/>
                  </a:cubicBezTo>
                  <a:close/>
                  <a:moveTo>
                    <a:pt x="25" y="29"/>
                  </a:moveTo>
                  <a:cubicBezTo>
                    <a:pt x="25" y="31"/>
                    <a:pt x="23" y="28"/>
                    <a:pt x="23" y="30"/>
                  </a:cubicBezTo>
                  <a:cubicBezTo>
                    <a:pt x="23" y="30"/>
                    <a:pt x="22" y="30"/>
                    <a:pt x="22" y="29"/>
                  </a:cubicBezTo>
                  <a:cubicBezTo>
                    <a:pt x="23" y="29"/>
                    <a:pt x="23" y="28"/>
                    <a:pt x="23" y="28"/>
                  </a:cubicBezTo>
                  <a:cubicBezTo>
                    <a:pt x="24" y="28"/>
                    <a:pt x="24" y="28"/>
                    <a:pt x="24" y="28"/>
                  </a:cubicBezTo>
                  <a:cubicBezTo>
                    <a:pt x="25" y="29"/>
                    <a:pt x="24" y="29"/>
                    <a:pt x="25" y="29"/>
                  </a:cubicBezTo>
                  <a:close/>
                  <a:moveTo>
                    <a:pt x="28" y="59"/>
                  </a:moveTo>
                  <a:cubicBezTo>
                    <a:pt x="28" y="60"/>
                    <a:pt x="27" y="60"/>
                    <a:pt x="27" y="60"/>
                  </a:cubicBezTo>
                  <a:cubicBezTo>
                    <a:pt x="27" y="60"/>
                    <a:pt x="27" y="59"/>
                    <a:pt x="27" y="59"/>
                  </a:cubicBezTo>
                  <a:cubicBezTo>
                    <a:pt x="27" y="59"/>
                    <a:pt x="28" y="59"/>
                    <a:pt x="28" y="59"/>
                  </a:cubicBezTo>
                  <a:close/>
                  <a:moveTo>
                    <a:pt x="23" y="58"/>
                  </a:moveTo>
                  <a:cubicBezTo>
                    <a:pt x="22" y="58"/>
                    <a:pt x="22" y="57"/>
                    <a:pt x="21" y="57"/>
                  </a:cubicBezTo>
                  <a:cubicBezTo>
                    <a:pt x="20" y="57"/>
                    <a:pt x="20" y="58"/>
                    <a:pt x="20" y="58"/>
                  </a:cubicBezTo>
                  <a:cubicBezTo>
                    <a:pt x="20" y="57"/>
                    <a:pt x="20" y="57"/>
                    <a:pt x="20" y="57"/>
                  </a:cubicBezTo>
                  <a:cubicBezTo>
                    <a:pt x="21" y="57"/>
                    <a:pt x="22" y="57"/>
                    <a:pt x="23" y="57"/>
                  </a:cubicBezTo>
                  <a:cubicBezTo>
                    <a:pt x="23" y="57"/>
                    <a:pt x="23" y="57"/>
                    <a:pt x="24" y="57"/>
                  </a:cubicBezTo>
                  <a:cubicBezTo>
                    <a:pt x="24" y="58"/>
                    <a:pt x="24" y="58"/>
                    <a:pt x="24" y="58"/>
                  </a:cubicBezTo>
                  <a:cubicBezTo>
                    <a:pt x="25" y="58"/>
                    <a:pt x="26" y="58"/>
                    <a:pt x="26" y="59"/>
                  </a:cubicBezTo>
                  <a:cubicBezTo>
                    <a:pt x="26" y="60"/>
                    <a:pt x="25" y="59"/>
                    <a:pt x="25" y="60"/>
                  </a:cubicBezTo>
                  <a:cubicBezTo>
                    <a:pt x="25" y="60"/>
                    <a:pt x="25" y="59"/>
                    <a:pt x="24" y="59"/>
                  </a:cubicBezTo>
                  <a:cubicBezTo>
                    <a:pt x="24" y="59"/>
                    <a:pt x="24" y="59"/>
                    <a:pt x="24" y="59"/>
                  </a:cubicBezTo>
                  <a:cubicBezTo>
                    <a:pt x="24" y="58"/>
                    <a:pt x="23" y="59"/>
                    <a:pt x="23" y="58"/>
                  </a:cubicBezTo>
                  <a:close/>
                  <a:moveTo>
                    <a:pt x="23" y="60"/>
                  </a:moveTo>
                  <a:cubicBezTo>
                    <a:pt x="23" y="60"/>
                    <a:pt x="23" y="60"/>
                    <a:pt x="22" y="60"/>
                  </a:cubicBezTo>
                  <a:cubicBezTo>
                    <a:pt x="22" y="60"/>
                    <a:pt x="22" y="59"/>
                    <a:pt x="22" y="59"/>
                  </a:cubicBezTo>
                  <a:cubicBezTo>
                    <a:pt x="23" y="59"/>
                    <a:pt x="23" y="59"/>
                    <a:pt x="23" y="60"/>
                  </a:cubicBezTo>
                  <a:close/>
                  <a:moveTo>
                    <a:pt x="22" y="56"/>
                  </a:moveTo>
                  <a:cubicBezTo>
                    <a:pt x="22" y="56"/>
                    <a:pt x="22" y="56"/>
                    <a:pt x="22" y="55"/>
                  </a:cubicBezTo>
                  <a:cubicBezTo>
                    <a:pt x="23" y="55"/>
                    <a:pt x="23" y="56"/>
                    <a:pt x="23" y="56"/>
                  </a:cubicBezTo>
                  <a:cubicBezTo>
                    <a:pt x="23" y="56"/>
                    <a:pt x="22" y="56"/>
                    <a:pt x="22" y="56"/>
                  </a:cubicBezTo>
                  <a:close/>
                  <a:moveTo>
                    <a:pt x="23" y="55"/>
                  </a:moveTo>
                  <a:cubicBezTo>
                    <a:pt x="24" y="55"/>
                    <a:pt x="24" y="55"/>
                    <a:pt x="24" y="55"/>
                  </a:cubicBezTo>
                  <a:cubicBezTo>
                    <a:pt x="24" y="56"/>
                    <a:pt x="24" y="56"/>
                    <a:pt x="24" y="56"/>
                  </a:cubicBezTo>
                  <a:cubicBezTo>
                    <a:pt x="23" y="56"/>
                    <a:pt x="23" y="56"/>
                    <a:pt x="23" y="55"/>
                  </a:cubicBezTo>
                  <a:close/>
                  <a:moveTo>
                    <a:pt x="24" y="57"/>
                  </a:moveTo>
                  <a:cubicBezTo>
                    <a:pt x="24" y="57"/>
                    <a:pt x="24" y="56"/>
                    <a:pt x="24" y="56"/>
                  </a:cubicBezTo>
                  <a:cubicBezTo>
                    <a:pt x="25" y="56"/>
                    <a:pt x="25" y="56"/>
                    <a:pt x="25" y="57"/>
                  </a:cubicBezTo>
                  <a:cubicBezTo>
                    <a:pt x="25" y="57"/>
                    <a:pt x="26" y="57"/>
                    <a:pt x="26" y="57"/>
                  </a:cubicBezTo>
                  <a:cubicBezTo>
                    <a:pt x="26" y="58"/>
                    <a:pt x="25" y="58"/>
                    <a:pt x="25" y="57"/>
                  </a:cubicBezTo>
                  <a:cubicBezTo>
                    <a:pt x="25" y="57"/>
                    <a:pt x="25" y="57"/>
                    <a:pt x="24" y="57"/>
                  </a:cubicBezTo>
                  <a:close/>
                  <a:moveTo>
                    <a:pt x="111" y="74"/>
                  </a:moveTo>
                  <a:cubicBezTo>
                    <a:pt x="111" y="74"/>
                    <a:pt x="111" y="73"/>
                    <a:pt x="111" y="73"/>
                  </a:cubicBezTo>
                  <a:cubicBezTo>
                    <a:pt x="110" y="72"/>
                    <a:pt x="109" y="72"/>
                    <a:pt x="108" y="71"/>
                  </a:cubicBezTo>
                  <a:cubicBezTo>
                    <a:pt x="108" y="71"/>
                    <a:pt x="108" y="71"/>
                    <a:pt x="108" y="71"/>
                  </a:cubicBezTo>
                  <a:cubicBezTo>
                    <a:pt x="107" y="70"/>
                    <a:pt x="108" y="71"/>
                    <a:pt x="108" y="70"/>
                  </a:cubicBezTo>
                  <a:cubicBezTo>
                    <a:pt x="109" y="70"/>
                    <a:pt x="108" y="71"/>
                    <a:pt x="109" y="70"/>
                  </a:cubicBezTo>
                  <a:cubicBezTo>
                    <a:pt x="109" y="71"/>
                    <a:pt x="110" y="70"/>
                    <a:pt x="110" y="70"/>
                  </a:cubicBezTo>
                  <a:cubicBezTo>
                    <a:pt x="110" y="70"/>
                    <a:pt x="111" y="70"/>
                    <a:pt x="111" y="70"/>
                  </a:cubicBezTo>
                  <a:cubicBezTo>
                    <a:pt x="111" y="70"/>
                    <a:pt x="112" y="70"/>
                    <a:pt x="112" y="70"/>
                  </a:cubicBezTo>
                  <a:cubicBezTo>
                    <a:pt x="112" y="72"/>
                    <a:pt x="111" y="73"/>
                    <a:pt x="1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8" name="Freeform 258"/>
            <p:cNvSpPr>
              <a:spLocks/>
            </p:cNvSpPr>
            <p:nvPr/>
          </p:nvSpPr>
          <p:spPr bwMode="auto">
            <a:xfrm>
              <a:off x="6143171" y="31584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9" name="Freeform 259"/>
            <p:cNvSpPr>
              <a:spLocks/>
            </p:cNvSpPr>
            <p:nvPr/>
          </p:nvSpPr>
          <p:spPr bwMode="auto">
            <a:xfrm>
              <a:off x="6335089" y="3227813"/>
              <a:ext cx="3253" cy="5422"/>
            </a:xfrm>
            <a:custGeom>
              <a:avLst/>
              <a:gdLst>
                <a:gd name="T0" fmla="*/ 1 w 1"/>
                <a:gd name="T1" fmla="*/ 1 h 2"/>
                <a:gd name="T2" fmla="*/ 1 w 1"/>
                <a:gd name="T3" fmla="*/ 0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0"/>
                  </a:cubicBezTo>
                  <a:cubicBezTo>
                    <a:pt x="0" y="0"/>
                    <a:pt x="0" y="1"/>
                    <a:pt x="0"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0" name="Freeform 260"/>
            <p:cNvSpPr>
              <a:spLocks/>
            </p:cNvSpPr>
            <p:nvPr/>
          </p:nvSpPr>
          <p:spPr bwMode="auto">
            <a:xfrm>
              <a:off x="6310151" y="3163840"/>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1" name="Freeform 261"/>
            <p:cNvSpPr>
              <a:spLocks/>
            </p:cNvSpPr>
            <p:nvPr/>
          </p:nvSpPr>
          <p:spPr bwMode="auto">
            <a:xfrm>
              <a:off x="6312320" y="31638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2" name="Freeform 262"/>
            <p:cNvSpPr>
              <a:spLocks/>
            </p:cNvSpPr>
            <p:nvPr/>
          </p:nvSpPr>
          <p:spPr bwMode="auto">
            <a:xfrm>
              <a:off x="6278707" y="3171431"/>
              <a:ext cx="3253" cy="325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1"/>
                    <a:pt x="1"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3" name="Freeform 263"/>
            <p:cNvSpPr>
              <a:spLocks/>
            </p:cNvSpPr>
            <p:nvPr/>
          </p:nvSpPr>
          <p:spPr bwMode="auto">
            <a:xfrm>
              <a:off x="6099800"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4" name="Freeform 264"/>
            <p:cNvSpPr>
              <a:spLocks/>
            </p:cNvSpPr>
            <p:nvPr/>
          </p:nvSpPr>
          <p:spPr bwMode="auto">
            <a:xfrm>
              <a:off x="6220155" y="32223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5" name="Freeform 265"/>
            <p:cNvSpPr>
              <a:spLocks/>
            </p:cNvSpPr>
            <p:nvPr/>
          </p:nvSpPr>
          <p:spPr bwMode="auto">
            <a:xfrm>
              <a:off x="6220155" y="3179020"/>
              <a:ext cx="15180" cy="23854"/>
            </a:xfrm>
            <a:custGeom>
              <a:avLst/>
              <a:gdLst>
                <a:gd name="T0" fmla="*/ 5 w 6"/>
                <a:gd name="T1" fmla="*/ 0 h 9"/>
                <a:gd name="T2" fmla="*/ 3 w 6"/>
                <a:gd name="T3" fmla="*/ 4 h 9"/>
                <a:gd name="T4" fmla="*/ 3 w 6"/>
                <a:gd name="T5" fmla="*/ 6 h 9"/>
                <a:gd name="T6" fmla="*/ 2 w 6"/>
                <a:gd name="T7" fmla="*/ 8 h 9"/>
                <a:gd name="T8" fmla="*/ 0 w 6"/>
                <a:gd name="T9" fmla="*/ 6 h 9"/>
                <a:gd name="T10" fmla="*/ 1 w 6"/>
                <a:gd name="T11" fmla="*/ 8 h 9"/>
                <a:gd name="T12" fmla="*/ 1 w 6"/>
                <a:gd name="T13" fmla="*/ 9 h 9"/>
                <a:gd name="T14" fmla="*/ 1 w 6"/>
                <a:gd name="T15" fmla="*/ 9 h 9"/>
                <a:gd name="T16" fmla="*/ 3 w 6"/>
                <a:gd name="T17" fmla="*/ 9 h 9"/>
                <a:gd name="T18" fmla="*/ 4 w 6"/>
                <a:gd name="T19" fmla="*/ 9 h 9"/>
                <a:gd name="T20" fmla="*/ 5 w 6"/>
                <a:gd name="T21" fmla="*/ 6 h 9"/>
                <a:gd name="T22" fmla="*/ 5 w 6"/>
                <a:gd name="T23" fmla="*/ 7 h 9"/>
                <a:gd name="T24" fmla="*/ 5 w 6"/>
                <a:gd name="T25" fmla="*/ 5 h 9"/>
                <a:gd name="T26" fmla="*/ 4 w 6"/>
                <a:gd name="T27" fmla="*/ 4 h 9"/>
                <a:gd name="T28" fmla="*/ 5 w 6"/>
                <a:gd name="T29" fmla="*/ 1 h 9"/>
                <a:gd name="T30" fmla="*/ 5 w 6"/>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9">
                  <a:moveTo>
                    <a:pt x="5" y="0"/>
                  </a:moveTo>
                  <a:cubicBezTo>
                    <a:pt x="5" y="2"/>
                    <a:pt x="3" y="2"/>
                    <a:pt x="3" y="4"/>
                  </a:cubicBezTo>
                  <a:cubicBezTo>
                    <a:pt x="3" y="5"/>
                    <a:pt x="3" y="5"/>
                    <a:pt x="3" y="6"/>
                  </a:cubicBezTo>
                  <a:cubicBezTo>
                    <a:pt x="3" y="7"/>
                    <a:pt x="3" y="8"/>
                    <a:pt x="2" y="8"/>
                  </a:cubicBezTo>
                  <a:cubicBezTo>
                    <a:pt x="1" y="9"/>
                    <a:pt x="1" y="6"/>
                    <a:pt x="0" y="6"/>
                  </a:cubicBezTo>
                  <a:cubicBezTo>
                    <a:pt x="0" y="7"/>
                    <a:pt x="1" y="8"/>
                    <a:pt x="1" y="8"/>
                  </a:cubicBezTo>
                  <a:cubicBezTo>
                    <a:pt x="1" y="8"/>
                    <a:pt x="1" y="9"/>
                    <a:pt x="1" y="9"/>
                  </a:cubicBezTo>
                  <a:cubicBezTo>
                    <a:pt x="1" y="9"/>
                    <a:pt x="2" y="9"/>
                    <a:pt x="1" y="9"/>
                  </a:cubicBezTo>
                  <a:cubicBezTo>
                    <a:pt x="2" y="9"/>
                    <a:pt x="2" y="9"/>
                    <a:pt x="3" y="9"/>
                  </a:cubicBezTo>
                  <a:cubicBezTo>
                    <a:pt x="3" y="9"/>
                    <a:pt x="3" y="9"/>
                    <a:pt x="4" y="9"/>
                  </a:cubicBezTo>
                  <a:cubicBezTo>
                    <a:pt x="5" y="8"/>
                    <a:pt x="4" y="7"/>
                    <a:pt x="5" y="6"/>
                  </a:cubicBezTo>
                  <a:cubicBezTo>
                    <a:pt x="6" y="5"/>
                    <a:pt x="5" y="7"/>
                    <a:pt x="5" y="7"/>
                  </a:cubicBezTo>
                  <a:cubicBezTo>
                    <a:pt x="5" y="6"/>
                    <a:pt x="5" y="5"/>
                    <a:pt x="5" y="5"/>
                  </a:cubicBezTo>
                  <a:cubicBezTo>
                    <a:pt x="5" y="4"/>
                    <a:pt x="4" y="4"/>
                    <a:pt x="4" y="4"/>
                  </a:cubicBezTo>
                  <a:cubicBezTo>
                    <a:pt x="4" y="2"/>
                    <a:pt x="5" y="2"/>
                    <a:pt x="5" y="1"/>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6" name="Freeform 266"/>
            <p:cNvSpPr>
              <a:spLocks/>
            </p:cNvSpPr>
            <p:nvPr/>
          </p:nvSpPr>
          <p:spPr bwMode="auto">
            <a:xfrm>
              <a:off x="6158351" y="3205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7" name="Freeform 267"/>
            <p:cNvSpPr>
              <a:spLocks/>
            </p:cNvSpPr>
            <p:nvPr/>
          </p:nvSpPr>
          <p:spPr bwMode="auto">
            <a:xfrm>
              <a:off x="6325331" y="3259257"/>
              <a:ext cx="2169" cy="4337"/>
            </a:xfrm>
            <a:custGeom>
              <a:avLst/>
              <a:gdLst>
                <a:gd name="T0" fmla="*/ 0 w 1"/>
                <a:gd name="T1" fmla="*/ 0 h 2"/>
                <a:gd name="T2" fmla="*/ 1 w 1"/>
                <a:gd name="T3" fmla="*/ 2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1" y="1"/>
                    <a:pt x="1" y="2"/>
                  </a:cubicBezTo>
                  <a:cubicBezTo>
                    <a:pt x="1" y="2"/>
                    <a:pt x="1" y="2"/>
                    <a:pt x="1" y="2"/>
                  </a:cubicBez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8" name="Freeform 268"/>
            <p:cNvSpPr>
              <a:spLocks/>
            </p:cNvSpPr>
            <p:nvPr/>
          </p:nvSpPr>
          <p:spPr bwMode="auto">
            <a:xfrm>
              <a:off x="6242926" y="3176852"/>
              <a:ext cx="7590" cy="7590"/>
            </a:xfrm>
            <a:custGeom>
              <a:avLst/>
              <a:gdLst>
                <a:gd name="T0" fmla="*/ 0 w 3"/>
                <a:gd name="T1" fmla="*/ 1 h 3"/>
                <a:gd name="T2" fmla="*/ 1 w 3"/>
                <a:gd name="T3" fmla="*/ 2 h 3"/>
                <a:gd name="T4" fmla="*/ 2 w 3"/>
                <a:gd name="T5" fmla="*/ 2 h 3"/>
                <a:gd name="T6" fmla="*/ 3 w 3"/>
                <a:gd name="T7" fmla="*/ 1 h 3"/>
                <a:gd name="T8" fmla="*/ 0 w 3"/>
                <a:gd name="T9" fmla="*/ 1 h 3"/>
              </a:gdLst>
              <a:ahLst/>
              <a:cxnLst>
                <a:cxn ang="0">
                  <a:pos x="T0" y="T1"/>
                </a:cxn>
                <a:cxn ang="0">
                  <a:pos x="T2" y="T3"/>
                </a:cxn>
                <a:cxn ang="0">
                  <a:pos x="T4" y="T5"/>
                </a:cxn>
                <a:cxn ang="0">
                  <a:pos x="T6" y="T7"/>
                </a:cxn>
                <a:cxn ang="0">
                  <a:pos x="T8" y="T9"/>
                </a:cxn>
              </a:cxnLst>
              <a:rect l="0" t="0" r="r" b="b"/>
              <a:pathLst>
                <a:path w="3" h="3">
                  <a:moveTo>
                    <a:pt x="0" y="1"/>
                  </a:moveTo>
                  <a:cubicBezTo>
                    <a:pt x="0" y="1"/>
                    <a:pt x="0" y="3"/>
                    <a:pt x="1" y="2"/>
                  </a:cubicBezTo>
                  <a:cubicBezTo>
                    <a:pt x="2" y="2"/>
                    <a:pt x="1" y="2"/>
                    <a:pt x="2" y="2"/>
                  </a:cubicBezTo>
                  <a:cubicBezTo>
                    <a:pt x="2" y="1"/>
                    <a:pt x="3" y="2"/>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29" name="Freeform 269"/>
            <p:cNvSpPr>
              <a:spLocks/>
            </p:cNvSpPr>
            <p:nvPr/>
          </p:nvSpPr>
          <p:spPr bwMode="auto">
            <a:xfrm>
              <a:off x="6238588" y="3171431"/>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0" name="Freeform 270"/>
            <p:cNvSpPr>
              <a:spLocks/>
            </p:cNvSpPr>
            <p:nvPr/>
          </p:nvSpPr>
          <p:spPr bwMode="auto">
            <a:xfrm>
              <a:off x="6248347" y="32484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1" name="Freeform 271"/>
            <p:cNvSpPr>
              <a:spLocks/>
            </p:cNvSpPr>
            <p:nvPr/>
          </p:nvSpPr>
          <p:spPr bwMode="auto">
            <a:xfrm>
              <a:off x="6248347" y="31822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2" name="Freeform 272"/>
            <p:cNvSpPr>
              <a:spLocks/>
            </p:cNvSpPr>
            <p:nvPr/>
          </p:nvSpPr>
          <p:spPr bwMode="auto">
            <a:xfrm>
              <a:off x="6278707" y="3169262"/>
              <a:ext cx="3253"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3" name="Freeform 273"/>
            <p:cNvSpPr>
              <a:spLocks/>
            </p:cNvSpPr>
            <p:nvPr/>
          </p:nvSpPr>
          <p:spPr bwMode="auto">
            <a:xfrm>
              <a:off x="6235335" y="3192032"/>
              <a:ext cx="325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4" name="Freeform 274"/>
            <p:cNvSpPr>
              <a:spLocks/>
            </p:cNvSpPr>
            <p:nvPr/>
          </p:nvSpPr>
          <p:spPr bwMode="auto">
            <a:xfrm>
              <a:off x="6312320" y="3161672"/>
              <a:ext cx="3253"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5" name="Freeform 275"/>
            <p:cNvSpPr>
              <a:spLocks/>
            </p:cNvSpPr>
            <p:nvPr/>
          </p:nvSpPr>
          <p:spPr bwMode="auto">
            <a:xfrm>
              <a:off x="6191964" y="3141071"/>
              <a:ext cx="7590" cy="2169"/>
            </a:xfrm>
            <a:custGeom>
              <a:avLst/>
              <a:gdLst>
                <a:gd name="T0" fmla="*/ 2 w 3"/>
                <a:gd name="T1" fmla="*/ 1 h 1"/>
                <a:gd name="T2" fmla="*/ 3 w 3"/>
                <a:gd name="T3" fmla="*/ 0 h 1"/>
                <a:gd name="T4" fmla="*/ 0 w 3"/>
                <a:gd name="T5" fmla="*/ 1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3" y="1"/>
                    <a:pt x="3" y="0"/>
                  </a:cubicBezTo>
                  <a:cubicBezTo>
                    <a:pt x="2"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6" name="Freeform 276"/>
            <p:cNvSpPr>
              <a:spLocks/>
            </p:cNvSpPr>
            <p:nvPr/>
          </p:nvSpPr>
          <p:spPr bwMode="auto">
            <a:xfrm>
              <a:off x="6194132" y="3163840"/>
              <a:ext cx="3253"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7" name="Freeform 277"/>
            <p:cNvSpPr>
              <a:spLocks/>
            </p:cNvSpPr>
            <p:nvPr/>
          </p:nvSpPr>
          <p:spPr bwMode="auto">
            <a:xfrm>
              <a:off x="6097631" y="3246246"/>
              <a:ext cx="2169" cy="2169"/>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8" name="Freeform 278"/>
            <p:cNvSpPr>
              <a:spLocks/>
            </p:cNvSpPr>
            <p:nvPr/>
          </p:nvSpPr>
          <p:spPr bwMode="auto">
            <a:xfrm>
              <a:off x="6097631" y="3242993"/>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39" name="Freeform 279"/>
            <p:cNvSpPr>
              <a:spLocks/>
            </p:cNvSpPr>
            <p:nvPr/>
          </p:nvSpPr>
          <p:spPr bwMode="auto">
            <a:xfrm>
              <a:off x="5958843" y="3210465"/>
              <a:ext cx="66142" cy="107344"/>
            </a:xfrm>
            <a:custGeom>
              <a:avLst/>
              <a:gdLst>
                <a:gd name="T0" fmla="*/ 0 w 61"/>
                <a:gd name="T1" fmla="*/ 49 h 99"/>
                <a:gd name="T2" fmla="*/ 61 w 61"/>
                <a:gd name="T3" fmla="*/ 99 h 99"/>
                <a:gd name="T4" fmla="*/ 61 w 61"/>
                <a:gd name="T5" fmla="*/ 0 h 99"/>
                <a:gd name="T6" fmla="*/ 0 w 61"/>
                <a:gd name="T7" fmla="*/ 49 h 99"/>
              </a:gdLst>
              <a:ahLst/>
              <a:cxnLst>
                <a:cxn ang="0">
                  <a:pos x="T0" y="T1"/>
                </a:cxn>
                <a:cxn ang="0">
                  <a:pos x="T2" y="T3"/>
                </a:cxn>
                <a:cxn ang="0">
                  <a:pos x="T4" y="T5"/>
                </a:cxn>
                <a:cxn ang="0">
                  <a:pos x="T6" y="T7"/>
                </a:cxn>
              </a:cxnLst>
              <a:rect l="0" t="0" r="r" b="b"/>
              <a:pathLst>
                <a:path w="61" h="99">
                  <a:moveTo>
                    <a:pt x="0" y="49"/>
                  </a:moveTo>
                  <a:lnTo>
                    <a:pt x="61" y="99"/>
                  </a:lnTo>
                  <a:lnTo>
                    <a:pt x="61" y="0"/>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0" name="Freeform 280"/>
            <p:cNvSpPr>
              <a:spLocks/>
            </p:cNvSpPr>
            <p:nvPr/>
          </p:nvSpPr>
          <p:spPr bwMode="auto">
            <a:xfrm>
              <a:off x="6020647" y="3240825"/>
              <a:ext cx="40119" cy="43371"/>
            </a:xfrm>
            <a:custGeom>
              <a:avLst/>
              <a:gdLst>
                <a:gd name="T0" fmla="*/ 37 w 37"/>
                <a:gd name="T1" fmla="*/ 40 h 40"/>
                <a:gd name="T2" fmla="*/ 0 w 37"/>
                <a:gd name="T3" fmla="*/ 40 h 40"/>
                <a:gd name="T4" fmla="*/ 0 w 37"/>
                <a:gd name="T5" fmla="*/ 0 h 40"/>
                <a:gd name="T6" fmla="*/ 37 w 37"/>
                <a:gd name="T7" fmla="*/ 0 h 40"/>
                <a:gd name="T8" fmla="*/ 37 w 37"/>
                <a:gd name="T9" fmla="*/ 40 h 40"/>
                <a:gd name="T10" fmla="*/ 37 w 37"/>
                <a:gd name="T11" fmla="*/ 40 h 40"/>
              </a:gdLst>
              <a:ahLst/>
              <a:cxnLst>
                <a:cxn ang="0">
                  <a:pos x="T0" y="T1"/>
                </a:cxn>
                <a:cxn ang="0">
                  <a:pos x="T2" y="T3"/>
                </a:cxn>
                <a:cxn ang="0">
                  <a:pos x="T4" y="T5"/>
                </a:cxn>
                <a:cxn ang="0">
                  <a:pos x="T6" y="T7"/>
                </a:cxn>
                <a:cxn ang="0">
                  <a:pos x="T8" y="T9"/>
                </a:cxn>
                <a:cxn ang="0">
                  <a:pos x="T10" y="T11"/>
                </a:cxn>
              </a:cxnLst>
              <a:rect l="0" t="0" r="r" b="b"/>
              <a:pathLst>
                <a:path w="37" h="40">
                  <a:moveTo>
                    <a:pt x="37" y="40"/>
                  </a:moveTo>
                  <a:lnTo>
                    <a:pt x="0" y="40"/>
                  </a:lnTo>
                  <a:lnTo>
                    <a:pt x="0" y="0"/>
                  </a:lnTo>
                  <a:lnTo>
                    <a:pt x="37" y="0"/>
                  </a:lnTo>
                  <a:lnTo>
                    <a:pt x="37" y="40"/>
                  </a:lnTo>
                  <a:lnTo>
                    <a:pt x="3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1" name="Freeform 281"/>
            <p:cNvSpPr>
              <a:spLocks/>
            </p:cNvSpPr>
            <p:nvPr/>
          </p:nvSpPr>
          <p:spPr bwMode="auto">
            <a:xfrm>
              <a:off x="6428338" y="3210465"/>
              <a:ext cx="66142" cy="107344"/>
            </a:xfrm>
            <a:custGeom>
              <a:avLst/>
              <a:gdLst>
                <a:gd name="T0" fmla="*/ 61 w 61"/>
                <a:gd name="T1" fmla="*/ 49 h 99"/>
                <a:gd name="T2" fmla="*/ 0 w 61"/>
                <a:gd name="T3" fmla="*/ 99 h 99"/>
                <a:gd name="T4" fmla="*/ 0 w 61"/>
                <a:gd name="T5" fmla="*/ 0 h 99"/>
                <a:gd name="T6" fmla="*/ 61 w 61"/>
                <a:gd name="T7" fmla="*/ 49 h 99"/>
              </a:gdLst>
              <a:ahLst/>
              <a:cxnLst>
                <a:cxn ang="0">
                  <a:pos x="T0" y="T1"/>
                </a:cxn>
                <a:cxn ang="0">
                  <a:pos x="T2" y="T3"/>
                </a:cxn>
                <a:cxn ang="0">
                  <a:pos x="T4" y="T5"/>
                </a:cxn>
                <a:cxn ang="0">
                  <a:pos x="T6" y="T7"/>
                </a:cxn>
              </a:cxnLst>
              <a:rect l="0" t="0" r="r" b="b"/>
              <a:pathLst>
                <a:path w="61" h="99">
                  <a:moveTo>
                    <a:pt x="61" y="49"/>
                  </a:moveTo>
                  <a:lnTo>
                    <a:pt x="0" y="99"/>
                  </a:lnTo>
                  <a:lnTo>
                    <a:pt x="0" y="0"/>
                  </a:lnTo>
                  <a:lnTo>
                    <a:pt x="61"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2" name="Freeform 282"/>
            <p:cNvSpPr>
              <a:spLocks/>
            </p:cNvSpPr>
            <p:nvPr/>
          </p:nvSpPr>
          <p:spPr bwMode="auto">
            <a:xfrm>
              <a:off x="6394725" y="3240825"/>
              <a:ext cx="41203" cy="43371"/>
            </a:xfrm>
            <a:custGeom>
              <a:avLst/>
              <a:gdLst>
                <a:gd name="T0" fmla="*/ 38 w 38"/>
                <a:gd name="T1" fmla="*/ 40 h 40"/>
                <a:gd name="T2" fmla="*/ 0 w 38"/>
                <a:gd name="T3" fmla="*/ 40 h 40"/>
                <a:gd name="T4" fmla="*/ 0 w 38"/>
                <a:gd name="T5" fmla="*/ 0 h 40"/>
                <a:gd name="T6" fmla="*/ 38 w 38"/>
                <a:gd name="T7" fmla="*/ 0 h 40"/>
                <a:gd name="T8" fmla="*/ 38 w 38"/>
                <a:gd name="T9" fmla="*/ 40 h 40"/>
                <a:gd name="T10" fmla="*/ 38 w 38"/>
                <a:gd name="T11" fmla="*/ 40 h 40"/>
              </a:gdLst>
              <a:ahLst/>
              <a:cxnLst>
                <a:cxn ang="0">
                  <a:pos x="T0" y="T1"/>
                </a:cxn>
                <a:cxn ang="0">
                  <a:pos x="T2" y="T3"/>
                </a:cxn>
                <a:cxn ang="0">
                  <a:pos x="T4" y="T5"/>
                </a:cxn>
                <a:cxn ang="0">
                  <a:pos x="T6" y="T7"/>
                </a:cxn>
                <a:cxn ang="0">
                  <a:pos x="T8" y="T9"/>
                </a:cxn>
                <a:cxn ang="0">
                  <a:pos x="T10" y="T11"/>
                </a:cxn>
              </a:cxnLst>
              <a:rect l="0" t="0" r="r" b="b"/>
              <a:pathLst>
                <a:path w="38" h="40">
                  <a:moveTo>
                    <a:pt x="38" y="40"/>
                  </a:moveTo>
                  <a:lnTo>
                    <a:pt x="0" y="40"/>
                  </a:lnTo>
                  <a:lnTo>
                    <a:pt x="0" y="0"/>
                  </a:lnTo>
                  <a:lnTo>
                    <a:pt x="38" y="0"/>
                  </a:lnTo>
                  <a:lnTo>
                    <a:pt x="38" y="40"/>
                  </a:lnTo>
                  <a:lnTo>
                    <a:pt x="3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3" name="Freeform 283"/>
            <p:cNvSpPr>
              <a:spLocks/>
            </p:cNvSpPr>
            <p:nvPr/>
          </p:nvSpPr>
          <p:spPr bwMode="auto">
            <a:xfrm>
              <a:off x="6173531" y="2994692"/>
              <a:ext cx="108428" cy="67226"/>
            </a:xfrm>
            <a:custGeom>
              <a:avLst/>
              <a:gdLst>
                <a:gd name="T0" fmla="*/ 50 w 100"/>
                <a:gd name="T1" fmla="*/ 0 h 62"/>
                <a:gd name="T2" fmla="*/ 0 w 100"/>
                <a:gd name="T3" fmla="*/ 62 h 62"/>
                <a:gd name="T4" fmla="*/ 100 w 100"/>
                <a:gd name="T5" fmla="*/ 62 h 62"/>
                <a:gd name="T6" fmla="*/ 50 w 100"/>
                <a:gd name="T7" fmla="*/ 0 h 62"/>
              </a:gdLst>
              <a:ahLst/>
              <a:cxnLst>
                <a:cxn ang="0">
                  <a:pos x="T0" y="T1"/>
                </a:cxn>
                <a:cxn ang="0">
                  <a:pos x="T2" y="T3"/>
                </a:cxn>
                <a:cxn ang="0">
                  <a:pos x="T4" y="T5"/>
                </a:cxn>
                <a:cxn ang="0">
                  <a:pos x="T6" y="T7"/>
                </a:cxn>
              </a:cxnLst>
              <a:rect l="0" t="0" r="r" b="b"/>
              <a:pathLst>
                <a:path w="100" h="62">
                  <a:moveTo>
                    <a:pt x="50" y="0"/>
                  </a:moveTo>
                  <a:lnTo>
                    <a:pt x="0" y="62"/>
                  </a:lnTo>
                  <a:lnTo>
                    <a:pt x="100" y="62"/>
                  </a:ln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4" name="Freeform 284"/>
            <p:cNvSpPr>
              <a:spLocks/>
            </p:cNvSpPr>
            <p:nvPr/>
          </p:nvSpPr>
          <p:spPr bwMode="auto">
            <a:xfrm>
              <a:off x="6204975" y="3056497"/>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5" name="Freeform 285"/>
            <p:cNvSpPr>
              <a:spLocks/>
            </p:cNvSpPr>
            <p:nvPr/>
          </p:nvSpPr>
          <p:spPr bwMode="auto">
            <a:xfrm>
              <a:off x="6173531" y="3464187"/>
              <a:ext cx="108428" cy="66142"/>
            </a:xfrm>
            <a:custGeom>
              <a:avLst/>
              <a:gdLst>
                <a:gd name="T0" fmla="*/ 50 w 100"/>
                <a:gd name="T1" fmla="*/ 61 h 61"/>
                <a:gd name="T2" fmla="*/ 0 w 100"/>
                <a:gd name="T3" fmla="*/ 0 h 61"/>
                <a:gd name="T4" fmla="*/ 100 w 100"/>
                <a:gd name="T5" fmla="*/ 0 h 61"/>
                <a:gd name="T6" fmla="*/ 50 w 100"/>
                <a:gd name="T7" fmla="*/ 61 h 61"/>
              </a:gdLst>
              <a:ahLst/>
              <a:cxnLst>
                <a:cxn ang="0">
                  <a:pos x="T0" y="T1"/>
                </a:cxn>
                <a:cxn ang="0">
                  <a:pos x="T2" y="T3"/>
                </a:cxn>
                <a:cxn ang="0">
                  <a:pos x="T4" y="T5"/>
                </a:cxn>
                <a:cxn ang="0">
                  <a:pos x="T6" y="T7"/>
                </a:cxn>
              </a:cxnLst>
              <a:rect l="0" t="0" r="r" b="b"/>
              <a:pathLst>
                <a:path w="100" h="61">
                  <a:moveTo>
                    <a:pt x="50" y="61"/>
                  </a:moveTo>
                  <a:lnTo>
                    <a:pt x="0" y="0"/>
                  </a:lnTo>
                  <a:lnTo>
                    <a:pt x="100" y="0"/>
                  </a:lnTo>
                  <a:lnTo>
                    <a:pt x="50"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6" name="Freeform 286"/>
            <p:cNvSpPr>
              <a:spLocks/>
            </p:cNvSpPr>
            <p:nvPr/>
          </p:nvSpPr>
          <p:spPr bwMode="auto">
            <a:xfrm>
              <a:off x="6204975" y="3430575"/>
              <a:ext cx="43371" cy="41203"/>
            </a:xfrm>
            <a:custGeom>
              <a:avLst/>
              <a:gdLst>
                <a:gd name="T0" fmla="*/ 40 w 40"/>
                <a:gd name="T1" fmla="*/ 38 h 38"/>
                <a:gd name="T2" fmla="*/ 0 w 40"/>
                <a:gd name="T3" fmla="*/ 38 h 38"/>
                <a:gd name="T4" fmla="*/ 0 w 40"/>
                <a:gd name="T5" fmla="*/ 0 h 38"/>
                <a:gd name="T6" fmla="*/ 40 w 40"/>
                <a:gd name="T7" fmla="*/ 0 h 38"/>
                <a:gd name="T8" fmla="*/ 40 w 40"/>
                <a:gd name="T9" fmla="*/ 38 h 38"/>
                <a:gd name="T10" fmla="*/ 40 w 40"/>
                <a:gd name="T11" fmla="*/ 38 h 38"/>
              </a:gdLst>
              <a:ahLst/>
              <a:cxnLst>
                <a:cxn ang="0">
                  <a:pos x="T0" y="T1"/>
                </a:cxn>
                <a:cxn ang="0">
                  <a:pos x="T2" y="T3"/>
                </a:cxn>
                <a:cxn ang="0">
                  <a:pos x="T4" y="T5"/>
                </a:cxn>
                <a:cxn ang="0">
                  <a:pos x="T6" y="T7"/>
                </a:cxn>
                <a:cxn ang="0">
                  <a:pos x="T8" y="T9"/>
                </a:cxn>
                <a:cxn ang="0">
                  <a:pos x="T10" y="T11"/>
                </a:cxn>
              </a:cxnLst>
              <a:rect l="0" t="0" r="r" b="b"/>
              <a:pathLst>
                <a:path w="40" h="38">
                  <a:moveTo>
                    <a:pt x="40" y="38"/>
                  </a:moveTo>
                  <a:lnTo>
                    <a:pt x="0" y="38"/>
                  </a:lnTo>
                  <a:lnTo>
                    <a:pt x="0" y="0"/>
                  </a:lnTo>
                  <a:lnTo>
                    <a:pt x="40" y="0"/>
                  </a:lnTo>
                  <a:lnTo>
                    <a:pt x="40" y="38"/>
                  </a:lnTo>
                  <a:lnTo>
                    <a:pt x="4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7" name="Freeform 287"/>
            <p:cNvSpPr>
              <a:spLocks/>
            </p:cNvSpPr>
            <p:nvPr/>
          </p:nvSpPr>
          <p:spPr bwMode="auto">
            <a:xfrm>
              <a:off x="6037996" y="3073845"/>
              <a:ext cx="84574" cy="84574"/>
            </a:xfrm>
            <a:custGeom>
              <a:avLst/>
              <a:gdLst>
                <a:gd name="T0" fmla="*/ 0 w 78"/>
                <a:gd name="T1" fmla="*/ 0 h 78"/>
                <a:gd name="T2" fmla="*/ 7 w 78"/>
                <a:gd name="T3" fmla="*/ 78 h 78"/>
                <a:gd name="T4" fmla="*/ 78 w 78"/>
                <a:gd name="T5" fmla="*/ 7 h 78"/>
                <a:gd name="T6" fmla="*/ 0 w 78"/>
                <a:gd name="T7" fmla="*/ 0 h 78"/>
              </a:gdLst>
              <a:ahLst/>
              <a:cxnLst>
                <a:cxn ang="0">
                  <a:pos x="T0" y="T1"/>
                </a:cxn>
                <a:cxn ang="0">
                  <a:pos x="T2" y="T3"/>
                </a:cxn>
                <a:cxn ang="0">
                  <a:pos x="T4" y="T5"/>
                </a:cxn>
                <a:cxn ang="0">
                  <a:pos x="T6" y="T7"/>
                </a:cxn>
              </a:cxnLst>
              <a:rect l="0" t="0" r="r" b="b"/>
              <a:pathLst>
                <a:path w="78" h="78">
                  <a:moveTo>
                    <a:pt x="0" y="0"/>
                  </a:moveTo>
                  <a:lnTo>
                    <a:pt x="7" y="78"/>
                  </a:lnTo>
                  <a:lnTo>
                    <a:pt x="78"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8" name="Freeform 288"/>
            <p:cNvSpPr>
              <a:spLocks/>
            </p:cNvSpPr>
            <p:nvPr/>
          </p:nvSpPr>
          <p:spPr bwMode="auto">
            <a:xfrm>
              <a:off x="6064018" y="3099868"/>
              <a:ext cx="61805" cy="61805"/>
            </a:xfrm>
            <a:custGeom>
              <a:avLst/>
              <a:gdLst>
                <a:gd name="T0" fmla="*/ 28 w 57"/>
                <a:gd name="T1" fmla="*/ 57 h 57"/>
                <a:gd name="T2" fmla="*/ 0 w 57"/>
                <a:gd name="T3" fmla="*/ 31 h 57"/>
                <a:gd name="T4" fmla="*/ 31 w 57"/>
                <a:gd name="T5" fmla="*/ 0 h 57"/>
                <a:gd name="T6" fmla="*/ 57 w 57"/>
                <a:gd name="T7" fmla="*/ 28 h 57"/>
                <a:gd name="T8" fmla="*/ 28 w 57"/>
                <a:gd name="T9" fmla="*/ 57 h 57"/>
                <a:gd name="T10" fmla="*/ 28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28" y="57"/>
                  </a:moveTo>
                  <a:lnTo>
                    <a:pt x="0" y="31"/>
                  </a:lnTo>
                  <a:lnTo>
                    <a:pt x="31" y="0"/>
                  </a:lnTo>
                  <a:lnTo>
                    <a:pt x="57" y="28"/>
                  </a:lnTo>
                  <a:lnTo>
                    <a:pt x="28" y="57"/>
                  </a:lnTo>
                  <a:lnTo>
                    <a:pt x="2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49" name="Freeform 289"/>
            <p:cNvSpPr>
              <a:spLocks/>
            </p:cNvSpPr>
            <p:nvPr/>
          </p:nvSpPr>
          <p:spPr bwMode="auto">
            <a:xfrm>
              <a:off x="6330752" y="3366602"/>
              <a:ext cx="86743" cy="86743"/>
            </a:xfrm>
            <a:custGeom>
              <a:avLst/>
              <a:gdLst>
                <a:gd name="T0" fmla="*/ 80 w 80"/>
                <a:gd name="T1" fmla="*/ 80 h 80"/>
                <a:gd name="T2" fmla="*/ 0 w 80"/>
                <a:gd name="T3" fmla="*/ 71 h 80"/>
                <a:gd name="T4" fmla="*/ 71 w 80"/>
                <a:gd name="T5" fmla="*/ 0 h 80"/>
                <a:gd name="T6" fmla="*/ 80 w 80"/>
                <a:gd name="T7" fmla="*/ 80 h 80"/>
              </a:gdLst>
              <a:ahLst/>
              <a:cxnLst>
                <a:cxn ang="0">
                  <a:pos x="T0" y="T1"/>
                </a:cxn>
                <a:cxn ang="0">
                  <a:pos x="T2" y="T3"/>
                </a:cxn>
                <a:cxn ang="0">
                  <a:pos x="T4" y="T5"/>
                </a:cxn>
                <a:cxn ang="0">
                  <a:pos x="T6" y="T7"/>
                </a:cxn>
              </a:cxnLst>
              <a:rect l="0" t="0" r="r" b="b"/>
              <a:pathLst>
                <a:path w="80" h="80">
                  <a:moveTo>
                    <a:pt x="80" y="80"/>
                  </a:moveTo>
                  <a:lnTo>
                    <a:pt x="0" y="71"/>
                  </a:lnTo>
                  <a:lnTo>
                    <a:pt x="71" y="0"/>
                  </a:lnTo>
                  <a:lnTo>
                    <a:pt x="8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0" name="Freeform 290"/>
            <p:cNvSpPr>
              <a:spLocks/>
            </p:cNvSpPr>
            <p:nvPr/>
          </p:nvSpPr>
          <p:spPr bwMode="auto">
            <a:xfrm>
              <a:off x="6327500" y="3364433"/>
              <a:ext cx="61805" cy="60720"/>
            </a:xfrm>
            <a:custGeom>
              <a:avLst/>
              <a:gdLst>
                <a:gd name="T0" fmla="*/ 29 w 57"/>
                <a:gd name="T1" fmla="*/ 56 h 56"/>
                <a:gd name="T2" fmla="*/ 0 w 57"/>
                <a:gd name="T3" fmla="*/ 30 h 56"/>
                <a:gd name="T4" fmla="*/ 31 w 57"/>
                <a:gd name="T5" fmla="*/ 0 h 56"/>
                <a:gd name="T6" fmla="*/ 57 w 57"/>
                <a:gd name="T7" fmla="*/ 28 h 56"/>
                <a:gd name="T8" fmla="*/ 29 w 57"/>
                <a:gd name="T9" fmla="*/ 56 h 56"/>
                <a:gd name="T10" fmla="*/ 29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29" y="56"/>
                  </a:moveTo>
                  <a:lnTo>
                    <a:pt x="0" y="30"/>
                  </a:lnTo>
                  <a:lnTo>
                    <a:pt x="31" y="0"/>
                  </a:lnTo>
                  <a:lnTo>
                    <a:pt x="57" y="28"/>
                  </a:lnTo>
                  <a:lnTo>
                    <a:pt x="29" y="56"/>
                  </a:lnTo>
                  <a:lnTo>
                    <a:pt x="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1" name="Freeform 291"/>
            <p:cNvSpPr>
              <a:spLocks/>
            </p:cNvSpPr>
            <p:nvPr/>
          </p:nvSpPr>
          <p:spPr bwMode="auto">
            <a:xfrm>
              <a:off x="6330752" y="3073845"/>
              <a:ext cx="86743" cy="84574"/>
            </a:xfrm>
            <a:custGeom>
              <a:avLst/>
              <a:gdLst>
                <a:gd name="T0" fmla="*/ 80 w 80"/>
                <a:gd name="T1" fmla="*/ 0 h 78"/>
                <a:gd name="T2" fmla="*/ 0 w 80"/>
                <a:gd name="T3" fmla="*/ 7 h 78"/>
                <a:gd name="T4" fmla="*/ 71 w 80"/>
                <a:gd name="T5" fmla="*/ 78 h 78"/>
                <a:gd name="T6" fmla="*/ 80 w 80"/>
                <a:gd name="T7" fmla="*/ 0 h 78"/>
              </a:gdLst>
              <a:ahLst/>
              <a:cxnLst>
                <a:cxn ang="0">
                  <a:pos x="T0" y="T1"/>
                </a:cxn>
                <a:cxn ang="0">
                  <a:pos x="T2" y="T3"/>
                </a:cxn>
                <a:cxn ang="0">
                  <a:pos x="T4" y="T5"/>
                </a:cxn>
                <a:cxn ang="0">
                  <a:pos x="T6" y="T7"/>
                </a:cxn>
              </a:cxnLst>
              <a:rect l="0" t="0" r="r" b="b"/>
              <a:pathLst>
                <a:path w="80" h="78">
                  <a:moveTo>
                    <a:pt x="80" y="0"/>
                  </a:moveTo>
                  <a:lnTo>
                    <a:pt x="0" y="7"/>
                  </a:lnTo>
                  <a:lnTo>
                    <a:pt x="71" y="78"/>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2" name="Freeform 292"/>
            <p:cNvSpPr>
              <a:spLocks/>
            </p:cNvSpPr>
            <p:nvPr/>
          </p:nvSpPr>
          <p:spPr bwMode="auto">
            <a:xfrm>
              <a:off x="6327500" y="3099868"/>
              <a:ext cx="61805" cy="61805"/>
            </a:xfrm>
            <a:custGeom>
              <a:avLst/>
              <a:gdLst>
                <a:gd name="T0" fmla="*/ 31 w 57"/>
                <a:gd name="T1" fmla="*/ 57 h 57"/>
                <a:gd name="T2" fmla="*/ 0 w 57"/>
                <a:gd name="T3" fmla="*/ 28 h 57"/>
                <a:gd name="T4" fmla="*/ 29 w 57"/>
                <a:gd name="T5" fmla="*/ 0 h 57"/>
                <a:gd name="T6" fmla="*/ 57 w 57"/>
                <a:gd name="T7" fmla="*/ 31 h 57"/>
                <a:gd name="T8" fmla="*/ 31 w 57"/>
                <a:gd name="T9" fmla="*/ 57 h 57"/>
                <a:gd name="T10" fmla="*/ 31 w 57"/>
                <a:gd name="T11" fmla="*/ 57 h 57"/>
              </a:gdLst>
              <a:ahLst/>
              <a:cxnLst>
                <a:cxn ang="0">
                  <a:pos x="T0" y="T1"/>
                </a:cxn>
                <a:cxn ang="0">
                  <a:pos x="T2" y="T3"/>
                </a:cxn>
                <a:cxn ang="0">
                  <a:pos x="T4" y="T5"/>
                </a:cxn>
                <a:cxn ang="0">
                  <a:pos x="T6" y="T7"/>
                </a:cxn>
                <a:cxn ang="0">
                  <a:pos x="T8" y="T9"/>
                </a:cxn>
                <a:cxn ang="0">
                  <a:pos x="T10" y="T11"/>
                </a:cxn>
              </a:cxnLst>
              <a:rect l="0" t="0" r="r" b="b"/>
              <a:pathLst>
                <a:path w="57" h="57">
                  <a:moveTo>
                    <a:pt x="31" y="57"/>
                  </a:moveTo>
                  <a:lnTo>
                    <a:pt x="0" y="28"/>
                  </a:lnTo>
                  <a:lnTo>
                    <a:pt x="29" y="0"/>
                  </a:lnTo>
                  <a:lnTo>
                    <a:pt x="57" y="31"/>
                  </a:lnTo>
                  <a:lnTo>
                    <a:pt x="31" y="57"/>
                  </a:lnTo>
                  <a:lnTo>
                    <a:pt x="31"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3" name="Freeform 293"/>
            <p:cNvSpPr>
              <a:spLocks/>
            </p:cNvSpPr>
            <p:nvPr/>
          </p:nvSpPr>
          <p:spPr bwMode="auto">
            <a:xfrm>
              <a:off x="6037996" y="3366602"/>
              <a:ext cx="84574" cy="86743"/>
            </a:xfrm>
            <a:custGeom>
              <a:avLst/>
              <a:gdLst>
                <a:gd name="T0" fmla="*/ 0 w 78"/>
                <a:gd name="T1" fmla="*/ 80 h 80"/>
                <a:gd name="T2" fmla="*/ 7 w 78"/>
                <a:gd name="T3" fmla="*/ 0 h 80"/>
                <a:gd name="T4" fmla="*/ 78 w 78"/>
                <a:gd name="T5" fmla="*/ 71 h 80"/>
                <a:gd name="T6" fmla="*/ 0 w 78"/>
                <a:gd name="T7" fmla="*/ 80 h 80"/>
              </a:gdLst>
              <a:ahLst/>
              <a:cxnLst>
                <a:cxn ang="0">
                  <a:pos x="T0" y="T1"/>
                </a:cxn>
                <a:cxn ang="0">
                  <a:pos x="T2" y="T3"/>
                </a:cxn>
                <a:cxn ang="0">
                  <a:pos x="T4" y="T5"/>
                </a:cxn>
                <a:cxn ang="0">
                  <a:pos x="T6" y="T7"/>
                </a:cxn>
              </a:cxnLst>
              <a:rect l="0" t="0" r="r" b="b"/>
              <a:pathLst>
                <a:path w="78" h="80">
                  <a:moveTo>
                    <a:pt x="0" y="80"/>
                  </a:moveTo>
                  <a:lnTo>
                    <a:pt x="7" y="0"/>
                  </a:lnTo>
                  <a:lnTo>
                    <a:pt x="78" y="71"/>
                  </a:lnTo>
                  <a:lnTo>
                    <a:pt x="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54" name="Freeform 294"/>
            <p:cNvSpPr>
              <a:spLocks/>
            </p:cNvSpPr>
            <p:nvPr/>
          </p:nvSpPr>
          <p:spPr bwMode="auto">
            <a:xfrm>
              <a:off x="6064018" y="3364433"/>
              <a:ext cx="61805" cy="60720"/>
            </a:xfrm>
            <a:custGeom>
              <a:avLst/>
              <a:gdLst>
                <a:gd name="T0" fmla="*/ 31 w 57"/>
                <a:gd name="T1" fmla="*/ 56 h 56"/>
                <a:gd name="T2" fmla="*/ 0 w 57"/>
                <a:gd name="T3" fmla="*/ 28 h 56"/>
                <a:gd name="T4" fmla="*/ 28 w 57"/>
                <a:gd name="T5" fmla="*/ 0 h 56"/>
                <a:gd name="T6" fmla="*/ 57 w 57"/>
                <a:gd name="T7" fmla="*/ 30 h 56"/>
                <a:gd name="T8" fmla="*/ 31 w 57"/>
                <a:gd name="T9" fmla="*/ 56 h 56"/>
                <a:gd name="T10" fmla="*/ 31 w 57"/>
                <a:gd name="T11" fmla="*/ 56 h 56"/>
              </a:gdLst>
              <a:ahLst/>
              <a:cxnLst>
                <a:cxn ang="0">
                  <a:pos x="T0" y="T1"/>
                </a:cxn>
                <a:cxn ang="0">
                  <a:pos x="T2" y="T3"/>
                </a:cxn>
                <a:cxn ang="0">
                  <a:pos x="T4" y="T5"/>
                </a:cxn>
                <a:cxn ang="0">
                  <a:pos x="T6" y="T7"/>
                </a:cxn>
                <a:cxn ang="0">
                  <a:pos x="T8" y="T9"/>
                </a:cxn>
                <a:cxn ang="0">
                  <a:pos x="T10" y="T11"/>
                </a:cxn>
              </a:cxnLst>
              <a:rect l="0" t="0" r="r" b="b"/>
              <a:pathLst>
                <a:path w="57" h="56">
                  <a:moveTo>
                    <a:pt x="31" y="56"/>
                  </a:moveTo>
                  <a:lnTo>
                    <a:pt x="0" y="28"/>
                  </a:lnTo>
                  <a:lnTo>
                    <a:pt x="28" y="0"/>
                  </a:lnTo>
                  <a:lnTo>
                    <a:pt x="57" y="30"/>
                  </a:lnTo>
                  <a:lnTo>
                    <a:pt x="31" y="56"/>
                  </a:lnTo>
                  <a:lnTo>
                    <a:pt x="31"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4166560609"/>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40000">
                                          <p:cBhvr additive="base">
                                            <p:cTn id="7"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childTnLst>
                              </p:cTn>
                            </p:par>
                            <p:par>
                              <p:cTn id="15" fill="hold">
                                <p:stCondLst>
                                  <p:cond delay="1150"/>
                                </p:stCondLst>
                                <p:childTnLst>
                                  <p:par>
                                    <p:cTn id="16" presetID="16" presetClass="entr" presetSubtype="42"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left)">
                                          <p:cBhvr>
                                            <p:cTn id="22" dur="500"/>
                                            <p:tgtEl>
                                              <p:spTgt spid="68"/>
                                            </p:tgtEl>
                                          </p:cBhvr>
                                        </p:animEffect>
                                      </p:childTnLst>
                                    </p:cTn>
                                  </p:par>
                                </p:childTnLst>
                              </p:cTn>
                            </p:par>
                            <p:par>
                              <p:cTn id="23" fill="hold">
                                <p:stCondLst>
                                  <p:cond delay="2150"/>
                                </p:stCondLst>
                                <p:childTnLst>
                                  <p:par>
                                    <p:cTn id="24" presetID="21" presetClass="entr" presetSubtype="1"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500"/>
                                            <p:tgtEl>
                                              <p:spTgt spid="69"/>
                                            </p:tgtEl>
                                          </p:cBhvr>
                                        </p:animEffect>
                                      </p:childTnLst>
                                    </p:cTn>
                                  </p:par>
                                  <p:par>
                                    <p:cTn id="27" presetID="53" presetClass="entr" presetSubtype="16" fill="hold" nodeType="withEffect">
                                      <p:stCondLst>
                                        <p:cond delay="0"/>
                                      </p:stCondLst>
                                      <p:childTnLst>
                                        <p:set>
                                          <p:cBhvr>
                                            <p:cTn id="28" dur="1" fill="hold">
                                              <p:stCondLst>
                                                <p:cond delay="0"/>
                                              </p:stCondLst>
                                            </p:cTn>
                                            <p:tgtEl>
                                              <p:spTgt spid="93"/>
                                            </p:tgtEl>
                                            <p:attrNameLst>
                                              <p:attrName>style.visibility</p:attrName>
                                            </p:attrNameLst>
                                          </p:cBhvr>
                                          <p:to>
                                            <p:strVal val="visible"/>
                                          </p:to>
                                        </p:set>
                                        <p:anim calcmode="lin" valueType="num">
                                          <p:cBhvr>
                                            <p:cTn id="29" dur="500" fill="hold"/>
                                            <p:tgtEl>
                                              <p:spTgt spid="93"/>
                                            </p:tgtEl>
                                            <p:attrNameLst>
                                              <p:attrName>ppt_w</p:attrName>
                                            </p:attrNameLst>
                                          </p:cBhvr>
                                          <p:tavLst>
                                            <p:tav tm="0">
                                              <p:val>
                                                <p:fltVal val="0"/>
                                              </p:val>
                                            </p:tav>
                                            <p:tav tm="100000">
                                              <p:val>
                                                <p:strVal val="#ppt_w"/>
                                              </p:val>
                                            </p:tav>
                                          </p:tavLst>
                                        </p:anim>
                                        <p:anim calcmode="lin" valueType="num">
                                          <p:cBhvr>
                                            <p:cTn id="30" dur="500" fill="hold"/>
                                            <p:tgtEl>
                                              <p:spTgt spid="93"/>
                                            </p:tgtEl>
                                            <p:attrNameLst>
                                              <p:attrName>ppt_h</p:attrName>
                                            </p:attrNameLst>
                                          </p:cBhvr>
                                          <p:tavLst>
                                            <p:tav tm="0">
                                              <p:val>
                                                <p:fltVal val="0"/>
                                              </p:val>
                                            </p:tav>
                                            <p:tav tm="100000">
                                              <p:val>
                                                <p:strVal val="#ppt_h"/>
                                              </p:val>
                                            </p:tav>
                                          </p:tavLst>
                                        </p:anim>
                                        <p:animEffect transition="in" filter="fade">
                                          <p:cBhvr>
                                            <p:cTn id="31" dur="500"/>
                                            <p:tgtEl>
                                              <p:spTgt spid="93"/>
                                            </p:tgtEl>
                                          </p:cBhvr>
                                        </p:animEffect>
                                      </p:childTnLst>
                                    </p:cTn>
                                  </p:par>
                                </p:childTnLst>
                              </p:cTn>
                            </p:par>
                            <p:par>
                              <p:cTn id="32" fill="hold">
                                <p:stCondLst>
                                  <p:cond delay="2650"/>
                                </p:stCondLst>
                                <p:childTnLst>
                                  <p:par>
                                    <p:cTn id="33" presetID="22" presetClass="entr" presetSubtype="2"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childTnLst>
                              </p:cTn>
                            </p:par>
                            <p:par>
                              <p:cTn id="36" fill="hold">
                                <p:stCondLst>
                                  <p:cond delay="3150"/>
                                </p:stCondLst>
                                <p:childTnLst>
                                  <p:par>
                                    <p:cTn id="37" presetID="21" presetClass="entr" presetSubtype="1" fill="hold"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3650"/>
                                </p:stCondLst>
                                <p:childTnLst>
                                  <p:par>
                                    <p:cTn id="46" presetID="22" presetClass="entr" presetSubtype="8" fill="hold" nodeType="after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wipe(left)">
                                          <p:cBhvr>
                                            <p:cTn id="48" dur="500"/>
                                            <p:tgtEl>
                                              <p:spTgt spid="81"/>
                                            </p:tgtEl>
                                          </p:cBhvr>
                                        </p:animEffect>
                                      </p:childTnLst>
                                    </p:cTn>
                                  </p:par>
                                </p:childTnLst>
                              </p:cTn>
                            </p:par>
                            <p:par>
                              <p:cTn id="49" fill="hold">
                                <p:stCondLst>
                                  <p:cond delay="4150"/>
                                </p:stCondLst>
                                <p:childTnLst>
                                  <p:par>
                                    <p:cTn id="50" presetID="21" presetClass="entr" presetSubtype="1"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heel(1)">
                                          <p:cBhvr>
                                            <p:cTn id="52" dur="500"/>
                                            <p:tgtEl>
                                              <p:spTgt spid="75"/>
                                            </p:tgtEl>
                                          </p:cBhvr>
                                        </p:animEffect>
                                      </p:childTnLst>
                                    </p:cTn>
                                  </p:par>
                                  <p:par>
                                    <p:cTn id="53" presetID="53" presetClass="entr" presetSubtype="16" fill="hold" nodeType="withEffect">
                                      <p:stCondLst>
                                        <p:cond delay="0"/>
                                      </p:stCondLst>
                                      <p:childTnLst>
                                        <p:set>
                                          <p:cBhvr>
                                            <p:cTn id="54" dur="1" fill="hold">
                                              <p:stCondLst>
                                                <p:cond delay="0"/>
                                              </p:stCondLst>
                                            </p:cTn>
                                            <p:tgtEl>
                                              <p:spTgt spid="108"/>
                                            </p:tgtEl>
                                            <p:attrNameLst>
                                              <p:attrName>style.visibility</p:attrName>
                                            </p:attrNameLst>
                                          </p:cBhvr>
                                          <p:to>
                                            <p:strVal val="visible"/>
                                          </p:to>
                                        </p:set>
                                        <p:anim calcmode="lin" valueType="num">
                                          <p:cBhvr>
                                            <p:cTn id="55" dur="500" fill="hold"/>
                                            <p:tgtEl>
                                              <p:spTgt spid="108"/>
                                            </p:tgtEl>
                                            <p:attrNameLst>
                                              <p:attrName>ppt_w</p:attrName>
                                            </p:attrNameLst>
                                          </p:cBhvr>
                                          <p:tavLst>
                                            <p:tav tm="0">
                                              <p:val>
                                                <p:fltVal val="0"/>
                                              </p:val>
                                            </p:tav>
                                            <p:tav tm="100000">
                                              <p:val>
                                                <p:strVal val="#ppt_w"/>
                                              </p:val>
                                            </p:tav>
                                          </p:tavLst>
                                        </p:anim>
                                        <p:anim calcmode="lin" valueType="num">
                                          <p:cBhvr>
                                            <p:cTn id="56" dur="500" fill="hold"/>
                                            <p:tgtEl>
                                              <p:spTgt spid="108"/>
                                            </p:tgtEl>
                                            <p:attrNameLst>
                                              <p:attrName>ppt_h</p:attrName>
                                            </p:attrNameLst>
                                          </p:cBhvr>
                                          <p:tavLst>
                                            <p:tav tm="0">
                                              <p:val>
                                                <p:fltVal val="0"/>
                                              </p:val>
                                            </p:tav>
                                            <p:tav tm="100000">
                                              <p:val>
                                                <p:strVal val="#ppt_h"/>
                                              </p:val>
                                            </p:tav>
                                          </p:tavLst>
                                        </p:anim>
                                        <p:animEffect transition="in" filter="fade">
                                          <p:cBhvr>
                                            <p:cTn id="57" dur="500"/>
                                            <p:tgtEl>
                                              <p:spTgt spid="108"/>
                                            </p:tgtEl>
                                          </p:cBhvr>
                                        </p:animEffect>
                                      </p:childTnLst>
                                    </p:cTn>
                                  </p:par>
                                </p:childTnLst>
                              </p:cTn>
                            </p:par>
                            <p:par>
                              <p:cTn id="58" fill="hold">
                                <p:stCondLst>
                                  <p:cond delay="4650"/>
                                </p:stCondLst>
                                <p:childTnLst>
                                  <p:par>
                                    <p:cTn id="59" presetID="22" presetClass="entr" presetSubtype="2" fill="hold" nodeType="after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wipe(right)">
                                          <p:cBhvr>
                                            <p:cTn id="61" dur="500"/>
                                            <p:tgtEl>
                                              <p:spTgt spid="90"/>
                                            </p:tgtEl>
                                          </p:cBhvr>
                                        </p:animEffect>
                                      </p:childTnLst>
                                    </p:cTn>
                                  </p:par>
                                </p:childTnLst>
                              </p:cTn>
                            </p:par>
                            <p:par>
                              <p:cTn id="62" fill="hold">
                                <p:stCondLst>
                                  <p:cond delay="5150"/>
                                </p:stCondLst>
                                <p:childTnLst>
                                  <p:par>
                                    <p:cTn id="63" presetID="21" presetClass="entr" presetSubtype="1" fill="hold"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wheel(1)">
                                          <p:cBhvr>
                                            <p:cTn id="65" dur="500"/>
                                            <p:tgtEl>
                                              <p:spTgt spid="78"/>
                                            </p:tgtEl>
                                          </p:cBhvr>
                                        </p:animEffect>
                                      </p:childTnLst>
                                    </p:cTn>
                                  </p:par>
                                  <p:par>
                                    <p:cTn id="66" presetID="53" presetClass="entr" presetSubtype="16" fill="hold" nodeType="withEffect">
                                      <p:stCondLst>
                                        <p:cond delay="0"/>
                                      </p:stCondLst>
                                      <p:childTnLst>
                                        <p:set>
                                          <p:cBhvr>
                                            <p:cTn id="67" dur="1" fill="hold">
                                              <p:stCondLst>
                                                <p:cond delay="0"/>
                                              </p:stCondLst>
                                            </p:cTn>
                                            <p:tgtEl>
                                              <p:spTgt spid="116"/>
                                            </p:tgtEl>
                                            <p:attrNameLst>
                                              <p:attrName>style.visibility</p:attrName>
                                            </p:attrNameLst>
                                          </p:cBhvr>
                                          <p:to>
                                            <p:strVal val="visible"/>
                                          </p:to>
                                        </p:set>
                                        <p:anim calcmode="lin" valueType="num">
                                          <p:cBhvr>
                                            <p:cTn id="68" dur="500" fill="hold"/>
                                            <p:tgtEl>
                                              <p:spTgt spid="116"/>
                                            </p:tgtEl>
                                            <p:attrNameLst>
                                              <p:attrName>ppt_w</p:attrName>
                                            </p:attrNameLst>
                                          </p:cBhvr>
                                          <p:tavLst>
                                            <p:tav tm="0">
                                              <p:val>
                                                <p:fltVal val="0"/>
                                              </p:val>
                                            </p:tav>
                                            <p:tav tm="100000">
                                              <p:val>
                                                <p:strVal val="#ppt_w"/>
                                              </p:val>
                                            </p:tav>
                                          </p:tavLst>
                                        </p:anim>
                                        <p:anim calcmode="lin" valueType="num">
                                          <p:cBhvr>
                                            <p:cTn id="69" dur="500" fill="hold"/>
                                            <p:tgtEl>
                                              <p:spTgt spid="116"/>
                                            </p:tgtEl>
                                            <p:attrNameLst>
                                              <p:attrName>ppt_h</p:attrName>
                                            </p:attrNameLst>
                                          </p:cBhvr>
                                          <p:tavLst>
                                            <p:tav tm="0">
                                              <p:val>
                                                <p:fltVal val="0"/>
                                              </p:val>
                                            </p:tav>
                                            <p:tav tm="100000">
                                              <p:val>
                                                <p:strVal val="#ppt_h"/>
                                              </p:val>
                                            </p:tav>
                                          </p:tavLst>
                                        </p:anim>
                                        <p:animEffect transition="in" filter="fade">
                                          <p:cBhvr>
                                            <p:cTn id="70" dur="500"/>
                                            <p:tgtEl>
                                              <p:spTgt spid="116"/>
                                            </p:tgtEl>
                                          </p:cBhvr>
                                        </p:animEffect>
                                      </p:childTnLst>
                                    </p:cTn>
                                  </p:par>
                                </p:childTnLst>
                              </p:cTn>
                            </p:par>
                            <p:par>
                              <p:cTn id="71" fill="hold">
                                <p:stCondLst>
                                  <p:cond delay="5650"/>
                                </p:stCondLst>
                                <p:childTnLst>
                                  <p:par>
                                    <p:cTn id="72" presetID="22" presetClass="entr" presetSubtype="8" fill="hold" nodeType="afterEffect">
                                      <p:stCondLst>
                                        <p:cond delay="0"/>
                                      </p:stCondLst>
                                      <p:childTnLst>
                                        <p:set>
                                          <p:cBhvr>
                                            <p:cTn id="73" dur="1" fill="hold">
                                              <p:stCondLst>
                                                <p:cond delay="0"/>
                                              </p:stCondLst>
                                            </p:cTn>
                                            <p:tgtEl>
                                              <p:spTgt spid="84"/>
                                            </p:tgtEl>
                                            <p:attrNameLst>
                                              <p:attrName>style.visibility</p:attrName>
                                            </p:attrNameLst>
                                          </p:cBhvr>
                                          <p:to>
                                            <p:strVal val="visible"/>
                                          </p:to>
                                        </p:set>
                                        <p:animEffect transition="in" filter="wipe(left)">
                                          <p:cBhvr>
                                            <p:cTn id="7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32332" y="613701"/>
            <a:ext cx="3065456" cy="805318"/>
            <a:chOff x="2330673" y="2010009"/>
            <a:chExt cx="1739454" cy="1412819"/>
          </a:xfrm>
        </p:grpSpPr>
        <p:sp>
          <p:nvSpPr>
            <p:cNvPr id="4" name="圆角矩形 3"/>
            <p:cNvSpPr/>
            <p:nvPr/>
          </p:nvSpPr>
          <p:spPr>
            <a:xfrm>
              <a:off x="2330673" y="2010009"/>
              <a:ext cx="1739454" cy="1412819"/>
            </a:xfrm>
            <a:prstGeom prst="roundRect">
              <a:avLst>
                <a:gd name="adj" fmla="val 0"/>
              </a:avLst>
            </a:prstGeom>
            <a:solidFill>
              <a:schemeClr val="accent3"/>
            </a:solidFill>
            <a:ln w="50800">
              <a:gradFill flip="none" rotWithShape="1">
                <a:gsLst>
                  <a:gs pos="0">
                    <a:schemeClr val="bg1">
                      <a:lumMod val="85000"/>
                    </a:schemeClr>
                  </a:gs>
                  <a:gs pos="100000">
                    <a:schemeClr val="bg1"/>
                  </a:gs>
                </a:gsLst>
                <a:lin ang="2700000" scaled="1"/>
                <a:tileRect/>
              </a:gradFill>
            </a:ln>
            <a:effectLst>
              <a:innerShdw blurRad="127000" dist="76200" dir="13500000">
                <a:schemeClr val="tx1">
                  <a:lumMod val="65000"/>
                  <a:lumOff val="35000"/>
                  <a:alpha val="53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5" name="圆角矩形 4"/>
            <p:cNvSpPr/>
            <p:nvPr/>
          </p:nvSpPr>
          <p:spPr>
            <a:xfrm>
              <a:off x="2372646" y="2149777"/>
              <a:ext cx="1653380" cy="1133274"/>
            </a:xfrm>
            <a:prstGeom prst="roundRect">
              <a:avLst>
                <a:gd name="adj" fmla="val 0"/>
              </a:avLst>
            </a:prstGeom>
            <a:solidFill>
              <a:schemeClr val="bg1">
                <a:lumMod val="95000"/>
              </a:schemeClr>
            </a:solidFill>
            <a:ln w="50800">
              <a:noFill/>
            </a:ln>
            <a:effectLst>
              <a:outerShdw blurRad="152400" dist="76200" dir="2700000" algn="tl" rotWithShape="0">
                <a:schemeClr val="tx1">
                  <a:lumMod val="65000"/>
                  <a:lumOff val="35000"/>
                  <a:alpha val="55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6" name="矩形 5"/>
          <p:cNvSpPr/>
          <p:nvPr/>
        </p:nvSpPr>
        <p:spPr>
          <a:xfrm>
            <a:off x="3247500" y="742223"/>
            <a:ext cx="2645258" cy="530915"/>
          </a:xfrm>
          <a:prstGeom prst="rect">
            <a:avLst/>
          </a:prstGeom>
        </p:spPr>
        <p:txBody>
          <a:bodyPr wrap="square" lIns="68580" tIns="34290" rIns="68580" bIns="34290">
            <a:spAutoFit/>
          </a:bodyPr>
          <a:lstStyle/>
          <a:p>
            <a:pPr algn="ctr">
              <a:defRPr/>
            </a:pPr>
            <a:r>
              <a:rPr lang="zh-CN" altLang="en-US" sz="3000" dirty="0">
                <a:solidFill>
                  <a:schemeClr val="accent3"/>
                </a:solidFill>
                <a:latin typeface="+mn-ea"/>
              </a:rPr>
              <a:t>前言</a:t>
            </a:r>
            <a:r>
              <a:rPr lang="en-US" altLang="zh-CN" sz="3000" dirty="0">
                <a:solidFill>
                  <a:schemeClr val="accent3"/>
                </a:solidFill>
                <a:latin typeface="+mn-ea"/>
              </a:rPr>
              <a:t>/</a:t>
            </a:r>
            <a:r>
              <a:rPr lang="en-US" altLang="zh-CN" sz="2400" dirty="0">
                <a:solidFill>
                  <a:schemeClr val="accent3"/>
                </a:solidFill>
                <a:latin typeface="+mn-ea"/>
              </a:rPr>
              <a:t>PREFACE</a:t>
            </a:r>
            <a:endParaRPr lang="en-GB" altLang="zh-CN" sz="2400" dirty="0">
              <a:solidFill>
                <a:schemeClr val="accent3"/>
              </a:solidFill>
              <a:latin typeface="+mn-ea"/>
            </a:endParaRPr>
          </a:p>
        </p:txBody>
      </p:sp>
      <p:sp>
        <p:nvSpPr>
          <p:cNvPr id="11" name="文本框 10"/>
          <p:cNvSpPr txBox="1"/>
          <p:nvPr/>
        </p:nvSpPr>
        <p:spPr bwMode="auto">
          <a:xfrm>
            <a:off x="793454" y="1734388"/>
            <a:ext cx="7557164" cy="2054409"/>
          </a:xfrm>
          <a:prstGeom prst="rect">
            <a:avLst/>
          </a:prstGeom>
          <a:noFill/>
        </p:spPr>
        <p:txBody>
          <a:bodyPr wrap="square" lIns="68580" tIns="34290" rIns="68580" bIns="34290">
            <a:spAutoFit/>
          </a:bodyPr>
          <a:lstStyle/>
          <a:p>
            <a:pPr algn="just" eaLnBrk="0" hangingPunct="0">
              <a:lnSpc>
                <a:spcPct val="150000"/>
              </a:lnSpc>
            </a:pPr>
            <a:r>
              <a:rPr lang="zh-CN" altLang="en-US" sz="1200" dirty="0">
                <a:solidFill>
                  <a:schemeClr val="tx2"/>
                </a:solidFill>
                <a:latin typeface="微软雅黑" pitchFamily="34" charset="-122"/>
                <a:ea typeface="微软雅黑" pitchFamily="34" charset="-122"/>
                <a:sym typeface="微软雅黑" pitchFamily="34" charset="-122"/>
              </a:rPr>
              <a:t>岁月流转，时光飞逝，转眼间</a:t>
            </a:r>
            <a:r>
              <a:rPr lang="en-US" altLang="zh-CN" b="1" dirty="0" smtClean="0">
                <a:solidFill>
                  <a:schemeClr val="accent3"/>
                </a:solidFill>
                <a:latin typeface="微软雅黑" pitchFamily="34" charset="-122"/>
                <a:ea typeface="微软雅黑" pitchFamily="34" charset="-122"/>
                <a:sym typeface="微软雅黑" pitchFamily="34" charset="-122"/>
              </a:rPr>
              <a:t>2015</a:t>
            </a:r>
            <a:r>
              <a:rPr lang="zh-CN" altLang="en-US" sz="1200" dirty="0" smtClean="0">
                <a:solidFill>
                  <a:schemeClr val="tx2"/>
                </a:solidFill>
                <a:latin typeface="微软雅黑" pitchFamily="34" charset="-122"/>
                <a:ea typeface="微软雅黑" pitchFamily="34" charset="-122"/>
                <a:sym typeface="微软雅黑" pitchFamily="34" charset="-122"/>
              </a:rPr>
              <a:t>年</a:t>
            </a:r>
            <a:r>
              <a:rPr lang="zh-CN" altLang="en-US" sz="1200" dirty="0">
                <a:solidFill>
                  <a:schemeClr val="tx2"/>
                </a:solidFill>
                <a:latin typeface="微软雅黑" pitchFamily="34" charset="-122"/>
                <a:ea typeface="微软雅黑" pitchFamily="34" charset="-122"/>
                <a:sym typeface="微软雅黑" pitchFamily="34" charset="-122"/>
              </a:rPr>
              <a:t>的工作又接近尾声。回首过去一年的工作，经过全体领导及员工的共同努力，公司经营业绩保持良好，行业地位、社会形象日渐提升，各项工作全面发展。</a:t>
            </a:r>
            <a:endParaRPr lang="en-US" altLang="zh-CN" sz="12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endParaRPr lang="en-US" altLang="zh-CN" sz="5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a:solidFill>
                  <a:schemeClr val="tx2"/>
                </a:solidFill>
                <a:latin typeface="微软雅黑" pitchFamily="34" charset="-122"/>
                <a:ea typeface="微软雅黑" pitchFamily="34" charset="-122"/>
                <a:sym typeface="微软雅黑" pitchFamily="34" charset="-122"/>
              </a:rPr>
              <a:t>新起点、新希望。站在</a:t>
            </a:r>
            <a:r>
              <a:rPr lang="en-US" altLang="zh-CN" b="1" dirty="0" smtClean="0">
                <a:solidFill>
                  <a:schemeClr val="accent3"/>
                </a:solidFill>
                <a:latin typeface="微软雅黑" pitchFamily="34" charset="-122"/>
                <a:ea typeface="微软雅黑" pitchFamily="34" charset="-122"/>
                <a:sym typeface="微软雅黑" pitchFamily="34" charset="-122"/>
              </a:rPr>
              <a:t>2016</a:t>
            </a:r>
            <a:r>
              <a:rPr lang="zh-CN" altLang="en-US" sz="1200" dirty="0" smtClean="0">
                <a:solidFill>
                  <a:schemeClr val="tx2"/>
                </a:solidFill>
                <a:latin typeface="微软雅黑" pitchFamily="34" charset="-122"/>
                <a:ea typeface="微软雅黑" pitchFamily="34" charset="-122"/>
                <a:sym typeface="微软雅黑" pitchFamily="34" charset="-122"/>
              </a:rPr>
              <a:t>年</a:t>
            </a:r>
            <a:r>
              <a:rPr lang="zh-CN" altLang="en-US" sz="1200" dirty="0">
                <a:solidFill>
                  <a:schemeClr val="tx2"/>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endParaRPr lang="en-US" altLang="zh-CN" sz="12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endParaRPr lang="en-US" altLang="zh-CN" sz="500" dirty="0">
              <a:solidFill>
                <a:schemeClr val="tx2"/>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200" dirty="0">
                <a:solidFill>
                  <a:schemeClr val="tx2"/>
                </a:solidFill>
                <a:latin typeface="微软雅黑" panose="020B0503020204020204" pitchFamily="34" charset="-122"/>
                <a:ea typeface="微软雅黑" panose="020B0503020204020204" pitchFamily="34" charset="-122"/>
              </a:rPr>
              <a:t>Microsoft Office PowerPoint</a:t>
            </a:r>
            <a:r>
              <a:rPr lang="zh-CN" altLang="en-US" sz="1200" dirty="0">
                <a:solidFill>
                  <a:schemeClr val="tx2"/>
                </a:solidFill>
                <a:latin typeface="微软雅黑" panose="020B0503020204020204" pitchFamily="34" charset="-122"/>
                <a:ea typeface="微软雅黑" panose="020B0503020204020204" pitchFamily="34" charset="-122"/>
              </a:rPr>
              <a:t>，是微软公司的演示文稿软件。用户可以在投影仪或者计算机上进行演示，也可以将演示文稿打印出来，制作成胶片，以便应用到更广泛的领域中。</a:t>
            </a:r>
            <a:endParaRPr lang="zh-CN" altLang="en-US" sz="1200" dirty="0">
              <a:solidFill>
                <a:schemeClr val="tx2"/>
              </a:solidFill>
              <a:latin typeface="微软雅黑" pitchFamily="34" charset="-122"/>
              <a:ea typeface="微软雅黑" pitchFamily="34" charset="-122"/>
              <a:sym typeface="微软雅黑" pitchFamily="34" charset="-122"/>
            </a:endParaRPr>
          </a:p>
        </p:txBody>
      </p:sp>
      <p:grpSp>
        <p:nvGrpSpPr>
          <p:cNvPr id="25" name="组合 24"/>
          <p:cNvGrpSpPr/>
          <p:nvPr/>
        </p:nvGrpSpPr>
        <p:grpSpPr>
          <a:xfrm>
            <a:off x="3187840" y="4119487"/>
            <a:ext cx="2768321" cy="539471"/>
            <a:chOff x="4065582" y="4895496"/>
            <a:chExt cx="3691094" cy="719295"/>
          </a:xfrm>
        </p:grpSpPr>
        <p:grpSp>
          <p:nvGrpSpPr>
            <p:cNvPr id="13" name="组合 12"/>
            <p:cNvGrpSpPr/>
            <p:nvPr/>
          </p:nvGrpSpPr>
          <p:grpSpPr>
            <a:xfrm>
              <a:off x="4065582" y="4895496"/>
              <a:ext cx="719295" cy="719295"/>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accent1"/>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6" name="组合 15"/>
            <p:cNvGrpSpPr/>
            <p:nvPr/>
          </p:nvGrpSpPr>
          <p:grpSpPr>
            <a:xfrm>
              <a:off x="5056182" y="4895496"/>
              <a:ext cx="719295" cy="719295"/>
              <a:chOff x="3237545" y="4561747"/>
              <a:chExt cx="1146960" cy="1146960"/>
            </a:xfrm>
          </p:grpSpPr>
          <p:sp>
            <p:nvSpPr>
              <p:cNvPr id="17" name="圆角矩形 16"/>
              <p:cNvSpPr/>
              <p:nvPr/>
            </p:nvSpPr>
            <p:spPr>
              <a:xfrm>
                <a:off x="3237545" y="4561747"/>
                <a:ext cx="1146960" cy="1146960"/>
              </a:xfrm>
              <a:prstGeom prst="roundRect">
                <a:avLst>
                  <a:gd name="adj" fmla="val 50000"/>
                </a:avLst>
              </a:prstGeom>
              <a:solidFill>
                <a:schemeClr val="accent2"/>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8" name="圆角矩形 17"/>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9" name="组合 18"/>
            <p:cNvGrpSpPr/>
            <p:nvPr/>
          </p:nvGrpSpPr>
          <p:grpSpPr>
            <a:xfrm>
              <a:off x="6046782" y="4895496"/>
              <a:ext cx="719295" cy="719295"/>
              <a:chOff x="3237545" y="4561747"/>
              <a:chExt cx="1146960" cy="1146960"/>
            </a:xfrm>
          </p:grpSpPr>
          <p:sp>
            <p:nvSpPr>
              <p:cNvPr id="20" name="圆角矩形 19"/>
              <p:cNvSpPr/>
              <p:nvPr/>
            </p:nvSpPr>
            <p:spPr>
              <a:xfrm>
                <a:off x="3237545" y="4561747"/>
                <a:ext cx="1146960" cy="1146960"/>
              </a:xfrm>
              <a:prstGeom prst="roundRect">
                <a:avLst>
                  <a:gd name="adj" fmla="val 50000"/>
                </a:avLst>
              </a:prstGeom>
              <a:solidFill>
                <a:schemeClr val="accent3"/>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21" name="圆角矩形 20"/>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22" name="组合 21"/>
            <p:cNvGrpSpPr/>
            <p:nvPr/>
          </p:nvGrpSpPr>
          <p:grpSpPr>
            <a:xfrm>
              <a:off x="7037381" y="4895496"/>
              <a:ext cx="719295" cy="719295"/>
              <a:chOff x="3237545" y="4561747"/>
              <a:chExt cx="1146960" cy="1146960"/>
            </a:xfrm>
          </p:grpSpPr>
          <p:sp>
            <p:nvSpPr>
              <p:cNvPr id="23" name="圆角矩形 22"/>
              <p:cNvSpPr/>
              <p:nvPr/>
            </p:nvSpPr>
            <p:spPr>
              <a:xfrm>
                <a:off x="3237545" y="4561747"/>
                <a:ext cx="1146960" cy="1146960"/>
              </a:xfrm>
              <a:prstGeom prst="roundRect">
                <a:avLst>
                  <a:gd name="adj" fmla="val 50000"/>
                </a:avLst>
              </a:prstGeom>
              <a:solidFill>
                <a:schemeClr val="accent4"/>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24" name="圆角矩形 23"/>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grpSp>
        <p:nvGrpSpPr>
          <p:cNvPr id="26" name="组合 25"/>
          <p:cNvGrpSpPr/>
          <p:nvPr/>
        </p:nvGrpSpPr>
        <p:grpSpPr>
          <a:xfrm>
            <a:off x="3378010" y="4290543"/>
            <a:ext cx="151517" cy="184685"/>
            <a:chOff x="3683997" y="856343"/>
            <a:chExt cx="576394" cy="702571"/>
          </a:xfrm>
          <a:solidFill>
            <a:schemeClr val="accent1"/>
          </a:solidFill>
        </p:grpSpPr>
        <p:sp>
          <p:nvSpPr>
            <p:cNvPr id="27"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4107981" y="4300542"/>
            <a:ext cx="177475" cy="164687"/>
            <a:chOff x="7903081" y="894379"/>
            <a:chExt cx="675141" cy="626498"/>
          </a:xfrm>
          <a:solidFill>
            <a:schemeClr val="accent2"/>
          </a:solidFill>
        </p:grpSpPr>
        <p:sp>
          <p:nvSpPr>
            <p:cNvPr id="30"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4847010" y="4281308"/>
            <a:ext cx="206750" cy="203154"/>
            <a:chOff x="5037571" y="856343"/>
            <a:chExt cx="715006" cy="702571"/>
          </a:xfrm>
          <a:solidFill>
            <a:schemeClr val="accent3"/>
          </a:solidFill>
        </p:grpSpPr>
        <p:sp>
          <p:nvSpPr>
            <p:cNvPr id="34"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5600127" y="4294869"/>
            <a:ext cx="186416" cy="176033"/>
            <a:chOff x="6460269" y="872801"/>
            <a:chExt cx="709154" cy="669655"/>
          </a:xfrm>
          <a:solidFill>
            <a:schemeClr val="accent4"/>
          </a:solidFill>
        </p:grpSpPr>
        <p:sp>
          <p:nvSpPr>
            <p:cNvPr id="38"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855386523"/>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450"/>
                            </p:stCondLst>
                            <p:childTnLst>
                              <p:par>
                                <p:cTn id="16" presetID="16" presetClass="entr" presetSubtype="37"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outVertical)">
                                      <p:cBhvr>
                                        <p:cTn id="18" dur="500"/>
                                        <p:tgtEl>
                                          <p:spTgt spid="11"/>
                                        </p:tgtEl>
                                      </p:cBhvr>
                                    </p:animEffect>
                                  </p:childTnLst>
                                </p:cTn>
                              </p:par>
                            </p:childTnLst>
                          </p:cTn>
                        </p:par>
                        <p:par>
                          <p:cTn id="19" fill="hold">
                            <p:stCondLst>
                              <p:cond delay="1950"/>
                            </p:stCondLst>
                            <p:childTnLst>
                              <p:par>
                                <p:cTn id="20" presetID="53" presetClass="entr" presetSubtype="16"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450"/>
                            </p:stCondLst>
                            <p:childTnLst>
                              <p:par>
                                <p:cTn id="26" presetID="2" presetClass="entr" presetSubtype="4"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2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40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ppt_x"/>
                                          </p:val>
                                        </p:tav>
                                        <p:tav tm="100000">
                                          <p:val>
                                            <p:strVal val="#ppt_x"/>
                                          </p:val>
                                        </p:tav>
                                      </p:tavLst>
                                    </p:anim>
                                    <p:anim calcmode="lin" valueType="num">
                                      <p:cBhvr additive="base">
                                        <p:cTn id="37" dur="5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600"/>
                                  </p:stCondLst>
                                  <p:childTnLst>
                                    <p:set>
                                      <p:cBhvr>
                                        <p:cTn id="39" dur="1" fill="hold">
                                          <p:stCondLst>
                                            <p:cond delay="0"/>
                                          </p:stCondLst>
                                        </p:cTn>
                                        <p:tgtEl>
                                          <p:spTgt spid="37"/>
                                        </p:tgtEl>
                                        <p:attrNameLst>
                                          <p:attrName>style.visibility</p:attrName>
                                        </p:attrNameLst>
                                      </p:cBhvr>
                                      <p:to>
                                        <p:strVal val="visible"/>
                                      </p:to>
                                    </p:set>
                                    <p:anim calcmode="lin" valueType="num">
                                      <p:cBhvr additive="base">
                                        <p:cTn id="40" dur="500" fill="hold"/>
                                        <p:tgtEl>
                                          <p:spTgt spid="37"/>
                                        </p:tgtEl>
                                        <p:attrNameLst>
                                          <p:attrName>ppt_x</p:attrName>
                                        </p:attrNameLst>
                                      </p:cBhvr>
                                      <p:tavLst>
                                        <p:tav tm="0">
                                          <p:val>
                                            <p:strVal val="#ppt_x"/>
                                          </p:val>
                                        </p:tav>
                                        <p:tav tm="100000">
                                          <p:val>
                                            <p:strVal val="#ppt_x"/>
                                          </p:val>
                                        </p:tav>
                                      </p:tavLst>
                                    </p:anim>
                                    <p:anim calcmode="lin" valueType="num">
                                      <p:cBhvr additive="base">
                                        <p:cTn id="4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1258772" y="1379423"/>
            <a:ext cx="1902058" cy="1282133"/>
            <a:chOff x="3237545" y="4561747"/>
            <a:chExt cx="1146960" cy="1146960"/>
          </a:xfrm>
        </p:grpSpPr>
        <p:sp>
          <p:nvSpPr>
            <p:cNvPr id="4" name="圆角矩形 3"/>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6" name="圆角矩形 5"/>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7" name="组合 6"/>
          <p:cNvGrpSpPr/>
          <p:nvPr/>
        </p:nvGrpSpPr>
        <p:grpSpPr>
          <a:xfrm>
            <a:off x="3620972" y="1379423"/>
            <a:ext cx="1902058" cy="1282133"/>
            <a:chOff x="3237545" y="4561747"/>
            <a:chExt cx="1146960" cy="1146960"/>
          </a:xfrm>
        </p:grpSpPr>
        <p:sp>
          <p:nvSpPr>
            <p:cNvPr id="8" name="圆角矩形 7"/>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9" name="圆角矩形 8"/>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0" name="组合 9"/>
          <p:cNvGrpSpPr/>
          <p:nvPr/>
        </p:nvGrpSpPr>
        <p:grpSpPr>
          <a:xfrm>
            <a:off x="5983173" y="1379423"/>
            <a:ext cx="1902058" cy="1282133"/>
            <a:chOff x="3237545" y="4561747"/>
            <a:chExt cx="1146960" cy="1146960"/>
          </a:xfrm>
        </p:grpSpPr>
        <p:sp>
          <p:nvSpPr>
            <p:cNvPr id="11" name="圆角矩形 10"/>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2" name="圆角矩形 11"/>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3" name="组合 12"/>
          <p:cNvGrpSpPr/>
          <p:nvPr/>
        </p:nvGrpSpPr>
        <p:grpSpPr>
          <a:xfrm>
            <a:off x="1258772" y="2931998"/>
            <a:ext cx="1902058" cy="1282133"/>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5" name="圆角矩形 14"/>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6" name="组合 15"/>
          <p:cNvGrpSpPr/>
          <p:nvPr/>
        </p:nvGrpSpPr>
        <p:grpSpPr>
          <a:xfrm>
            <a:off x="3620972" y="2931998"/>
            <a:ext cx="1902058" cy="1282133"/>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 name="圆角矩形 17"/>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 name="组合 18"/>
          <p:cNvGrpSpPr/>
          <p:nvPr/>
        </p:nvGrpSpPr>
        <p:grpSpPr>
          <a:xfrm>
            <a:off x="5983173" y="2931998"/>
            <a:ext cx="1902058" cy="1282133"/>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6"/>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21" name="圆角矩形 20"/>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2" name="组合 21"/>
          <p:cNvGrpSpPr/>
          <p:nvPr/>
        </p:nvGrpSpPr>
        <p:grpSpPr>
          <a:xfrm>
            <a:off x="2070588" y="1610332"/>
            <a:ext cx="271519" cy="241276"/>
            <a:chOff x="3843406" y="5497220"/>
            <a:chExt cx="438051" cy="389258"/>
          </a:xfrm>
          <a:solidFill>
            <a:schemeClr val="accent1"/>
          </a:solidFill>
        </p:grpSpPr>
        <p:sp>
          <p:nvSpPr>
            <p:cNvPr id="23"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4"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5" name="Freeform 65"/>
            <p:cNvSpPr>
              <a:spLocks/>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6" name="Freeform 66"/>
            <p:cNvSpPr>
              <a:spLocks/>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7"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8"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29" name="Freeform 69"/>
            <p:cNvSpPr>
              <a:spLocks/>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0" name="Freeform 70"/>
            <p:cNvSpPr>
              <a:spLocks/>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1" name="Freeform 71"/>
            <p:cNvSpPr>
              <a:spLocks/>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2"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3" name="Freeform 73"/>
            <p:cNvSpPr>
              <a:spLocks/>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4" name="Freeform 74"/>
            <p:cNvSpPr>
              <a:spLocks/>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5" name="Freeform 75"/>
            <p:cNvSpPr>
              <a:spLocks/>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6" name="Freeform 76"/>
            <p:cNvSpPr>
              <a:spLocks/>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7" name="Freeform 77"/>
            <p:cNvSpPr>
              <a:spLocks/>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8" name="Freeform 78"/>
            <p:cNvSpPr>
              <a:spLocks/>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39" name="Freeform 79"/>
            <p:cNvSpPr>
              <a:spLocks/>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0" name="Freeform 80"/>
            <p:cNvSpPr>
              <a:spLocks/>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1" name="Freeform 81"/>
            <p:cNvSpPr>
              <a:spLocks/>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2" name="Freeform 82"/>
            <p:cNvSpPr>
              <a:spLocks/>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3" name="Freeform 83"/>
            <p:cNvSpPr>
              <a:spLocks/>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4" name="Freeform 84"/>
            <p:cNvSpPr>
              <a:spLocks/>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5"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6" name="Freeform 86"/>
            <p:cNvSpPr>
              <a:spLocks/>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7" name="Freeform 87"/>
            <p:cNvSpPr>
              <a:spLocks/>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8" name="Freeform 88"/>
            <p:cNvSpPr>
              <a:spLocks/>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49" name="Freeform 89"/>
            <p:cNvSpPr>
              <a:spLocks/>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0" name="Freeform 90"/>
            <p:cNvSpPr>
              <a:spLocks/>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1" name="Freeform 91"/>
            <p:cNvSpPr>
              <a:spLocks/>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2" name="Freeform 92"/>
            <p:cNvSpPr>
              <a:spLocks/>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3" name="Freeform 93"/>
            <p:cNvSpPr>
              <a:spLocks/>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4" name="Freeform 94"/>
            <p:cNvSpPr>
              <a:spLocks/>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5" name="Freeform 95"/>
            <p:cNvSpPr>
              <a:spLocks/>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6" name="Freeform 96"/>
            <p:cNvSpPr>
              <a:spLocks/>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7" name="Freeform 97"/>
            <p:cNvSpPr>
              <a:spLocks/>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8" name="Freeform 98"/>
            <p:cNvSpPr>
              <a:spLocks/>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59" name="Freeform 99"/>
            <p:cNvSpPr>
              <a:spLocks/>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0" name="Freeform 100"/>
            <p:cNvSpPr>
              <a:spLocks/>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1" name="Freeform 101"/>
            <p:cNvSpPr>
              <a:spLocks/>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2" name="Freeform 102"/>
            <p:cNvSpPr>
              <a:spLocks/>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3" name="Freeform 103"/>
            <p:cNvSpPr>
              <a:spLocks/>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4" name="Freeform 104"/>
            <p:cNvSpPr>
              <a:spLocks/>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5" name="Freeform 105"/>
            <p:cNvSpPr>
              <a:spLocks/>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6" name="Freeform 106"/>
            <p:cNvSpPr>
              <a:spLocks/>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7" name="Freeform 107"/>
            <p:cNvSpPr>
              <a:spLocks/>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8" name="Freeform 108"/>
            <p:cNvSpPr>
              <a:spLocks/>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69" name="Freeform 109"/>
            <p:cNvSpPr>
              <a:spLocks/>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0" name="Freeform 110"/>
            <p:cNvSpPr>
              <a:spLocks/>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1" name="Freeform 111"/>
            <p:cNvSpPr>
              <a:spLocks/>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2" name="Freeform 112"/>
            <p:cNvSpPr>
              <a:spLocks/>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3" name="Freeform 113"/>
            <p:cNvSpPr>
              <a:spLocks/>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4" name="Freeform 114"/>
            <p:cNvSpPr>
              <a:spLocks/>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5" name="Freeform 115"/>
            <p:cNvSpPr>
              <a:spLocks/>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6" name="Freeform 116"/>
            <p:cNvSpPr>
              <a:spLocks/>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7" name="Freeform 117"/>
            <p:cNvSpPr>
              <a:spLocks/>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8" name="Freeform 118"/>
            <p:cNvSpPr>
              <a:spLocks/>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79" name="Freeform 119"/>
            <p:cNvSpPr>
              <a:spLocks/>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0" name="Freeform 120"/>
            <p:cNvSpPr>
              <a:spLocks/>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1" name="Freeform 121"/>
            <p:cNvSpPr>
              <a:spLocks/>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2" name="Freeform 122"/>
            <p:cNvSpPr>
              <a:spLocks/>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3" name="组合 82"/>
          <p:cNvGrpSpPr/>
          <p:nvPr/>
        </p:nvGrpSpPr>
        <p:grpSpPr>
          <a:xfrm>
            <a:off x="4403552" y="1589498"/>
            <a:ext cx="329990" cy="282944"/>
            <a:chOff x="5964264" y="5437584"/>
            <a:chExt cx="532384" cy="456484"/>
          </a:xfrm>
          <a:solidFill>
            <a:schemeClr val="accent2"/>
          </a:solidFill>
        </p:grpSpPr>
        <p:sp>
          <p:nvSpPr>
            <p:cNvPr id="8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5" name="Freeform 213"/>
            <p:cNvSpPr>
              <a:spLocks/>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6" name="Freeform 214"/>
            <p:cNvSpPr>
              <a:spLocks/>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7" name="Freeform 215"/>
            <p:cNvSpPr>
              <a:spLocks/>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88" name="Freeform 216"/>
            <p:cNvSpPr>
              <a:spLocks/>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89" name="组合 88"/>
          <p:cNvGrpSpPr/>
          <p:nvPr/>
        </p:nvGrpSpPr>
        <p:grpSpPr>
          <a:xfrm>
            <a:off x="6797340" y="1598571"/>
            <a:ext cx="266815" cy="264799"/>
            <a:chOff x="7078908" y="5461438"/>
            <a:chExt cx="430461" cy="427208"/>
          </a:xfrm>
          <a:solidFill>
            <a:schemeClr val="accent3"/>
          </a:solidFill>
        </p:grpSpPr>
        <p:sp>
          <p:nvSpPr>
            <p:cNvPr id="90"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1"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92" name="Freeform 247"/>
          <p:cNvSpPr>
            <a:spLocks noEditPoints="1"/>
          </p:cNvSpPr>
          <p:nvPr/>
        </p:nvSpPr>
        <p:spPr bwMode="auto">
          <a:xfrm>
            <a:off x="2082349" y="3169964"/>
            <a:ext cx="247997" cy="227162"/>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00000"/>
              </a:solidFill>
              <a:latin typeface="+mn-ea"/>
            </a:endParaRPr>
          </a:p>
        </p:txBody>
      </p:sp>
      <p:grpSp>
        <p:nvGrpSpPr>
          <p:cNvPr id="93" name="组合 92"/>
          <p:cNvGrpSpPr/>
          <p:nvPr/>
        </p:nvGrpSpPr>
        <p:grpSpPr>
          <a:xfrm>
            <a:off x="4414641" y="3118885"/>
            <a:ext cx="307812" cy="329318"/>
            <a:chOff x="4895160" y="5416983"/>
            <a:chExt cx="496602" cy="531299"/>
          </a:xfrm>
          <a:solidFill>
            <a:schemeClr val="accent5"/>
          </a:solidFill>
        </p:grpSpPr>
        <p:sp>
          <p:nvSpPr>
            <p:cNvPr id="94"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5"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6"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7"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8"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99"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0"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1"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2"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3"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4"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grpSp>
        <p:nvGrpSpPr>
          <p:cNvPr id="105" name="组合 104"/>
          <p:cNvGrpSpPr/>
          <p:nvPr/>
        </p:nvGrpSpPr>
        <p:grpSpPr>
          <a:xfrm>
            <a:off x="6777513" y="3137368"/>
            <a:ext cx="306468" cy="292354"/>
            <a:chOff x="8145843" y="5425657"/>
            <a:chExt cx="494435" cy="471664"/>
          </a:xfrm>
          <a:solidFill>
            <a:schemeClr val="accent6"/>
          </a:solidFill>
        </p:grpSpPr>
        <p:sp>
          <p:nvSpPr>
            <p:cNvPr id="106"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7"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8"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09"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0"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1"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
        <p:nvSpPr>
          <p:cNvPr id="112" name="文本框 117"/>
          <p:cNvSpPr txBox="1"/>
          <p:nvPr/>
        </p:nvSpPr>
        <p:spPr>
          <a:xfrm>
            <a:off x="14053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3" name="文本框 119"/>
          <p:cNvSpPr txBox="1"/>
          <p:nvPr/>
        </p:nvSpPr>
        <p:spPr>
          <a:xfrm>
            <a:off x="14053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4" name="文本框 120"/>
          <p:cNvSpPr txBox="1"/>
          <p:nvPr/>
        </p:nvSpPr>
        <p:spPr>
          <a:xfrm>
            <a:off x="37675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5" name="文本框 121"/>
          <p:cNvSpPr txBox="1"/>
          <p:nvPr/>
        </p:nvSpPr>
        <p:spPr>
          <a:xfrm>
            <a:off x="37675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6" name="文本框 122"/>
          <p:cNvSpPr txBox="1"/>
          <p:nvPr/>
        </p:nvSpPr>
        <p:spPr>
          <a:xfrm>
            <a:off x="6129752" y="1832282"/>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
        <p:nvSpPr>
          <p:cNvPr id="117" name="文本框 123"/>
          <p:cNvSpPr txBox="1"/>
          <p:nvPr/>
        </p:nvSpPr>
        <p:spPr>
          <a:xfrm>
            <a:off x="6129752" y="3384857"/>
            <a:ext cx="1593215" cy="654025"/>
          </a:xfrm>
          <a:prstGeom prst="rect">
            <a:avLst/>
          </a:prstGeom>
          <a:noFill/>
        </p:spPr>
        <p:txBody>
          <a:bodyPr wrap="square" lIns="68580" tIns="34290" rIns="68580" bIns="34290" rtlCol="0">
            <a:spAutoFit/>
          </a:bodyPr>
          <a:lstStyle/>
          <a:p>
            <a:pPr>
              <a:lnSpc>
                <a:spcPct val="150000"/>
              </a:lnSpc>
            </a:pPr>
            <a:r>
              <a:rPr lang="zh-CN" altLang="en-US" sz="1200" b="1" dirty="0">
                <a:solidFill>
                  <a:schemeClr val="tx1">
                    <a:lumMod val="65000"/>
                    <a:lumOff val="35000"/>
                  </a:schemeClr>
                </a:solidFill>
                <a:latin typeface="+mn-ea"/>
              </a:rPr>
              <a:t>点击此处添加关键词</a:t>
            </a:r>
            <a:endParaRPr lang="en-US" altLang="zh-CN" sz="1200" b="1" dirty="0">
              <a:solidFill>
                <a:schemeClr val="tx1">
                  <a:lumMod val="65000"/>
                  <a:lumOff val="35000"/>
                </a:schemeClr>
              </a:solidFill>
              <a:latin typeface="+mn-ea"/>
            </a:endParaRPr>
          </a:p>
          <a:p>
            <a:r>
              <a:rPr lang="zh-CN" altLang="en-US" sz="1000" dirty="0">
                <a:solidFill>
                  <a:schemeClr val="tx1">
                    <a:lumMod val="75000"/>
                    <a:lumOff val="25000"/>
                  </a:schemeClr>
                </a:solidFill>
                <a:latin typeface="微软雅黑" pitchFamily="34" charset="-122"/>
                <a:ea typeface="微软雅黑" pitchFamily="34" charset="-122"/>
              </a:rPr>
              <a:t>点击输入本栏的具体文字根据您内容酌情修改</a:t>
            </a:r>
            <a:endParaRPr lang="zh-CN" altLang="en-US" sz="1000" dirty="0">
              <a:solidFill>
                <a:schemeClr val="tx1">
                  <a:lumMod val="65000"/>
                  <a:lumOff val="35000"/>
                </a:schemeClr>
              </a:solidFill>
              <a:latin typeface="+mn-ea"/>
            </a:endParaRPr>
          </a:p>
        </p:txBody>
      </p:sp>
    </p:spTree>
    <p:extLst>
      <p:ext uri="{BB962C8B-B14F-4D97-AF65-F5344CB8AC3E}">
        <p14:creationId xmlns:p14="http://schemas.microsoft.com/office/powerpoint/2010/main" val="2111810832"/>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14:bounceEnd="40000">
                                          <p:cBhvr additive="base">
                                            <p:cTn id="38"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14:presetBounceEnd="40000">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14:bounceEnd="40000">
                                          <p:cBhvr additive="base">
                                            <p:cTn id="48"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14:presetBounceEnd="40000">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14:bounceEnd="40000">
                                          <p:cBhvr additive="base">
                                            <p:cTn id="58" dur="500" fill="hold"/>
                                            <p:tgtEl>
                                              <p:spTgt spid="89"/>
                                            </p:tgtEl>
                                            <p:attrNameLst>
                                              <p:attrName>ppt_x</p:attrName>
                                            </p:attrNameLst>
                                          </p:cBhvr>
                                          <p:tavLst>
                                            <p:tav tm="0">
                                              <p:val>
                                                <p:strVal val="#ppt_x"/>
                                              </p:val>
                                            </p:tav>
                                            <p:tav tm="100000">
                                              <p:val>
                                                <p:strVal val="#ppt_x"/>
                                              </p:val>
                                            </p:tav>
                                          </p:tavLst>
                                        </p:anim>
                                        <p:anim calcmode="lin" valueType="num" p14:bounceEnd="40000">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14:presetBounceEnd="40000">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14:bounceEnd="40000">
                                          <p:cBhvr additive="base">
                                            <p:cTn id="68" dur="500" fill="hold"/>
                                            <p:tgtEl>
                                              <p:spTgt spid="92"/>
                                            </p:tgtEl>
                                            <p:attrNameLst>
                                              <p:attrName>ppt_x</p:attrName>
                                            </p:attrNameLst>
                                          </p:cBhvr>
                                          <p:tavLst>
                                            <p:tav tm="0">
                                              <p:val>
                                                <p:strVal val="#ppt_x"/>
                                              </p:val>
                                            </p:tav>
                                            <p:tav tm="100000">
                                              <p:val>
                                                <p:strVal val="#ppt_x"/>
                                              </p:val>
                                            </p:tav>
                                          </p:tavLst>
                                        </p:anim>
                                        <p:anim calcmode="lin" valueType="num" p14:bounceEnd="40000">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14:presetBounceEnd="40000">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14:bounceEnd="40000">
                                          <p:cBhvr additive="base">
                                            <p:cTn id="78" dur="500" fill="hold"/>
                                            <p:tgtEl>
                                              <p:spTgt spid="93"/>
                                            </p:tgtEl>
                                            <p:attrNameLst>
                                              <p:attrName>ppt_x</p:attrName>
                                            </p:attrNameLst>
                                          </p:cBhvr>
                                          <p:tavLst>
                                            <p:tav tm="0">
                                              <p:val>
                                                <p:strVal val="#ppt_x"/>
                                              </p:val>
                                            </p:tav>
                                            <p:tav tm="100000">
                                              <p:val>
                                                <p:strVal val="#ppt_x"/>
                                              </p:val>
                                            </p:tav>
                                          </p:tavLst>
                                        </p:anim>
                                        <p:anim calcmode="lin" valueType="num" p14:bounceEnd="40000">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14:presetBounceEnd="40000">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14:bounceEnd="40000">
                                          <p:cBhvr additive="base">
                                            <p:cTn id="88" dur="500" fill="hold"/>
                                            <p:tgtEl>
                                              <p:spTgt spid="105"/>
                                            </p:tgtEl>
                                            <p:attrNameLst>
                                              <p:attrName>ppt_x</p:attrName>
                                            </p:attrNameLst>
                                          </p:cBhvr>
                                          <p:tavLst>
                                            <p:tav tm="0">
                                              <p:val>
                                                <p:strVal val="#ppt_x"/>
                                              </p:val>
                                            </p:tav>
                                            <p:tav tm="100000">
                                              <p:val>
                                                <p:strVal val="#ppt_x"/>
                                              </p:val>
                                            </p:tav>
                                          </p:tavLst>
                                        </p:anim>
                                        <p:anim calcmode="lin" valueType="num" p14:bounceEnd="40000">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2"/>
                                            </p:tgtEl>
                                            <p:attrNameLst>
                                              <p:attrName>style.visibility</p:attrName>
                                            </p:attrNameLst>
                                          </p:cBhvr>
                                          <p:to>
                                            <p:strVal val="visible"/>
                                          </p:to>
                                        </p:set>
                                        <p:anim calcmode="lin" valueType="num">
                                          <p:cBhvr>
                                            <p:cTn id="42" dur="500" fill="hold"/>
                                            <p:tgtEl>
                                              <p:spTgt spid="112"/>
                                            </p:tgtEl>
                                            <p:attrNameLst>
                                              <p:attrName>ppt_w</p:attrName>
                                            </p:attrNameLst>
                                          </p:cBhvr>
                                          <p:tavLst>
                                            <p:tav tm="0">
                                              <p:val>
                                                <p:fltVal val="0"/>
                                              </p:val>
                                            </p:tav>
                                            <p:tav tm="100000">
                                              <p:val>
                                                <p:strVal val="#ppt_w"/>
                                              </p:val>
                                            </p:tav>
                                          </p:tavLst>
                                        </p:anim>
                                        <p:anim calcmode="lin" valueType="num">
                                          <p:cBhvr>
                                            <p:cTn id="43" dur="500" fill="hold"/>
                                            <p:tgtEl>
                                              <p:spTgt spid="112"/>
                                            </p:tgtEl>
                                            <p:attrNameLst>
                                              <p:attrName>ppt_h</p:attrName>
                                            </p:attrNameLst>
                                          </p:cBhvr>
                                          <p:tavLst>
                                            <p:tav tm="0">
                                              <p:val>
                                                <p:fltVal val="0"/>
                                              </p:val>
                                            </p:tav>
                                            <p:tav tm="100000">
                                              <p:val>
                                                <p:strVal val="#ppt_h"/>
                                              </p:val>
                                            </p:tav>
                                          </p:tavLst>
                                        </p:anim>
                                        <p:animEffect transition="in" filter="fade">
                                          <p:cBhvr>
                                            <p:cTn id="44" dur="500"/>
                                            <p:tgtEl>
                                              <p:spTgt spid="112"/>
                                            </p:tgtEl>
                                          </p:cBhvr>
                                        </p:animEffect>
                                      </p:childTnLst>
                                    </p:cTn>
                                  </p:par>
                                </p:childTnLst>
                              </p:cTn>
                            </p:par>
                            <p:par>
                              <p:cTn id="45" fill="hold">
                                <p:stCondLst>
                                  <p:cond delay="3400"/>
                                </p:stCondLst>
                                <p:childTnLst>
                                  <p:par>
                                    <p:cTn id="46" presetID="2" presetClass="entr" presetSubtype="4" accel="60000" fill="hold" nodeType="afterEffect">
                                      <p:stCondLst>
                                        <p:cond delay="0"/>
                                      </p:stCondLst>
                                      <p:childTnLst>
                                        <p:set>
                                          <p:cBhvr>
                                            <p:cTn id="47" dur="1" fill="hold">
                                              <p:stCondLst>
                                                <p:cond delay="0"/>
                                              </p:stCondLst>
                                            </p:cTn>
                                            <p:tgtEl>
                                              <p:spTgt spid="83"/>
                                            </p:tgtEl>
                                            <p:attrNameLst>
                                              <p:attrName>style.visibility</p:attrName>
                                            </p:attrNameLst>
                                          </p:cBhvr>
                                          <p:to>
                                            <p:strVal val="visible"/>
                                          </p:to>
                                        </p:set>
                                        <p:anim calcmode="lin" valueType="num">
                                          <p:cBhvr additive="base">
                                            <p:cTn id="48" dur="500" fill="hold"/>
                                            <p:tgtEl>
                                              <p:spTgt spid="83"/>
                                            </p:tgtEl>
                                            <p:attrNameLst>
                                              <p:attrName>ppt_x</p:attrName>
                                            </p:attrNameLst>
                                          </p:cBhvr>
                                          <p:tavLst>
                                            <p:tav tm="0">
                                              <p:val>
                                                <p:strVal val="#ppt_x"/>
                                              </p:val>
                                            </p:tav>
                                            <p:tav tm="100000">
                                              <p:val>
                                                <p:strVal val="#ppt_x"/>
                                              </p:val>
                                            </p:tav>
                                          </p:tavLst>
                                        </p:anim>
                                        <p:anim calcmode="lin" valueType="num">
                                          <p:cBhvr additive="base">
                                            <p:cTn id="49" dur="500" fill="hold"/>
                                            <p:tgtEl>
                                              <p:spTgt spid="83"/>
                                            </p:tgtEl>
                                            <p:attrNameLst>
                                              <p:attrName>ppt_y</p:attrName>
                                            </p:attrNameLst>
                                          </p:cBhvr>
                                          <p:tavLst>
                                            <p:tav tm="0">
                                              <p:val>
                                                <p:strVal val="1+#ppt_h/2"/>
                                              </p:val>
                                            </p:tav>
                                            <p:tav tm="100000">
                                              <p:val>
                                                <p:strVal val="#ppt_y"/>
                                              </p:val>
                                            </p:tav>
                                          </p:tavLst>
                                        </p:anim>
                                      </p:childTnLst>
                                    </p:cTn>
                                  </p:par>
                                  <p:par>
                                    <p:cTn id="50" presetID="53" presetClass="entr" presetSubtype="16" fill="hold" grpId="0" nodeType="withEffect">
                                      <p:stCondLst>
                                        <p:cond delay="0"/>
                                      </p:stCondLst>
                                      <p:iterate type="lt">
                                        <p:tmPct val="10000"/>
                                      </p:iterate>
                                      <p:childTnLst>
                                        <p:set>
                                          <p:cBhvr>
                                            <p:cTn id="51" dur="1" fill="hold">
                                              <p:stCondLst>
                                                <p:cond delay="0"/>
                                              </p:stCondLst>
                                            </p:cTn>
                                            <p:tgtEl>
                                              <p:spTgt spid="114"/>
                                            </p:tgtEl>
                                            <p:attrNameLst>
                                              <p:attrName>style.visibility</p:attrName>
                                            </p:attrNameLst>
                                          </p:cBhvr>
                                          <p:to>
                                            <p:strVal val="visible"/>
                                          </p:to>
                                        </p:set>
                                        <p:anim calcmode="lin" valueType="num">
                                          <p:cBhvr>
                                            <p:cTn id="52" dur="500" fill="hold"/>
                                            <p:tgtEl>
                                              <p:spTgt spid="114"/>
                                            </p:tgtEl>
                                            <p:attrNameLst>
                                              <p:attrName>ppt_w</p:attrName>
                                            </p:attrNameLst>
                                          </p:cBhvr>
                                          <p:tavLst>
                                            <p:tav tm="0">
                                              <p:val>
                                                <p:fltVal val="0"/>
                                              </p:val>
                                            </p:tav>
                                            <p:tav tm="100000">
                                              <p:val>
                                                <p:strVal val="#ppt_w"/>
                                              </p:val>
                                            </p:tav>
                                          </p:tavLst>
                                        </p:anim>
                                        <p:anim calcmode="lin" valueType="num">
                                          <p:cBhvr>
                                            <p:cTn id="53" dur="500" fill="hold"/>
                                            <p:tgtEl>
                                              <p:spTgt spid="114"/>
                                            </p:tgtEl>
                                            <p:attrNameLst>
                                              <p:attrName>ppt_h</p:attrName>
                                            </p:attrNameLst>
                                          </p:cBhvr>
                                          <p:tavLst>
                                            <p:tav tm="0">
                                              <p:val>
                                                <p:fltVal val="0"/>
                                              </p:val>
                                            </p:tav>
                                            <p:tav tm="100000">
                                              <p:val>
                                                <p:strVal val="#ppt_h"/>
                                              </p:val>
                                            </p:tav>
                                          </p:tavLst>
                                        </p:anim>
                                        <p:animEffect transition="in" filter="fade">
                                          <p:cBhvr>
                                            <p:cTn id="54" dur="500"/>
                                            <p:tgtEl>
                                              <p:spTgt spid="114"/>
                                            </p:tgtEl>
                                          </p:cBhvr>
                                        </p:animEffect>
                                      </p:childTnLst>
                                    </p:cTn>
                                  </p:par>
                                </p:childTnLst>
                              </p:cTn>
                            </p:par>
                            <p:par>
                              <p:cTn id="55" fill="hold">
                                <p:stCondLst>
                                  <p:cond delay="5300"/>
                                </p:stCondLst>
                                <p:childTnLst>
                                  <p:par>
                                    <p:cTn id="56" presetID="2" presetClass="entr" presetSubtype="4" accel="60000"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additive="base">
                                            <p:cTn id="58" dur="500" fill="hold"/>
                                            <p:tgtEl>
                                              <p:spTgt spid="89"/>
                                            </p:tgtEl>
                                            <p:attrNameLst>
                                              <p:attrName>ppt_x</p:attrName>
                                            </p:attrNameLst>
                                          </p:cBhvr>
                                          <p:tavLst>
                                            <p:tav tm="0">
                                              <p:val>
                                                <p:strVal val="#ppt_x"/>
                                              </p:val>
                                            </p:tav>
                                            <p:tav tm="100000">
                                              <p:val>
                                                <p:strVal val="#ppt_x"/>
                                              </p:val>
                                            </p:tav>
                                          </p:tavLst>
                                        </p:anim>
                                        <p:anim calcmode="lin" valueType="num">
                                          <p:cBhvr additive="base">
                                            <p:cTn id="59" dur="500" fill="hold"/>
                                            <p:tgtEl>
                                              <p:spTgt spid="89"/>
                                            </p:tgtEl>
                                            <p:attrNameLst>
                                              <p:attrName>ppt_y</p:attrName>
                                            </p:attrNameLst>
                                          </p:cBhvr>
                                          <p:tavLst>
                                            <p:tav tm="0">
                                              <p:val>
                                                <p:strVal val="1+#ppt_h/2"/>
                                              </p:val>
                                            </p:tav>
                                            <p:tav tm="100000">
                                              <p:val>
                                                <p:strVal val="#ppt_y"/>
                                              </p:val>
                                            </p:tav>
                                          </p:tavLst>
                                        </p:anim>
                                      </p:childTnLst>
                                    </p:cTn>
                                  </p:par>
                                  <p:par>
                                    <p:cTn id="60" presetID="53" presetClass="entr" presetSubtype="16" fill="hold" grpId="0" nodeType="withEffect">
                                      <p:stCondLst>
                                        <p:cond delay="0"/>
                                      </p:stCondLst>
                                      <p:iterate type="lt">
                                        <p:tmPct val="10000"/>
                                      </p:iterate>
                                      <p:childTnLst>
                                        <p:set>
                                          <p:cBhvr>
                                            <p:cTn id="61" dur="1" fill="hold">
                                              <p:stCondLst>
                                                <p:cond delay="0"/>
                                              </p:stCondLst>
                                            </p:cTn>
                                            <p:tgtEl>
                                              <p:spTgt spid="116"/>
                                            </p:tgtEl>
                                            <p:attrNameLst>
                                              <p:attrName>style.visibility</p:attrName>
                                            </p:attrNameLst>
                                          </p:cBhvr>
                                          <p:to>
                                            <p:strVal val="visible"/>
                                          </p:to>
                                        </p:set>
                                        <p:anim calcmode="lin" valueType="num">
                                          <p:cBhvr>
                                            <p:cTn id="62" dur="500" fill="hold"/>
                                            <p:tgtEl>
                                              <p:spTgt spid="116"/>
                                            </p:tgtEl>
                                            <p:attrNameLst>
                                              <p:attrName>ppt_w</p:attrName>
                                            </p:attrNameLst>
                                          </p:cBhvr>
                                          <p:tavLst>
                                            <p:tav tm="0">
                                              <p:val>
                                                <p:fltVal val="0"/>
                                              </p:val>
                                            </p:tav>
                                            <p:tav tm="100000">
                                              <p:val>
                                                <p:strVal val="#ppt_w"/>
                                              </p:val>
                                            </p:tav>
                                          </p:tavLst>
                                        </p:anim>
                                        <p:anim calcmode="lin" valueType="num">
                                          <p:cBhvr>
                                            <p:cTn id="63" dur="500" fill="hold"/>
                                            <p:tgtEl>
                                              <p:spTgt spid="116"/>
                                            </p:tgtEl>
                                            <p:attrNameLst>
                                              <p:attrName>ppt_h</p:attrName>
                                            </p:attrNameLst>
                                          </p:cBhvr>
                                          <p:tavLst>
                                            <p:tav tm="0">
                                              <p:val>
                                                <p:fltVal val="0"/>
                                              </p:val>
                                            </p:tav>
                                            <p:tav tm="100000">
                                              <p:val>
                                                <p:strVal val="#ppt_h"/>
                                              </p:val>
                                            </p:tav>
                                          </p:tavLst>
                                        </p:anim>
                                        <p:animEffect transition="in" filter="fade">
                                          <p:cBhvr>
                                            <p:cTn id="64" dur="500"/>
                                            <p:tgtEl>
                                              <p:spTgt spid="116"/>
                                            </p:tgtEl>
                                          </p:cBhvr>
                                        </p:animEffect>
                                      </p:childTnLst>
                                    </p:cTn>
                                  </p:par>
                                </p:childTnLst>
                              </p:cTn>
                            </p:par>
                            <p:par>
                              <p:cTn id="65" fill="hold">
                                <p:stCondLst>
                                  <p:cond delay="7200"/>
                                </p:stCondLst>
                                <p:childTnLst>
                                  <p:par>
                                    <p:cTn id="66" presetID="2" presetClass="entr" presetSubtype="4" accel="60000"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 calcmode="lin" valueType="num">
                                          <p:cBhvr additive="base">
                                            <p:cTn id="68" dur="500" fill="hold"/>
                                            <p:tgtEl>
                                              <p:spTgt spid="92"/>
                                            </p:tgtEl>
                                            <p:attrNameLst>
                                              <p:attrName>ppt_x</p:attrName>
                                            </p:attrNameLst>
                                          </p:cBhvr>
                                          <p:tavLst>
                                            <p:tav tm="0">
                                              <p:val>
                                                <p:strVal val="#ppt_x"/>
                                              </p:val>
                                            </p:tav>
                                            <p:tav tm="100000">
                                              <p:val>
                                                <p:strVal val="#ppt_x"/>
                                              </p:val>
                                            </p:tav>
                                          </p:tavLst>
                                        </p:anim>
                                        <p:anim calcmode="lin" valueType="num">
                                          <p:cBhvr additive="base">
                                            <p:cTn id="69" dur="500" fill="hold"/>
                                            <p:tgtEl>
                                              <p:spTgt spid="92"/>
                                            </p:tgtEl>
                                            <p:attrNameLst>
                                              <p:attrName>ppt_y</p:attrName>
                                            </p:attrNameLst>
                                          </p:cBhvr>
                                          <p:tavLst>
                                            <p:tav tm="0">
                                              <p:val>
                                                <p:strVal val="1+#ppt_h/2"/>
                                              </p:val>
                                            </p:tav>
                                            <p:tav tm="100000">
                                              <p:val>
                                                <p:strVal val="#ppt_y"/>
                                              </p:val>
                                            </p:tav>
                                          </p:tavLst>
                                        </p:anim>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113"/>
                                            </p:tgtEl>
                                            <p:attrNameLst>
                                              <p:attrName>style.visibility</p:attrName>
                                            </p:attrNameLst>
                                          </p:cBhvr>
                                          <p:to>
                                            <p:strVal val="visible"/>
                                          </p:to>
                                        </p:set>
                                        <p:anim calcmode="lin" valueType="num">
                                          <p:cBhvr>
                                            <p:cTn id="72" dur="500" fill="hold"/>
                                            <p:tgtEl>
                                              <p:spTgt spid="113"/>
                                            </p:tgtEl>
                                            <p:attrNameLst>
                                              <p:attrName>ppt_w</p:attrName>
                                            </p:attrNameLst>
                                          </p:cBhvr>
                                          <p:tavLst>
                                            <p:tav tm="0">
                                              <p:val>
                                                <p:fltVal val="0"/>
                                              </p:val>
                                            </p:tav>
                                            <p:tav tm="100000">
                                              <p:val>
                                                <p:strVal val="#ppt_w"/>
                                              </p:val>
                                            </p:tav>
                                          </p:tavLst>
                                        </p:anim>
                                        <p:anim calcmode="lin" valueType="num">
                                          <p:cBhvr>
                                            <p:cTn id="73" dur="500" fill="hold"/>
                                            <p:tgtEl>
                                              <p:spTgt spid="113"/>
                                            </p:tgtEl>
                                            <p:attrNameLst>
                                              <p:attrName>ppt_h</p:attrName>
                                            </p:attrNameLst>
                                          </p:cBhvr>
                                          <p:tavLst>
                                            <p:tav tm="0">
                                              <p:val>
                                                <p:fltVal val="0"/>
                                              </p:val>
                                            </p:tav>
                                            <p:tav tm="100000">
                                              <p:val>
                                                <p:strVal val="#ppt_h"/>
                                              </p:val>
                                            </p:tav>
                                          </p:tavLst>
                                        </p:anim>
                                        <p:animEffect transition="in" filter="fade">
                                          <p:cBhvr>
                                            <p:cTn id="74" dur="500"/>
                                            <p:tgtEl>
                                              <p:spTgt spid="113"/>
                                            </p:tgtEl>
                                          </p:cBhvr>
                                        </p:animEffect>
                                      </p:childTnLst>
                                    </p:cTn>
                                  </p:par>
                                </p:childTnLst>
                              </p:cTn>
                            </p:par>
                            <p:par>
                              <p:cTn id="75" fill="hold">
                                <p:stCondLst>
                                  <p:cond delay="9100"/>
                                </p:stCondLst>
                                <p:childTnLst>
                                  <p:par>
                                    <p:cTn id="76" presetID="2" presetClass="entr" presetSubtype="4" accel="60000" fill="hold" nodeType="afterEffect">
                                      <p:stCondLst>
                                        <p:cond delay="0"/>
                                      </p:stCondLst>
                                      <p:childTnLst>
                                        <p:set>
                                          <p:cBhvr>
                                            <p:cTn id="77" dur="1" fill="hold">
                                              <p:stCondLst>
                                                <p:cond delay="0"/>
                                              </p:stCondLst>
                                            </p:cTn>
                                            <p:tgtEl>
                                              <p:spTgt spid="93"/>
                                            </p:tgtEl>
                                            <p:attrNameLst>
                                              <p:attrName>style.visibility</p:attrName>
                                            </p:attrNameLst>
                                          </p:cBhvr>
                                          <p:to>
                                            <p:strVal val="visible"/>
                                          </p:to>
                                        </p:set>
                                        <p:anim calcmode="lin" valueType="num">
                                          <p:cBhvr additive="base">
                                            <p:cTn id="78" dur="500" fill="hold"/>
                                            <p:tgtEl>
                                              <p:spTgt spid="93"/>
                                            </p:tgtEl>
                                            <p:attrNameLst>
                                              <p:attrName>ppt_x</p:attrName>
                                            </p:attrNameLst>
                                          </p:cBhvr>
                                          <p:tavLst>
                                            <p:tav tm="0">
                                              <p:val>
                                                <p:strVal val="#ppt_x"/>
                                              </p:val>
                                            </p:tav>
                                            <p:tav tm="100000">
                                              <p:val>
                                                <p:strVal val="#ppt_x"/>
                                              </p:val>
                                            </p:tav>
                                          </p:tavLst>
                                        </p:anim>
                                        <p:anim calcmode="lin" valueType="num">
                                          <p:cBhvr additive="base">
                                            <p:cTn id="79" dur="500" fill="hold"/>
                                            <p:tgtEl>
                                              <p:spTgt spid="93"/>
                                            </p:tgtEl>
                                            <p:attrNameLst>
                                              <p:attrName>ppt_y</p:attrName>
                                            </p:attrNameLst>
                                          </p:cBhvr>
                                          <p:tavLst>
                                            <p:tav tm="0">
                                              <p:val>
                                                <p:strVal val="1+#ppt_h/2"/>
                                              </p:val>
                                            </p:tav>
                                            <p:tav tm="100000">
                                              <p:val>
                                                <p:strVal val="#ppt_y"/>
                                              </p:val>
                                            </p:tav>
                                          </p:tavLst>
                                        </p:anim>
                                      </p:childTnLst>
                                    </p:cTn>
                                  </p:par>
                                  <p:par>
                                    <p:cTn id="80" presetID="53" presetClass="entr" presetSubtype="16" fill="hold" grpId="0" nodeType="withEffect">
                                      <p:stCondLst>
                                        <p:cond delay="0"/>
                                      </p:stCondLst>
                                      <p:iterate type="lt">
                                        <p:tmPct val="10000"/>
                                      </p:iterate>
                                      <p:childTnLst>
                                        <p:set>
                                          <p:cBhvr>
                                            <p:cTn id="81" dur="1" fill="hold">
                                              <p:stCondLst>
                                                <p:cond delay="0"/>
                                              </p:stCondLst>
                                            </p:cTn>
                                            <p:tgtEl>
                                              <p:spTgt spid="115"/>
                                            </p:tgtEl>
                                            <p:attrNameLst>
                                              <p:attrName>style.visibility</p:attrName>
                                            </p:attrNameLst>
                                          </p:cBhvr>
                                          <p:to>
                                            <p:strVal val="visible"/>
                                          </p:to>
                                        </p:set>
                                        <p:anim calcmode="lin" valueType="num">
                                          <p:cBhvr>
                                            <p:cTn id="82" dur="500" fill="hold"/>
                                            <p:tgtEl>
                                              <p:spTgt spid="115"/>
                                            </p:tgtEl>
                                            <p:attrNameLst>
                                              <p:attrName>ppt_w</p:attrName>
                                            </p:attrNameLst>
                                          </p:cBhvr>
                                          <p:tavLst>
                                            <p:tav tm="0">
                                              <p:val>
                                                <p:fltVal val="0"/>
                                              </p:val>
                                            </p:tav>
                                            <p:tav tm="100000">
                                              <p:val>
                                                <p:strVal val="#ppt_w"/>
                                              </p:val>
                                            </p:tav>
                                          </p:tavLst>
                                        </p:anim>
                                        <p:anim calcmode="lin" valueType="num">
                                          <p:cBhvr>
                                            <p:cTn id="83" dur="500" fill="hold"/>
                                            <p:tgtEl>
                                              <p:spTgt spid="115"/>
                                            </p:tgtEl>
                                            <p:attrNameLst>
                                              <p:attrName>ppt_h</p:attrName>
                                            </p:attrNameLst>
                                          </p:cBhvr>
                                          <p:tavLst>
                                            <p:tav tm="0">
                                              <p:val>
                                                <p:fltVal val="0"/>
                                              </p:val>
                                            </p:tav>
                                            <p:tav tm="100000">
                                              <p:val>
                                                <p:strVal val="#ppt_h"/>
                                              </p:val>
                                            </p:tav>
                                          </p:tavLst>
                                        </p:anim>
                                        <p:animEffect transition="in" filter="fade">
                                          <p:cBhvr>
                                            <p:cTn id="84" dur="500"/>
                                            <p:tgtEl>
                                              <p:spTgt spid="115"/>
                                            </p:tgtEl>
                                          </p:cBhvr>
                                        </p:animEffect>
                                      </p:childTnLst>
                                    </p:cTn>
                                  </p:par>
                                </p:childTnLst>
                              </p:cTn>
                            </p:par>
                            <p:par>
                              <p:cTn id="85" fill="hold">
                                <p:stCondLst>
                                  <p:cond delay="11000"/>
                                </p:stCondLst>
                                <p:childTnLst>
                                  <p:par>
                                    <p:cTn id="86" presetID="2" presetClass="entr" presetSubtype="4" accel="60000" fill="hold" nodeType="afterEffect">
                                      <p:stCondLst>
                                        <p:cond delay="0"/>
                                      </p:stCondLst>
                                      <p:childTnLst>
                                        <p:set>
                                          <p:cBhvr>
                                            <p:cTn id="87" dur="1" fill="hold">
                                              <p:stCondLst>
                                                <p:cond delay="0"/>
                                              </p:stCondLst>
                                            </p:cTn>
                                            <p:tgtEl>
                                              <p:spTgt spid="105"/>
                                            </p:tgtEl>
                                            <p:attrNameLst>
                                              <p:attrName>style.visibility</p:attrName>
                                            </p:attrNameLst>
                                          </p:cBhvr>
                                          <p:to>
                                            <p:strVal val="visible"/>
                                          </p:to>
                                        </p:set>
                                        <p:anim calcmode="lin" valueType="num">
                                          <p:cBhvr additive="base">
                                            <p:cTn id="88" dur="500" fill="hold"/>
                                            <p:tgtEl>
                                              <p:spTgt spid="105"/>
                                            </p:tgtEl>
                                            <p:attrNameLst>
                                              <p:attrName>ppt_x</p:attrName>
                                            </p:attrNameLst>
                                          </p:cBhvr>
                                          <p:tavLst>
                                            <p:tav tm="0">
                                              <p:val>
                                                <p:strVal val="#ppt_x"/>
                                              </p:val>
                                            </p:tav>
                                            <p:tav tm="100000">
                                              <p:val>
                                                <p:strVal val="#ppt_x"/>
                                              </p:val>
                                            </p:tav>
                                          </p:tavLst>
                                        </p:anim>
                                        <p:anim calcmode="lin" valueType="num">
                                          <p:cBhvr additive="base">
                                            <p:cTn id="89" dur="500" fill="hold"/>
                                            <p:tgtEl>
                                              <p:spTgt spid="105"/>
                                            </p:tgtEl>
                                            <p:attrNameLst>
                                              <p:attrName>ppt_y</p:attrName>
                                            </p:attrNameLst>
                                          </p:cBhvr>
                                          <p:tavLst>
                                            <p:tav tm="0">
                                              <p:val>
                                                <p:strVal val="1+#ppt_h/2"/>
                                              </p:val>
                                            </p:tav>
                                            <p:tav tm="100000">
                                              <p:val>
                                                <p:strVal val="#ppt_y"/>
                                              </p:val>
                                            </p:tav>
                                          </p:tavLst>
                                        </p:anim>
                                      </p:childTnLst>
                                    </p:cTn>
                                  </p:par>
                                  <p:par>
                                    <p:cTn id="90" presetID="53" presetClass="entr" presetSubtype="16" fill="hold" grpId="0" nodeType="withEffect">
                                      <p:stCondLst>
                                        <p:cond delay="0"/>
                                      </p:stCondLst>
                                      <p:iterate type="lt">
                                        <p:tmPct val="10000"/>
                                      </p:iterate>
                                      <p:childTnLst>
                                        <p:set>
                                          <p:cBhvr>
                                            <p:cTn id="91" dur="1" fill="hold">
                                              <p:stCondLst>
                                                <p:cond delay="0"/>
                                              </p:stCondLst>
                                            </p:cTn>
                                            <p:tgtEl>
                                              <p:spTgt spid="117"/>
                                            </p:tgtEl>
                                            <p:attrNameLst>
                                              <p:attrName>style.visibility</p:attrName>
                                            </p:attrNameLst>
                                          </p:cBhvr>
                                          <p:to>
                                            <p:strVal val="visible"/>
                                          </p:to>
                                        </p:set>
                                        <p:anim calcmode="lin" valueType="num">
                                          <p:cBhvr>
                                            <p:cTn id="92" dur="500" fill="hold"/>
                                            <p:tgtEl>
                                              <p:spTgt spid="117"/>
                                            </p:tgtEl>
                                            <p:attrNameLst>
                                              <p:attrName>ppt_w</p:attrName>
                                            </p:attrNameLst>
                                          </p:cBhvr>
                                          <p:tavLst>
                                            <p:tav tm="0">
                                              <p:val>
                                                <p:fltVal val="0"/>
                                              </p:val>
                                            </p:tav>
                                            <p:tav tm="100000">
                                              <p:val>
                                                <p:strVal val="#ppt_w"/>
                                              </p:val>
                                            </p:tav>
                                          </p:tavLst>
                                        </p:anim>
                                        <p:anim calcmode="lin" valueType="num">
                                          <p:cBhvr>
                                            <p:cTn id="93" dur="500" fill="hold"/>
                                            <p:tgtEl>
                                              <p:spTgt spid="117"/>
                                            </p:tgtEl>
                                            <p:attrNameLst>
                                              <p:attrName>ppt_h</p:attrName>
                                            </p:attrNameLst>
                                          </p:cBhvr>
                                          <p:tavLst>
                                            <p:tav tm="0">
                                              <p:val>
                                                <p:fltVal val="0"/>
                                              </p:val>
                                            </p:tav>
                                            <p:tav tm="100000">
                                              <p:val>
                                                <p:strVal val="#ppt_h"/>
                                              </p:val>
                                            </p:tav>
                                          </p:tavLst>
                                        </p:anim>
                                        <p:animEffect transition="in" filter="fade">
                                          <p:cBhvr>
                                            <p:cTn id="94"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112" grpId="0"/>
          <p:bldP spid="113" grpId="0"/>
          <p:bldP spid="114" grpId="0"/>
          <p:bldP spid="115" grpId="0"/>
          <p:bldP spid="116" grpId="0"/>
          <p:bldP spid="11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3" name="组合 2"/>
          <p:cNvGrpSpPr/>
          <p:nvPr/>
        </p:nvGrpSpPr>
        <p:grpSpPr>
          <a:xfrm>
            <a:off x="4282532" y="1214126"/>
            <a:ext cx="565538" cy="3138523"/>
            <a:chOff x="5710045" y="1934627"/>
            <a:chExt cx="754051" cy="4184705"/>
          </a:xfrm>
        </p:grpSpPr>
        <p:grpSp>
          <p:nvGrpSpPr>
            <p:cNvPr id="4" name="组合 3"/>
            <p:cNvGrpSpPr/>
            <p:nvPr/>
          </p:nvGrpSpPr>
          <p:grpSpPr>
            <a:xfrm>
              <a:off x="5710045" y="1934627"/>
              <a:ext cx="754051" cy="4184705"/>
              <a:chOff x="5710045" y="1474252"/>
              <a:chExt cx="754051" cy="4184705"/>
            </a:xfrm>
          </p:grpSpPr>
          <p:sp>
            <p:nvSpPr>
              <p:cNvPr id="7" name="椭圆 6"/>
              <p:cNvSpPr/>
              <p:nvPr/>
            </p:nvSpPr>
            <p:spPr>
              <a:xfrm>
                <a:off x="5710045" y="3188385"/>
                <a:ext cx="754051" cy="754051"/>
              </a:xfrm>
              <a:prstGeom prst="ellipse">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cxnSp>
            <p:nvCxnSpPr>
              <p:cNvPr id="8" name="直接连接符 7"/>
              <p:cNvCxnSpPr/>
              <p:nvPr/>
            </p:nvCxnSpPr>
            <p:spPr>
              <a:xfrm flipV="1">
                <a:off x="6096000" y="1474252"/>
                <a:ext cx="0" cy="1713423"/>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3945538"/>
                <a:ext cx="0" cy="1713419"/>
              </a:xfrm>
              <a:prstGeom prst="line">
                <a:avLst/>
              </a:prstGeom>
              <a:ln w="1270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bwMode="auto">
            <a:xfrm>
              <a:off x="5792884" y="3826669"/>
              <a:ext cx="606066" cy="451405"/>
            </a:xfrm>
            <a:prstGeom prst="rect">
              <a:avLst/>
            </a:prstGeom>
            <a:noFill/>
          </p:spPr>
          <p:txBody>
            <a:bodyPr wrap="square">
              <a:spAutoFit/>
            </a:bodyPr>
            <a:lstStyle/>
            <a:p>
              <a:pPr algn="ctr">
                <a:defRPr/>
              </a:pPr>
              <a:r>
                <a:rPr lang="en-US" altLang="zh-CN" sz="1600" dirty="0">
                  <a:solidFill>
                    <a:schemeClr val="tx1">
                      <a:lumMod val="65000"/>
                      <a:lumOff val="35000"/>
                    </a:schemeClr>
                  </a:solidFill>
                  <a:latin typeface="+mn-ea"/>
                </a:rPr>
                <a:t>VS</a:t>
              </a:r>
              <a:endParaRPr lang="zh-CN" altLang="en-US" sz="1600" dirty="0">
                <a:solidFill>
                  <a:schemeClr val="tx1">
                    <a:lumMod val="65000"/>
                    <a:lumOff val="35000"/>
                  </a:schemeClr>
                </a:solidFill>
                <a:latin typeface="+mn-ea"/>
              </a:endParaRPr>
            </a:p>
          </p:txBody>
        </p:sp>
      </p:grpSp>
      <p:graphicFrame>
        <p:nvGraphicFramePr>
          <p:cNvPr id="10" name="图表 9"/>
          <p:cNvGraphicFramePr/>
          <p:nvPr>
            <p:extLst>
              <p:ext uri="{D42A27DB-BD31-4B8C-83A1-F6EECF244321}">
                <p14:modId xmlns:p14="http://schemas.microsoft.com/office/powerpoint/2010/main" val="1570273113"/>
              </p:ext>
            </p:extLst>
          </p:nvPr>
        </p:nvGraphicFramePr>
        <p:xfrm>
          <a:off x="1112780" y="2842437"/>
          <a:ext cx="2860792" cy="1543827"/>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7"/>
          <p:cNvSpPr txBox="1"/>
          <p:nvPr/>
        </p:nvSpPr>
        <p:spPr>
          <a:xfrm>
            <a:off x="126962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aphicFrame>
        <p:nvGraphicFramePr>
          <p:cNvPr id="12" name="图表 11"/>
          <p:cNvGraphicFramePr/>
          <p:nvPr>
            <p:extLst>
              <p:ext uri="{D42A27DB-BD31-4B8C-83A1-F6EECF244321}">
                <p14:modId xmlns:p14="http://schemas.microsoft.com/office/powerpoint/2010/main" val="3458991742"/>
              </p:ext>
            </p:extLst>
          </p:nvPr>
        </p:nvGraphicFramePr>
        <p:xfrm>
          <a:off x="5170430" y="2842437"/>
          <a:ext cx="2860792" cy="1543827"/>
        </p:xfrm>
        <a:graphic>
          <a:graphicData uri="http://schemas.openxmlformats.org/drawingml/2006/chart">
            <c:chart xmlns:c="http://schemas.openxmlformats.org/drawingml/2006/chart" xmlns:r="http://schemas.openxmlformats.org/officeDocument/2006/relationships" r:id="rId3"/>
          </a:graphicData>
        </a:graphic>
      </p:graphicFrame>
      <p:sp>
        <p:nvSpPr>
          <p:cNvPr id="13" name="文本框 12"/>
          <p:cNvSpPr txBox="1"/>
          <p:nvPr/>
        </p:nvSpPr>
        <p:spPr>
          <a:xfrm>
            <a:off x="5327276" y="2867071"/>
            <a:ext cx="663320" cy="176972"/>
          </a:xfrm>
          <a:prstGeom prst="rect">
            <a:avLst/>
          </a:prstGeom>
          <a:noFill/>
        </p:spPr>
        <p:txBody>
          <a:bodyPr wrap="square" lIns="68580" tIns="34290" rIns="68580" bIns="34290" rtlCol="0">
            <a:spAutoFit/>
          </a:bodyPr>
          <a:lstStyle/>
          <a:p>
            <a:r>
              <a:rPr lang="zh-CN" altLang="en-US" sz="700" dirty="0">
                <a:solidFill>
                  <a:schemeClr val="tx1">
                    <a:lumMod val="65000"/>
                    <a:lumOff val="35000"/>
                  </a:schemeClr>
                </a:solidFill>
                <a:latin typeface="+mn-ea"/>
              </a:rPr>
              <a:t>（百万元）</a:t>
            </a:r>
          </a:p>
        </p:txBody>
      </p:sp>
      <p:grpSp>
        <p:nvGrpSpPr>
          <p:cNvPr id="14" name="组合 13"/>
          <p:cNvGrpSpPr/>
          <p:nvPr/>
        </p:nvGrpSpPr>
        <p:grpSpPr>
          <a:xfrm>
            <a:off x="1202186" y="1333664"/>
            <a:ext cx="2681981" cy="1022583"/>
            <a:chOff x="2330673" y="2010009"/>
            <a:chExt cx="1739454" cy="1412819"/>
          </a:xfrm>
        </p:grpSpPr>
        <p:sp>
          <p:nvSpPr>
            <p:cNvPr id="15" name="圆角矩形 14"/>
            <p:cNvSpPr/>
            <p:nvPr/>
          </p:nvSpPr>
          <p:spPr>
            <a:xfrm>
              <a:off x="23306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6" name="圆角矩形 15"/>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 name="组合 16"/>
          <p:cNvGrpSpPr/>
          <p:nvPr/>
        </p:nvGrpSpPr>
        <p:grpSpPr>
          <a:xfrm>
            <a:off x="5259835" y="1333664"/>
            <a:ext cx="2681981" cy="1022583"/>
            <a:chOff x="2330673" y="2010009"/>
            <a:chExt cx="1739454" cy="1412819"/>
          </a:xfrm>
        </p:grpSpPr>
        <p:sp>
          <p:nvSpPr>
            <p:cNvPr id="18" name="圆角矩形 17"/>
            <p:cNvSpPr/>
            <p:nvPr/>
          </p:nvSpPr>
          <p:spPr>
            <a:xfrm>
              <a:off x="23306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 name="圆角矩形 18"/>
            <p:cNvSpPr/>
            <p:nvPr/>
          </p:nvSpPr>
          <p:spPr>
            <a:xfrm>
              <a:off x="2385774" y="2120873"/>
              <a:ext cx="1629239" cy="1191084"/>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20" name="组合 19"/>
          <p:cNvGrpSpPr/>
          <p:nvPr/>
        </p:nvGrpSpPr>
        <p:grpSpPr>
          <a:xfrm>
            <a:off x="1363148" y="1479069"/>
            <a:ext cx="2376603" cy="623462"/>
            <a:chOff x="7183565" y="3740342"/>
            <a:chExt cx="3168804" cy="831285"/>
          </a:xfrm>
        </p:grpSpPr>
        <p:sp>
          <p:nvSpPr>
            <p:cNvPr id="21" name="文本框 27"/>
            <p:cNvSpPr txBox="1"/>
            <p:nvPr/>
          </p:nvSpPr>
          <p:spPr bwMode="auto">
            <a:xfrm>
              <a:off x="7183565" y="4079187"/>
              <a:ext cx="3168804" cy="492440"/>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2" name="文本框 28"/>
            <p:cNvSpPr txBox="1"/>
            <p:nvPr/>
          </p:nvSpPr>
          <p:spPr bwMode="auto">
            <a:xfrm>
              <a:off x="7183565" y="3740342"/>
              <a:ext cx="2349784" cy="410371"/>
            </a:xfrm>
            <a:prstGeom prst="rect">
              <a:avLst/>
            </a:prstGeom>
            <a:noFill/>
          </p:spPr>
          <p:txBody>
            <a:bodyPr wrap="square">
              <a:spAutoFit/>
            </a:bodyPr>
            <a:lstStyle/>
            <a:p>
              <a:pPr>
                <a:defRPr/>
              </a:pPr>
              <a:r>
                <a:rPr lang="zh-CN" altLang="en-US" b="1" spc="75" dirty="0">
                  <a:solidFill>
                    <a:schemeClr val="accent2"/>
                  </a:solidFill>
                  <a:latin typeface="+mn-ea"/>
                </a:rPr>
                <a:t>点击添加标题内容</a:t>
              </a:r>
            </a:p>
          </p:txBody>
        </p:sp>
      </p:grpSp>
      <p:grpSp>
        <p:nvGrpSpPr>
          <p:cNvPr id="23" name="组合 22"/>
          <p:cNvGrpSpPr/>
          <p:nvPr/>
        </p:nvGrpSpPr>
        <p:grpSpPr>
          <a:xfrm>
            <a:off x="5412513" y="1479066"/>
            <a:ext cx="2376603" cy="623463"/>
            <a:chOff x="7183565" y="3740342"/>
            <a:chExt cx="3168804" cy="831287"/>
          </a:xfrm>
        </p:grpSpPr>
        <p:sp>
          <p:nvSpPr>
            <p:cNvPr id="24" name="文本框 31"/>
            <p:cNvSpPr txBox="1"/>
            <p:nvPr/>
          </p:nvSpPr>
          <p:spPr bwMode="auto">
            <a:xfrm>
              <a:off x="7183565" y="4079188"/>
              <a:ext cx="3168804" cy="492441"/>
            </a:xfrm>
            <a:prstGeom prst="rect">
              <a:avLst/>
            </a:prstGeom>
            <a:noFill/>
          </p:spPr>
          <p:txBody>
            <a:bodyPr wrap="square">
              <a:spAutoFit/>
            </a:bodyPr>
            <a:lstStyle/>
            <a:p>
              <a:pPr>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25" name="文本框 32"/>
            <p:cNvSpPr txBox="1"/>
            <p:nvPr/>
          </p:nvSpPr>
          <p:spPr bwMode="auto">
            <a:xfrm>
              <a:off x="7183565" y="3740342"/>
              <a:ext cx="2349784" cy="410371"/>
            </a:xfrm>
            <a:prstGeom prst="rect">
              <a:avLst/>
            </a:prstGeom>
            <a:noFill/>
          </p:spPr>
          <p:txBody>
            <a:bodyPr wrap="square">
              <a:spAutoFit/>
            </a:bodyPr>
            <a:lstStyle/>
            <a:p>
              <a:pPr>
                <a:defRPr/>
              </a:pPr>
              <a:r>
                <a:rPr lang="zh-CN" altLang="en-US" b="1" spc="75" dirty="0">
                  <a:solidFill>
                    <a:schemeClr val="accent3"/>
                  </a:solidFill>
                  <a:latin typeface="+mn-ea"/>
                </a:rPr>
                <a:t>点击添加标题内容</a:t>
              </a:r>
            </a:p>
          </p:txBody>
        </p:sp>
      </p:grpSp>
    </p:spTree>
    <p:extLst>
      <p:ext uri="{BB962C8B-B14F-4D97-AF65-F5344CB8AC3E}">
        <p14:creationId xmlns:p14="http://schemas.microsoft.com/office/powerpoint/2010/main" val="912712495"/>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14:bounceEnd="40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2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outVertical)">
                                          <p:cBhvr>
                                            <p:cTn id="20" dur="500"/>
                                            <p:tgtEl>
                                              <p:spTgt spid="20"/>
                                            </p:tgtEl>
                                          </p:cBhvr>
                                        </p:animEffect>
                                      </p:childTnLst>
                                    </p:cTn>
                                  </p:par>
                                  <p:par>
                                    <p:cTn id="21" presetID="16" presetClass="entr" presetSubtype="37"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outVertical)">
                                          <p:cBhvr>
                                            <p:cTn id="23" dur="500"/>
                                            <p:tgtEl>
                                              <p:spTgt spid="23"/>
                                            </p:tgtEl>
                                          </p:cBhvr>
                                        </p:animEffect>
                                      </p:childTnLst>
                                    </p:cTn>
                                  </p:par>
                                </p:childTnLst>
                              </p:cTn>
                            </p:par>
                            <p:par>
                              <p:cTn id="24" fill="hold">
                                <p:stCondLst>
                                  <p:cond delay="1700"/>
                                </p:stCondLst>
                                <p:childTnLst>
                                  <p:par>
                                    <p:cTn id="25" presetID="22" presetClass="entr" presetSubtype="4" fill="hold" grpId="0" nodeType="afterEffect">
                                      <p:stCondLst>
                                        <p:cond delay="0"/>
                                      </p:stCondLst>
                                      <p:childTnLst>
                                        <p:set>
                                          <p:cBhvr>
                                            <p:cTn id="2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27" dur="500"/>
                                            <p:tgtEl>
                                              <p:spTgt spid="10">
                                                <p:graphicEl>
                                                  <a:chart seriesIdx="-3" categoryIdx="-3" bldStep="gridLegend"/>
                                                </p:graphicEl>
                                              </p:spTgt>
                                            </p:tgtEl>
                                          </p:cBhvr>
                                        </p:animEffect>
                                      </p:childTnLst>
                                    </p:cTn>
                                  </p:par>
                                </p:childTnLst>
                              </p:cTn>
                            </p:par>
                            <p:par>
                              <p:cTn id="28" fill="hold">
                                <p:stCondLst>
                                  <p:cond delay="22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700"/>
                                </p:stCondLst>
                                <p:childTnLst>
                                  <p:par>
                                    <p:cTn id="35" presetID="22" presetClass="entr" presetSubtype="4" fill="hold" grpId="0" nodeType="afterEffect">
                                      <p:stCondLst>
                                        <p:cond delay="0"/>
                                      </p:stCondLst>
                                      <p:childTnLst>
                                        <p:set>
                                          <p:cBhvr>
                                            <p:cTn id="36"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37" dur="500"/>
                                            <p:tgtEl>
                                              <p:spTgt spid="10">
                                                <p:graphicEl>
                                                  <a:chart seriesIdx="0" categoryIdx="-4" bldStep="series"/>
                                                </p:graphicEl>
                                              </p:spTgt>
                                            </p:tgtEl>
                                          </p:cBhvr>
                                        </p:animEffect>
                                      </p:childTnLst>
                                    </p:cTn>
                                  </p:par>
                                </p:childTnLst>
                              </p:cTn>
                            </p:par>
                            <p:par>
                              <p:cTn id="38" fill="hold">
                                <p:stCondLst>
                                  <p:cond delay="3200"/>
                                </p:stCondLst>
                                <p:childTnLst>
                                  <p:par>
                                    <p:cTn id="39" presetID="22" presetClass="entr" presetSubtype="4" fill="hold" grpId="0" nodeType="afterEffect">
                                      <p:stCondLst>
                                        <p:cond delay="0"/>
                                      </p:stCondLst>
                                      <p:childTnLst>
                                        <p:set>
                                          <p:cBhvr>
                                            <p:cTn id="40"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down)">
                                          <p:cBhvr>
                                            <p:cTn id="41" dur="500"/>
                                            <p:tgtEl>
                                              <p:spTgt spid="12">
                                                <p:graphicEl>
                                                  <a:chart seriesIdx="-3" categoryIdx="-3" bldStep="gridLegend"/>
                                                </p:graphicEl>
                                              </p:spTgt>
                                            </p:tgtEl>
                                          </p:cBhvr>
                                        </p:animEffect>
                                      </p:childTnLst>
                                    </p:cTn>
                                  </p:par>
                                </p:childTnLst>
                              </p:cTn>
                            </p:par>
                            <p:par>
                              <p:cTn id="42" fill="hold">
                                <p:stCondLst>
                                  <p:cond delay="37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200"/>
                                </p:stCondLst>
                                <p:childTnLst>
                                  <p:par>
                                    <p:cTn id="49" presetID="22" presetClass="entr" presetSubtype="4" fill="hold" grpId="0" nodeType="afterEffect">
                                      <p:stCondLst>
                                        <p:cond delay="0"/>
                                      </p:stCondLst>
                                      <p:childTnLst>
                                        <p:set>
                                          <p:cBhvr>
                                            <p:cTn id="50" dur="1" fill="hold">
                                              <p:stCondLst>
                                                <p:cond delay="0"/>
                                              </p:stCondLst>
                                            </p:cTn>
                                            <p:tgtEl>
                                              <p:spTgt spid="12">
                                                <p:graphicEl>
                                                  <a:chart seriesIdx="0" categoryIdx="-4" bldStep="series"/>
                                                </p:graphicEl>
                                              </p:spTgt>
                                            </p:tgtEl>
                                            <p:attrNameLst>
                                              <p:attrName>style.visibility</p:attrName>
                                            </p:attrNameLst>
                                          </p:cBhvr>
                                          <p:to>
                                            <p:strVal val="visible"/>
                                          </p:to>
                                        </p:set>
                                        <p:animEffect transition="in" filter="wipe(down)">
                                          <p:cBhvr>
                                            <p:cTn id="51" dur="500"/>
                                            <p:tgtEl>
                                              <p:spTgt spid="12">
                                                <p:graphicEl>
                                                  <a:chart seriesIdx="0"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
            </p:bldSub>
          </p:bldGraphic>
          <p:bldP spid="11" grpId="0"/>
          <p:bldGraphic spid="12" grpId="0">
            <p:bldSub>
              <a:bldChart bld="series"/>
            </p:bldSub>
          </p:bldGraphic>
          <p:bldP spid="1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04</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1808118" y="1956295"/>
            <a:ext cx="518562" cy="353252"/>
            <a:chOff x="4895160" y="4287159"/>
            <a:chExt cx="571418" cy="389258"/>
          </a:xfrm>
          <a:solidFill>
            <a:schemeClr val="accent3"/>
          </a:solidFill>
        </p:grpSpPr>
        <p:sp>
          <p:nvSpPr>
            <p:cNvPr id="3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420179409"/>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2730854" y="2981478"/>
            <a:ext cx="5153514" cy="467806"/>
            <a:chOff x="2330673" y="2010009"/>
            <a:chExt cx="1739454" cy="1412819"/>
          </a:xfrm>
        </p:grpSpPr>
        <p:sp>
          <p:nvSpPr>
            <p:cNvPr id="117" name="圆角矩形 116"/>
            <p:cNvSpPr/>
            <p:nvPr/>
          </p:nvSpPr>
          <p:spPr>
            <a:xfrm>
              <a:off x="2330673" y="2010009"/>
              <a:ext cx="1739454" cy="1412819"/>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8" name="圆角矩形 117"/>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grpSp>
        <p:nvGrpSpPr>
          <p:cNvPr id="110" name="组合 109"/>
          <p:cNvGrpSpPr/>
          <p:nvPr/>
        </p:nvGrpSpPr>
        <p:grpSpPr>
          <a:xfrm>
            <a:off x="2730854" y="1253418"/>
            <a:ext cx="5153514" cy="467806"/>
            <a:chOff x="2330673" y="2010009"/>
            <a:chExt cx="1739454" cy="1412819"/>
          </a:xfrm>
        </p:grpSpPr>
        <p:sp>
          <p:nvSpPr>
            <p:cNvPr id="111" name="圆角矩形 110"/>
            <p:cNvSpPr/>
            <p:nvPr/>
          </p:nvSpPr>
          <p:spPr>
            <a:xfrm>
              <a:off x="2330673" y="2010009"/>
              <a:ext cx="1739454" cy="1412819"/>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12" name="圆角矩形 111"/>
            <p:cNvSpPr/>
            <p:nvPr/>
          </p:nvSpPr>
          <p:spPr>
            <a:xfrm>
              <a:off x="2358539" y="2269028"/>
              <a:ext cx="1687412" cy="89289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6" name="TextBox 5"/>
          <p:cNvSpPr txBox="1"/>
          <p:nvPr/>
        </p:nvSpPr>
        <p:spPr>
          <a:xfrm>
            <a:off x="2874626" y="1345265"/>
            <a:ext cx="4148104" cy="307777"/>
          </a:xfrm>
          <a:prstGeom prst="rect">
            <a:avLst/>
          </a:prstGeom>
          <a:noFill/>
        </p:spPr>
        <p:txBody>
          <a:bodyPr wrap="square" rtlCol="0">
            <a:spAutoFit/>
          </a:bodyPr>
          <a:lstStyle/>
          <a:p>
            <a:r>
              <a:rPr lang="zh-CN" altLang="en-US" b="1" dirty="0">
                <a:solidFill>
                  <a:schemeClr val="accent2"/>
                </a:solidFill>
                <a:latin typeface="微软雅黑" pitchFamily="34" charset="-122"/>
                <a:ea typeface="微软雅黑" pitchFamily="34" charset="-122"/>
              </a:rPr>
              <a:t>单击此处添加标题</a:t>
            </a:r>
          </a:p>
        </p:txBody>
      </p:sp>
      <p:sp>
        <p:nvSpPr>
          <p:cNvPr id="9" name="TextBox 8"/>
          <p:cNvSpPr txBox="1"/>
          <p:nvPr/>
        </p:nvSpPr>
        <p:spPr>
          <a:xfrm>
            <a:off x="2867761" y="3052011"/>
            <a:ext cx="2979364" cy="307777"/>
          </a:xfrm>
          <a:prstGeom prst="rect">
            <a:avLst/>
          </a:prstGeom>
          <a:noFill/>
        </p:spPr>
        <p:txBody>
          <a:bodyPr wrap="square" rtlCol="0">
            <a:spAutoFit/>
          </a:bodyPr>
          <a:lstStyle/>
          <a:p>
            <a:r>
              <a:rPr lang="zh-CN" altLang="en-US" b="1" dirty="0">
                <a:solidFill>
                  <a:schemeClr val="accent3"/>
                </a:solidFill>
                <a:latin typeface="微软雅黑" pitchFamily="34" charset="-122"/>
                <a:ea typeface="微软雅黑" pitchFamily="34" charset="-122"/>
              </a:rPr>
              <a:t>单击此处添加标题</a:t>
            </a:r>
          </a:p>
        </p:txBody>
      </p:sp>
      <p:sp>
        <p:nvSpPr>
          <p:cNvPr id="10" name="TextBox 9"/>
          <p:cNvSpPr txBox="1"/>
          <p:nvPr/>
        </p:nvSpPr>
        <p:spPr>
          <a:xfrm>
            <a:off x="2730853" y="1815365"/>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11" name="TextBox 10"/>
          <p:cNvSpPr txBox="1"/>
          <p:nvPr/>
        </p:nvSpPr>
        <p:spPr>
          <a:xfrm>
            <a:off x="2730853" y="3486453"/>
            <a:ext cx="5223081" cy="729430"/>
          </a:xfrm>
          <a:prstGeom prst="rect">
            <a:avLst/>
          </a:prstGeom>
          <a:noFill/>
        </p:spPr>
        <p:txBody>
          <a:bodyPr wrap="square" lIns="68580" tIns="34290" rIns="68580" bIns="34290" rtlCol="0">
            <a:spAutoFit/>
          </a:bodyPr>
          <a:lstStyle/>
          <a:p>
            <a:pPr>
              <a:lnSpc>
                <a:spcPct val="130000"/>
              </a:lnSpc>
            </a:pPr>
            <a:r>
              <a:rPr lang="zh-CN" altLang="en-US" sz="1100" dirty="0">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p>
        </p:txBody>
      </p:sp>
      <p:sp>
        <p:nvSpPr>
          <p:cNvPr id="68" name="Freeform 5"/>
          <p:cNvSpPr>
            <a:spLocks/>
          </p:cNvSpPr>
          <p:nvPr/>
        </p:nvSpPr>
        <p:spPr bwMode="auto">
          <a:xfrm>
            <a:off x="1228079" y="1262616"/>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9" name="Freeform 5"/>
          <p:cNvSpPr>
            <a:spLocks/>
          </p:cNvSpPr>
          <p:nvPr/>
        </p:nvSpPr>
        <p:spPr bwMode="auto">
          <a:xfrm>
            <a:off x="1308950" y="1319540"/>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70" name="矩形 69"/>
          <p:cNvSpPr/>
          <p:nvPr/>
        </p:nvSpPr>
        <p:spPr>
          <a:xfrm>
            <a:off x="1413941" y="1511692"/>
            <a:ext cx="929555" cy="623248"/>
          </a:xfrm>
          <a:prstGeom prst="rect">
            <a:avLst/>
          </a:prstGeom>
        </p:spPr>
        <p:txBody>
          <a:bodyPr wrap="square" lIns="68580" tIns="34290" rIns="68580" bIns="34290">
            <a:spAutoFit/>
          </a:bodyPr>
          <a:lstStyle/>
          <a:p>
            <a:pPr algn="ctr"/>
            <a:r>
              <a:rPr lang="zh-CN" altLang="en-US" sz="1800" b="1" dirty="0">
                <a:solidFill>
                  <a:schemeClr val="tx1">
                    <a:lumMod val="65000"/>
                    <a:lumOff val="35000"/>
                  </a:schemeClr>
                </a:solidFill>
                <a:latin typeface="ITC Avant Garde Std Bk" panose="020B0502020202020204" pitchFamily="34" charset="0"/>
              </a:rPr>
              <a:t>正面</a:t>
            </a:r>
            <a:endParaRPr lang="en-US" altLang="zh-CN" sz="1800" b="1" dirty="0">
              <a:solidFill>
                <a:schemeClr val="tx1">
                  <a:lumMod val="65000"/>
                  <a:lumOff val="35000"/>
                </a:schemeClr>
              </a:solidFill>
              <a:latin typeface="ITC Avant Garde Std Bk" panose="020B0502020202020204" pitchFamily="34" charset="0"/>
            </a:endParaRPr>
          </a:p>
          <a:p>
            <a:pPr algn="ctr"/>
            <a:r>
              <a:rPr lang="zh-CN" altLang="en-US" sz="1800" b="1" dirty="0">
                <a:solidFill>
                  <a:schemeClr val="tx1">
                    <a:lumMod val="65000"/>
                    <a:lumOff val="35000"/>
                  </a:schemeClr>
                </a:solidFill>
                <a:latin typeface="ITC Avant Garde Std Bk" panose="020B0502020202020204" pitchFamily="34" charset="0"/>
              </a:rPr>
              <a:t>观点</a:t>
            </a:r>
          </a:p>
        </p:txBody>
      </p:sp>
      <p:sp>
        <p:nvSpPr>
          <p:cNvPr id="89" name="Freeform 5"/>
          <p:cNvSpPr>
            <a:spLocks/>
          </p:cNvSpPr>
          <p:nvPr/>
        </p:nvSpPr>
        <p:spPr bwMode="auto">
          <a:xfrm>
            <a:off x="1266034" y="2981478"/>
            <a:ext cx="1333350" cy="1181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0" name="Freeform 5"/>
          <p:cNvSpPr>
            <a:spLocks/>
          </p:cNvSpPr>
          <p:nvPr/>
        </p:nvSpPr>
        <p:spPr bwMode="auto">
          <a:xfrm>
            <a:off x="1346905" y="3038402"/>
            <a:ext cx="1188253" cy="10531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91" name="矩形 90"/>
          <p:cNvSpPr/>
          <p:nvPr/>
        </p:nvSpPr>
        <p:spPr>
          <a:xfrm>
            <a:off x="1451896" y="3230554"/>
            <a:ext cx="929555" cy="623248"/>
          </a:xfrm>
          <a:prstGeom prst="rect">
            <a:avLst/>
          </a:prstGeom>
        </p:spPr>
        <p:txBody>
          <a:bodyPr wrap="square" lIns="68580" tIns="34290" rIns="68580" bIns="34290">
            <a:spAutoFit/>
          </a:bodyPr>
          <a:lstStyle/>
          <a:p>
            <a:pPr algn="ctr"/>
            <a:r>
              <a:rPr lang="zh-CN" altLang="en-US" sz="1800" b="1" dirty="0">
                <a:solidFill>
                  <a:schemeClr val="tx1">
                    <a:lumMod val="65000"/>
                    <a:lumOff val="35000"/>
                  </a:schemeClr>
                </a:solidFill>
                <a:latin typeface="ITC Avant Garde Std Bk" panose="020B0502020202020204" pitchFamily="34" charset="0"/>
              </a:rPr>
              <a:t>负面</a:t>
            </a:r>
            <a:endParaRPr lang="en-US" altLang="zh-CN" sz="1800" b="1" dirty="0">
              <a:solidFill>
                <a:schemeClr val="tx1">
                  <a:lumMod val="65000"/>
                  <a:lumOff val="35000"/>
                </a:schemeClr>
              </a:solidFill>
              <a:latin typeface="ITC Avant Garde Std Bk" panose="020B0502020202020204" pitchFamily="34" charset="0"/>
            </a:endParaRPr>
          </a:p>
          <a:p>
            <a:pPr algn="ctr"/>
            <a:r>
              <a:rPr lang="zh-CN" altLang="en-US" sz="1800" b="1" dirty="0">
                <a:solidFill>
                  <a:schemeClr val="tx1">
                    <a:lumMod val="65000"/>
                    <a:lumOff val="35000"/>
                  </a:schemeClr>
                </a:solidFill>
                <a:latin typeface="ITC Avant Garde Std Bk" panose="020B0502020202020204" pitchFamily="34" charset="0"/>
              </a:rPr>
              <a:t>观点</a:t>
            </a:r>
          </a:p>
        </p:txBody>
      </p:sp>
    </p:spTree>
    <p:extLst>
      <p:ext uri="{BB962C8B-B14F-4D97-AF65-F5344CB8AC3E}">
        <p14:creationId xmlns:p14="http://schemas.microsoft.com/office/powerpoint/2010/main" val="66767854"/>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14:presetBounceEnd="40000">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14:bounceEnd="40000">
                                          <p:cBhvr additive="base">
                                            <p:cTn id="22" dur="500" fill="hold"/>
                                            <p:tgtEl>
                                              <p:spTgt spid="110"/>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14:presetBounceEnd="40000">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14:bounceEnd="40000">
                                          <p:cBhvr additive="base">
                                            <p:cTn id="51" dur="500" fill="hold"/>
                                            <p:tgtEl>
                                              <p:spTgt spid="116"/>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wheel(1)">
                                          <p:cBhvr>
                                            <p:cTn id="13" dur="500"/>
                                            <p:tgtEl>
                                              <p:spTgt spid="69"/>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Effect transition="in" filter="fade">
                                          <p:cBhvr>
                                            <p:cTn id="18" dur="500"/>
                                            <p:tgtEl>
                                              <p:spTgt spid="70"/>
                                            </p:tgtEl>
                                          </p:cBhvr>
                                        </p:animEffect>
                                      </p:childTnLst>
                                    </p:cTn>
                                  </p:par>
                                </p:childTnLst>
                              </p:cTn>
                            </p:par>
                            <p:par>
                              <p:cTn id="19" fill="hold">
                                <p:stCondLst>
                                  <p:cond delay="1150"/>
                                </p:stCondLst>
                                <p:childTnLst>
                                  <p:par>
                                    <p:cTn id="20" presetID="2" presetClass="entr" presetSubtype="4" accel="60000" fill="hold" nodeType="afterEffect">
                                      <p:stCondLst>
                                        <p:cond delay="0"/>
                                      </p:stCondLst>
                                      <p:childTnLst>
                                        <p:set>
                                          <p:cBhvr>
                                            <p:cTn id="21" dur="1" fill="hold">
                                              <p:stCondLst>
                                                <p:cond delay="0"/>
                                              </p:stCondLst>
                                            </p:cTn>
                                            <p:tgtEl>
                                              <p:spTgt spid="110"/>
                                            </p:tgtEl>
                                            <p:attrNameLst>
                                              <p:attrName>style.visibility</p:attrName>
                                            </p:attrNameLst>
                                          </p:cBhvr>
                                          <p:to>
                                            <p:strVal val="visible"/>
                                          </p:to>
                                        </p:set>
                                        <p:anim calcmode="lin" valueType="num">
                                          <p:cBhvr additive="base">
                                            <p:cTn id="22" dur="500" fill="hold"/>
                                            <p:tgtEl>
                                              <p:spTgt spid="110"/>
                                            </p:tgtEl>
                                            <p:attrNameLst>
                                              <p:attrName>ppt_x</p:attrName>
                                            </p:attrNameLst>
                                          </p:cBhvr>
                                          <p:tavLst>
                                            <p:tav tm="0">
                                              <p:val>
                                                <p:strVal val="#ppt_x"/>
                                              </p:val>
                                            </p:tav>
                                            <p:tav tm="100000">
                                              <p:val>
                                                <p:strVal val="#ppt_x"/>
                                              </p:val>
                                            </p:tav>
                                          </p:tavLst>
                                        </p:anim>
                                        <p:anim calcmode="lin" valueType="num">
                                          <p:cBhvr additive="base">
                                            <p:cTn id="23" dur="500" fill="hold"/>
                                            <p:tgtEl>
                                              <p:spTgt spid="110"/>
                                            </p:tgtEl>
                                            <p:attrNameLst>
                                              <p:attrName>ppt_y</p:attrName>
                                            </p:attrNameLst>
                                          </p:cBhvr>
                                          <p:tavLst>
                                            <p:tav tm="0">
                                              <p:val>
                                                <p:strVal val="1+#ppt_h/2"/>
                                              </p:val>
                                            </p:tav>
                                            <p:tav tm="100000">
                                              <p:val>
                                                <p:strVal val="#ppt_y"/>
                                              </p:val>
                                            </p:tav>
                                          </p:tavLst>
                                        </p:anim>
                                      </p:childTnLst>
                                    </p:cTn>
                                  </p:par>
                                </p:childTnLst>
                              </p:cTn>
                            </p:par>
                            <p:par>
                              <p:cTn id="24" fill="hold">
                                <p:stCondLst>
                                  <p:cond delay="165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50"/>
                                </p:stCondLst>
                                <p:childTnLst>
                                  <p:par>
                                    <p:cTn id="29" presetID="12" presetClass="entr" presetSubtype="4" fill="hold" grpId="0" nodeType="afterEffect">
                                      <p:stCondLst>
                                        <p:cond delay="0"/>
                                      </p:stCondLst>
                                      <p:iterate type="lt">
                                        <p:tmPct val="5983"/>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300"/>
                                            <p:tgtEl>
                                              <p:spTgt spid="10"/>
                                            </p:tgtEl>
                                            <p:attrNameLst>
                                              <p:attrName>ppt_y</p:attrName>
                                            </p:attrNameLst>
                                          </p:cBhvr>
                                          <p:tavLst>
                                            <p:tav tm="0">
                                              <p:val>
                                                <p:strVal val="#ppt_y+#ppt_h*1.125000"/>
                                              </p:val>
                                            </p:tav>
                                            <p:tav tm="100000">
                                              <p:val>
                                                <p:strVal val="#ppt_y"/>
                                              </p:val>
                                            </p:tav>
                                          </p:tavLst>
                                        </p:anim>
                                        <p:animEffect transition="in" filter="wipe(up)">
                                          <p:cBhvr>
                                            <p:cTn id="32" dur="300"/>
                                            <p:tgtEl>
                                              <p:spTgt spid="10"/>
                                            </p:tgtEl>
                                          </p:cBhvr>
                                        </p:animEffect>
                                      </p:childTnLst>
                                    </p:cTn>
                                  </p:par>
                                </p:childTnLst>
                              </p:cTn>
                            </p:par>
                            <p:par>
                              <p:cTn id="33" fill="hold">
                                <p:stCondLst>
                                  <p:cond delay="4388"/>
                                </p:stCondLst>
                                <p:childTnLst>
                                  <p:par>
                                    <p:cTn id="34" presetID="53" presetClass="entr" presetSubtype="16" fill="hold" grpId="0" nodeType="afterEffect">
                                      <p:stCondLst>
                                        <p:cond delay="0"/>
                                      </p:stCondLst>
                                      <p:childTnLst>
                                        <p:set>
                                          <p:cBhvr>
                                            <p:cTn id="35" dur="1" fill="hold">
                                              <p:stCondLst>
                                                <p:cond delay="0"/>
                                              </p:stCondLst>
                                            </p:cTn>
                                            <p:tgtEl>
                                              <p:spTgt spid="89"/>
                                            </p:tgtEl>
                                            <p:attrNameLst>
                                              <p:attrName>style.visibility</p:attrName>
                                            </p:attrNameLst>
                                          </p:cBhvr>
                                          <p:to>
                                            <p:strVal val="visible"/>
                                          </p:to>
                                        </p:set>
                                        <p:anim calcmode="lin" valueType="num">
                                          <p:cBhvr>
                                            <p:cTn id="36" dur="500" fill="hold"/>
                                            <p:tgtEl>
                                              <p:spTgt spid="89"/>
                                            </p:tgtEl>
                                            <p:attrNameLst>
                                              <p:attrName>ppt_w</p:attrName>
                                            </p:attrNameLst>
                                          </p:cBhvr>
                                          <p:tavLst>
                                            <p:tav tm="0">
                                              <p:val>
                                                <p:fltVal val="0"/>
                                              </p:val>
                                            </p:tav>
                                            <p:tav tm="100000">
                                              <p:val>
                                                <p:strVal val="#ppt_w"/>
                                              </p:val>
                                            </p:tav>
                                          </p:tavLst>
                                        </p:anim>
                                        <p:anim calcmode="lin" valueType="num">
                                          <p:cBhvr>
                                            <p:cTn id="37" dur="500" fill="hold"/>
                                            <p:tgtEl>
                                              <p:spTgt spid="89"/>
                                            </p:tgtEl>
                                            <p:attrNameLst>
                                              <p:attrName>ppt_h</p:attrName>
                                            </p:attrNameLst>
                                          </p:cBhvr>
                                          <p:tavLst>
                                            <p:tav tm="0">
                                              <p:val>
                                                <p:fltVal val="0"/>
                                              </p:val>
                                            </p:tav>
                                            <p:tav tm="100000">
                                              <p:val>
                                                <p:strVal val="#ppt_h"/>
                                              </p:val>
                                            </p:tav>
                                          </p:tavLst>
                                        </p:anim>
                                        <p:animEffect transition="in" filter="fade">
                                          <p:cBhvr>
                                            <p:cTn id="38" dur="500"/>
                                            <p:tgtEl>
                                              <p:spTgt spid="89"/>
                                            </p:tgtEl>
                                          </p:cBhvr>
                                        </p:animEffect>
                                      </p:childTnLst>
                                    </p:cTn>
                                  </p:par>
                                </p:childTnLst>
                              </p:cTn>
                            </p:par>
                            <p:par>
                              <p:cTn id="39" fill="hold">
                                <p:stCondLst>
                                  <p:cond delay="4888"/>
                                </p:stCondLst>
                                <p:childTnLst>
                                  <p:par>
                                    <p:cTn id="40" presetID="21" presetClass="entr" presetSubtype="1"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Effect transition="in" filter="wheel(1)">
                                          <p:cBhvr>
                                            <p:cTn id="42" dur="500"/>
                                            <p:tgtEl>
                                              <p:spTgt spid="90"/>
                                            </p:tgtEl>
                                          </p:cBhvr>
                                        </p:animEffect>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91"/>
                                            </p:tgtEl>
                                            <p:attrNameLst>
                                              <p:attrName>style.visibility</p:attrName>
                                            </p:attrNameLst>
                                          </p:cBhvr>
                                          <p:to>
                                            <p:strVal val="visible"/>
                                          </p:to>
                                        </p:set>
                                        <p:anim calcmode="lin" valueType="num">
                                          <p:cBhvr>
                                            <p:cTn id="45" dur="500" fill="hold"/>
                                            <p:tgtEl>
                                              <p:spTgt spid="91"/>
                                            </p:tgtEl>
                                            <p:attrNameLst>
                                              <p:attrName>ppt_w</p:attrName>
                                            </p:attrNameLst>
                                          </p:cBhvr>
                                          <p:tavLst>
                                            <p:tav tm="0">
                                              <p:val>
                                                <p:fltVal val="0"/>
                                              </p:val>
                                            </p:tav>
                                            <p:tav tm="100000">
                                              <p:val>
                                                <p:strVal val="#ppt_w"/>
                                              </p:val>
                                            </p:tav>
                                          </p:tavLst>
                                        </p:anim>
                                        <p:anim calcmode="lin" valueType="num">
                                          <p:cBhvr>
                                            <p:cTn id="46" dur="500" fill="hold"/>
                                            <p:tgtEl>
                                              <p:spTgt spid="91"/>
                                            </p:tgtEl>
                                            <p:attrNameLst>
                                              <p:attrName>ppt_h</p:attrName>
                                            </p:attrNameLst>
                                          </p:cBhvr>
                                          <p:tavLst>
                                            <p:tav tm="0">
                                              <p:val>
                                                <p:fltVal val="0"/>
                                              </p:val>
                                            </p:tav>
                                            <p:tav tm="100000">
                                              <p:val>
                                                <p:strVal val="#ppt_h"/>
                                              </p:val>
                                            </p:tav>
                                          </p:tavLst>
                                        </p:anim>
                                        <p:animEffect transition="in" filter="fade">
                                          <p:cBhvr>
                                            <p:cTn id="47" dur="500"/>
                                            <p:tgtEl>
                                              <p:spTgt spid="91"/>
                                            </p:tgtEl>
                                          </p:cBhvr>
                                        </p:animEffect>
                                      </p:childTnLst>
                                    </p:cTn>
                                  </p:par>
                                </p:childTnLst>
                              </p:cTn>
                            </p:par>
                            <p:par>
                              <p:cTn id="48" fill="hold">
                                <p:stCondLst>
                                  <p:cond delay="5538"/>
                                </p:stCondLst>
                                <p:childTnLst>
                                  <p:par>
                                    <p:cTn id="49" presetID="2" presetClass="entr" presetSubtype="4" accel="60000" fill="hold" nodeType="afterEffect">
                                      <p:stCondLst>
                                        <p:cond delay="0"/>
                                      </p:stCondLst>
                                      <p:childTnLst>
                                        <p:set>
                                          <p:cBhvr>
                                            <p:cTn id="50" dur="1" fill="hold">
                                              <p:stCondLst>
                                                <p:cond delay="0"/>
                                              </p:stCondLst>
                                            </p:cTn>
                                            <p:tgtEl>
                                              <p:spTgt spid="116"/>
                                            </p:tgtEl>
                                            <p:attrNameLst>
                                              <p:attrName>style.visibility</p:attrName>
                                            </p:attrNameLst>
                                          </p:cBhvr>
                                          <p:to>
                                            <p:strVal val="visible"/>
                                          </p:to>
                                        </p:set>
                                        <p:anim calcmode="lin" valueType="num">
                                          <p:cBhvr additive="base">
                                            <p:cTn id="51" dur="500" fill="hold"/>
                                            <p:tgtEl>
                                              <p:spTgt spid="116"/>
                                            </p:tgtEl>
                                            <p:attrNameLst>
                                              <p:attrName>ppt_x</p:attrName>
                                            </p:attrNameLst>
                                          </p:cBhvr>
                                          <p:tavLst>
                                            <p:tav tm="0">
                                              <p:val>
                                                <p:strVal val="#ppt_x"/>
                                              </p:val>
                                            </p:tav>
                                            <p:tav tm="100000">
                                              <p:val>
                                                <p:strVal val="#ppt_x"/>
                                              </p:val>
                                            </p:tav>
                                          </p:tavLst>
                                        </p:anim>
                                        <p:anim calcmode="lin" valueType="num">
                                          <p:cBhvr additive="base">
                                            <p:cTn id="52" dur="500" fill="hold"/>
                                            <p:tgtEl>
                                              <p:spTgt spid="116"/>
                                            </p:tgtEl>
                                            <p:attrNameLst>
                                              <p:attrName>ppt_y</p:attrName>
                                            </p:attrNameLst>
                                          </p:cBhvr>
                                          <p:tavLst>
                                            <p:tav tm="0">
                                              <p:val>
                                                <p:strVal val="1+#ppt_h/2"/>
                                              </p:val>
                                            </p:tav>
                                            <p:tav tm="100000">
                                              <p:val>
                                                <p:strVal val="#ppt_y"/>
                                              </p:val>
                                            </p:tav>
                                          </p:tavLst>
                                        </p:anim>
                                      </p:childTnLst>
                                    </p:cTn>
                                  </p:par>
                                </p:childTnLst>
                              </p:cTn>
                            </p:par>
                            <p:par>
                              <p:cTn id="53" fill="hold">
                                <p:stCondLst>
                                  <p:cond delay="6038"/>
                                </p:stCondLst>
                                <p:childTnLst>
                                  <p:par>
                                    <p:cTn id="54" presetID="22" presetClass="entr" presetSubtype="8"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left)">
                                          <p:cBhvr>
                                            <p:cTn id="56" dur="500"/>
                                            <p:tgtEl>
                                              <p:spTgt spid="9"/>
                                            </p:tgtEl>
                                          </p:cBhvr>
                                        </p:animEffect>
                                      </p:childTnLst>
                                    </p:cTn>
                                  </p:par>
                                </p:childTnLst>
                              </p:cTn>
                            </p:par>
                            <p:par>
                              <p:cTn id="57" fill="hold">
                                <p:stCondLst>
                                  <p:cond delay="6538"/>
                                </p:stCondLst>
                                <p:childTnLst>
                                  <p:par>
                                    <p:cTn id="58" presetID="12" presetClass="entr" presetSubtype="4" fill="hold" grpId="0" nodeType="afterEffect">
                                      <p:stCondLst>
                                        <p:cond delay="0"/>
                                      </p:stCondLst>
                                      <p:iterate type="lt">
                                        <p:tmPct val="5983"/>
                                      </p:iterate>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300"/>
                                            <p:tgtEl>
                                              <p:spTgt spid="11"/>
                                            </p:tgtEl>
                                            <p:attrNameLst>
                                              <p:attrName>ppt_y</p:attrName>
                                            </p:attrNameLst>
                                          </p:cBhvr>
                                          <p:tavLst>
                                            <p:tav tm="0">
                                              <p:val>
                                                <p:strVal val="#ppt_y+#ppt_h*1.125000"/>
                                              </p:val>
                                            </p:tav>
                                            <p:tav tm="100000">
                                              <p:val>
                                                <p:strVal val="#ppt_y"/>
                                              </p:val>
                                            </p:tav>
                                          </p:tavLst>
                                        </p:anim>
                                        <p:animEffect transition="in" filter="wipe(up)">
                                          <p:cBhvr>
                                            <p:cTn id="61"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68" grpId="0" animBg="1"/>
          <p:bldP spid="69" grpId="0" animBg="1"/>
          <p:bldP spid="70" grpId="0"/>
          <p:bldP spid="89" grpId="0" animBg="1"/>
          <p:bldP spid="90" grpId="0" animBg="1"/>
          <p:bldP spid="9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椭圆 9"/>
          <p:cNvSpPr/>
          <p:nvPr/>
        </p:nvSpPr>
        <p:spPr>
          <a:xfrm>
            <a:off x="2240767" y="2729336"/>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tx1">
                <a:lumMod val="65000"/>
                <a:lumOff val="35000"/>
              </a:schemeClr>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mn-ea"/>
            </a:endParaRPr>
          </a:p>
        </p:txBody>
      </p:sp>
      <p:grpSp>
        <p:nvGrpSpPr>
          <p:cNvPr id="4" name="组合 3"/>
          <p:cNvGrpSpPr/>
          <p:nvPr/>
        </p:nvGrpSpPr>
        <p:grpSpPr>
          <a:xfrm>
            <a:off x="1754729" y="1655435"/>
            <a:ext cx="1304591" cy="1059614"/>
            <a:chOff x="3237545" y="4561747"/>
            <a:chExt cx="1146960" cy="1146960"/>
          </a:xfrm>
        </p:grpSpPr>
        <p:sp>
          <p:nvSpPr>
            <p:cNvPr id="6" name="圆角矩形 5"/>
            <p:cNvSpPr/>
            <p:nvPr/>
          </p:nvSpPr>
          <p:spPr>
            <a:xfrm>
              <a:off x="3237545" y="4561747"/>
              <a:ext cx="1146960" cy="1146960"/>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7" name="圆角矩形 6"/>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8" name="组合 7"/>
          <p:cNvGrpSpPr/>
          <p:nvPr/>
        </p:nvGrpSpPr>
        <p:grpSpPr>
          <a:xfrm>
            <a:off x="6098129" y="1655435"/>
            <a:ext cx="1304591" cy="1059614"/>
            <a:chOff x="3237545" y="4561747"/>
            <a:chExt cx="1146960" cy="1146960"/>
          </a:xfrm>
        </p:grpSpPr>
        <p:sp>
          <p:nvSpPr>
            <p:cNvPr id="9" name="圆角矩形 8"/>
            <p:cNvSpPr/>
            <p:nvPr/>
          </p:nvSpPr>
          <p:spPr>
            <a:xfrm>
              <a:off x="3237545" y="4561747"/>
              <a:ext cx="1146960" cy="1146960"/>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0" name="圆角矩形 9"/>
            <p:cNvSpPr/>
            <p:nvPr/>
          </p:nvSpPr>
          <p:spPr>
            <a:xfrm>
              <a:off x="3305008" y="4637099"/>
              <a:ext cx="1012026" cy="996251"/>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cxnSp>
        <p:nvCxnSpPr>
          <p:cNvPr id="11" name="直接箭头连接符 10"/>
          <p:cNvCxnSpPr/>
          <p:nvPr/>
        </p:nvCxnSpPr>
        <p:spPr>
          <a:xfrm>
            <a:off x="3249986" y="2192063"/>
            <a:ext cx="2643188" cy="0"/>
          </a:xfrm>
          <a:prstGeom prst="straightConnector1">
            <a:avLst/>
          </a:prstGeom>
          <a:ln w="19050">
            <a:solidFill>
              <a:schemeClr val="tx1">
                <a:lumMod val="65000"/>
                <a:lumOff val="35000"/>
              </a:schemeClr>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561403"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3" name="椭圆 12"/>
          <p:cNvSpPr/>
          <p:nvPr/>
        </p:nvSpPr>
        <p:spPr>
          <a:xfrm>
            <a:off x="5676957" y="3328296"/>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4" name="椭圆 13"/>
          <p:cNvSpPr/>
          <p:nvPr/>
        </p:nvSpPr>
        <p:spPr>
          <a:xfrm>
            <a:off x="4119180" y="3764064"/>
            <a:ext cx="919089" cy="919089"/>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mn-ea"/>
            </a:endParaRPr>
          </a:p>
        </p:txBody>
      </p:sp>
      <p:sp>
        <p:nvSpPr>
          <p:cNvPr id="15" name="文本框 24"/>
          <p:cNvSpPr txBox="1"/>
          <p:nvPr/>
        </p:nvSpPr>
        <p:spPr>
          <a:xfrm>
            <a:off x="3675488" y="1885157"/>
            <a:ext cx="1790756"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6" name="文本框 25"/>
          <p:cNvSpPr txBox="1"/>
          <p:nvPr/>
        </p:nvSpPr>
        <p:spPr>
          <a:xfrm>
            <a:off x="3738263" y="3262366"/>
            <a:ext cx="1669733" cy="284693"/>
          </a:xfrm>
          <a:prstGeom prst="rect">
            <a:avLst/>
          </a:prstGeom>
          <a:noFill/>
        </p:spPr>
        <p:txBody>
          <a:bodyPr wrap="square" lIns="68580" tIns="34290" rIns="68580" bIns="34290" rtlCol="0">
            <a:spAutoFit/>
          </a:bodyPr>
          <a:lstStyle/>
          <a:p>
            <a:pPr algn="dist"/>
            <a:r>
              <a:rPr lang="zh-CN" altLang="en-US" dirty="0">
                <a:solidFill>
                  <a:schemeClr val="tx1">
                    <a:lumMod val="65000"/>
                    <a:lumOff val="35000"/>
                  </a:schemeClr>
                </a:solidFill>
                <a:latin typeface="+mn-ea"/>
              </a:rPr>
              <a:t>点击添加文本内容</a:t>
            </a:r>
          </a:p>
        </p:txBody>
      </p:sp>
      <p:sp>
        <p:nvSpPr>
          <p:cNvPr id="17" name="文本框 27"/>
          <p:cNvSpPr txBox="1"/>
          <p:nvPr/>
        </p:nvSpPr>
        <p:spPr>
          <a:xfrm>
            <a:off x="1953753" y="1870869"/>
            <a:ext cx="906534" cy="561692"/>
          </a:xfrm>
          <a:prstGeom prst="rect">
            <a:avLst/>
          </a:prstGeom>
          <a:noFill/>
        </p:spPr>
        <p:txBody>
          <a:bodyPr wrap="square" lIns="68580" tIns="34290" rIns="68580" bIns="34290" rtlCol="0">
            <a:spAutoFit/>
          </a:bodyPr>
          <a:lstStyle/>
          <a:p>
            <a:pPr algn="ctr"/>
            <a:r>
              <a:rPr lang="zh-CN" altLang="en-US" sz="1600" b="1" dirty="0">
                <a:solidFill>
                  <a:schemeClr val="accent2"/>
                </a:solidFill>
                <a:latin typeface="+mn-ea"/>
              </a:rPr>
              <a:t>添加</a:t>
            </a:r>
            <a:endParaRPr lang="en-US" altLang="zh-CN" sz="1600" b="1" dirty="0">
              <a:solidFill>
                <a:schemeClr val="accent2"/>
              </a:solidFill>
              <a:latin typeface="+mn-ea"/>
            </a:endParaRPr>
          </a:p>
          <a:p>
            <a:pPr algn="ctr"/>
            <a:r>
              <a:rPr lang="zh-CN" altLang="en-US" sz="1600" b="1" dirty="0">
                <a:solidFill>
                  <a:schemeClr val="accent2"/>
                </a:solidFill>
                <a:latin typeface="+mn-ea"/>
              </a:rPr>
              <a:t>关键词</a:t>
            </a:r>
          </a:p>
        </p:txBody>
      </p:sp>
      <p:sp>
        <p:nvSpPr>
          <p:cNvPr id="19" name="文本框 30"/>
          <p:cNvSpPr txBox="1"/>
          <p:nvPr/>
        </p:nvSpPr>
        <p:spPr>
          <a:xfrm>
            <a:off x="6297153" y="1870869"/>
            <a:ext cx="906534" cy="561692"/>
          </a:xfrm>
          <a:prstGeom prst="rect">
            <a:avLst/>
          </a:prstGeom>
          <a:noFill/>
        </p:spPr>
        <p:txBody>
          <a:bodyPr wrap="square" lIns="68580" tIns="34290" rIns="68580" bIns="34290" rtlCol="0">
            <a:spAutoFit/>
          </a:bodyPr>
          <a:lstStyle/>
          <a:p>
            <a:pPr algn="ctr"/>
            <a:r>
              <a:rPr lang="zh-CN" altLang="en-US" sz="1600" b="1" dirty="0">
                <a:solidFill>
                  <a:schemeClr val="accent3"/>
                </a:solidFill>
                <a:latin typeface="+mn-ea"/>
              </a:rPr>
              <a:t>添加</a:t>
            </a:r>
            <a:endParaRPr lang="en-US" altLang="zh-CN" sz="1600" b="1" dirty="0">
              <a:solidFill>
                <a:schemeClr val="accent3"/>
              </a:solidFill>
              <a:latin typeface="+mn-ea"/>
            </a:endParaRPr>
          </a:p>
          <a:p>
            <a:pPr algn="ctr"/>
            <a:r>
              <a:rPr lang="zh-CN" altLang="en-US" sz="1600" b="1" dirty="0">
                <a:solidFill>
                  <a:schemeClr val="accent3"/>
                </a:solidFill>
                <a:latin typeface="+mn-ea"/>
              </a:rPr>
              <a:t>关键词</a:t>
            </a:r>
          </a:p>
        </p:txBody>
      </p:sp>
      <p:sp>
        <p:nvSpPr>
          <p:cNvPr id="21" name="文本框 33"/>
          <p:cNvSpPr txBox="1"/>
          <p:nvPr/>
        </p:nvSpPr>
        <p:spPr>
          <a:xfrm>
            <a:off x="2634450" y="3546494"/>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2" name="文本框 34"/>
          <p:cNvSpPr txBox="1"/>
          <p:nvPr/>
        </p:nvSpPr>
        <p:spPr>
          <a:xfrm>
            <a:off x="4206540" y="3981235"/>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3" name="文本框 35"/>
          <p:cNvSpPr txBox="1"/>
          <p:nvPr/>
        </p:nvSpPr>
        <p:spPr>
          <a:xfrm>
            <a:off x="5766699" y="3549873"/>
            <a:ext cx="739605" cy="500137"/>
          </a:xfrm>
          <a:prstGeom prst="rect">
            <a:avLst/>
          </a:prstGeom>
          <a:noFill/>
        </p:spPr>
        <p:txBody>
          <a:bodyPr wrap="square" lIns="68580" tIns="34290" rIns="68580" bIns="34290" rtlCol="0">
            <a:spAutoFit/>
          </a:bodyPr>
          <a:lstStyle/>
          <a:p>
            <a:pPr algn="ctr"/>
            <a:r>
              <a:rPr lang="zh-CN" altLang="en-US" dirty="0">
                <a:solidFill>
                  <a:schemeClr val="tx1">
                    <a:lumMod val="65000"/>
                    <a:lumOff val="35000"/>
                  </a:schemeClr>
                </a:solidFill>
                <a:latin typeface="+mn-ea"/>
              </a:rPr>
              <a:t>添加</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关键词</a:t>
            </a:r>
          </a:p>
        </p:txBody>
      </p:sp>
      <p:sp>
        <p:nvSpPr>
          <p:cNvPr id="24" name="文本框 37"/>
          <p:cNvSpPr txBox="1"/>
          <p:nvPr/>
        </p:nvSpPr>
        <p:spPr bwMode="auto">
          <a:xfrm>
            <a:off x="748192" y="990185"/>
            <a:ext cx="7627774" cy="460254"/>
          </a:xfrm>
          <a:prstGeom prst="rect">
            <a:avLst/>
          </a:prstGeom>
          <a:noFill/>
        </p:spPr>
        <p:txBody>
          <a:bodyPr wrap="square" lIns="68580" tIns="34290" rIns="68580" bIns="34290">
            <a:spAutoFit/>
          </a:bodyPr>
          <a:lstStyle/>
          <a:p>
            <a:pPr>
              <a:lnSpc>
                <a:spcPct val="150000"/>
              </a:lnSpc>
              <a:defRPr/>
            </a:pPr>
            <a:r>
              <a:rPr lang="zh-CN" altLang="en-US" sz="900" spc="75" dirty="0">
                <a:solidFill>
                  <a:schemeClr val="tx1">
                    <a:lumMod val="65000"/>
                    <a:lumOff val="35000"/>
                  </a:schemeClr>
                </a:solidFill>
                <a:latin typeface="+mn-ea"/>
              </a:rPr>
              <a:t>锐</a:t>
            </a: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Tree>
    <p:extLst>
      <p:ext uri="{BB962C8B-B14F-4D97-AF65-F5344CB8AC3E}">
        <p14:creationId xmlns:p14="http://schemas.microsoft.com/office/powerpoint/2010/main" val="2848143961"/>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14:presetBounceEnd="4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4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accel="60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par>
                              <p:cTn id="23" fill="hold">
                                <p:stCondLst>
                                  <p:cond delay="1700"/>
                                </p:stCondLst>
                                <p:childTnLst>
                                  <p:par>
                                    <p:cTn id="24" presetID="22" presetClass="entr" presetSubtype="8"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1000"/>
                                            <p:tgtEl>
                                              <p:spTgt spid="3"/>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270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34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3900"/>
                                </p:stCondLst>
                                <p:childTnLst>
                                  <p:par>
                                    <p:cTn id="55" presetID="16" presetClass="entr" presetSubtype="37"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arn(outVertical)">
                                          <p:cBhvr>
                                            <p:cTn id="57" dur="500"/>
                                            <p:tgtEl>
                                              <p:spTgt spid="21"/>
                                            </p:tgtEl>
                                          </p:cBhvr>
                                        </p:animEffect>
                                      </p:childTnLst>
                                    </p:cTn>
                                  </p:par>
                                  <p:par>
                                    <p:cTn id="58" presetID="16" presetClass="entr" presetSubtype="37"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arn(outVertical)">
                                          <p:cBhvr>
                                            <p:cTn id="60" dur="500"/>
                                            <p:tgtEl>
                                              <p:spTgt spid="22"/>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outVertical)">
                                          <p:cBhvr>
                                            <p:cTn id="63" dur="500"/>
                                            <p:tgtEl>
                                              <p:spTgt spid="23"/>
                                            </p:tgtEl>
                                          </p:cBhvr>
                                        </p:animEffect>
                                      </p:childTnLst>
                                    </p:cTn>
                                  </p:par>
                                </p:childTnLst>
                              </p:cTn>
                            </p:par>
                            <p:par>
                              <p:cTn id="64" fill="hold">
                                <p:stCondLst>
                                  <p:cond delay="44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p:bldP spid="16" grpId="0"/>
          <p:bldP spid="17" grpId="0"/>
          <p:bldP spid="19" grpId="0"/>
          <p:bldP spid="21" grpId="0"/>
          <p:bldP spid="22" grpId="0"/>
          <p:bldP spid="23" grpId="0"/>
          <p:bldP spid="2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67" name="组合 66"/>
          <p:cNvGrpSpPr/>
          <p:nvPr/>
        </p:nvGrpSpPr>
        <p:grpSpPr>
          <a:xfrm>
            <a:off x="788592" y="1130040"/>
            <a:ext cx="2251867" cy="2251867"/>
            <a:chOff x="1661810" y="1568370"/>
            <a:chExt cx="3780526" cy="3780526"/>
          </a:xfrm>
        </p:grpSpPr>
        <p:sp>
          <p:nvSpPr>
            <p:cNvPr id="68" name="椭圆 67"/>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69" name="图表 68"/>
            <p:cNvGraphicFramePr/>
            <p:nvPr>
              <p:extLst>
                <p:ext uri="{D42A27DB-BD31-4B8C-83A1-F6EECF244321}">
                  <p14:modId xmlns:p14="http://schemas.microsoft.com/office/powerpoint/2010/main" val="2988884460"/>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2"/>
            </a:graphicData>
          </a:graphic>
        </p:graphicFrame>
        <p:sp>
          <p:nvSpPr>
            <p:cNvPr id="70" name="椭圆 69"/>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72" name="矩形 71"/>
          <p:cNvSpPr/>
          <p:nvPr/>
        </p:nvSpPr>
        <p:spPr>
          <a:xfrm>
            <a:off x="1442902"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73" name="椭圆 72"/>
          <p:cNvSpPr/>
          <p:nvPr/>
        </p:nvSpPr>
        <p:spPr>
          <a:xfrm>
            <a:off x="1434162"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1008335" y="3360632"/>
            <a:ext cx="1761990" cy="1189815"/>
            <a:chOff x="1502659" y="4629752"/>
            <a:chExt cx="2067969" cy="1586420"/>
          </a:xfrm>
        </p:grpSpPr>
        <p:sp>
          <p:nvSpPr>
            <p:cNvPr id="75" name="文本框 22"/>
            <p:cNvSpPr txBox="1"/>
            <p:nvPr/>
          </p:nvSpPr>
          <p:spPr bwMode="auto">
            <a:xfrm>
              <a:off x="1502659" y="5017724"/>
              <a:ext cx="2067969" cy="1198448"/>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76" name="文本框 23"/>
            <p:cNvSpPr txBox="1"/>
            <p:nvPr/>
          </p:nvSpPr>
          <p:spPr bwMode="auto">
            <a:xfrm>
              <a:off x="1555948"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77" name="直接连接符 76"/>
            <p:cNvCxnSpPr/>
            <p:nvPr/>
          </p:nvCxnSpPr>
          <p:spPr>
            <a:xfrm>
              <a:off x="1622653"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3446067" y="1130040"/>
            <a:ext cx="2251867" cy="2251867"/>
            <a:chOff x="1661810" y="1568370"/>
            <a:chExt cx="3780526" cy="3780526"/>
          </a:xfrm>
        </p:grpSpPr>
        <p:sp>
          <p:nvSpPr>
            <p:cNvPr id="79" name="椭圆 78"/>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80" name="图表 79"/>
            <p:cNvGraphicFramePr/>
            <p:nvPr>
              <p:extLst>
                <p:ext uri="{D42A27DB-BD31-4B8C-83A1-F6EECF244321}">
                  <p14:modId xmlns:p14="http://schemas.microsoft.com/office/powerpoint/2010/main" val="1574765922"/>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81" name="椭圆 80"/>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2" name="椭圆 81"/>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3" name="矩形 82"/>
          <p:cNvSpPr/>
          <p:nvPr/>
        </p:nvSpPr>
        <p:spPr>
          <a:xfrm>
            <a:off x="4112419"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75</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84" name="椭圆 83"/>
          <p:cNvSpPr/>
          <p:nvPr/>
        </p:nvSpPr>
        <p:spPr>
          <a:xfrm>
            <a:off x="3778785" y="2155537"/>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85" name="组合 84"/>
          <p:cNvGrpSpPr/>
          <p:nvPr/>
        </p:nvGrpSpPr>
        <p:grpSpPr>
          <a:xfrm>
            <a:off x="3677852" y="3360634"/>
            <a:ext cx="1761990" cy="1189815"/>
            <a:chOff x="5062015" y="4629752"/>
            <a:chExt cx="2067969" cy="1586419"/>
          </a:xfrm>
        </p:grpSpPr>
        <p:sp>
          <p:nvSpPr>
            <p:cNvPr id="86" name="文本框 25"/>
            <p:cNvSpPr txBox="1"/>
            <p:nvPr/>
          </p:nvSpPr>
          <p:spPr bwMode="auto">
            <a:xfrm>
              <a:off x="5062015"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87" name="文本框 26"/>
            <p:cNvSpPr txBox="1"/>
            <p:nvPr/>
          </p:nvSpPr>
          <p:spPr bwMode="auto">
            <a:xfrm>
              <a:off x="5115304"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88" name="直接连接符 87"/>
            <p:cNvCxnSpPr/>
            <p:nvPr/>
          </p:nvCxnSpPr>
          <p:spPr>
            <a:xfrm>
              <a:off x="518594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6103542" y="1130040"/>
            <a:ext cx="2251867" cy="2251867"/>
            <a:chOff x="1661810" y="1568370"/>
            <a:chExt cx="3780526" cy="3780526"/>
          </a:xfrm>
        </p:grpSpPr>
        <p:sp>
          <p:nvSpPr>
            <p:cNvPr id="90" name="椭圆 89"/>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aphicFrame>
          <p:nvGraphicFramePr>
            <p:cNvPr id="91" name="图表 90"/>
            <p:cNvGraphicFramePr/>
            <p:nvPr>
              <p:extLst>
                <p:ext uri="{D42A27DB-BD31-4B8C-83A1-F6EECF244321}">
                  <p14:modId xmlns:p14="http://schemas.microsoft.com/office/powerpoint/2010/main" val="207237177"/>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92" name="椭圆 91"/>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93" name="椭圆 92"/>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94" name="矩形 93"/>
          <p:cNvSpPr/>
          <p:nvPr/>
        </p:nvSpPr>
        <p:spPr>
          <a:xfrm>
            <a:off x="6757851" y="1946173"/>
            <a:ext cx="919162" cy="623248"/>
          </a:xfrm>
          <a:prstGeom prst="rect">
            <a:avLst/>
          </a:prstGeom>
        </p:spPr>
        <p:txBody>
          <a:bodyPr wrap="none" lIns="68580" tIns="34290" rIns="68580" bIns="34290">
            <a:spAutoFit/>
          </a:bodyPr>
          <a:lstStyle/>
          <a:p>
            <a:pPr algn="ctr"/>
            <a:r>
              <a:rPr lang="en-US" altLang="zh-CN" sz="3600" dirty="0">
                <a:solidFill>
                  <a:schemeClr val="tx1">
                    <a:lumMod val="65000"/>
                    <a:lumOff val="35000"/>
                  </a:schemeClr>
                </a:solidFill>
                <a:latin typeface="+mn-ea"/>
              </a:rPr>
              <a:t>60</a:t>
            </a:r>
            <a:r>
              <a:rPr lang="en-US" altLang="zh-CN" sz="2100" dirty="0">
                <a:solidFill>
                  <a:schemeClr val="tx1">
                    <a:lumMod val="65000"/>
                    <a:lumOff val="35000"/>
                  </a:schemeClr>
                </a:solidFill>
                <a:latin typeface="+mn-ea"/>
              </a:rPr>
              <a:t>%</a:t>
            </a:r>
            <a:endParaRPr lang="zh-CN" altLang="en-US" sz="700" dirty="0">
              <a:solidFill>
                <a:schemeClr val="tx1">
                  <a:lumMod val="65000"/>
                  <a:lumOff val="35000"/>
                </a:schemeClr>
              </a:solidFill>
              <a:latin typeface="+mn-ea"/>
            </a:endParaRPr>
          </a:p>
        </p:txBody>
      </p:sp>
      <p:sp>
        <p:nvSpPr>
          <p:cNvPr id="95" name="椭圆 94"/>
          <p:cNvSpPr/>
          <p:nvPr/>
        </p:nvSpPr>
        <p:spPr>
          <a:xfrm>
            <a:off x="6749111" y="27843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grpSp>
        <p:nvGrpSpPr>
          <p:cNvPr id="96" name="组合 95"/>
          <p:cNvGrpSpPr/>
          <p:nvPr/>
        </p:nvGrpSpPr>
        <p:grpSpPr>
          <a:xfrm>
            <a:off x="6323284" y="3360634"/>
            <a:ext cx="1761990" cy="1189815"/>
            <a:chOff x="8589258" y="4629752"/>
            <a:chExt cx="2067969" cy="1586419"/>
          </a:xfrm>
        </p:grpSpPr>
        <p:sp>
          <p:nvSpPr>
            <p:cNvPr id="97" name="文本框 38"/>
            <p:cNvSpPr txBox="1"/>
            <p:nvPr/>
          </p:nvSpPr>
          <p:spPr bwMode="auto">
            <a:xfrm>
              <a:off x="8589258" y="5017724"/>
              <a:ext cx="2067969" cy="1198447"/>
            </a:xfrm>
            <a:prstGeom prst="rect">
              <a:avLst/>
            </a:prstGeom>
            <a:noFill/>
          </p:spPr>
          <p:txBody>
            <a:bodyPr wrap="square">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sp>
          <p:nvSpPr>
            <p:cNvPr id="98" name="文本框 39"/>
            <p:cNvSpPr txBox="1"/>
            <p:nvPr/>
          </p:nvSpPr>
          <p:spPr bwMode="auto">
            <a:xfrm>
              <a:off x="8642547" y="4629752"/>
              <a:ext cx="1961390" cy="430886"/>
            </a:xfrm>
            <a:prstGeom prst="rect">
              <a:avLst/>
            </a:prstGeom>
            <a:noFill/>
          </p:spPr>
          <p:txBody>
            <a:bodyPr wrap="square">
              <a:spAutoFit/>
            </a:bodyPr>
            <a:lstStyle/>
            <a:p>
              <a:pPr algn="ctr">
                <a:defRPr/>
              </a:pPr>
              <a:r>
                <a:rPr lang="zh-CN" altLang="en-US" sz="1500" b="1" spc="75" dirty="0">
                  <a:solidFill>
                    <a:schemeClr val="tx1">
                      <a:lumMod val="65000"/>
                      <a:lumOff val="35000"/>
                    </a:schemeClr>
                  </a:solidFill>
                  <a:latin typeface="+mn-ea"/>
                </a:rPr>
                <a:t>在此添加标题</a:t>
              </a:r>
            </a:p>
          </p:txBody>
        </p:sp>
        <p:cxnSp>
          <p:nvCxnSpPr>
            <p:cNvPr id="99" name="直接连接符 98"/>
            <p:cNvCxnSpPr/>
            <p:nvPr/>
          </p:nvCxnSpPr>
          <p:spPr>
            <a:xfrm>
              <a:off x="870925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13699464"/>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14:presetBounceEnd="40000">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14:bounceEnd="40000">
                                          <p:cBhvr additive="base">
                                            <p:cTn id="10" dur="500" fill="hold"/>
                                            <p:tgtEl>
                                              <p:spTgt spid="73"/>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14:presetBounceEnd="40000">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14:bounceEnd="40000">
                                          <p:cBhvr additive="base">
                                            <p:cTn id="24" dur="500" fill="hold"/>
                                            <p:tgtEl>
                                              <p:spTgt spid="84"/>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14:presetBounceEnd="40000">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14:bounceEnd="40000">
                                          <p:cBhvr additive="base">
                                            <p:cTn id="38"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heel(1)">
                                          <p:cBhvr>
                                            <p:cTn id="7" dur="500"/>
                                            <p:tgtEl>
                                              <p:spTgt spid="67"/>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73"/>
                                            </p:tgtEl>
                                            <p:attrNameLst>
                                              <p:attrName>style.visibility</p:attrName>
                                            </p:attrNameLst>
                                          </p:cBhvr>
                                          <p:to>
                                            <p:strVal val="visible"/>
                                          </p:to>
                                        </p:set>
                                        <p:anim calcmode="lin" valueType="num">
                                          <p:cBhvr additive="base">
                                            <p:cTn id="10" dur="500" fill="hold"/>
                                            <p:tgtEl>
                                              <p:spTgt spid="73"/>
                                            </p:tgtEl>
                                            <p:attrNameLst>
                                              <p:attrName>ppt_x</p:attrName>
                                            </p:attrNameLst>
                                          </p:cBhvr>
                                          <p:tavLst>
                                            <p:tav tm="0">
                                              <p:val>
                                                <p:strVal val="#ppt_x"/>
                                              </p:val>
                                            </p:tav>
                                            <p:tav tm="100000">
                                              <p:val>
                                                <p:strVal val="#ppt_x"/>
                                              </p:val>
                                            </p:tav>
                                          </p:tavLst>
                                        </p:anim>
                                        <p:anim calcmode="lin" valueType="num">
                                          <p:cBhvr additive="base">
                                            <p:cTn id="11" dur="500" fill="hold"/>
                                            <p:tgtEl>
                                              <p:spTgt spid="73"/>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500" fill="hold"/>
                                            <p:tgtEl>
                                              <p:spTgt spid="72"/>
                                            </p:tgtEl>
                                            <p:attrNameLst>
                                              <p:attrName>ppt_w</p:attrName>
                                            </p:attrNameLst>
                                          </p:cBhvr>
                                          <p:tavLst>
                                            <p:tav tm="0">
                                              <p:val>
                                                <p:fltVal val="0"/>
                                              </p:val>
                                            </p:tav>
                                            <p:tav tm="100000">
                                              <p:val>
                                                <p:strVal val="#ppt_w"/>
                                              </p:val>
                                            </p:tav>
                                          </p:tavLst>
                                        </p:anim>
                                        <p:anim calcmode="lin" valueType="num">
                                          <p:cBhvr>
                                            <p:cTn id="16" dur="500" fill="hold"/>
                                            <p:tgtEl>
                                              <p:spTgt spid="72"/>
                                            </p:tgtEl>
                                            <p:attrNameLst>
                                              <p:attrName>ppt_h</p:attrName>
                                            </p:attrNameLst>
                                          </p:cBhvr>
                                          <p:tavLst>
                                            <p:tav tm="0">
                                              <p:val>
                                                <p:fltVal val="0"/>
                                              </p:val>
                                            </p:tav>
                                            <p:tav tm="100000">
                                              <p:val>
                                                <p:strVal val="#ppt_h"/>
                                              </p:val>
                                            </p:tav>
                                          </p:tavLst>
                                        </p:anim>
                                        <p:animEffect transition="in" filter="fade">
                                          <p:cBhvr>
                                            <p:cTn id="17" dur="500"/>
                                            <p:tgtEl>
                                              <p:spTgt spid="72"/>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heel(1)">
                                          <p:cBhvr>
                                            <p:cTn id="21" dur="500"/>
                                            <p:tgtEl>
                                              <p:spTgt spid="78"/>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ppt_x"/>
                                              </p:val>
                                            </p:tav>
                                            <p:tav tm="100000">
                                              <p:val>
                                                <p:strVal val="#ppt_x"/>
                                              </p:val>
                                            </p:tav>
                                          </p:tavLst>
                                        </p:anim>
                                        <p:anim calcmode="lin" valueType="num">
                                          <p:cBhvr additive="base">
                                            <p:cTn id="25" dur="500" fill="hold"/>
                                            <p:tgtEl>
                                              <p:spTgt spid="8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89"/>
                                            </p:tgtEl>
                                            <p:attrNameLst>
                                              <p:attrName>style.visibility</p:attrName>
                                            </p:attrNameLst>
                                          </p:cBhvr>
                                          <p:to>
                                            <p:strVal val="visible"/>
                                          </p:to>
                                        </p:set>
                                        <p:animEffect transition="in" filter="wheel(1)">
                                          <p:cBhvr>
                                            <p:cTn id="35" dur="500"/>
                                            <p:tgtEl>
                                              <p:spTgt spid="89"/>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95"/>
                                            </p:tgtEl>
                                            <p:attrNameLst>
                                              <p:attrName>style.visibility</p:attrName>
                                            </p:attrNameLst>
                                          </p:cBhvr>
                                          <p:to>
                                            <p:strVal val="visible"/>
                                          </p:to>
                                        </p:set>
                                        <p:anim calcmode="lin" valueType="num">
                                          <p:cBhvr additive="base">
                                            <p:cTn id="38" dur="500" fill="hold"/>
                                            <p:tgtEl>
                                              <p:spTgt spid="95"/>
                                            </p:tgtEl>
                                            <p:attrNameLst>
                                              <p:attrName>ppt_x</p:attrName>
                                            </p:attrNameLst>
                                          </p:cBhvr>
                                          <p:tavLst>
                                            <p:tav tm="0">
                                              <p:val>
                                                <p:strVal val="#ppt_x"/>
                                              </p:val>
                                            </p:tav>
                                            <p:tav tm="100000">
                                              <p:val>
                                                <p:strVal val="#ppt_x"/>
                                              </p:val>
                                            </p:tav>
                                          </p:tavLst>
                                        </p:anim>
                                        <p:anim calcmode="lin" valueType="num">
                                          <p:cBhvr additive="base">
                                            <p:cTn id="39" dur="500" fill="hold"/>
                                            <p:tgtEl>
                                              <p:spTgt spid="95"/>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barn(outVertical)">
                                          <p:cBhvr>
                                            <p:cTn id="49" dur="500"/>
                                            <p:tgtEl>
                                              <p:spTgt spid="74"/>
                                            </p:tgtEl>
                                          </p:cBhvr>
                                        </p:animEffect>
                                      </p:childTnLst>
                                    </p:cTn>
                                  </p:par>
                                  <p:par>
                                    <p:cTn id="50" presetID="16" presetClass="entr" presetSubtype="37"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barn(outVertical)">
                                          <p:cBhvr>
                                            <p:cTn id="52" dur="500"/>
                                            <p:tgtEl>
                                              <p:spTgt spid="85"/>
                                            </p:tgtEl>
                                          </p:cBhvr>
                                        </p:animEffect>
                                      </p:childTnLst>
                                    </p:cTn>
                                  </p:par>
                                  <p:par>
                                    <p:cTn id="53" presetID="16" presetClass="entr" presetSubtype="37" fill="hold"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barn(outVertical)">
                                          <p:cBhvr>
                                            <p:cTn id="5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83" grpId="0"/>
          <p:bldP spid="84" grpId="0" animBg="1"/>
          <p:bldP spid="94" grpId="0"/>
          <p:bldP spid="95"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Freeform 2"/>
          <p:cNvSpPr>
            <a:spLocks/>
          </p:cNvSpPr>
          <p:nvPr/>
        </p:nvSpPr>
        <p:spPr bwMode="auto">
          <a:xfrm>
            <a:off x="1842358" y="1111418"/>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10" name="矩形 9"/>
          <p:cNvSpPr/>
          <p:nvPr/>
        </p:nvSpPr>
        <p:spPr>
          <a:xfrm>
            <a:off x="4887502" y="4019413"/>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308177" y="339564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716386" y="2771874"/>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97761" y="2148105"/>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96048" y="1581042"/>
            <a:ext cx="1579168" cy="432820"/>
          </a:xfrm>
          <a:prstGeom prst="rect">
            <a:avLst/>
          </a:prstGeom>
          <a:ln>
            <a:solidFill>
              <a:schemeClr val="bg1">
                <a:lumMod val="50000"/>
              </a:schemeClr>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40837"/>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2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61474"/>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a:solidFill>
                  <a:schemeClr val="tx1">
                    <a:lumMod val="75000"/>
                    <a:lumOff val="25000"/>
                  </a:schemeClr>
                </a:solidFill>
                <a:latin typeface="微软雅黑" pitchFamily="34" charset="-122"/>
                <a:ea typeface="微软雅黑" pitchFamily="34" charset="-122"/>
              </a:rPr>
              <a:t>添加标题内容文字</a:t>
            </a:r>
            <a:endParaRPr lang="en-US" sz="1400" b="1" dirty="0">
              <a:solidFill>
                <a:schemeClr val="tx1">
                  <a:lumMod val="75000"/>
                  <a:lumOff val="25000"/>
                </a:schemeClr>
              </a:solidFill>
              <a:latin typeface="微软雅黑" pitchFamily="34" charset="-122"/>
              <a:ea typeface="微软雅黑" pitchFamily="34" charset="-122"/>
            </a:endParaRPr>
          </a:p>
        </p:txBody>
      </p:sp>
      <p:grpSp>
        <p:nvGrpSpPr>
          <p:cNvPr id="32" name="组合 31"/>
          <p:cNvGrpSpPr/>
          <p:nvPr/>
        </p:nvGrpSpPr>
        <p:grpSpPr>
          <a:xfrm>
            <a:off x="2334931" y="4007484"/>
            <a:ext cx="1766422" cy="357517"/>
            <a:chOff x="3237545" y="4561747"/>
            <a:chExt cx="1146960" cy="1146960"/>
          </a:xfrm>
        </p:grpSpPr>
        <p:sp>
          <p:nvSpPr>
            <p:cNvPr id="33" name="圆角矩形 32"/>
            <p:cNvSpPr/>
            <p:nvPr/>
          </p:nvSpPr>
          <p:spPr>
            <a:xfrm>
              <a:off x="3237545" y="4561747"/>
              <a:ext cx="1146960" cy="1146960"/>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34" name="圆角矩形 33"/>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1"/>
                  </a:solidFill>
                  <a:latin typeface="+mn-ea"/>
                </a:rPr>
                <a:t>2018</a:t>
              </a:r>
              <a:r>
                <a:rPr lang="zh-CN" altLang="en-US" dirty="0">
                  <a:solidFill>
                    <a:schemeClr val="accent1"/>
                  </a:solidFill>
                  <a:latin typeface="+mn-ea"/>
                </a:rPr>
                <a:t>年</a:t>
              </a:r>
              <a:r>
                <a:rPr lang="en-US" altLang="zh-CN" dirty="0">
                  <a:solidFill>
                    <a:schemeClr val="accent1"/>
                  </a:solidFill>
                  <a:latin typeface="+mn-ea"/>
                </a:rPr>
                <a:t>4</a:t>
              </a:r>
              <a:r>
                <a:rPr lang="zh-CN" altLang="en-US" dirty="0">
                  <a:solidFill>
                    <a:schemeClr val="accent1"/>
                  </a:solidFill>
                  <a:latin typeface="+mn-ea"/>
                </a:rPr>
                <a:t>月</a:t>
              </a:r>
            </a:p>
          </p:txBody>
        </p:sp>
      </p:grpSp>
      <p:grpSp>
        <p:nvGrpSpPr>
          <p:cNvPr id="35" name="组合 34"/>
          <p:cNvGrpSpPr/>
          <p:nvPr/>
        </p:nvGrpSpPr>
        <p:grpSpPr>
          <a:xfrm>
            <a:off x="2832526" y="3433295"/>
            <a:ext cx="1766422" cy="357517"/>
            <a:chOff x="3237545" y="4561747"/>
            <a:chExt cx="1146960" cy="1146960"/>
          </a:xfrm>
        </p:grpSpPr>
        <p:sp>
          <p:nvSpPr>
            <p:cNvPr id="36" name="圆角矩形 35"/>
            <p:cNvSpPr/>
            <p:nvPr/>
          </p:nvSpPr>
          <p:spPr>
            <a:xfrm>
              <a:off x="3237545" y="4561747"/>
              <a:ext cx="1146960" cy="1146960"/>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mn-ea"/>
              </a:endParaRPr>
            </a:p>
          </p:txBody>
        </p:sp>
        <p:sp>
          <p:nvSpPr>
            <p:cNvPr id="37" name="圆角矩形 36"/>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2"/>
                  </a:solidFill>
                  <a:latin typeface="+mn-ea"/>
                </a:rPr>
                <a:t>2018</a:t>
              </a:r>
              <a:r>
                <a:rPr lang="zh-CN" altLang="en-US" dirty="0">
                  <a:solidFill>
                    <a:schemeClr val="accent2"/>
                  </a:solidFill>
                  <a:latin typeface="+mn-ea"/>
                </a:rPr>
                <a:t>年</a:t>
              </a:r>
              <a:r>
                <a:rPr lang="en-US" altLang="zh-CN" dirty="0">
                  <a:solidFill>
                    <a:schemeClr val="accent2"/>
                  </a:solidFill>
                  <a:latin typeface="+mn-ea"/>
                </a:rPr>
                <a:t>6</a:t>
              </a:r>
              <a:r>
                <a:rPr lang="zh-CN" altLang="en-US" dirty="0">
                  <a:solidFill>
                    <a:schemeClr val="accent2"/>
                  </a:solidFill>
                  <a:latin typeface="+mn-ea"/>
                </a:rPr>
                <a:t>月</a:t>
              </a:r>
            </a:p>
          </p:txBody>
        </p:sp>
      </p:grpSp>
      <p:grpSp>
        <p:nvGrpSpPr>
          <p:cNvPr id="38" name="组合 37"/>
          <p:cNvGrpSpPr/>
          <p:nvPr/>
        </p:nvGrpSpPr>
        <p:grpSpPr>
          <a:xfrm>
            <a:off x="3645447" y="2802808"/>
            <a:ext cx="1766422" cy="357517"/>
            <a:chOff x="3237545" y="4561747"/>
            <a:chExt cx="1146960" cy="1146960"/>
          </a:xfrm>
        </p:grpSpPr>
        <p:sp>
          <p:nvSpPr>
            <p:cNvPr id="39" name="圆角矩形 38"/>
            <p:cNvSpPr/>
            <p:nvPr/>
          </p:nvSpPr>
          <p:spPr>
            <a:xfrm>
              <a:off x="3237545" y="4561747"/>
              <a:ext cx="1146960" cy="1146960"/>
            </a:xfrm>
            <a:prstGeom prst="roundRect">
              <a:avLst>
                <a:gd name="adj" fmla="val 0"/>
              </a:avLst>
            </a:prstGeom>
            <a:solidFill>
              <a:schemeClr val="accent3"/>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latin typeface="+mn-ea"/>
              </a:endParaRPr>
            </a:p>
          </p:txBody>
        </p:sp>
        <p:sp>
          <p:nvSpPr>
            <p:cNvPr id="40" name="圆角矩形 39"/>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3"/>
                  </a:solidFill>
                  <a:latin typeface="+mn-ea"/>
                </a:rPr>
                <a:t>2018</a:t>
              </a:r>
              <a:r>
                <a:rPr lang="zh-CN" altLang="en-US" dirty="0">
                  <a:solidFill>
                    <a:schemeClr val="accent3"/>
                  </a:solidFill>
                  <a:latin typeface="+mn-ea"/>
                </a:rPr>
                <a:t>年</a:t>
              </a:r>
              <a:r>
                <a:rPr lang="en-US" altLang="zh-CN" dirty="0">
                  <a:solidFill>
                    <a:schemeClr val="accent3"/>
                  </a:solidFill>
                  <a:latin typeface="+mn-ea"/>
                </a:rPr>
                <a:t>8</a:t>
              </a:r>
              <a:r>
                <a:rPr lang="zh-CN" altLang="en-US" dirty="0">
                  <a:solidFill>
                    <a:schemeClr val="accent3"/>
                  </a:solidFill>
                  <a:latin typeface="+mn-ea"/>
                </a:rPr>
                <a:t>月</a:t>
              </a:r>
            </a:p>
          </p:txBody>
        </p:sp>
      </p:grpSp>
      <p:grpSp>
        <p:nvGrpSpPr>
          <p:cNvPr id="41" name="组合 40"/>
          <p:cNvGrpSpPr/>
          <p:nvPr/>
        </p:nvGrpSpPr>
        <p:grpSpPr>
          <a:xfrm>
            <a:off x="4004291" y="2178773"/>
            <a:ext cx="1766422" cy="357517"/>
            <a:chOff x="3237545" y="4561747"/>
            <a:chExt cx="1146960" cy="1146960"/>
          </a:xfrm>
        </p:grpSpPr>
        <p:sp>
          <p:nvSpPr>
            <p:cNvPr id="42" name="圆角矩形 41"/>
            <p:cNvSpPr/>
            <p:nvPr/>
          </p:nvSpPr>
          <p:spPr>
            <a:xfrm>
              <a:off x="3237545" y="4561747"/>
              <a:ext cx="1146960" cy="1146960"/>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latin typeface="+mn-ea"/>
              </a:endParaRPr>
            </a:p>
          </p:txBody>
        </p:sp>
        <p:sp>
          <p:nvSpPr>
            <p:cNvPr id="43" name="圆角矩形 42"/>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4"/>
                  </a:solidFill>
                  <a:latin typeface="+mn-ea"/>
                </a:rPr>
                <a:t>2018</a:t>
              </a:r>
              <a:r>
                <a:rPr lang="zh-CN" altLang="en-US" dirty="0">
                  <a:solidFill>
                    <a:schemeClr val="accent4"/>
                  </a:solidFill>
                  <a:latin typeface="+mn-ea"/>
                </a:rPr>
                <a:t>年</a:t>
              </a:r>
              <a:r>
                <a:rPr lang="en-US" altLang="zh-CN" dirty="0">
                  <a:solidFill>
                    <a:schemeClr val="accent4"/>
                  </a:solidFill>
                  <a:latin typeface="+mn-ea"/>
                </a:rPr>
                <a:t>10</a:t>
              </a:r>
              <a:r>
                <a:rPr lang="zh-CN" altLang="en-US" dirty="0">
                  <a:solidFill>
                    <a:schemeClr val="accent4"/>
                  </a:solidFill>
                  <a:latin typeface="+mn-ea"/>
                </a:rPr>
                <a:t>月</a:t>
              </a:r>
            </a:p>
          </p:txBody>
        </p:sp>
      </p:grpSp>
      <p:grpSp>
        <p:nvGrpSpPr>
          <p:cNvPr id="44" name="组合 43"/>
          <p:cNvGrpSpPr/>
          <p:nvPr/>
        </p:nvGrpSpPr>
        <p:grpSpPr>
          <a:xfrm>
            <a:off x="4547700" y="1600526"/>
            <a:ext cx="1766422" cy="357517"/>
            <a:chOff x="3237545" y="4561747"/>
            <a:chExt cx="1146960" cy="1146960"/>
          </a:xfrm>
        </p:grpSpPr>
        <p:sp>
          <p:nvSpPr>
            <p:cNvPr id="45" name="圆角矩形 44"/>
            <p:cNvSpPr/>
            <p:nvPr/>
          </p:nvSpPr>
          <p:spPr>
            <a:xfrm>
              <a:off x="3237545" y="4561747"/>
              <a:ext cx="1146960" cy="1146960"/>
            </a:xfrm>
            <a:prstGeom prst="roundRect">
              <a:avLst>
                <a:gd name="adj" fmla="val 0"/>
              </a:avLst>
            </a:prstGeom>
            <a:solidFill>
              <a:schemeClr val="accent5"/>
            </a:solidFill>
            <a:ln w="31750">
              <a:gradFill flip="none" rotWithShape="1">
                <a:gsLst>
                  <a:gs pos="0">
                    <a:schemeClr val="bg1">
                      <a:lumMod val="85000"/>
                    </a:schemeClr>
                  </a:gs>
                  <a:gs pos="100000">
                    <a:schemeClr val="bg1"/>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solidFill>
                <a:latin typeface="+mn-ea"/>
              </a:endParaRPr>
            </a:p>
          </p:txBody>
        </p:sp>
        <p:sp>
          <p:nvSpPr>
            <p:cNvPr id="46" name="圆角矩形 45"/>
            <p:cNvSpPr/>
            <p:nvPr/>
          </p:nvSpPr>
          <p:spPr>
            <a:xfrm>
              <a:off x="3281206" y="4770859"/>
              <a:ext cx="1057659" cy="739146"/>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accent5"/>
                  </a:solidFill>
                  <a:latin typeface="+mn-ea"/>
                </a:rPr>
                <a:t>2018</a:t>
              </a:r>
              <a:r>
                <a:rPr lang="zh-CN" altLang="en-US" dirty="0">
                  <a:solidFill>
                    <a:schemeClr val="accent5"/>
                  </a:solidFill>
                  <a:latin typeface="+mn-ea"/>
                </a:rPr>
                <a:t>年</a:t>
              </a:r>
              <a:r>
                <a:rPr lang="en-US" altLang="zh-CN" dirty="0">
                  <a:solidFill>
                    <a:schemeClr val="accent5"/>
                  </a:solidFill>
                  <a:latin typeface="+mn-ea"/>
                </a:rPr>
                <a:t>12</a:t>
              </a:r>
              <a:r>
                <a:rPr lang="zh-CN" altLang="en-US" dirty="0">
                  <a:solidFill>
                    <a:schemeClr val="accent5"/>
                  </a:solidFill>
                  <a:latin typeface="+mn-ea"/>
                </a:rPr>
                <a:t>月</a:t>
              </a:r>
            </a:p>
          </p:txBody>
        </p:sp>
      </p:grpSp>
    </p:spTree>
    <p:extLst>
      <p:ext uri="{BB962C8B-B14F-4D97-AF65-F5344CB8AC3E}">
        <p14:creationId xmlns:p14="http://schemas.microsoft.com/office/powerpoint/2010/main" val="2234881872"/>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14:presetBounceEnd="40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40000">
                                          <p:cBhvr additive="base">
                                            <p:cTn id="11"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14:presetBounceEnd="40000">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14:bounceEnd="40000">
                                          <p:cBhvr additive="base">
                                            <p:cTn id="20" dur="50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14:presetBounceEnd="40000">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14:bounceEnd="40000">
                                          <p:cBhvr additive="base">
                                            <p:cTn id="29" dur="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14:presetBounceEnd="40000">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14:bounceEnd="40000">
                                          <p:cBhvr additive="base">
                                            <p:cTn id="38"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14:presetBounceEnd="40000">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14:bounceEnd="40000">
                                          <p:cBhvr additive="base">
                                            <p:cTn id="47" dur="500" fill="hold"/>
                                            <p:tgtEl>
                                              <p:spTgt spid="44"/>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8" accel="6000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accel="6000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0-#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accel="6000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fill="hold"/>
                                            <p:tgtEl>
                                              <p:spTgt spid="38"/>
                                            </p:tgtEl>
                                            <p:attrNameLst>
                                              <p:attrName>ppt_x</p:attrName>
                                            </p:attrNameLst>
                                          </p:cBhvr>
                                          <p:tavLst>
                                            <p:tav tm="0">
                                              <p:val>
                                                <p:strVal val="0-#ppt_w/2"/>
                                              </p:val>
                                            </p:tav>
                                            <p:tav tm="100000">
                                              <p:val>
                                                <p:strVal val="#ppt_x"/>
                                              </p:val>
                                            </p:tav>
                                          </p:tavLst>
                                        </p:anim>
                                        <p:anim calcmode="lin" valueType="num">
                                          <p:cBhvr additive="base">
                                            <p:cTn id="30" dur="5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accel="6000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0-#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accel="6000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16" presetClass="entr" presetSubtype="2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barn(inVertical)">
                                          <p:cBhvr>
                                            <p:cTn id="56" dur="500"/>
                                            <p:tgtEl>
                                              <p:spTgt spid="16"/>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animBg="1"/>
          <p:bldP spid="15" grpId="0"/>
          <p:bldP spid="1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71" name="组合 70"/>
          <p:cNvGrpSpPr/>
          <p:nvPr/>
        </p:nvGrpSpPr>
        <p:grpSpPr>
          <a:xfrm>
            <a:off x="1547850" y="1248636"/>
            <a:ext cx="2013686" cy="1068427"/>
            <a:chOff x="1547850" y="1248636"/>
            <a:chExt cx="2013686" cy="1068427"/>
          </a:xfrm>
        </p:grpSpPr>
        <p:grpSp>
          <p:nvGrpSpPr>
            <p:cNvPr id="32" name="组合 31"/>
            <p:cNvGrpSpPr/>
            <p:nvPr/>
          </p:nvGrpSpPr>
          <p:grpSpPr>
            <a:xfrm flipH="1">
              <a:off x="1547850" y="1248636"/>
              <a:ext cx="2013686" cy="1068427"/>
              <a:chOff x="5947699" y="828177"/>
              <a:chExt cx="2684915" cy="1424564"/>
            </a:xfrm>
          </p:grpSpPr>
          <p:grpSp>
            <p:nvGrpSpPr>
              <p:cNvPr id="33" name="组合 32"/>
              <p:cNvGrpSpPr/>
              <p:nvPr/>
            </p:nvGrpSpPr>
            <p:grpSpPr>
              <a:xfrm flipV="1">
                <a:off x="5947699" y="1317986"/>
                <a:ext cx="2684915" cy="333365"/>
                <a:chOff x="5272248" y="4626108"/>
                <a:chExt cx="2684915" cy="333365"/>
              </a:xfrm>
            </p:grpSpPr>
            <p:sp>
              <p:nvSpPr>
                <p:cNvPr id="36" name="椭圆 35"/>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7" name="任意多边形 36"/>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34" name="文本框 94"/>
              <p:cNvSpPr txBox="1"/>
              <p:nvPr/>
            </p:nvSpPr>
            <p:spPr>
              <a:xfrm>
                <a:off x="6852147" y="828177"/>
                <a:ext cx="1780467" cy="430885"/>
              </a:xfrm>
              <a:prstGeom prst="rect">
                <a:avLst/>
              </a:prstGeom>
              <a:noFill/>
            </p:spPr>
            <p:txBody>
              <a:bodyPr wrap="square" rtlCol="0">
                <a:spAutoFit/>
              </a:bodyPr>
              <a:lstStyle/>
              <a:p>
                <a:pPr>
                  <a:defRPr/>
                </a:pPr>
                <a:r>
                  <a:rPr lang="zh-CN" altLang="en-US" sz="1500" b="1" dirty="0">
                    <a:solidFill>
                      <a:schemeClr val="accent1"/>
                    </a:solidFill>
                    <a:latin typeface="+mn-ea"/>
                  </a:rPr>
                  <a:t>在此添加标题</a:t>
                </a:r>
              </a:p>
            </p:txBody>
          </p:sp>
          <p:sp>
            <p:nvSpPr>
              <p:cNvPr id="35" name="文本框 95"/>
              <p:cNvSpPr txBox="1"/>
              <p:nvPr/>
            </p:nvSpPr>
            <p:spPr>
              <a:xfrm>
                <a:off x="6290683" y="1331295"/>
                <a:ext cx="2341931"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grpSp>
          <p:nvGrpSpPr>
            <p:cNvPr id="44" name="Group 36"/>
            <p:cNvGrpSpPr>
              <a:grpSpLocks noChangeAspect="1"/>
            </p:cNvGrpSpPr>
            <p:nvPr/>
          </p:nvGrpSpPr>
          <p:grpSpPr bwMode="auto">
            <a:xfrm>
              <a:off x="2893692" y="1286138"/>
              <a:ext cx="326696" cy="282176"/>
              <a:chOff x="3321" y="1710"/>
              <a:chExt cx="1042" cy="900"/>
            </a:xfrm>
            <a:solidFill>
              <a:schemeClr val="tx1">
                <a:lumMod val="50000"/>
                <a:lumOff val="50000"/>
                <a:alpha val="40000"/>
              </a:schemeClr>
            </a:solidFill>
          </p:grpSpPr>
          <p:sp>
            <p:nvSpPr>
              <p:cNvPr id="45"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6"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7"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48" name="Freeform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0" name="组合 69"/>
          <p:cNvGrpSpPr/>
          <p:nvPr/>
        </p:nvGrpSpPr>
        <p:grpSpPr>
          <a:xfrm>
            <a:off x="637929" y="3388524"/>
            <a:ext cx="2013686" cy="1024995"/>
            <a:chOff x="637929" y="3388524"/>
            <a:chExt cx="2013686" cy="1024995"/>
          </a:xfrm>
        </p:grpSpPr>
        <p:grpSp>
          <p:nvGrpSpPr>
            <p:cNvPr id="38" name="组合 37"/>
            <p:cNvGrpSpPr/>
            <p:nvPr/>
          </p:nvGrpSpPr>
          <p:grpSpPr>
            <a:xfrm flipH="1" flipV="1">
              <a:off x="637929" y="3388524"/>
              <a:ext cx="2013686" cy="1024995"/>
              <a:chOff x="5947699" y="414315"/>
              <a:chExt cx="2684915" cy="1366654"/>
            </a:xfrm>
          </p:grpSpPr>
          <p:grpSp>
            <p:nvGrpSpPr>
              <p:cNvPr id="39" name="组合 38"/>
              <p:cNvGrpSpPr/>
              <p:nvPr/>
            </p:nvGrpSpPr>
            <p:grpSpPr>
              <a:xfrm flipV="1">
                <a:off x="5947699" y="1317986"/>
                <a:ext cx="2684915" cy="333365"/>
                <a:chOff x="5272248" y="4626108"/>
                <a:chExt cx="2684915" cy="333365"/>
              </a:xfrm>
            </p:grpSpPr>
            <p:sp>
              <p:nvSpPr>
                <p:cNvPr id="42" name="椭圆 41"/>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43" name="任意多边形 42"/>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40" name="文本框 106"/>
              <p:cNvSpPr txBox="1"/>
              <p:nvPr/>
            </p:nvSpPr>
            <p:spPr>
              <a:xfrm flipV="1">
                <a:off x="6852147" y="1350084"/>
                <a:ext cx="1780467" cy="430885"/>
              </a:xfrm>
              <a:prstGeom prst="rect">
                <a:avLst/>
              </a:prstGeom>
              <a:noFill/>
            </p:spPr>
            <p:txBody>
              <a:bodyPr wrap="square" rtlCol="0">
                <a:spAutoFit/>
              </a:bodyPr>
              <a:lstStyle/>
              <a:p>
                <a:pPr>
                  <a:defRPr/>
                </a:pPr>
                <a:r>
                  <a:rPr lang="zh-CN" altLang="en-US" sz="1500" b="1" dirty="0">
                    <a:solidFill>
                      <a:schemeClr val="accent3"/>
                    </a:solidFill>
                    <a:latin typeface="+mn-ea"/>
                  </a:rPr>
                  <a:t>在此添加标题</a:t>
                </a:r>
              </a:p>
            </p:txBody>
          </p:sp>
          <p:sp>
            <p:nvSpPr>
              <p:cNvPr id="41" name="文本框 107"/>
              <p:cNvSpPr txBox="1"/>
              <p:nvPr/>
            </p:nvSpPr>
            <p:spPr>
              <a:xfrm flipV="1">
                <a:off x="6290683" y="414315"/>
                <a:ext cx="2341931"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49" name="Freeform 53"/>
            <p:cNvSpPr>
              <a:spLocks noEditPoints="1"/>
            </p:cNvSpPr>
            <p:nvPr/>
          </p:nvSpPr>
          <p:spPr bwMode="auto">
            <a:xfrm>
              <a:off x="1951673" y="3404111"/>
              <a:ext cx="304408" cy="304408"/>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nvGrpSpPr>
          <p:cNvPr id="73" name="组合 72"/>
          <p:cNvGrpSpPr/>
          <p:nvPr/>
        </p:nvGrpSpPr>
        <p:grpSpPr>
          <a:xfrm>
            <a:off x="6204877" y="1442279"/>
            <a:ext cx="2094378" cy="1075151"/>
            <a:chOff x="6204877" y="1442279"/>
            <a:chExt cx="2094378" cy="1075151"/>
          </a:xfrm>
        </p:grpSpPr>
        <p:grpSp>
          <p:nvGrpSpPr>
            <p:cNvPr id="20" name="组合 19"/>
            <p:cNvGrpSpPr/>
            <p:nvPr/>
          </p:nvGrpSpPr>
          <p:grpSpPr>
            <a:xfrm>
              <a:off x="6204877" y="1442279"/>
              <a:ext cx="2094378" cy="1075151"/>
              <a:chOff x="5947699" y="819212"/>
              <a:chExt cx="2792499" cy="1433529"/>
            </a:xfrm>
          </p:grpSpPr>
          <p:grpSp>
            <p:nvGrpSpPr>
              <p:cNvPr id="21" name="组合 20"/>
              <p:cNvGrpSpPr/>
              <p:nvPr/>
            </p:nvGrpSpPr>
            <p:grpSpPr>
              <a:xfrm flipV="1">
                <a:off x="5947699" y="1317986"/>
                <a:ext cx="2684915" cy="333365"/>
                <a:chOff x="5272248" y="4626108"/>
                <a:chExt cx="2684915" cy="333365"/>
              </a:xfrm>
            </p:grpSpPr>
            <p:sp>
              <p:nvSpPr>
                <p:cNvPr id="24" name="椭圆 23"/>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25" name="任意多边形 24"/>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2" name="文本框 82"/>
              <p:cNvSpPr txBox="1"/>
              <p:nvPr/>
            </p:nvSpPr>
            <p:spPr>
              <a:xfrm>
                <a:off x="6852147" y="819212"/>
                <a:ext cx="1780467" cy="430885"/>
              </a:xfrm>
              <a:prstGeom prst="rect">
                <a:avLst/>
              </a:prstGeom>
              <a:noFill/>
            </p:spPr>
            <p:txBody>
              <a:bodyPr wrap="square" rtlCol="0">
                <a:spAutoFit/>
              </a:bodyPr>
              <a:lstStyle/>
              <a:p>
                <a:pPr>
                  <a:defRPr/>
                </a:pPr>
                <a:r>
                  <a:rPr lang="zh-CN" altLang="en-US" sz="1500" b="1" dirty="0">
                    <a:solidFill>
                      <a:schemeClr val="accent2"/>
                    </a:solidFill>
                    <a:latin typeface="+mn-ea"/>
                  </a:rPr>
                  <a:t>在此添加标题</a:t>
                </a:r>
              </a:p>
            </p:txBody>
          </p:sp>
          <p:sp>
            <p:nvSpPr>
              <p:cNvPr id="23" name="文本框 83"/>
              <p:cNvSpPr txBox="1"/>
              <p:nvPr/>
            </p:nvSpPr>
            <p:spPr>
              <a:xfrm>
                <a:off x="6398266" y="1331295"/>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grpSp>
          <p:nvGrpSpPr>
            <p:cNvPr id="50" name="Group 46"/>
            <p:cNvGrpSpPr>
              <a:grpSpLocks noChangeAspect="1"/>
            </p:cNvGrpSpPr>
            <p:nvPr/>
          </p:nvGrpSpPr>
          <p:grpSpPr bwMode="auto">
            <a:xfrm>
              <a:off x="6475053" y="1518993"/>
              <a:ext cx="385045" cy="238385"/>
              <a:chOff x="3098" y="1701"/>
              <a:chExt cx="1486" cy="920"/>
            </a:xfrm>
            <a:solidFill>
              <a:schemeClr val="tx1">
                <a:lumMod val="50000"/>
                <a:lumOff val="50000"/>
                <a:alpha val="40000"/>
              </a:schemeClr>
            </a:solidFill>
          </p:grpSpPr>
          <p:sp>
            <p:nvSpPr>
              <p:cNvPr id="51" name="Freeform 47"/>
              <p:cNvSpPr>
                <a:spLocks/>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2" name="Freeform 48"/>
              <p:cNvSpPr>
                <a:spLocks/>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sp>
            <p:nvSpPr>
              <p:cNvPr id="53" name="Freeform 49"/>
              <p:cNvSpPr>
                <a:spLocks/>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prstClr val="black"/>
                  </a:solidFill>
                  <a:latin typeface="Calibri"/>
                  <a:ea typeface="宋体" panose="02010600030101010101" pitchFamily="2" charset="-122"/>
                </a:endParaRPr>
              </a:p>
            </p:txBody>
          </p:sp>
        </p:grpSp>
      </p:grpSp>
      <p:grpSp>
        <p:nvGrpSpPr>
          <p:cNvPr id="74" name="组合 73"/>
          <p:cNvGrpSpPr/>
          <p:nvPr/>
        </p:nvGrpSpPr>
        <p:grpSpPr>
          <a:xfrm>
            <a:off x="5057392" y="3407154"/>
            <a:ext cx="2094378" cy="1024995"/>
            <a:chOff x="5057392" y="3407154"/>
            <a:chExt cx="2094378" cy="1024995"/>
          </a:xfrm>
        </p:grpSpPr>
        <p:grpSp>
          <p:nvGrpSpPr>
            <p:cNvPr id="26" name="组合 25"/>
            <p:cNvGrpSpPr/>
            <p:nvPr/>
          </p:nvGrpSpPr>
          <p:grpSpPr>
            <a:xfrm flipV="1">
              <a:off x="5057392" y="3407154"/>
              <a:ext cx="2094378" cy="1024995"/>
              <a:chOff x="5947699" y="405349"/>
              <a:chExt cx="2792499" cy="1366655"/>
            </a:xfrm>
          </p:grpSpPr>
          <p:grpSp>
            <p:nvGrpSpPr>
              <p:cNvPr id="27" name="组合 26"/>
              <p:cNvGrpSpPr/>
              <p:nvPr/>
            </p:nvGrpSpPr>
            <p:grpSpPr>
              <a:xfrm flipV="1">
                <a:off x="5947699" y="1317986"/>
                <a:ext cx="2684915" cy="333365"/>
                <a:chOff x="5272248" y="4626108"/>
                <a:chExt cx="2684915" cy="333365"/>
              </a:xfrm>
            </p:grpSpPr>
            <p:sp>
              <p:nvSpPr>
                <p:cNvPr id="30" name="椭圆 29"/>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sp>
              <p:nvSpPr>
                <p:cNvPr id="31" name="任意多边形 30"/>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mn-ea"/>
                    <a:sym typeface="Arial" panose="020B0604020202020204" pitchFamily="34" charset="0"/>
                  </a:endParaRPr>
                </a:p>
              </p:txBody>
            </p:sp>
          </p:grpSp>
          <p:sp>
            <p:nvSpPr>
              <p:cNvPr id="28" name="文本框 88"/>
              <p:cNvSpPr txBox="1"/>
              <p:nvPr/>
            </p:nvSpPr>
            <p:spPr>
              <a:xfrm flipV="1">
                <a:off x="6852147" y="1341119"/>
                <a:ext cx="1780467" cy="430885"/>
              </a:xfrm>
              <a:prstGeom prst="rect">
                <a:avLst/>
              </a:prstGeom>
              <a:noFill/>
            </p:spPr>
            <p:txBody>
              <a:bodyPr wrap="square" rtlCol="0">
                <a:spAutoFit/>
              </a:bodyPr>
              <a:lstStyle/>
              <a:p>
                <a:pPr>
                  <a:defRPr/>
                </a:pPr>
                <a:r>
                  <a:rPr lang="zh-CN" altLang="en-US" sz="1500" b="1" dirty="0">
                    <a:solidFill>
                      <a:schemeClr val="accent4"/>
                    </a:solidFill>
                    <a:latin typeface="+mn-ea"/>
                  </a:rPr>
                  <a:t>在此添加标题</a:t>
                </a:r>
              </a:p>
            </p:txBody>
          </p:sp>
          <p:sp>
            <p:nvSpPr>
              <p:cNvPr id="29" name="文本框 89"/>
              <p:cNvSpPr txBox="1"/>
              <p:nvPr/>
            </p:nvSpPr>
            <p:spPr>
              <a:xfrm flipV="1">
                <a:off x="6398266" y="405349"/>
                <a:ext cx="2341932" cy="921446"/>
              </a:xfrm>
              <a:prstGeom prst="rect">
                <a:avLst/>
              </a:prstGeom>
              <a:noFill/>
            </p:spPr>
            <p:txBody>
              <a:bodyPr wrap="square" rtlCol="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zh-CN" altLang="en-US" sz="900" spc="75" dirty="0">
                  <a:solidFill>
                    <a:schemeClr val="tx1">
                      <a:lumMod val="65000"/>
                      <a:lumOff val="35000"/>
                    </a:schemeClr>
                  </a:solidFill>
                  <a:latin typeface="+mn-ea"/>
                </a:endParaRPr>
              </a:p>
            </p:txBody>
          </p:sp>
        </p:grpSp>
        <p:sp>
          <p:nvSpPr>
            <p:cNvPr id="54" name="Freeform 57"/>
            <p:cNvSpPr>
              <a:spLocks noEditPoints="1"/>
            </p:cNvSpPr>
            <p:nvPr/>
          </p:nvSpPr>
          <p:spPr bwMode="auto">
            <a:xfrm>
              <a:off x="5436854" y="3425800"/>
              <a:ext cx="268961" cy="269479"/>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tx1">
                <a:lumMod val="50000"/>
                <a:lumOff val="50000"/>
                <a:alpha val="40000"/>
              </a:schemeClr>
            </a:solidFill>
            <a:ln>
              <a:noFill/>
            </a:ln>
          </p:spPr>
          <p:txBody>
            <a:bodyPr vert="horz" wrap="square" lIns="68580" tIns="34290" rIns="68580" bIns="34290" numCol="1" anchor="t" anchorCtr="0" compatLnSpc="1">
              <a:prstTxWarp prst="textNoShape">
                <a:avLst/>
              </a:prstTxWarp>
            </a:bodyPr>
            <a:lstStyle/>
            <a:p>
              <a:pPr>
                <a:defRPr/>
              </a:pPr>
              <a:endParaRPr lang="zh-CN" altLang="en-US" dirty="0">
                <a:solidFill>
                  <a:prstClr val="black"/>
                </a:solidFill>
                <a:latin typeface="Calibri"/>
                <a:ea typeface="宋体" panose="02010600030101010101" pitchFamily="2" charset="-122"/>
              </a:endParaRPr>
            </a:p>
          </p:txBody>
        </p:sp>
      </p:grpSp>
      <p:grpSp>
        <p:nvGrpSpPr>
          <p:cNvPr id="67" name="组合 66"/>
          <p:cNvGrpSpPr/>
          <p:nvPr/>
        </p:nvGrpSpPr>
        <p:grpSpPr>
          <a:xfrm>
            <a:off x="2266364" y="2412705"/>
            <a:ext cx="1242073" cy="1242074"/>
            <a:chOff x="2266364" y="2412705"/>
            <a:chExt cx="1242073" cy="1242074"/>
          </a:xfrm>
        </p:grpSpPr>
        <p:grpSp>
          <p:nvGrpSpPr>
            <p:cNvPr id="3" name="组合 2"/>
            <p:cNvGrpSpPr/>
            <p:nvPr/>
          </p:nvGrpSpPr>
          <p:grpSpPr>
            <a:xfrm>
              <a:off x="2266364" y="2412705"/>
              <a:ext cx="1242073" cy="1242074"/>
              <a:chOff x="4993868" y="2326868"/>
              <a:chExt cx="2204265" cy="2204265"/>
            </a:xfrm>
            <a:effectLst>
              <a:outerShdw blurRad="292100" dist="114300" dir="2700000" algn="tl" rotWithShape="0">
                <a:prstClr val="black">
                  <a:alpha val="25000"/>
                </a:prstClr>
              </a:outerShdw>
            </a:effectLst>
          </p:grpSpPr>
          <p:sp>
            <p:nvSpPr>
              <p:cNvPr id="4" name="任意多边形 3"/>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6" name="椭圆 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7" name="椭圆 6"/>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5" name="组合 54"/>
            <p:cNvGrpSpPr/>
            <p:nvPr/>
          </p:nvGrpSpPr>
          <p:grpSpPr>
            <a:xfrm>
              <a:off x="2501338" y="2761460"/>
              <a:ext cx="750088" cy="598500"/>
              <a:chOff x="4123036" y="1197871"/>
              <a:chExt cx="1000117" cy="798000"/>
            </a:xfrm>
          </p:grpSpPr>
          <p:sp>
            <p:nvSpPr>
              <p:cNvPr id="56" name="文本框 122"/>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3"/>
                    </a:solidFill>
                    <a:latin typeface="Impact" panose="020B0806030902050204" pitchFamily="34" charset="0"/>
                    <a:ea typeface="宋体" panose="02010600030101010101" pitchFamily="2" charset="-122"/>
                  </a:rPr>
                  <a:t>01</a:t>
                </a:r>
                <a:endParaRPr lang="zh-CN" altLang="en-US" sz="3000" dirty="0">
                  <a:solidFill>
                    <a:schemeClr val="accent3"/>
                  </a:solidFill>
                  <a:latin typeface="Impact" panose="020B0806030902050204" pitchFamily="34" charset="0"/>
                  <a:ea typeface="宋体" panose="02010600030101010101" pitchFamily="2" charset="-122"/>
                </a:endParaRPr>
              </a:p>
            </p:txBody>
          </p:sp>
          <p:sp>
            <p:nvSpPr>
              <p:cNvPr id="57" name="文本框 123"/>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2" name="组合 1"/>
          <p:cNvGrpSpPr/>
          <p:nvPr/>
        </p:nvGrpSpPr>
        <p:grpSpPr>
          <a:xfrm>
            <a:off x="3197576" y="1703890"/>
            <a:ext cx="1242073" cy="1242074"/>
            <a:chOff x="3197576" y="1703890"/>
            <a:chExt cx="1242073" cy="1242074"/>
          </a:xfrm>
        </p:grpSpPr>
        <p:grpSp>
          <p:nvGrpSpPr>
            <p:cNvPr id="8" name="组合 7"/>
            <p:cNvGrpSpPr/>
            <p:nvPr/>
          </p:nvGrpSpPr>
          <p:grpSpPr>
            <a:xfrm>
              <a:off x="3197576" y="1703890"/>
              <a:ext cx="1242073" cy="1242074"/>
              <a:chOff x="4993868" y="2326868"/>
              <a:chExt cx="2204265" cy="2204265"/>
            </a:xfrm>
            <a:effectLst>
              <a:outerShdw blurRad="292100" dist="114300" dir="2700000" algn="tl" rotWithShape="0">
                <a:prstClr val="black">
                  <a:alpha val="25000"/>
                </a:prstClr>
              </a:outerShdw>
            </a:effectLst>
          </p:grpSpPr>
          <p:sp>
            <p:nvSpPr>
              <p:cNvPr id="9" name="任意多边形 8"/>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0" name="椭圆 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1" name="椭圆 10"/>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58" name="组合 57"/>
            <p:cNvGrpSpPr/>
            <p:nvPr/>
          </p:nvGrpSpPr>
          <p:grpSpPr>
            <a:xfrm>
              <a:off x="3438874" y="2064094"/>
              <a:ext cx="750088" cy="598500"/>
              <a:chOff x="4123036" y="1197871"/>
              <a:chExt cx="1000117" cy="798000"/>
            </a:xfrm>
          </p:grpSpPr>
          <p:sp>
            <p:nvSpPr>
              <p:cNvPr id="59" name="文本框 125"/>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1"/>
                    </a:solidFill>
                    <a:latin typeface="Impact" panose="020B0806030902050204" pitchFamily="34" charset="0"/>
                    <a:ea typeface="宋体" panose="02010600030101010101" pitchFamily="2" charset="-122"/>
                  </a:rPr>
                  <a:t>02</a:t>
                </a:r>
                <a:endParaRPr lang="zh-CN" altLang="en-US" sz="3000" dirty="0">
                  <a:solidFill>
                    <a:schemeClr val="accent1"/>
                  </a:solidFill>
                  <a:latin typeface="Impact" panose="020B0806030902050204" pitchFamily="34" charset="0"/>
                  <a:ea typeface="宋体" panose="02010600030101010101" pitchFamily="2" charset="-122"/>
                </a:endParaRPr>
              </a:p>
            </p:txBody>
          </p:sp>
          <p:sp>
            <p:nvSpPr>
              <p:cNvPr id="60" name="文本框 126"/>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9" name="组合 68"/>
          <p:cNvGrpSpPr/>
          <p:nvPr/>
        </p:nvGrpSpPr>
        <p:grpSpPr>
          <a:xfrm>
            <a:off x="5121182" y="1703890"/>
            <a:ext cx="1242073" cy="1242074"/>
            <a:chOff x="5121182" y="1703890"/>
            <a:chExt cx="1242073" cy="1242074"/>
          </a:xfrm>
        </p:grpSpPr>
        <p:grpSp>
          <p:nvGrpSpPr>
            <p:cNvPr id="16" name="组合 15"/>
            <p:cNvGrpSpPr/>
            <p:nvPr/>
          </p:nvGrpSpPr>
          <p:grpSpPr>
            <a:xfrm>
              <a:off x="5121182" y="1703890"/>
              <a:ext cx="1242073" cy="1242074"/>
              <a:chOff x="4993868" y="2326868"/>
              <a:chExt cx="2204265" cy="2204265"/>
            </a:xfrm>
            <a:effectLst>
              <a:outerShdw blurRad="292100" dist="114300" dir="2700000" algn="tl" rotWithShape="0">
                <a:prstClr val="black">
                  <a:alpha val="25000"/>
                </a:prstClr>
              </a:outerShdw>
            </a:effectLst>
          </p:grpSpPr>
          <p:sp>
            <p:nvSpPr>
              <p:cNvPr id="17" name="任意多边形 16"/>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8" name="椭圆 17"/>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9" name="椭圆 18"/>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1" name="组合 60"/>
            <p:cNvGrpSpPr/>
            <p:nvPr/>
          </p:nvGrpSpPr>
          <p:grpSpPr>
            <a:xfrm>
              <a:off x="5368281" y="2064094"/>
              <a:ext cx="750088" cy="598500"/>
              <a:chOff x="4123036" y="1197871"/>
              <a:chExt cx="1000117" cy="798000"/>
            </a:xfrm>
          </p:grpSpPr>
          <p:sp>
            <p:nvSpPr>
              <p:cNvPr id="62" name="文本框 128"/>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2"/>
                    </a:solidFill>
                    <a:latin typeface="Impact" panose="020B0806030902050204" pitchFamily="34" charset="0"/>
                    <a:ea typeface="宋体" panose="02010600030101010101" pitchFamily="2" charset="-122"/>
                  </a:rPr>
                  <a:t>04</a:t>
                </a:r>
                <a:endParaRPr lang="zh-CN" altLang="en-US" sz="3000" dirty="0">
                  <a:solidFill>
                    <a:schemeClr val="accent2"/>
                  </a:solidFill>
                  <a:latin typeface="Impact" panose="020B0806030902050204" pitchFamily="34" charset="0"/>
                  <a:ea typeface="宋体" panose="02010600030101010101" pitchFamily="2" charset="-122"/>
                </a:endParaRPr>
              </a:p>
            </p:txBody>
          </p:sp>
          <p:sp>
            <p:nvSpPr>
              <p:cNvPr id="63" name="文本框 129"/>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grpSp>
        <p:nvGrpSpPr>
          <p:cNvPr id="68" name="组合 67"/>
          <p:cNvGrpSpPr/>
          <p:nvPr/>
        </p:nvGrpSpPr>
        <p:grpSpPr>
          <a:xfrm>
            <a:off x="4172438" y="2412705"/>
            <a:ext cx="1242073" cy="1242074"/>
            <a:chOff x="4172438" y="2412705"/>
            <a:chExt cx="1242073" cy="1242074"/>
          </a:xfrm>
        </p:grpSpPr>
        <p:grpSp>
          <p:nvGrpSpPr>
            <p:cNvPr id="12" name="组合 11"/>
            <p:cNvGrpSpPr/>
            <p:nvPr/>
          </p:nvGrpSpPr>
          <p:grpSpPr>
            <a:xfrm>
              <a:off x="4172438" y="2412705"/>
              <a:ext cx="1242073" cy="1242074"/>
              <a:chOff x="4993868" y="2326868"/>
              <a:chExt cx="2204265" cy="2204265"/>
            </a:xfrm>
            <a:effectLst>
              <a:outerShdw blurRad="292100" dist="114300" dir="2700000" algn="tl" rotWithShape="0">
                <a:prstClr val="black">
                  <a:alpha val="25000"/>
                </a:prstClr>
              </a:outerShdw>
            </a:effectLst>
          </p:grpSpPr>
          <p:sp>
            <p:nvSpPr>
              <p:cNvPr id="13" name="任意多边形 12"/>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4" name="椭圆 13"/>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sp>
            <p:nvSpPr>
              <p:cNvPr id="15" name="椭圆 14"/>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a:ea typeface="宋体" panose="02010600030101010101" pitchFamily="2" charset="-122"/>
                </a:endParaRPr>
              </a:p>
            </p:txBody>
          </p:sp>
        </p:grpSp>
        <p:grpSp>
          <p:nvGrpSpPr>
            <p:cNvPr id="64" name="组合 63"/>
            <p:cNvGrpSpPr/>
            <p:nvPr/>
          </p:nvGrpSpPr>
          <p:grpSpPr>
            <a:xfrm>
              <a:off x="4411705" y="2761460"/>
              <a:ext cx="750088" cy="598500"/>
              <a:chOff x="4123036" y="1197871"/>
              <a:chExt cx="1000117" cy="798000"/>
            </a:xfrm>
          </p:grpSpPr>
          <p:sp>
            <p:nvSpPr>
              <p:cNvPr id="65" name="文本框 131"/>
              <p:cNvSpPr txBox="1"/>
              <p:nvPr/>
            </p:nvSpPr>
            <p:spPr>
              <a:xfrm>
                <a:off x="4123036" y="1197871"/>
                <a:ext cx="1000117" cy="738664"/>
              </a:xfrm>
              <a:prstGeom prst="rect">
                <a:avLst/>
              </a:prstGeom>
              <a:noFill/>
            </p:spPr>
            <p:txBody>
              <a:bodyPr wrap="square" rtlCol="0">
                <a:spAutoFit/>
              </a:bodyPr>
              <a:lstStyle/>
              <a:p>
                <a:pPr algn="ctr">
                  <a:defRPr/>
                </a:pPr>
                <a:r>
                  <a:rPr lang="en-US" altLang="zh-CN" sz="3000" dirty="0">
                    <a:solidFill>
                      <a:schemeClr val="accent4"/>
                    </a:solidFill>
                    <a:latin typeface="Impact" panose="020B0806030902050204" pitchFamily="34" charset="0"/>
                    <a:ea typeface="宋体" panose="02010600030101010101" pitchFamily="2" charset="-122"/>
                  </a:rPr>
                  <a:t>03</a:t>
                </a:r>
                <a:endParaRPr lang="zh-CN" altLang="en-US" sz="3000" dirty="0">
                  <a:solidFill>
                    <a:schemeClr val="accent4"/>
                  </a:solidFill>
                  <a:latin typeface="Impact" panose="020B0806030902050204" pitchFamily="34" charset="0"/>
                  <a:ea typeface="宋体" panose="02010600030101010101" pitchFamily="2" charset="-122"/>
                </a:endParaRPr>
              </a:p>
            </p:txBody>
          </p:sp>
          <p:sp>
            <p:nvSpPr>
              <p:cNvPr id="66" name="文本框 132"/>
              <p:cNvSpPr txBox="1"/>
              <p:nvPr/>
            </p:nvSpPr>
            <p:spPr>
              <a:xfrm>
                <a:off x="4266701" y="1688095"/>
                <a:ext cx="740410" cy="307776"/>
              </a:xfrm>
              <a:prstGeom prst="rect">
                <a:avLst/>
              </a:prstGeom>
              <a:noFill/>
            </p:spPr>
            <p:txBody>
              <a:bodyPr wrap="square" rtlCol="0">
                <a:spAutoFit/>
              </a:bodyPr>
              <a:lstStyle/>
              <a:p>
                <a:pPr algn="ctr">
                  <a:defRPr/>
                </a:pPr>
                <a:endParaRPr lang="zh-CN" altLang="en-US" sz="9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3741589031"/>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 calcmode="lin" valueType="num">
                                      <p:cBhvr>
                                        <p:cTn id="9" dur="500" fill="hold"/>
                                        <p:tgtEl>
                                          <p:spTgt spid="67"/>
                                        </p:tgtEl>
                                        <p:attrNameLst>
                                          <p:attrName>style.rotation</p:attrName>
                                        </p:attrNameLst>
                                      </p:cBhvr>
                                      <p:tavLst>
                                        <p:tav tm="0">
                                          <p:val>
                                            <p:fltVal val="360"/>
                                          </p:val>
                                        </p:tav>
                                        <p:tav tm="100000">
                                          <p:val>
                                            <p:fltVal val="0"/>
                                          </p:val>
                                        </p:tav>
                                      </p:tavLst>
                                    </p:anim>
                                    <p:animEffect transition="in" filter="fade">
                                      <p:cBhvr>
                                        <p:cTn id="10" dur="500"/>
                                        <p:tgtEl>
                                          <p:spTgt spid="67"/>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0"/>
                                        </p:tgtEl>
                                        <p:attrNameLst>
                                          <p:attrName>style.visibility</p:attrName>
                                        </p:attrNameLst>
                                      </p:cBhvr>
                                      <p:to>
                                        <p:strVal val="visible"/>
                                      </p:to>
                                    </p:set>
                                    <p:animEffect transition="in" filter="randombar(horizontal)">
                                      <p:cBhvr>
                                        <p:cTn id="14" dur="500"/>
                                        <p:tgtEl>
                                          <p:spTgt spid="70"/>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randombar(horizontal)">
                                      <p:cBhvr>
                                        <p:cTn id="25" dur="500"/>
                                        <p:tgtEl>
                                          <p:spTgt spid="7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p:cTn id="29" dur="500" fill="hold"/>
                                        <p:tgtEl>
                                          <p:spTgt spid="68"/>
                                        </p:tgtEl>
                                        <p:attrNameLst>
                                          <p:attrName>ppt_w</p:attrName>
                                        </p:attrNameLst>
                                      </p:cBhvr>
                                      <p:tavLst>
                                        <p:tav tm="0">
                                          <p:val>
                                            <p:fltVal val="0"/>
                                          </p:val>
                                        </p:tav>
                                        <p:tav tm="100000">
                                          <p:val>
                                            <p:strVal val="#ppt_w"/>
                                          </p:val>
                                        </p:tav>
                                      </p:tavLst>
                                    </p:anim>
                                    <p:anim calcmode="lin" valueType="num">
                                      <p:cBhvr>
                                        <p:cTn id="30" dur="500" fill="hold"/>
                                        <p:tgtEl>
                                          <p:spTgt spid="68"/>
                                        </p:tgtEl>
                                        <p:attrNameLst>
                                          <p:attrName>ppt_h</p:attrName>
                                        </p:attrNameLst>
                                      </p:cBhvr>
                                      <p:tavLst>
                                        <p:tav tm="0">
                                          <p:val>
                                            <p:fltVal val="0"/>
                                          </p:val>
                                        </p:tav>
                                        <p:tav tm="100000">
                                          <p:val>
                                            <p:strVal val="#ppt_h"/>
                                          </p:val>
                                        </p:tav>
                                      </p:tavLst>
                                    </p:anim>
                                    <p:anim calcmode="lin" valueType="num">
                                      <p:cBhvr>
                                        <p:cTn id="31" dur="500" fill="hold"/>
                                        <p:tgtEl>
                                          <p:spTgt spid="68"/>
                                        </p:tgtEl>
                                        <p:attrNameLst>
                                          <p:attrName>style.rotation</p:attrName>
                                        </p:attrNameLst>
                                      </p:cBhvr>
                                      <p:tavLst>
                                        <p:tav tm="0">
                                          <p:val>
                                            <p:fltVal val="360"/>
                                          </p:val>
                                        </p:tav>
                                        <p:tav tm="100000">
                                          <p:val>
                                            <p:fltVal val="0"/>
                                          </p:val>
                                        </p:tav>
                                      </p:tavLst>
                                    </p:anim>
                                    <p:animEffect transition="in" filter="fade">
                                      <p:cBhvr>
                                        <p:cTn id="32" dur="500"/>
                                        <p:tgtEl>
                                          <p:spTgt spid="68"/>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randombar(horizontal)">
                                      <p:cBhvr>
                                        <p:cTn id="36" dur="500"/>
                                        <p:tgtEl>
                                          <p:spTgt spid="74"/>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ppt_w</p:attrName>
                                        </p:attrNameLst>
                                      </p:cBhvr>
                                      <p:tavLst>
                                        <p:tav tm="0">
                                          <p:val>
                                            <p:fltVal val="0"/>
                                          </p:val>
                                        </p:tav>
                                        <p:tav tm="100000">
                                          <p:val>
                                            <p:strVal val="#ppt_w"/>
                                          </p:val>
                                        </p:tav>
                                      </p:tavLst>
                                    </p:anim>
                                    <p:anim calcmode="lin" valueType="num">
                                      <p:cBhvr>
                                        <p:cTn id="41" dur="500" fill="hold"/>
                                        <p:tgtEl>
                                          <p:spTgt spid="69"/>
                                        </p:tgtEl>
                                        <p:attrNameLst>
                                          <p:attrName>ppt_h</p:attrName>
                                        </p:attrNameLst>
                                      </p:cBhvr>
                                      <p:tavLst>
                                        <p:tav tm="0">
                                          <p:val>
                                            <p:fltVal val="0"/>
                                          </p:val>
                                        </p:tav>
                                        <p:tav tm="100000">
                                          <p:val>
                                            <p:strVal val="#ppt_h"/>
                                          </p:val>
                                        </p:tav>
                                      </p:tavLst>
                                    </p:anim>
                                    <p:anim calcmode="lin" valueType="num">
                                      <p:cBhvr>
                                        <p:cTn id="42" dur="500" fill="hold"/>
                                        <p:tgtEl>
                                          <p:spTgt spid="69"/>
                                        </p:tgtEl>
                                        <p:attrNameLst>
                                          <p:attrName>style.rotation</p:attrName>
                                        </p:attrNameLst>
                                      </p:cBhvr>
                                      <p:tavLst>
                                        <p:tav tm="0">
                                          <p:val>
                                            <p:fltVal val="360"/>
                                          </p:val>
                                        </p:tav>
                                        <p:tav tm="100000">
                                          <p:val>
                                            <p:fltVal val="0"/>
                                          </p:val>
                                        </p:tav>
                                      </p:tavLst>
                                    </p:anim>
                                    <p:animEffect transition="in" filter="fade">
                                      <p:cBhvr>
                                        <p:cTn id="43" dur="500"/>
                                        <p:tgtEl>
                                          <p:spTgt spid="69"/>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randombar(horizontal)">
                                      <p:cBhvr>
                                        <p:cTn id="4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24" name="文本框 37"/>
          <p:cNvSpPr txBox="1"/>
          <p:nvPr/>
        </p:nvSpPr>
        <p:spPr bwMode="auto">
          <a:xfrm>
            <a:off x="748192" y="990185"/>
            <a:ext cx="7627774" cy="484748"/>
          </a:xfrm>
          <a:prstGeom prst="rect">
            <a:avLst/>
          </a:prstGeom>
          <a:noFill/>
        </p:spPr>
        <p:txBody>
          <a:bodyPr wrap="square" lIns="68580" tIns="34290" rIns="68580" bIns="34290">
            <a:spAutoFit/>
          </a:bodyPr>
          <a:lstStyle/>
          <a:p>
            <a:pP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25" name="圆角矩形 24"/>
          <p:cNvSpPr/>
          <p:nvPr/>
        </p:nvSpPr>
        <p:spPr>
          <a:xfrm>
            <a:off x="2966116"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26" name="组合 25"/>
          <p:cNvGrpSpPr/>
          <p:nvPr/>
        </p:nvGrpSpPr>
        <p:grpSpPr>
          <a:xfrm>
            <a:off x="2981909" y="2863739"/>
            <a:ext cx="1407387" cy="1407388"/>
            <a:chOff x="4184106" y="2952206"/>
            <a:chExt cx="3823790" cy="3823790"/>
          </a:xfrm>
        </p:grpSpPr>
        <p:sp>
          <p:nvSpPr>
            <p:cNvPr id="27" name="椭圆 2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8" name="组合 27"/>
            <p:cNvGrpSpPr/>
            <p:nvPr/>
          </p:nvGrpSpPr>
          <p:grpSpPr>
            <a:xfrm>
              <a:off x="4710169" y="3478269"/>
              <a:ext cx="2771663" cy="2771663"/>
              <a:chOff x="2193191" y="1899415"/>
              <a:chExt cx="2421376" cy="2421376"/>
            </a:xfrm>
            <a:effectLst/>
          </p:grpSpPr>
          <p:sp>
            <p:nvSpPr>
              <p:cNvPr id="29" name="椭圆 2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0" name="椭圆 2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1" name="组合 30"/>
          <p:cNvGrpSpPr/>
          <p:nvPr/>
        </p:nvGrpSpPr>
        <p:grpSpPr>
          <a:xfrm>
            <a:off x="2975811" y="2096633"/>
            <a:ext cx="1419582" cy="599901"/>
            <a:chOff x="2061936" y="5054749"/>
            <a:chExt cx="2349784" cy="992996"/>
          </a:xfrm>
        </p:grpSpPr>
        <p:sp>
          <p:nvSpPr>
            <p:cNvPr id="32" name="文本框 10"/>
            <p:cNvSpPr txBox="1"/>
            <p:nvPr/>
          </p:nvSpPr>
          <p:spPr bwMode="auto">
            <a:xfrm>
              <a:off x="2143824" y="5436402"/>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点击输入本栏的具体文字根据您内容修改</a:t>
              </a:r>
              <a:endParaRPr lang="zh-CN" altLang="en-US" sz="900" dirty="0">
                <a:solidFill>
                  <a:schemeClr val="tx1">
                    <a:lumMod val="65000"/>
                    <a:lumOff val="35000"/>
                  </a:schemeClr>
                </a:solidFill>
                <a:latin typeface="+mn-ea"/>
              </a:endParaRPr>
            </a:p>
          </p:txBody>
        </p:sp>
        <p:sp>
          <p:nvSpPr>
            <p:cNvPr id="33" name="文本框 11"/>
            <p:cNvSpPr txBox="1"/>
            <p:nvPr/>
          </p:nvSpPr>
          <p:spPr bwMode="auto">
            <a:xfrm>
              <a:off x="2061936" y="5054749"/>
              <a:ext cx="2349784" cy="458507"/>
            </a:xfrm>
            <a:prstGeom prst="rect">
              <a:avLst/>
            </a:prstGeom>
            <a:noFill/>
          </p:spPr>
          <p:txBody>
            <a:bodyPr wrap="square">
              <a:spAutoFit/>
            </a:bodyPr>
            <a:lstStyle/>
            <a:p>
              <a:pPr algn="ctr">
                <a:defRPr/>
              </a:pPr>
              <a:r>
                <a:rPr lang="zh-CN" altLang="en-US" sz="1200" b="1" spc="75" dirty="0">
                  <a:solidFill>
                    <a:schemeClr val="accent1"/>
                  </a:solidFill>
                  <a:latin typeface="+mn-ea"/>
                </a:rPr>
                <a:t>在此添加标题</a:t>
              </a:r>
            </a:p>
          </p:txBody>
        </p:sp>
      </p:grpSp>
      <p:cxnSp>
        <p:nvCxnSpPr>
          <p:cNvPr id="34" name="直接连接符 33"/>
          <p:cNvCxnSpPr/>
          <p:nvPr/>
        </p:nvCxnSpPr>
        <p:spPr>
          <a:xfrm>
            <a:off x="3192457" y="2822827"/>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4738909"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54701" y="1685020"/>
            <a:ext cx="1407387" cy="1407388"/>
            <a:chOff x="4184106" y="2952206"/>
            <a:chExt cx="3823790" cy="3823790"/>
          </a:xfrm>
        </p:grpSpPr>
        <p:sp>
          <p:nvSpPr>
            <p:cNvPr id="37" name="椭圆 3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8" name="组合 37"/>
            <p:cNvGrpSpPr/>
            <p:nvPr/>
          </p:nvGrpSpPr>
          <p:grpSpPr>
            <a:xfrm>
              <a:off x="4710169" y="3478269"/>
              <a:ext cx="2771663" cy="2771663"/>
              <a:chOff x="2193191" y="1899415"/>
              <a:chExt cx="2421376" cy="2421376"/>
            </a:xfrm>
            <a:effectLst/>
          </p:grpSpPr>
          <p:sp>
            <p:nvSpPr>
              <p:cNvPr id="39" name="椭圆 38"/>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40" name="椭圆 3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41" name="组合 40"/>
          <p:cNvGrpSpPr/>
          <p:nvPr/>
        </p:nvGrpSpPr>
        <p:grpSpPr>
          <a:xfrm>
            <a:off x="4748603" y="3286281"/>
            <a:ext cx="1419582" cy="606623"/>
            <a:chOff x="2061936" y="5137524"/>
            <a:chExt cx="2349784" cy="1004123"/>
          </a:xfrm>
        </p:grpSpPr>
        <p:sp>
          <p:nvSpPr>
            <p:cNvPr id="42" name="文本框 29"/>
            <p:cNvSpPr txBox="1"/>
            <p:nvPr/>
          </p:nvSpPr>
          <p:spPr bwMode="auto">
            <a:xfrm>
              <a:off x="2143824" y="5530304"/>
              <a:ext cx="2186005" cy="611343"/>
            </a:xfrm>
            <a:prstGeom prst="rect">
              <a:avLst/>
            </a:prstGeom>
            <a:noFill/>
          </p:spPr>
          <p:txBody>
            <a:bodyPr wrap="square">
              <a:spAutoFit/>
            </a:bodyPr>
            <a:lstStyle/>
            <a:p>
              <a:r>
                <a:rPr lang="zh-CN" altLang="en-US" sz="900" dirty="0">
                  <a:solidFill>
                    <a:schemeClr val="tx1">
                      <a:lumMod val="75000"/>
                      <a:lumOff val="25000"/>
                    </a:schemeClr>
                  </a:solidFill>
                  <a:latin typeface="微软雅黑" pitchFamily="34" charset="-122"/>
                  <a:ea typeface="微软雅黑" pitchFamily="34" charset="-122"/>
                </a:rPr>
                <a:t>点击输入本栏的具体文字根据您内容修改</a:t>
              </a:r>
              <a:endParaRPr lang="zh-CN" altLang="en-US" sz="900" dirty="0">
                <a:solidFill>
                  <a:schemeClr val="tx1">
                    <a:lumMod val="65000"/>
                    <a:lumOff val="35000"/>
                  </a:schemeClr>
                </a:solidFill>
                <a:latin typeface="+mn-ea"/>
              </a:endParaRPr>
            </a:p>
          </p:txBody>
        </p:sp>
        <p:sp>
          <p:nvSpPr>
            <p:cNvPr id="43" name="文本框 30"/>
            <p:cNvSpPr txBox="1"/>
            <p:nvPr/>
          </p:nvSpPr>
          <p:spPr bwMode="auto">
            <a:xfrm>
              <a:off x="2061936" y="5137524"/>
              <a:ext cx="2349784" cy="458507"/>
            </a:xfrm>
            <a:prstGeom prst="rect">
              <a:avLst/>
            </a:prstGeom>
            <a:noFill/>
          </p:spPr>
          <p:txBody>
            <a:bodyPr wrap="square">
              <a:spAutoFit/>
            </a:bodyPr>
            <a:lstStyle/>
            <a:p>
              <a:pPr algn="ctr">
                <a:defRPr/>
              </a:pPr>
              <a:r>
                <a:rPr lang="zh-CN" altLang="en-US" sz="1200" b="1" spc="75" dirty="0">
                  <a:solidFill>
                    <a:schemeClr val="accent3"/>
                  </a:solidFill>
                  <a:latin typeface="+mn-ea"/>
                </a:rPr>
                <a:t>在此添加标题</a:t>
              </a:r>
            </a:p>
          </p:txBody>
        </p:sp>
      </p:grpSp>
      <p:cxnSp>
        <p:nvCxnSpPr>
          <p:cNvPr id="44" name="直接连接符 43"/>
          <p:cNvCxnSpPr/>
          <p:nvPr/>
        </p:nvCxnSpPr>
        <p:spPr>
          <a:xfrm>
            <a:off x="4965249" y="3194302"/>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207130" y="3251467"/>
            <a:ext cx="947164" cy="691679"/>
            <a:chOff x="8931338" y="2437732"/>
            <a:chExt cx="1010653" cy="922240"/>
          </a:xfrm>
        </p:grpSpPr>
        <p:sp>
          <p:nvSpPr>
            <p:cNvPr id="46" name="文本框 37"/>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01</a:t>
              </a:r>
              <a:endParaRPr lang="zh-CN" altLang="en-US" sz="2700" dirty="0">
                <a:solidFill>
                  <a:schemeClr val="tx1">
                    <a:lumMod val="65000"/>
                    <a:lumOff val="35000"/>
                  </a:schemeClr>
                </a:solidFill>
                <a:latin typeface="Impact" panose="020B0806030902050204" pitchFamily="34" charset="0"/>
              </a:endParaRPr>
            </a:p>
          </p:txBody>
        </p:sp>
        <p:sp>
          <p:nvSpPr>
            <p:cNvPr id="47" name="文本框 38"/>
            <p:cNvSpPr txBox="1"/>
            <p:nvPr/>
          </p:nvSpPr>
          <p:spPr>
            <a:xfrm>
              <a:off x="8931338" y="2908566"/>
              <a:ext cx="1010653" cy="451406"/>
            </a:xfrm>
            <a:prstGeom prst="rect">
              <a:avLst/>
            </a:prstGeom>
            <a:noFill/>
          </p:spPr>
          <p:txBody>
            <a:bodyPr wrap="square" rtlCol="0">
              <a:spAutoFit/>
            </a:bodyPr>
            <a:lstStyle/>
            <a:p>
              <a:pPr algn="ctr"/>
              <a:r>
                <a:rPr lang="zh-CN" altLang="en-US" sz="800" dirty="0">
                  <a:solidFill>
                    <a:schemeClr val="tx1">
                      <a:lumMod val="65000"/>
                      <a:lumOff val="35000"/>
                    </a:schemeClr>
                  </a:solidFill>
                </a:rPr>
                <a:t>添加文本内容</a:t>
              </a:r>
            </a:p>
          </p:txBody>
        </p:sp>
      </p:grpSp>
      <p:grpSp>
        <p:nvGrpSpPr>
          <p:cNvPr id="48" name="组合 47"/>
          <p:cNvGrpSpPr/>
          <p:nvPr/>
        </p:nvGrpSpPr>
        <p:grpSpPr>
          <a:xfrm>
            <a:off x="4977637" y="2072748"/>
            <a:ext cx="947164" cy="691679"/>
            <a:chOff x="8931338" y="2437732"/>
            <a:chExt cx="1010653" cy="922240"/>
          </a:xfrm>
        </p:grpSpPr>
        <p:sp>
          <p:nvSpPr>
            <p:cNvPr id="49" name="文本框 41"/>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Impact" panose="020B0806030902050204" pitchFamily="34" charset="0"/>
                </a:rPr>
                <a:t>02</a:t>
              </a:r>
              <a:endParaRPr lang="zh-CN" altLang="en-US" sz="2700" dirty="0">
                <a:solidFill>
                  <a:schemeClr val="tx1">
                    <a:lumMod val="65000"/>
                    <a:lumOff val="35000"/>
                  </a:schemeClr>
                </a:solidFill>
                <a:latin typeface="Impact" panose="020B0806030902050204" pitchFamily="34" charset="0"/>
              </a:endParaRPr>
            </a:p>
          </p:txBody>
        </p:sp>
        <p:sp>
          <p:nvSpPr>
            <p:cNvPr id="50" name="文本框 42"/>
            <p:cNvSpPr txBox="1"/>
            <p:nvPr/>
          </p:nvSpPr>
          <p:spPr>
            <a:xfrm>
              <a:off x="8931338" y="2908566"/>
              <a:ext cx="1010653" cy="451406"/>
            </a:xfrm>
            <a:prstGeom prst="rect">
              <a:avLst/>
            </a:prstGeom>
            <a:noFill/>
          </p:spPr>
          <p:txBody>
            <a:bodyPr wrap="square" rtlCol="0">
              <a:spAutoFit/>
            </a:bodyPr>
            <a:lstStyle/>
            <a:p>
              <a:pPr algn="ctr"/>
              <a:r>
                <a:rPr lang="zh-CN" altLang="en-US" sz="800" dirty="0">
                  <a:solidFill>
                    <a:schemeClr val="tx1">
                      <a:lumMod val="65000"/>
                      <a:lumOff val="35000"/>
                    </a:schemeClr>
                  </a:solidFill>
                </a:rPr>
                <a:t>添加文本内容</a:t>
              </a:r>
            </a:p>
          </p:txBody>
        </p:sp>
      </p:grpSp>
      <p:sp>
        <p:nvSpPr>
          <p:cNvPr id="51" name="文本框 43"/>
          <p:cNvSpPr txBox="1"/>
          <p:nvPr/>
        </p:nvSpPr>
        <p:spPr bwMode="auto">
          <a:xfrm>
            <a:off x="6301283" y="2042464"/>
            <a:ext cx="2136745" cy="692497"/>
          </a:xfrm>
          <a:prstGeom prst="rect">
            <a:avLst/>
          </a:prstGeom>
          <a:noFill/>
        </p:spPr>
        <p:txBody>
          <a:bodyPr wrap="square" lIns="68580" tIns="34290" rIns="68580" bIns="34290">
            <a:spAutoFit/>
          </a:bodyPr>
          <a:lstStyle/>
          <a:p>
            <a:pPr algn="just">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
        <p:nvSpPr>
          <p:cNvPr id="52" name="文本框 44"/>
          <p:cNvSpPr txBox="1"/>
          <p:nvPr/>
        </p:nvSpPr>
        <p:spPr bwMode="auto">
          <a:xfrm>
            <a:off x="730014" y="3221183"/>
            <a:ext cx="2136745" cy="692497"/>
          </a:xfrm>
          <a:prstGeom prst="rect">
            <a:avLst/>
          </a:prstGeom>
          <a:noFill/>
        </p:spPr>
        <p:txBody>
          <a:bodyPr wrap="square" lIns="68580" tIns="34290" rIns="68580" bIns="34290">
            <a:spAutoFit/>
          </a:bodyPr>
          <a:lstStyle/>
          <a:p>
            <a:pPr algn="r">
              <a:lnSpc>
                <a:spcPct val="150000"/>
              </a:lnSpc>
              <a:defRPr/>
            </a:pPr>
            <a:r>
              <a:rPr lang="zh-CN" altLang="en-US" sz="900" dirty="0">
                <a:solidFill>
                  <a:schemeClr val="tx1">
                    <a:lumMod val="75000"/>
                    <a:lumOff val="25000"/>
                  </a:schemeClr>
                </a:solidFill>
                <a:latin typeface="微软雅黑" pitchFamily="34" charset="-122"/>
                <a:ea typeface="微软雅黑" pitchFamily="34" charset="-122"/>
              </a:rPr>
              <a:t>详写内容</a:t>
            </a:r>
            <a:r>
              <a:rPr lang="en-US" altLang="zh-CN" sz="900" dirty="0">
                <a:solidFill>
                  <a:schemeClr val="tx1">
                    <a:lumMod val="75000"/>
                    <a:lumOff val="25000"/>
                  </a:schemeClr>
                </a:solidFill>
                <a:latin typeface="微软雅黑" pitchFamily="34" charset="-122"/>
                <a:ea typeface="微软雅黑" pitchFamily="34" charset="-122"/>
              </a:rPr>
              <a:t>……</a:t>
            </a:r>
            <a:r>
              <a:rPr lang="zh-CN" altLang="en-US" sz="9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zh-CN" altLang="en-US" sz="900" spc="75" dirty="0">
              <a:solidFill>
                <a:schemeClr val="tx1">
                  <a:lumMod val="65000"/>
                  <a:lumOff val="35000"/>
                </a:schemeClr>
              </a:solidFill>
              <a:latin typeface="+mn-ea"/>
            </a:endParaRPr>
          </a:p>
        </p:txBody>
      </p:sp>
    </p:spTree>
    <p:extLst>
      <p:ext uri="{BB962C8B-B14F-4D97-AF65-F5344CB8AC3E}">
        <p14:creationId xmlns:p14="http://schemas.microsoft.com/office/powerpoint/2010/main" val="3375732535"/>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14:presetBounceEnd="40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40000">
                                          <p:cBhvr additive="base">
                                            <p:cTn id="10"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14:presetBounceEnd="40000">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14:bounceEnd="40000">
                                          <p:cBhvr additive="base">
                                            <p:cTn id="14"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par>
                                    <p:cTn id="8" presetID="2" presetClass="entr" presetSubtype="4" accel="6200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ppt_x"/>
                                              </p:val>
                                            </p:tav>
                                            <p:tav tm="100000">
                                              <p:val>
                                                <p:strVal val="#ppt_x"/>
                                              </p:val>
                                            </p:tav>
                                          </p:tavLst>
                                        </p:anim>
                                        <p:anim calcmode="lin" valueType="num">
                                          <p:cBhvr additive="base">
                                            <p:cTn id="11" dur="500" fill="hold"/>
                                            <p:tgtEl>
                                              <p:spTgt spid="25"/>
                                            </p:tgtEl>
                                            <p:attrNameLst>
                                              <p:attrName>ppt_y</p:attrName>
                                            </p:attrNameLst>
                                          </p:cBhvr>
                                          <p:tavLst>
                                            <p:tav tm="0">
                                              <p:val>
                                                <p:strVal val="1+#ppt_h/2"/>
                                              </p:val>
                                            </p:tav>
                                            <p:tav tm="100000">
                                              <p:val>
                                                <p:strVal val="#ppt_y"/>
                                              </p:val>
                                            </p:tav>
                                          </p:tavLst>
                                        </p:anim>
                                      </p:childTnLst>
                                    </p:cTn>
                                  </p:par>
                                  <p:par>
                                    <p:cTn id="12" presetID="2" presetClass="entr" presetSubtype="4" accel="62000" fill="hold" grpId="0" nodeType="withEffect">
                                      <p:stCondLst>
                                        <p:cond delay="20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1"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heel(1)">
                                          <p:cBhvr>
                                            <p:cTn id="19" dur="500"/>
                                            <p:tgtEl>
                                              <p:spTgt spid="26"/>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par>
                              <p:cTn id="25" fill="hold">
                                <p:stCondLst>
                                  <p:cond delay="1200"/>
                                </p:stCondLst>
                                <p:childTnLst>
                                  <p:par>
                                    <p:cTn id="26" presetID="16" presetClass="entr" presetSubtype="37"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barn(outVertical)">
                                          <p:cBhvr>
                                            <p:cTn id="28" dur="500"/>
                                            <p:tgtEl>
                                              <p:spTgt spid="34"/>
                                            </p:tgtEl>
                                          </p:cBhvr>
                                        </p:animEffect>
                                      </p:childTnLst>
                                    </p:cTn>
                                  </p:par>
                                </p:childTnLst>
                              </p:cTn>
                            </p:par>
                            <p:par>
                              <p:cTn id="29" fill="hold">
                                <p:stCondLst>
                                  <p:cond delay="1700"/>
                                </p:stCondLst>
                                <p:childTnLst>
                                  <p:par>
                                    <p:cTn id="30" presetID="2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2200"/>
                                </p:stCondLst>
                                <p:childTnLst>
                                  <p:par>
                                    <p:cTn id="34" presetID="21" presetClass="entr" presetSubtype="1"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wheel(1)">
                                          <p:cBhvr>
                                            <p:cTn id="36" dur="500"/>
                                            <p:tgtEl>
                                              <p:spTgt spid="36"/>
                                            </p:tgtEl>
                                          </p:cBhvr>
                                        </p:animEffect>
                                      </p:childTnLst>
                                    </p:cTn>
                                  </p:par>
                                  <p:par>
                                    <p:cTn id="37" presetID="53" presetClass="entr" presetSubtype="16"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Effect transition="in" filter="fade">
                                          <p:cBhvr>
                                            <p:cTn id="41" dur="500"/>
                                            <p:tgtEl>
                                              <p:spTgt spid="48"/>
                                            </p:tgtEl>
                                          </p:cBhvr>
                                        </p:animEffect>
                                      </p:childTnLst>
                                    </p:cTn>
                                  </p:par>
                                </p:childTnLst>
                              </p:cTn>
                            </p:par>
                            <p:par>
                              <p:cTn id="42" fill="hold">
                                <p:stCondLst>
                                  <p:cond delay="2700"/>
                                </p:stCondLst>
                                <p:childTnLst>
                                  <p:par>
                                    <p:cTn id="43" presetID="16" presetClass="entr" presetSubtype="37"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outVertical)">
                                          <p:cBhvr>
                                            <p:cTn id="45" dur="500"/>
                                            <p:tgtEl>
                                              <p:spTgt spid="44"/>
                                            </p:tgtEl>
                                          </p:cBhvr>
                                        </p:animEffect>
                                      </p:childTnLst>
                                    </p:cTn>
                                  </p:par>
                                </p:childTnLst>
                              </p:cTn>
                            </p:par>
                            <p:par>
                              <p:cTn id="46" fill="hold">
                                <p:stCondLst>
                                  <p:cond delay="32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700"/>
                                </p:stCondLst>
                                <p:childTnLst>
                                  <p:par>
                                    <p:cTn id="51" presetID="16" presetClass="entr" presetSubtype="37"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outVertical)">
                                          <p:cBhvr>
                                            <p:cTn id="53" dur="500"/>
                                            <p:tgtEl>
                                              <p:spTgt spid="51"/>
                                            </p:tgtEl>
                                          </p:cBhvr>
                                        </p:animEffect>
                                      </p:childTnLst>
                                    </p:cTn>
                                  </p:par>
                                  <p:par>
                                    <p:cTn id="54" presetID="16" presetClass="entr" presetSubtype="37"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outVertical)">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35" grpId="0" animBg="1"/>
          <p:bldP spid="51" grpId="0"/>
          <p:bldP spid="52"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2791320" cy="5109071"/>
          </a:xfrm>
          <a:prstGeom prst="rect">
            <a:avLst/>
          </a:prstGeom>
        </p:spPr>
      </p:pic>
      <p:sp>
        <p:nvSpPr>
          <p:cNvPr id="6" name="对角圆角矩形 5"/>
          <p:cNvSpPr/>
          <p:nvPr/>
        </p:nvSpPr>
        <p:spPr>
          <a:xfrm>
            <a:off x="2582410" y="2554535"/>
            <a:ext cx="6508978" cy="1162473"/>
          </a:xfrm>
          <a:prstGeom prst="round2DiagRect">
            <a:avLst/>
          </a:prstGeom>
          <a:solidFill>
            <a:schemeClr val="accent3"/>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2"/>
          <p:cNvSpPr txBox="1"/>
          <p:nvPr/>
        </p:nvSpPr>
        <p:spPr>
          <a:xfrm>
            <a:off x="2740281" y="2776212"/>
            <a:ext cx="6218057" cy="684803"/>
          </a:xfrm>
          <a:prstGeom prst="rect">
            <a:avLst/>
          </a:prstGeom>
          <a:noFill/>
        </p:spPr>
        <p:txBody>
          <a:bodyPr wrap="square" lIns="68580" tIns="34290" rIns="68580" bIns="34290" rtlCol="0">
            <a:spAutoFit/>
          </a:bodyPr>
          <a:lstStyle/>
          <a:p>
            <a:pPr algn="ctr">
              <a:defRPr/>
            </a:pPr>
            <a:r>
              <a:rPr lang="zh-CN" altLang="en-US" sz="4000" b="1" dirty="0">
                <a:solidFill>
                  <a:schemeClr val="bg1"/>
                </a:solidFill>
                <a:latin typeface="+mn-ea"/>
              </a:rPr>
              <a:t>汇报完毕   谢谢观看</a:t>
            </a:r>
          </a:p>
        </p:txBody>
      </p:sp>
      <p:grpSp>
        <p:nvGrpSpPr>
          <p:cNvPr id="33" name="组合 32"/>
          <p:cNvGrpSpPr/>
          <p:nvPr/>
        </p:nvGrpSpPr>
        <p:grpSpPr>
          <a:xfrm>
            <a:off x="2718268" y="445338"/>
            <a:ext cx="1872923" cy="1818705"/>
            <a:chOff x="4240335" y="3008435"/>
            <a:chExt cx="3711332" cy="3711332"/>
          </a:xfrm>
        </p:grpSpPr>
        <p:sp>
          <p:nvSpPr>
            <p:cNvPr id="34" name="椭圆 33"/>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5" name="组合 34"/>
            <p:cNvGrpSpPr/>
            <p:nvPr/>
          </p:nvGrpSpPr>
          <p:grpSpPr>
            <a:xfrm>
              <a:off x="4710169" y="3478269"/>
              <a:ext cx="2771663" cy="2771663"/>
              <a:chOff x="2193191" y="1899415"/>
              <a:chExt cx="2421376" cy="2421376"/>
            </a:xfrm>
            <a:effectLst/>
          </p:grpSpPr>
          <p:sp>
            <p:nvSpPr>
              <p:cNvPr id="36" name="椭圆 35"/>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7" name="椭圆 36"/>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46" name="圆角矩形 45"/>
          <p:cNvSpPr/>
          <p:nvPr/>
        </p:nvSpPr>
        <p:spPr>
          <a:xfrm>
            <a:off x="4885444" y="4025668"/>
            <a:ext cx="2326498" cy="327413"/>
          </a:xfrm>
          <a:prstGeom prst="roundRect">
            <a:avLst>
              <a:gd name="adj" fmla="val 500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00">
              <a:solidFill>
                <a:schemeClr val="bg2">
                  <a:lumMod val="25000"/>
                </a:schemeClr>
              </a:solidFill>
              <a:latin typeface="+mn-ea"/>
            </a:endParaRPr>
          </a:p>
        </p:txBody>
      </p:sp>
      <p:sp>
        <p:nvSpPr>
          <p:cNvPr id="11" name="TextBox 10"/>
          <p:cNvSpPr txBox="1"/>
          <p:nvPr/>
        </p:nvSpPr>
        <p:spPr>
          <a:xfrm>
            <a:off x="3277863" y="507756"/>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2</a:t>
            </a:r>
            <a:endParaRPr lang="zh-CN" altLang="en-US" sz="8800" b="1" dirty="0">
              <a:solidFill>
                <a:schemeClr val="bg2">
                  <a:lumMod val="25000"/>
                </a:schemeClr>
              </a:solidFill>
              <a:latin typeface="黑体" pitchFamily="49" charset="-122"/>
              <a:ea typeface="黑体" pitchFamily="49" charset="-122"/>
            </a:endParaRPr>
          </a:p>
        </p:txBody>
      </p:sp>
      <p:grpSp>
        <p:nvGrpSpPr>
          <p:cNvPr id="62" name="组合 61"/>
          <p:cNvGrpSpPr/>
          <p:nvPr/>
        </p:nvGrpSpPr>
        <p:grpSpPr>
          <a:xfrm>
            <a:off x="4257639" y="631734"/>
            <a:ext cx="1872923" cy="1818705"/>
            <a:chOff x="4240335" y="3008435"/>
            <a:chExt cx="3711332" cy="3711332"/>
          </a:xfrm>
        </p:grpSpPr>
        <p:sp>
          <p:nvSpPr>
            <p:cNvPr id="63" name="椭圆 6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4" name="组合 63"/>
            <p:cNvGrpSpPr/>
            <p:nvPr/>
          </p:nvGrpSpPr>
          <p:grpSpPr>
            <a:xfrm>
              <a:off x="4710169" y="3478269"/>
              <a:ext cx="2771663" cy="2771663"/>
              <a:chOff x="2193191" y="1899415"/>
              <a:chExt cx="2421376" cy="2421376"/>
            </a:xfrm>
            <a:effectLst/>
          </p:grpSpPr>
          <p:sp>
            <p:nvSpPr>
              <p:cNvPr id="65" name="椭圆 6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6" name="椭圆 6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67" name="组合 66"/>
          <p:cNvGrpSpPr/>
          <p:nvPr/>
        </p:nvGrpSpPr>
        <p:grpSpPr>
          <a:xfrm>
            <a:off x="5811591" y="445338"/>
            <a:ext cx="1872923" cy="1818705"/>
            <a:chOff x="4240335" y="3008435"/>
            <a:chExt cx="3711332" cy="3711332"/>
          </a:xfrm>
        </p:grpSpPr>
        <p:sp>
          <p:nvSpPr>
            <p:cNvPr id="68" name="椭圆 67"/>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9" name="组合 68"/>
            <p:cNvGrpSpPr/>
            <p:nvPr/>
          </p:nvGrpSpPr>
          <p:grpSpPr>
            <a:xfrm>
              <a:off x="4710169" y="3478269"/>
              <a:ext cx="2771663" cy="2771663"/>
              <a:chOff x="2193191" y="1899415"/>
              <a:chExt cx="2421376" cy="2421376"/>
            </a:xfrm>
            <a:effectLst/>
          </p:grpSpPr>
          <p:sp>
            <p:nvSpPr>
              <p:cNvPr id="70" name="椭圆 69"/>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1" name="椭圆 70"/>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grpSp>
        <p:nvGrpSpPr>
          <p:cNvPr id="72" name="组合 71"/>
          <p:cNvGrpSpPr/>
          <p:nvPr/>
        </p:nvGrpSpPr>
        <p:grpSpPr>
          <a:xfrm>
            <a:off x="7352946" y="609600"/>
            <a:ext cx="1872923" cy="1818705"/>
            <a:chOff x="4240335" y="3008435"/>
            <a:chExt cx="3711332" cy="3711332"/>
          </a:xfrm>
        </p:grpSpPr>
        <p:sp>
          <p:nvSpPr>
            <p:cNvPr id="73" name="椭圆 7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solidFill>
                <a:schemeClr val="accent3"/>
              </a:solid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74" name="组合 73"/>
            <p:cNvGrpSpPr/>
            <p:nvPr/>
          </p:nvGrpSpPr>
          <p:grpSpPr>
            <a:xfrm>
              <a:off x="4710169" y="3478269"/>
              <a:ext cx="2771663" cy="2771663"/>
              <a:chOff x="2193191" y="1899415"/>
              <a:chExt cx="2421376" cy="2421376"/>
            </a:xfrm>
            <a:effectLst/>
          </p:grpSpPr>
          <p:sp>
            <p:nvSpPr>
              <p:cNvPr id="75" name="椭圆 74"/>
              <p:cNvSpPr/>
              <p:nvPr/>
            </p:nvSpPr>
            <p:spPr>
              <a:xfrm>
                <a:off x="2193191" y="1899415"/>
                <a:ext cx="2421376" cy="2421376"/>
              </a:xfrm>
              <a:prstGeom prst="ellipse">
                <a:avLst/>
              </a:prstGeom>
              <a:solidFill>
                <a:schemeClr val="accent3"/>
              </a:solidFill>
              <a:ln w="31750">
                <a:solidFill>
                  <a:schemeClr val="accent3"/>
                </a:soli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76" name="椭圆 75"/>
              <p:cNvSpPr/>
              <p:nvPr/>
            </p:nvSpPr>
            <p:spPr>
              <a:xfrm>
                <a:off x="2334918" y="2041142"/>
                <a:ext cx="2137923" cy="2137923"/>
              </a:xfrm>
              <a:prstGeom prst="ellipse">
                <a:avLst/>
              </a:prstGeom>
              <a:solidFill>
                <a:schemeClr val="bg1">
                  <a:lumMod val="95000"/>
                </a:schemeClr>
              </a:solidFill>
              <a:ln w="50800">
                <a:solidFill>
                  <a:schemeClr val="accent3"/>
                </a:solid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952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77" name="TextBox 76"/>
          <p:cNvSpPr txBox="1"/>
          <p:nvPr/>
        </p:nvSpPr>
        <p:spPr>
          <a:xfrm>
            <a:off x="7912541" y="710951"/>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5</a:t>
            </a:r>
            <a:endParaRPr lang="zh-CN" altLang="en-US" sz="8800" b="1" dirty="0">
              <a:solidFill>
                <a:schemeClr val="bg2">
                  <a:lumMod val="25000"/>
                </a:schemeClr>
              </a:solidFill>
              <a:latin typeface="黑体" pitchFamily="49" charset="-122"/>
              <a:ea typeface="黑体" pitchFamily="49" charset="-122"/>
            </a:endParaRPr>
          </a:p>
        </p:txBody>
      </p:sp>
      <p:sp>
        <p:nvSpPr>
          <p:cNvPr id="78" name="TextBox 77"/>
          <p:cNvSpPr txBox="1"/>
          <p:nvPr/>
        </p:nvSpPr>
        <p:spPr>
          <a:xfrm>
            <a:off x="6359293" y="574263"/>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1</a:t>
            </a:r>
            <a:endParaRPr lang="zh-CN" altLang="en-US" sz="8800" b="1" dirty="0">
              <a:solidFill>
                <a:schemeClr val="bg2">
                  <a:lumMod val="25000"/>
                </a:schemeClr>
              </a:solidFill>
              <a:latin typeface="黑体" pitchFamily="49" charset="-122"/>
              <a:ea typeface="黑体" pitchFamily="49" charset="-122"/>
            </a:endParaRPr>
          </a:p>
        </p:txBody>
      </p:sp>
      <p:sp>
        <p:nvSpPr>
          <p:cNvPr id="79" name="TextBox 78"/>
          <p:cNvSpPr txBox="1"/>
          <p:nvPr/>
        </p:nvSpPr>
        <p:spPr>
          <a:xfrm>
            <a:off x="4817234" y="708054"/>
            <a:ext cx="753732" cy="1446550"/>
          </a:xfrm>
          <a:prstGeom prst="rect">
            <a:avLst/>
          </a:prstGeom>
          <a:noFill/>
        </p:spPr>
        <p:txBody>
          <a:bodyPr wrap="none" rtlCol="0">
            <a:spAutoFit/>
          </a:bodyPr>
          <a:lstStyle/>
          <a:p>
            <a:r>
              <a:rPr lang="en-US" altLang="zh-CN" sz="8800" b="1" dirty="0">
                <a:solidFill>
                  <a:schemeClr val="bg2">
                    <a:lumMod val="25000"/>
                  </a:schemeClr>
                </a:solidFill>
                <a:latin typeface="黑体" pitchFamily="49" charset="-122"/>
                <a:ea typeface="黑体" pitchFamily="49" charset="-122"/>
              </a:rPr>
              <a:t>0</a:t>
            </a:r>
            <a:endParaRPr lang="zh-CN" altLang="en-US" sz="8800" b="1" dirty="0">
              <a:solidFill>
                <a:schemeClr val="bg2">
                  <a:lumMod val="25000"/>
                </a:schemeClr>
              </a:solidFill>
              <a:latin typeface="黑体" pitchFamily="49" charset="-122"/>
              <a:ea typeface="黑体" pitchFamily="49" charset="-122"/>
            </a:endParaRPr>
          </a:p>
        </p:txBody>
      </p:sp>
      <p:sp>
        <p:nvSpPr>
          <p:cNvPr id="14" name="TextBox 13"/>
          <p:cNvSpPr txBox="1"/>
          <p:nvPr/>
        </p:nvSpPr>
        <p:spPr>
          <a:xfrm>
            <a:off x="5412140" y="4037452"/>
            <a:ext cx="1590500" cy="307777"/>
          </a:xfrm>
          <a:prstGeom prst="rect">
            <a:avLst/>
          </a:prstGeom>
          <a:noFill/>
        </p:spPr>
        <p:txBody>
          <a:bodyPr wrap="none" rtlCol="0">
            <a:spAutoFit/>
          </a:bodyPr>
          <a:lstStyle/>
          <a:p>
            <a:r>
              <a:rPr lang="zh-CN" altLang="en-US" dirty="0"/>
              <a:t>汇报人</a:t>
            </a:r>
            <a:r>
              <a:rPr lang="zh-CN" altLang="en-US" dirty="0" smtClean="0"/>
              <a:t>：</a:t>
            </a:r>
            <a:r>
              <a:rPr lang="zh-CN" altLang="en-US" dirty="0"/>
              <a:t>优</a:t>
            </a:r>
            <a:r>
              <a:rPr lang="zh-CN" altLang="en-US" dirty="0" smtClean="0"/>
              <a:t>品</a:t>
            </a:r>
            <a:r>
              <a:rPr lang="en-US" altLang="zh-CN" dirty="0" smtClean="0"/>
              <a:t>PPT</a:t>
            </a:r>
            <a:endParaRPr lang="zh-CN" altLang="en-US" dirty="0"/>
          </a:p>
        </p:txBody>
      </p:sp>
    </p:spTree>
    <p:extLst>
      <p:ext uri="{BB962C8B-B14F-4D97-AF65-F5344CB8AC3E}">
        <p14:creationId xmlns:p14="http://schemas.microsoft.com/office/powerpoint/2010/main" val="3877370392"/>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500" fill="hold"/>
                                        <p:tgtEl>
                                          <p:spTgt spid="79"/>
                                        </p:tgtEl>
                                        <p:attrNameLst>
                                          <p:attrName>ppt_x</p:attrName>
                                        </p:attrNameLst>
                                      </p:cBhvr>
                                      <p:tavLst>
                                        <p:tav tm="0">
                                          <p:val>
                                            <p:strVal val="0-#ppt_w/2"/>
                                          </p:val>
                                        </p:tav>
                                        <p:tav tm="100000">
                                          <p:val>
                                            <p:strVal val="#ppt_x"/>
                                          </p:val>
                                        </p:tav>
                                      </p:tavLst>
                                    </p:anim>
                                    <p:anim calcmode="lin" valueType="num">
                                      <p:cBhvr additive="base">
                                        <p:cTn id="16" dur="500" fill="hold"/>
                                        <p:tgtEl>
                                          <p:spTgt spid="79"/>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0-#ppt_w/2"/>
                                          </p:val>
                                        </p:tav>
                                        <p:tav tm="100000">
                                          <p:val>
                                            <p:strVal val="#ppt_x"/>
                                          </p:val>
                                        </p:tav>
                                      </p:tavLst>
                                    </p:anim>
                                    <p:anim calcmode="lin" valueType="num">
                                      <p:cBhvr additive="base">
                                        <p:cTn id="20" dur="500" fill="hold"/>
                                        <p:tgtEl>
                                          <p:spTgt spid="62"/>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0-#ppt_w/2"/>
                                          </p:val>
                                        </p:tav>
                                        <p:tav tm="100000">
                                          <p:val>
                                            <p:strVal val="#ppt_x"/>
                                          </p:val>
                                        </p:tav>
                                      </p:tavLst>
                                    </p:anim>
                                    <p:anim calcmode="lin" valueType="num">
                                      <p:cBhvr additive="base">
                                        <p:cTn id="24" dur="500" fill="hold"/>
                                        <p:tgtEl>
                                          <p:spTgt spid="78"/>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additive="base">
                                        <p:cTn id="27" dur="500" fill="hold"/>
                                        <p:tgtEl>
                                          <p:spTgt spid="67"/>
                                        </p:tgtEl>
                                        <p:attrNameLst>
                                          <p:attrName>ppt_x</p:attrName>
                                        </p:attrNameLst>
                                      </p:cBhvr>
                                      <p:tavLst>
                                        <p:tav tm="0">
                                          <p:val>
                                            <p:strVal val="0-#ppt_w/2"/>
                                          </p:val>
                                        </p:tav>
                                        <p:tav tm="100000">
                                          <p:val>
                                            <p:strVal val="#ppt_x"/>
                                          </p:val>
                                        </p:tav>
                                      </p:tavLst>
                                    </p:anim>
                                    <p:anim calcmode="lin" valueType="num">
                                      <p:cBhvr additive="base">
                                        <p:cTn id="28" dur="500" fill="hold"/>
                                        <p:tgtEl>
                                          <p:spTgt spid="67"/>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0-#ppt_w/2"/>
                                          </p:val>
                                        </p:tav>
                                        <p:tav tm="100000">
                                          <p:val>
                                            <p:strVal val="#ppt_x"/>
                                          </p:val>
                                        </p:tav>
                                      </p:tavLst>
                                    </p:anim>
                                    <p:anim calcmode="lin" valueType="num">
                                      <p:cBhvr additive="base">
                                        <p:cTn id="32" dur="500" fill="hold"/>
                                        <p:tgtEl>
                                          <p:spTgt spid="77"/>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72"/>
                                        </p:tgtEl>
                                        <p:attrNameLst>
                                          <p:attrName>style.visibility</p:attrName>
                                        </p:attrNameLst>
                                      </p:cBhvr>
                                      <p:to>
                                        <p:strVal val="visible"/>
                                      </p:to>
                                    </p:set>
                                    <p:anim calcmode="lin" valueType="num">
                                      <p:cBhvr additive="base">
                                        <p:cTn id="35" dur="500" fill="hold"/>
                                        <p:tgtEl>
                                          <p:spTgt spid="72"/>
                                        </p:tgtEl>
                                        <p:attrNameLst>
                                          <p:attrName>ppt_x</p:attrName>
                                        </p:attrNameLst>
                                      </p:cBhvr>
                                      <p:tavLst>
                                        <p:tav tm="0">
                                          <p:val>
                                            <p:strVal val="0-#ppt_w/2"/>
                                          </p:val>
                                        </p:tav>
                                        <p:tav tm="100000">
                                          <p:val>
                                            <p:strVal val="#ppt_x"/>
                                          </p:val>
                                        </p:tav>
                                      </p:tavLst>
                                    </p:anim>
                                    <p:anim calcmode="lin" valueType="num">
                                      <p:cBhvr additive="base">
                                        <p:cTn id="36" dur="500" fill="hold"/>
                                        <p:tgtEl>
                                          <p:spTgt spid="72"/>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41" presetClass="entr" presetSubtype="0" fill="hold" grpId="0" nodeType="click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gtEl>
                                        <p:attrNameLst>
                                          <p:attrName>ppt_y</p:attrName>
                                        </p:attrNameLst>
                                      </p:cBhvr>
                                      <p:tavLst>
                                        <p:tav tm="0">
                                          <p:val>
                                            <p:strVal val="#ppt_y"/>
                                          </p:val>
                                        </p:tav>
                                        <p:tav tm="100000">
                                          <p:val>
                                            <p:strVal val="#ppt_y"/>
                                          </p:val>
                                        </p:tav>
                                      </p:tavLst>
                                    </p:anim>
                                    <p:anim calcmode="lin" valueType="num">
                                      <p:cBhvr>
                                        <p:cTn id="4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52" presetClass="entr" presetSubtype="0"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animScale>
                                      <p:cBhvr>
                                        <p:cTn id="5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46"/>
                                        </p:tgtEl>
                                        <p:attrNameLst>
                                          <p:attrName>ppt_x</p:attrName>
                                          <p:attrName>ppt_y</p:attrName>
                                        </p:attrNameLst>
                                      </p:cBhvr>
                                    </p:animMotion>
                                    <p:animEffect transition="in" filter="fade">
                                      <p:cBhvr>
                                        <p:cTn id="57" dur="1000"/>
                                        <p:tgtEl>
                                          <p:spTgt spid="46"/>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Scale>
                                      <p:cBhvr>
                                        <p:cTn id="60"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4"/>
                                        </p:tgtEl>
                                        <p:attrNameLst>
                                          <p:attrName>ppt_x</p:attrName>
                                          <p:attrName>ppt_y</p:attrName>
                                        </p:attrNameLst>
                                      </p:cBhvr>
                                    </p:animMotion>
                                    <p:animEffect transition="in" filter="fade">
                                      <p:cBhvr>
                                        <p:cTn id="6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46" grpId="0" animBg="1"/>
      <p:bldP spid="11" grpId="0"/>
      <p:bldP spid="77" grpId="0"/>
      <p:bldP spid="78" grpId="0"/>
      <p:bldP spid="79"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89125" y="0"/>
            <a:ext cx="2128342" cy="5143500"/>
          </a:xfrm>
          <a:custGeom>
            <a:avLst/>
            <a:gdLst>
              <a:gd name="connsiteX0" fmla="*/ 0 w 2837789"/>
              <a:gd name="connsiteY0" fmla="*/ 0 h 6858000"/>
              <a:gd name="connsiteX1" fmla="*/ 537934 w 2837789"/>
              <a:gd name="connsiteY1" fmla="*/ 0 h 6858000"/>
              <a:gd name="connsiteX2" fmla="*/ 704850 w 2837789"/>
              <a:gd name="connsiteY2" fmla="*/ 0 h 6858000"/>
              <a:gd name="connsiteX3" fmla="*/ 2837789 w 2837789"/>
              <a:gd name="connsiteY3" fmla="*/ 0 h 6858000"/>
              <a:gd name="connsiteX4" fmla="*/ 2837789 w 2837789"/>
              <a:gd name="connsiteY4" fmla="*/ 395378 h 6858000"/>
              <a:gd name="connsiteX5" fmla="*/ 2618085 w 2837789"/>
              <a:gd name="connsiteY5" fmla="*/ 417526 h 6858000"/>
              <a:gd name="connsiteX6" fmla="*/ 1747634 w 2837789"/>
              <a:gd name="connsiteY6" fmla="*/ 1485534 h 6858000"/>
              <a:gd name="connsiteX7" fmla="*/ 2618085 w 2837789"/>
              <a:gd name="connsiteY7" fmla="*/ 2553542 h 6858000"/>
              <a:gd name="connsiteX8" fmla="*/ 2837789 w 2837789"/>
              <a:gd name="connsiteY8" fmla="*/ 2575690 h 6858000"/>
              <a:gd name="connsiteX9" fmla="*/ 2837789 w 2837789"/>
              <a:gd name="connsiteY9" fmla="*/ 6858000 h 6858000"/>
              <a:gd name="connsiteX10" fmla="*/ 704850 w 2837789"/>
              <a:gd name="connsiteY10" fmla="*/ 6858000 h 6858000"/>
              <a:gd name="connsiteX11" fmla="*/ 537934 w 2837789"/>
              <a:gd name="connsiteY11" fmla="*/ 6858000 h 6858000"/>
              <a:gd name="connsiteX12" fmla="*/ 0 w 2837789"/>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7789" h="6858000">
                <a:moveTo>
                  <a:pt x="0" y="0"/>
                </a:moveTo>
                <a:lnTo>
                  <a:pt x="537934" y="0"/>
                </a:lnTo>
                <a:lnTo>
                  <a:pt x="704850" y="0"/>
                </a:lnTo>
                <a:lnTo>
                  <a:pt x="2837789" y="0"/>
                </a:lnTo>
                <a:lnTo>
                  <a:pt x="2837789" y="395378"/>
                </a:lnTo>
                <a:lnTo>
                  <a:pt x="2618085" y="417526"/>
                </a:lnTo>
                <a:cubicBezTo>
                  <a:pt x="2121320" y="519179"/>
                  <a:pt x="1747634" y="958717"/>
                  <a:pt x="1747634" y="1485534"/>
                </a:cubicBezTo>
                <a:cubicBezTo>
                  <a:pt x="1747634" y="2012352"/>
                  <a:pt x="2121320" y="2451889"/>
                  <a:pt x="2618085" y="2553542"/>
                </a:cubicBezTo>
                <a:lnTo>
                  <a:pt x="2837789" y="2575690"/>
                </a:lnTo>
                <a:lnTo>
                  <a:pt x="2837789" y="6858000"/>
                </a:lnTo>
                <a:lnTo>
                  <a:pt x="704850" y="6858000"/>
                </a:lnTo>
                <a:lnTo>
                  <a:pt x="537934" y="6858000"/>
                </a:lnTo>
                <a:lnTo>
                  <a:pt x="0" y="68580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p:nvPr/>
        </p:nvGrpSpPr>
        <p:grpSpPr>
          <a:xfrm>
            <a:off x="1145002" y="219936"/>
            <a:ext cx="1788430" cy="1788430"/>
            <a:chOff x="4240335" y="3008435"/>
            <a:chExt cx="3711332" cy="3711332"/>
          </a:xfrm>
        </p:grpSpPr>
        <p:sp>
          <p:nvSpPr>
            <p:cNvPr id="5" name="椭圆 4"/>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6" name="组合 5"/>
            <p:cNvGrpSpPr/>
            <p:nvPr/>
          </p:nvGrpSpPr>
          <p:grpSpPr>
            <a:xfrm>
              <a:off x="4710169" y="3478269"/>
              <a:ext cx="2771663" cy="2771663"/>
              <a:chOff x="2193191" y="1899415"/>
              <a:chExt cx="2421376" cy="2421376"/>
            </a:xfrm>
            <a:effectLst/>
          </p:grpSpPr>
          <p:sp>
            <p:nvSpPr>
              <p:cNvPr id="7" name="椭圆 6"/>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 name="椭圆 7"/>
              <p:cNvSpPr/>
              <p:nvPr/>
            </p:nvSpPr>
            <p:spPr>
              <a:xfrm>
                <a:off x="2345502" y="2051726"/>
                <a:ext cx="2116756" cy="2116756"/>
              </a:xfrm>
              <a:prstGeom prst="ellipse">
                <a:avLst/>
              </a:prstGeom>
              <a:solidFill>
                <a:schemeClr val="bg1">
                  <a:lumMod val="95000"/>
                </a:schemeClr>
              </a:solidFill>
              <a:ln w="50800">
                <a:noFill/>
              </a:ln>
              <a:effectLst>
                <a:outerShdw blurRad="152400" dist="762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sp>
        <p:nvSpPr>
          <p:cNvPr id="15" name="文本框 14"/>
          <p:cNvSpPr txBox="1"/>
          <p:nvPr/>
        </p:nvSpPr>
        <p:spPr>
          <a:xfrm>
            <a:off x="2827575" y="902485"/>
            <a:ext cx="3179649" cy="530915"/>
          </a:xfrm>
          <a:prstGeom prst="rect">
            <a:avLst/>
          </a:prstGeom>
          <a:noFill/>
        </p:spPr>
        <p:txBody>
          <a:bodyPr wrap="square" lIns="68580" tIns="34290" rIns="68580" bIns="34290" rtlCol="0">
            <a:spAutoFit/>
          </a:bodyPr>
          <a:lstStyle/>
          <a:p>
            <a:r>
              <a:rPr lang="en-US" altLang="zh-CN" sz="3000" dirty="0">
                <a:solidFill>
                  <a:schemeClr val="tx1">
                    <a:lumMod val="65000"/>
                    <a:lumOff val="35000"/>
                  </a:schemeClr>
                </a:solidFill>
                <a:latin typeface="+mn-ea"/>
              </a:rPr>
              <a:t>CONTENTS </a:t>
            </a:r>
            <a:endParaRPr lang="zh-CN" altLang="en-US" sz="3000" dirty="0">
              <a:solidFill>
                <a:schemeClr val="tx1">
                  <a:lumMod val="65000"/>
                  <a:lumOff val="35000"/>
                </a:schemeClr>
              </a:solidFill>
              <a:latin typeface="+mn-ea"/>
            </a:endParaRPr>
          </a:p>
        </p:txBody>
      </p:sp>
      <p:sp>
        <p:nvSpPr>
          <p:cNvPr id="27" name="文本框 14"/>
          <p:cNvSpPr txBox="1"/>
          <p:nvPr/>
        </p:nvSpPr>
        <p:spPr>
          <a:xfrm>
            <a:off x="1368009" y="830698"/>
            <a:ext cx="1269334" cy="530915"/>
          </a:xfrm>
          <a:prstGeom prst="rect">
            <a:avLst/>
          </a:prstGeom>
          <a:noFill/>
        </p:spPr>
        <p:txBody>
          <a:bodyPr wrap="square" lIns="68580" tIns="34290" rIns="68580" bIns="34290" rtlCol="0">
            <a:spAutoFit/>
          </a:bodyPr>
          <a:lstStyle/>
          <a:p>
            <a:pPr algn="ctr"/>
            <a:r>
              <a:rPr lang="zh-CN" altLang="en-US" sz="3000" dirty="0">
                <a:solidFill>
                  <a:schemeClr val="tx1">
                    <a:lumMod val="65000"/>
                    <a:lumOff val="35000"/>
                  </a:schemeClr>
                </a:solidFill>
                <a:latin typeface="ITC Avant Garde Std XLt" panose="020B0302020202020204" pitchFamily="34" charset="0"/>
              </a:rPr>
              <a:t>目录</a:t>
            </a:r>
            <a:endParaRPr lang="zh-CN" altLang="en-US" sz="3000" dirty="0">
              <a:solidFill>
                <a:schemeClr val="tx1">
                  <a:lumMod val="65000"/>
                  <a:lumOff val="35000"/>
                </a:schemeClr>
              </a:solidFill>
              <a:latin typeface="ITC Avant Garde Std XLt"/>
            </a:endParaRPr>
          </a:p>
        </p:txBody>
      </p:sp>
      <p:sp>
        <p:nvSpPr>
          <p:cNvPr id="29" name="文本框 17"/>
          <p:cNvSpPr txBox="1"/>
          <p:nvPr/>
        </p:nvSpPr>
        <p:spPr>
          <a:xfrm>
            <a:off x="2784138" y="1983694"/>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1"/>
                </a:solidFill>
              </a:rPr>
              <a:t>01</a:t>
            </a:r>
            <a:endParaRPr lang="zh-CN" altLang="en-US" dirty="0">
              <a:solidFill>
                <a:schemeClr val="accent1"/>
              </a:solidFill>
            </a:endParaRPr>
          </a:p>
        </p:txBody>
      </p:sp>
      <p:sp>
        <p:nvSpPr>
          <p:cNvPr id="30" name="文本框 18"/>
          <p:cNvSpPr txBox="1"/>
          <p:nvPr/>
        </p:nvSpPr>
        <p:spPr>
          <a:xfrm>
            <a:off x="2784138" y="2677905"/>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2"/>
                </a:solidFill>
              </a:rPr>
              <a:t>02</a:t>
            </a:r>
            <a:endParaRPr lang="zh-CN" altLang="en-US" dirty="0">
              <a:solidFill>
                <a:schemeClr val="accent2"/>
              </a:solidFill>
            </a:endParaRPr>
          </a:p>
        </p:txBody>
      </p:sp>
      <p:sp>
        <p:nvSpPr>
          <p:cNvPr id="31" name="文本框 19"/>
          <p:cNvSpPr txBox="1"/>
          <p:nvPr/>
        </p:nvSpPr>
        <p:spPr>
          <a:xfrm>
            <a:off x="2784138" y="3372116"/>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3"/>
                </a:solidFill>
              </a:rPr>
              <a:t>03</a:t>
            </a:r>
            <a:endParaRPr lang="zh-CN" altLang="en-US" dirty="0">
              <a:solidFill>
                <a:schemeClr val="accent3"/>
              </a:solidFill>
            </a:endParaRPr>
          </a:p>
        </p:txBody>
      </p:sp>
      <p:sp>
        <p:nvSpPr>
          <p:cNvPr id="32" name="文本框 20"/>
          <p:cNvSpPr txBox="1"/>
          <p:nvPr/>
        </p:nvSpPr>
        <p:spPr>
          <a:xfrm>
            <a:off x="2784138" y="4012535"/>
            <a:ext cx="538386" cy="500137"/>
          </a:xfrm>
          <a:prstGeom prst="rect">
            <a:avLst/>
          </a:prstGeom>
          <a:noFill/>
        </p:spPr>
        <p:txBody>
          <a:bodyPr wrap="square" lIns="68580" tIns="34290" rIns="68580" bIns="34290" rtlCol="0">
            <a:spAutoFit/>
          </a:bodyPr>
          <a:lstStyle>
            <a:defPPr>
              <a:defRPr lang="zh-CN"/>
            </a:defPPr>
            <a:lvl1pPr algn="ctr">
              <a:defRPr sz="2800">
                <a:solidFill>
                  <a:srgbClr val="01B3C5"/>
                </a:solidFill>
                <a:latin typeface="Impact" panose="020B0806030902050204" pitchFamily="34" charset="0"/>
              </a:defRPr>
            </a:lvl1pPr>
          </a:lstStyle>
          <a:p>
            <a:r>
              <a:rPr lang="en-US" altLang="zh-CN" dirty="0">
                <a:solidFill>
                  <a:schemeClr val="accent4"/>
                </a:solidFill>
              </a:rPr>
              <a:t>04</a:t>
            </a:r>
            <a:endParaRPr lang="zh-CN" altLang="en-US" dirty="0">
              <a:solidFill>
                <a:schemeClr val="accent4"/>
              </a:solidFill>
            </a:endParaRPr>
          </a:p>
        </p:txBody>
      </p:sp>
      <p:sp>
        <p:nvSpPr>
          <p:cNvPr id="33" name="文本框 21"/>
          <p:cNvSpPr txBox="1"/>
          <p:nvPr/>
        </p:nvSpPr>
        <p:spPr>
          <a:xfrm>
            <a:off x="3375248" y="2029818"/>
            <a:ext cx="2084224" cy="346249"/>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4" name="文本框 22"/>
          <p:cNvSpPr txBox="1"/>
          <p:nvPr/>
        </p:nvSpPr>
        <p:spPr>
          <a:xfrm>
            <a:off x="3375248" y="2723231"/>
            <a:ext cx="2084224" cy="346249"/>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5" name="文本框 23"/>
          <p:cNvSpPr txBox="1"/>
          <p:nvPr/>
        </p:nvSpPr>
        <p:spPr>
          <a:xfrm>
            <a:off x="3375248" y="3418252"/>
            <a:ext cx="2084224" cy="346249"/>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6" name="文本框 24"/>
          <p:cNvSpPr txBox="1"/>
          <p:nvPr/>
        </p:nvSpPr>
        <p:spPr>
          <a:xfrm>
            <a:off x="3375248" y="4058671"/>
            <a:ext cx="2084224" cy="346249"/>
          </a:xfrm>
          <a:prstGeom prst="rect">
            <a:avLst/>
          </a:prstGeom>
          <a:noFill/>
        </p:spPr>
        <p:txBody>
          <a:bodyPr wrap="square" lIns="68580" tIns="34290" rIns="68580" bIns="34290" rtlCol="0">
            <a:spAutoFit/>
          </a:bodyPr>
          <a:lstStyle/>
          <a:p>
            <a:r>
              <a:rPr lang="zh-CN" altLang="en-US" sz="1800" b="1" dirty="0">
                <a:solidFill>
                  <a:schemeClr val="tx1">
                    <a:lumMod val="75000"/>
                    <a:lumOff val="25000"/>
                  </a:schemeClr>
                </a:solidFill>
                <a:latin typeface="ITC Avant Garde Std Bk" panose="020B0502020202020204" pitchFamily="34" charset="0"/>
              </a:rPr>
              <a:t>点击添加标题内容</a:t>
            </a:r>
            <a:endParaRPr lang="en-US" altLang="zh-CN" sz="1800" b="1" dirty="0">
              <a:solidFill>
                <a:schemeClr val="tx1">
                  <a:lumMod val="75000"/>
                  <a:lumOff val="25000"/>
                </a:schemeClr>
              </a:solidFill>
              <a:latin typeface="ITC Avant Garde Std Bk" panose="020B0502020202020204" pitchFamily="34" charset="0"/>
            </a:endParaRPr>
          </a:p>
        </p:txBody>
      </p:sp>
      <p:sp>
        <p:nvSpPr>
          <p:cNvPr id="37" name="圆角矩形 36"/>
          <p:cNvSpPr/>
          <p:nvPr/>
        </p:nvSpPr>
        <p:spPr>
          <a:xfrm>
            <a:off x="2906496" y="2463386"/>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38" name="圆角矩形 37"/>
          <p:cNvSpPr/>
          <p:nvPr/>
        </p:nvSpPr>
        <p:spPr>
          <a:xfrm>
            <a:off x="2906496" y="3156831"/>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39" name="圆角矩形 38"/>
          <p:cNvSpPr/>
          <p:nvPr/>
        </p:nvSpPr>
        <p:spPr>
          <a:xfrm>
            <a:off x="2906496" y="3847114"/>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40" name="圆角矩形 39"/>
          <p:cNvSpPr/>
          <p:nvPr/>
        </p:nvSpPr>
        <p:spPr>
          <a:xfrm>
            <a:off x="2906496" y="4487279"/>
            <a:ext cx="319788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41" name="圆角矩形 40"/>
          <p:cNvSpPr/>
          <p:nvPr/>
        </p:nvSpPr>
        <p:spPr>
          <a:xfrm>
            <a:off x="2906495" y="1479387"/>
            <a:ext cx="3642223" cy="45719"/>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Tree>
    <p:extLst>
      <p:ext uri="{BB962C8B-B14F-4D97-AF65-F5344CB8AC3E}">
        <p14:creationId xmlns:p14="http://schemas.microsoft.com/office/powerpoint/2010/main" val="534116295"/>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850"/>
                                </p:stCondLst>
                                <p:childTnLst>
                                  <p:par>
                                    <p:cTn id="19" presetID="2" presetClass="entr" presetSubtype="4" accel="60000" fill="hold" grpId="0" nodeType="afterEffect" p14:presetBounceEnd="40000">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14:bounceEnd="40000">
                                          <p:cBhvr additive="base">
                                            <p:cTn id="21"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childTnLst>
                              </p:cTn>
                            </p:par>
                            <p:par>
                              <p:cTn id="27" fill="hold">
                                <p:stCondLst>
                                  <p:cond delay="1850"/>
                                </p:stCondLst>
                                <p:childTnLst>
                                  <p:par>
                                    <p:cTn id="28" presetID="22" presetClass="entr" presetSubtype="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par>
                              <p:cTn id="31" fill="hold">
                                <p:stCondLst>
                                  <p:cond delay="2350"/>
                                </p:stCondLst>
                                <p:childTnLst>
                                  <p:par>
                                    <p:cTn id="32" presetID="2" presetClass="entr" presetSubtype="4" accel="60000" fill="hold" grpId="0" nodeType="afterEffect" p14:presetBounceEnd="40000">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14:bounceEnd="40000">
                                          <p:cBhvr additive="base">
                                            <p:cTn id="34"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35" dur="500" fill="hold"/>
                                            <p:tgtEl>
                                              <p:spTgt spid="30"/>
                                            </p:tgtEl>
                                            <p:attrNameLst>
                                              <p:attrName>ppt_y</p:attrName>
                                            </p:attrNameLst>
                                          </p:cBhvr>
                                          <p:tavLst>
                                            <p:tav tm="0">
                                              <p:val>
                                                <p:strVal val="1+#ppt_h/2"/>
                                              </p:val>
                                            </p:tav>
                                            <p:tav tm="100000">
                                              <p:val>
                                                <p:strVal val="#ppt_y"/>
                                              </p:val>
                                            </p:tav>
                                          </p:tavLst>
                                        </p:anim>
                                      </p:childTnLst>
                                    </p:cTn>
                                  </p:par>
                                </p:childTnLst>
                              </p:cTn>
                            </p:par>
                            <p:par>
                              <p:cTn id="36" fill="hold">
                                <p:stCondLst>
                                  <p:cond delay="28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childTnLst>
                              </p:cTn>
                            </p:par>
                            <p:par>
                              <p:cTn id="40" fill="hold">
                                <p:stCondLst>
                                  <p:cond delay="3350"/>
                                </p:stCondLst>
                                <p:childTnLst>
                                  <p:par>
                                    <p:cTn id="41" presetID="22" presetClass="entr" presetSubtype="8"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childTnLst>
                              </p:cTn>
                            </p:par>
                            <p:par>
                              <p:cTn id="44" fill="hold">
                                <p:stCondLst>
                                  <p:cond delay="3850"/>
                                </p:stCondLst>
                                <p:childTnLst>
                                  <p:par>
                                    <p:cTn id="45" presetID="2" presetClass="entr" presetSubtype="4" accel="60000" fill="hold" grpId="0" nodeType="afterEffect" p14:presetBounceEnd="40000">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14:bounceEnd="40000">
                                          <p:cBhvr additive="base">
                                            <p:cTn id="47"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48" dur="500" fill="hold"/>
                                            <p:tgtEl>
                                              <p:spTgt spid="31"/>
                                            </p:tgtEl>
                                            <p:attrNameLst>
                                              <p:attrName>ppt_y</p:attrName>
                                            </p:attrNameLst>
                                          </p:cBhvr>
                                          <p:tavLst>
                                            <p:tav tm="0">
                                              <p:val>
                                                <p:strVal val="1+#ppt_h/2"/>
                                              </p:val>
                                            </p:tav>
                                            <p:tav tm="100000">
                                              <p:val>
                                                <p:strVal val="#ppt_y"/>
                                              </p:val>
                                            </p:tav>
                                          </p:tavLst>
                                        </p:anim>
                                      </p:childTnLst>
                                    </p:cTn>
                                  </p:par>
                                </p:childTnLst>
                              </p:cTn>
                            </p:par>
                            <p:par>
                              <p:cTn id="49" fill="hold">
                                <p:stCondLst>
                                  <p:cond delay="4350"/>
                                </p:stCondLst>
                                <p:childTnLst>
                                  <p:par>
                                    <p:cTn id="50" presetID="22" presetClass="entr" presetSubtype="8"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par>
                              <p:cTn id="53" fill="hold">
                                <p:stCondLst>
                                  <p:cond delay="4850"/>
                                </p:stCondLst>
                                <p:childTnLst>
                                  <p:par>
                                    <p:cTn id="54" presetID="22" presetClass="entr" presetSubtype="8"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500"/>
                                            <p:tgtEl>
                                              <p:spTgt spid="39"/>
                                            </p:tgtEl>
                                          </p:cBhvr>
                                        </p:animEffect>
                                      </p:childTnLst>
                                    </p:cTn>
                                  </p:par>
                                </p:childTnLst>
                              </p:cTn>
                            </p:par>
                            <p:par>
                              <p:cTn id="57" fill="hold">
                                <p:stCondLst>
                                  <p:cond delay="5350"/>
                                </p:stCondLst>
                                <p:childTnLst>
                                  <p:par>
                                    <p:cTn id="58" presetID="2" presetClass="entr" presetSubtype="4" accel="60000" fill="hold" grpId="0" nodeType="afterEffect" p14:presetBounceEnd="40000">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14:bounceEnd="40000">
                                          <p:cBhvr additive="base">
                                            <p:cTn id="60" dur="5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par>
                              <p:cTn id="62" fill="hold">
                                <p:stCondLst>
                                  <p:cond delay="585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6350"/>
                                </p:stCondLst>
                                <p:childTnLst>
                                  <p:par>
                                    <p:cTn id="67" presetID="22" presetClass="entr" presetSubtype="8"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left)">
                                          <p:cBhvr>
                                            <p:cTn id="6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29" grpId="0"/>
          <p:bldP spid="30" grpId="0"/>
          <p:bldP spid="31" grpId="0"/>
          <p:bldP spid="32" grpId="0"/>
          <p:bldP spid="33" grpId="0"/>
          <p:bldP spid="34" grpId="0"/>
          <p:bldP spid="35" grpId="0"/>
          <p:bldP spid="36" grpId="0"/>
          <p:bldP spid="37" grpId="0" animBg="1"/>
          <p:bldP spid="38" grpId="0" animBg="1"/>
          <p:bldP spid="39" grpId="0" animBg="1"/>
          <p:bldP spid="40"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850"/>
                                </p:stCondLst>
                                <p:childTnLst>
                                  <p:par>
                                    <p:cTn id="19" presetID="2" presetClass="entr" presetSubtype="4" accel="6000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childTnLst>
                              </p:cTn>
                            </p:par>
                            <p:par>
                              <p:cTn id="27" fill="hold">
                                <p:stCondLst>
                                  <p:cond delay="1850"/>
                                </p:stCondLst>
                                <p:childTnLst>
                                  <p:par>
                                    <p:cTn id="28" presetID="22" presetClass="entr" presetSubtype="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par>
                              <p:cTn id="31" fill="hold">
                                <p:stCondLst>
                                  <p:cond delay="2350"/>
                                </p:stCondLst>
                                <p:childTnLst>
                                  <p:par>
                                    <p:cTn id="32" presetID="2" presetClass="entr" presetSubtype="4" accel="6000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1+#ppt_h/2"/>
                                              </p:val>
                                            </p:tav>
                                            <p:tav tm="100000">
                                              <p:val>
                                                <p:strVal val="#ppt_y"/>
                                              </p:val>
                                            </p:tav>
                                          </p:tavLst>
                                        </p:anim>
                                      </p:childTnLst>
                                    </p:cTn>
                                  </p:par>
                                </p:childTnLst>
                              </p:cTn>
                            </p:par>
                            <p:par>
                              <p:cTn id="36" fill="hold">
                                <p:stCondLst>
                                  <p:cond delay="28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childTnLst>
                              </p:cTn>
                            </p:par>
                            <p:par>
                              <p:cTn id="40" fill="hold">
                                <p:stCondLst>
                                  <p:cond delay="3350"/>
                                </p:stCondLst>
                                <p:childTnLst>
                                  <p:par>
                                    <p:cTn id="41" presetID="22" presetClass="entr" presetSubtype="8"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childTnLst>
                              </p:cTn>
                            </p:par>
                            <p:par>
                              <p:cTn id="44" fill="hold">
                                <p:stCondLst>
                                  <p:cond delay="3850"/>
                                </p:stCondLst>
                                <p:childTnLst>
                                  <p:par>
                                    <p:cTn id="45" presetID="2" presetClass="entr" presetSubtype="4" accel="6000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childTnLst>
                              </p:cTn>
                            </p:par>
                            <p:par>
                              <p:cTn id="49" fill="hold">
                                <p:stCondLst>
                                  <p:cond delay="4350"/>
                                </p:stCondLst>
                                <p:childTnLst>
                                  <p:par>
                                    <p:cTn id="50" presetID="22" presetClass="entr" presetSubtype="8"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par>
                              <p:cTn id="53" fill="hold">
                                <p:stCondLst>
                                  <p:cond delay="4850"/>
                                </p:stCondLst>
                                <p:childTnLst>
                                  <p:par>
                                    <p:cTn id="54" presetID="22" presetClass="entr" presetSubtype="8"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left)">
                                          <p:cBhvr>
                                            <p:cTn id="56" dur="500"/>
                                            <p:tgtEl>
                                              <p:spTgt spid="39"/>
                                            </p:tgtEl>
                                          </p:cBhvr>
                                        </p:animEffect>
                                      </p:childTnLst>
                                    </p:cTn>
                                  </p:par>
                                </p:childTnLst>
                              </p:cTn>
                            </p:par>
                            <p:par>
                              <p:cTn id="57" fill="hold">
                                <p:stCondLst>
                                  <p:cond delay="5350"/>
                                </p:stCondLst>
                                <p:childTnLst>
                                  <p:par>
                                    <p:cTn id="58" presetID="2" presetClass="entr" presetSubtype="4" accel="6000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par>
                              <p:cTn id="62" fill="hold">
                                <p:stCondLst>
                                  <p:cond delay="585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500"/>
                                            <p:tgtEl>
                                              <p:spTgt spid="36"/>
                                            </p:tgtEl>
                                          </p:cBhvr>
                                        </p:animEffect>
                                      </p:childTnLst>
                                    </p:cTn>
                                  </p:par>
                                </p:childTnLst>
                              </p:cTn>
                            </p:par>
                            <p:par>
                              <p:cTn id="66" fill="hold">
                                <p:stCondLst>
                                  <p:cond delay="6350"/>
                                </p:stCondLst>
                                <p:childTnLst>
                                  <p:par>
                                    <p:cTn id="67" presetID="22" presetClass="entr" presetSubtype="8" fill="hold" grpId="0" nodeType="after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left)">
                                          <p:cBhvr>
                                            <p:cTn id="6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P spid="29" grpId="0"/>
          <p:bldP spid="30" grpId="0"/>
          <p:bldP spid="31" grpId="0"/>
          <p:bldP spid="32" grpId="0"/>
          <p:bldP spid="33" grpId="0"/>
          <p:bldP spid="34" grpId="0"/>
          <p:bldP spid="35" grpId="0"/>
          <p:bldP spid="36" grpId="0"/>
          <p:bldP spid="37" grpId="0" animBg="1"/>
          <p:bldP spid="38" grpId="0" animBg="1"/>
          <p:bldP spid="39" grpId="0" animBg="1"/>
          <p:bldP spid="40" grpId="0" animBg="1"/>
          <p:bldP spid="41"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514138524"/>
      </p:ext>
    </p:extLst>
  </p:cSld>
  <p:clrMapOvr>
    <a:masterClrMapping/>
  </p:clrMapOvr>
  <p:transition spd="med" advTm="386">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5002" y="1249593"/>
            <a:ext cx="1788430" cy="1788430"/>
            <a:chOff x="4240335" y="3008435"/>
            <a:chExt cx="3711332" cy="3711332"/>
          </a:xfrm>
        </p:grpSpPr>
        <p:sp>
          <p:nvSpPr>
            <p:cNvPr id="3" name="椭圆 2"/>
            <p:cNvSpPr/>
            <p:nvPr/>
          </p:nvSpPr>
          <p:spPr>
            <a:xfrm>
              <a:off x="4240335" y="3008435"/>
              <a:ext cx="3711332" cy="3711332"/>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 name="组合 3"/>
            <p:cNvGrpSpPr/>
            <p:nvPr/>
          </p:nvGrpSpPr>
          <p:grpSpPr>
            <a:xfrm>
              <a:off x="4710169" y="3478269"/>
              <a:ext cx="2771663" cy="2771663"/>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52400" dist="63500" dir="2700000" algn="tl" rotWithShape="0">
                  <a:schemeClr val="accent3">
                    <a:lumMod val="50000"/>
                    <a:alpha val="64000"/>
                  </a:schemeClr>
                </a:outerShdw>
              </a:effectLst>
              <a:scene3d>
                <a:camera prst="orthographicFront"/>
                <a:lightRig rig="threePt" dir="t"/>
              </a:scene3d>
              <a:sp3d prstMaterial="softEdge">
                <a:bevelT w="82550" h="254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sp>
        <p:nvSpPr>
          <p:cNvPr id="24" name="任意多边形 23"/>
          <p:cNvSpPr/>
          <p:nvPr/>
        </p:nvSpPr>
        <p:spPr>
          <a:xfrm>
            <a:off x="-89125" y="-427943"/>
            <a:ext cx="2128342" cy="6001429"/>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7789" h="8001905">
                <a:moveTo>
                  <a:pt x="0" y="0"/>
                </a:moveTo>
                <a:lnTo>
                  <a:pt x="2837788" y="0"/>
                </a:lnTo>
                <a:lnTo>
                  <a:pt x="2837788" y="1968500"/>
                </a:lnTo>
                <a:lnTo>
                  <a:pt x="2837789" y="1968500"/>
                </a:lnTo>
                <a:lnTo>
                  <a:pt x="2837789" y="2363879"/>
                </a:lnTo>
                <a:lnTo>
                  <a:pt x="2618085" y="2386026"/>
                </a:lnTo>
                <a:cubicBezTo>
                  <a:pt x="2121320" y="2487680"/>
                  <a:pt x="1747634" y="2927218"/>
                  <a:pt x="1747634" y="3454034"/>
                </a:cubicBezTo>
                <a:cubicBezTo>
                  <a:pt x="1747634" y="3980852"/>
                  <a:pt x="2121320" y="4420389"/>
                  <a:pt x="2618085" y="4522042"/>
                </a:cubicBezTo>
                <a:lnTo>
                  <a:pt x="2837789" y="4544190"/>
                </a:lnTo>
                <a:lnTo>
                  <a:pt x="2837789" y="6858000"/>
                </a:lnTo>
                <a:lnTo>
                  <a:pt x="2837788" y="6858000"/>
                </a:lnTo>
                <a:lnTo>
                  <a:pt x="2837788" y="8001905"/>
                </a:lnTo>
                <a:lnTo>
                  <a:pt x="0" y="8001905"/>
                </a:lnTo>
                <a:lnTo>
                  <a:pt x="0" y="6858000"/>
                </a:lnTo>
                <a:lnTo>
                  <a:pt x="0" y="6376305"/>
                </a:lnTo>
                <a:lnTo>
                  <a:pt x="0" y="2133600"/>
                </a:lnTo>
                <a:lnTo>
                  <a:pt x="0" y="196850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圆角矩形 13"/>
          <p:cNvSpPr/>
          <p:nvPr/>
        </p:nvSpPr>
        <p:spPr>
          <a:xfrm>
            <a:off x="3001095" y="3284307"/>
            <a:ext cx="5128673"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a:solidFill>
                <a:srgbClr val="FFFFFF"/>
              </a:solidFill>
              <a:latin typeface="Calibri"/>
              <a:ea typeface="宋体" panose="02010600030101010101" pitchFamily="2" charset="-122"/>
            </a:endParaRPr>
          </a:p>
        </p:txBody>
      </p:sp>
      <p:sp>
        <p:nvSpPr>
          <p:cNvPr id="16" name="文本框 15"/>
          <p:cNvSpPr txBox="1"/>
          <p:nvPr/>
        </p:nvSpPr>
        <p:spPr>
          <a:xfrm>
            <a:off x="2891915" y="1569133"/>
            <a:ext cx="3603777" cy="1177245"/>
          </a:xfrm>
          <a:prstGeom prst="rect">
            <a:avLst/>
          </a:prstGeom>
          <a:noFill/>
        </p:spPr>
        <p:txBody>
          <a:bodyPr wrap="square" lIns="68580" tIns="34290" rIns="68580" bIns="34290" rtlCol="0">
            <a:spAutoFit/>
          </a:bodyPr>
          <a:lstStyle/>
          <a:p>
            <a:r>
              <a:rPr lang="en-US" altLang="zh-CN" sz="7200" dirty="0">
                <a:solidFill>
                  <a:schemeClr val="accent3"/>
                </a:solidFill>
                <a:latin typeface="Impact" panose="020B0806030902050204" pitchFamily="34" charset="0"/>
              </a:rPr>
              <a:t>PART 01</a:t>
            </a:r>
            <a:endParaRPr lang="zh-CN" altLang="en-US" sz="7200" dirty="0">
              <a:solidFill>
                <a:schemeClr val="accent3"/>
              </a:solidFill>
              <a:latin typeface="Impact" panose="020B0806030902050204" pitchFamily="34" charset="0"/>
            </a:endParaRPr>
          </a:p>
        </p:txBody>
      </p:sp>
      <p:sp>
        <p:nvSpPr>
          <p:cNvPr id="18" name="文本框 17"/>
          <p:cNvSpPr txBox="1"/>
          <p:nvPr/>
        </p:nvSpPr>
        <p:spPr>
          <a:xfrm>
            <a:off x="2899391" y="2833300"/>
            <a:ext cx="2486156" cy="400110"/>
          </a:xfrm>
          <a:prstGeom prst="rect">
            <a:avLst/>
          </a:prstGeom>
          <a:noFill/>
        </p:spPr>
        <p:txBody>
          <a:bodyPr wrap="square" rtlCol="0">
            <a:spAutoFit/>
          </a:bodyPr>
          <a:lstStyle/>
          <a:p>
            <a:r>
              <a:rPr lang="zh-CN" altLang="en-US" sz="2000" b="1" dirty="0">
                <a:solidFill>
                  <a:schemeClr val="tx1">
                    <a:lumMod val="75000"/>
                    <a:lumOff val="25000"/>
                  </a:schemeClr>
                </a:solidFill>
                <a:latin typeface="ITC Avant Garde Std Bk" panose="020B0502020202020204" pitchFamily="34" charset="0"/>
              </a:rPr>
              <a:t>点击添加标题内容</a:t>
            </a:r>
            <a:endParaRPr lang="en-US" altLang="zh-CN" sz="2000" b="1" dirty="0">
              <a:solidFill>
                <a:schemeClr val="tx1">
                  <a:lumMod val="75000"/>
                  <a:lumOff val="25000"/>
                </a:schemeClr>
              </a:solidFill>
              <a:latin typeface="ITC Avant Garde Std Bk" panose="020B0502020202020204" pitchFamily="34" charset="0"/>
            </a:endParaRPr>
          </a:p>
        </p:txBody>
      </p:sp>
      <p:sp>
        <p:nvSpPr>
          <p:cNvPr id="20" name="文本框 19"/>
          <p:cNvSpPr txBox="1"/>
          <p:nvPr/>
        </p:nvSpPr>
        <p:spPr bwMode="auto">
          <a:xfrm>
            <a:off x="2926288" y="3383092"/>
            <a:ext cx="5203480" cy="623248"/>
          </a:xfrm>
          <a:prstGeom prst="rect">
            <a:avLst/>
          </a:prstGeom>
          <a:noFill/>
        </p:spPr>
        <p:txBody>
          <a:bodyPr wrap="square" lIns="68580" tIns="34290" rIns="68580" bIns="34290">
            <a:spAutoFit/>
          </a:bodyPr>
          <a:lstStyle/>
          <a:p>
            <a:pPr>
              <a:lnSpc>
                <a:spcPct val="120000"/>
              </a:lnSpc>
            </a:pPr>
            <a:r>
              <a:rPr lang="zh-CN" altLang="en-US" sz="1000" dirty="0">
                <a:solidFill>
                  <a:schemeClr val="tx1">
                    <a:lumMod val="75000"/>
                    <a:lumOff val="25000"/>
                  </a:schemeClr>
                </a:solidFill>
                <a:latin typeface="微软雅黑" pitchFamily="34" charset="-122"/>
                <a:ea typeface="微软雅黑" pitchFamily="34" charset="-122"/>
              </a:rPr>
              <a:t>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25" name="组合 24"/>
          <p:cNvGrpSpPr/>
          <p:nvPr/>
        </p:nvGrpSpPr>
        <p:grpSpPr>
          <a:xfrm>
            <a:off x="1787045" y="1867537"/>
            <a:ext cx="527203" cy="530769"/>
            <a:chOff x="5042691" y="2273920"/>
            <a:chExt cx="702937" cy="707692"/>
          </a:xfrm>
          <a:solidFill>
            <a:schemeClr val="accent3"/>
          </a:solidFill>
        </p:grpSpPr>
        <p:sp>
          <p:nvSpPr>
            <p:cNvPr id="26"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03843715"/>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1750"/>
                            </p:stCondLst>
                            <p:childTnLst>
                              <p:par>
                                <p:cTn id="19" presetID="22" presetClass="entr" presetSubtype="2" fill="hold" grpId="0" nodeType="afterEffect">
                                  <p:stCondLst>
                                    <p:cond delay="0"/>
                                  </p:stCondLst>
                                  <p:iterate type="lt">
                                    <p:tmPct val="4878"/>
                                  </p:iterate>
                                  <p:childTnLst>
                                    <p:set>
                                      <p:cBhvr>
                                        <p:cTn id="20" dur="1" fill="hold">
                                          <p:stCondLst>
                                            <p:cond delay="0"/>
                                          </p:stCondLst>
                                        </p:cTn>
                                        <p:tgtEl>
                                          <p:spTgt spid="20"/>
                                        </p:tgtEl>
                                        <p:attrNameLst>
                                          <p:attrName>style.visibility</p:attrName>
                                        </p:attrNameLst>
                                      </p:cBhvr>
                                      <p:to>
                                        <p:strVal val="visible"/>
                                      </p:to>
                                    </p:set>
                                    <p:animEffect transition="in" filter="wipe(right)">
                                      <p:cBhvr>
                                        <p:cTn id="2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8"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 name="组合 175"/>
          <p:cNvGrpSpPr/>
          <p:nvPr/>
        </p:nvGrpSpPr>
        <p:grpSpPr>
          <a:xfrm>
            <a:off x="790940" y="1326148"/>
            <a:ext cx="2551321" cy="525222"/>
            <a:chOff x="828467" y="1326148"/>
            <a:chExt cx="2551321" cy="525222"/>
          </a:xfrm>
        </p:grpSpPr>
        <p:sp>
          <p:nvSpPr>
            <p:cNvPr id="177" name="圆角矩形 176"/>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78" name="圆角矩形 177"/>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79" name="组合 178"/>
          <p:cNvGrpSpPr/>
          <p:nvPr/>
        </p:nvGrpSpPr>
        <p:grpSpPr>
          <a:xfrm>
            <a:off x="790940" y="2394983"/>
            <a:ext cx="2551321" cy="525222"/>
            <a:chOff x="828467" y="1326148"/>
            <a:chExt cx="2551321" cy="525222"/>
          </a:xfrm>
        </p:grpSpPr>
        <p:sp>
          <p:nvSpPr>
            <p:cNvPr id="180" name="圆角矩形 179"/>
            <p:cNvSpPr/>
            <p:nvPr/>
          </p:nvSpPr>
          <p:spPr>
            <a:xfrm>
              <a:off x="828467" y="1326148"/>
              <a:ext cx="2551321" cy="525222"/>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1" name="圆角矩形 180"/>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2" name="组合 181"/>
          <p:cNvGrpSpPr/>
          <p:nvPr/>
        </p:nvGrpSpPr>
        <p:grpSpPr>
          <a:xfrm>
            <a:off x="790940" y="3509018"/>
            <a:ext cx="2551321" cy="525222"/>
            <a:chOff x="828467" y="1326148"/>
            <a:chExt cx="2551321" cy="525222"/>
          </a:xfrm>
        </p:grpSpPr>
        <p:sp>
          <p:nvSpPr>
            <p:cNvPr id="183" name="圆角矩形 182"/>
            <p:cNvSpPr/>
            <p:nvPr/>
          </p:nvSpPr>
          <p:spPr>
            <a:xfrm>
              <a:off x="828467" y="1326148"/>
              <a:ext cx="2551321" cy="525222"/>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4" name="圆角矩形 183"/>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5" name="组合 184"/>
          <p:cNvGrpSpPr/>
          <p:nvPr/>
        </p:nvGrpSpPr>
        <p:grpSpPr>
          <a:xfrm>
            <a:off x="5751501" y="1325708"/>
            <a:ext cx="2551321" cy="525222"/>
            <a:chOff x="828467" y="1326148"/>
            <a:chExt cx="2551321" cy="525222"/>
          </a:xfrm>
        </p:grpSpPr>
        <p:sp>
          <p:nvSpPr>
            <p:cNvPr id="186" name="圆角矩形 185"/>
            <p:cNvSpPr/>
            <p:nvPr/>
          </p:nvSpPr>
          <p:spPr>
            <a:xfrm>
              <a:off x="828467" y="1326148"/>
              <a:ext cx="2551321" cy="525222"/>
            </a:xfrm>
            <a:prstGeom prst="roundRect">
              <a:avLst>
                <a:gd name="adj" fmla="val 0"/>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87" name="圆角矩形 186"/>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88" name="组合 187"/>
          <p:cNvGrpSpPr/>
          <p:nvPr/>
        </p:nvGrpSpPr>
        <p:grpSpPr>
          <a:xfrm>
            <a:off x="5751501" y="2394543"/>
            <a:ext cx="2551321" cy="525222"/>
            <a:chOff x="828467" y="1326148"/>
            <a:chExt cx="2551321" cy="525222"/>
          </a:xfrm>
        </p:grpSpPr>
        <p:sp>
          <p:nvSpPr>
            <p:cNvPr id="189" name="圆角矩形 188"/>
            <p:cNvSpPr/>
            <p:nvPr/>
          </p:nvSpPr>
          <p:spPr>
            <a:xfrm>
              <a:off x="828467" y="1326148"/>
              <a:ext cx="2551321" cy="525222"/>
            </a:xfrm>
            <a:prstGeom prst="roundRect">
              <a:avLst>
                <a:gd name="adj" fmla="val 0"/>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0" name="圆角矩形 189"/>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grpSp>
        <p:nvGrpSpPr>
          <p:cNvPr id="191" name="组合 190"/>
          <p:cNvGrpSpPr/>
          <p:nvPr/>
        </p:nvGrpSpPr>
        <p:grpSpPr>
          <a:xfrm>
            <a:off x="5751501" y="3508578"/>
            <a:ext cx="2551321" cy="525222"/>
            <a:chOff x="828467" y="1326148"/>
            <a:chExt cx="2551321" cy="525222"/>
          </a:xfrm>
        </p:grpSpPr>
        <p:sp>
          <p:nvSpPr>
            <p:cNvPr id="192" name="圆角矩形 191"/>
            <p:cNvSpPr/>
            <p:nvPr/>
          </p:nvSpPr>
          <p:spPr>
            <a:xfrm>
              <a:off x="828467" y="1326148"/>
              <a:ext cx="2551321" cy="525222"/>
            </a:xfrm>
            <a:prstGeom prst="roundRect">
              <a:avLst>
                <a:gd name="adj" fmla="val 0"/>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193" name="圆角矩形 192"/>
            <p:cNvSpPr/>
            <p:nvPr/>
          </p:nvSpPr>
          <p:spPr>
            <a:xfrm>
              <a:off x="910698" y="1400423"/>
              <a:ext cx="2386859" cy="376672"/>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82" name="组合 81"/>
          <p:cNvGrpSpPr/>
          <p:nvPr/>
        </p:nvGrpSpPr>
        <p:grpSpPr>
          <a:xfrm>
            <a:off x="3549527" y="1649601"/>
            <a:ext cx="2018784" cy="2018784"/>
            <a:chOff x="2193191" y="1899415"/>
            <a:chExt cx="2421376" cy="2421376"/>
          </a:xfrm>
          <a:effectLst/>
        </p:grpSpPr>
        <p:sp>
          <p:nvSpPr>
            <p:cNvPr id="83" name="椭圆 82"/>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4" name="椭圆 83"/>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86" name="Text Placeholder 12"/>
          <p:cNvSpPr txBox="1">
            <a:spLocks/>
          </p:cNvSpPr>
          <p:nvPr/>
        </p:nvSpPr>
        <p:spPr>
          <a:xfrm>
            <a:off x="1197608" y="145014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01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Text Placeholder 12"/>
          <p:cNvSpPr txBox="1">
            <a:spLocks/>
          </p:cNvSpPr>
          <p:nvPr/>
        </p:nvSpPr>
        <p:spPr>
          <a:xfrm>
            <a:off x="1197608" y="251756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02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8" name="Text Placeholder 12"/>
          <p:cNvSpPr txBox="1">
            <a:spLocks/>
          </p:cNvSpPr>
          <p:nvPr/>
        </p:nvSpPr>
        <p:spPr>
          <a:xfrm>
            <a:off x="1197608" y="362804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03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Text Placeholder 12"/>
          <p:cNvSpPr txBox="1">
            <a:spLocks/>
          </p:cNvSpPr>
          <p:nvPr/>
        </p:nvSpPr>
        <p:spPr>
          <a:xfrm>
            <a:off x="5976229" y="145014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04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0" name="Text Placeholder 12"/>
          <p:cNvSpPr txBox="1">
            <a:spLocks/>
          </p:cNvSpPr>
          <p:nvPr/>
        </p:nvSpPr>
        <p:spPr>
          <a:xfrm>
            <a:off x="5976229" y="251756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05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Text Placeholder 12"/>
          <p:cNvSpPr txBox="1">
            <a:spLocks/>
          </p:cNvSpPr>
          <p:nvPr/>
        </p:nvSpPr>
        <p:spPr>
          <a:xfrm>
            <a:off x="5976229" y="362804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rPr>
              <a:t>06 </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2" name="Text Placeholder 12"/>
          <p:cNvSpPr txBox="1">
            <a:spLocks/>
          </p:cNvSpPr>
          <p:nvPr/>
        </p:nvSpPr>
        <p:spPr>
          <a:xfrm>
            <a:off x="1381121"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3" name="Text Placeholder 12"/>
          <p:cNvSpPr txBox="1">
            <a:spLocks/>
          </p:cNvSpPr>
          <p:nvPr/>
        </p:nvSpPr>
        <p:spPr>
          <a:xfrm>
            <a:off x="1381121"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4" name="Text Placeholder 12"/>
          <p:cNvSpPr txBox="1">
            <a:spLocks/>
          </p:cNvSpPr>
          <p:nvPr/>
        </p:nvSpPr>
        <p:spPr>
          <a:xfrm>
            <a:off x="1381121"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5" name="Text Placeholder 12"/>
          <p:cNvSpPr txBox="1">
            <a:spLocks/>
          </p:cNvSpPr>
          <p:nvPr/>
        </p:nvSpPr>
        <p:spPr>
          <a:xfrm>
            <a:off x="5976229"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6" name="Text Placeholder 12"/>
          <p:cNvSpPr txBox="1">
            <a:spLocks/>
          </p:cNvSpPr>
          <p:nvPr/>
        </p:nvSpPr>
        <p:spPr>
          <a:xfrm>
            <a:off x="5976229"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97" name="Text Placeholder 12"/>
          <p:cNvSpPr txBox="1">
            <a:spLocks/>
          </p:cNvSpPr>
          <p:nvPr/>
        </p:nvSpPr>
        <p:spPr>
          <a:xfrm>
            <a:off x="5976229"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 name="矩形 1"/>
          <p:cNvSpPr/>
          <p:nvPr/>
        </p:nvSpPr>
        <p:spPr>
          <a:xfrm>
            <a:off x="3797048" y="2283244"/>
            <a:ext cx="1512794" cy="707886"/>
          </a:xfrm>
          <a:prstGeom prst="rect">
            <a:avLst/>
          </a:prstGeom>
        </p:spPr>
        <p:txBody>
          <a:bodyPr wrap="squar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年度工作</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内容概述</a:t>
            </a:r>
          </a:p>
        </p:txBody>
      </p:sp>
    </p:spTree>
    <p:extLst>
      <p:ext uri="{BB962C8B-B14F-4D97-AF65-F5344CB8AC3E}">
        <p14:creationId xmlns:p14="http://schemas.microsoft.com/office/powerpoint/2010/main" val="489343992"/>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heel(1)">
                                      <p:cBhvr>
                                        <p:cTn id="7" dur="500"/>
                                        <p:tgtEl>
                                          <p:spTgt spid="8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500" fill="hold"/>
                                        <p:tgtEl>
                                          <p:spTgt spid="176"/>
                                        </p:tgtEl>
                                        <p:attrNameLst>
                                          <p:attrName>ppt_x</p:attrName>
                                        </p:attrNameLst>
                                      </p:cBhvr>
                                      <p:tavLst>
                                        <p:tav tm="0">
                                          <p:val>
                                            <p:strVal val="0-#ppt_w/2"/>
                                          </p:val>
                                        </p:tav>
                                        <p:tav tm="100000">
                                          <p:val>
                                            <p:strVal val="#ppt_x"/>
                                          </p:val>
                                        </p:tav>
                                      </p:tavLst>
                                    </p:anim>
                                    <p:anim calcmode="lin" valueType="num">
                                      <p:cBhvr additive="base">
                                        <p:cTn id="16" dur="500" fill="hold"/>
                                        <p:tgtEl>
                                          <p:spTgt spid="17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92">
                                            <p:txEl>
                                              <p:pRg st="0" end="0"/>
                                            </p:txEl>
                                          </p:spTgt>
                                        </p:tgtEl>
                                        <p:attrNameLst>
                                          <p:attrName>style.visibility</p:attrName>
                                        </p:attrNameLst>
                                      </p:cBhvr>
                                      <p:to>
                                        <p:strVal val="visible"/>
                                      </p:to>
                                    </p:set>
                                    <p:animEffect transition="in" filter="fade">
                                      <p:cBhvr>
                                        <p:cTn id="24" dur="500"/>
                                        <p:tgtEl>
                                          <p:spTgt spid="92">
                                            <p:txEl>
                                              <p:pRg st="0" end="0"/>
                                            </p:txEl>
                                          </p:spTgt>
                                        </p:tgtEl>
                                      </p:cBhvr>
                                    </p:animEffect>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179"/>
                                        </p:tgtEl>
                                        <p:attrNameLst>
                                          <p:attrName>style.visibility</p:attrName>
                                        </p:attrNameLst>
                                      </p:cBhvr>
                                      <p:to>
                                        <p:strVal val="visible"/>
                                      </p:to>
                                    </p:set>
                                    <p:anim calcmode="lin" valueType="num">
                                      <p:cBhvr additive="base">
                                        <p:cTn id="28" dur="500" fill="hold"/>
                                        <p:tgtEl>
                                          <p:spTgt spid="179"/>
                                        </p:tgtEl>
                                        <p:attrNameLst>
                                          <p:attrName>ppt_x</p:attrName>
                                        </p:attrNameLst>
                                      </p:cBhvr>
                                      <p:tavLst>
                                        <p:tav tm="0">
                                          <p:val>
                                            <p:strVal val="0-#ppt_w/2"/>
                                          </p:val>
                                        </p:tav>
                                        <p:tav tm="100000">
                                          <p:val>
                                            <p:strVal val="#ppt_x"/>
                                          </p:val>
                                        </p:tav>
                                      </p:tavLst>
                                    </p:anim>
                                    <p:anim calcmode="lin" valueType="num">
                                      <p:cBhvr additive="base">
                                        <p:cTn id="29" dur="500" fill="hold"/>
                                        <p:tgtEl>
                                          <p:spTgt spid="179"/>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87"/>
                                        </p:tgtEl>
                                        <p:attrNameLst>
                                          <p:attrName>style.visibility</p:attrName>
                                        </p:attrNameLst>
                                      </p:cBhvr>
                                      <p:to>
                                        <p:strVal val="visible"/>
                                      </p:to>
                                    </p:set>
                                    <p:animEffect transition="in" filter="wipe(left)">
                                      <p:cBhvr>
                                        <p:cTn id="33" dur="500"/>
                                        <p:tgtEl>
                                          <p:spTgt spid="8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3">
                                            <p:txEl>
                                              <p:pRg st="0" end="0"/>
                                            </p:txEl>
                                          </p:spTgt>
                                        </p:tgtEl>
                                        <p:attrNameLst>
                                          <p:attrName>style.visibility</p:attrName>
                                        </p:attrNameLst>
                                      </p:cBhvr>
                                      <p:to>
                                        <p:strVal val="visible"/>
                                      </p:to>
                                    </p:set>
                                    <p:animEffect transition="in" filter="fade">
                                      <p:cBhvr>
                                        <p:cTn id="37" dur="500"/>
                                        <p:tgtEl>
                                          <p:spTgt spid="93">
                                            <p:txEl>
                                              <p:pRg st="0" end="0"/>
                                            </p:txEl>
                                          </p:spTgt>
                                        </p:tgtEl>
                                      </p:cBhvr>
                                    </p:animEffect>
                                  </p:childTnLst>
                                </p:cTn>
                              </p:par>
                            </p:childTnLst>
                          </p:cTn>
                        </p:par>
                        <p:par>
                          <p:cTn id="38" fill="hold">
                            <p:stCondLst>
                              <p:cond delay="4000"/>
                            </p:stCondLst>
                            <p:childTnLst>
                              <p:par>
                                <p:cTn id="39" presetID="2" presetClass="entr" presetSubtype="8" fill="hold" nodeType="afterEffect">
                                  <p:stCondLst>
                                    <p:cond delay="0"/>
                                  </p:stCondLst>
                                  <p:childTnLst>
                                    <p:set>
                                      <p:cBhvr>
                                        <p:cTn id="40" dur="1" fill="hold">
                                          <p:stCondLst>
                                            <p:cond delay="0"/>
                                          </p:stCondLst>
                                        </p:cTn>
                                        <p:tgtEl>
                                          <p:spTgt spid="182"/>
                                        </p:tgtEl>
                                        <p:attrNameLst>
                                          <p:attrName>style.visibility</p:attrName>
                                        </p:attrNameLst>
                                      </p:cBhvr>
                                      <p:to>
                                        <p:strVal val="visible"/>
                                      </p:to>
                                    </p:set>
                                    <p:anim calcmode="lin" valueType="num">
                                      <p:cBhvr additive="base">
                                        <p:cTn id="41" dur="500" fill="hold"/>
                                        <p:tgtEl>
                                          <p:spTgt spid="182"/>
                                        </p:tgtEl>
                                        <p:attrNameLst>
                                          <p:attrName>ppt_x</p:attrName>
                                        </p:attrNameLst>
                                      </p:cBhvr>
                                      <p:tavLst>
                                        <p:tav tm="0">
                                          <p:val>
                                            <p:strVal val="0-#ppt_w/2"/>
                                          </p:val>
                                        </p:tav>
                                        <p:tav tm="100000">
                                          <p:val>
                                            <p:strVal val="#ppt_x"/>
                                          </p:val>
                                        </p:tav>
                                      </p:tavLst>
                                    </p:anim>
                                    <p:anim calcmode="lin" valueType="num">
                                      <p:cBhvr additive="base">
                                        <p:cTn id="42" dur="500" fill="hold"/>
                                        <p:tgtEl>
                                          <p:spTgt spid="182"/>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Effect transition="in" filter="wipe(left)">
                                      <p:cBhvr>
                                        <p:cTn id="46" dur="500"/>
                                        <p:tgtEl>
                                          <p:spTgt spid="88"/>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94">
                                            <p:txEl>
                                              <p:pRg st="0" end="0"/>
                                            </p:txEl>
                                          </p:spTgt>
                                        </p:tgtEl>
                                        <p:attrNameLst>
                                          <p:attrName>style.visibility</p:attrName>
                                        </p:attrNameLst>
                                      </p:cBhvr>
                                      <p:to>
                                        <p:strVal val="visible"/>
                                      </p:to>
                                    </p:set>
                                    <p:animEffect transition="in" filter="fade">
                                      <p:cBhvr>
                                        <p:cTn id="50" dur="500"/>
                                        <p:tgtEl>
                                          <p:spTgt spid="94">
                                            <p:txEl>
                                              <p:pRg st="0" end="0"/>
                                            </p:txEl>
                                          </p:spTgt>
                                        </p:tgtEl>
                                      </p:cBhvr>
                                    </p:animEffect>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85"/>
                                        </p:tgtEl>
                                        <p:attrNameLst>
                                          <p:attrName>style.visibility</p:attrName>
                                        </p:attrNameLst>
                                      </p:cBhvr>
                                      <p:to>
                                        <p:strVal val="visible"/>
                                      </p:to>
                                    </p:set>
                                    <p:anim calcmode="lin" valueType="num">
                                      <p:cBhvr additive="base">
                                        <p:cTn id="54" dur="500" fill="hold"/>
                                        <p:tgtEl>
                                          <p:spTgt spid="185"/>
                                        </p:tgtEl>
                                        <p:attrNameLst>
                                          <p:attrName>ppt_x</p:attrName>
                                        </p:attrNameLst>
                                      </p:cBhvr>
                                      <p:tavLst>
                                        <p:tav tm="0">
                                          <p:val>
                                            <p:strVal val="1+#ppt_w/2"/>
                                          </p:val>
                                        </p:tav>
                                        <p:tav tm="100000">
                                          <p:val>
                                            <p:strVal val="#ppt_x"/>
                                          </p:val>
                                        </p:tav>
                                      </p:tavLst>
                                    </p:anim>
                                    <p:anim calcmode="lin" valueType="num">
                                      <p:cBhvr additive="base">
                                        <p:cTn id="55" dur="500" fill="hold"/>
                                        <p:tgtEl>
                                          <p:spTgt spid="185"/>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left)">
                                      <p:cBhvr>
                                        <p:cTn id="59" dur="500"/>
                                        <p:tgtEl>
                                          <p:spTgt spid="89"/>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95">
                                            <p:txEl>
                                              <p:pRg st="0" end="0"/>
                                            </p:txEl>
                                          </p:spTgt>
                                        </p:tgtEl>
                                        <p:attrNameLst>
                                          <p:attrName>style.visibility</p:attrName>
                                        </p:attrNameLst>
                                      </p:cBhvr>
                                      <p:to>
                                        <p:strVal val="visible"/>
                                      </p:to>
                                    </p:set>
                                    <p:animEffect transition="in" filter="fade">
                                      <p:cBhvr>
                                        <p:cTn id="63" dur="500"/>
                                        <p:tgtEl>
                                          <p:spTgt spid="95">
                                            <p:txEl>
                                              <p:pRg st="0" end="0"/>
                                            </p:txEl>
                                          </p:spTgt>
                                        </p:tgtEl>
                                      </p:cBhvr>
                                    </p:animEffect>
                                  </p:childTnLst>
                                </p:cTn>
                              </p:par>
                            </p:childTnLst>
                          </p:cTn>
                        </p:par>
                        <p:par>
                          <p:cTn id="64" fill="hold">
                            <p:stCondLst>
                              <p:cond delay="7000"/>
                            </p:stCondLst>
                            <p:childTnLst>
                              <p:par>
                                <p:cTn id="65" presetID="2" presetClass="entr" presetSubtype="2" fill="hold" nodeType="afterEffect">
                                  <p:stCondLst>
                                    <p:cond delay="0"/>
                                  </p:stCondLst>
                                  <p:childTnLst>
                                    <p:set>
                                      <p:cBhvr>
                                        <p:cTn id="66" dur="1" fill="hold">
                                          <p:stCondLst>
                                            <p:cond delay="0"/>
                                          </p:stCondLst>
                                        </p:cTn>
                                        <p:tgtEl>
                                          <p:spTgt spid="188"/>
                                        </p:tgtEl>
                                        <p:attrNameLst>
                                          <p:attrName>style.visibility</p:attrName>
                                        </p:attrNameLst>
                                      </p:cBhvr>
                                      <p:to>
                                        <p:strVal val="visible"/>
                                      </p:to>
                                    </p:set>
                                    <p:anim calcmode="lin" valueType="num">
                                      <p:cBhvr additive="base">
                                        <p:cTn id="67" dur="500" fill="hold"/>
                                        <p:tgtEl>
                                          <p:spTgt spid="188"/>
                                        </p:tgtEl>
                                        <p:attrNameLst>
                                          <p:attrName>ppt_x</p:attrName>
                                        </p:attrNameLst>
                                      </p:cBhvr>
                                      <p:tavLst>
                                        <p:tav tm="0">
                                          <p:val>
                                            <p:strVal val="1+#ppt_w/2"/>
                                          </p:val>
                                        </p:tav>
                                        <p:tav tm="100000">
                                          <p:val>
                                            <p:strVal val="#ppt_x"/>
                                          </p:val>
                                        </p:tav>
                                      </p:tavLst>
                                    </p:anim>
                                    <p:anim calcmode="lin" valueType="num">
                                      <p:cBhvr additive="base">
                                        <p:cTn id="68" dur="500" fill="hold"/>
                                        <p:tgtEl>
                                          <p:spTgt spid="188"/>
                                        </p:tgtEl>
                                        <p:attrNameLst>
                                          <p:attrName>ppt_y</p:attrName>
                                        </p:attrNameLst>
                                      </p:cBhvr>
                                      <p:tavLst>
                                        <p:tav tm="0">
                                          <p:val>
                                            <p:strVal val="#ppt_y"/>
                                          </p:val>
                                        </p:tav>
                                        <p:tav tm="100000">
                                          <p:val>
                                            <p:strVal val="#ppt_y"/>
                                          </p:val>
                                        </p:tav>
                                      </p:tavLst>
                                    </p:anim>
                                  </p:childTnLst>
                                </p:cTn>
                              </p:par>
                            </p:childTnLst>
                          </p:cTn>
                        </p:par>
                        <p:par>
                          <p:cTn id="69" fill="hold">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left)">
                                      <p:cBhvr>
                                        <p:cTn id="72" dur="500"/>
                                        <p:tgtEl>
                                          <p:spTgt spid="90"/>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96">
                                            <p:txEl>
                                              <p:pRg st="0" end="0"/>
                                            </p:txEl>
                                          </p:spTgt>
                                        </p:tgtEl>
                                        <p:attrNameLst>
                                          <p:attrName>style.visibility</p:attrName>
                                        </p:attrNameLst>
                                      </p:cBhvr>
                                      <p:to>
                                        <p:strVal val="visible"/>
                                      </p:to>
                                    </p:set>
                                    <p:animEffect transition="in" filter="fade">
                                      <p:cBhvr>
                                        <p:cTn id="76" dur="500"/>
                                        <p:tgtEl>
                                          <p:spTgt spid="96">
                                            <p:txEl>
                                              <p:pRg st="0" end="0"/>
                                            </p:txEl>
                                          </p:spTgt>
                                        </p:tgtEl>
                                      </p:cBhvr>
                                    </p:animEffect>
                                  </p:childTnLst>
                                </p:cTn>
                              </p:par>
                            </p:childTnLst>
                          </p:cTn>
                        </p:par>
                        <p:par>
                          <p:cTn id="77" fill="hold">
                            <p:stCondLst>
                              <p:cond delay="8500"/>
                            </p:stCondLst>
                            <p:childTnLst>
                              <p:par>
                                <p:cTn id="78" presetID="2" presetClass="entr" presetSubtype="2" fill="hold" nodeType="afterEffect">
                                  <p:stCondLst>
                                    <p:cond delay="0"/>
                                  </p:stCondLst>
                                  <p:childTnLst>
                                    <p:set>
                                      <p:cBhvr>
                                        <p:cTn id="79" dur="1" fill="hold">
                                          <p:stCondLst>
                                            <p:cond delay="0"/>
                                          </p:stCondLst>
                                        </p:cTn>
                                        <p:tgtEl>
                                          <p:spTgt spid="191"/>
                                        </p:tgtEl>
                                        <p:attrNameLst>
                                          <p:attrName>style.visibility</p:attrName>
                                        </p:attrNameLst>
                                      </p:cBhvr>
                                      <p:to>
                                        <p:strVal val="visible"/>
                                      </p:to>
                                    </p:set>
                                    <p:anim calcmode="lin" valueType="num">
                                      <p:cBhvr additive="base">
                                        <p:cTn id="80" dur="500" fill="hold"/>
                                        <p:tgtEl>
                                          <p:spTgt spid="191"/>
                                        </p:tgtEl>
                                        <p:attrNameLst>
                                          <p:attrName>ppt_x</p:attrName>
                                        </p:attrNameLst>
                                      </p:cBhvr>
                                      <p:tavLst>
                                        <p:tav tm="0">
                                          <p:val>
                                            <p:strVal val="1+#ppt_w/2"/>
                                          </p:val>
                                        </p:tav>
                                        <p:tav tm="100000">
                                          <p:val>
                                            <p:strVal val="#ppt_x"/>
                                          </p:val>
                                        </p:tav>
                                      </p:tavLst>
                                    </p:anim>
                                    <p:anim calcmode="lin" valueType="num">
                                      <p:cBhvr additive="base">
                                        <p:cTn id="81" dur="500" fill="hold"/>
                                        <p:tgtEl>
                                          <p:spTgt spid="191"/>
                                        </p:tgtEl>
                                        <p:attrNameLst>
                                          <p:attrName>ppt_y</p:attrName>
                                        </p:attrNameLst>
                                      </p:cBhvr>
                                      <p:tavLst>
                                        <p:tav tm="0">
                                          <p:val>
                                            <p:strVal val="#ppt_y"/>
                                          </p:val>
                                        </p:tav>
                                        <p:tav tm="100000">
                                          <p:val>
                                            <p:strVal val="#ppt_y"/>
                                          </p:val>
                                        </p:tav>
                                      </p:tavLst>
                                    </p:anim>
                                  </p:childTnLst>
                                </p:cTn>
                              </p:par>
                            </p:childTnLst>
                          </p:cTn>
                        </p:par>
                        <p:par>
                          <p:cTn id="82" fill="hold">
                            <p:stCondLst>
                              <p:cond delay="9000"/>
                            </p:stCondLst>
                            <p:childTnLst>
                              <p:par>
                                <p:cTn id="83" presetID="22" presetClass="entr" presetSubtype="8" fill="hold" grpId="0" nodeType="after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wipe(left)">
                                      <p:cBhvr>
                                        <p:cTn id="85" dur="500"/>
                                        <p:tgtEl>
                                          <p:spTgt spid="91"/>
                                        </p:tgtEl>
                                      </p:cBhvr>
                                    </p:animEffect>
                                  </p:childTnLst>
                                </p:cTn>
                              </p:par>
                            </p:childTnLst>
                          </p:cTn>
                        </p:par>
                        <p:par>
                          <p:cTn id="86" fill="hold">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97">
                                            <p:txEl>
                                              <p:pRg st="0" end="0"/>
                                            </p:txEl>
                                          </p:spTgt>
                                        </p:tgtEl>
                                        <p:attrNameLst>
                                          <p:attrName>style.visibility</p:attrName>
                                        </p:attrNameLst>
                                      </p:cBhvr>
                                      <p:to>
                                        <p:strVal val="visible"/>
                                      </p:to>
                                    </p:set>
                                    <p:animEffect transition="in" filter="fade">
                                      <p:cBhvr>
                                        <p:cTn id="89" dur="500"/>
                                        <p:tgtEl>
                                          <p:spTgt spid="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P spid="92" grpId="0" build="p">
        <p:tmplLst>
          <p:tmpl lvl="1">
            <p:tnLst>
              <p:par>
                <p:cTn presetID="10" presetClass="entr" presetSubtype="0" fill="hold" nodeType="afterEffect">
                  <p:stCondLst>
                    <p:cond delay="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93" grpId="0" build="p">
        <p:tmplLst>
          <p:tmpl lvl="1">
            <p:tnLst>
              <p:par>
                <p:cTn presetID="10" presetClass="entr" presetSubtype="0" fill="hold" nodeType="afterEffect">
                  <p:stCondLst>
                    <p:cond delay="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childTnLst>
                </p:cTn>
              </p:par>
            </p:tnLst>
          </p:tmpl>
        </p:tmplLst>
      </p:bldP>
      <p:bldP spid="94" grpId="0" build="p">
        <p:tmplLst>
          <p:tmpl lvl="1">
            <p:tnLst>
              <p:par>
                <p:cTn presetID="10" presetClass="entr" presetSubtype="0" fill="hold" nodeType="afterEffect">
                  <p:stCondLst>
                    <p:cond delay="0"/>
                  </p:stCondLst>
                  <p:childTnLst>
                    <p:set>
                      <p:cBhvr>
                        <p:cTn dur="1" fill="hold">
                          <p:stCondLst>
                            <p:cond delay="0"/>
                          </p:stCondLst>
                        </p:cTn>
                        <p:tgtEl>
                          <p:spTgt spid="94"/>
                        </p:tgtEl>
                        <p:attrNameLst>
                          <p:attrName>style.visibility</p:attrName>
                        </p:attrNameLst>
                      </p:cBhvr>
                      <p:to>
                        <p:strVal val="visible"/>
                      </p:to>
                    </p:set>
                    <p:animEffect transition="in" filter="fade">
                      <p:cBhvr>
                        <p:cTn dur="500"/>
                        <p:tgtEl>
                          <p:spTgt spid="94"/>
                        </p:tgtEl>
                      </p:cBhvr>
                    </p:animEffect>
                  </p:childTnLst>
                </p:cTn>
              </p:par>
            </p:tnLst>
          </p:tmpl>
        </p:tmplLst>
      </p:bldP>
      <p:bldP spid="95" grpId="0" build="p">
        <p:tmplLst>
          <p:tmpl lvl="1">
            <p:tnLst>
              <p:par>
                <p:cTn presetID="10" presetClass="entr" presetSubtype="0" fill="hold" nodeType="afterEffect">
                  <p:stCondLst>
                    <p:cond delay="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childTnLst>
                </p:cTn>
              </p:par>
            </p:tnLst>
          </p:tmpl>
        </p:tmplLst>
      </p:bldP>
      <p:bldP spid="96" grpId="0" build="p">
        <p:tmplLst>
          <p:tmpl lvl="1">
            <p:tnLst>
              <p:par>
                <p:cTn presetID="10" presetClass="entr" presetSubtype="0" fill="hold" nodeType="afterEffect">
                  <p:stCondLst>
                    <p:cond delay="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97" grpId="0" build="p">
        <p:tmplLst>
          <p:tmpl lvl="1">
            <p:tnLst>
              <p:par>
                <p:cTn presetID="10" presetClass="entr" presetSubtype="0" fill="hold" nodeType="after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childTnLst>
                </p:cTn>
              </p:par>
            </p:tnLst>
          </p:tmpl>
        </p:tmplLst>
      </p:bldP>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42" name="圆角矩形 41"/>
          <p:cNvSpPr/>
          <p:nvPr/>
        </p:nvSpPr>
        <p:spPr>
          <a:xfrm>
            <a:off x="899160" y="1221266"/>
            <a:ext cx="7345680" cy="1395596"/>
          </a:xfrm>
          <a:prstGeom prst="roundRect">
            <a:avLst>
              <a:gd name="adj" fmla="val 0"/>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196625" y="1464734"/>
            <a:ext cx="6750750"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4" name="矩形 93"/>
          <p:cNvSpPr/>
          <p:nvPr/>
        </p:nvSpPr>
        <p:spPr>
          <a:xfrm>
            <a:off x="861492" y="11767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3"/>
          <p:cNvSpPr/>
          <p:nvPr/>
        </p:nvSpPr>
        <p:spPr>
          <a:xfrm rot="10800000">
            <a:off x="7996471" y="2373206"/>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
          <p:cNvSpPr>
            <a:spLocks/>
          </p:cNvSpPr>
          <p:nvPr/>
        </p:nvSpPr>
        <p:spPr bwMode="auto">
          <a:xfrm>
            <a:off x="1404977"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5" name="Freeform 5"/>
          <p:cNvSpPr>
            <a:spLocks/>
          </p:cNvSpPr>
          <p:nvPr/>
        </p:nvSpPr>
        <p:spPr bwMode="auto">
          <a:xfrm>
            <a:off x="1485847"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6" name="Freeform 5"/>
          <p:cNvSpPr>
            <a:spLocks/>
          </p:cNvSpPr>
          <p:nvPr/>
        </p:nvSpPr>
        <p:spPr bwMode="auto">
          <a:xfrm>
            <a:off x="2979308"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3060178"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8" name="Freeform 5"/>
          <p:cNvSpPr>
            <a:spLocks/>
          </p:cNvSpPr>
          <p:nvPr/>
        </p:nvSpPr>
        <p:spPr bwMode="auto">
          <a:xfrm>
            <a:off x="4578724" y="2959514"/>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9" name="Freeform 5"/>
          <p:cNvSpPr>
            <a:spLocks/>
          </p:cNvSpPr>
          <p:nvPr/>
        </p:nvSpPr>
        <p:spPr bwMode="auto">
          <a:xfrm>
            <a:off x="4659593" y="3031189"/>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60" name="矩形 59"/>
          <p:cNvSpPr/>
          <p:nvPr/>
        </p:nvSpPr>
        <p:spPr>
          <a:xfrm>
            <a:off x="1631183"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1" name="矩形 60"/>
          <p:cNvSpPr/>
          <p:nvPr/>
        </p:nvSpPr>
        <p:spPr>
          <a:xfrm>
            <a:off x="4804929"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sp>
        <p:nvSpPr>
          <p:cNvPr id="62" name="矩形 61"/>
          <p:cNvSpPr/>
          <p:nvPr/>
        </p:nvSpPr>
        <p:spPr>
          <a:xfrm>
            <a:off x="3205514" y="3531619"/>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63" name="组合 62"/>
          <p:cNvGrpSpPr/>
          <p:nvPr/>
        </p:nvGrpSpPr>
        <p:grpSpPr>
          <a:xfrm>
            <a:off x="5192945" y="3204188"/>
            <a:ext cx="230951" cy="229729"/>
            <a:chOff x="3856417" y="4248125"/>
            <a:chExt cx="409860" cy="407692"/>
          </a:xfrm>
          <a:solidFill>
            <a:schemeClr val="accent3"/>
          </a:solidFill>
        </p:grpSpPr>
        <p:sp>
          <p:nvSpPr>
            <p:cNvPr id="64"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7"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8"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9"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0"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71" name="组合 70"/>
          <p:cNvGrpSpPr/>
          <p:nvPr/>
        </p:nvGrpSpPr>
        <p:grpSpPr>
          <a:xfrm>
            <a:off x="1997345" y="3162335"/>
            <a:ext cx="273108" cy="313433"/>
            <a:chOff x="2733098" y="4187405"/>
            <a:chExt cx="484675" cy="556238"/>
          </a:xfrm>
          <a:solidFill>
            <a:schemeClr val="accent1"/>
          </a:solidFill>
        </p:grpSpPr>
        <p:sp>
          <p:nvSpPr>
            <p:cNvPr id="7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89" name="组合 88"/>
          <p:cNvGrpSpPr/>
          <p:nvPr/>
        </p:nvGrpSpPr>
        <p:grpSpPr>
          <a:xfrm>
            <a:off x="3565873" y="3209382"/>
            <a:ext cx="321986" cy="219341"/>
            <a:chOff x="4895160" y="4287159"/>
            <a:chExt cx="571418" cy="389258"/>
          </a:xfrm>
          <a:solidFill>
            <a:schemeClr val="accent2"/>
          </a:solidFill>
        </p:grpSpPr>
        <p:sp>
          <p:nvSpPr>
            <p:cNvPr id="90"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99" name="Freeform 5"/>
          <p:cNvSpPr>
            <a:spLocks/>
          </p:cNvSpPr>
          <p:nvPr/>
        </p:nvSpPr>
        <p:spPr bwMode="auto">
          <a:xfrm>
            <a:off x="6168236" y="2959513"/>
            <a:ext cx="1486292" cy="131728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0" name="Freeform 5"/>
          <p:cNvSpPr>
            <a:spLocks/>
          </p:cNvSpPr>
          <p:nvPr/>
        </p:nvSpPr>
        <p:spPr bwMode="auto">
          <a:xfrm>
            <a:off x="6249105" y="3031188"/>
            <a:ext cx="1324551" cy="117393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矩形 100"/>
          <p:cNvSpPr/>
          <p:nvPr/>
        </p:nvSpPr>
        <p:spPr>
          <a:xfrm>
            <a:off x="6394441" y="3531618"/>
            <a:ext cx="1036181" cy="284693"/>
          </a:xfrm>
          <a:prstGeom prst="rect">
            <a:avLst/>
          </a:prstGeom>
        </p:spPr>
        <p:txBody>
          <a:bodyPr wrap="none" lIns="68580" tIns="34290" rIns="68580" bIns="34290">
            <a:spAutoFit/>
          </a:bodyPr>
          <a:lstStyle/>
          <a:p>
            <a:pPr algn="ctr"/>
            <a:r>
              <a:rPr lang="zh-CN" altLang="en-US" b="1" dirty="0">
                <a:solidFill>
                  <a:schemeClr val="tx1">
                    <a:lumMod val="65000"/>
                    <a:lumOff val="35000"/>
                  </a:schemeClr>
                </a:solidFill>
                <a:latin typeface="ITC Avant Garde Std Bk" panose="020B0502020202020204" pitchFamily="34" charset="0"/>
              </a:rPr>
              <a:t>添加关键字</a:t>
            </a:r>
            <a:endParaRPr lang="zh-CN" altLang="en-US" sz="100" b="1" dirty="0">
              <a:solidFill>
                <a:schemeClr val="tx1">
                  <a:lumMod val="65000"/>
                  <a:lumOff val="35000"/>
                </a:schemeClr>
              </a:solidFill>
              <a:latin typeface="ITC Avant Garde Std Bk" panose="020B0502020202020204" pitchFamily="34" charset="0"/>
            </a:endParaRPr>
          </a:p>
        </p:txBody>
      </p:sp>
      <p:grpSp>
        <p:nvGrpSpPr>
          <p:cNvPr id="110" name="组合 109"/>
          <p:cNvGrpSpPr/>
          <p:nvPr/>
        </p:nvGrpSpPr>
        <p:grpSpPr>
          <a:xfrm>
            <a:off x="6807867" y="3211806"/>
            <a:ext cx="207026" cy="195550"/>
            <a:chOff x="4882149" y="3025052"/>
            <a:chExt cx="489013" cy="461905"/>
          </a:xfrm>
          <a:solidFill>
            <a:schemeClr val="accent4"/>
          </a:solidFill>
        </p:grpSpPr>
        <p:sp>
          <p:nvSpPr>
            <p:cNvPr id="111" name="Freeform 250"/>
            <p:cNvSpPr>
              <a:spLocks/>
            </p:cNvSpPr>
            <p:nvPr/>
          </p:nvSpPr>
          <p:spPr bwMode="auto">
            <a:xfrm>
              <a:off x="4882149" y="3161672"/>
              <a:ext cx="468411" cy="325285"/>
            </a:xfrm>
            <a:custGeom>
              <a:avLst/>
              <a:gdLst>
                <a:gd name="T0" fmla="*/ 102 w 183"/>
                <a:gd name="T1" fmla="*/ 127 h 127"/>
                <a:gd name="T2" fmla="*/ 65 w 183"/>
                <a:gd name="T3" fmla="*/ 119 h 127"/>
                <a:gd name="T4" fmla="*/ 20 w 183"/>
                <a:gd name="T5" fmla="*/ 0 h 127"/>
                <a:gd name="T6" fmla="*/ 50 w 183"/>
                <a:gd name="T7" fmla="*/ 14 h 127"/>
                <a:gd name="T8" fmla="*/ 78 w 183"/>
                <a:gd name="T9" fmla="*/ 89 h 127"/>
                <a:gd name="T10" fmla="*/ 154 w 183"/>
                <a:gd name="T11" fmla="*/ 60 h 127"/>
                <a:gd name="T12" fmla="*/ 183 w 183"/>
                <a:gd name="T13" fmla="*/ 74 h 127"/>
                <a:gd name="T14" fmla="*/ 134 w 183"/>
                <a:gd name="T15" fmla="*/ 121 h 127"/>
                <a:gd name="T16" fmla="*/ 102 w 183"/>
                <a:gd name="T17"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27">
                  <a:moveTo>
                    <a:pt x="102" y="127"/>
                  </a:moveTo>
                  <a:cubicBezTo>
                    <a:pt x="89" y="127"/>
                    <a:pt x="77" y="124"/>
                    <a:pt x="65" y="119"/>
                  </a:cubicBezTo>
                  <a:cubicBezTo>
                    <a:pt x="20" y="98"/>
                    <a:pt x="0" y="45"/>
                    <a:pt x="20" y="0"/>
                  </a:cubicBezTo>
                  <a:cubicBezTo>
                    <a:pt x="50" y="14"/>
                    <a:pt x="50" y="14"/>
                    <a:pt x="50" y="14"/>
                  </a:cubicBezTo>
                  <a:cubicBezTo>
                    <a:pt x="37" y="42"/>
                    <a:pt x="50" y="76"/>
                    <a:pt x="78" y="89"/>
                  </a:cubicBezTo>
                  <a:cubicBezTo>
                    <a:pt x="107" y="102"/>
                    <a:pt x="141" y="89"/>
                    <a:pt x="154" y="60"/>
                  </a:cubicBezTo>
                  <a:cubicBezTo>
                    <a:pt x="183" y="74"/>
                    <a:pt x="183" y="74"/>
                    <a:pt x="183" y="74"/>
                  </a:cubicBezTo>
                  <a:cubicBezTo>
                    <a:pt x="174" y="96"/>
                    <a:pt x="156" y="112"/>
                    <a:pt x="134" y="121"/>
                  </a:cubicBezTo>
                  <a:cubicBezTo>
                    <a:pt x="123" y="125"/>
                    <a:pt x="112" y="127"/>
                    <a:pt x="102"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2" name="Freeform 251"/>
            <p:cNvSpPr>
              <a:spLocks/>
            </p:cNvSpPr>
            <p:nvPr/>
          </p:nvSpPr>
          <p:spPr bwMode="auto">
            <a:xfrm>
              <a:off x="4942869" y="3028305"/>
              <a:ext cx="179991" cy="148547"/>
            </a:xfrm>
            <a:custGeom>
              <a:avLst/>
              <a:gdLst>
                <a:gd name="T0" fmla="*/ 70 w 70"/>
                <a:gd name="T1" fmla="*/ 0 h 58"/>
                <a:gd name="T2" fmla="*/ 8 w 70"/>
                <a:gd name="T3" fmla="*/ 33 h 58"/>
                <a:gd name="T4" fmla="*/ 0 w 70"/>
                <a:gd name="T5" fmla="*/ 45 h 58"/>
                <a:gd name="T6" fmla="*/ 30 w 70"/>
                <a:gd name="T7" fmla="*/ 58 h 58"/>
                <a:gd name="T8" fmla="*/ 33 w 70"/>
                <a:gd name="T9" fmla="*/ 53 h 58"/>
                <a:gd name="T10" fmla="*/ 70 w 70"/>
                <a:gd name="T11" fmla="*/ 33 h 58"/>
                <a:gd name="T12" fmla="*/ 70 w 7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0" h="58">
                  <a:moveTo>
                    <a:pt x="70" y="0"/>
                  </a:moveTo>
                  <a:cubicBezTo>
                    <a:pt x="45" y="2"/>
                    <a:pt x="23" y="14"/>
                    <a:pt x="8" y="33"/>
                  </a:cubicBezTo>
                  <a:cubicBezTo>
                    <a:pt x="5" y="37"/>
                    <a:pt x="2" y="41"/>
                    <a:pt x="0" y="45"/>
                  </a:cubicBezTo>
                  <a:cubicBezTo>
                    <a:pt x="30" y="58"/>
                    <a:pt x="30" y="58"/>
                    <a:pt x="30" y="58"/>
                  </a:cubicBezTo>
                  <a:cubicBezTo>
                    <a:pt x="31" y="57"/>
                    <a:pt x="32" y="55"/>
                    <a:pt x="33" y="53"/>
                  </a:cubicBezTo>
                  <a:cubicBezTo>
                    <a:pt x="42" y="42"/>
                    <a:pt x="55" y="35"/>
                    <a:pt x="70" y="33"/>
                  </a:cubicBezTo>
                  <a:lnTo>
                    <a:pt x="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3" name="Freeform 252"/>
            <p:cNvSpPr>
              <a:spLocks/>
            </p:cNvSpPr>
            <p:nvPr/>
          </p:nvSpPr>
          <p:spPr bwMode="auto">
            <a:xfrm>
              <a:off x="5284419" y="3276606"/>
              <a:ext cx="86743" cy="54214"/>
            </a:xfrm>
            <a:custGeom>
              <a:avLst/>
              <a:gdLst>
                <a:gd name="T0" fmla="*/ 1 w 34"/>
                <a:gd name="T1" fmla="*/ 0 h 21"/>
                <a:gd name="T2" fmla="*/ 0 w 34"/>
                <a:gd name="T3" fmla="*/ 8 h 21"/>
                <a:gd name="T4" fmla="*/ 29 w 34"/>
                <a:gd name="T5" fmla="*/ 21 h 21"/>
                <a:gd name="T6" fmla="*/ 34 w 34"/>
                <a:gd name="T7" fmla="*/ 0 h 21"/>
                <a:gd name="T8" fmla="*/ 1 w 34"/>
                <a:gd name="T9" fmla="*/ 0 h 21"/>
              </a:gdLst>
              <a:ahLst/>
              <a:cxnLst>
                <a:cxn ang="0">
                  <a:pos x="T0" y="T1"/>
                </a:cxn>
                <a:cxn ang="0">
                  <a:pos x="T2" y="T3"/>
                </a:cxn>
                <a:cxn ang="0">
                  <a:pos x="T4" y="T5"/>
                </a:cxn>
                <a:cxn ang="0">
                  <a:pos x="T6" y="T7"/>
                </a:cxn>
                <a:cxn ang="0">
                  <a:pos x="T8" y="T9"/>
                </a:cxn>
              </a:cxnLst>
              <a:rect l="0" t="0" r="r" b="b"/>
              <a:pathLst>
                <a:path w="34" h="21">
                  <a:moveTo>
                    <a:pt x="1" y="0"/>
                  </a:moveTo>
                  <a:cubicBezTo>
                    <a:pt x="1" y="3"/>
                    <a:pt x="0" y="5"/>
                    <a:pt x="0" y="8"/>
                  </a:cubicBezTo>
                  <a:cubicBezTo>
                    <a:pt x="29" y="21"/>
                    <a:pt x="29" y="21"/>
                    <a:pt x="29" y="21"/>
                  </a:cubicBezTo>
                  <a:cubicBezTo>
                    <a:pt x="32" y="14"/>
                    <a:pt x="33" y="7"/>
                    <a:pt x="34"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4" name="Freeform 253"/>
            <p:cNvSpPr>
              <a:spLocks/>
            </p:cNvSpPr>
            <p:nvPr/>
          </p:nvSpPr>
          <p:spPr bwMode="auto">
            <a:xfrm>
              <a:off x="5143462" y="3025052"/>
              <a:ext cx="227700" cy="230953"/>
            </a:xfrm>
            <a:custGeom>
              <a:avLst/>
              <a:gdLst>
                <a:gd name="T0" fmla="*/ 89 w 89"/>
                <a:gd name="T1" fmla="*/ 90 h 90"/>
                <a:gd name="T2" fmla="*/ 57 w 89"/>
                <a:gd name="T3" fmla="*/ 90 h 90"/>
                <a:gd name="T4" fmla="*/ 0 w 89"/>
                <a:gd name="T5" fmla="*/ 33 h 90"/>
                <a:gd name="T6" fmla="*/ 0 w 89"/>
                <a:gd name="T7" fmla="*/ 0 h 90"/>
                <a:gd name="T8" fmla="*/ 89 w 89"/>
                <a:gd name="T9" fmla="*/ 90 h 90"/>
              </a:gdLst>
              <a:ahLst/>
              <a:cxnLst>
                <a:cxn ang="0">
                  <a:pos x="T0" y="T1"/>
                </a:cxn>
                <a:cxn ang="0">
                  <a:pos x="T2" y="T3"/>
                </a:cxn>
                <a:cxn ang="0">
                  <a:pos x="T4" y="T5"/>
                </a:cxn>
                <a:cxn ang="0">
                  <a:pos x="T6" y="T7"/>
                </a:cxn>
                <a:cxn ang="0">
                  <a:pos x="T8" y="T9"/>
                </a:cxn>
              </a:cxnLst>
              <a:rect l="0" t="0" r="r" b="b"/>
              <a:pathLst>
                <a:path w="89" h="90">
                  <a:moveTo>
                    <a:pt x="89" y="90"/>
                  </a:moveTo>
                  <a:cubicBezTo>
                    <a:pt x="57" y="90"/>
                    <a:pt x="57" y="90"/>
                    <a:pt x="57" y="90"/>
                  </a:cubicBezTo>
                  <a:cubicBezTo>
                    <a:pt x="57" y="59"/>
                    <a:pt x="31" y="33"/>
                    <a:pt x="0" y="33"/>
                  </a:cubicBezTo>
                  <a:cubicBezTo>
                    <a:pt x="0" y="0"/>
                    <a:pt x="0" y="0"/>
                    <a:pt x="0" y="0"/>
                  </a:cubicBezTo>
                  <a:cubicBezTo>
                    <a:pt x="49" y="0"/>
                    <a:pt x="89" y="41"/>
                    <a:pt x="89"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5" name="Rectangle 254"/>
            <p:cNvSpPr>
              <a:spLocks noChangeArrowheads="1"/>
            </p:cNvSpPr>
            <p:nvPr/>
          </p:nvSpPr>
          <p:spPr bwMode="auto">
            <a:xfrm>
              <a:off x="5058888" y="3284196"/>
              <a:ext cx="43371" cy="542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6" name="Rectangle 255"/>
            <p:cNvSpPr>
              <a:spLocks noChangeArrowheads="1"/>
            </p:cNvSpPr>
            <p:nvPr/>
          </p:nvSpPr>
          <p:spPr bwMode="auto">
            <a:xfrm>
              <a:off x="5122860" y="3218054"/>
              <a:ext cx="41203" cy="1203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sp>
          <p:nvSpPr>
            <p:cNvPr id="117" name="Rectangle 256"/>
            <p:cNvSpPr>
              <a:spLocks noChangeArrowheads="1"/>
            </p:cNvSpPr>
            <p:nvPr/>
          </p:nvSpPr>
          <p:spPr bwMode="auto">
            <a:xfrm>
              <a:off x="5184664" y="3182273"/>
              <a:ext cx="41203" cy="1561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mn-ea"/>
              </a:endParaRPr>
            </a:p>
          </p:txBody>
        </p:sp>
      </p:grpSp>
    </p:spTree>
    <p:extLst>
      <p:ext uri="{BB962C8B-B14F-4D97-AF65-F5344CB8AC3E}">
        <p14:creationId xmlns:p14="http://schemas.microsoft.com/office/powerpoint/2010/main" val="406391970"/>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anim calcmode="lin" valueType="num">
                                      <p:cBhvr>
                                        <p:cTn id="10" dur="500" fill="hold"/>
                                        <p:tgtEl>
                                          <p:spTgt spid="44"/>
                                        </p:tgtEl>
                                        <p:attrNameLst>
                                          <p:attrName>ppt_x</p:attrName>
                                        </p:attrNameLst>
                                      </p:cBhvr>
                                      <p:tavLst>
                                        <p:tav tm="0">
                                          <p:val>
                                            <p:fltVal val="0.5"/>
                                          </p:val>
                                        </p:tav>
                                        <p:tav tm="100000">
                                          <p:val>
                                            <p:strVal val="#ppt_x"/>
                                          </p:val>
                                        </p:tav>
                                      </p:tavLst>
                                    </p:anim>
                                    <p:anim calcmode="lin" valueType="num">
                                      <p:cBhvr>
                                        <p:cTn id="11" dur="500" fill="hold"/>
                                        <p:tgtEl>
                                          <p:spTgt spid="44"/>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fltVal val="0"/>
                                          </p:val>
                                        </p:tav>
                                        <p:tav tm="100000">
                                          <p:val>
                                            <p:strVal val="#ppt_w"/>
                                          </p:val>
                                        </p:tav>
                                      </p:tavLst>
                                    </p:anim>
                                    <p:anim calcmode="lin" valueType="num">
                                      <p:cBhvr>
                                        <p:cTn id="15" dur="500" fill="hold"/>
                                        <p:tgtEl>
                                          <p:spTgt spid="45"/>
                                        </p:tgtEl>
                                        <p:attrNameLst>
                                          <p:attrName>ppt_h</p:attrName>
                                        </p:attrNameLst>
                                      </p:cBhvr>
                                      <p:tavLst>
                                        <p:tav tm="0">
                                          <p:val>
                                            <p:fltVal val="0"/>
                                          </p:val>
                                        </p:tav>
                                        <p:tav tm="100000">
                                          <p:val>
                                            <p:strVal val="#ppt_h"/>
                                          </p:val>
                                        </p:tav>
                                      </p:tavLst>
                                    </p:anim>
                                    <p:animEffect transition="in" filter="fade">
                                      <p:cBhvr>
                                        <p:cTn id="16" dur="500"/>
                                        <p:tgtEl>
                                          <p:spTgt spid="45"/>
                                        </p:tgtEl>
                                      </p:cBhvr>
                                    </p:animEffect>
                                    <p:anim calcmode="lin" valueType="num">
                                      <p:cBhvr>
                                        <p:cTn id="17" dur="500" fill="hold"/>
                                        <p:tgtEl>
                                          <p:spTgt spid="45"/>
                                        </p:tgtEl>
                                        <p:attrNameLst>
                                          <p:attrName>ppt_x</p:attrName>
                                        </p:attrNameLst>
                                      </p:cBhvr>
                                      <p:tavLst>
                                        <p:tav tm="0">
                                          <p:val>
                                            <p:fltVal val="0.5"/>
                                          </p:val>
                                        </p:tav>
                                        <p:tav tm="100000">
                                          <p:val>
                                            <p:strVal val="#ppt_x"/>
                                          </p:val>
                                        </p:tav>
                                      </p:tavLst>
                                    </p:anim>
                                    <p:anim calcmode="lin" valueType="num">
                                      <p:cBhvr>
                                        <p:cTn id="18" dur="500" fill="hold"/>
                                        <p:tgtEl>
                                          <p:spTgt spid="45"/>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up)">
                                      <p:cBhvr>
                                        <p:cTn id="26" dur="500"/>
                                        <p:tgtEl>
                                          <p:spTgt spid="43"/>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ppt_w</p:attrName>
                                        </p:attrNameLst>
                                      </p:cBhvr>
                                      <p:tavLst>
                                        <p:tav tm="0">
                                          <p:val>
                                            <p:fltVal val="0"/>
                                          </p:val>
                                        </p:tav>
                                        <p:tav tm="100000">
                                          <p:val>
                                            <p:strVal val="#ppt_w"/>
                                          </p:val>
                                        </p:tav>
                                      </p:tavLst>
                                    </p:anim>
                                    <p:anim calcmode="lin" valueType="num">
                                      <p:cBhvr>
                                        <p:cTn id="31" dur="500" fill="hold"/>
                                        <p:tgtEl>
                                          <p:spTgt spid="54"/>
                                        </p:tgtEl>
                                        <p:attrNameLst>
                                          <p:attrName>ppt_h</p:attrName>
                                        </p:attrNameLst>
                                      </p:cBhvr>
                                      <p:tavLst>
                                        <p:tav tm="0">
                                          <p:val>
                                            <p:fltVal val="0"/>
                                          </p:val>
                                        </p:tav>
                                        <p:tav tm="100000">
                                          <p:val>
                                            <p:strVal val="#ppt_h"/>
                                          </p:val>
                                        </p:tav>
                                      </p:tavLst>
                                    </p:anim>
                                    <p:animEffect transition="in" filter="fade">
                                      <p:cBhvr>
                                        <p:cTn id="32" dur="500"/>
                                        <p:tgtEl>
                                          <p:spTgt spid="54"/>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Effect transition="in" filter="fade">
                                      <p:cBhvr>
                                        <p:cTn id="37" dur="500"/>
                                        <p:tgtEl>
                                          <p:spTgt spid="56"/>
                                        </p:tgtEl>
                                      </p:cBhvr>
                                    </p:animEffect>
                                  </p:childTnLst>
                                </p:cTn>
                              </p:par>
                              <p:par>
                                <p:cTn id="38" presetID="53" presetClass="entr" presetSubtype="16" fill="hold" grpId="0" nodeType="withEffect">
                                  <p:stCondLst>
                                    <p:cond delay="40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par>
                                <p:cTn id="43" presetID="53" presetClass="entr" presetSubtype="16" fill="hold" grpId="0" nodeType="withEffect">
                                  <p:stCondLst>
                                    <p:cond delay="600"/>
                                  </p:stCondLst>
                                  <p:childTnLst>
                                    <p:set>
                                      <p:cBhvr>
                                        <p:cTn id="44" dur="1" fill="hold">
                                          <p:stCondLst>
                                            <p:cond delay="0"/>
                                          </p:stCondLst>
                                        </p:cTn>
                                        <p:tgtEl>
                                          <p:spTgt spid="99"/>
                                        </p:tgtEl>
                                        <p:attrNameLst>
                                          <p:attrName>style.visibility</p:attrName>
                                        </p:attrNameLst>
                                      </p:cBhvr>
                                      <p:to>
                                        <p:strVal val="visible"/>
                                      </p:to>
                                    </p:set>
                                    <p:anim calcmode="lin" valueType="num">
                                      <p:cBhvr>
                                        <p:cTn id="45" dur="500" fill="hold"/>
                                        <p:tgtEl>
                                          <p:spTgt spid="99"/>
                                        </p:tgtEl>
                                        <p:attrNameLst>
                                          <p:attrName>ppt_w</p:attrName>
                                        </p:attrNameLst>
                                      </p:cBhvr>
                                      <p:tavLst>
                                        <p:tav tm="0">
                                          <p:val>
                                            <p:fltVal val="0"/>
                                          </p:val>
                                        </p:tav>
                                        <p:tav tm="100000">
                                          <p:val>
                                            <p:strVal val="#ppt_w"/>
                                          </p:val>
                                        </p:tav>
                                      </p:tavLst>
                                    </p:anim>
                                    <p:anim calcmode="lin" valueType="num">
                                      <p:cBhvr>
                                        <p:cTn id="46" dur="500" fill="hold"/>
                                        <p:tgtEl>
                                          <p:spTgt spid="99"/>
                                        </p:tgtEl>
                                        <p:attrNameLst>
                                          <p:attrName>ppt_h</p:attrName>
                                        </p:attrNameLst>
                                      </p:cBhvr>
                                      <p:tavLst>
                                        <p:tav tm="0">
                                          <p:val>
                                            <p:fltVal val="0"/>
                                          </p:val>
                                        </p:tav>
                                        <p:tav tm="100000">
                                          <p:val>
                                            <p:strVal val="#ppt_h"/>
                                          </p:val>
                                        </p:tav>
                                      </p:tavLst>
                                    </p:anim>
                                    <p:animEffect transition="in" filter="fade">
                                      <p:cBhvr>
                                        <p:cTn id="47" dur="500"/>
                                        <p:tgtEl>
                                          <p:spTgt spid="99"/>
                                        </p:tgtEl>
                                      </p:cBhvr>
                                    </p:animEffect>
                                  </p:childTnLst>
                                </p:cTn>
                              </p:par>
                            </p:childTnLst>
                          </p:cTn>
                        </p:par>
                        <p:par>
                          <p:cTn id="48" fill="hold">
                            <p:stCondLst>
                              <p:cond delay="2600"/>
                            </p:stCondLst>
                            <p:childTnLst>
                              <p:par>
                                <p:cTn id="49" presetID="21" presetClass="entr" presetSubtype="1"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heel(1)">
                                      <p:cBhvr>
                                        <p:cTn id="51" dur="500"/>
                                        <p:tgtEl>
                                          <p:spTgt spid="55"/>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57"/>
                                        </p:tgtEl>
                                        <p:attrNameLst>
                                          <p:attrName>style.visibility</p:attrName>
                                        </p:attrNameLst>
                                      </p:cBhvr>
                                      <p:to>
                                        <p:strVal val="visible"/>
                                      </p:to>
                                    </p:set>
                                    <p:animEffect transition="in" filter="wheel(1)">
                                      <p:cBhvr>
                                        <p:cTn id="54" dur="500"/>
                                        <p:tgtEl>
                                          <p:spTgt spid="57"/>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59"/>
                                        </p:tgtEl>
                                        <p:attrNameLst>
                                          <p:attrName>style.visibility</p:attrName>
                                        </p:attrNameLst>
                                      </p:cBhvr>
                                      <p:to>
                                        <p:strVal val="visible"/>
                                      </p:to>
                                    </p:set>
                                    <p:animEffect transition="in" filter="wheel(1)">
                                      <p:cBhvr>
                                        <p:cTn id="57" dur="500"/>
                                        <p:tgtEl>
                                          <p:spTgt spid="59"/>
                                        </p:tgtEl>
                                      </p:cBhvr>
                                    </p:animEffect>
                                  </p:childTnLst>
                                </p:cTn>
                              </p:par>
                              <p:par>
                                <p:cTn id="58" presetID="21" presetClass="entr" presetSubtype="1" fill="hold" grpId="0" nodeType="withEffect">
                                  <p:stCondLst>
                                    <p:cond delay="600"/>
                                  </p:stCondLst>
                                  <p:childTnLst>
                                    <p:set>
                                      <p:cBhvr>
                                        <p:cTn id="59" dur="1" fill="hold">
                                          <p:stCondLst>
                                            <p:cond delay="0"/>
                                          </p:stCondLst>
                                        </p:cTn>
                                        <p:tgtEl>
                                          <p:spTgt spid="100"/>
                                        </p:tgtEl>
                                        <p:attrNameLst>
                                          <p:attrName>style.visibility</p:attrName>
                                        </p:attrNameLst>
                                      </p:cBhvr>
                                      <p:to>
                                        <p:strVal val="visible"/>
                                      </p:to>
                                    </p:set>
                                    <p:animEffect transition="in" filter="wheel(1)">
                                      <p:cBhvr>
                                        <p:cTn id="60" dur="500"/>
                                        <p:tgtEl>
                                          <p:spTgt spid="100"/>
                                        </p:tgtEl>
                                      </p:cBhvr>
                                    </p:animEffect>
                                  </p:childTnLst>
                                </p:cTn>
                              </p:par>
                            </p:childTnLst>
                          </p:cTn>
                        </p:par>
                        <p:par>
                          <p:cTn id="61" fill="hold">
                            <p:stCondLst>
                              <p:cond delay="3700"/>
                            </p:stCondLst>
                            <p:childTnLst>
                              <p:par>
                                <p:cTn id="62" presetID="45"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anim calcmode="lin" valueType="num">
                                      <p:cBhvr>
                                        <p:cTn id="65" dur="500" fill="hold"/>
                                        <p:tgtEl>
                                          <p:spTgt spid="71"/>
                                        </p:tgtEl>
                                        <p:attrNameLst>
                                          <p:attrName>ppt_w</p:attrName>
                                        </p:attrNameLst>
                                      </p:cBhvr>
                                      <p:tavLst>
                                        <p:tav tm="0" fmla="#ppt_w*sin(2.5*pi*$)">
                                          <p:val>
                                            <p:fltVal val="0"/>
                                          </p:val>
                                        </p:tav>
                                        <p:tav tm="100000">
                                          <p:val>
                                            <p:fltVal val="1"/>
                                          </p:val>
                                        </p:tav>
                                      </p:tavLst>
                                    </p:anim>
                                    <p:anim calcmode="lin" valueType="num">
                                      <p:cBhvr>
                                        <p:cTn id="66" dur="500" fill="hold"/>
                                        <p:tgtEl>
                                          <p:spTgt spid="71"/>
                                        </p:tgtEl>
                                        <p:attrNameLst>
                                          <p:attrName>ppt_h</p:attrName>
                                        </p:attrNameLst>
                                      </p:cBhvr>
                                      <p:tavLst>
                                        <p:tav tm="0">
                                          <p:val>
                                            <p:strVal val="#ppt_h"/>
                                          </p:val>
                                        </p:tav>
                                        <p:tav tm="100000">
                                          <p:val>
                                            <p:strVal val="#ppt_h"/>
                                          </p:val>
                                        </p:tav>
                                      </p:tavLst>
                                    </p:anim>
                                  </p:childTnLst>
                                </p:cTn>
                              </p:par>
                              <p:par>
                                <p:cTn id="67" presetID="53" presetClass="entr" presetSubtype="16" fill="hold" grpId="0" nodeType="withEffect">
                                  <p:stCondLst>
                                    <p:cond delay="0"/>
                                  </p:stCondLst>
                                  <p:iterate type="lt">
                                    <p:tmPct val="10000"/>
                                  </p:iterate>
                                  <p:childTnLst>
                                    <p:set>
                                      <p:cBhvr>
                                        <p:cTn id="68" dur="1" fill="hold">
                                          <p:stCondLst>
                                            <p:cond delay="0"/>
                                          </p:stCondLst>
                                        </p:cTn>
                                        <p:tgtEl>
                                          <p:spTgt spid="60"/>
                                        </p:tgtEl>
                                        <p:attrNameLst>
                                          <p:attrName>style.visibility</p:attrName>
                                        </p:attrNameLst>
                                      </p:cBhvr>
                                      <p:to>
                                        <p:strVal val="visible"/>
                                      </p:to>
                                    </p:set>
                                    <p:anim calcmode="lin" valueType="num">
                                      <p:cBhvr>
                                        <p:cTn id="69" dur="500" fill="hold"/>
                                        <p:tgtEl>
                                          <p:spTgt spid="60"/>
                                        </p:tgtEl>
                                        <p:attrNameLst>
                                          <p:attrName>ppt_w</p:attrName>
                                        </p:attrNameLst>
                                      </p:cBhvr>
                                      <p:tavLst>
                                        <p:tav tm="0">
                                          <p:val>
                                            <p:fltVal val="0"/>
                                          </p:val>
                                        </p:tav>
                                        <p:tav tm="100000">
                                          <p:val>
                                            <p:strVal val="#ppt_w"/>
                                          </p:val>
                                        </p:tav>
                                      </p:tavLst>
                                    </p:anim>
                                    <p:anim calcmode="lin" valueType="num">
                                      <p:cBhvr>
                                        <p:cTn id="70" dur="500" fill="hold"/>
                                        <p:tgtEl>
                                          <p:spTgt spid="60"/>
                                        </p:tgtEl>
                                        <p:attrNameLst>
                                          <p:attrName>ppt_h</p:attrName>
                                        </p:attrNameLst>
                                      </p:cBhvr>
                                      <p:tavLst>
                                        <p:tav tm="0">
                                          <p:val>
                                            <p:fltVal val="0"/>
                                          </p:val>
                                        </p:tav>
                                        <p:tav tm="100000">
                                          <p:val>
                                            <p:strVal val="#ppt_h"/>
                                          </p:val>
                                        </p:tav>
                                      </p:tavLst>
                                    </p:anim>
                                    <p:animEffect transition="in" filter="fade">
                                      <p:cBhvr>
                                        <p:cTn id="71" dur="500"/>
                                        <p:tgtEl>
                                          <p:spTgt spid="60"/>
                                        </p:tgtEl>
                                      </p:cBhvr>
                                    </p:animEffect>
                                  </p:childTnLst>
                                </p:cTn>
                              </p:par>
                            </p:childTnLst>
                          </p:cTn>
                        </p:par>
                        <p:par>
                          <p:cTn id="72" fill="hold">
                            <p:stCondLst>
                              <p:cond delay="4400"/>
                            </p:stCondLst>
                            <p:childTnLst>
                              <p:par>
                                <p:cTn id="73" presetID="45" presetClass="entr" presetSubtype="0" fill="hold"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fade">
                                      <p:cBhvr>
                                        <p:cTn id="75" dur="500"/>
                                        <p:tgtEl>
                                          <p:spTgt spid="89"/>
                                        </p:tgtEl>
                                      </p:cBhvr>
                                    </p:animEffect>
                                    <p:anim calcmode="lin" valueType="num">
                                      <p:cBhvr>
                                        <p:cTn id="76" dur="500" fill="hold"/>
                                        <p:tgtEl>
                                          <p:spTgt spid="89"/>
                                        </p:tgtEl>
                                        <p:attrNameLst>
                                          <p:attrName>ppt_w</p:attrName>
                                        </p:attrNameLst>
                                      </p:cBhvr>
                                      <p:tavLst>
                                        <p:tav tm="0" fmla="#ppt_w*sin(2.5*pi*$)">
                                          <p:val>
                                            <p:fltVal val="0"/>
                                          </p:val>
                                        </p:tav>
                                        <p:tav tm="100000">
                                          <p:val>
                                            <p:fltVal val="1"/>
                                          </p:val>
                                        </p:tav>
                                      </p:tavLst>
                                    </p:anim>
                                    <p:anim calcmode="lin" valueType="num">
                                      <p:cBhvr>
                                        <p:cTn id="77" dur="500" fill="hold"/>
                                        <p:tgtEl>
                                          <p:spTgt spid="89"/>
                                        </p:tgtEl>
                                        <p:attrNameLst>
                                          <p:attrName>ppt_h</p:attrName>
                                        </p:attrNameLst>
                                      </p:cBhvr>
                                      <p:tavLst>
                                        <p:tav tm="0">
                                          <p:val>
                                            <p:strVal val="#ppt_h"/>
                                          </p:val>
                                        </p:tav>
                                        <p:tav tm="100000">
                                          <p:val>
                                            <p:strVal val="#ppt_h"/>
                                          </p:val>
                                        </p:tav>
                                      </p:tavLst>
                                    </p:anim>
                                  </p:childTnLst>
                                </p:cTn>
                              </p:par>
                              <p:par>
                                <p:cTn id="78" presetID="53" presetClass="entr" presetSubtype="16" fill="hold" grpId="0" nodeType="withEffect">
                                  <p:stCondLst>
                                    <p:cond delay="0"/>
                                  </p:stCondLst>
                                  <p:iterate type="lt">
                                    <p:tmPct val="10000"/>
                                  </p:iterate>
                                  <p:childTnLst>
                                    <p:set>
                                      <p:cBhvr>
                                        <p:cTn id="79" dur="1" fill="hold">
                                          <p:stCondLst>
                                            <p:cond delay="0"/>
                                          </p:stCondLst>
                                        </p:cTn>
                                        <p:tgtEl>
                                          <p:spTgt spid="62"/>
                                        </p:tgtEl>
                                        <p:attrNameLst>
                                          <p:attrName>style.visibility</p:attrName>
                                        </p:attrNameLst>
                                      </p:cBhvr>
                                      <p:to>
                                        <p:strVal val="visible"/>
                                      </p:to>
                                    </p:set>
                                    <p:anim calcmode="lin" valueType="num">
                                      <p:cBhvr>
                                        <p:cTn id="80" dur="500" fill="hold"/>
                                        <p:tgtEl>
                                          <p:spTgt spid="62"/>
                                        </p:tgtEl>
                                        <p:attrNameLst>
                                          <p:attrName>ppt_w</p:attrName>
                                        </p:attrNameLst>
                                      </p:cBhvr>
                                      <p:tavLst>
                                        <p:tav tm="0">
                                          <p:val>
                                            <p:fltVal val="0"/>
                                          </p:val>
                                        </p:tav>
                                        <p:tav tm="100000">
                                          <p:val>
                                            <p:strVal val="#ppt_w"/>
                                          </p:val>
                                        </p:tav>
                                      </p:tavLst>
                                    </p:anim>
                                    <p:anim calcmode="lin" valueType="num">
                                      <p:cBhvr>
                                        <p:cTn id="81" dur="500" fill="hold"/>
                                        <p:tgtEl>
                                          <p:spTgt spid="62"/>
                                        </p:tgtEl>
                                        <p:attrNameLst>
                                          <p:attrName>ppt_h</p:attrName>
                                        </p:attrNameLst>
                                      </p:cBhvr>
                                      <p:tavLst>
                                        <p:tav tm="0">
                                          <p:val>
                                            <p:fltVal val="0"/>
                                          </p:val>
                                        </p:tav>
                                        <p:tav tm="100000">
                                          <p:val>
                                            <p:strVal val="#ppt_h"/>
                                          </p:val>
                                        </p:tav>
                                      </p:tavLst>
                                    </p:anim>
                                    <p:animEffect transition="in" filter="fade">
                                      <p:cBhvr>
                                        <p:cTn id="82" dur="500"/>
                                        <p:tgtEl>
                                          <p:spTgt spid="62"/>
                                        </p:tgtEl>
                                      </p:cBhvr>
                                    </p:animEffect>
                                  </p:childTnLst>
                                </p:cTn>
                              </p:par>
                            </p:childTnLst>
                          </p:cTn>
                        </p:par>
                        <p:par>
                          <p:cTn id="83" fill="hold">
                            <p:stCondLst>
                              <p:cond delay="5100"/>
                            </p:stCondLst>
                            <p:childTnLst>
                              <p:par>
                                <p:cTn id="84" presetID="45" presetClass="entr" presetSubtype="0"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500"/>
                                        <p:tgtEl>
                                          <p:spTgt spid="63"/>
                                        </p:tgtEl>
                                      </p:cBhvr>
                                    </p:animEffect>
                                    <p:anim calcmode="lin" valueType="num">
                                      <p:cBhvr>
                                        <p:cTn id="87" dur="500" fill="hold"/>
                                        <p:tgtEl>
                                          <p:spTgt spid="63"/>
                                        </p:tgtEl>
                                        <p:attrNameLst>
                                          <p:attrName>ppt_w</p:attrName>
                                        </p:attrNameLst>
                                      </p:cBhvr>
                                      <p:tavLst>
                                        <p:tav tm="0" fmla="#ppt_w*sin(2.5*pi*$)">
                                          <p:val>
                                            <p:fltVal val="0"/>
                                          </p:val>
                                        </p:tav>
                                        <p:tav tm="100000">
                                          <p:val>
                                            <p:fltVal val="1"/>
                                          </p:val>
                                        </p:tav>
                                      </p:tavLst>
                                    </p:anim>
                                    <p:anim calcmode="lin" valueType="num">
                                      <p:cBhvr>
                                        <p:cTn id="88" dur="500" fill="hold"/>
                                        <p:tgtEl>
                                          <p:spTgt spid="63"/>
                                        </p:tgtEl>
                                        <p:attrNameLst>
                                          <p:attrName>ppt_h</p:attrName>
                                        </p:attrNameLst>
                                      </p:cBhvr>
                                      <p:tavLst>
                                        <p:tav tm="0">
                                          <p:val>
                                            <p:strVal val="#ppt_h"/>
                                          </p:val>
                                        </p:tav>
                                        <p:tav tm="100000">
                                          <p:val>
                                            <p:strVal val="#ppt_h"/>
                                          </p:val>
                                        </p:tav>
                                      </p:tavLst>
                                    </p:anim>
                                  </p:childTnLst>
                                </p:cTn>
                              </p:par>
                              <p:par>
                                <p:cTn id="89" presetID="53" presetClass="entr" presetSubtype="16" fill="hold" grpId="0" nodeType="withEffect">
                                  <p:stCondLst>
                                    <p:cond delay="0"/>
                                  </p:stCondLst>
                                  <p:iterate type="lt">
                                    <p:tmPct val="10000"/>
                                  </p:iterate>
                                  <p:childTnLst>
                                    <p:set>
                                      <p:cBhvr>
                                        <p:cTn id="90" dur="1" fill="hold">
                                          <p:stCondLst>
                                            <p:cond delay="0"/>
                                          </p:stCondLst>
                                        </p:cTn>
                                        <p:tgtEl>
                                          <p:spTgt spid="61"/>
                                        </p:tgtEl>
                                        <p:attrNameLst>
                                          <p:attrName>style.visibility</p:attrName>
                                        </p:attrNameLst>
                                      </p:cBhvr>
                                      <p:to>
                                        <p:strVal val="visible"/>
                                      </p:to>
                                    </p:set>
                                    <p:anim calcmode="lin" valueType="num">
                                      <p:cBhvr>
                                        <p:cTn id="91" dur="500" fill="hold"/>
                                        <p:tgtEl>
                                          <p:spTgt spid="61"/>
                                        </p:tgtEl>
                                        <p:attrNameLst>
                                          <p:attrName>ppt_w</p:attrName>
                                        </p:attrNameLst>
                                      </p:cBhvr>
                                      <p:tavLst>
                                        <p:tav tm="0">
                                          <p:val>
                                            <p:fltVal val="0"/>
                                          </p:val>
                                        </p:tav>
                                        <p:tav tm="100000">
                                          <p:val>
                                            <p:strVal val="#ppt_w"/>
                                          </p:val>
                                        </p:tav>
                                      </p:tavLst>
                                    </p:anim>
                                    <p:anim calcmode="lin" valueType="num">
                                      <p:cBhvr>
                                        <p:cTn id="92" dur="500" fill="hold"/>
                                        <p:tgtEl>
                                          <p:spTgt spid="61"/>
                                        </p:tgtEl>
                                        <p:attrNameLst>
                                          <p:attrName>ppt_h</p:attrName>
                                        </p:attrNameLst>
                                      </p:cBhvr>
                                      <p:tavLst>
                                        <p:tav tm="0">
                                          <p:val>
                                            <p:fltVal val="0"/>
                                          </p:val>
                                        </p:tav>
                                        <p:tav tm="100000">
                                          <p:val>
                                            <p:strVal val="#ppt_h"/>
                                          </p:val>
                                        </p:tav>
                                      </p:tavLst>
                                    </p:anim>
                                    <p:animEffect transition="in" filter="fade">
                                      <p:cBhvr>
                                        <p:cTn id="93" dur="500"/>
                                        <p:tgtEl>
                                          <p:spTgt spid="61"/>
                                        </p:tgtEl>
                                      </p:cBhvr>
                                    </p:animEffect>
                                  </p:childTnLst>
                                </p:cTn>
                              </p:par>
                            </p:childTnLst>
                          </p:cTn>
                        </p:par>
                        <p:par>
                          <p:cTn id="94" fill="hold">
                            <p:stCondLst>
                              <p:cond delay="5800"/>
                            </p:stCondLst>
                            <p:childTnLst>
                              <p:par>
                                <p:cTn id="95" presetID="45" presetClass="entr" presetSubtype="0" fill="hold" nodeType="afterEffect">
                                  <p:stCondLst>
                                    <p:cond delay="0"/>
                                  </p:stCondLst>
                                  <p:childTnLst>
                                    <p:set>
                                      <p:cBhvr>
                                        <p:cTn id="96" dur="1" fill="hold">
                                          <p:stCondLst>
                                            <p:cond delay="0"/>
                                          </p:stCondLst>
                                        </p:cTn>
                                        <p:tgtEl>
                                          <p:spTgt spid="110"/>
                                        </p:tgtEl>
                                        <p:attrNameLst>
                                          <p:attrName>style.visibility</p:attrName>
                                        </p:attrNameLst>
                                      </p:cBhvr>
                                      <p:to>
                                        <p:strVal val="visible"/>
                                      </p:to>
                                    </p:set>
                                    <p:animEffect transition="in" filter="fade">
                                      <p:cBhvr>
                                        <p:cTn id="97" dur="500"/>
                                        <p:tgtEl>
                                          <p:spTgt spid="110"/>
                                        </p:tgtEl>
                                      </p:cBhvr>
                                    </p:animEffect>
                                    <p:anim calcmode="lin" valueType="num">
                                      <p:cBhvr>
                                        <p:cTn id="98" dur="500" fill="hold"/>
                                        <p:tgtEl>
                                          <p:spTgt spid="110"/>
                                        </p:tgtEl>
                                        <p:attrNameLst>
                                          <p:attrName>ppt_w</p:attrName>
                                        </p:attrNameLst>
                                      </p:cBhvr>
                                      <p:tavLst>
                                        <p:tav tm="0" fmla="#ppt_w*sin(2.5*pi*$)">
                                          <p:val>
                                            <p:fltVal val="0"/>
                                          </p:val>
                                        </p:tav>
                                        <p:tav tm="100000">
                                          <p:val>
                                            <p:fltVal val="1"/>
                                          </p:val>
                                        </p:tav>
                                      </p:tavLst>
                                    </p:anim>
                                    <p:anim calcmode="lin" valueType="num">
                                      <p:cBhvr>
                                        <p:cTn id="99" dur="500" fill="hold"/>
                                        <p:tgtEl>
                                          <p:spTgt spid="110"/>
                                        </p:tgtEl>
                                        <p:attrNameLst>
                                          <p:attrName>ppt_h</p:attrName>
                                        </p:attrNameLst>
                                      </p:cBhvr>
                                      <p:tavLst>
                                        <p:tav tm="0">
                                          <p:val>
                                            <p:strVal val="#ppt_h"/>
                                          </p:val>
                                        </p:tav>
                                        <p:tav tm="100000">
                                          <p:val>
                                            <p:strVal val="#ppt_h"/>
                                          </p:val>
                                        </p:tav>
                                      </p:tavLst>
                                    </p:anim>
                                  </p:childTnLst>
                                </p:cTn>
                              </p:par>
                              <p:par>
                                <p:cTn id="100" presetID="53" presetClass="entr" presetSubtype="16" fill="hold" grpId="0" nodeType="withEffect">
                                  <p:stCondLst>
                                    <p:cond delay="0"/>
                                  </p:stCondLst>
                                  <p:iterate type="lt">
                                    <p:tmPct val="10000"/>
                                  </p:iterate>
                                  <p:childTnLst>
                                    <p:set>
                                      <p:cBhvr>
                                        <p:cTn id="101" dur="1" fill="hold">
                                          <p:stCondLst>
                                            <p:cond delay="0"/>
                                          </p:stCondLst>
                                        </p:cTn>
                                        <p:tgtEl>
                                          <p:spTgt spid="101"/>
                                        </p:tgtEl>
                                        <p:attrNameLst>
                                          <p:attrName>style.visibility</p:attrName>
                                        </p:attrNameLst>
                                      </p:cBhvr>
                                      <p:to>
                                        <p:strVal val="visible"/>
                                      </p:to>
                                    </p:set>
                                    <p:anim calcmode="lin" valueType="num">
                                      <p:cBhvr>
                                        <p:cTn id="102" dur="500" fill="hold"/>
                                        <p:tgtEl>
                                          <p:spTgt spid="101"/>
                                        </p:tgtEl>
                                        <p:attrNameLst>
                                          <p:attrName>ppt_w</p:attrName>
                                        </p:attrNameLst>
                                      </p:cBhvr>
                                      <p:tavLst>
                                        <p:tav tm="0">
                                          <p:val>
                                            <p:fltVal val="0"/>
                                          </p:val>
                                        </p:tav>
                                        <p:tav tm="100000">
                                          <p:val>
                                            <p:strVal val="#ppt_w"/>
                                          </p:val>
                                        </p:tav>
                                      </p:tavLst>
                                    </p:anim>
                                    <p:anim calcmode="lin" valueType="num">
                                      <p:cBhvr>
                                        <p:cTn id="103" dur="500" fill="hold"/>
                                        <p:tgtEl>
                                          <p:spTgt spid="101"/>
                                        </p:tgtEl>
                                        <p:attrNameLst>
                                          <p:attrName>ppt_h</p:attrName>
                                        </p:attrNameLst>
                                      </p:cBhvr>
                                      <p:tavLst>
                                        <p:tav tm="0">
                                          <p:val>
                                            <p:fltVal val="0"/>
                                          </p:val>
                                        </p:tav>
                                        <p:tav tm="100000">
                                          <p:val>
                                            <p:strVal val="#ppt_h"/>
                                          </p:val>
                                        </p:tav>
                                      </p:tavLst>
                                    </p:anim>
                                    <p:animEffect transition="in" filter="fade">
                                      <p:cBhvr>
                                        <p:cTn id="10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animBg="1"/>
      <p:bldP spid="45" grpId="0" animBg="1"/>
      <p:bldP spid="54" grpId="0" animBg="1"/>
      <p:bldP spid="55" grpId="0" animBg="1"/>
      <p:bldP spid="56" grpId="0" animBg="1"/>
      <p:bldP spid="57" grpId="0" animBg="1"/>
      <p:bldP spid="58" grpId="0" animBg="1"/>
      <p:bldP spid="59" grpId="0" animBg="1"/>
      <p:bldP spid="60" grpId="0"/>
      <p:bldP spid="61" grpId="0"/>
      <p:bldP spid="62" grpId="0"/>
      <p:bldP spid="99" grpId="0" animBg="1"/>
      <p:bldP spid="100" grpId="0" animBg="1"/>
      <p:bldP spid="1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43" name="组合 32"/>
          <p:cNvGrpSpPr>
            <a:grpSpLocks/>
          </p:cNvGrpSpPr>
          <p:nvPr/>
        </p:nvGrpSpPr>
        <p:grpSpPr bwMode="auto">
          <a:xfrm>
            <a:off x="-108519" y="2553259"/>
            <a:ext cx="2967608" cy="506412"/>
            <a:chOff x="-1032447" y="0"/>
            <a:chExt cx="2967616" cy="506624"/>
          </a:xfrm>
          <a:solidFill>
            <a:schemeClr val="accent1"/>
          </a:solidFill>
        </p:grpSpPr>
        <p:sp>
          <p:nvSpPr>
            <p:cNvPr id="44" name="圆角矩形 33"/>
            <p:cNvSpPr>
              <a:spLocks noChangeArrowheads="1"/>
            </p:cNvSpPr>
            <p:nvPr/>
          </p:nvSpPr>
          <p:spPr bwMode="auto">
            <a:xfrm>
              <a:off x="-1032447" y="73989"/>
              <a:ext cx="2967616" cy="432635"/>
            </a:xfrm>
            <a:prstGeom prst="roundRect">
              <a:avLst>
                <a:gd name="adj" fmla="val 16667"/>
              </a:avLst>
            </a:prstGeom>
            <a:solidFill>
              <a:schemeClr val="accent1"/>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等腰三角形 34"/>
            <p:cNvSpPr>
              <a:spLocks noChangeArrowheads="1"/>
            </p:cNvSpPr>
            <p:nvPr/>
          </p:nvSpPr>
          <p:spPr bwMode="auto">
            <a:xfrm>
              <a:off x="902659" y="0"/>
              <a:ext cx="129852" cy="95220"/>
            </a:xfrm>
            <a:prstGeom prst="triangle">
              <a:avLst>
                <a:gd name="adj" fmla="val 50000"/>
              </a:avLst>
            </a:prstGeom>
            <a:solidFill>
              <a:schemeClr val="accent1"/>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7" name="组合 36"/>
          <p:cNvGrpSpPr>
            <a:grpSpLocks/>
          </p:cNvGrpSpPr>
          <p:nvPr/>
        </p:nvGrpSpPr>
        <p:grpSpPr bwMode="auto">
          <a:xfrm flipV="1">
            <a:off x="2743200" y="2627871"/>
            <a:ext cx="1935163" cy="506413"/>
            <a:chOff x="0" y="0"/>
            <a:chExt cx="1935168" cy="506624"/>
          </a:xfrm>
          <a:solidFill>
            <a:schemeClr val="accent2"/>
          </a:solidFill>
        </p:grpSpPr>
        <p:sp>
          <p:nvSpPr>
            <p:cNvPr id="48" name="圆角矩形 37"/>
            <p:cNvSpPr>
              <a:spLocks noChangeArrowheads="1"/>
            </p:cNvSpPr>
            <p:nvPr/>
          </p:nvSpPr>
          <p:spPr bwMode="auto">
            <a:xfrm>
              <a:off x="0" y="73989"/>
              <a:ext cx="1935168" cy="432635"/>
            </a:xfrm>
            <a:prstGeom prst="roundRect">
              <a:avLst>
                <a:gd name="adj" fmla="val 16667"/>
              </a:avLst>
            </a:prstGeom>
            <a:solidFill>
              <a:schemeClr val="accent2"/>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9" name="等腰三角形 38"/>
            <p:cNvSpPr>
              <a:spLocks noChangeArrowheads="1"/>
            </p:cNvSpPr>
            <p:nvPr/>
          </p:nvSpPr>
          <p:spPr bwMode="auto">
            <a:xfrm>
              <a:off x="902659" y="0"/>
              <a:ext cx="129852" cy="95220"/>
            </a:xfrm>
            <a:prstGeom prst="triangle">
              <a:avLst>
                <a:gd name="adj" fmla="val 50000"/>
              </a:avLst>
            </a:prstGeom>
            <a:solidFill>
              <a:schemeClr val="accent2"/>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51" name="组合 40"/>
          <p:cNvGrpSpPr>
            <a:grpSpLocks/>
          </p:cNvGrpSpPr>
          <p:nvPr/>
        </p:nvGrpSpPr>
        <p:grpSpPr bwMode="auto">
          <a:xfrm>
            <a:off x="4565650" y="2553259"/>
            <a:ext cx="1936750" cy="506412"/>
            <a:chOff x="0" y="0"/>
            <a:chExt cx="1935168" cy="506624"/>
          </a:xfrm>
          <a:solidFill>
            <a:schemeClr val="accent1"/>
          </a:solidFill>
        </p:grpSpPr>
        <p:sp>
          <p:nvSpPr>
            <p:cNvPr id="52" name="圆角矩形 41"/>
            <p:cNvSpPr>
              <a:spLocks noChangeArrowheads="1"/>
            </p:cNvSpPr>
            <p:nvPr/>
          </p:nvSpPr>
          <p:spPr bwMode="auto">
            <a:xfrm>
              <a:off x="0" y="73989"/>
              <a:ext cx="1935168" cy="432635"/>
            </a:xfrm>
            <a:prstGeom prst="roundRect">
              <a:avLst>
                <a:gd name="adj" fmla="val 16667"/>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3" name="等腰三角形 42"/>
            <p:cNvSpPr>
              <a:spLocks noChangeArrowheads="1"/>
            </p:cNvSpPr>
            <p:nvPr/>
          </p:nvSpPr>
          <p:spPr bwMode="auto">
            <a:xfrm>
              <a:off x="902659" y="0"/>
              <a:ext cx="129852" cy="95220"/>
            </a:xfrm>
            <a:prstGeom prst="triangle">
              <a:avLst>
                <a:gd name="adj" fmla="val 50000"/>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6" name="TextBox 46"/>
          <p:cNvSpPr>
            <a:spLocks noChangeArrowheads="1"/>
          </p:cNvSpPr>
          <p:nvPr/>
        </p:nvSpPr>
        <p:spPr bwMode="auto">
          <a:xfrm>
            <a:off x="1192213" y="3653396"/>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85" name="TextBox 47"/>
          <p:cNvSpPr>
            <a:spLocks noChangeArrowheads="1"/>
          </p:cNvSpPr>
          <p:nvPr/>
        </p:nvSpPr>
        <p:spPr bwMode="auto">
          <a:xfrm>
            <a:off x="1293813" y="33612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86" name="TextBox 50"/>
          <p:cNvSpPr>
            <a:spLocks noChangeArrowheads="1"/>
          </p:cNvSpPr>
          <p:nvPr/>
        </p:nvSpPr>
        <p:spPr bwMode="auto">
          <a:xfrm>
            <a:off x="1293813"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87" name="TextBox 51"/>
          <p:cNvSpPr>
            <a:spLocks noChangeArrowheads="1"/>
          </p:cNvSpPr>
          <p:nvPr/>
        </p:nvSpPr>
        <p:spPr bwMode="auto">
          <a:xfrm>
            <a:off x="3113088" y="2751696"/>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88" name="TextBox 52"/>
          <p:cNvSpPr>
            <a:spLocks noChangeArrowheads="1"/>
          </p:cNvSpPr>
          <p:nvPr/>
        </p:nvSpPr>
        <p:spPr bwMode="auto">
          <a:xfrm>
            <a:off x="5016500" y="2751696"/>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89" name="组合 53"/>
          <p:cNvGrpSpPr>
            <a:grpSpLocks/>
          </p:cNvGrpSpPr>
          <p:nvPr/>
        </p:nvGrpSpPr>
        <p:grpSpPr bwMode="auto">
          <a:xfrm flipV="1">
            <a:off x="6384924" y="2627870"/>
            <a:ext cx="2867595" cy="506414"/>
            <a:chOff x="-1" y="0"/>
            <a:chExt cx="2865253" cy="506625"/>
          </a:xfrm>
          <a:solidFill>
            <a:schemeClr val="accent2"/>
          </a:solidFill>
        </p:grpSpPr>
        <p:sp>
          <p:nvSpPr>
            <p:cNvPr id="90" name="圆角矩形 54"/>
            <p:cNvSpPr>
              <a:spLocks noChangeArrowheads="1"/>
            </p:cNvSpPr>
            <p:nvPr/>
          </p:nvSpPr>
          <p:spPr bwMode="auto">
            <a:xfrm>
              <a:off x="-1" y="73990"/>
              <a:ext cx="2865253" cy="432635"/>
            </a:xfrm>
            <a:prstGeom prst="roundRect">
              <a:avLst>
                <a:gd name="adj" fmla="val 16667"/>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1" name="等腰三角形 55"/>
            <p:cNvSpPr>
              <a:spLocks noChangeArrowheads="1"/>
            </p:cNvSpPr>
            <p:nvPr/>
          </p:nvSpPr>
          <p:spPr bwMode="auto">
            <a:xfrm>
              <a:off x="902659" y="0"/>
              <a:ext cx="129852" cy="95220"/>
            </a:xfrm>
            <a:prstGeom prst="triangle">
              <a:avLst>
                <a:gd name="adj" fmla="val 50000"/>
              </a:avLst>
            </a:prstGeom>
            <a:solidFill>
              <a:schemeClr val="accent4"/>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92" name="TextBox 56"/>
          <p:cNvSpPr>
            <a:spLocks noChangeArrowheads="1"/>
          </p:cNvSpPr>
          <p:nvPr/>
        </p:nvSpPr>
        <p:spPr bwMode="auto">
          <a:xfrm>
            <a:off x="6689725" y="2751696"/>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93" name="TextBox 57"/>
          <p:cNvSpPr>
            <a:spLocks noChangeArrowheads="1"/>
          </p:cNvSpPr>
          <p:nvPr/>
        </p:nvSpPr>
        <p:spPr bwMode="auto">
          <a:xfrm>
            <a:off x="3076575"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4" name="TextBox 58"/>
          <p:cNvSpPr>
            <a:spLocks noChangeArrowheads="1"/>
          </p:cNvSpPr>
          <p:nvPr/>
        </p:nvSpPr>
        <p:spPr bwMode="auto">
          <a:xfrm>
            <a:off x="3178175" y="1135621"/>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95" name="TextBox 59"/>
          <p:cNvSpPr>
            <a:spLocks noChangeArrowheads="1"/>
          </p:cNvSpPr>
          <p:nvPr/>
        </p:nvSpPr>
        <p:spPr bwMode="auto">
          <a:xfrm>
            <a:off x="4835525" y="3666096"/>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6" name="TextBox 62"/>
          <p:cNvSpPr>
            <a:spLocks noChangeArrowheads="1"/>
          </p:cNvSpPr>
          <p:nvPr/>
        </p:nvSpPr>
        <p:spPr bwMode="auto">
          <a:xfrm>
            <a:off x="4935538" y="3372409"/>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97" name="TextBox 63"/>
          <p:cNvSpPr>
            <a:spLocks noChangeArrowheads="1"/>
          </p:cNvSpPr>
          <p:nvPr/>
        </p:nvSpPr>
        <p:spPr bwMode="auto">
          <a:xfrm>
            <a:off x="6589713" y="1429309"/>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8" name="TextBox 66"/>
          <p:cNvSpPr>
            <a:spLocks noChangeArrowheads="1"/>
          </p:cNvSpPr>
          <p:nvPr/>
        </p:nvSpPr>
        <p:spPr bwMode="auto">
          <a:xfrm>
            <a:off x="6689725" y="1135621"/>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grpSp>
        <p:nvGrpSpPr>
          <p:cNvPr id="59" name="组合 58"/>
          <p:cNvGrpSpPr/>
          <p:nvPr/>
        </p:nvGrpSpPr>
        <p:grpSpPr>
          <a:xfrm>
            <a:off x="1154670" y="1036478"/>
            <a:ext cx="1465428" cy="1465428"/>
            <a:chOff x="4184106" y="2952206"/>
            <a:chExt cx="3823790" cy="3823790"/>
          </a:xfrm>
        </p:grpSpPr>
        <p:sp>
          <p:nvSpPr>
            <p:cNvPr id="60" name="椭圆 5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1" name="组合 60"/>
            <p:cNvGrpSpPr/>
            <p:nvPr/>
          </p:nvGrpSpPr>
          <p:grpSpPr>
            <a:xfrm>
              <a:off x="4710169" y="3478269"/>
              <a:ext cx="2771663" cy="2771663"/>
              <a:chOff x="2193191" y="1899415"/>
              <a:chExt cx="2421376" cy="2421376"/>
            </a:xfrm>
            <a:effectLst/>
          </p:grpSpPr>
          <p:sp>
            <p:nvSpPr>
              <p:cNvPr id="62" name="椭圆 61"/>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3" name="椭圆 62"/>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4" name="组合 63"/>
          <p:cNvGrpSpPr/>
          <p:nvPr/>
        </p:nvGrpSpPr>
        <p:grpSpPr>
          <a:xfrm>
            <a:off x="3042995" y="3086694"/>
            <a:ext cx="1465428" cy="1465428"/>
            <a:chOff x="4184106" y="2952206"/>
            <a:chExt cx="3823790" cy="3823790"/>
          </a:xfrm>
        </p:grpSpPr>
        <p:sp>
          <p:nvSpPr>
            <p:cNvPr id="65" name="椭圆 6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66" name="组合 65"/>
            <p:cNvGrpSpPr/>
            <p:nvPr/>
          </p:nvGrpSpPr>
          <p:grpSpPr>
            <a:xfrm>
              <a:off x="4710169" y="3478269"/>
              <a:ext cx="2771663" cy="2771663"/>
              <a:chOff x="2193191" y="1899415"/>
              <a:chExt cx="2421376" cy="2421376"/>
            </a:xfrm>
            <a:effectLst/>
          </p:grpSpPr>
          <p:sp>
            <p:nvSpPr>
              <p:cNvPr id="67" name="椭圆 66"/>
              <p:cNvSpPr/>
              <p:nvPr/>
            </p:nvSpPr>
            <p:spPr>
              <a:xfrm>
                <a:off x="2193191" y="1899415"/>
                <a:ext cx="2421376" cy="2421376"/>
              </a:xfrm>
              <a:prstGeom prst="ellipse">
                <a:avLst/>
              </a:pr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68" name="椭圆 6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2">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69" name="组合 68"/>
          <p:cNvGrpSpPr/>
          <p:nvPr/>
        </p:nvGrpSpPr>
        <p:grpSpPr>
          <a:xfrm>
            <a:off x="4801312" y="1023030"/>
            <a:ext cx="1465428" cy="1465428"/>
            <a:chOff x="4184106" y="2952206"/>
            <a:chExt cx="3823790" cy="3823790"/>
          </a:xfrm>
        </p:grpSpPr>
        <p:sp>
          <p:nvSpPr>
            <p:cNvPr id="70" name="椭圆 69"/>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1" name="组合 70"/>
            <p:cNvGrpSpPr/>
            <p:nvPr/>
          </p:nvGrpSpPr>
          <p:grpSpPr>
            <a:xfrm>
              <a:off x="4710169" y="3478269"/>
              <a:ext cx="2771663" cy="2771663"/>
              <a:chOff x="2193191" y="1899415"/>
              <a:chExt cx="2421376" cy="2421376"/>
            </a:xfrm>
            <a:effectLst/>
          </p:grpSpPr>
          <p:sp>
            <p:nvSpPr>
              <p:cNvPr id="72" name="椭圆 71"/>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3" name="椭圆 72"/>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grpSp>
        <p:nvGrpSpPr>
          <p:cNvPr id="74" name="组合 73"/>
          <p:cNvGrpSpPr/>
          <p:nvPr/>
        </p:nvGrpSpPr>
        <p:grpSpPr>
          <a:xfrm>
            <a:off x="6620587" y="3097606"/>
            <a:ext cx="1465428" cy="1465428"/>
            <a:chOff x="4184106" y="2952206"/>
            <a:chExt cx="3823790" cy="3823790"/>
          </a:xfrm>
        </p:grpSpPr>
        <p:sp>
          <p:nvSpPr>
            <p:cNvPr id="75" name="椭圆 7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nvGrpSpPr>
            <p:cNvPr id="76" name="组合 75"/>
            <p:cNvGrpSpPr/>
            <p:nvPr/>
          </p:nvGrpSpPr>
          <p:grpSpPr>
            <a:xfrm>
              <a:off x="4710167" y="3478267"/>
              <a:ext cx="2771663" cy="2771663"/>
              <a:chOff x="2193190" y="1899413"/>
              <a:chExt cx="2421376" cy="2421376"/>
            </a:xfrm>
            <a:effectLst/>
          </p:grpSpPr>
          <p:sp>
            <p:nvSpPr>
              <p:cNvPr id="77" name="椭圆 76"/>
              <p:cNvSpPr/>
              <p:nvPr/>
            </p:nvSpPr>
            <p:spPr>
              <a:xfrm>
                <a:off x="2193190" y="1899413"/>
                <a:ext cx="2421376" cy="2421376"/>
              </a:xfrm>
              <a:prstGeom prst="ellipse">
                <a:avLst/>
              </a:prstGeom>
              <a:solidFill>
                <a:schemeClr val="accent4"/>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4">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sp>
            <p:nvSpPr>
              <p:cNvPr id="78" name="椭圆 77"/>
              <p:cNvSpPr/>
              <p:nvPr/>
            </p:nvSpPr>
            <p:spPr>
              <a:xfrm>
                <a:off x="2386802" y="2093027"/>
                <a:ext cx="2034160" cy="2034159"/>
              </a:xfrm>
              <a:prstGeom prst="ellipse">
                <a:avLst/>
              </a:prstGeom>
              <a:solidFill>
                <a:schemeClr val="bg1">
                  <a:lumMod val="95000"/>
                </a:schemeClr>
              </a:solidFill>
              <a:ln w="50800">
                <a:noFill/>
              </a:ln>
              <a:effectLst>
                <a:outerShdw blurRad="76200" dist="38100" dir="2700000" algn="tl" rotWithShape="0">
                  <a:schemeClr val="accent4">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100">
                  <a:solidFill>
                    <a:srgbClr val="FFFFFF"/>
                  </a:solidFill>
                  <a:latin typeface="Calibri"/>
                  <a:ea typeface="宋体" panose="02010600030101010101" pitchFamily="2" charset="-122"/>
                </a:endParaRPr>
              </a:p>
            </p:txBody>
          </p:sp>
        </p:grpSp>
      </p:grpSp>
      <p:sp>
        <p:nvSpPr>
          <p:cNvPr id="79" name="TextBox 78"/>
          <p:cNvSpPr txBox="1"/>
          <p:nvPr/>
        </p:nvSpPr>
        <p:spPr>
          <a:xfrm>
            <a:off x="1437068" y="1486597"/>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0" name="TextBox 79"/>
          <p:cNvSpPr txBox="1"/>
          <p:nvPr/>
        </p:nvSpPr>
        <p:spPr>
          <a:xfrm>
            <a:off x="3325393" y="3536813"/>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1" name="TextBox 80"/>
          <p:cNvSpPr txBox="1"/>
          <p:nvPr/>
        </p:nvSpPr>
        <p:spPr>
          <a:xfrm>
            <a:off x="5083710" y="1473149"/>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
        <p:nvSpPr>
          <p:cNvPr id="82" name="TextBox 81"/>
          <p:cNvSpPr txBox="1"/>
          <p:nvPr/>
        </p:nvSpPr>
        <p:spPr>
          <a:xfrm>
            <a:off x="6902985" y="3547725"/>
            <a:ext cx="894905" cy="544256"/>
          </a:xfrm>
          <a:prstGeom prst="rect">
            <a:avLst/>
          </a:prstGeom>
          <a:noFill/>
        </p:spPr>
        <p:txBody>
          <a:bodyPr wrap="square" lIns="112274" tIns="56136" rIns="112274" bIns="56136"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2146671426"/>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300" fill="hold"/>
                                        <p:tgtEl>
                                          <p:spTgt spid="86"/>
                                        </p:tgtEl>
                                        <p:attrNameLst>
                                          <p:attrName>ppt_w</p:attrName>
                                        </p:attrNameLst>
                                      </p:cBhvr>
                                      <p:tavLst>
                                        <p:tav tm="0">
                                          <p:val>
                                            <p:fltVal val="0"/>
                                          </p:val>
                                        </p:tav>
                                        <p:tav tm="100000">
                                          <p:val>
                                            <p:strVal val="#ppt_w"/>
                                          </p:val>
                                        </p:tav>
                                      </p:tavLst>
                                    </p:anim>
                                    <p:anim calcmode="lin" valueType="num">
                                      <p:cBhvr>
                                        <p:cTn id="8" dur="300" fill="hold"/>
                                        <p:tgtEl>
                                          <p:spTgt spid="86"/>
                                        </p:tgtEl>
                                        <p:attrNameLst>
                                          <p:attrName>ppt_h</p:attrName>
                                        </p:attrNameLst>
                                      </p:cBhvr>
                                      <p:tavLst>
                                        <p:tav tm="0">
                                          <p:val>
                                            <p:fltVal val="0"/>
                                          </p:val>
                                        </p:tav>
                                        <p:tav tm="100000">
                                          <p:val>
                                            <p:strVal val="#ppt_h"/>
                                          </p:val>
                                        </p:tav>
                                      </p:tavLst>
                                    </p:anim>
                                    <p:animEffect>
                                      <p:cBhvr>
                                        <p:cTn id="9" dur="300"/>
                                        <p:tgtEl>
                                          <p:spTgt spid="86"/>
                                        </p:tgtEl>
                                      </p:cBhvr>
                                    </p:animEffect>
                                  </p:childTnLst>
                                </p:cTn>
                              </p:par>
                              <p:par>
                                <p:cTn id="10" presetID="10"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300" fill="hold"/>
                                        <p:tgtEl>
                                          <p:spTgt spid="43"/>
                                        </p:tgtEl>
                                        <p:attrNameLst>
                                          <p:attrName>ppt_w</p:attrName>
                                        </p:attrNameLst>
                                      </p:cBhvr>
                                      <p:tavLst>
                                        <p:tav tm="0">
                                          <p:val>
                                            <p:fltVal val="0"/>
                                          </p:val>
                                        </p:tav>
                                        <p:tav tm="100000">
                                          <p:val>
                                            <p:strVal val="#ppt_w"/>
                                          </p:val>
                                        </p:tav>
                                      </p:tavLst>
                                    </p:anim>
                                    <p:anim calcmode="lin" valueType="num">
                                      <p:cBhvr>
                                        <p:cTn id="13" dur="300" fill="hold"/>
                                        <p:tgtEl>
                                          <p:spTgt spid="43"/>
                                        </p:tgtEl>
                                        <p:attrNameLst>
                                          <p:attrName>ppt_h</p:attrName>
                                        </p:attrNameLst>
                                      </p:cBhvr>
                                      <p:tavLst>
                                        <p:tav tm="0">
                                          <p:val>
                                            <p:fltVal val="0"/>
                                          </p:val>
                                        </p:tav>
                                        <p:tav tm="100000">
                                          <p:val>
                                            <p:strVal val="#ppt_h"/>
                                          </p:val>
                                        </p:tav>
                                      </p:tavLst>
                                    </p:anim>
                                    <p:animEffect>
                                      <p:cBhvr>
                                        <p:cTn id="14" dur="300"/>
                                        <p:tgtEl>
                                          <p:spTgt spid="43"/>
                                        </p:tgtEl>
                                      </p:cBhvr>
                                    </p:animEffect>
                                  </p:childTnLst>
                                </p:cTn>
                              </p:par>
                            </p:childTnLst>
                          </p:cTn>
                        </p:par>
                        <p:par>
                          <p:cTn id="15" fill="hold">
                            <p:stCondLst>
                              <p:cond delay="300"/>
                            </p:stCondLst>
                            <p:childTnLst>
                              <p:par>
                                <p:cTn id="16" presetID="53" presetClass="entr" presetSubtype="16" fill="hold" nodeType="after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animEffect transition="in" filter="fade">
                                      <p:cBhvr>
                                        <p:cTn id="20" dur="500"/>
                                        <p:tgtEl>
                                          <p:spTgt spid="5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ppt_w</p:attrName>
                                        </p:attrNameLst>
                                      </p:cBhvr>
                                      <p:tavLst>
                                        <p:tav tm="0">
                                          <p:val>
                                            <p:fltVal val="0"/>
                                          </p:val>
                                        </p:tav>
                                        <p:tav tm="100000">
                                          <p:val>
                                            <p:strVal val="#ppt_w"/>
                                          </p:val>
                                        </p:tav>
                                      </p:tavLst>
                                    </p:anim>
                                    <p:anim calcmode="lin" valueType="num">
                                      <p:cBhvr>
                                        <p:cTn id="24" dur="500" fill="hold"/>
                                        <p:tgtEl>
                                          <p:spTgt spid="79"/>
                                        </p:tgtEl>
                                        <p:attrNameLst>
                                          <p:attrName>ppt_h</p:attrName>
                                        </p:attrNameLst>
                                      </p:cBhvr>
                                      <p:tavLst>
                                        <p:tav tm="0">
                                          <p:val>
                                            <p:fltVal val="0"/>
                                          </p:val>
                                        </p:tav>
                                        <p:tav tm="100000">
                                          <p:val>
                                            <p:strVal val="#ppt_h"/>
                                          </p:val>
                                        </p:tav>
                                      </p:tavLst>
                                    </p:anim>
                                    <p:animEffect transition="in" filter="fade">
                                      <p:cBhvr>
                                        <p:cTn id="25" dur="500"/>
                                        <p:tgtEl>
                                          <p:spTgt spid="79"/>
                                        </p:tgtEl>
                                      </p:cBhvr>
                                    </p:animEffect>
                                  </p:childTnLst>
                                </p:cTn>
                              </p:par>
                            </p:childTnLst>
                          </p:cTn>
                        </p:par>
                        <p:par>
                          <p:cTn id="26" fill="hold">
                            <p:stCondLst>
                              <p:cond delay="800"/>
                            </p:stCondLst>
                            <p:childTnLst>
                              <p:par>
                                <p:cTn id="27" presetID="42" presetClass="entr" presetSubtype="0" fill="hold" grpId="0" nodeType="afterEffect">
                                  <p:stCondLst>
                                    <p:cond delay="0"/>
                                  </p:stCondLst>
                                  <p:childTnLst>
                                    <p:set>
                                      <p:cBhvr>
                                        <p:cTn id="28" dur="1" fill="hold">
                                          <p:stCondLst>
                                            <p:cond delay="0"/>
                                          </p:stCondLst>
                                        </p:cTn>
                                        <p:tgtEl>
                                          <p:spTgt spid="85"/>
                                        </p:tgtEl>
                                        <p:attrNameLst>
                                          <p:attrName>style.visibility</p:attrName>
                                        </p:attrNameLst>
                                      </p:cBhvr>
                                      <p:to>
                                        <p:strVal val="visible"/>
                                      </p:to>
                                    </p:set>
                                    <p:animEffect>
                                      <p:cBhvr>
                                        <p:cTn id="29" dur="600"/>
                                        <p:tgtEl>
                                          <p:spTgt spid="85"/>
                                        </p:tgtEl>
                                      </p:cBhvr>
                                    </p:animEffect>
                                    <p:anim calcmode="lin" valueType="num">
                                      <p:cBhvr>
                                        <p:cTn id="30" dur="600" fill="hold"/>
                                        <p:tgtEl>
                                          <p:spTgt spid="85"/>
                                        </p:tgtEl>
                                        <p:attrNameLst>
                                          <p:attrName>ppt_x</p:attrName>
                                        </p:attrNameLst>
                                      </p:cBhvr>
                                      <p:tavLst>
                                        <p:tav tm="0">
                                          <p:val>
                                            <p:strVal val="#ppt_x"/>
                                          </p:val>
                                        </p:tav>
                                        <p:tav tm="100000">
                                          <p:val>
                                            <p:strVal val="#ppt_x"/>
                                          </p:val>
                                        </p:tav>
                                      </p:tavLst>
                                    </p:anim>
                                    <p:anim calcmode="lin" valueType="num">
                                      <p:cBhvr>
                                        <p:cTn id="31" dur="600" fill="hold"/>
                                        <p:tgtEl>
                                          <p:spTgt spid="8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p:cBhvr>
                                        <p:cTn id="34" dur="600"/>
                                        <p:tgtEl>
                                          <p:spTgt spid="56"/>
                                        </p:tgtEl>
                                      </p:cBhvr>
                                    </p:animEffect>
                                    <p:anim calcmode="lin" valueType="num">
                                      <p:cBhvr>
                                        <p:cTn id="35" dur="600" fill="hold"/>
                                        <p:tgtEl>
                                          <p:spTgt spid="56"/>
                                        </p:tgtEl>
                                        <p:attrNameLst>
                                          <p:attrName>ppt_x</p:attrName>
                                        </p:attrNameLst>
                                      </p:cBhvr>
                                      <p:tavLst>
                                        <p:tav tm="0">
                                          <p:val>
                                            <p:strVal val="#ppt_x"/>
                                          </p:val>
                                        </p:tav>
                                        <p:tav tm="100000">
                                          <p:val>
                                            <p:strVal val="#ppt_x"/>
                                          </p:val>
                                        </p:tav>
                                      </p:tavLst>
                                    </p:anim>
                                    <p:anim calcmode="lin" valueType="num">
                                      <p:cBhvr>
                                        <p:cTn id="36" dur="600" fill="hold"/>
                                        <p:tgtEl>
                                          <p:spTgt spid="56"/>
                                        </p:tgtEl>
                                        <p:attrNameLst>
                                          <p:attrName>ppt_y</p:attrName>
                                        </p:attrNameLst>
                                      </p:cBhvr>
                                      <p:tavLst>
                                        <p:tav tm="0">
                                          <p:val>
                                            <p:strVal val="#ppt_y+.1"/>
                                          </p:val>
                                        </p:tav>
                                        <p:tav tm="100000">
                                          <p:val>
                                            <p:strVal val="#ppt_y"/>
                                          </p:val>
                                        </p:tav>
                                      </p:tavLst>
                                    </p:anim>
                                  </p:childTnLst>
                                </p:cTn>
                              </p:par>
                            </p:childTnLst>
                          </p:cTn>
                        </p:par>
                        <p:par>
                          <p:cTn id="37" fill="hold">
                            <p:stCondLst>
                              <p:cond delay="1400"/>
                            </p:stCondLst>
                            <p:childTnLst>
                              <p:par>
                                <p:cTn id="38" presetID="10" presetClass="entr" presetSubtype="0" fill="hold" grpId="0" nodeType="afterEffect">
                                  <p:stCondLst>
                                    <p:cond delay="0"/>
                                  </p:stCondLst>
                                  <p:childTnLst>
                                    <p:set>
                                      <p:cBhvr>
                                        <p:cTn id="39" dur="1" fill="hold">
                                          <p:stCondLst>
                                            <p:cond delay="0"/>
                                          </p:stCondLst>
                                        </p:cTn>
                                        <p:tgtEl>
                                          <p:spTgt spid="87"/>
                                        </p:tgtEl>
                                        <p:attrNameLst>
                                          <p:attrName>style.visibility</p:attrName>
                                        </p:attrNameLst>
                                      </p:cBhvr>
                                      <p:to>
                                        <p:strVal val="visible"/>
                                      </p:to>
                                    </p:set>
                                    <p:anim calcmode="lin" valueType="num">
                                      <p:cBhvr>
                                        <p:cTn id="40" dur="300" fill="hold"/>
                                        <p:tgtEl>
                                          <p:spTgt spid="87"/>
                                        </p:tgtEl>
                                        <p:attrNameLst>
                                          <p:attrName>ppt_w</p:attrName>
                                        </p:attrNameLst>
                                      </p:cBhvr>
                                      <p:tavLst>
                                        <p:tav tm="0">
                                          <p:val>
                                            <p:fltVal val="0"/>
                                          </p:val>
                                        </p:tav>
                                        <p:tav tm="100000">
                                          <p:val>
                                            <p:strVal val="#ppt_w"/>
                                          </p:val>
                                        </p:tav>
                                      </p:tavLst>
                                    </p:anim>
                                    <p:anim calcmode="lin" valueType="num">
                                      <p:cBhvr>
                                        <p:cTn id="41" dur="300" fill="hold"/>
                                        <p:tgtEl>
                                          <p:spTgt spid="87"/>
                                        </p:tgtEl>
                                        <p:attrNameLst>
                                          <p:attrName>ppt_h</p:attrName>
                                        </p:attrNameLst>
                                      </p:cBhvr>
                                      <p:tavLst>
                                        <p:tav tm="0">
                                          <p:val>
                                            <p:fltVal val="0"/>
                                          </p:val>
                                        </p:tav>
                                        <p:tav tm="100000">
                                          <p:val>
                                            <p:strVal val="#ppt_h"/>
                                          </p:val>
                                        </p:tav>
                                      </p:tavLst>
                                    </p:anim>
                                    <p:animEffect>
                                      <p:cBhvr>
                                        <p:cTn id="42" dur="300"/>
                                        <p:tgtEl>
                                          <p:spTgt spid="87"/>
                                        </p:tgtEl>
                                      </p:cBhvr>
                                    </p:animEffect>
                                  </p:childTnLst>
                                </p:cTn>
                              </p:par>
                              <p:par>
                                <p:cTn id="43" presetID="10"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300" fill="hold"/>
                                        <p:tgtEl>
                                          <p:spTgt spid="47"/>
                                        </p:tgtEl>
                                        <p:attrNameLst>
                                          <p:attrName>ppt_w</p:attrName>
                                        </p:attrNameLst>
                                      </p:cBhvr>
                                      <p:tavLst>
                                        <p:tav tm="0">
                                          <p:val>
                                            <p:fltVal val="0"/>
                                          </p:val>
                                        </p:tav>
                                        <p:tav tm="100000">
                                          <p:val>
                                            <p:strVal val="#ppt_w"/>
                                          </p:val>
                                        </p:tav>
                                      </p:tavLst>
                                    </p:anim>
                                    <p:anim calcmode="lin" valueType="num">
                                      <p:cBhvr>
                                        <p:cTn id="46" dur="300" fill="hold"/>
                                        <p:tgtEl>
                                          <p:spTgt spid="47"/>
                                        </p:tgtEl>
                                        <p:attrNameLst>
                                          <p:attrName>ppt_h</p:attrName>
                                        </p:attrNameLst>
                                      </p:cBhvr>
                                      <p:tavLst>
                                        <p:tav tm="0">
                                          <p:val>
                                            <p:fltVal val="0"/>
                                          </p:val>
                                        </p:tav>
                                        <p:tav tm="100000">
                                          <p:val>
                                            <p:strVal val="#ppt_h"/>
                                          </p:val>
                                        </p:tav>
                                      </p:tavLst>
                                    </p:anim>
                                    <p:animEffect>
                                      <p:cBhvr>
                                        <p:cTn id="47" dur="300"/>
                                        <p:tgtEl>
                                          <p:spTgt spid="47"/>
                                        </p:tgtEl>
                                      </p:cBhvr>
                                    </p:animEffect>
                                  </p:childTnLst>
                                </p:cTn>
                              </p:par>
                            </p:childTnLst>
                          </p:cTn>
                        </p:par>
                        <p:par>
                          <p:cTn id="48" fill="hold">
                            <p:stCondLst>
                              <p:cond delay="1700"/>
                            </p:stCondLst>
                            <p:childTnLst>
                              <p:par>
                                <p:cTn id="49" presetID="53" presetClass="entr" presetSubtype="16"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animEffect transition="in" filter="fade">
                                      <p:cBhvr>
                                        <p:cTn id="53" dur="500"/>
                                        <p:tgtEl>
                                          <p:spTgt spid="6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ppt_w</p:attrName>
                                        </p:attrNameLst>
                                      </p:cBhvr>
                                      <p:tavLst>
                                        <p:tav tm="0">
                                          <p:val>
                                            <p:fltVal val="0"/>
                                          </p:val>
                                        </p:tav>
                                        <p:tav tm="100000">
                                          <p:val>
                                            <p:strVal val="#ppt_w"/>
                                          </p:val>
                                        </p:tav>
                                      </p:tavLst>
                                    </p:anim>
                                    <p:anim calcmode="lin" valueType="num">
                                      <p:cBhvr>
                                        <p:cTn id="57" dur="500" fill="hold"/>
                                        <p:tgtEl>
                                          <p:spTgt spid="80"/>
                                        </p:tgtEl>
                                        <p:attrNameLst>
                                          <p:attrName>ppt_h</p:attrName>
                                        </p:attrNameLst>
                                      </p:cBhvr>
                                      <p:tavLst>
                                        <p:tav tm="0">
                                          <p:val>
                                            <p:fltVal val="0"/>
                                          </p:val>
                                        </p:tav>
                                        <p:tav tm="100000">
                                          <p:val>
                                            <p:strVal val="#ppt_h"/>
                                          </p:val>
                                        </p:tav>
                                      </p:tavLst>
                                    </p:anim>
                                    <p:animEffect transition="in" filter="fade">
                                      <p:cBhvr>
                                        <p:cTn id="58" dur="500"/>
                                        <p:tgtEl>
                                          <p:spTgt spid="80"/>
                                        </p:tgtEl>
                                      </p:cBhvr>
                                    </p:animEffect>
                                  </p:childTnLst>
                                </p:cTn>
                              </p:par>
                            </p:childTnLst>
                          </p:cTn>
                        </p:par>
                        <p:par>
                          <p:cTn id="59" fill="hold">
                            <p:stCondLst>
                              <p:cond delay="2200"/>
                            </p:stCondLst>
                            <p:childTnLst>
                              <p:par>
                                <p:cTn id="60" presetID="47" presetClass="entr" presetSubtype="0"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Effect>
                                      <p:cBhvr>
                                        <p:cTn id="62" dur="600"/>
                                        <p:tgtEl>
                                          <p:spTgt spid="94"/>
                                        </p:tgtEl>
                                      </p:cBhvr>
                                    </p:animEffect>
                                    <p:anim calcmode="lin" valueType="num">
                                      <p:cBhvr>
                                        <p:cTn id="63" dur="600" fill="hold"/>
                                        <p:tgtEl>
                                          <p:spTgt spid="94"/>
                                        </p:tgtEl>
                                        <p:attrNameLst>
                                          <p:attrName>ppt_x</p:attrName>
                                        </p:attrNameLst>
                                      </p:cBhvr>
                                      <p:tavLst>
                                        <p:tav tm="0">
                                          <p:val>
                                            <p:strVal val="#ppt_x"/>
                                          </p:val>
                                        </p:tav>
                                        <p:tav tm="100000">
                                          <p:val>
                                            <p:strVal val="#ppt_x"/>
                                          </p:val>
                                        </p:tav>
                                      </p:tavLst>
                                    </p:anim>
                                    <p:anim calcmode="lin" valueType="num">
                                      <p:cBhvr>
                                        <p:cTn id="64" dur="6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3"/>
                                        </p:tgtEl>
                                        <p:attrNameLst>
                                          <p:attrName>style.visibility</p:attrName>
                                        </p:attrNameLst>
                                      </p:cBhvr>
                                      <p:to>
                                        <p:strVal val="visible"/>
                                      </p:to>
                                    </p:set>
                                    <p:animEffect>
                                      <p:cBhvr>
                                        <p:cTn id="67" dur="600"/>
                                        <p:tgtEl>
                                          <p:spTgt spid="93"/>
                                        </p:tgtEl>
                                      </p:cBhvr>
                                    </p:animEffect>
                                    <p:anim calcmode="lin" valueType="num">
                                      <p:cBhvr>
                                        <p:cTn id="68" dur="600" fill="hold"/>
                                        <p:tgtEl>
                                          <p:spTgt spid="93"/>
                                        </p:tgtEl>
                                        <p:attrNameLst>
                                          <p:attrName>ppt_x</p:attrName>
                                        </p:attrNameLst>
                                      </p:cBhvr>
                                      <p:tavLst>
                                        <p:tav tm="0">
                                          <p:val>
                                            <p:strVal val="#ppt_x"/>
                                          </p:val>
                                        </p:tav>
                                        <p:tav tm="100000">
                                          <p:val>
                                            <p:strVal val="#ppt_x"/>
                                          </p:val>
                                        </p:tav>
                                      </p:tavLst>
                                    </p:anim>
                                    <p:anim calcmode="lin" valueType="num">
                                      <p:cBhvr>
                                        <p:cTn id="69" dur="600" fill="hold"/>
                                        <p:tgtEl>
                                          <p:spTgt spid="93"/>
                                        </p:tgtEl>
                                        <p:attrNameLst>
                                          <p:attrName>ppt_y</p:attrName>
                                        </p:attrNameLst>
                                      </p:cBhvr>
                                      <p:tavLst>
                                        <p:tav tm="0">
                                          <p:val>
                                            <p:strVal val="#ppt_y-.1"/>
                                          </p:val>
                                        </p:tav>
                                        <p:tav tm="100000">
                                          <p:val>
                                            <p:strVal val="#ppt_y"/>
                                          </p:val>
                                        </p:tav>
                                      </p:tavLst>
                                    </p:anim>
                                  </p:childTnLst>
                                </p:cTn>
                              </p:par>
                            </p:childTnLst>
                          </p:cTn>
                        </p:par>
                        <p:par>
                          <p:cTn id="70" fill="hold">
                            <p:stCondLst>
                              <p:cond delay="2800"/>
                            </p:stCondLst>
                            <p:childTnLst>
                              <p:par>
                                <p:cTn id="71" presetID="10" presetClass="entr" presetSubtype="0"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 calcmode="lin" valueType="num">
                                      <p:cBhvr>
                                        <p:cTn id="73" dur="300" fill="hold"/>
                                        <p:tgtEl>
                                          <p:spTgt spid="88"/>
                                        </p:tgtEl>
                                        <p:attrNameLst>
                                          <p:attrName>ppt_w</p:attrName>
                                        </p:attrNameLst>
                                      </p:cBhvr>
                                      <p:tavLst>
                                        <p:tav tm="0">
                                          <p:val>
                                            <p:fltVal val="0"/>
                                          </p:val>
                                        </p:tav>
                                        <p:tav tm="100000">
                                          <p:val>
                                            <p:strVal val="#ppt_w"/>
                                          </p:val>
                                        </p:tav>
                                      </p:tavLst>
                                    </p:anim>
                                    <p:anim calcmode="lin" valueType="num">
                                      <p:cBhvr>
                                        <p:cTn id="74" dur="300" fill="hold"/>
                                        <p:tgtEl>
                                          <p:spTgt spid="88"/>
                                        </p:tgtEl>
                                        <p:attrNameLst>
                                          <p:attrName>ppt_h</p:attrName>
                                        </p:attrNameLst>
                                      </p:cBhvr>
                                      <p:tavLst>
                                        <p:tav tm="0">
                                          <p:val>
                                            <p:fltVal val="0"/>
                                          </p:val>
                                        </p:tav>
                                        <p:tav tm="100000">
                                          <p:val>
                                            <p:strVal val="#ppt_h"/>
                                          </p:val>
                                        </p:tav>
                                      </p:tavLst>
                                    </p:anim>
                                    <p:animEffect>
                                      <p:cBhvr>
                                        <p:cTn id="75" dur="300"/>
                                        <p:tgtEl>
                                          <p:spTgt spid="88"/>
                                        </p:tgtEl>
                                      </p:cBhvr>
                                    </p:animEffect>
                                  </p:childTnLst>
                                </p:cTn>
                              </p:par>
                              <p:par>
                                <p:cTn id="76" presetID="10" presetClass="entr" presetSubtype="0" fill="hold" nodeType="with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300" fill="hold"/>
                                        <p:tgtEl>
                                          <p:spTgt spid="51"/>
                                        </p:tgtEl>
                                        <p:attrNameLst>
                                          <p:attrName>ppt_w</p:attrName>
                                        </p:attrNameLst>
                                      </p:cBhvr>
                                      <p:tavLst>
                                        <p:tav tm="0">
                                          <p:val>
                                            <p:fltVal val="0"/>
                                          </p:val>
                                        </p:tav>
                                        <p:tav tm="100000">
                                          <p:val>
                                            <p:strVal val="#ppt_w"/>
                                          </p:val>
                                        </p:tav>
                                      </p:tavLst>
                                    </p:anim>
                                    <p:anim calcmode="lin" valueType="num">
                                      <p:cBhvr>
                                        <p:cTn id="79" dur="300" fill="hold"/>
                                        <p:tgtEl>
                                          <p:spTgt spid="51"/>
                                        </p:tgtEl>
                                        <p:attrNameLst>
                                          <p:attrName>ppt_h</p:attrName>
                                        </p:attrNameLst>
                                      </p:cBhvr>
                                      <p:tavLst>
                                        <p:tav tm="0">
                                          <p:val>
                                            <p:fltVal val="0"/>
                                          </p:val>
                                        </p:tav>
                                        <p:tav tm="100000">
                                          <p:val>
                                            <p:strVal val="#ppt_h"/>
                                          </p:val>
                                        </p:tav>
                                      </p:tavLst>
                                    </p:anim>
                                    <p:animEffect>
                                      <p:cBhvr>
                                        <p:cTn id="80" dur="300"/>
                                        <p:tgtEl>
                                          <p:spTgt spid="51"/>
                                        </p:tgtEl>
                                      </p:cBhvr>
                                    </p:animEffect>
                                  </p:childTnLst>
                                </p:cTn>
                              </p:par>
                            </p:childTnLst>
                          </p:cTn>
                        </p:par>
                        <p:par>
                          <p:cTn id="81" fill="hold">
                            <p:stCondLst>
                              <p:cond delay="3100"/>
                            </p:stCondLst>
                            <p:childTnLst>
                              <p:par>
                                <p:cTn id="82" presetID="53" presetClass="entr" presetSubtype="16" fill="hold" nodeType="afterEffect">
                                  <p:stCondLst>
                                    <p:cond delay="0"/>
                                  </p:stCondLst>
                                  <p:childTnLst>
                                    <p:set>
                                      <p:cBhvr>
                                        <p:cTn id="83" dur="1" fill="hold">
                                          <p:stCondLst>
                                            <p:cond delay="0"/>
                                          </p:stCondLst>
                                        </p:cTn>
                                        <p:tgtEl>
                                          <p:spTgt spid="69"/>
                                        </p:tgtEl>
                                        <p:attrNameLst>
                                          <p:attrName>style.visibility</p:attrName>
                                        </p:attrNameLst>
                                      </p:cBhvr>
                                      <p:to>
                                        <p:strVal val="visible"/>
                                      </p:to>
                                    </p:set>
                                    <p:anim calcmode="lin" valueType="num">
                                      <p:cBhvr>
                                        <p:cTn id="84" dur="500" fill="hold"/>
                                        <p:tgtEl>
                                          <p:spTgt spid="69"/>
                                        </p:tgtEl>
                                        <p:attrNameLst>
                                          <p:attrName>ppt_w</p:attrName>
                                        </p:attrNameLst>
                                      </p:cBhvr>
                                      <p:tavLst>
                                        <p:tav tm="0">
                                          <p:val>
                                            <p:fltVal val="0"/>
                                          </p:val>
                                        </p:tav>
                                        <p:tav tm="100000">
                                          <p:val>
                                            <p:strVal val="#ppt_w"/>
                                          </p:val>
                                        </p:tav>
                                      </p:tavLst>
                                    </p:anim>
                                    <p:anim calcmode="lin" valueType="num">
                                      <p:cBhvr>
                                        <p:cTn id="85" dur="500" fill="hold"/>
                                        <p:tgtEl>
                                          <p:spTgt spid="69"/>
                                        </p:tgtEl>
                                        <p:attrNameLst>
                                          <p:attrName>ppt_h</p:attrName>
                                        </p:attrNameLst>
                                      </p:cBhvr>
                                      <p:tavLst>
                                        <p:tav tm="0">
                                          <p:val>
                                            <p:fltVal val="0"/>
                                          </p:val>
                                        </p:tav>
                                        <p:tav tm="100000">
                                          <p:val>
                                            <p:strVal val="#ppt_h"/>
                                          </p:val>
                                        </p:tav>
                                      </p:tavLst>
                                    </p:anim>
                                    <p:animEffect transition="in" filter="fade">
                                      <p:cBhvr>
                                        <p:cTn id="86" dur="500"/>
                                        <p:tgtEl>
                                          <p:spTgt spid="69"/>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 calcmode="lin" valueType="num">
                                      <p:cBhvr>
                                        <p:cTn id="89" dur="500" fill="hold"/>
                                        <p:tgtEl>
                                          <p:spTgt spid="81"/>
                                        </p:tgtEl>
                                        <p:attrNameLst>
                                          <p:attrName>ppt_w</p:attrName>
                                        </p:attrNameLst>
                                      </p:cBhvr>
                                      <p:tavLst>
                                        <p:tav tm="0">
                                          <p:val>
                                            <p:fltVal val="0"/>
                                          </p:val>
                                        </p:tav>
                                        <p:tav tm="100000">
                                          <p:val>
                                            <p:strVal val="#ppt_w"/>
                                          </p:val>
                                        </p:tav>
                                      </p:tavLst>
                                    </p:anim>
                                    <p:anim calcmode="lin" valueType="num">
                                      <p:cBhvr>
                                        <p:cTn id="90" dur="500" fill="hold"/>
                                        <p:tgtEl>
                                          <p:spTgt spid="81"/>
                                        </p:tgtEl>
                                        <p:attrNameLst>
                                          <p:attrName>ppt_h</p:attrName>
                                        </p:attrNameLst>
                                      </p:cBhvr>
                                      <p:tavLst>
                                        <p:tav tm="0">
                                          <p:val>
                                            <p:fltVal val="0"/>
                                          </p:val>
                                        </p:tav>
                                        <p:tav tm="100000">
                                          <p:val>
                                            <p:strVal val="#ppt_h"/>
                                          </p:val>
                                        </p:tav>
                                      </p:tavLst>
                                    </p:anim>
                                    <p:animEffect transition="in" filter="fade">
                                      <p:cBhvr>
                                        <p:cTn id="91" dur="500"/>
                                        <p:tgtEl>
                                          <p:spTgt spid="81"/>
                                        </p:tgtEl>
                                      </p:cBhvr>
                                    </p:animEffect>
                                  </p:childTnLst>
                                </p:cTn>
                              </p:par>
                            </p:childTnLst>
                          </p:cTn>
                        </p:par>
                        <p:par>
                          <p:cTn id="92" fill="hold">
                            <p:stCondLst>
                              <p:cond delay="3600"/>
                            </p:stCondLst>
                            <p:childTnLst>
                              <p:par>
                                <p:cTn id="93" presetID="42" presetClass="entr" presetSubtype="0" fill="hold" grpId="0" nodeType="afterEffect">
                                  <p:stCondLst>
                                    <p:cond delay="0"/>
                                  </p:stCondLst>
                                  <p:childTnLst>
                                    <p:set>
                                      <p:cBhvr>
                                        <p:cTn id="94" dur="1" fill="hold">
                                          <p:stCondLst>
                                            <p:cond delay="0"/>
                                          </p:stCondLst>
                                        </p:cTn>
                                        <p:tgtEl>
                                          <p:spTgt spid="96"/>
                                        </p:tgtEl>
                                        <p:attrNameLst>
                                          <p:attrName>style.visibility</p:attrName>
                                        </p:attrNameLst>
                                      </p:cBhvr>
                                      <p:to>
                                        <p:strVal val="visible"/>
                                      </p:to>
                                    </p:set>
                                    <p:animEffect>
                                      <p:cBhvr>
                                        <p:cTn id="95" dur="600"/>
                                        <p:tgtEl>
                                          <p:spTgt spid="96"/>
                                        </p:tgtEl>
                                      </p:cBhvr>
                                    </p:animEffect>
                                    <p:anim calcmode="lin" valueType="num">
                                      <p:cBhvr>
                                        <p:cTn id="96" dur="600" fill="hold"/>
                                        <p:tgtEl>
                                          <p:spTgt spid="96"/>
                                        </p:tgtEl>
                                        <p:attrNameLst>
                                          <p:attrName>ppt_x</p:attrName>
                                        </p:attrNameLst>
                                      </p:cBhvr>
                                      <p:tavLst>
                                        <p:tav tm="0">
                                          <p:val>
                                            <p:strVal val="#ppt_x"/>
                                          </p:val>
                                        </p:tav>
                                        <p:tav tm="100000">
                                          <p:val>
                                            <p:strVal val="#ppt_x"/>
                                          </p:val>
                                        </p:tav>
                                      </p:tavLst>
                                    </p:anim>
                                    <p:anim calcmode="lin" valueType="num">
                                      <p:cBhvr>
                                        <p:cTn id="97" dur="600" fill="hold"/>
                                        <p:tgtEl>
                                          <p:spTgt spid="9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Effect>
                                      <p:cBhvr>
                                        <p:cTn id="100" dur="600"/>
                                        <p:tgtEl>
                                          <p:spTgt spid="95"/>
                                        </p:tgtEl>
                                      </p:cBhvr>
                                    </p:animEffect>
                                    <p:anim calcmode="lin" valueType="num">
                                      <p:cBhvr>
                                        <p:cTn id="101" dur="600" fill="hold"/>
                                        <p:tgtEl>
                                          <p:spTgt spid="95"/>
                                        </p:tgtEl>
                                        <p:attrNameLst>
                                          <p:attrName>ppt_x</p:attrName>
                                        </p:attrNameLst>
                                      </p:cBhvr>
                                      <p:tavLst>
                                        <p:tav tm="0">
                                          <p:val>
                                            <p:strVal val="#ppt_x"/>
                                          </p:val>
                                        </p:tav>
                                        <p:tav tm="100000">
                                          <p:val>
                                            <p:strVal val="#ppt_x"/>
                                          </p:val>
                                        </p:tav>
                                      </p:tavLst>
                                    </p:anim>
                                    <p:anim calcmode="lin" valueType="num">
                                      <p:cBhvr>
                                        <p:cTn id="102" dur="600" fill="hold"/>
                                        <p:tgtEl>
                                          <p:spTgt spid="95"/>
                                        </p:tgtEl>
                                        <p:attrNameLst>
                                          <p:attrName>ppt_y</p:attrName>
                                        </p:attrNameLst>
                                      </p:cBhvr>
                                      <p:tavLst>
                                        <p:tav tm="0">
                                          <p:val>
                                            <p:strVal val="#ppt_y+.1"/>
                                          </p:val>
                                        </p:tav>
                                        <p:tav tm="100000">
                                          <p:val>
                                            <p:strVal val="#ppt_y"/>
                                          </p:val>
                                        </p:tav>
                                      </p:tavLst>
                                    </p:anim>
                                  </p:childTnLst>
                                </p:cTn>
                              </p:par>
                            </p:childTnLst>
                          </p:cTn>
                        </p:par>
                        <p:par>
                          <p:cTn id="103" fill="hold">
                            <p:stCondLst>
                              <p:cond delay="4200"/>
                            </p:stCondLst>
                            <p:childTnLst>
                              <p:par>
                                <p:cTn id="104" presetID="10" presetClass="entr" presetSubtype="0" fill="hold" grpId="0" nodeType="afterEffect">
                                  <p:stCondLst>
                                    <p:cond delay="0"/>
                                  </p:stCondLst>
                                  <p:childTnLst>
                                    <p:set>
                                      <p:cBhvr>
                                        <p:cTn id="105" dur="1" fill="hold">
                                          <p:stCondLst>
                                            <p:cond delay="0"/>
                                          </p:stCondLst>
                                        </p:cTn>
                                        <p:tgtEl>
                                          <p:spTgt spid="92"/>
                                        </p:tgtEl>
                                        <p:attrNameLst>
                                          <p:attrName>style.visibility</p:attrName>
                                        </p:attrNameLst>
                                      </p:cBhvr>
                                      <p:to>
                                        <p:strVal val="visible"/>
                                      </p:to>
                                    </p:set>
                                    <p:anim calcmode="lin" valueType="num">
                                      <p:cBhvr>
                                        <p:cTn id="106" dur="300" fill="hold"/>
                                        <p:tgtEl>
                                          <p:spTgt spid="92"/>
                                        </p:tgtEl>
                                        <p:attrNameLst>
                                          <p:attrName>ppt_w</p:attrName>
                                        </p:attrNameLst>
                                      </p:cBhvr>
                                      <p:tavLst>
                                        <p:tav tm="0">
                                          <p:val>
                                            <p:fltVal val="0"/>
                                          </p:val>
                                        </p:tav>
                                        <p:tav tm="100000">
                                          <p:val>
                                            <p:strVal val="#ppt_w"/>
                                          </p:val>
                                        </p:tav>
                                      </p:tavLst>
                                    </p:anim>
                                    <p:anim calcmode="lin" valueType="num">
                                      <p:cBhvr>
                                        <p:cTn id="107" dur="300" fill="hold"/>
                                        <p:tgtEl>
                                          <p:spTgt spid="92"/>
                                        </p:tgtEl>
                                        <p:attrNameLst>
                                          <p:attrName>ppt_h</p:attrName>
                                        </p:attrNameLst>
                                      </p:cBhvr>
                                      <p:tavLst>
                                        <p:tav tm="0">
                                          <p:val>
                                            <p:fltVal val="0"/>
                                          </p:val>
                                        </p:tav>
                                        <p:tav tm="100000">
                                          <p:val>
                                            <p:strVal val="#ppt_h"/>
                                          </p:val>
                                        </p:tav>
                                      </p:tavLst>
                                    </p:anim>
                                    <p:animEffect>
                                      <p:cBhvr>
                                        <p:cTn id="108" dur="300"/>
                                        <p:tgtEl>
                                          <p:spTgt spid="92"/>
                                        </p:tgtEl>
                                      </p:cBhvr>
                                    </p:animEffect>
                                  </p:childTnLst>
                                </p:cTn>
                              </p:par>
                              <p:par>
                                <p:cTn id="109" presetID="10" presetClass="entr" presetSubtype="0" fill="hold" nodeType="withEffect">
                                  <p:stCondLst>
                                    <p:cond delay="0"/>
                                  </p:stCondLst>
                                  <p:childTnLst>
                                    <p:set>
                                      <p:cBhvr>
                                        <p:cTn id="110" dur="1" fill="hold">
                                          <p:stCondLst>
                                            <p:cond delay="0"/>
                                          </p:stCondLst>
                                        </p:cTn>
                                        <p:tgtEl>
                                          <p:spTgt spid="89"/>
                                        </p:tgtEl>
                                        <p:attrNameLst>
                                          <p:attrName>style.visibility</p:attrName>
                                        </p:attrNameLst>
                                      </p:cBhvr>
                                      <p:to>
                                        <p:strVal val="visible"/>
                                      </p:to>
                                    </p:set>
                                    <p:anim calcmode="lin" valueType="num">
                                      <p:cBhvr>
                                        <p:cTn id="111" dur="300" fill="hold"/>
                                        <p:tgtEl>
                                          <p:spTgt spid="89"/>
                                        </p:tgtEl>
                                        <p:attrNameLst>
                                          <p:attrName>ppt_w</p:attrName>
                                        </p:attrNameLst>
                                      </p:cBhvr>
                                      <p:tavLst>
                                        <p:tav tm="0">
                                          <p:val>
                                            <p:fltVal val="0"/>
                                          </p:val>
                                        </p:tav>
                                        <p:tav tm="100000">
                                          <p:val>
                                            <p:strVal val="#ppt_w"/>
                                          </p:val>
                                        </p:tav>
                                      </p:tavLst>
                                    </p:anim>
                                    <p:anim calcmode="lin" valueType="num">
                                      <p:cBhvr>
                                        <p:cTn id="112" dur="300" fill="hold"/>
                                        <p:tgtEl>
                                          <p:spTgt spid="89"/>
                                        </p:tgtEl>
                                        <p:attrNameLst>
                                          <p:attrName>ppt_h</p:attrName>
                                        </p:attrNameLst>
                                      </p:cBhvr>
                                      <p:tavLst>
                                        <p:tav tm="0">
                                          <p:val>
                                            <p:fltVal val="0"/>
                                          </p:val>
                                        </p:tav>
                                        <p:tav tm="100000">
                                          <p:val>
                                            <p:strVal val="#ppt_h"/>
                                          </p:val>
                                        </p:tav>
                                      </p:tavLst>
                                    </p:anim>
                                    <p:animEffect>
                                      <p:cBhvr>
                                        <p:cTn id="113" dur="300"/>
                                        <p:tgtEl>
                                          <p:spTgt spid="89"/>
                                        </p:tgtEl>
                                      </p:cBhvr>
                                    </p:animEffect>
                                  </p:childTnLst>
                                </p:cTn>
                              </p:par>
                            </p:childTnLst>
                          </p:cTn>
                        </p:par>
                        <p:par>
                          <p:cTn id="114" fill="hold">
                            <p:stCondLst>
                              <p:cond delay="4500"/>
                            </p:stCondLst>
                            <p:childTnLst>
                              <p:par>
                                <p:cTn id="115" presetID="53" presetClass="entr" presetSubtype="16" fill="hold"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fill="hold"/>
                                        <p:tgtEl>
                                          <p:spTgt spid="74"/>
                                        </p:tgtEl>
                                        <p:attrNameLst>
                                          <p:attrName>ppt_w</p:attrName>
                                        </p:attrNameLst>
                                      </p:cBhvr>
                                      <p:tavLst>
                                        <p:tav tm="0">
                                          <p:val>
                                            <p:fltVal val="0"/>
                                          </p:val>
                                        </p:tav>
                                        <p:tav tm="100000">
                                          <p:val>
                                            <p:strVal val="#ppt_w"/>
                                          </p:val>
                                        </p:tav>
                                      </p:tavLst>
                                    </p:anim>
                                    <p:anim calcmode="lin" valueType="num">
                                      <p:cBhvr>
                                        <p:cTn id="118" dur="500" fill="hold"/>
                                        <p:tgtEl>
                                          <p:spTgt spid="74"/>
                                        </p:tgtEl>
                                        <p:attrNameLst>
                                          <p:attrName>ppt_h</p:attrName>
                                        </p:attrNameLst>
                                      </p:cBhvr>
                                      <p:tavLst>
                                        <p:tav tm="0">
                                          <p:val>
                                            <p:fltVal val="0"/>
                                          </p:val>
                                        </p:tav>
                                        <p:tav tm="100000">
                                          <p:val>
                                            <p:strVal val="#ppt_h"/>
                                          </p:val>
                                        </p:tav>
                                      </p:tavLst>
                                    </p:anim>
                                    <p:animEffect transition="in" filter="fade">
                                      <p:cBhvr>
                                        <p:cTn id="119" dur="500"/>
                                        <p:tgtEl>
                                          <p:spTgt spid="74"/>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2"/>
                                        </p:tgtEl>
                                        <p:attrNameLst>
                                          <p:attrName>style.visibility</p:attrName>
                                        </p:attrNameLst>
                                      </p:cBhvr>
                                      <p:to>
                                        <p:strVal val="visible"/>
                                      </p:to>
                                    </p:set>
                                    <p:anim calcmode="lin" valueType="num">
                                      <p:cBhvr>
                                        <p:cTn id="122" dur="500" fill="hold"/>
                                        <p:tgtEl>
                                          <p:spTgt spid="82"/>
                                        </p:tgtEl>
                                        <p:attrNameLst>
                                          <p:attrName>ppt_w</p:attrName>
                                        </p:attrNameLst>
                                      </p:cBhvr>
                                      <p:tavLst>
                                        <p:tav tm="0">
                                          <p:val>
                                            <p:fltVal val="0"/>
                                          </p:val>
                                        </p:tav>
                                        <p:tav tm="100000">
                                          <p:val>
                                            <p:strVal val="#ppt_w"/>
                                          </p:val>
                                        </p:tav>
                                      </p:tavLst>
                                    </p:anim>
                                    <p:anim calcmode="lin" valueType="num">
                                      <p:cBhvr>
                                        <p:cTn id="123" dur="500" fill="hold"/>
                                        <p:tgtEl>
                                          <p:spTgt spid="82"/>
                                        </p:tgtEl>
                                        <p:attrNameLst>
                                          <p:attrName>ppt_h</p:attrName>
                                        </p:attrNameLst>
                                      </p:cBhvr>
                                      <p:tavLst>
                                        <p:tav tm="0">
                                          <p:val>
                                            <p:fltVal val="0"/>
                                          </p:val>
                                        </p:tav>
                                        <p:tav tm="100000">
                                          <p:val>
                                            <p:strVal val="#ppt_h"/>
                                          </p:val>
                                        </p:tav>
                                      </p:tavLst>
                                    </p:anim>
                                    <p:animEffect transition="in" filter="fade">
                                      <p:cBhvr>
                                        <p:cTn id="124" dur="500"/>
                                        <p:tgtEl>
                                          <p:spTgt spid="82"/>
                                        </p:tgtEl>
                                      </p:cBhvr>
                                    </p:animEffect>
                                  </p:childTnLst>
                                </p:cTn>
                              </p:par>
                            </p:childTnLst>
                          </p:cTn>
                        </p:par>
                        <p:par>
                          <p:cTn id="125" fill="hold">
                            <p:stCondLst>
                              <p:cond delay="5000"/>
                            </p:stCondLst>
                            <p:childTnLst>
                              <p:par>
                                <p:cTn id="126" presetID="47" presetClass="entr" presetSubtype="0" fill="hold" grpId="0" nodeType="afterEffect">
                                  <p:stCondLst>
                                    <p:cond delay="0"/>
                                  </p:stCondLst>
                                  <p:childTnLst>
                                    <p:set>
                                      <p:cBhvr>
                                        <p:cTn id="127" dur="1" fill="hold">
                                          <p:stCondLst>
                                            <p:cond delay="0"/>
                                          </p:stCondLst>
                                        </p:cTn>
                                        <p:tgtEl>
                                          <p:spTgt spid="98"/>
                                        </p:tgtEl>
                                        <p:attrNameLst>
                                          <p:attrName>style.visibility</p:attrName>
                                        </p:attrNameLst>
                                      </p:cBhvr>
                                      <p:to>
                                        <p:strVal val="visible"/>
                                      </p:to>
                                    </p:set>
                                    <p:animEffect>
                                      <p:cBhvr>
                                        <p:cTn id="128" dur="600"/>
                                        <p:tgtEl>
                                          <p:spTgt spid="98"/>
                                        </p:tgtEl>
                                      </p:cBhvr>
                                    </p:animEffect>
                                    <p:anim calcmode="lin" valueType="num">
                                      <p:cBhvr>
                                        <p:cTn id="129" dur="600" fill="hold"/>
                                        <p:tgtEl>
                                          <p:spTgt spid="98"/>
                                        </p:tgtEl>
                                        <p:attrNameLst>
                                          <p:attrName>ppt_x</p:attrName>
                                        </p:attrNameLst>
                                      </p:cBhvr>
                                      <p:tavLst>
                                        <p:tav tm="0">
                                          <p:val>
                                            <p:strVal val="#ppt_x"/>
                                          </p:val>
                                        </p:tav>
                                        <p:tav tm="100000">
                                          <p:val>
                                            <p:strVal val="#ppt_x"/>
                                          </p:val>
                                        </p:tav>
                                      </p:tavLst>
                                    </p:anim>
                                    <p:anim calcmode="lin" valueType="num">
                                      <p:cBhvr>
                                        <p:cTn id="130" dur="600" fill="hold"/>
                                        <p:tgtEl>
                                          <p:spTgt spid="98"/>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97"/>
                                        </p:tgtEl>
                                        <p:attrNameLst>
                                          <p:attrName>style.visibility</p:attrName>
                                        </p:attrNameLst>
                                      </p:cBhvr>
                                      <p:to>
                                        <p:strVal val="visible"/>
                                      </p:to>
                                    </p:set>
                                    <p:animEffect>
                                      <p:cBhvr>
                                        <p:cTn id="133" dur="600"/>
                                        <p:tgtEl>
                                          <p:spTgt spid="97"/>
                                        </p:tgtEl>
                                      </p:cBhvr>
                                    </p:animEffect>
                                    <p:anim calcmode="lin" valueType="num">
                                      <p:cBhvr>
                                        <p:cTn id="134" dur="600" fill="hold"/>
                                        <p:tgtEl>
                                          <p:spTgt spid="97"/>
                                        </p:tgtEl>
                                        <p:attrNameLst>
                                          <p:attrName>ppt_x</p:attrName>
                                        </p:attrNameLst>
                                      </p:cBhvr>
                                      <p:tavLst>
                                        <p:tav tm="0">
                                          <p:val>
                                            <p:strVal val="#ppt_x"/>
                                          </p:val>
                                        </p:tav>
                                        <p:tav tm="100000">
                                          <p:val>
                                            <p:strVal val="#ppt_x"/>
                                          </p:val>
                                        </p:tav>
                                      </p:tavLst>
                                    </p:anim>
                                    <p:anim calcmode="lin" valueType="num">
                                      <p:cBhvr>
                                        <p:cTn id="135" dur="6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utoUpdateAnimBg="0"/>
      <p:bldP spid="85" grpId="0" bldLvl="0" autoUpdateAnimBg="0"/>
      <p:bldP spid="86" grpId="0" bldLvl="0" autoUpdateAnimBg="0"/>
      <p:bldP spid="87" grpId="0" bldLvl="0" autoUpdateAnimBg="0"/>
      <p:bldP spid="88" grpId="0" bldLvl="0" autoUpdateAnimBg="0"/>
      <p:bldP spid="92" grpId="0" bldLvl="0" autoUpdateAnimBg="0"/>
      <p:bldP spid="93" grpId="0" bldLvl="0" autoUpdateAnimBg="0"/>
      <p:bldP spid="94" grpId="0" bldLvl="0" autoUpdateAnimBg="0"/>
      <p:bldP spid="95" grpId="0" bldLvl="0" autoUpdateAnimBg="0"/>
      <p:bldP spid="96" grpId="0" bldLvl="0" autoUpdateAnimBg="0"/>
      <p:bldP spid="97" grpId="0" bldLvl="0" autoUpdateAnimBg="0"/>
      <p:bldP spid="98" grpId="0" bldLvl="0" autoUpdateAnimBg="0"/>
      <p:bldP spid="79" grpId="0"/>
      <p:bldP spid="80" grpId="0"/>
      <p:bldP spid="81"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grpSp>
        <p:nvGrpSpPr>
          <p:cNvPr id="54" name="组合 53"/>
          <p:cNvGrpSpPr/>
          <p:nvPr/>
        </p:nvGrpSpPr>
        <p:grpSpPr>
          <a:xfrm>
            <a:off x="3216869" y="1596106"/>
            <a:ext cx="1351175" cy="1197533"/>
            <a:chOff x="1572165" y="1993205"/>
            <a:chExt cx="1962102" cy="1738992"/>
          </a:xfrm>
        </p:grpSpPr>
        <p:sp>
          <p:nvSpPr>
            <p:cNvPr id="55"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5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1">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58" name="组合 57"/>
          <p:cNvGrpSpPr/>
          <p:nvPr/>
        </p:nvGrpSpPr>
        <p:grpSpPr>
          <a:xfrm>
            <a:off x="3216869" y="2863970"/>
            <a:ext cx="1351175" cy="1197533"/>
            <a:chOff x="1572165" y="1993205"/>
            <a:chExt cx="1962102" cy="1738992"/>
          </a:xfrm>
        </p:grpSpPr>
        <p:sp>
          <p:nvSpPr>
            <p:cNvPr id="83"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84"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3">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99" name="组合 98"/>
          <p:cNvGrpSpPr/>
          <p:nvPr/>
        </p:nvGrpSpPr>
        <p:grpSpPr>
          <a:xfrm>
            <a:off x="4323071" y="2230039"/>
            <a:ext cx="1351175" cy="1197533"/>
            <a:chOff x="1572165" y="1993205"/>
            <a:chExt cx="1962102" cy="1738992"/>
          </a:xfrm>
        </p:grpSpPr>
        <p:sp>
          <p:nvSpPr>
            <p:cNvPr id="100"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01"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95000"/>
              </a:schemeClr>
            </a:solidFill>
            <a:ln w="50800">
              <a:noFill/>
            </a:ln>
            <a:effectLst>
              <a:outerShdw blurRad="101600" dist="50800" dir="2700000" algn="tl" rotWithShape="0">
                <a:schemeClr val="accent2">
                  <a:lumMod val="50000"/>
                  <a:alpha val="64000"/>
                </a:schemeClr>
              </a:outerShdw>
            </a:effectLst>
            <a:scene3d>
              <a:camera prst="orthographicFront"/>
              <a:lightRig rig="threePt" dir="t"/>
            </a:scene3d>
            <a:sp3d prstMaterial="softEdge">
              <a:bevelT w="63500" h="190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grpSp>
      <p:grpSp>
        <p:nvGrpSpPr>
          <p:cNvPr id="102" name="组合 101"/>
          <p:cNvGrpSpPr/>
          <p:nvPr/>
        </p:nvGrpSpPr>
        <p:grpSpPr>
          <a:xfrm>
            <a:off x="3685900" y="2017185"/>
            <a:ext cx="413113" cy="355374"/>
            <a:chOff x="3787022" y="1797643"/>
            <a:chExt cx="550817" cy="473832"/>
          </a:xfrm>
          <a:solidFill>
            <a:schemeClr val="accent1"/>
          </a:solidFill>
        </p:grpSpPr>
        <p:sp>
          <p:nvSpPr>
            <p:cNvPr id="103"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2" name="组合 111"/>
          <p:cNvGrpSpPr/>
          <p:nvPr/>
        </p:nvGrpSpPr>
        <p:grpSpPr>
          <a:xfrm>
            <a:off x="4840075" y="2698284"/>
            <a:ext cx="401728" cy="261041"/>
            <a:chOff x="7058307" y="1859447"/>
            <a:chExt cx="535637" cy="348055"/>
          </a:xfrm>
          <a:solidFill>
            <a:schemeClr val="accent2"/>
          </a:solidFill>
        </p:grpSpPr>
        <p:sp>
          <p:nvSpPr>
            <p:cNvPr id="113"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4"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5"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0" name="组合 119"/>
          <p:cNvGrpSpPr/>
          <p:nvPr/>
        </p:nvGrpSpPr>
        <p:grpSpPr>
          <a:xfrm>
            <a:off x="3715176" y="3318842"/>
            <a:ext cx="401728" cy="296010"/>
            <a:chOff x="5958843" y="1820413"/>
            <a:chExt cx="535637" cy="394680"/>
          </a:xfrm>
          <a:solidFill>
            <a:schemeClr val="accent3"/>
          </a:solidFill>
        </p:grpSpPr>
        <p:sp>
          <p:nvSpPr>
            <p:cNvPr id="121"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23" name="组合 122"/>
          <p:cNvGrpSpPr/>
          <p:nvPr/>
        </p:nvGrpSpPr>
        <p:grpSpPr>
          <a:xfrm>
            <a:off x="923968" y="1221668"/>
            <a:ext cx="1889158" cy="1091527"/>
            <a:chOff x="1224476" y="1925464"/>
            <a:chExt cx="2366578" cy="1455365"/>
          </a:xfrm>
        </p:grpSpPr>
        <p:sp>
          <p:nvSpPr>
            <p:cNvPr id="127" name="文本框 40"/>
            <p:cNvSpPr txBox="1"/>
            <p:nvPr/>
          </p:nvSpPr>
          <p:spPr bwMode="auto">
            <a:xfrm>
              <a:off x="1224476" y="2395944"/>
              <a:ext cx="2349781"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5" name="矩形 124"/>
            <p:cNvSpPr/>
            <p:nvPr/>
          </p:nvSpPr>
          <p:spPr>
            <a:xfrm>
              <a:off x="3065023" y="1925464"/>
              <a:ext cx="526031" cy="533477"/>
            </a:xfrm>
            <a:prstGeom prst="rect">
              <a:avLst/>
            </a:prstGeom>
          </p:spPr>
          <p:txBody>
            <a:bodyPr wrap="none">
              <a:spAutoFit/>
            </a:bodyPr>
            <a:lstStyle/>
            <a:p>
              <a:pPr algn="r"/>
              <a:r>
                <a:rPr lang="en-US" altLang="zh-CN" sz="2000" spc="75" dirty="0">
                  <a:solidFill>
                    <a:schemeClr val="accent1"/>
                  </a:solidFill>
                  <a:latin typeface="Impact" panose="020B0806030902050204" pitchFamily="34" charset="0"/>
                  <a:ea typeface="方正正黑简体" panose="02000000000000000000" pitchFamily="2" charset="-122"/>
                </a:rPr>
                <a:t>01</a:t>
              </a:r>
              <a:endParaRPr lang="zh-CN" altLang="en-US" sz="2000" dirty="0">
                <a:solidFill>
                  <a:schemeClr val="accent1"/>
                </a:solidFill>
                <a:latin typeface="Impact" panose="020B0806030902050204" pitchFamily="34" charset="0"/>
              </a:endParaRPr>
            </a:p>
          </p:txBody>
        </p:sp>
      </p:grpSp>
      <p:grpSp>
        <p:nvGrpSpPr>
          <p:cNvPr id="128" name="组合 127"/>
          <p:cNvGrpSpPr/>
          <p:nvPr/>
        </p:nvGrpSpPr>
        <p:grpSpPr>
          <a:xfrm>
            <a:off x="923092" y="2291831"/>
            <a:ext cx="1903706" cy="1071354"/>
            <a:chOff x="1224476" y="1952360"/>
            <a:chExt cx="2384801" cy="1428469"/>
          </a:xfrm>
        </p:grpSpPr>
        <p:sp>
          <p:nvSpPr>
            <p:cNvPr id="132" name="文本框 54"/>
            <p:cNvSpPr txBox="1"/>
            <p:nvPr/>
          </p:nvSpPr>
          <p:spPr bwMode="auto">
            <a:xfrm>
              <a:off x="1224476" y="2395944"/>
              <a:ext cx="2349782"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0" name="矩形 129"/>
            <p:cNvSpPr/>
            <p:nvPr/>
          </p:nvSpPr>
          <p:spPr>
            <a:xfrm>
              <a:off x="3046798" y="1952360"/>
              <a:ext cx="562479" cy="533479"/>
            </a:xfrm>
            <a:prstGeom prst="rect">
              <a:avLst/>
            </a:prstGeom>
          </p:spPr>
          <p:txBody>
            <a:bodyPr wrap="none">
              <a:spAutoFit/>
            </a:bodyPr>
            <a:lstStyle/>
            <a:p>
              <a:pPr algn="r"/>
              <a:r>
                <a:rPr lang="en-US" altLang="zh-CN" sz="2000" spc="75" dirty="0">
                  <a:solidFill>
                    <a:schemeClr val="accent2"/>
                  </a:solidFill>
                  <a:latin typeface="Impact" panose="020B0806030902050204" pitchFamily="34" charset="0"/>
                  <a:ea typeface="方正正黑简体" panose="02000000000000000000" pitchFamily="2" charset="-122"/>
                </a:rPr>
                <a:t>02</a:t>
              </a:r>
              <a:endParaRPr lang="zh-CN" altLang="en-US" sz="2000" dirty="0">
                <a:solidFill>
                  <a:schemeClr val="accent2"/>
                </a:solidFill>
                <a:latin typeface="Impact" panose="020B0806030902050204" pitchFamily="34" charset="0"/>
              </a:endParaRPr>
            </a:p>
          </p:txBody>
        </p:sp>
      </p:grpSp>
      <p:grpSp>
        <p:nvGrpSpPr>
          <p:cNvPr id="133" name="组合 132"/>
          <p:cNvGrpSpPr/>
          <p:nvPr/>
        </p:nvGrpSpPr>
        <p:grpSpPr>
          <a:xfrm>
            <a:off x="922906" y="3328379"/>
            <a:ext cx="1907535" cy="1084802"/>
            <a:chOff x="1224476" y="1934430"/>
            <a:chExt cx="2389600" cy="1446399"/>
          </a:xfrm>
        </p:grpSpPr>
        <p:sp>
          <p:nvSpPr>
            <p:cNvPr id="137" name="文本框 59"/>
            <p:cNvSpPr txBox="1"/>
            <p:nvPr/>
          </p:nvSpPr>
          <p:spPr bwMode="auto">
            <a:xfrm>
              <a:off x="1224476" y="2395944"/>
              <a:ext cx="2349785" cy="984885"/>
            </a:xfrm>
            <a:prstGeom prst="rect">
              <a:avLst/>
            </a:prstGeom>
            <a:noFill/>
          </p:spPr>
          <p:txBody>
            <a:bodyPr wrap="square">
              <a:spAutoFit/>
            </a:body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a:p>
              <a:pPr algn="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5" name="矩形 134"/>
            <p:cNvSpPr/>
            <p:nvPr/>
          </p:nvSpPr>
          <p:spPr>
            <a:xfrm>
              <a:off x="3042003" y="1934430"/>
              <a:ext cx="572073" cy="533479"/>
            </a:xfrm>
            <a:prstGeom prst="rect">
              <a:avLst/>
            </a:prstGeom>
          </p:spPr>
          <p:txBody>
            <a:bodyPr wrap="none">
              <a:spAutoFit/>
            </a:bodyPr>
            <a:lstStyle/>
            <a:p>
              <a:pPr algn="r"/>
              <a:r>
                <a:rPr lang="en-US" altLang="zh-CN" sz="2000" spc="75" dirty="0">
                  <a:solidFill>
                    <a:schemeClr val="accent3"/>
                  </a:solidFill>
                  <a:latin typeface="Impact" panose="020B0806030902050204" pitchFamily="34" charset="0"/>
                  <a:ea typeface="方正正黑简体" panose="02000000000000000000" pitchFamily="2" charset="-122"/>
                </a:rPr>
                <a:t>03</a:t>
              </a:r>
              <a:endParaRPr lang="zh-CN" altLang="en-US" sz="2000" dirty="0">
                <a:solidFill>
                  <a:schemeClr val="accent3"/>
                </a:solidFill>
                <a:latin typeface="Impact" panose="020B0806030902050204" pitchFamily="34" charset="0"/>
              </a:endParaRPr>
            </a:p>
          </p:txBody>
        </p:sp>
      </p:grpSp>
      <p:sp>
        <p:nvSpPr>
          <p:cNvPr id="138" name="文本框 63"/>
          <p:cNvSpPr txBox="1"/>
          <p:nvPr/>
        </p:nvSpPr>
        <p:spPr>
          <a:xfrm>
            <a:off x="5939078" y="2655700"/>
            <a:ext cx="2149327"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9" name="文本框 64"/>
          <p:cNvSpPr txBox="1"/>
          <p:nvPr/>
        </p:nvSpPr>
        <p:spPr>
          <a:xfrm>
            <a:off x="5939077" y="2335994"/>
            <a:ext cx="1900558" cy="284693"/>
          </a:xfrm>
          <a:prstGeom prst="rect">
            <a:avLst/>
          </a:prstGeom>
          <a:noFill/>
        </p:spPr>
        <p:txBody>
          <a:bodyPr wrap="square" lIns="68580" tIns="34290" rIns="68580" bIns="3429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40" name="矩形 139"/>
          <p:cNvSpPr/>
          <p:nvPr/>
        </p:nvSpPr>
        <p:spPr>
          <a:xfrm>
            <a:off x="5936526" y="1608407"/>
            <a:ext cx="1117935" cy="746358"/>
          </a:xfrm>
          <a:prstGeom prst="rect">
            <a:avLst/>
          </a:prstGeom>
        </p:spPr>
        <p:txBody>
          <a:bodyPr wrap="none" lIns="68580" tIns="34290" rIns="68580" bIns="34290">
            <a:spAutoFit/>
          </a:bodyPr>
          <a:lstStyle/>
          <a:p>
            <a:r>
              <a:rPr lang="en-US" altLang="zh-CN" sz="4400" dirty="0">
                <a:solidFill>
                  <a:schemeClr val="accent2"/>
                </a:solidFill>
                <a:latin typeface="+mn-ea"/>
              </a:rPr>
              <a:t>75</a:t>
            </a:r>
            <a:r>
              <a:rPr lang="en-US" altLang="zh-CN" sz="2800" dirty="0">
                <a:solidFill>
                  <a:schemeClr val="accent2"/>
                </a:solidFill>
                <a:latin typeface="+mn-ea"/>
              </a:rPr>
              <a:t>%</a:t>
            </a:r>
            <a:endParaRPr lang="zh-CN" altLang="en-US" sz="900" dirty="0">
              <a:solidFill>
                <a:schemeClr val="accent2"/>
              </a:solidFill>
              <a:latin typeface="+mn-ea"/>
            </a:endParaRPr>
          </a:p>
        </p:txBody>
      </p:sp>
      <p:sp>
        <p:nvSpPr>
          <p:cNvPr id="141" name="矩形 140"/>
          <p:cNvSpPr/>
          <p:nvPr/>
        </p:nvSpPr>
        <p:spPr>
          <a:xfrm>
            <a:off x="5936526" y="3422505"/>
            <a:ext cx="2151733" cy="684803"/>
          </a:xfrm>
          <a:prstGeom prst="rect">
            <a:avLst/>
          </a:prstGeom>
          <a:noFill/>
        </p:spPr>
        <p:txBody>
          <a:bodyPr wrap="square" lIns="68580" tIns="34290" rIns="68580" bIns="34290" rtlCol="0">
            <a:spAutoFit/>
          </a:body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68642528"/>
      </p:ext>
    </p:extLst>
  </p:cSld>
  <p:clrMapOvr>
    <a:masterClrMapping/>
  </p:clrMapOvr>
  <p:transition spd="med" advTm="386">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14:bounceEnd="40000">
                                          <p:cBhvr additive="base">
                                            <p:cTn id="7"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14:bounceEnd="40000">
                                          <p:cBhvr additive="base">
                                            <p:cTn id="11" dur="500" fill="hold"/>
                                            <p:tgtEl>
                                              <p:spTgt spid="9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14:bounceEnd="40000">
                                          <p:cBhvr additive="base">
                                            <p:cTn id="15" dur="500" fill="hold"/>
                                            <p:tgtEl>
                                              <p:spTgt spid="58"/>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500" fill="hold"/>
                                            <p:tgtEl>
                                              <p:spTgt spid="99"/>
                                            </p:tgtEl>
                                            <p:attrNameLst>
                                              <p:attrName>ppt_x</p:attrName>
                                            </p:attrNameLst>
                                          </p:cBhvr>
                                          <p:tavLst>
                                            <p:tav tm="0">
                                              <p:val>
                                                <p:strVal val="1+#ppt_w/2"/>
                                              </p:val>
                                            </p:tav>
                                            <p:tav tm="100000">
                                              <p:val>
                                                <p:strVal val="#ppt_x"/>
                                              </p:val>
                                            </p:tav>
                                          </p:tavLst>
                                        </p:anim>
                                        <p:anim calcmode="lin" valueType="num">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500" fill="hold"/>
                                            <p:tgtEl>
                                              <p:spTgt spid="58"/>
                                            </p:tgtEl>
                                            <p:attrNameLst>
                                              <p:attrName>ppt_x</p:attrName>
                                            </p:attrNameLst>
                                          </p:cBhvr>
                                          <p:tavLst>
                                            <p:tav tm="0">
                                              <p:val>
                                                <p:strVal val="#ppt_x"/>
                                              </p:val>
                                            </p:tav>
                                            <p:tav tm="100000">
                                              <p:val>
                                                <p:strVal val="#ppt_x"/>
                                              </p:val>
                                            </p:tav>
                                          </p:tavLst>
                                        </p:anim>
                                        <p:anim calcmode="lin" valueType="num">
                                          <p:cBhvr additive="base">
                                            <p:cTn id="16" dur="500" fill="hold"/>
                                            <p:tgtEl>
                                              <p:spTgt spid="58"/>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fade">
                                          <p:cBhvr>
                                            <p:cTn id="20" dur="500"/>
                                            <p:tgtEl>
                                              <p:spTgt spid="102"/>
                                            </p:tgtEl>
                                          </p:cBhvr>
                                        </p:animEffect>
                                        <p:anim calcmode="lin" valueType="num">
                                          <p:cBhvr>
                                            <p:cTn id="21" dur="500" fill="hold"/>
                                            <p:tgtEl>
                                              <p:spTgt spid="102"/>
                                            </p:tgtEl>
                                            <p:attrNameLst>
                                              <p:attrName>ppt_w</p:attrName>
                                            </p:attrNameLst>
                                          </p:cBhvr>
                                          <p:tavLst>
                                            <p:tav tm="0" fmla="#ppt_w*sin(2.5*pi*$)">
                                              <p:val>
                                                <p:fltVal val="0"/>
                                              </p:val>
                                            </p:tav>
                                            <p:tav tm="100000">
                                              <p:val>
                                                <p:fltVal val="1"/>
                                              </p:val>
                                            </p:tav>
                                          </p:tavLst>
                                        </p:anim>
                                        <p:anim calcmode="lin" valueType="num">
                                          <p:cBhvr>
                                            <p:cTn id="22" dur="500" fill="hold"/>
                                            <p:tgtEl>
                                              <p:spTgt spid="102"/>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22" presetClass="entr" presetSubtype="2" fill="hold" nodeType="afterEffect">
                                      <p:stCondLst>
                                        <p:cond delay="0"/>
                                      </p:stCondLst>
                                      <p:childTnLst>
                                        <p:set>
                                          <p:cBhvr>
                                            <p:cTn id="25" dur="1" fill="hold">
                                              <p:stCondLst>
                                                <p:cond delay="0"/>
                                              </p:stCondLst>
                                            </p:cTn>
                                            <p:tgtEl>
                                              <p:spTgt spid="123"/>
                                            </p:tgtEl>
                                            <p:attrNameLst>
                                              <p:attrName>style.visibility</p:attrName>
                                            </p:attrNameLst>
                                          </p:cBhvr>
                                          <p:to>
                                            <p:strVal val="visible"/>
                                          </p:to>
                                        </p:set>
                                        <p:animEffect transition="in" filter="wipe(right)">
                                          <p:cBhvr>
                                            <p:cTn id="26" dur="500"/>
                                            <p:tgtEl>
                                              <p:spTgt spid="123"/>
                                            </p:tgtEl>
                                          </p:cBhvr>
                                        </p:animEffect>
                                      </p:childTnLst>
                                    </p:cTn>
                                  </p:par>
                                </p:childTnLst>
                              </p:cTn>
                            </p:par>
                            <p:par>
                              <p:cTn id="27" fill="hold">
                                <p:stCondLst>
                                  <p:cond delay="1900"/>
                                </p:stCondLst>
                                <p:childTnLst>
                                  <p:par>
                                    <p:cTn id="28" presetID="45" presetClass="entr" presetSubtype="0" fill="hold" nodeType="after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anim calcmode="lin" valueType="num">
                                          <p:cBhvr>
                                            <p:cTn id="31" dur="500" fill="hold"/>
                                            <p:tgtEl>
                                              <p:spTgt spid="112"/>
                                            </p:tgtEl>
                                            <p:attrNameLst>
                                              <p:attrName>ppt_w</p:attrName>
                                            </p:attrNameLst>
                                          </p:cBhvr>
                                          <p:tavLst>
                                            <p:tav tm="0" fmla="#ppt_w*sin(2.5*pi*$)">
                                              <p:val>
                                                <p:fltVal val="0"/>
                                              </p:val>
                                            </p:tav>
                                            <p:tav tm="100000">
                                              <p:val>
                                                <p:fltVal val="1"/>
                                              </p:val>
                                            </p:tav>
                                          </p:tavLst>
                                        </p:anim>
                                        <p:anim calcmode="lin" valueType="num">
                                          <p:cBhvr>
                                            <p:cTn id="32" dur="500" fill="hold"/>
                                            <p:tgtEl>
                                              <p:spTgt spid="112"/>
                                            </p:tgtEl>
                                            <p:attrNameLst>
                                              <p:attrName>ppt_h</p:attrName>
                                            </p:attrNameLst>
                                          </p:cBhvr>
                                          <p:tavLst>
                                            <p:tav tm="0">
                                              <p:val>
                                                <p:strVal val="#ppt_h"/>
                                              </p:val>
                                            </p:tav>
                                            <p:tav tm="100000">
                                              <p:val>
                                                <p:strVal val="#ppt_h"/>
                                              </p:val>
                                            </p:tav>
                                          </p:tavLst>
                                        </p:anim>
                                      </p:childTnLst>
                                    </p:cTn>
                                  </p:par>
                                </p:childTnLst>
                              </p:cTn>
                            </p:par>
                            <p:par>
                              <p:cTn id="33" fill="hold">
                                <p:stCondLst>
                                  <p:cond delay="2400"/>
                                </p:stCondLst>
                                <p:childTnLst>
                                  <p:par>
                                    <p:cTn id="34" presetID="22" presetClass="entr" presetSubtype="2" fill="hold" nodeType="afterEffect">
                                      <p:stCondLst>
                                        <p:cond delay="0"/>
                                      </p:stCondLst>
                                      <p:childTnLst>
                                        <p:set>
                                          <p:cBhvr>
                                            <p:cTn id="35" dur="1" fill="hold">
                                              <p:stCondLst>
                                                <p:cond delay="0"/>
                                              </p:stCondLst>
                                            </p:cTn>
                                            <p:tgtEl>
                                              <p:spTgt spid="128"/>
                                            </p:tgtEl>
                                            <p:attrNameLst>
                                              <p:attrName>style.visibility</p:attrName>
                                            </p:attrNameLst>
                                          </p:cBhvr>
                                          <p:to>
                                            <p:strVal val="visible"/>
                                          </p:to>
                                        </p:set>
                                        <p:animEffect transition="in" filter="wipe(right)">
                                          <p:cBhvr>
                                            <p:cTn id="36" dur="500"/>
                                            <p:tgtEl>
                                              <p:spTgt spid="128"/>
                                            </p:tgtEl>
                                          </p:cBhvr>
                                        </p:animEffect>
                                      </p:childTnLst>
                                    </p:cTn>
                                  </p:par>
                                </p:childTnLst>
                              </p:cTn>
                            </p:par>
                            <p:par>
                              <p:cTn id="37" fill="hold">
                                <p:stCondLst>
                                  <p:cond delay="2900"/>
                                </p:stCondLst>
                                <p:childTnLst>
                                  <p:par>
                                    <p:cTn id="38" presetID="45" presetClass="entr" presetSubtype="0"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anim calcmode="lin" valueType="num">
                                          <p:cBhvr>
                                            <p:cTn id="41" dur="500" fill="hold"/>
                                            <p:tgtEl>
                                              <p:spTgt spid="120"/>
                                            </p:tgtEl>
                                            <p:attrNameLst>
                                              <p:attrName>ppt_w</p:attrName>
                                            </p:attrNameLst>
                                          </p:cBhvr>
                                          <p:tavLst>
                                            <p:tav tm="0" fmla="#ppt_w*sin(2.5*pi*$)">
                                              <p:val>
                                                <p:fltVal val="0"/>
                                              </p:val>
                                            </p:tav>
                                            <p:tav tm="100000">
                                              <p:val>
                                                <p:fltVal val="1"/>
                                              </p:val>
                                            </p:tav>
                                          </p:tavLst>
                                        </p:anim>
                                        <p:anim calcmode="lin" valueType="num">
                                          <p:cBhvr>
                                            <p:cTn id="42" dur="500" fill="hold"/>
                                            <p:tgtEl>
                                              <p:spTgt spid="120"/>
                                            </p:tgtEl>
                                            <p:attrNameLst>
                                              <p:attrName>ppt_h</p:attrName>
                                            </p:attrNameLst>
                                          </p:cBhvr>
                                          <p:tavLst>
                                            <p:tav tm="0">
                                              <p:val>
                                                <p:strVal val="#ppt_h"/>
                                              </p:val>
                                            </p:tav>
                                            <p:tav tm="100000">
                                              <p:val>
                                                <p:strVal val="#ppt_h"/>
                                              </p:val>
                                            </p:tav>
                                          </p:tavLst>
                                        </p:anim>
                                      </p:childTnLst>
                                    </p:cTn>
                                  </p:par>
                                </p:childTnLst>
                              </p:cTn>
                            </p:par>
                            <p:par>
                              <p:cTn id="43" fill="hold">
                                <p:stCondLst>
                                  <p:cond delay="3400"/>
                                </p:stCondLst>
                                <p:childTnLst>
                                  <p:par>
                                    <p:cTn id="44" presetID="22" presetClass="entr" presetSubtype="2"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right)">
                                          <p:cBhvr>
                                            <p:cTn id="46" dur="500"/>
                                            <p:tgtEl>
                                              <p:spTgt spid="133"/>
                                            </p:tgtEl>
                                          </p:cBhvr>
                                        </p:animEffect>
                                      </p:childTnLst>
                                    </p:cTn>
                                  </p:par>
                                </p:childTnLst>
                              </p:cTn>
                            </p:par>
                            <p:par>
                              <p:cTn id="47" fill="hold">
                                <p:stCondLst>
                                  <p:cond delay="39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40"/>
                                            </p:tgtEl>
                                            <p:attrNameLst>
                                              <p:attrName>style.visibility</p:attrName>
                                            </p:attrNameLst>
                                          </p:cBhvr>
                                          <p:to>
                                            <p:strVal val="visible"/>
                                          </p:to>
                                        </p:set>
                                        <p:anim calcmode="lin" valueType="num">
                                          <p:cBhvr>
                                            <p:cTn id="50" dur="500" fill="hold"/>
                                            <p:tgtEl>
                                              <p:spTgt spid="140"/>
                                            </p:tgtEl>
                                            <p:attrNameLst>
                                              <p:attrName>ppt_w</p:attrName>
                                            </p:attrNameLst>
                                          </p:cBhvr>
                                          <p:tavLst>
                                            <p:tav tm="0">
                                              <p:val>
                                                <p:fltVal val="0"/>
                                              </p:val>
                                            </p:tav>
                                            <p:tav tm="100000">
                                              <p:val>
                                                <p:strVal val="#ppt_w"/>
                                              </p:val>
                                            </p:tav>
                                          </p:tavLst>
                                        </p:anim>
                                        <p:anim calcmode="lin" valueType="num">
                                          <p:cBhvr>
                                            <p:cTn id="51" dur="500" fill="hold"/>
                                            <p:tgtEl>
                                              <p:spTgt spid="140"/>
                                            </p:tgtEl>
                                            <p:attrNameLst>
                                              <p:attrName>ppt_h</p:attrName>
                                            </p:attrNameLst>
                                          </p:cBhvr>
                                          <p:tavLst>
                                            <p:tav tm="0">
                                              <p:val>
                                                <p:fltVal val="0"/>
                                              </p:val>
                                            </p:tav>
                                            <p:tav tm="100000">
                                              <p:val>
                                                <p:strVal val="#ppt_h"/>
                                              </p:val>
                                            </p:tav>
                                          </p:tavLst>
                                        </p:anim>
                                        <p:animEffect transition="in" filter="fade">
                                          <p:cBhvr>
                                            <p:cTn id="52" dur="500"/>
                                            <p:tgtEl>
                                              <p:spTgt spid="1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39"/>
                                            </p:tgtEl>
                                            <p:attrNameLst>
                                              <p:attrName>style.visibility</p:attrName>
                                            </p:attrNameLst>
                                          </p:cBhvr>
                                          <p:to>
                                            <p:strVal val="visible"/>
                                          </p:to>
                                        </p:set>
                                        <p:animEffect transition="in" filter="wipe(left)">
                                          <p:cBhvr>
                                            <p:cTn id="56" dur="500"/>
                                            <p:tgtEl>
                                              <p:spTgt spid="13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41"/>
                                            </p:tgtEl>
                                            <p:attrNameLst>
                                              <p:attrName>style.visibility</p:attrName>
                                            </p:attrNameLst>
                                          </p:cBhvr>
                                          <p:to>
                                            <p:strVal val="visible"/>
                                          </p:to>
                                        </p:set>
                                        <p:animEffect transition="in" filter="wipe(left)">
                                          <p:cBhvr>
                                            <p:cTn id="59" dur="500"/>
                                            <p:tgtEl>
                                              <p:spTgt spid="141"/>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wipe(left)">
                                          <p:cBhvr>
                                            <p:cTn id="62"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03736" y="299722"/>
            <a:ext cx="3523130" cy="377026"/>
          </a:xfrm>
          <a:prstGeom prst="rect">
            <a:avLst/>
          </a:prstGeom>
          <a:noFill/>
        </p:spPr>
        <p:txBody>
          <a:bodyPr wrap="square" lIns="68580" tIns="34290" rIns="68580" bIns="34290" rtlCol="0">
            <a:spAutoFit/>
          </a:bodyPr>
          <a:lstStyle/>
          <a:p>
            <a:pPr algn="ctr"/>
            <a:r>
              <a:rPr lang="zh-CN" altLang="en-US" sz="2000" b="1" dirty="0">
                <a:solidFill>
                  <a:schemeClr val="tx1">
                    <a:lumMod val="65000"/>
                    <a:lumOff val="35000"/>
                  </a:schemeClr>
                </a:solidFill>
                <a:latin typeface="+mn-ea"/>
              </a:rPr>
              <a:t>添加标题文本内容</a:t>
            </a:r>
            <a:endParaRPr lang="en-US" altLang="zh-CN" sz="2000" b="1" dirty="0">
              <a:solidFill>
                <a:schemeClr val="tx1">
                  <a:lumMod val="65000"/>
                  <a:lumOff val="35000"/>
                </a:schemeClr>
              </a:solidFill>
              <a:latin typeface="+mn-ea"/>
            </a:endParaRPr>
          </a:p>
        </p:txBody>
      </p:sp>
      <p:sp>
        <p:nvSpPr>
          <p:cNvPr id="3" name="箭头3"/>
          <p:cNvSpPr>
            <a:spLocks/>
          </p:cNvSpPr>
          <p:nvPr/>
        </p:nvSpPr>
        <p:spPr bwMode="gray">
          <a:xfrm flipV="1">
            <a:off x="1531850" y="2876219"/>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4" name="箭头2"/>
          <p:cNvSpPr>
            <a:spLocks/>
          </p:cNvSpPr>
          <p:nvPr/>
        </p:nvSpPr>
        <p:spPr bwMode="gray">
          <a:xfrm rot="16200000">
            <a:off x="1747861" y="2401564"/>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6" name="箭头1"/>
          <p:cNvSpPr>
            <a:spLocks/>
          </p:cNvSpPr>
          <p:nvPr/>
        </p:nvSpPr>
        <p:spPr bwMode="gray">
          <a:xfrm>
            <a:off x="1526579" y="1630311"/>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Calibri"/>
              <a:ea typeface="宋体"/>
            </a:endParaRPr>
          </a:p>
        </p:txBody>
      </p:sp>
      <p:sp>
        <p:nvSpPr>
          <p:cNvPr id="7" name="文本1"/>
          <p:cNvSpPr>
            <a:spLocks noChangeArrowheads="1"/>
          </p:cNvSpPr>
          <p:nvPr/>
        </p:nvSpPr>
        <p:spPr bwMode="gray">
          <a:xfrm>
            <a:off x="3378267" y="1338757"/>
            <a:ext cx="4434093" cy="896993"/>
          </a:xfrm>
          <a:prstGeom prst="roundRect">
            <a:avLst>
              <a:gd name="adj" fmla="val 11505"/>
            </a:avLst>
          </a:prstGeom>
          <a:noFill/>
          <a:ln w="15875" cap="flat" cmpd="sng" algn="ctr">
            <a:solidFill>
              <a:schemeClr val="accent2"/>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9" name="文本2"/>
          <p:cNvSpPr>
            <a:spLocks noChangeArrowheads="1"/>
          </p:cNvSpPr>
          <p:nvPr/>
        </p:nvSpPr>
        <p:spPr bwMode="gray">
          <a:xfrm>
            <a:off x="3378267" y="2428790"/>
            <a:ext cx="4434093" cy="894027"/>
          </a:xfrm>
          <a:prstGeom prst="roundRect">
            <a:avLst>
              <a:gd name="adj" fmla="val 11505"/>
            </a:avLst>
          </a:prstGeom>
          <a:noFill/>
          <a:ln w="15875" cap="flat" cmpd="sng" algn="ctr">
            <a:solidFill>
              <a:schemeClr val="accent3"/>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11" name="文本3"/>
          <p:cNvSpPr>
            <a:spLocks noChangeArrowheads="1"/>
          </p:cNvSpPr>
          <p:nvPr/>
        </p:nvSpPr>
        <p:spPr bwMode="ltGray">
          <a:xfrm>
            <a:off x="3378267" y="3509594"/>
            <a:ext cx="4434093" cy="886051"/>
          </a:xfrm>
          <a:prstGeom prst="roundRect">
            <a:avLst>
              <a:gd name="adj" fmla="val 11505"/>
            </a:avLst>
          </a:prstGeom>
          <a:noFill/>
          <a:ln w="15875" cap="flat" cmpd="sng" algn="ctr">
            <a:solidFill>
              <a:schemeClr val="accent4"/>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grpSp>
        <p:nvGrpSpPr>
          <p:cNvPr id="34" name="组合 33"/>
          <p:cNvGrpSpPr/>
          <p:nvPr/>
        </p:nvGrpSpPr>
        <p:grpSpPr>
          <a:xfrm>
            <a:off x="661509" y="2094341"/>
            <a:ext cx="1590850" cy="1590851"/>
            <a:chOff x="4184106" y="2952206"/>
            <a:chExt cx="3823790" cy="3823790"/>
          </a:xfrm>
        </p:grpSpPr>
        <p:sp>
          <p:nvSpPr>
            <p:cNvPr id="35" name="椭圆 34"/>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6" name="组合 35"/>
            <p:cNvGrpSpPr/>
            <p:nvPr/>
          </p:nvGrpSpPr>
          <p:grpSpPr>
            <a:xfrm>
              <a:off x="4710170" y="3478267"/>
              <a:ext cx="2771662" cy="2771663"/>
              <a:chOff x="2193192" y="1899414"/>
              <a:chExt cx="2421375" cy="2421376"/>
            </a:xfrm>
            <a:effectLst/>
          </p:grpSpPr>
          <p:sp>
            <p:nvSpPr>
              <p:cNvPr id="37" name="椭圆 36"/>
              <p:cNvSpPr/>
              <p:nvPr/>
            </p:nvSpPr>
            <p:spPr>
              <a:xfrm>
                <a:off x="2193192" y="1899414"/>
                <a:ext cx="2421375"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38" name="椭圆 37"/>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grpSp>
        <p:nvGrpSpPr>
          <p:cNvPr id="39" name="组合 38"/>
          <p:cNvGrpSpPr/>
          <p:nvPr/>
        </p:nvGrpSpPr>
        <p:grpSpPr>
          <a:xfrm>
            <a:off x="958857" y="2531043"/>
            <a:ext cx="955721" cy="651817"/>
            <a:chOff x="8922207" y="2437732"/>
            <a:chExt cx="1019784" cy="869092"/>
          </a:xfrm>
        </p:grpSpPr>
        <p:sp>
          <p:nvSpPr>
            <p:cNvPr id="40" name="文本框 37"/>
            <p:cNvSpPr txBox="1"/>
            <p:nvPr/>
          </p:nvSpPr>
          <p:spPr>
            <a:xfrm>
              <a:off x="8931338" y="2437732"/>
              <a:ext cx="1010653" cy="697628"/>
            </a:xfrm>
            <a:prstGeom prst="rect">
              <a:avLst/>
            </a:prstGeom>
            <a:noFill/>
          </p:spPr>
          <p:txBody>
            <a:bodyPr wrap="square" rtlCol="0">
              <a:spAutoFit/>
            </a:bodyPr>
            <a:lstStyle/>
            <a:p>
              <a:pPr algn="ctr"/>
              <a:endParaRPr lang="zh-CN" altLang="en-US" sz="2800" dirty="0">
                <a:solidFill>
                  <a:schemeClr val="tx1">
                    <a:lumMod val="65000"/>
                    <a:lumOff val="35000"/>
                  </a:schemeClr>
                </a:solidFill>
                <a:latin typeface="Impact" panose="020B0806030902050204" pitchFamily="34" charset="0"/>
              </a:endParaRPr>
            </a:p>
          </p:txBody>
        </p:sp>
        <p:sp>
          <p:nvSpPr>
            <p:cNvPr id="41" name="文本框 38"/>
            <p:cNvSpPr txBox="1"/>
            <p:nvPr/>
          </p:nvSpPr>
          <p:spPr>
            <a:xfrm>
              <a:off x="8922207" y="2445047"/>
              <a:ext cx="1010653" cy="861777"/>
            </a:xfrm>
            <a:prstGeom prst="rect">
              <a:avLst/>
            </a:prstGeom>
            <a:noFill/>
          </p:spPr>
          <p:txBody>
            <a:bodyPr wrap="square" rtlCol="0">
              <a:spAutoFit/>
            </a:bodyPr>
            <a:lstStyle/>
            <a:p>
              <a:pPr algn="ctr"/>
              <a:r>
                <a:rPr lang="zh-CN" altLang="en-US" sz="1800" b="1" dirty="0">
                  <a:solidFill>
                    <a:schemeClr val="tx1">
                      <a:lumMod val="65000"/>
                      <a:lumOff val="35000"/>
                    </a:schemeClr>
                  </a:solidFill>
                  <a:latin typeface="+mn-ea"/>
                </a:rPr>
                <a:t>添加</a:t>
              </a:r>
              <a:endParaRPr lang="en-US" altLang="zh-CN" sz="1800" b="1" dirty="0">
                <a:solidFill>
                  <a:schemeClr val="tx1">
                    <a:lumMod val="65000"/>
                    <a:lumOff val="35000"/>
                  </a:schemeClr>
                </a:solidFill>
                <a:latin typeface="+mn-ea"/>
              </a:endParaRPr>
            </a:p>
            <a:p>
              <a:pPr algn="ctr"/>
              <a:r>
                <a:rPr lang="zh-CN" altLang="en-US" sz="1800" b="1" dirty="0">
                  <a:solidFill>
                    <a:schemeClr val="tx1">
                      <a:lumMod val="65000"/>
                      <a:lumOff val="35000"/>
                    </a:schemeClr>
                  </a:solidFill>
                  <a:latin typeface="+mn-ea"/>
                </a:rPr>
                <a:t>内容</a:t>
              </a:r>
            </a:p>
          </p:txBody>
        </p:sp>
      </p:grpSp>
      <p:grpSp>
        <p:nvGrpSpPr>
          <p:cNvPr id="42" name="组合 41"/>
          <p:cNvGrpSpPr/>
          <p:nvPr/>
        </p:nvGrpSpPr>
        <p:grpSpPr>
          <a:xfrm>
            <a:off x="2397230" y="1307540"/>
            <a:ext cx="950749" cy="939547"/>
            <a:chOff x="3237545" y="4561747"/>
            <a:chExt cx="1146960" cy="1146960"/>
          </a:xfrm>
        </p:grpSpPr>
        <p:sp>
          <p:nvSpPr>
            <p:cNvPr id="43" name="圆角矩形 42"/>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4" name="圆角矩形 43"/>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5" name="Text Placeholder 4"/>
          <p:cNvSpPr txBox="1">
            <a:spLocks/>
          </p:cNvSpPr>
          <p:nvPr/>
        </p:nvSpPr>
        <p:spPr>
          <a:xfrm>
            <a:off x="2499684" y="1686062"/>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397756" y="2404187"/>
            <a:ext cx="950749" cy="939547"/>
            <a:chOff x="3237545" y="4561747"/>
            <a:chExt cx="1146960" cy="1146960"/>
          </a:xfrm>
        </p:grpSpPr>
        <p:sp>
          <p:nvSpPr>
            <p:cNvPr id="47" name="圆角矩形 46"/>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48" name="圆角矩形 47"/>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49" name="Text Placeholder 4"/>
          <p:cNvSpPr txBox="1">
            <a:spLocks/>
          </p:cNvSpPr>
          <p:nvPr/>
        </p:nvSpPr>
        <p:spPr>
          <a:xfrm>
            <a:off x="2500210" y="2782709"/>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a:off x="2400287" y="3479839"/>
            <a:ext cx="950749" cy="939547"/>
            <a:chOff x="3237545" y="4561747"/>
            <a:chExt cx="1146960" cy="1146960"/>
          </a:xfrm>
        </p:grpSpPr>
        <p:sp>
          <p:nvSpPr>
            <p:cNvPr id="51" name="圆角矩形 50"/>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sp>
          <p:nvSpPr>
            <p:cNvPr id="52" name="圆角矩形 51"/>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endParaRPr>
            </a:p>
          </p:txBody>
        </p:sp>
      </p:grpSp>
      <p:sp>
        <p:nvSpPr>
          <p:cNvPr id="53" name="Text Placeholder 4"/>
          <p:cNvSpPr txBox="1">
            <a:spLocks/>
          </p:cNvSpPr>
          <p:nvPr/>
        </p:nvSpPr>
        <p:spPr>
          <a:xfrm>
            <a:off x="2502741" y="3858361"/>
            <a:ext cx="768478" cy="16994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9612520"/>
      </p:ext>
    </p:extLst>
  </p:cSld>
  <p:clrMapOvr>
    <a:masterClrMapping/>
  </p:clrMapOvr>
  <p:transition spd="med" advTm="386">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53" presetClass="entr" presetSubtype="16"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 calcmode="lin" valueType="num">
                                      <p:cBhvr>
                                        <p:cTn id="10" dur="500" fill="hold"/>
                                        <p:tgtEl>
                                          <p:spTgt spid="39"/>
                                        </p:tgtEl>
                                        <p:attrNameLst>
                                          <p:attrName>ppt_w</p:attrName>
                                        </p:attrNameLst>
                                      </p:cBhvr>
                                      <p:tavLst>
                                        <p:tav tm="0">
                                          <p:val>
                                            <p:fltVal val="0"/>
                                          </p:val>
                                        </p:tav>
                                        <p:tav tm="100000">
                                          <p:val>
                                            <p:strVal val="#ppt_w"/>
                                          </p:val>
                                        </p:tav>
                                      </p:tavLst>
                                    </p:anim>
                                    <p:anim calcmode="lin" valueType="num">
                                      <p:cBhvr>
                                        <p:cTn id="11" dur="500" fill="hold"/>
                                        <p:tgtEl>
                                          <p:spTgt spid="39"/>
                                        </p:tgtEl>
                                        <p:attrNameLst>
                                          <p:attrName>ppt_h</p:attrName>
                                        </p:attrNameLst>
                                      </p:cBhvr>
                                      <p:tavLst>
                                        <p:tav tm="0">
                                          <p:val>
                                            <p:fltVal val="0"/>
                                          </p:val>
                                        </p:tav>
                                        <p:tav tm="100000">
                                          <p:val>
                                            <p:strVal val="#ppt_h"/>
                                          </p:val>
                                        </p:tav>
                                      </p:tavLst>
                                    </p:anim>
                                    <p:animEffect transition="in" filter="fade">
                                      <p:cBhvr>
                                        <p:cTn id="12" dur="500"/>
                                        <p:tgtEl>
                                          <p:spTgt spid="3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5">
                                            <p:txEl>
                                              <p:pRg st="0" end="0"/>
                                            </p:txEl>
                                          </p:spTgt>
                                        </p:tgtEl>
                                        <p:attrNameLst>
                                          <p:attrName>style.visibility</p:attrName>
                                        </p:attrNameLst>
                                      </p:cBhvr>
                                      <p:to>
                                        <p:strVal val="visible"/>
                                      </p:to>
                                    </p:set>
                                    <p:animEffect transition="in" filter="fade">
                                      <p:cBhvr>
                                        <p:cTn id="32" dur="500"/>
                                        <p:tgtEl>
                                          <p:spTgt spid="45">
                                            <p:txEl>
                                              <p:pRg st="0" end="0"/>
                                            </p:txEl>
                                          </p:spTgt>
                                        </p:tgtEl>
                                      </p:cBhvr>
                                    </p:animEffect>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49">
                                            <p:txEl>
                                              <p:pRg st="0" end="0"/>
                                            </p:txEl>
                                          </p:spTgt>
                                        </p:tgtEl>
                                        <p:attrNameLst>
                                          <p:attrName>style.visibility</p:attrName>
                                        </p:attrNameLst>
                                      </p:cBhvr>
                                      <p:to>
                                        <p:strVal val="visible"/>
                                      </p:to>
                                    </p:set>
                                    <p:animEffect transition="in" filter="fade">
                                      <p:cBhvr>
                                        <p:cTn id="46" dur="500"/>
                                        <p:tgtEl>
                                          <p:spTgt spid="49">
                                            <p:txEl>
                                              <p:pRg st="0" end="0"/>
                                            </p:txEl>
                                          </p:spTgt>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p:cTn id="54" dur="500" fill="hold"/>
                                        <p:tgtEl>
                                          <p:spTgt spid="50"/>
                                        </p:tgtEl>
                                        <p:attrNameLst>
                                          <p:attrName>ppt_w</p:attrName>
                                        </p:attrNameLst>
                                      </p:cBhvr>
                                      <p:tavLst>
                                        <p:tav tm="0">
                                          <p:val>
                                            <p:fltVal val="0"/>
                                          </p:val>
                                        </p:tav>
                                        <p:tav tm="100000">
                                          <p:val>
                                            <p:strVal val="#ppt_w"/>
                                          </p:val>
                                        </p:tav>
                                      </p:tavLst>
                                    </p:anim>
                                    <p:anim calcmode="lin" valueType="num">
                                      <p:cBhvr>
                                        <p:cTn id="55" dur="500" fill="hold"/>
                                        <p:tgtEl>
                                          <p:spTgt spid="50"/>
                                        </p:tgtEl>
                                        <p:attrNameLst>
                                          <p:attrName>ppt_h</p:attrName>
                                        </p:attrNameLst>
                                      </p:cBhvr>
                                      <p:tavLst>
                                        <p:tav tm="0">
                                          <p:val>
                                            <p:fltVal val="0"/>
                                          </p:val>
                                        </p:tav>
                                        <p:tav tm="100000">
                                          <p:val>
                                            <p:strVal val="#ppt_h"/>
                                          </p:val>
                                        </p:tav>
                                      </p:tavLst>
                                    </p:anim>
                                    <p:animEffect transition="in" filter="fade">
                                      <p:cBhvr>
                                        <p:cTn id="56" dur="500"/>
                                        <p:tgtEl>
                                          <p:spTgt spid="50"/>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53">
                                            <p:txEl>
                                              <p:pRg st="0" end="0"/>
                                            </p:txEl>
                                          </p:spTgt>
                                        </p:tgtEl>
                                        <p:attrNameLst>
                                          <p:attrName>style.visibility</p:attrName>
                                        </p:attrNameLst>
                                      </p:cBhvr>
                                      <p:to>
                                        <p:strVal val="visible"/>
                                      </p:to>
                                    </p:set>
                                    <p:animEffect transition="in" filter="fade">
                                      <p:cBhvr>
                                        <p:cTn id="60" dur="500"/>
                                        <p:tgtEl>
                                          <p:spTgt spid="53">
                                            <p:txEl>
                                              <p:pRg st="0" end="0"/>
                                            </p:txEl>
                                          </p:spTgt>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9" grpId="0" animBg="1"/>
      <p:bldP spid="11" grpId="0" animBg="1"/>
      <p:bldP spid="45" grpId="0" build="p"/>
      <p:bldP spid="49" grpId="0" build="p"/>
      <p:bldP spid="5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2.1|0.8|1.1"/>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2545</TotalTime>
  <Words>5050</Words>
  <Application>Microsoft Office PowerPoint</Application>
  <PresentationFormat>全屏显示(16:9)</PresentationFormat>
  <Paragraphs>302</Paragraphs>
  <Slides>30</Slides>
  <Notes>1</Notes>
  <HiddenSlides>0</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30</vt:i4>
      </vt:variant>
    </vt:vector>
  </HeadingPairs>
  <TitlesOfParts>
    <vt:vector size="48" baseType="lpstr">
      <vt:lpstr>ITC Avant Garde Std XLt</vt:lpstr>
      <vt:lpstr>LiHei Pro</vt:lpstr>
      <vt:lpstr>Meiryo</vt:lpstr>
      <vt:lpstr>等线</vt:lpstr>
      <vt:lpstr>方正正黑简体</vt:lpstr>
      <vt:lpstr>黑体</vt:lpstr>
      <vt:lpstr>宋体</vt:lpstr>
      <vt:lpstr>微软雅黑</vt:lpstr>
      <vt:lpstr>Arial</vt:lpstr>
      <vt:lpstr>Calibri</vt:lpstr>
      <vt:lpstr>Calibri Light</vt:lpstr>
      <vt:lpstr>Helvetica</vt:lpstr>
      <vt:lpstr>Impact</vt:lpstr>
      <vt:lpstr>ITC Avant Garde Std Bk</vt:lpstr>
      <vt:lpstr>Open Sans</vt:lpstr>
      <vt:lpstr>Verdana</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cp:lastModifiedBy>Administrator</cp:lastModifiedBy>
  <cp:revision>229</cp:revision>
  <dcterms:created xsi:type="dcterms:W3CDTF">2015-10-30T14:26:48Z</dcterms:created>
  <dcterms:modified xsi:type="dcterms:W3CDTF">2017-01-30T09:52:10Z</dcterms:modified>
</cp:coreProperties>
</file>