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0" r:id="rId2"/>
  </p:sldMasterIdLst>
  <p:notesMasterIdLst>
    <p:notesMasterId r:id="rId14"/>
  </p:notesMasterIdLst>
  <p:sldIdLst>
    <p:sldId id="256" r:id="rId3"/>
    <p:sldId id="263" r:id="rId4"/>
    <p:sldId id="265" r:id="rId5"/>
    <p:sldId id="261" r:id="rId6"/>
    <p:sldId id="264" r:id="rId7"/>
    <p:sldId id="266" r:id="rId8"/>
    <p:sldId id="262" r:id="rId9"/>
    <p:sldId id="267" r:id="rId10"/>
    <p:sldId id="268" r:id="rId11"/>
    <p:sldId id="269" r:id="rId12"/>
    <p:sldId id="270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E1D"/>
    <a:srgbClr val="FF8284"/>
    <a:srgbClr val="FCFCFC"/>
    <a:srgbClr val="330306"/>
    <a:srgbClr val="070707"/>
    <a:srgbClr val="878A9F"/>
    <a:srgbClr val="EEEEEE"/>
    <a:srgbClr val="F1F1F1"/>
    <a:srgbClr val="8183A5"/>
    <a:srgbClr val="8AAB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-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CFF49B-F907-49D9-97D0-C0B7B4CAC544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AF97A-113B-4386-A7B0-F4FB2B5B3C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1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2698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 userDrawn="1"/>
        </p:nvSpPr>
        <p:spPr>
          <a:xfrm>
            <a:off x="1041015" y="375451"/>
            <a:ext cx="5613009" cy="5613009"/>
          </a:xfrm>
          <a:prstGeom prst="ellipse">
            <a:avLst/>
          </a:prstGeom>
          <a:solidFill>
            <a:srgbClr val="E20E1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 userDrawn="1"/>
        </p:nvSpPr>
        <p:spPr>
          <a:xfrm>
            <a:off x="1700044" y="1034470"/>
            <a:ext cx="11181278" cy="4953990"/>
          </a:xfrm>
          <a:custGeom>
            <a:avLst/>
            <a:gdLst>
              <a:gd name="connsiteX0" fmla="*/ 2578272 w 11181278"/>
              <a:gd name="connsiteY0" fmla="*/ 2108 h 4953990"/>
              <a:gd name="connsiteX1" fmla="*/ 4536553 w 11181278"/>
              <a:gd name="connsiteY1" fmla="*/ 1101048 h 4953990"/>
              <a:gd name="connsiteX2" fmla="*/ 4376890 w 11181278"/>
              <a:gd name="connsiteY2" fmla="*/ 4066508 h 4953990"/>
              <a:gd name="connsiteX3" fmla="*/ 4230253 w 11181278"/>
              <a:gd name="connsiteY3" fmla="*/ 4226643 h 4953990"/>
              <a:gd name="connsiteX4" fmla="*/ 11181278 w 11181278"/>
              <a:gd name="connsiteY4" fmla="*/ 4226643 h 4953990"/>
              <a:gd name="connsiteX5" fmla="*/ 11181278 w 11181278"/>
              <a:gd name="connsiteY5" fmla="*/ 4946643 h 4953990"/>
              <a:gd name="connsiteX6" fmla="*/ 4953980 w 11181278"/>
              <a:gd name="connsiteY6" fmla="*/ 4946643 h 4953990"/>
              <a:gd name="connsiteX7" fmla="*/ 4953980 w 11181278"/>
              <a:gd name="connsiteY7" fmla="*/ 4953990 h 4953990"/>
              <a:gd name="connsiteX8" fmla="*/ 2477113 w 11181278"/>
              <a:gd name="connsiteY8" fmla="*/ 4953990 h 4953990"/>
              <a:gd name="connsiteX9" fmla="*/ 47837 w 11181278"/>
              <a:gd name="connsiteY9" fmla="*/ 2960335 h 4953990"/>
              <a:gd name="connsiteX10" fmla="*/ 1529256 w 11181278"/>
              <a:gd name="connsiteY10" fmla="*/ 188794 h 4953990"/>
              <a:gd name="connsiteX11" fmla="*/ 2578272 w 11181278"/>
              <a:gd name="connsiteY11" fmla="*/ 2108 h 4953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181278" h="4953990">
                <a:moveTo>
                  <a:pt x="2578272" y="2108"/>
                </a:moveTo>
                <a:cubicBezTo>
                  <a:pt x="3349049" y="33960"/>
                  <a:pt x="4085217" y="425574"/>
                  <a:pt x="4536553" y="1101048"/>
                </a:cubicBezTo>
                <a:cubicBezTo>
                  <a:pt x="5152013" y="2022147"/>
                  <a:pt x="5077128" y="3230579"/>
                  <a:pt x="4376890" y="4066508"/>
                </a:cubicBezTo>
                <a:lnTo>
                  <a:pt x="4230253" y="4226643"/>
                </a:lnTo>
                <a:lnTo>
                  <a:pt x="11181278" y="4226643"/>
                </a:lnTo>
                <a:lnTo>
                  <a:pt x="11181278" y="4946643"/>
                </a:lnTo>
                <a:lnTo>
                  <a:pt x="4953980" y="4946643"/>
                </a:lnTo>
                <a:lnTo>
                  <a:pt x="4953980" y="4953990"/>
                </a:lnTo>
                <a:lnTo>
                  <a:pt x="2477113" y="4953990"/>
                </a:lnTo>
                <a:cubicBezTo>
                  <a:pt x="1295463" y="4953990"/>
                  <a:pt x="278366" y="4119280"/>
                  <a:pt x="47837" y="2960335"/>
                </a:cubicBezTo>
                <a:cubicBezTo>
                  <a:pt x="-182691" y="1801390"/>
                  <a:pt x="437554" y="640992"/>
                  <a:pt x="1529256" y="188794"/>
                </a:cubicBezTo>
                <a:cubicBezTo>
                  <a:pt x="1870413" y="47482"/>
                  <a:pt x="2227918" y="-12371"/>
                  <a:pt x="2578272" y="2108"/>
                </a:cubicBezTo>
                <a:close/>
              </a:path>
            </a:pathLst>
          </a:custGeom>
          <a:solidFill>
            <a:srgbClr val="FCFCF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2" descr="http://img.sccnn.com/bimg/338/14655.jpg"/>
          <p:cNvPicPr>
            <a:picLocks noChangeAspect="1" noChangeArrowheads="1"/>
          </p:cNvPicPr>
          <p:nvPr userDrawn="1"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672" y="310992"/>
            <a:ext cx="3881856" cy="2982560"/>
          </a:xfrm>
          <a:prstGeom prst="rect">
            <a:avLst/>
          </a:prstGeom>
          <a:noFill/>
          <a:effectLst>
            <a:glow rad="50800">
              <a:schemeClr val="bg1">
                <a:alpha val="95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对角圆角矩形 18"/>
          <p:cNvSpPr/>
          <p:nvPr userDrawn="1"/>
        </p:nvSpPr>
        <p:spPr>
          <a:xfrm>
            <a:off x="2834645" y="3293552"/>
            <a:ext cx="5261318" cy="89686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E20E1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此处键入主标题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对角圆角矩形 19"/>
          <p:cNvSpPr/>
          <p:nvPr userDrawn="1"/>
        </p:nvSpPr>
        <p:spPr>
          <a:xfrm>
            <a:off x="3876827" y="4504089"/>
            <a:ext cx="4403188" cy="51567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E20E1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此处键入副标题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8461554" y="5396386"/>
            <a:ext cx="475744" cy="513539"/>
            <a:chOff x="9027619" y="3205983"/>
            <a:chExt cx="475744" cy="513539"/>
          </a:xfrm>
        </p:grpSpPr>
        <p:sp>
          <p:nvSpPr>
            <p:cNvPr id="29" name="矩形 28"/>
            <p:cNvSpPr/>
            <p:nvPr/>
          </p:nvSpPr>
          <p:spPr>
            <a:xfrm>
              <a:off x="9051222" y="3575522"/>
              <a:ext cx="132069" cy="144000"/>
            </a:xfrm>
            <a:prstGeom prst="rect">
              <a:avLst/>
            </a:prstGeom>
            <a:solidFill>
              <a:srgbClr val="E20E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9211258" y="3507758"/>
              <a:ext cx="132069" cy="211764"/>
            </a:xfrm>
            <a:prstGeom prst="rect">
              <a:avLst/>
            </a:prstGeom>
            <a:solidFill>
              <a:srgbClr val="E20E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9371294" y="3326246"/>
              <a:ext cx="132069" cy="393276"/>
            </a:xfrm>
            <a:prstGeom prst="rect">
              <a:avLst/>
            </a:prstGeom>
            <a:solidFill>
              <a:srgbClr val="E20E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箭头连接符 31"/>
            <p:cNvCxnSpPr/>
            <p:nvPr/>
          </p:nvCxnSpPr>
          <p:spPr>
            <a:xfrm flipV="1">
              <a:off x="9027619" y="3205983"/>
              <a:ext cx="453005" cy="269102"/>
            </a:xfrm>
            <a:prstGeom prst="straightConnector1">
              <a:avLst/>
            </a:prstGeom>
            <a:ln>
              <a:solidFill>
                <a:srgbClr val="E20E1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 userDrawn="1"/>
        </p:nvGrpSpPr>
        <p:grpSpPr>
          <a:xfrm>
            <a:off x="9432916" y="5434059"/>
            <a:ext cx="450926" cy="450925"/>
            <a:chOff x="9708318" y="3511465"/>
            <a:chExt cx="450926" cy="450925"/>
          </a:xfrm>
        </p:grpSpPr>
        <p:sp>
          <p:nvSpPr>
            <p:cNvPr id="34" name="椭圆 33"/>
            <p:cNvSpPr/>
            <p:nvPr/>
          </p:nvSpPr>
          <p:spPr>
            <a:xfrm>
              <a:off x="9708318" y="3511465"/>
              <a:ext cx="450925" cy="450925"/>
            </a:xfrm>
            <a:prstGeom prst="ellipse">
              <a:avLst/>
            </a:prstGeom>
            <a:noFill/>
            <a:ln w="19050">
              <a:solidFill>
                <a:srgbClr val="E20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9708319" y="3736927"/>
              <a:ext cx="450925" cy="0"/>
            </a:xfrm>
            <a:prstGeom prst="line">
              <a:avLst/>
            </a:prstGeom>
            <a:ln>
              <a:solidFill>
                <a:srgbClr val="E20E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9933781" y="3511465"/>
              <a:ext cx="0" cy="450925"/>
            </a:xfrm>
            <a:prstGeom prst="line">
              <a:avLst/>
            </a:prstGeom>
            <a:ln>
              <a:solidFill>
                <a:srgbClr val="E20E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>
              <a:off x="9793023" y="3596168"/>
              <a:ext cx="281520" cy="281520"/>
            </a:xfrm>
            <a:prstGeom prst="ellipse">
              <a:avLst/>
            </a:prstGeom>
            <a:noFill/>
            <a:ln>
              <a:solidFill>
                <a:srgbClr val="E20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9849782" y="3652930"/>
              <a:ext cx="167998" cy="167998"/>
            </a:xfrm>
            <a:prstGeom prst="ellipse">
              <a:avLst/>
            </a:prstGeom>
            <a:noFill/>
            <a:ln>
              <a:solidFill>
                <a:srgbClr val="E20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10379461" y="5391464"/>
            <a:ext cx="366231" cy="470769"/>
            <a:chOff x="10098209" y="3490855"/>
            <a:chExt cx="366231" cy="470769"/>
          </a:xfrm>
        </p:grpSpPr>
        <p:sp>
          <p:nvSpPr>
            <p:cNvPr id="40" name="Freeform 108"/>
            <p:cNvSpPr>
              <a:spLocks/>
            </p:cNvSpPr>
            <p:nvPr/>
          </p:nvSpPr>
          <p:spPr bwMode="auto">
            <a:xfrm flipH="1">
              <a:off x="10098209" y="3909009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E20E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1" name="Freeform 109"/>
            <p:cNvSpPr>
              <a:spLocks noEditPoints="1"/>
            </p:cNvSpPr>
            <p:nvPr/>
          </p:nvSpPr>
          <p:spPr bwMode="auto">
            <a:xfrm flipH="1">
              <a:off x="10098209" y="3490855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E20E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2" name="Rectangle 110"/>
            <p:cNvSpPr>
              <a:spLocks noChangeArrowheads="1"/>
            </p:cNvSpPr>
            <p:nvPr/>
          </p:nvSpPr>
          <p:spPr bwMode="auto">
            <a:xfrm flipH="1">
              <a:off x="10098209" y="3752547"/>
              <a:ext cx="51923" cy="51923"/>
            </a:xfrm>
            <a:prstGeom prst="rect">
              <a:avLst/>
            </a:prstGeom>
            <a:solidFill>
              <a:srgbClr val="E20E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3" name="Rectangle 111"/>
            <p:cNvSpPr>
              <a:spLocks noChangeArrowheads="1"/>
            </p:cNvSpPr>
            <p:nvPr/>
          </p:nvSpPr>
          <p:spPr bwMode="auto">
            <a:xfrm flipH="1">
              <a:off x="10098209" y="3830778"/>
              <a:ext cx="51923" cy="52615"/>
            </a:xfrm>
            <a:prstGeom prst="rect">
              <a:avLst/>
            </a:prstGeom>
            <a:solidFill>
              <a:srgbClr val="E20E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2" name="文本框 1"/>
          <p:cNvSpPr txBox="1"/>
          <p:nvPr userDrawn="1"/>
        </p:nvSpPr>
        <p:spPr>
          <a:xfrm>
            <a:off x="9029700" y="375451"/>
            <a:ext cx="2603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CFCFC"/>
                </a:solidFill>
              </a:rPr>
              <a:t>LOGO</a:t>
            </a:r>
            <a:endParaRPr lang="zh-CN" altLang="en-US" sz="2400" b="1" dirty="0">
              <a:solidFill>
                <a:srgbClr val="FCFC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176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971B9-238B-4D69-8248-97E26D5381F3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9FDA-0849-494F-A4CE-306FF23A80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2942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971B9-238B-4D69-8248-97E26D5381F3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9FDA-0849-494F-A4CE-306FF23A80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4478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971B9-238B-4D69-8248-97E26D5381F3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9FDA-0849-494F-A4CE-306FF23A80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680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971B9-238B-4D69-8248-97E26D5381F3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9FDA-0849-494F-A4CE-306FF23A80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2485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971B9-238B-4D69-8248-97E26D5381F3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9FDA-0849-494F-A4CE-306FF23A80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8799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971B9-238B-4D69-8248-97E26D5381F3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9FDA-0849-494F-A4CE-306FF23A80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4356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971B9-238B-4D69-8248-97E26D5381F3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9FDA-0849-494F-A4CE-306FF23A80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845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971B9-238B-4D69-8248-97E26D5381F3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9FDA-0849-494F-A4CE-306FF23A80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066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971B9-238B-4D69-8248-97E26D5381F3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9FDA-0849-494F-A4CE-306FF23A80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0501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189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766141" y="1448950"/>
            <a:ext cx="6696222" cy="896860"/>
            <a:chOff x="3726285" y="1460428"/>
            <a:chExt cx="6696222" cy="896860"/>
          </a:xfrm>
        </p:grpSpPr>
        <p:sp>
          <p:nvSpPr>
            <p:cNvPr id="8" name="对角圆角矩形 7"/>
            <p:cNvSpPr/>
            <p:nvPr/>
          </p:nvSpPr>
          <p:spPr>
            <a:xfrm>
              <a:off x="3726285" y="1460428"/>
              <a:ext cx="6696222" cy="89686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E20E1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章节目录一</a:t>
              </a:r>
              <a:endPara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对角圆角矩形 8"/>
            <p:cNvSpPr/>
            <p:nvPr/>
          </p:nvSpPr>
          <p:spPr>
            <a:xfrm>
              <a:off x="3967090" y="1518803"/>
              <a:ext cx="6284608" cy="785395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>
              <a:solidFill>
                <a:srgbClr val="FCFCF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2776876" y="3170621"/>
            <a:ext cx="6696222" cy="896860"/>
            <a:chOff x="3726285" y="1460428"/>
            <a:chExt cx="6696222" cy="896860"/>
          </a:xfrm>
        </p:grpSpPr>
        <p:sp>
          <p:nvSpPr>
            <p:cNvPr id="11" name="对角圆角矩形 10"/>
            <p:cNvSpPr/>
            <p:nvPr/>
          </p:nvSpPr>
          <p:spPr>
            <a:xfrm>
              <a:off x="3726285" y="1460428"/>
              <a:ext cx="6696222" cy="89686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E20E1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章节目录一</a:t>
              </a:r>
              <a:endPara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对角圆角矩形 11"/>
            <p:cNvSpPr/>
            <p:nvPr/>
          </p:nvSpPr>
          <p:spPr>
            <a:xfrm>
              <a:off x="3967090" y="1518803"/>
              <a:ext cx="6284608" cy="785395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>
              <a:solidFill>
                <a:srgbClr val="FCFCF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>
            <a:off x="1541266" y="4860981"/>
            <a:ext cx="6696222" cy="896860"/>
            <a:chOff x="3726285" y="1460428"/>
            <a:chExt cx="6696222" cy="896860"/>
          </a:xfrm>
        </p:grpSpPr>
        <p:sp>
          <p:nvSpPr>
            <p:cNvPr id="14" name="对角圆角矩形 13"/>
            <p:cNvSpPr/>
            <p:nvPr/>
          </p:nvSpPr>
          <p:spPr>
            <a:xfrm>
              <a:off x="3726285" y="1460428"/>
              <a:ext cx="6696222" cy="89686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E20E1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章节目录一</a:t>
              </a:r>
              <a:endPara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对角圆角矩形 14"/>
            <p:cNvSpPr/>
            <p:nvPr/>
          </p:nvSpPr>
          <p:spPr>
            <a:xfrm>
              <a:off x="3967090" y="1518803"/>
              <a:ext cx="6284608" cy="785395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>
              <a:solidFill>
                <a:srgbClr val="FCFCF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6" name="任意多边形 15"/>
          <p:cNvSpPr/>
          <p:nvPr userDrawn="1"/>
        </p:nvSpPr>
        <p:spPr>
          <a:xfrm>
            <a:off x="0" y="410025"/>
            <a:ext cx="12191999" cy="5611364"/>
          </a:xfrm>
          <a:custGeom>
            <a:avLst/>
            <a:gdLst>
              <a:gd name="connsiteX0" fmla="*/ 4063218 w 12191999"/>
              <a:gd name="connsiteY0" fmla="*/ 0 h 5611364"/>
              <a:gd name="connsiteX1" fmla="*/ 12191999 w 12191999"/>
              <a:gd name="connsiteY1" fmla="*/ 0 h 5611364"/>
              <a:gd name="connsiteX2" fmla="*/ 12191999 w 12191999"/>
              <a:gd name="connsiteY2" fmla="*/ 755650 h 5611364"/>
              <a:gd name="connsiteX3" fmla="*/ 4484726 w 12191999"/>
              <a:gd name="connsiteY3" fmla="*/ 755650 h 5611364"/>
              <a:gd name="connsiteX4" fmla="*/ 1631852 w 12191999"/>
              <a:gd name="connsiteY4" fmla="*/ 5577246 h 5611364"/>
              <a:gd name="connsiteX5" fmla="*/ 1631852 w 12191999"/>
              <a:gd name="connsiteY5" fmla="*/ 5611363 h 5611364"/>
              <a:gd name="connsiteX6" fmla="*/ 1611666 w 12191999"/>
              <a:gd name="connsiteY6" fmla="*/ 5611363 h 5611364"/>
              <a:gd name="connsiteX7" fmla="*/ 1611665 w 12191999"/>
              <a:gd name="connsiteY7" fmla="*/ 5611364 h 5611364"/>
              <a:gd name="connsiteX8" fmla="*/ 1611664 w 12191999"/>
              <a:gd name="connsiteY8" fmla="*/ 5611363 h 5611364"/>
              <a:gd name="connsiteX9" fmla="*/ 0 w 12191999"/>
              <a:gd name="connsiteY9" fmla="*/ 5611363 h 5611364"/>
              <a:gd name="connsiteX10" fmla="*/ 0 w 12191999"/>
              <a:gd name="connsiteY10" fmla="*/ 4855713 h 5611364"/>
              <a:gd name="connsiteX11" fmla="*/ 1180757 w 12191999"/>
              <a:gd name="connsiteY11" fmla="*/ 4855713 h 5611364"/>
              <a:gd name="connsiteX12" fmla="*/ 4053818 w 12191999"/>
              <a:gd name="connsiteY12" fmla="*/ 0 h 5611364"/>
              <a:gd name="connsiteX13" fmla="*/ 4063218 w 12191999"/>
              <a:gd name="connsiteY13" fmla="*/ 5562 h 5611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1999" h="5611364">
                <a:moveTo>
                  <a:pt x="4063218" y="0"/>
                </a:moveTo>
                <a:lnTo>
                  <a:pt x="12191999" y="0"/>
                </a:lnTo>
                <a:lnTo>
                  <a:pt x="12191999" y="755650"/>
                </a:lnTo>
                <a:lnTo>
                  <a:pt x="4484726" y="755650"/>
                </a:lnTo>
                <a:lnTo>
                  <a:pt x="1631852" y="5577246"/>
                </a:lnTo>
                <a:lnTo>
                  <a:pt x="1631852" y="5611363"/>
                </a:lnTo>
                <a:lnTo>
                  <a:pt x="1611666" y="5611363"/>
                </a:lnTo>
                <a:lnTo>
                  <a:pt x="1611665" y="5611364"/>
                </a:lnTo>
                <a:lnTo>
                  <a:pt x="1611664" y="5611363"/>
                </a:lnTo>
                <a:lnTo>
                  <a:pt x="0" y="5611363"/>
                </a:lnTo>
                <a:lnTo>
                  <a:pt x="0" y="4855713"/>
                </a:lnTo>
                <a:lnTo>
                  <a:pt x="1180757" y="4855713"/>
                </a:lnTo>
                <a:lnTo>
                  <a:pt x="4053818" y="0"/>
                </a:lnTo>
                <a:lnTo>
                  <a:pt x="4063218" y="55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 userDrawn="1"/>
        </p:nvSpPr>
        <p:spPr>
          <a:xfrm>
            <a:off x="10351476" y="376095"/>
            <a:ext cx="1840523" cy="896860"/>
          </a:xfrm>
          <a:custGeom>
            <a:avLst/>
            <a:gdLst>
              <a:gd name="connsiteX0" fmla="*/ 448430 w 1840523"/>
              <a:gd name="connsiteY0" fmla="*/ 0 h 896860"/>
              <a:gd name="connsiteX1" fmla="*/ 1840523 w 1840523"/>
              <a:gd name="connsiteY1" fmla="*/ 0 h 896860"/>
              <a:gd name="connsiteX2" fmla="*/ 1840523 w 1840523"/>
              <a:gd name="connsiteY2" fmla="*/ 896860 h 896860"/>
              <a:gd name="connsiteX3" fmla="*/ 0 w 1840523"/>
              <a:gd name="connsiteY3" fmla="*/ 896860 h 896860"/>
              <a:gd name="connsiteX4" fmla="*/ 0 w 1840523"/>
              <a:gd name="connsiteY4" fmla="*/ 448430 h 896860"/>
              <a:gd name="connsiteX5" fmla="*/ 448430 w 1840523"/>
              <a:gd name="connsiteY5" fmla="*/ 0 h 896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0523" h="896860">
                <a:moveTo>
                  <a:pt x="448430" y="0"/>
                </a:moveTo>
                <a:lnTo>
                  <a:pt x="1840523" y="0"/>
                </a:lnTo>
                <a:lnTo>
                  <a:pt x="1840523" y="896860"/>
                </a:lnTo>
                <a:lnTo>
                  <a:pt x="0" y="896860"/>
                </a:lnTo>
                <a:lnTo>
                  <a:pt x="0" y="448430"/>
                </a:lnTo>
                <a:cubicBezTo>
                  <a:pt x="0" y="200769"/>
                  <a:pt x="200769" y="0"/>
                  <a:pt x="448430" y="0"/>
                </a:cubicBezTo>
                <a:close/>
              </a:path>
            </a:pathLst>
          </a:custGeom>
          <a:solidFill>
            <a:srgbClr val="E20E1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目录</a:t>
            </a:r>
            <a:endParaRPr lang="en-US" altLang="zh-CN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Content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1086337" y="4444917"/>
            <a:ext cx="1322840" cy="1322840"/>
            <a:chOff x="1041009" y="4571999"/>
            <a:chExt cx="759656" cy="759656"/>
          </a:xfrm>
        </p:grpSpPr>
        <p:sp>
          <p:nvSpPr>
            <p:cNvPr id="19" name="椭圆 18"/>
            <p:cNvSpPr/>
            <p:nvPr/>
          </p:nvSpPr>
          <p:spPr>
            <a:xfrm>
              <a:off x="1041009" y="4571999"/>
              <a:ext cx="759656" cy="759656"/>
            </a:xfrm>
            <a:prstGeom prst="ellipse">
              <a:avLst/>
            </a:prstGeom>
            <a:solidFill>
              <a:srgbClr val="E20E1D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/>
                <a:t>03</a:t>
              </a:r>
              <a:endParaRPr lang="zh-CN" altLang="en-US" sz="2800" b="1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1111347" y="4642337"/>
              <a:ext cx="618979" cy="618979"/>
            </a:xfrm>
            <a:prstGeom prst="ellipse">
              <a:avLst/>
            </a:prstGeom>
            <a:noFill/>
            <a:ln>
              <a:solidFill>
                <a:srgbClr val="FCFCFC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</p:grpSp>
      <p:grpSp>
        <p:nvGrpSpPr>
          <p:cNvPr id="21" name="组合 20"/>
          <p:cNvGrpSpPr/>
          <p:nvPr userDrawn="1"/>
        </p:nvGrpSpPr>
        <p:grpSpPr>
          <a:xfrm>
            <a:off x="3064866" y="1034450"/>
            <a:ext cx="1322840" cy="1322840"/>
            <a:chOff x="1041009" y="4571999"/>
            <a:chExt cx="759656" cy="759656"/>
          </a:xfrm>
        </p:grpSpPr>
        <p:sp>
          <p:nvSpPr>
            <p:cNvPr id="22" name="椭圆 21"/>
            <p:cNvSpPr/>
            <p:nvPr/>
          </p:nvSpPr>
          <p:spPr>
            <a:xfrm>
              <a:off x="1041009" y="4571999"/>
              <a:ext cx="759656" cy="759656"/>
            </a:xfrm>
            <a:prstGeom prst="ellipse">
              <a:avLst/>
            </a:prstGeom>
            <a:solidFill>
              <a:srgbClr val="E20E1D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/>
                <a:t>01</a:t>
              </a:r>
              <a:endParaRPr lang="zh-CN" altLang="en-US" sz="2800" b="1" dirty="0"/>
            </a:p>
          </p:txBody>
        </p:sp>
        <p:sp>
          <p:nvSpPr>
            <p:cNvPr id="23" name="椭圆 22"/>
            <p:cNvSpPr/>
            <p:nvPr/>
          </p:nvSpPr>
          <p:spPr>
            <a:xfrm>
              <a:off x="1111347" y="4642337"/>
              <a:ext cx="618979" cy="618979"/>
            </a:xfrm>
            <a:prstGeom prst="ellipse">
              <a:avLst/>
            </a:prstGeom>
            <a:noFill/>
            <a:ln>
              <a:solidFill>
                <a:srgbClr val="FCFCFC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2075601" y="2739683"/>
            <a:ext cx="1322840" cy="1322840"/>
            <a:chOff x="1041009" y="4571999"/>
            <a:chExt cx="759656" cy="759656"/>
          </a:xfrm>
        </p:grpSpPr>
        <p:sp>
          <p:nvSpPr>
            <p:cNvPr id="25" name="椭圆 24"/>
            <p:cNvSpPr/>
            <p:nvPr/>
          </p:nvSpPr>
          <p:spPr>
            <a:xfrm>
              <a:off x="1041009" y="4571999"/>
              <a:ext cx="759656" cy="759656"/>
            </a:xfrm>
            <a:prstGeom prst="ellipse">
              <a:avLst/>
            </a:prstGeom>
            <a:solidFill>
              <a:srgbClr val="E20E1D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/>
                <a:t>02</a:t>
              </a:r>
              <a:endParaRPr lang="zh-CN" altLang="en-US" sz="2800" b="1" dirty="0"/>
            </a:p>
          </p:txBody>
        </p:sp>
        <p:sp>
          <p:nvSpPr>
            <p:cNvPr id="26" name="椭圆 25"/>
            <p:cNvSpPr/>
            <p:nvPr/>
          </p:nvSpPr>
          <p:spPr>
            <a:xfrm>
              <a:off x="1111347" y="4642337"/>
              <a:ext cx="618979" cy="618979"/>
            </a:xfrm>
            <a:prstGeom prst="ellipse">
              <a:avLst/>
            </a:prstGeom>
            <a:noFill/>
            <a:ln>
              <a:solidFill>
                <a:srgbClr val="FCFCFC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</p:grpSp>
      <p:pic>
        <p:nvPicPr>
          <p:cNvPr id="27" name="Picture 2" descr="http://img.sccnn.com/bimg/338/14655.jpg"/>
          <p:cNvPicPr>
            <a:picLocks noChangeAspect="1" noChangeArrowheads="1"/>
          </p:cNvPicPr>
          <p:nvPr userDrawn="1"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92" y="408994"/>
            <a:ext cx="1244090" cy="955876"/>
          </a:xfrm>
          <a:prstGeom prst="rect">
            <a:avLst/>
          </a:prstGeom>
          <a:noFill/>
          <a:effectLst>
            <a:glow rad="50800">
              <a:schemeClr val="bg1">
                <a:alpha val="95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文本框 28"/>
          <p:cNvSpPr txBox="1"/>
          <p:nvPr userDrawn="1"/>
        </p:nvSpPr>
        <p:spPr>
          <a:xfrm>
            <a:off x="9588499" y="6082572"/>
            <a:ext cx="2603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CFCFC"/>
                </a:solidFill>
              </a:rPr>
              <a:t>LOGO</a:t>
            </a:r>
            <a:endParaRPr lang="zh-CN" altLang="en-US" sz="2400" b="1" dirty="0">
              <a:solidFill>
                <a:srgbClr val="FCFC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0181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2244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0589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7174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7169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8872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8956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0752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9666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9547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204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/>
        </p:nvSpPr>
        <p:spPr>
          <a:xfrm>
            <a:off x="0" y="404230"/>
            <a:ext cx="1069145" cy="896860"/>
          </a:xfrm>
          <a:custGeom>
            <a:avLst/>
            <a:gdLst>
              <a:gd name="connsiteX0" fmla="*/ 0 w 1791291"/>
              <a:gd name="connsiteY0" fmla="*/ 0 h 896860"/>
              <a:gd name="connsiteX1" fmla="*/ 1791291 w 1791291"/>
              <a:gd name="connsiteY1" fmla="*/ 0 h 896860"/>
              <a:gd name="connsiteX2" fmla="*/ 1791291 w 1791291"/>
              <a:gd name="connsiteY2" fmla="*/ 448430 h 896860"/>
              <a:gd name="connsiteX3" fmla="*/ 1342861 w 1791291"/>
              <a:gd name="connsiteY3" fmla="*/ 896860 h 896860"/>
              <a:gd name="connsiteX4" fmla="*/ 0 w 1791291"/>
              <a:gd name="connsiteY4" fmla="*/ 896860 h 896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291" h="896860">
                <a:moveTo>
                  <a:pt x="0" y="0"/>
                </a:moveTo>
                <a:lnTo>
                  <a:pt x="1791291" y="0"/>
                </a:lnTo>
                <a:lnTo>
                  <a:pt x="1791291" y="448430"/>
                </a:lnTo>
                <a:cubicBezTo>
                  <a:pt x="1791291" y="696091"/>
                  <a:pt x="1590522" y="896860"/>
                  <a:pt x="1342861" y="896860"/>
                </a:cubicBezTo>
                <a:lnTo>
                  <a:pt x="0" y="896860"/>
                </a:lnTo>
                <a:close/>
              </a:path>
            </a:pathLst>
          </a:custGeom>
          <a:solidFill>
            <a:srgbClr val="FCFCF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200" b="1" dirty="0" smtClean="0">
                <a:solidFill>
                  <a:srgbClr val="E20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  <a:endParaRPr lang="zh-CN" altLang="en-US" sz="3200" b="1" dirty="0">
              <a:solidFill>
                <a:srgbClr val="E20E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2747889" y="1350472"/>
            <a:ext cx="6696222" cy="896860"/>
            <a:chOff x="3726285" y="1460428"/>
            <a:chExt cx="6696222" cy="896860"/>
          </a:xfrm>
        </p:grpSpPr>
        <p:sp>
          <p:nvSpPr>
            <p:cNvPr id="15" name="对角圆角矩形 14"/>
            <p:cNvSpPr/>
            <p:nvPr/>
          </p:nvSpPr>
          <p:spPr>
            <a:xfrm>
              <a:off x="3726285" y="1460428"/>
              <a:ext cx="6696222" cy="89686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E20E1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章节目录一</a:t>
              </a:r>
              <a:endPara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对角圆角矩形 15"/>
            <p:cNvSpPr/>
            <p:nvPr/>
          </p:nvSpPr>
          <p:spPr>
            <a:xfrm>
              <a:off x="3967090" y="1518803"/>
              <a:ext cx="6284608" cy="785395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>
              <a:solidFill>
                <a:srgbClr val="FCFCF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3343422" y="2450045"/>
            <a:ext cx="5505157" cy="737334"/>
            <a:chOff x="3726285" y="1460428"/>
            <a:chExt cx="6696222" cy="896860"/>
          </a:xfrm>
          <a:solidFill>
            <a:srgbClr val="FCFCFC"/>
          </a:solidFill>
        </p:grpSpPr>
        <p:sp>
          <p:nvSpPr>
            <p:cNvPr id="25" name="对角圆角矩形 24"/>
            <p:cNvSpPr/>
            <p:nvPr/>
          </p:nvSpPr>
          <p:spPr>
            <a:xfrm>
              <a:off x="3726285" y="1460428"/>
              <a:ext cx="6696222" cy="89686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E20E1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2014·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回顾</a:t>
              </a:r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&amp;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分析行业综述及启示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对角圆角矩形 25"/>
            <p:cNvSpPr/>
            <p:nvPr/>
          </p:nvSpPr>
          <p:spPr>
            <a:xfrm>
              <a:off x="3967090" y="1518803"/>
              <a:ext cx="6284608" cy="785395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solidFill>
                <a:srgbClr val="FCFCF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</a:t>
              </a:r>
              <a:r>
                <a:rPr lang="zh-CN" altLang="en-US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号微软雅黑字体</a:t>
              </a:r>
              <a:endParaRPr lang="zh-CN" altLang="en-US" sz="2000" b="1" dirty="0">
                <a:solidFill>
                  <a:srgbClr val="E20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>
            <a:off x="3343422" y="3390092"/>
            <a:ext cx="5505157" cy="737334"/>
            <a:chOff x="3726285" y="1460428"/>
            <a:chExt cx="6696222" cy="896860"/>
          </a:xfrm>
          <a:solidFill>
            <a:srgbClr val="FCFCFC"/>
          </a:solidFill>
        </p:grpSpPr>
        <p:sp>
          <p:nvSpPr>
            <p:cNvPr id="28" name="对角圆角矩形 27"/>
            <p:cNvSpPr/>
            <p:nvPr/>
          </p:nvSpPr>
          <p:spPr>
            <a:xfrm>
              <a:off x="3726285" y="1460428"/>
              <a:ext cx="6696222" cy="89686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E20E1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2014·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回顾</a:t>
              </a:r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&amp;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分析行业综述及启示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对角圆角矩形 28"/>
            <p:cNvSpPr/>
            <p:nvPr/>
          </p:nvSpPr>
          <p:spPr>
            <a:xfrm>
              <a:off x="3967090" y="1518803"/>
              <a:ext cx="6284608" cy="785395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solidFill>
                <a:srgbClr val="FCFCF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</a:t>
              </a:r>
              <a:r>
                <a:rPr lang="zh-CN" altLang="en-US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号微软雅黑字体</a:t>
              </a: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3343422" y="4330139"/>
            <a:ext cx="5505157" cy="737334"/>
            <a:chOff x="3726285" y="1460428"/>
            <a:chExt cx="6696222" cy="896860"/>
          </a:xfrm>
          <a:solidFill>
            <a:srgbClr val="FCFCFC"/>
          </a:solidFill>
        </p:grpSpPr>
        <p:sp>
          <p:nvSpPr>
            <p:cNvPr id="31" name="对角圆角矩形 30"/>
            <p:cNvSpPr/>
            <p:nvPr/>
          </p:nvSpPr>
          <p:spPr>
            <a:xfrm>
              <a:off x="3726285" y="1460428"/>
              <a:ext cx="6696222" cy="89686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E20E1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2014·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回顾</a:t>
              </a:r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&amp;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分析行业综述及启示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对角圆角矩形 31"/>
            <p:cNvSpPr/>
            <p:nvPr/>
          </p:nvSpPr>
          <p:spPr>
            <a:xfrm>
              <a:off x="3967090" y="1518803"/>
              <a:ext cx="6284608" cy="785395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solidFill>
                <a:srgbClr val="FCFCF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</a:t>
              </a:r>
              <a:r>
                <a:rPr lang="zh-CN" altLang="en-US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号微软雅黑字体</a:t>
              </a:r>
              <a:endParaRPr lang="zh-CN" altLang="en-US" sz="2000" b="1" dirty="0">
                <a:solidFill>
                  <a:srgbClr val="E20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3" name="组合 32"/>
          <p:cNvGrpSpPr/>
          <p:nvPr userDrawn="1"/>
        </p:nvGrpSpPr>
        <p:grpSpPr>
          <a:xfrm>
            <a:off x="3343422" y="5270187"/>
            <a:ext cx="5505157" cy="737334"/>
            <a:chOff x="3726285" y="1460428"/>
            <a:chExt cx="6696222" cy="896860"/>
          </a:xfrm>
          <a:solidFill>
            <a:srgbClr val="FCFCFC"/>
          </a:solidFill>
        </p:grpSpPr>
        <p:sp>
          <p:nvSpPr>
            <p:cNvPr id="34" name="对角圆角矩形 33"/>
            <p:cNvSpPr/>
            <p:nvPr/>
          </p:nvSpPr>
          <p:spPr>
            <a:xfrm>
              <a:off x="3726285" y="1460428"/>
              <a:ext cx="6696222" cy="89686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E20E1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2014·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回顾</a:t>
              </a:r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&amp;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分析行业综述及启示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" name="对角圆角矩形 34"/>
            <p:cNvSpPr/>
            <p:nvPr/>
          </p:nvSpPr>
          <p:spPr>
            <a:xfrm>
              <a:off x="3967090" y="1518803"/>
              <a:ext cx="6284608" cy="785395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solidFill>
                <a:srgbClr val="FCFCF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</a:t>
              </a:r>
              <a:r>
                <a:rPr lang="zh-CN" altLang="en-US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号微软雅黑字体</a:t>
              </a:r>
              <a:endParaRPr lang="zh-CN" altLang="en-US" sz="2000" b="1" dirty="0">
                <a:solidFill>
                  <a:srgbClr val="E20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39" name="Picture 2" descr="http://img.sccnn.com/bimg/338/14655.jpg"/>
          <p:cNvPicPr>
            <a:picLocks noChangeAspect="1" noChangeArrowheads="1"/>
          </p:cNvPicPr>
          <p:nvPr userDrawn="1"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5233" y="394596"/>
            <a:ext cx="1244090" cy="955876"/>
          </a:xfrm>
          <a:prstGeom prst="rect">
            <a:avLst/>
          </a:prstGeom>
          <a:noFill/>
          <a:effectLst>
            <a:glow rad="50800">
              <a:schemeClr val="bg1">
                <a:alpha val="95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19"/>
          <p:cNvSpPr txBox="1"/>
          <p:nvPr userDrawn="1"/>
        </p:nvSpPr>
        <p:spPr>
          <a:xfrm>
            <a:off x="4823023" y="6210235"/>
            <a:ext cx="2603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CFCFC"/>
                </a:solidFill>
              </a:rPr>
              <a:t>LOGO</a:t>
            </a:r>
            <a:endParaRPr lang="zh-CN" altLang="en-US" sz="2400" b="1" dirty="0">
              <a:solidFill>
                <a:srgbClr val="FCFC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009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/>
        </p:nvSpPr>
        <p:spPr>
          <a:xfrm>
            <a:off x="0" y="404230"/>
            <a:ext cx="1069145" cy="896860"/>
          </a:xfrm>
          <a:custGeom>
            <a:avLst/>
            <a:gdLst>
              <a:gd name="connsiteX0" fmla="*/ 0 w 1791291"/>
              <a:gd name="connsiteY0" fmla="*/ 0 h 896860"/>
              <a:gd name="connsiteX1" fmla="*/ 1791291 w 1791291"/>
              <a:gd name="connsiteY1" fmla="*/ 0 h 896860"/>
              <a:gd name="connsiteX2" fmla="*/ 1791291 w 1791291"/>
              <a:gd name="connsiteY2" fmla="*/ 448430 h 896860"/>
              <a:gd name="connsiteX3" fmla="*/ 1342861 w 1791291"/>
              <a:gd name="connsiteY3" fmla="*/ 896860 h 896860"/>
              <a:gd name="connsiteX4" fmla="*/ 0 w 1791291"/>
              <a:gd name="connsiteY4" fmla="*/ 896860 h 896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291" h="896860">
                <a:moveTo>
                  <a:pt x="0" y="0"/>
                </a:moveTo>
                <a:lnTo>
                  <a:pt x="1791291" y="0"/>
                </a:lnTo>
                <a:lnTo>
                  <a:pt x="1791291" y="448430"/>
                </a:lnTo>
                <a:cubicBezTo>
                  <a:pt x="1791291" y="696091"/>
                  <a:pt x="1590522" y="896860"/>
                  <a:pt x="1342861" y="896860"/>
                </a:cubicBezTo>
                <a:lnTo>
                  <a:pt x="0" y="896860"/>
                </a:lnTo>
                <a:close/>
              </a:path>
            </a:pathLst>
          </a:custGeom>
          <a:solidFill>
            <a:srgbClr val="E20E1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5889274"/>
            <a:ext cx="12192000" cy="829994"/>
            <a:chOff x="0" y="4313701"/>
            <a:chExt cx="12192000" cy="82999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4728698"/>
              <a:ext cx="12192000" cy="0"/>
            </a:xfrm>
            <a:prstGeom prst="line">
              <a:avLst/>
            </a:prstGeom>
            <a:ln>
              <a:solidFill>
                <a:srgbClr val="FF828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5042096" y="4313701"/>
              <a:ext cx="2107808" cy="829994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 11"/>
          <p:cNvSpPr/>
          <p:nvPr userDrawn="1"/>
        </p:nvSpPr>
        <p:spPr>
          <a:xfrm>
            <a:off x="5717343" y="6485427"/>
            <a:ext cx="757310" cy="396457"/>
          </a:xfrm>
          <a:custGeom>
            <a:avLst/>
            <a:gdLst>
              <a:gd name="connsiteX0" fmla="*/ 378655 w 757310"/>
              <a:gd name="connsiteY0" fmla="*/ 0 h 396457"/>
              <a:gd name="connsiteX1" fmla="*/ 757310 w 757310"/>
              <a:gd name="connsiteY1" fmla="*/ 378655 h 396457"/>
              <a:gd name="connsiteX2" fmla="*/ 755516 w 757310"/>
              <a:gd name="connsiteY2" fmla="*/ 396457 h 396457"/>
              <a:gd name="connsiteX3" fmla="*/ 1795 w 757310"/>
              <a:gd name="connsiteY3" fmla="*/ 396457 h 396457"/>
              <a:gd name="connsiteX4" fmla="*/ 0 w 757310"/>
              <a:gd name="connsiteY4" fmla="*/ 378655 h 396457"/>
              <a:gd name="connsiteX5" fmla="*/ 378655 w 757310"/>
              <a:gd name="connsiteY5" fmla="*/ 0 h 396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7310" h="396457">
                <a:moveTo>
                  <a:pt x="378655" y="0"/>
                </a:moveTo>
                <a:cubicBezTo>
                  <a:pt x="587780" y="0"/>
                  <a:pt x="757310" y="169530"/>
                  <a:pt x="757310" y="378655"/>
                </a:cubicBezTo>
                <a:lnTo>
                  <a:pt x="755516" y="396457"/>
                </a:lnTo>
                <a:lnTo>
                  <a:pt x="1795" y="396457"/>
                </a:lnTo>
                <a:lnTo>
                  <a:pt x="0" y="378655"/>
                </a:lnTo>
                <a:cubicBezTo>
                  <a:pt x="0" y="169530"/>
                  <a:pt x="169530" y="0"/>
                  <a:pt x="378655" y="0"/>
                </a:cubicBezTo>
                <a:close/>
              </a:path>
            </a:pathLst>
          </a:custGeom>
          <a:solidFill>
            <a:srgbClr val="FF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11"/>
          <p:cNvSpPr>
            <a:spLocks noChangeArrowheads="1"/>
          </p:cNvSpPr>
          <p:nvPr userDrawn="1"/>
        </p:nvSpPr>
        <p:spPr bwMode="auto">
          <a:xfrm>
            <a:off x="5257798" y="6608188"/>
            <a:ext cx="1676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/>
          <a:p>
            <a:pPr algn="ctr" eaLnBrk="0" hangingPunct="0"/>
            <a:r>
              <a:rPr lang="en-US" altLang="zh-CN" sz="1200" dirty="0" smtClean="0">
                <a:solidFill>
                  <a:srgbClr val="FCFCFC"/>
                </a:solidFill>
                <a:cs typeface="Arial" charset="0"/>
              </a:rPr>
              <a:t>P</a:t>
            </a:r>
            <a:fld id="{1D1D2641-4A11-334B-B140-BC935AB38244}" type="slidenum">
              <a:rPr lang="zh-CN" altLang="en-US" sz="1200" smtClean="0">
                <a:solidFill>
                  <a:srgbClr val="FCFCFC"/>
                </a:solidFill>
                <a:cs typeface="Arial" charset="0"/>
              </a:rPr>
              <a:pPr algn="ctr" eaLnBrk="0" hangingPunct="0"/>
              <a:t>‹#›</a:t>
            </a:fld>
            <a:endParaRPr lang="zh-CN" altLang="en-US" sz="1200" dirty="0">
              <a:solidFill>
                <a:srgbClr val="FCFCFC"/>
              </a:solidFill>
              <a:cs typeface="Arial" charset="0"/>
            </a:endParaRPr>
          </a:p>
        </p:txBody>
      </p:sp>
      <p:cxnSp>
        <p:nvCxnSpPr>
          <p:cNvPr id="3" name="直接连接符 2"/>
          <p:cNvCxnSpPr>
            <a:stCxn id="6" idx="2"/>
          </p:cNvCxnSpPr>
          <p:nvPr userDrawn="1"/>
        </p:nvCxnSpPr>
        <p:spPr>
          <a:xfrm>
            <a:off x="1069145" y="852660"/>
            <a:ext cx="11122855" cy="5469"/>
          </a:xfrm>
          <a:prstGeom prst="line">
            <a:avLst/>
          </a:prstGeom>
          <a:ln>
            <a:solidFill>
              <a:srgbClr val="FF82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内容占位符 15"/>
          <p:cNvSpPr>
            <a:spLocks noGrp="1"/>
          </p:cNvSpPr>
          <p:nvPr>
            <p:ph sz="quarter" idx="10"/>
          </p:nvPr>
        </p:nvSpPr>
        <p:spPr>
          <a:xfrm>
            <a:off x="1392702" y="1856935"/>
            <a:ext cx="9959926" cy="413896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5" name="Picture 2" descr="http://img.sccnn.com/bimg/338/14655.jpg"/>
          <p:cNvPicPr>
            <a:picLocks noChangeAspect="1" noChangeArrowheads="1"/>
          </p:cNvPicPr>
          <p:nvPr userDrawn="1"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5233" y="394596"/>
            <a:ext cx="1244090" cy="955876"/>
          </a:xfrm>
          <a:prstGeom prst="rect">
            <a:avLst/>
          </a:prstGeom>
          <a:noFill/>
          <a:effectLst>
            <a:glow rad="50800">
              <a:schemeClr val="bg1">
                <a:alpha val="95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标题 3"/>
          <p:cNvSpPr>
            <a:spLocks noGrp="1"/>
          </p:cNvSpPr>
          <p:nvPr>
            <p:ph type="title"/>
          </p:nvPr>
        </p:nvSpPr>
        <p:spPr>
          <a:xfrm>
            <a:off x="1434905" y="404230"/>
            <a:ext cx="4473526" cy="938666"/>
          </a:xfrm>
          <a:solidFill>
            <a:srgbClr val="FCFCFC"/>
          </a:solidFill>
        </p:spPr>
        <p:txBody>
          <a:bodyPr>
            <a:normAutofit/>
          </a:bodyPr>
          <a:lstStyle>
            <a:lvl1pPr>
              <a:defRPr sz="2800">
                <a:solidFill>
                  <a:srgbClr val="E20E1D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7" name="文本框 16"/>
          <p:cNvSpPr txBox="1"/>
          <p:nvPr userDrawn="1"/>
        </p:nvSpPr>
        <p:spPr>
          <a:xfrm>
            <a:off x="4794248" y="6068982"/>
            <a:ext cx="2603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8284"/>
                </a:solidFill>
              </a:rPr>
              <a:t>LOGO</a:t>
            </a:r>
            <a:endParaRPr lang="zh-CN" altLang="en-US" sz="2400" b="1" dirty="0">
              <a:solidFill>
                <a:srgbClr val="FF828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43423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/>
        </p:nvSpPr>
        <p:spPr>
          <a:xfrm>
            <a:off x="0" y="404230"/>
            <a:ext cx="1069145" cy="896860"/>
          </a:xfrm>
          <a:custGeom>
            <a:avLst/>
            <a:gdLst>
              <a:gd name="connsiteX0" fmla="*/ 0 w 1791291"/>
              <a:gd name="connsiteY0" fmla="*/ 0 h 896860"/>
              <a:gd name="connsiteX1" fmla="*/ 1791291 w 1791291"/>
              <a:gd name="connsiteY1" fmla="*/ 0 h 896860"/>
              <a:gd name="connsiteX2" fmla="*/ 1791291 w 1791291"/>
              <a:gd name="connsiteY2" fmla="*/ 448430 h 896860"/>
              <a:gd name="connsiteX3" fmla="*/ 1342861 w 1791291"/>
              <a:gd name="connsiteY3" fmla="*/ 896860 h 896860"/>
              <a:gd name="connsiteX4" fmla="*/ 0 w 1791291"/>
              <a:gd name="connsiteY4" fmla="*/ 896860 h 896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291" h="896860">
                <a:moveTo>
                  <a:pt x="0" y="0"/>
                </a:moveTo>
                <a:lnTo>
                  <a:pt x="1791291" y="0"/>
                </a:lnTo>
                <a:lnTo>
                  <a:pt x="1791291" y="448430"/>
                </a:lnTo>
                <a:cubicBezTo>
                  <a:pt x="1791291" y="696091"/>
                  <a:pt x="1590522" y="896860"/>
                  <a:pt x="1342861" y="896860"/>
                </a:cubicBezTo>
                <a:lnTo>
                  <a:pt x="0" y="896860"/>
                </a:lnTo>
                <a:close/>
              </a:path>
            </a:pathLst>
          </a:custGeom>
          <a:solidFill>
            <a:srgbClr val="FCFCF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200" b="1" dirty="0" smtClean="0">
                <a:solidFill>
                  <a:srgbClr val="E20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  <a:endParaRPr lang="zh-CN" altLang="en-US" sz="3200" b="1" dirty="0">
              <a:solidFill>
                <a:srgbClr val="E20E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Picture 2" descr="http://img.sccnn.com/bimg/338/14655.jpg"/>
          <p:cNvPicPr>
            <a:picLocks noChangeAspect="1" noChangeArrowheads="1"/>
          </p:cNvPicPr>
          <p:nvPr userDrawn="1"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5233" y="394596"/>
            <a:ext cx="1244090" cy="955876"/>
          </a:xfrm>
          <a:prstGeom prst="rect">
            <a:avLst/>
          </a:prstGeom>
          <a:noFill/>
          <a:effectLst>
            <a:glow rad="50800">
              <a:schemeClr val="bg1">
                <a:alpha val="95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 userDrawn="1"/>
        </p:nvGrpSpPr>
        <p:grpSpPr>
          <a:xfrm>
            <a:off x="2747889" y="1350472"/>
            <a:ext cx="6696222" cy="896860"/>
            <a:chOff x="3726285" y="1460428"/>
            <a:chExt cx="6696222" cy="896860"/>
          </a:xfrm>
        </p:grpSpPr>
        <p:sp>
          <p:nvSpPr>
            <p:cNvPr id="21" name="对角圆角矩形 20"/>
            <p:cNvSpPr/>
            <p:nvPr/>
          </p:nvSpPr>
          <p:spPr>
            <a:xfrm>
              <a:off x="3726285" y="1460428"/>
              <a:ext cx="6696222" cy="89686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E20E1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章节目录一</a:t>
              </a:r>
              <a:endPara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对角圆角矩形 21"/>
            <p:cNvSpPr/>
            <p:nvPr/>
          </p:nvSpPr>
          <p:spPr>
            <a:xfrm>
              <a:off x="3967090" y="1518803"/>
              <a:ext cx="6284608" cy="785395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>
              <a:solidFill>
                <a:srgbClr val="FCFCF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3343422" y="2450045"/>
            <a:ext cx="5505157" cy="737334"/>
            <a:chOff x="3726285" y="1460428"/>
            <a:chExt cx="6696222" cy="896860"/>
          </a:xfrm>
          <a:solidFill>
            <a:srgbClr val="FCFCFC"/>
          </a:solidFill>
        </p:grpSpPr>
        <p:sp>
          <p:nvSpPr>
            <p:cNvPr id="36" name="对角圆角矩形 35"/>
            <p:cNvSpPr/>
            <p:nvPr/>
          </p:nvSpPr>
          <p:spPr>
            <a:xfrm>
              <a:off x="3726285" y="1460428"/>
              <a:ext cx="6696222" cy="89686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E20E1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2014·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回顾</a:t>
              </a:r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&amp;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分析行业综述及启示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8" name="对角圆角矩形 37"/>
            <p:cNvSpPr/>
            <p:nvPr/>
          </p:nvSpPr>
          <p:spPr>
            <a:xfrm>
              <a:off x="3967090" y="1518803"/>
              <a:ext cx="6284608" cy="785395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solidFill>
                <a:srgbClr val="FCFCF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</a:t>
              </a:r>
              <a:r>
                <a:rPr lang="zh-CN" altLang="en-US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号微软雅黑字体</a:t>
              </a:r>
              <a:endParaRPr lang="zh-CN" altLang="en-US" sz="2000" b="1" dirty="0">
                <a:solidFill>
                  <a:srgbClr val="E20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3343422" y="3390092"/>
            <a:ext cx="5505157" cy="737334"/>
            <a:chOff x="3726285" y="1460428"/>
            <a:chExt cx="6696222" cy="896860"/>
          </a:xfrm>
          <a:solidFill>
            <a:srgbClr val="FCFCFC"/>
          </a:solidFill>
        </p:grpSpPr>
        <p:sp>
          <p:nvSpPr>
            <p:cNvPr id="40" name="对角圆角矩形 39"/>
            <p:cNvSpPr/>
            <p:nvPr/>
          </p:nvSpPr>
          <p:spPr>
            <a:xfrm>
              <a:off x="3726285" y="1460428"/>
              <a:ext cx="6696222" cy="89686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E20E1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2014·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回顾</a:t>
              </a:r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&amp;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分析行业综述及启示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" name="对角圆角矩形 40"/>
            <p:cNvSpPr/>
            <p:nvPr/>
          </p:nvSpPr>
          <p:spPr>
            <a:xfrm>
              <a:off x="3967090" y="1518803"/>
              <a:ext cx="6284608" cy="785395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solidFill>
                <a:srgbClr val="FCFCF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</a:t>
              </a:r>
              <a:r>
                <a:rPr lang="zh-CN" altLang="en-US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号微软雅黑字体</a:t>
              </a: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3343422" y="4330139"/>
            <a:ext cx="5505157" cy="737334"/>
            <a:chOff x="3726285" y="1460428"/>
            <a:chExt cx="6696222" cy="896860"/>
          </a:xfrm>
          <a:solidFill>
            <a:srgbClr val="FCFCFC"/>
          </a:solidFill>
        </p:grpSpPr>
        <p:sp>
          <p:nvSpPr>
            <p:cNvPr id="43" name="对角圆角矩形 42"/>
            <p:cNvSpPr/>
            <p:nvPr/>
          </p:nvSpPr>
          <p:spPr>
            <a:xfrm>
              <a:off x="3726285" y="1460428"/>
              <a:ext cx="6696222" cy="89686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E20E1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2014·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回顾</a:t>
              </a:r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&amp;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分析行业综述及启示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4" name="对角圆角矩形 43"/>
            <p:cNvSpPr/>
            <p:nvPr/>
          </p:nvSpPr>
          <p:spPr>
            <a:xfrm>
              <a:off x="3967090" y="1518803"/>
              <a:ext cx="6284608" cy="785395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solidFill>
                <a:srgbClr val="FCFCF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</a:t>
              </a:r>
              <a:r>
                <a:rPr lang="zh-CN" altLang="en-US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号微软雅黑字体</a:t>
              </a:r>
              <a:endParaRPr lang="zh-CN" altLang="en-US" sz="2000" b="1" dirty="0">
                <a:solidFill>
                  <a:srgbClr val="E20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>
            <a:off x="3343422" y="5270187"/>
            <a:ext cx="5505157" cy="737334"/>
            <a:chOff x="3726285" y="1460428"/>
            <a:chExt cx="6696222" cy="896860"/>
          </a:xfrm>
          <a:solidFill>
            <a:srgbClr val="FCFCFC"/>
          </a:solidFill>
        </p:grpSpPr>
        <p:sp>
          <p:nvSpPr>
            <p:cNvPr id="46" name="对角圆角矩形 45"/>
            <p:cNvSpPr/>
            <p:nvPr/>
          </p:nvSpPr>
          <p:spPr>
            <a:xfrm>
              <a:off x="3726285" y="1460428"/>
              <a:ext cx="6696222" cy="89686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E20E1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2014·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回顾</a:t>
              </a:r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&amp;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分析行业综述及启示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7" name="对角圆角矩形 46"/>
            <p:cNvSpPr/>
            <p:nvPr/>
          </p:nvSpPr>
          <p:spPr>
            <a:xfrm>
              <a:off x="3967090" y="1518803"/>
              <a:ext cx="6284608" cy="785395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solidFill>
                <a:srgbClr val="FCFCF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</a:t>
              </a:r>
              <a:r>
                <a:rPr lang="zh-CN" altLang="en-US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号微软雅黑字体</a:t>
              </a:r>
              <a:endParaRPr lang="zh-CN" altLang="en-US" sz="2000" b="1" dirty="0">
                <a:solidFill>
                  <a:srgbClr val="E20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48" name="文本框 47"/>
          <p:cNvSpPr txBox="1"/>
          <p:nvPr userDrawn="1"/>
        </p:nvSpPr>
        <p:spPr>
          <a:xfrm>
            <a:off x="4823023" y="6210235"/>
            <a:ext cx="2603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CFCFC"/>
                </a:solidFill>
              </a:rPr>
              <a:t>LOGO</a:t>
            </a:r>
            <a:endParaRPr lang="zh-CN" altLang="en-US" sz="2400" b="1" dirty="0">
              <a:solidFill>
                <a:srgbClr val="FCFC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176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/>
        </p:nvSpPr>
        <p:spPr>
          <a:xfrm>
            <a:off x="0" y="404230"/>
            <a:ext cx="1069145" cy="896860"/>
          </a:xfrm>
          <a:custGeom>
            <a:avLst/>
            <a:gdLst>
              <a:gd name="connsiteX0" fmla="*/ 0 w 1791291"/>
              <a:gd name="connsiteY0" fmla="*/ 0 h 896860"/>
              <a:gd name="connsiteX1" fmla="*/ 1791291 w 1791291"/>
              <a:gd name="connsiteY1" fmla="*/ 0 h 896860"/>
              <a:gd name="connsiteX2" fmla="*/ 1791291 w 1791291"/>
              <a:gd name="connsiteY2" fmla="*/ 448430 h 896860"/>
              <a:gd name="connsiteX3" fmla="*/ 1342861 w 1791291"/>
              <a:gd name="connsiteY3" fmla="*/ 896860 h 896860"/>
              <a:gd name="connsiteX4" fmla="*/ 0 w 1791291"/>
              <a:gd name="connsiteY4" fmla="*/ 896860 h 896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291" h="896860">
                <a:moveTo>
                  <a:pt x="0" y="0"/>
                </a:moveTo>
                <a:lnTo>
                  <a:pt x="1791291" y="0"/>
                </a:lnTo>
                <a:lnTo>
                  <a:pt x="1791291" y="448430"/>
                </a:lnTo>
                <a:cubicBezTo>
                  <a:pt x="1791291" y="696091"/>
                  <a:pt x="1590522" y="896860"/>
                  <a:pt x="1342861" y="896860"/>
                </a:cubicBezTo>
                <a:lnTo>
                  <a:pt x="0" y="896860"/>
                </a:lnTo>
                <a:close/>
              </a:path>
            </a:pathLst>
          </a:custGeom>
          <a:solidFill>
            <a:srgbClr val="E20E1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5889274"/>
            <a:ext cx="12192000" cy="829994"/>
            <a:chOff x="0" y="4313701"/>
            <a:chExt cx="12192000" cy="82999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4728698"/>
              <a:ext cx="12192000" cy="0"/>
            </a:xfrm>
            <a:prstGeom prst="line">
              <a:avLst/>
            </a:prstGeom>
            <a:ln>
              <a:solidFill>
                <a:srgbClr val="FF828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5042096" y="4313701"/>
              <a:ext cx="2107808" cy="829994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 11"/>
          <p:cNvSpPr/>
          <p:nvPr userDrawn="1"/>
        </p:nvSpPr>
        <p:spPr>
          <a:xfrm>
            <a:off x="5717343" y="6485427"/>
            <a:ext cx="757310" cy="396457"/>
          </a:xfrm>
          <a:custGeom>
            <a:avLst/>
            <a:gdLst>
              <a:gd name="connsiteX0" fmla="*/ 378655 w 757310"/>
              <a:gd name="connsiteY0" fmla="*/ 0 h 396457"/>
              <a:gd name="connsiteX1" fmla="*/ 757310 w 757310"/>
              <a:gd name="connsiteY1" fmla="*/ 378655 h 396457"/>
              <a:gd name="connsiteX2" fmla="*/ 755516 w 757310"/>
              <a:gd name="connsiteY2" fmla="*/ 396457 h 396457"/>
              <a:gd name="connsiteX3" fmla="*/ 1795 w 757310"/>
              <a:gd name="connsiteY3" fmla="*/ 396457 h 396457"/>
              <a:gd name="connsiteX4" fmla="*/ 0 w 757310"/>
              <a:gd name="connsiteY4" fmla="*/ 378655 h 396457"/>
              <a:gd name="connsiteX5" fmla="*/ 378655 w 757310"/>
              <a:gd name="connsiteY5" fmla="*/ 0 h 396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7310" h="396457">
                <a:moveTo>
                  <a:pt x="378655" y="0"/>
                </a:moveTo>
                <a:cubicBezTo>
                  <a:pt x="587780" y="0"/>
                  <a:pt x="757310" y="169530"/>
                  <a:pt x="757310" y="378655"/>
                </a:cubicBezTo>
                <a:lnTo>
                  <a:pt x="755516" y="396457"/>
                </a:lnTo>
                <a:lnTo>
                  <a:pt x="1795" y="396457"/>
                </a:lnTo>
                <a:lnTo>
                  <a:pt x="0" y="378655"/>
                </a:lnTo>
                <a:cubicBezTo>
                  <a:pt x="0" y="169530"/>
                  <a:pt x="169530" y="0"/>
                  <a:pt x="378655" y="0"/>
                </a:cubicBezTo>
                <a:close/>
              </a:path>
            </a:pathLst>
          </a:custGeom>
          <a:solidFill>
            <a:srgbClr val="FF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11"/>
          <p:cNvSpPr>
            <a:spLocks noChangeArrowheads="1"/>
          </p:cNvSpPr>
          <p:nvPr userDrawn="1"/>
        </p:nvSpPr>
        <p:spPr bwMode="auto">
          <a:xfrm>
            <a:off x="5257798" y="6608188"/>
            <a:ext cx="1676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/>
          <a:p>
            <a:pPr algn="ctr" eaLnBrk="0" hangingPunct="0"/>
            <a:r>
              <a:rPr lang="en-US" altLang="zh-CN" sz="1200" dirty="0" smtClean="0">
                <a:solidFill>
                  <a:srgbClr val="FCFCFC"/>
                </a:solidFill>
                <a:cs typeface="Arial" charset="0"/>
              </a:rPr>
              <a:t>P</a:t>
            </a:r>
            <a:fld id="{1D1D2641-4A11-334B-B140-BC935AB38244}" type="slidenum">
              <a:rPr lang="zh-CN" altLang="en-US" sz="1200" smtClean="0">
                <a:solidFill>
                  <a:srgbClr val="FCFCFC"/>
                </a:solidFill>
                <a:cs typeface="Arial" charset="0"/>
              </a:rPr>
              <a:pPr algn="ctr" eaLnBrk="0" hangingPunct="0"/>
              <a:t>‹#›</a:t>
            </a:fld>
            <a:endParaRPr lang="zh-CN" altLang="en-US" sz="1200" dirty="0">
              <a:solidFill>
                <a:srgbClr val="FCFCFC"/>
              </a:solidFill>
              <a:cs typeface="Arial" charset="0"/>
            </a:endParaRPr>
          </a:p>
        </p:txBody>
      </p:sp>
      <p:cxnSp>
        <p:nvCxnSpPr>
          <p:cNvPr id="3" name="直接连接符 2"/>
          <p:cNvCxnSpPr>
            <a:stCxn id="6" idx="2"/>
          </p:cNvCxnSpPr>
          <p:nvPr userDrawn="1"/>
        </p:nvCxnSpPr>
        <p:spPr>
          <a:xfrm>
            <a:off x="1069145" y="852660"/>
            <a:ext cx="11122855" cy="5469"/>
          </a:xfrm>
          <a:prstGeom prst="line">
            <a:avLst/>
          </a:prstGeom>
          <a:ln>
            <a:solidFill>
              <a:srgbClr val="FF82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34905" y="404230"/>
            <a:ext cx="4473526" cy="938666"/>
          </a:xfrm>
          <a:solidFill>
            <a:srgbClr val="FCFCFC"/>
          </a:solidFill>
        </p:spPr>
        <p:txBody>
          <a:bodyPr>
            <a:normAutofit/>
          </a:bodyPr>
          <a:lstStyle>
            <a:lvl1pPr>
              <a:defRPr sz="2800">
                <a:solidFill>
                  <a:srgbClr val="E20E1D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15"/>
          <p:cNvSpPr>
            <a:spLocks noGrp="1"/>
          </p:cNvSpPr>
          <p:nvPr>
            <p:ph sz="quarter" idx="10"/>
          </p:nvPr>
        </p:nvSpPr>
        <p:spPr>
          <a:xfrm>
            <a:off x="1392702" y="1856935"/>
            <a:ext cx="9959926" cy="413896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5" name="Picture 2" descr="http://img.sccnn.com/bimg/338/14655.jpg"/>
          <p:cNvPicPr>
            <a:picLocks noChangeAspect="1" noChangeArrowheads="1"/>
          </p:cNvPicPr>
          <p:nvPr userDrawn="1"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5233" y="394596"/>
            <a:ext cx="1244090" cy="955876"/>
          </a:xfrm>
          <a:prstGeom prst="rect">
            <a:avLst/>
          </a:prstGeom>
          <a:noFill/>
          <a:effectLst>
            <a:glow rad="50800">
              <a:schemeClr val="bg1">
                <a:alpha val="95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本框 15"/>
          <p:cNvSpPr txBox="1"/>
          <p:nvPr userDrawn="1"/>
        </p:nvSpPr>
        <p:spPr>
          <a:xfrm>
            <a:off x="4794248" y="6068982"/>
            <a:ext cx="2603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8284"/>
                </a:solidFill>
              </a:rPr>
              <a:t>LOGO</a:t>
            </a:r>
            <a:endParaRPr lang="zh-CN" altLang="en-US" sz="2400" b="1" dirty="0">
              <a:solidFill>
                <a:srgbClr val="FF828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63563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/>
        </p:nvSpPr>
        <p:spPr>
          <a:xfrm>
            <a:off x="0" y="404230"/>
            <a:ext cx="1069145" cy="896860"/>
          </a:xfrm>
          <a:custGeom>
            <a:avLst/>
            <a:gdLst>
              <a:gd name="connsiteX0" fmla="*/ 0 w 1791291"/>
              <a:gd name="connsiteY0" fmla="*/ 0 h 896860"/>
              <a:gd name="connsiteX1" fmla="*/ 1791291 w 1791291"/>
              <a:gd name="connsiteY1" fmla="*/ 0 h 896860"/>
              <a:gd name="connsiteX2" fmla="*/ 1791291 w 1791291"/>
              <a:gd name="connsiteY2" fmla="*/ 448430 h 896860"/>
              <a:gd name="connsiteX3" fmla="*/ 1342861 w 1791291"/>
              <a:gd name="connsiteY3" fmla="*/ 896860 h 896860"/>
              <a:gd name="connsiteX4" fmla="*/ 0 w 1791291"/>
              <a:gd name="connsiteY4" fmla="*/ 896860 h 896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291" h="896860">
                <a:moveTo>
                  <a:pt x="0" y="0"/>
                </a:moveTo>
                <a:lnTo>
                  <a:pt x="1791291" y="0"/>
                </a:lnTo>
                <a:lnTo>
                  <a:pt x="1791291" y="448430"/>
                </a:lnTo>
                <a:cubicBezTo>
                  <a:pt x="1791291" y="696091"/>
                  <a:pt x="1590522" y="896860"/>
                  <a:pt x="1342861" y="896860"/>
                </a:cubicBezTo>
                <a:lnTo>
                  <a:pt x="0" y="896860"/>
                </a:lnTo>
                <a:close/>
              </a:path>
            </a:pathLst>
          </a:custGeom>
          <a:solidFill>
            <a:srgbClr val="FCFCF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200" b="1" dirty="0" smtClean="0">
                <a:solidFill>
                  <a:srgbClr val="E20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  <a:endParaRPr lang="zh-CN" altLang="en-US" sz="3200" b="1" dirty="0">
              <a:solidFill>
                <a:srgbClr val="E20E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Picture 2" descr="http://img.sccnn.com/bimg/338/14655.jpg"/>
          <p:cNvPicPr>
            <a:picLocks noChangeAspect="1" noChangeArrowheads="1"/>
          </p:cNvPicPr>
          <p:nvPr userDrawn="1"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5233" y="394596"/>
            <a:ext cx="1244090" cy="955876"/>
          </a:xfrm>
          <a:prstGeom prst="rect">
            <a:avLst/>
          </a:prstGeom>
          <a:noFill/>
          <a:effectLst>
            <a:glow rad="50800">
              <a:schemeClr val="bg1">
                <a:alpha val="95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4" name="组合 43"/>
          <p:cNvGrpSpPr/>
          <p:nvPr userDrawn="1"/>
        </p:nvGrpSpPr>
        <p:grpSpPr>
          <a:xfrm>
            <a:off x="2747889" y="1350472"/>
            <a:ext cx="6696222" cy="896860"/>
            <a:chOff x="3726285" y="1460428"/>
            <a:chExt cx="6696222" cy="896860"/>
          </a:xfrm>
        </p:grpSpPr>
        <p:sp>
          <p:nvSpPr>
            <p:cNvPr id="45" name="对角圆角矩形 44"/>
            <p:cNvSpPr/>
            <p:nvPr/>
          </p:nvSpPr>
          <p:spPr>
            <a:xfrm>
              <a:off x="3726285" y="1460428"/>
              <a:ext cx="6696222" cy="89686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E20E1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章节目录一</a:t>
              </a:r>
              <a:endPara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6" name="对角圆角矩形 45"/>
            <p:cNvSpPr/>
            <p:nvPr/>
          </p:nvSpPr>
          <p:spPr>
            <a:xfrm>
              <a:off x="3967090" y="1518803"/>
              <a:ext cx="6284608" cy="785395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>
              <a:solidFill>
                <a:srgbClr val="FCFCF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3343422" y="2450045"/>
            <a:ext cx="5505157" cy="737334"/>
            <a:chOff x="3726285" y="1460428"/>
            <a:chExt cx="6696222" cy="896860"/>
          </a:xfrm>
          <a:solidFill>
            <a:srgbClr val="FCFCFC"/>
          </a:solidFill>
        </p:grpSpPr>
        <p:sp>
          <p:nvSpPr>
            <p:cNvPr id="48" name="对角圆角矩形 47"/>
            <p:cNvSpPr/>
            <p:nvPr/>
          </p:nvSpPr>
          <p:spPr>
            <a:xfrm>
              <a:off x="3726285" y="1460428"/>
              <a:ext cx="6696222" cy="89686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E20E1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2014·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回顾</a:t>
              </a:r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&amp;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分析行业综述及启示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9" name="对角圆角矩形 48"/>
            <p:cNvSpPr/>
            <p:nvPr/>
          </p:nvSpPr>
          <p:spPr>
            <a:xfrm>
              <a:off x="3967090" y="1518803"/>
              <a:ext cx="6284608" cy="785395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solidFill>
                <a:srgbClr val="FCFCF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</a:t>
              </a:r>
              <a:r>
                <a:rPr lang="zh-CN" altLang="en-US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号微软雅黑字体</a:t>
              </a:r>
              <a:endParaRPr lang="zh-CN" altLang="en-US" sz="2000" b="1" dirty="0">
                <a:solidFill>
                  <a:srgbClr val="E20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0" name="组合 49"/>
          <p:cNvGrpSpPr/>
          <p:nvPr userDrawn="1"/>
        </p:nvGrpSpPr>
        <p:grpSpPr>
          <a:xfrm>
            <a:off x="3343422" y="3390092"/>
            <a:ext cx="5505157" cy="737334"/>
            <a:chOff x="3726285" y="1460428"/>
            <a:chExt cx="6696222" cy="896860"/>
          </a:xfrm>
          <a:solidFill>
            <a:srgbClr val="FCFCFC"/>
          </a:solidFill>
        </p:grpSpPr>
        <p:sp>
          <p:nvSpPr>
            <p:cNvPr id="51" name="对角圆角矩形 50"/>
            <p:cNvSpPr/>
            <p:nvPr/>
          </p:nvSpPr>
          <p:spPr>
            <a:xfrm>
              <a:off x="3726285" y="1460428"/>
              <a:ext cx="6696222" cy="89686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E20E1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2014·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回顾</a:t>
              </a:r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&amp;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分析行业综述及启示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2" name="对角圆角矩形 51"/>
            <p:cNvSpPr/>
            <p:nvPr/>
          </p:nvSpPr>
          <p:spPr>
            <a:xfrm>
              <a:off x="3967090" y="1518803"/>
              <a:ext cx="6284608" cy="785395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solidFill>
                <a:srgbClr val="FCFCF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</a:t>
              </a:r>
              <a:r>
                <a:rPr lang="zh-CN" altLang="en-US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号微软雅黑字体</a:t>
              </a:r>
            </a:p>
          </p:txBody>
        </p:sp>
      </p:grpSp>
      <p:grpSp>
        <p:nvGrpSpPr>
          <p:cNvPr id="53" name="组合 52"/>
          <p:cNvGrpSpPr/>
          <p:nvPr userDrawn="1"/>
        </p:nvGrpSpPr>
        <p:grpSpPr>
          <a:xfrm>
            <a:off x="3343422" y="4330139"/>
            <a:ext cx="5505157" cy="737334"/>
            <a:chOff x="3726285" y="1460428"/>
            <a:chExt cx="6696222" cy="896860"/>
          </a:xfrm>
          <a:solidFill>
            <a:srgbClr val="FCFCFC"/>
          </a:solidFill>
        </p:grpSpPr>
        <p:sp>
          <p:nvSpPr>
            <p:cNvPr id="54" name="对角圆角矩形 53"/>
            <p:cNvSpPr/>
            <p:nvPr/>
          </p:nvSpPr>
          <p:spPr>
            <a:xfrm>
              <a:off x="3726285" y="1460428"/>
              <a:ext cx="6696222" cy="89686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E20E1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2014·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回顾</a:t>
              </a:r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&amp;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分析行业综述及启示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" name="对角圆角矩形 54"/>
            <p:cNvSpPr/>
            <p:nvPr/>
          </p:nvSpPr>
          <p:spPr>
            <a:xfrm>
              <a:off x="3967090" y="1518803"/>
              <a:ext cx="6284608" cy="785395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solidFill>
                <a:srgbClr val="FCFCF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</a:t>
              </a:r>
              <a:r>
                <a:rPr lang="zh-CN" altLang="en-US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号微软雅黑字体</a:t>
              </a:r>
              <a:endParaRPr lang="zh-CN" altLang="en-US" sz="2000" b="1" dirty="0">
                <a:solidFill>
                  <a:srgbClr val="E20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6" name="组合 55"/>
          <p:cNvGrpSpPr/>
          <p:nvPr userDrawn="1"/>
        </p:nvGrpSpPr>
        <p:grpSpPr>
          <a:xfrm>
            <a:off x="3343422" y="5270187"/>
            <a:ext cx="5505157" cy="737334"/>
            <a:chOff x="3726285" y="1460428"/>
            <a:chExt cx="6696222" cy="896860"/>
          </a:xfrm>
          <a:solidFill>
            <a:srgbClr val="FCFCFC"/>
          </a:solidFill>
        </p:grpSpPr>
        <p:sp>
          <p:nvSpPr>
            <p:cNvPr id="57" name="对角圆角矩形 56"/>
            <p:cNvSpPr/>
            <p:nvPr/>
          </p:nvSpPr>
          <p:spPr>
            <a:xfrm>
              <a:off x="3726285" y="1460428"/>
              <a:ext cx="6696222" cy="89686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E20E1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2014·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回顾</a:t>
              </a:r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&amp;</a:t>
              </a:r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分析行业综述及启示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" name="对角圆角矩形 57"/>
            <p:cNvSpPr/>
            <p:nvPr/>
          </p:nvSpPr>
          <p:spPr>
            <a:xfrm>
              <a:off x="3967090" y="1518803"/>
              <a:ext cx="6284608" cy="785395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solidFill>
                <a:srgbClr val="FCFCF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</a:t>
              </a:r>
              <a:r>
                <a:rPr lang="zh-CN" altLang="en-US" sz="2000" b="1" dirty="0" smtClean="0">
                  <a:solidFill>
                    <a:srgbClr val="E20E1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号微软雅黑字体</a:t>
              </a:r>
              <a:endParaRPr lang="zh-CN" altLang="en-US" sz="2000" b="1" dirty="0">
                <a:solidFill>
                  <a:srgbClr val="E20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9" name="文本框 58"/>
          <p:cNvSpPr txBox="1"/>
          <p:nvPr userDrawn="1"/>
        </p:nvSpPr>
        <p:spPr>
          <a:xfrm>
            <a:off x="4823023" y="6210235"/>
            <a:ext cx="2603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CFCFC"/>
                </a:solidFill>
              </a:rPr>
              <a:t>LOGO</a:t>
            </a:r>
            <a:endParaRPr lang="zh-CN" altLang="en-US" sz="2400" b="1" dirty="0">
              <a:solidFill>
                <a:srgbClr val="FCFC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5318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/>
        </p:nvSpPr>
        <p:spPr>
          <a:xfrm>
            <a:off x="0" y="404230"/>
            <a:ext cx="1069145" cy="896860"/>
          </a:xfrm>
          <a:custGeom>
            <a:avLst/>
            <a:gdLst>
              <a:gd name="connsiteX0" fmla="*/ 0 w 1791291"/>
              <a:gd name="connsiteY0" fmla="*/ 0 h 896860"/>
              <a:gd name="connsiteX1" fmla="*/ 1791291 w 1791291"/>
              <a:gd name="connsiteY1" fmla="*/ 0 h 896860"/>
              <a:gd name="connsiteX2" fmla="*/ 1791291 w 1791291"/>
              <a:gd name="connsiteY2" fmla="*/ 448430 h 896860"/>
              <a:gd name="connsiteX3" fmla="*/ 1342861 w 1791291"/>
              <a:gd name="connsiteY3" fmla="*/ 896860 h 896860"/>
              <a:gd name="connsiteX4" fmla="*/ 0 w 1791291"/>
              <a:gd name="connsiteY4" fmla="*/ 896860 h 896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291" h="896860">
                <a:moveTo>
                  <a:pt x="0" y="0"/>
                </a:moveTo>
                <a:lnTo>
                  <a:pt x="1791291" y="0"/>
                </a:lnTo>
                <a:lnTo>
                  <a:pt x="1791291" y="448430"/>
                </a:lnTo>
                <a:cubicBezTo>
                  <a:pt x="1791291" y="696091"/>
                  <a:pt x="1590522" y="896860"/>
                  <a:pt x="1342861" y="896860"/>
                </a:cubicBezTo>
                <a:lnTo>
                  <a:pt x="0" y="896860"/>
                </a:lnTo>
                <a:close/>
              </a:path>
            </a:pathLst>
          </a:custGeom>
          <a:solidFill>
            <a:srgbClr val="E20E1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5889274"/>
            <a:ext cx="12192000" cy="829994"/>
            <a:chOff x="0" y="4313701"/>
            <a:chExt cx="12192000" cy="82999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4728698"/>
              <a:ext cx="12192000" cy="0"/>
            </a:xfrm>
            <a:prstGeom prst="line">
              <a:avLst/>
            </a:prstGeom>
            <a:ln>
              <a:solidFill>
                <a:srgbClr val="FF828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5042096" y="4313701"/>
              <a:ext cx="2107808" cy="829994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 11"/>
          <p:cNvSpPr/>
          <p:nvPr userDrawn="1"/>
        </p:nvSpPr>
        <p:spPr>
          <a:xfrm>
            <a:off x="5717343" y="6485427"/>
            <a:ext cx="757310" cy="396457"/>
          </a:xfrm>
          <a:custGeom>
            <a:avLst/>
            <a:gdLst>
              <a:gd name="connsiteX0" fmla="*/ 378655 w 757310"/>
              <a:gd name="connsiteY0" fmla="*/ 0 h 396457"/>
              <a:gd name="connsiteX1" fmla="*/ 757310 w 757310"/>
              <a:gd name="connsiteY1" fmla="*/ 378655 h 396457"/>
              <a:gd name="connsiteX2" fmla="*/ 755516 w 757310"/>
              <a:gd name="connsiteY2" fmla="*/ 396457 h 396457"/>
              <a:gd name="connsiteX3" fmla="*/ 1795 w 757310"/>
              <a:gd name="connsiteY3" fmla="*/ 396457 h 396457"/>
              <a:gd name="connsiteX4" fmla="*/ 0 w 757310"/>
              <a:gd name="connsiteY4" fmla="*/ 378655 h 396457"/>
              <a:gd name="connsiteX5" fmla="*/ 378655 w 757310"/>
              <a:gd name="connsiteY5" fmla="*/ 0 h 396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7310" h="396457">
                <a:moveTo>
                  <a:pt x="378655" y="0"/>
                </a:moveTo>
                <a:cubicBezTo>
                  <a:pt x="587780" y="0"/>
                  <a:pt x="757310" y="169530"/>
                  <a:pt x="757310" y="378655"/>
                </a:cubicBezTo>
                <a:lnTo>
                  <a:pt x="755516" y="396457"/>
                </a:lnTo>
                <a:lnTo>
                  <a:pt x="1795" y="396457"/>
                </a:lnTo>
                <a:lnTo>
                  <a:pt x="0" y="378655"/>
                </a:lnTo>
                <a:cubicBezTo>
                  <a:pt x="0" y="169530"/>
                  <a:pt x="169530" y="0"/>
                  <a:pt x="378655" y="0"/>
                </a:cubicBezTo>
                <a:close/>
              </a:path>
            </a:pathLst>
          </a:custGeom>
          <a:solidFill>
            <a:srgbClr val="FF8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11"/>
          <p:cNvSpPr>
            <a:spLocks noChangeArrowheads="1"/>
          </p:cNvSpPr>
          <p:nvPr userDrawn="1"/>
        </p:nvSpPr>
        <p:spPr bwMode="auto">
          <a:xfrm>
            <a:off x="5257798" y="6608188"/>
            <a:ext cx="1676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/>
          <a:p>
            <a:pPr algn="ctr" eaLnBrk="0" hangingPunct="0"/>
            <a:r>
              <a:rPr lang="en-US" altLang="zh-CN" sz="1200" dirty="0" smtClean="0">
                <a:solidFill>
                  <a:srgbClr val="FCFCFC"/>
                </a:solidFill>
                <a:cs typeface="Arial" charset="0"/>
              </a:rPr>
              <a:t>P</a:t>
            </a:r>
            <a:fld id="{1D1D2641-4A11-334B-B140-BC935AB38244}" type="slidenum">
              <a:rPr lang="zh-CN" altLang="en-US" sz="1200" smtClean="0">
                <a:solidFill>
                  <a:srgbClr val="FCFCFC"/>
                </a:solidFill>
                <a:cs typeface="Arial" charset="0"/>
              </a:rPr>
              <a:pPr algn="ctr" eaLnBrk="0" hangingPunct="0"/>
              <a:t>‹#›</a:t>
            </a:fld>
            <a:endParaRPr lang="zh-CN" altLang="en-US" sz="1200" dirty="0">
              <a:solidFill>
                <a:srgbClr val="FCFCFC"/>
              </a:solidFill>
              <a:cs typeface="Arial" charset="0"/>
            </a:endParaRPr>
          </a:p>
        </p:txBody>
      </p:sp>
      <p:cxnSp>
        <p:nvCxnSpPr>
          <p:cNvPr id="3" name="直接连接符 2"/>
          <p:cNvCxnSpPr>
            <a:stCxn id="6" idx="2"/>
          </p:cNvCxnSpPr>
          <p:nvPr userDrawn="1"/>
        </p:nvCxnSpPr>
        <p:spPr>
          <a:xfrm>
            <a:off x="1069145" y="852660"/>
            <a:ext cx="11122855" cy="5469"/>
          </a:xfrm>
          <a:prstGeom prst="line">
            <a:avLst/>
          </a:prstGeom>
          <a:ln>
            <a:solidFill>
              <a:srgbClr val="FF82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内容占位符 15"/>
          <p:cNvSpPr>
            <a:spLocks noGrp="1"/>
          </p:cNvSpPr>
          <p:nvPr>
            <p:ph sz="quarter" idx="10"/>
          </p:nvPr>
        </p:nvSpPr>
        <p:spPr>
          <a:xfrm>
            <a:off x="1392702" y="1856935"/>
            <a:ext cx="9959926" cy="413896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5" name="Picture 2" descr="http://img.sccnn.com/bimg/338/14655.jpg"/>
          <p:cNvPicPr>
            <a:picLocks noChangeAspect="1" noChangeArrowheads="1"/>
          </p:cNvPicPr>
          <p:nvPr userDrawn="1"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5233" y="394596"/>
            <a:ext cx="1244090" cy="955876"/>
          </a:xfrm>
          <a:prstGeom prst="rect">
            <a:avLst/>
          </a:prstGeom>
          <a:noFill/>
          <a:effectLst>
            <a:glow rad="50800">
              <a:schemeClr val="bg1">
                <a:alpha val="95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标题 3"/>
          <p:cNvSpPr>
            <a:spLocks noGrp="1"/>
          </p:cNvSpPr>
          <p:nvPr>
            <p:ph type="title"/>
          </p:nvPr>
        </p:nvSpPr>
        <p:spPr>
          <a:xfrm>
            <a:off x="1434905" y="404230"/>
            <a:ext cx="4473526" cy="938666"/>
          </a:xfrm>
          <a:solidFill>
            <a:srgbClr val="FCFCFC"/>
          </a:solidFill>
        </p:spPr>
        <p:txBody>
          <a:bodyPr>
            <a:normAutofit/>
          </a:bodyPr>
          <a:lstStyle>
            <a:lvl1pPr>
              <a:defRPr sz="2800">
                <a:solidFill>
                  <a:srgbClr val="E20E1D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7" name="文本框 16"/>
          <p:cNvSpPr txBox="1"/>
          <p:nvPr userDrawn="1"/>
        </p:nvSpPr>
        <p:spPr>
          <a:xfrm>
            <a:off x="4794248" y="6068982"/>
            <a:ext cx="2603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8284"/>
                </a:solidFill>
              </a:rPr>
              <a:t>LOGO</a:t>
            </a:r>
            <a:endParaRPr lang="zh-CN" altLang="en-US" sz="2400" b="1" dirty="0">
              <a:solidFill>
                <a:srgbClr val="FF828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83498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 userDrawn="1"/>
        </p:nvSpPr>
        <p:spPr>
          <a:xfrm>
            <a:off x="1041015" y="375451"/>
            <a:ext cx="5613009" cy="5613009"/>
          </a:xfrm>
          <a:prstGeom prst="ellipse">
            <a:avLst/>
          </a:prstGeom>
          <a:solidFill>
            <a:srgbClr val="E20E1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 userDrawn="1"/>
        </p:nvSpPr>
        <p:spPr>
          <a:xfrm>
            <a:off x="1700044" y="1034470"/>
            <a:ext cx="11181278" cy="4953990"/>
          </a:xfrm>
          <a:custGeom>
            <a:avLst/>
            <a:gdLst>
              <a:gd name="connsiteX0" fmla="*/ 2578272 w 11181278"/>
              <a:gd name="connsiteY0" fmla="*/ 2108 h 4953990"/>
              <a:gd name="connsiteX1" fmla="*/ 4536553 w 11181278"/>
              <a:gd name="connsiteY1" fmla="*/ 1101048 h 4953990"/>
              <a:gd name="connsiteX2" fmla="*/ 4376890 w 11181278"/>
              <a:gd name="connsiteY2" fmla="*/ 4066508 h 4953990"/>
              <a:gd name="connsiteX3" fmla="*/ 4230253 w 11181278"/>
              <a:gd name="connsiteY3" fmla="*/ 4226643 h 4953990"/>
              <a:gd name="connsiteX4" fmla="*/ 11181278 w 11181278"/>
              <a:gd name="connsiteY4" fmla="*/ 4226643 h 4953990"/>
              <a:gd name="connsiteX5" fmla="*/ 11181278 w 11181278"/>
              <a:gd name="connsiteY5" fmla="*/ 4946643 h 4953990"/>
              <a:gd name="connsiteX6" fmla="*/ 4953980 w 11181278"/>
              <a:gd name="connsiteY6" fmla="*/ 4946643 h 4953990"/>
              <a:gd name="connsiteX7" fmla="*/ 4953980 w 11181278"/>
              <a:gd name="connsiteY7" fmla="*/ 4953990 h 4953990"/>
              <a:gd name="connsiteX8" fmla="*/ 2477113 w 11181278"/>
              <a:gd name="connsiteY8" fmla="*/ 4953990 h 4953990"/>
              <a:gd name="connsiteX9" fmla="*/ 47837 w 11181278"/>
              <a:gd name="connsiteY9" fmla="*/ 2960335 h 4953990"/>
              <a:gd name="connsiteX10" fmla="*/ 1529256 w 11181278"/>
              <a:gd name="connsiteY10" fmla="*/ 188794 h 4953990"/>
              <a:gd name="connsiteX11" fmla="*/ 2578272 w 11181278"/>
              <a:gd name="connsiteY11" fmla="*/ 2108 h 4953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181278" h="4953990">
                <a:moveTo>
                  <a:pt x="2578272" y="2108"/>
                </a:moveTo>
                <a:cubicBezTo>
                  <a:pt x="3349049" y="33960"/>
                  <a:pt x="4085217" y="425574"/>
                  <a:pt x="4536553" y="1101048"/>
                </a:cubicBezTo>
                <a:cubicBezTo>
                  <a:pt x="5152013" y="2022147"/>
                  <a:pt x="5077128" y="3230579"/>
                  <a:pt x="4376890" y="4066508"/>
                </a:cubicBezTo>
                <a:lnTo>
                  <a:pt x="4230253" y="4226643"/>
                </a:lnTo>
                <a:lnTo>
                  <a:pt x="11181278" y="4226643"/>
                </a:lnTo>
                <a:lnTo>
                  <a:pt x="11181278" y="4946643"/>
                </a:lnTo>
                <a:lnTo>
                  <a:pt x="4953980" y="4946643"/>
                </a:lnTo>
                <a:lnTo>
                  <a:pt x="4953980" y="4953990"/>
                </a:lnTo>
                <a:lnTo>
                  <a:pt x="2477113" y="4953990"/>
                </a:lnTo>
                <a:cubicBezTo>
                  <a:pt x="1295463" y="4953990"/>
                  <a:pt x="278366" y="4119280"/>
                  <a:pt x="47837" y="2960335"/>
                </a:cubicBezTo>
                <a:cubicBezTo>
                  <a:pt x="-182691" y="1801390"/>
                  <a:pt x="437554" y="640992"/>
                  <a:pt x="1529256" y="188794"/>
                </a:cubicBezTo>
                <a:cubicBezTo>
                  <a:pt x="1870413" y="47482"/>
                  <a:pt x="2227918" y="-12371"/>
                  <a:pt x="2578272" y="2108"/>
                </a:cubicBezTo>
                <a:close/>
              </a:path>
            </a:pathLst>
          </a:custGeom>
          <a:solidFill>
            <a:srgbClr val="FCFCF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2" descr="http://img.sccnn.com/bimg/338/14655.jpg"/>
          <p:cNvPicPr>
            <a:picLocks noChangeAspect="1" noChangeArrowheads="1"/>
          </p:cNvPicPr>
          <p:nvPr userDrawn="1"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672" y="310992"/>
            <a:ext cx="3881856" cy="2982560"/>
          </a:xfrm>
          <a:prstGeom prst="rect">
            <a:avLst/>
          </a:prstGeom>
          <a:noFill/>
          <a:effectLst>
            <a:glow rad="50800">
              <a:schemeClr val="bg1">
                <a:alpha val="95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对角圆角矩形 18"/>
          <p:cNvSpPr/>
          <p:nvPr userDrawn="1"/>
        </p:nvSpPr>
        <p:spPr>
          <a:xfrm>
            <a:off x="2834645" y="3293552"/>
            <a:ext cx="5261318" cy="89686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E20E1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此处键入主标题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对角圆角矩形 19"/>
          <p:cNvSpPr/>
          <p:nvPr userDrawn="1"/>
        </p:nvSpPr>
        <p:spPr>
          <a:xfrm>
            <a:off x="3876827" y="4504089"/>
            <a:ext cx="4403188" cy="51567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E20E1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此处键入副标题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8461554" y="5396386"/>
            <a:ext cx="475744" cy="513539"/>
            <a:chOff x="9027619" y="3205983"/>
            <a:chExt cx="475744" cy="513539"/>
          </a:xfrm>
        </p:grpSpPr>
        <p:sp>
          <p:nvSpPr>
            <p:cNvPr id="29" name="矩形 28"/>
            <p:cNvSpPr/>
            <p:nvPr/>
          </p:nvSpPr>
          <p:spPr>
            <a:xfrm>
              <a:off x="9051222" y="3575522"/>
              <a:ext cx="132069" cy="144000"/>
            </a:xfrm>
            <a:prstGeom prst="rect">
              <a:avLst/>
            </a:prstGeom>
            <a:solidFill>
              <a:srgbClr val="E20E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9211258" y="3507758"/>
              <a:ext cx="132069" cy="211764"/>
            </a:xfrm>
            <a:prstGeom prst="rect">
              <a:avLst/>
            </a:prstGeom>
            <a:solidFill>
              <a:srgbClr val="E20E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9371294" y="3326246"/>
              <a:ext cx="132069" cy="393276"/>
            </a:xfrm>
            <a:prstGeom prst="rect">
              <a:avLst/>
            </a:prstGeom>
            <a:solidFill>
              <a:srgbClr val="E20E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箭头连接符 31"/>
            <p:cNvCxnSpPr/>
            <p:nvPr/>
          </p:nvCxnSpPr>
          <p:spPr>
            <a:xfrm flipV="1">
              <a:off x="9027619" y="3205983"/>
              <a:ext cx="453005" cy="269102"/>
            </a:xfrm>
            <a:prstGeom prst="straightConnector1">
              <a:avLst/>
            </a:prstGeom>
            <a:ln>
              <a:solidFill>
                <a:srgbClr val="E20E1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 userDrawn="1"/>
        </p:nvGrpSpPr>
        <p:grpSpPr>
          <a:xfrm>
            <a:off x="9432916" y="5434059"/>
            <a:ext cx="450926" cy="450925"/>
            <a:chOff x="9708318" y="3511465"/>
            <a:chExt cx="450926" cy="450925"/>
          </a:xfrm>
        </p:grpSpPr>
        <p:sp>
          <p:nvSpPr>
            <p:cNvPr id="34" name="椭圆 33"/>
            <p:cNvSpPr/>
            <p:nvPr/>
          </p:nvSpPr>
          <p:spPr>
            <a:xfrm>
              <a:off x="9708318" y="3511465"/>
              <a:ext cx="450925" cy="450925"/>
            </a:xfrm>
            <a:prstGeom prst="ellipse">
              <a:avLst/>
            </a:prstGeom>
            <a:noFill/>
            <a:ln w="19050">
              <a:solidFill>
                <a:srgbClr val="E20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9708319" y="3736927"/>
              <a:ext cx="450925" cy="0"/>
            </a:xfrm>
            <a:prstGeom prst="line">
              <a:avLst/>
            </a:prstGeom>
            <a:ln>
              <a:solidFill>
                <a:srgbClr val="E20E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9933781" y="3511465"/>
              <a:ext cx="0" cy="450925"/>
            </a:xfrm>
            <a:prstGeom prst="line">
              <a:avLst/>
            </a:prstGeom>
            <a:ln>
              <a:solidFill>
                <a:srgbClr val="E20E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>
              <a:off x="9793023" y="3596168"/>
              <a:ext cx="281520" cy="281520"/>
            </a:xfrm>
            <a:prstGeom prst="ellipse">
              <a:avLst/>
            </a:prstGeom>
            <a:noFill/>
            <a:ln>
              <a:solidFill>
                <a:srgbClr val="E20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9849782" y="3652930"/>
              <a:ext cx="167998" cy="167998"/>
            </a:xfrm>
            <a:prstGeom prst="ellipse">
              <a:avLst/>
            </a:prstGeom>
            <a:noFill/>
            <a:ln>
              <a:solidFill>
                <a:srgbClr val="E20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10379461" y="5391464"/>
            <a:ext cx="366231" cy="470769"/>
            <a:chOff x="10098209" y="3490855"/>
            <a:chExt cx="366231" cy="470769"/>
          </a:xfrm>
        </p:grpSpPr>
        <p:sp>
          <p:nvSpPr>
            <p:cNvPr id="40" name="Freeform 108"/>
            <p:cNvSpPr>
              <a:spLocks/>
            </p:cNvSpPr>
            <p:nvPr/>
          </p:nvSpPr>
          <p:spPr bwMode="auto">
            <a:xfrm flipH="1">
              <a:off x="10098209" y="3909009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E20E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1" name="Freeform 109"/>
            <p:cNvSpPr>
              <a:spLocks noEditPoints="1"/>
            </p:cNvSpPr>
            <p:nvPr/>
          </p:nvSpPr>
          <p:spPr bwMode="auto">
            <a:xfrm flipH="1">
              <a:off x="10098209" y="3490855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E20E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2" name="Rectangle 110"/>
            <p:cNvSpPr>
              <a:spLocks noChangeArrowheads="1"/>
            </p:cNvSpPr>
            <p:nvPr/>
          </p:nvSpPr>
          <p:spPr bwMode="auto">
            <a:xfrm flipH="1">
              <a:off x="10098209" y="3752547"/>
              <a:ext cx="51923" cy="51923"/>
            </a:xfrm>
            <a:prstGeom prst="rect">
              <a:avLst/>
            </a:prstGeom>
            <a:solidFill>
              <a:srgbClr val="E20E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3" name="Rectangle 111"/>
            <p:cNvSpPr>
              <a:spLocks noChangeArrowheads="1"/>
            </p:cNvSpPr>
            <p:nvPr/>
          </p:nvSpPr>
          <p:spPr bwMode="auto">
            <a:xfrm flipH="1">
              <a:off x="10098209" y="3830778"/>
              <a:ext cx="51923" cy="52615"/>
            </a:xfrm>
            <a:prstGeom prst="rect">
              <a:avLst/>
            </a:prstGeom>
            <a:solidFill>
              <a:srgbClr val="E20E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2" name="文本框 1"/>
          <p:cNvSpPr txBox="1"/>
          <p:nvPr userDrawn="1"/>
        </p:nvSpPr>
        <p:spPr>
          <a:xfrm>
            <a:off x="9029700" y="375451"/>
            <a:ext cx="2603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CFCFC"/>
                </a:solidFill>
              </a:rPr>
              <a:t>LOGO</a:t>
            </a:r>
            <a:endParaRPr lang="zh-CN" altLang="en-US" sz="2400" b="1" dirty="0">
              <a:solidFill>
                <a:srgbClr val="FCFCF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7587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0E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971B9-238B-4D69-8248-97E26D5381F3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1E9FDA-0849-494F-A4CE-306FF23A80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97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6" r:id="rId4"/>
    <p:sldLayoutId id="2147483662" r:id="rId5"/>
    <p:sldLayoutId id="2147483663" r:id="rId6"/>
    <p:sldLayoutId id="2147483664" r:id="rId7"/>
    <p:sldLayoutId id="2147483667" r:id="rId8"/>
    <p:sldLayoutId id="2147483669" r:id="rId9"/>
    <p:sldLayoutId id="2147483651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536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hongmeiguijiaju.tmall.com/" TargetMode="Externa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726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17572" y="2362408"/>
            <a:ext cx="575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hlinkClick r:id="rId2" tooltip="http://hongmeiguijiaju.tmall.com/"/>
              </a:rPr>
              <a:t>http://hongmeiguijiaju.tmall.com/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 rot="20297757">
            <a:off x="1068946" y="1171977"/>
            <a:ext cx="3657600" cy="712248"/>
            <a:chOff x="1442434" y="1493949"/>
            <a:chExt cx="3657600" cy="712248"/>
          </a:xfrm>
        </p:grpSpPr>
        <p:sp>
          <p:nvSpPr>
            <p:cNvPr id="4" name="文本框 3"/>
            <p:cNvSpPr txBox="1"/>
            <p:nvPr/>
          </p:nvSpPr>
          <p:spPr>
            <a:xfrm>
              <a:off x="1442434" y="1588463"/>
              <a:ext cx="3657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</a:rPr>
                <a:t>请照顾阿滋猫的天猫小店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564784" y="1493949"/>
              <a:ext cx="3412901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564784" y="2206197"/>
              <a:ext cx="3412901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2546260" y="2826255"/>
            <a:ext cx="7099480" cy="107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</a:rPr>
              <a:t>洗衣液、洗洁精、洗衣粉、油污净等等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谢娜代言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~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四十年国货经典品牌</a:t>
            </a:r>
            <a:endParaRPr lang="en-US" altLang="zh-CN" sz="2800" b="1" dirty="0" smtClean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244699" y="4584879"/>
            <a:ext cx="12737206" cy="1970467"/>
          </a:xfrm>
          <a:prstGeom prst="rect">
            <a:avLst/>
          </a:prstGeom>
          <a:solidFill>
            <a:srgbClr val="E20E1D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lnSpc>
                <a:spcPct val="200000"/>
              </a:lnSpc>
              <a:buFont typeface="Arial Unicode MS" panose="020B0604020202020204" pitchFamily="34" charset="-122"/>
              <a:buChar char="−"/>
            </a:pPr>
            <a:r>
              <a:rPr lang="zh-CN" altLang="en-US" dirty="0" smtClean="0"/>
              <a:t>到店报暗号，即有好礼送；</a:t>
            </a:r>
            <a:endParaRPr lang="en-US" altLang="zh-CN" dirty="0" smtClean="0"/>
          </a:p>
          <a:p>
            <a:pPr marL="285750" indent="-285750" algn="ctr">
              <a:lnSpc>
                <a:spcPct val="200000"/>
              </a:lnSpc>
              <a:buFont typeface="Arial Unicode MS" panose="020B0604020202020204" pitchFamily="34" charset="-122"/>
              <a:buChar char="−"/>
            </a:pPr>
            <a:r>
              <a:rPr lang="zh-CN" altLang="en-US" dirty="0" smtClean="0"/>
              <a:t>购买即送升级动态版；</a:t>
            </a:r>
            <a:endParaRPr lang="en-US" altLang="zh-CN" dirty="0" smtClean="0"/>
          </a:p>
          <a:p>
            <a:pPr marL="285750" indent="-285750" algn="ctr">
              <a:lnSpc>
                <a:spcPct val="200000"/>
              </a:lnSpc>
              <a:buFont typeface="Arial Unicode MS" panose="020B0604020202020204" pitchFamily="34" charset="-122"/>
              <a:buChar char="−"/>
            </a:pPr>
            <a:r>
              <a:rPr lang="zh-CN" altLang="en-US" dirty="0" smtClean="0"/>
              <a:t>更多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模版等你免费拿来。</a:t>
            </a:r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364448" y="8568214"/>
            <a:ext cx="3518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搜集整理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016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7154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669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701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4905" y="404230"/>
            <a:ext cx="5275384" cy="938666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7019778" y="1856935"/>
            <a:ext cx="4332850" cy="360585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30000"/>
              </a:lnSpc>
            </a:pPr>
            <a:r>
              <a:rPr lang="zh-CN" altLang="en-US" dirty="0"/>
              <a:t>内容页，微软雅黑，</a:t>
            </a:r>
            <a:r>
              <a:rPr lang="en-US" altLang="zh-CN" dirty="0"/>
              <a:t>18</a:t>
            </a:r>
            <a:r>
              <a:rPr lang="zh-CN" altLang="en-US" dirty="0"/>
              <a:t>号字体，行距</a:t>
            </a:r>
            <a:r>
              <a:rPr lang="en-US" altLang="zh-CN" dirty="0"/>
              <a:t>1.2</a:t>
            </a:r>
            <a:r>
              <a:rPr lang="zh-CN" altLang="en-US" dirty="0"/>
              <a:t>倍；</a:t>
            </a:r>
          </a:p>
          <a:p>
            <a:pPr>
              <a:lnSpc>
                <a:spcPct val="130000"/>
              </a:lnSpc>
            </a:pPr>
            <a:r>
              <a:rPr lang="zh-CN" altLang="en-US" dirty="0"/>
              <a:t>内容页，微软雅黑，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  <a:r>
              <a:rPr lang="zh-CN" altLang="en-US" dirty="0" smtClean="0"/>
              <a:t>字体</a:t>
            </a:r>
            <a:endParaRPr lang="en-US" altLang="zh-CN" dirty="0" smtClean="0"/>
          </a:p>
          <a:p>
            <a:pPr>
              <a:lnSpc>
                <a:spcPct val="130000"/>
              </a:lnSpc>
            </a:pPr>
            <a:r>
              <a:rPr lang="zh-CN" altLang="en-US" dirty="0"/>
              <a:t>内容页，微软雅黑，</a:t>
            </a:r>
            <a:r>
              <a:rPr lang="en-US" altLang="zh-CN" dirty="0"/>
              <a:t>18</a:t>
            </a:r>
            <a:r>
              <a:rPr lang="zh-CN" altLang="en-US" dirty="0"/>
              <a:t>号字体，行距</a:t>
            </a:r>
            <a:r>
              <a:rPr lang="en-US" altLang="zh-CN" dirty="0"/>
              <a:t>1.2</a:t>
            </a:r>
            <a:r>
              <a:rPr lang="zh-CN" altLang="en-US" dirty="0"/>
              <a:t>倍；</a:t>
            </a:r>
          </a:p>
          <a:p>
            <a:pPr>
              <a:lnSpc>
                <a:spcPct val="130000"/>
              </a:lnSpc>
            </a:pPr>
            <a:r>
              <a:rPr lang="zh-CN" altLang="en-US" dirty="0"/>
              <a:t>内容页，微软雅黑，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  <a:r>
              <a:rPr lang="zh-CN" altLang="en-US" dirty="0" smtClean="0"/>
              <a:t>字体</a:t>
            </a:r>
            <a:r>
              <a:rPr lang="zh-CN" altLang="en-US" dirty="0"/>
              <a:t>内容页，微软雅黑，</a:t>
            </a:r>
            <a:r>
              <a:rPr lang="en-US" altLang="zh-CN" dirty="0"/>
              <a:t>18</a:t>
            </a:r>
            <a:r>
              <a:rPr lang="zh-CN" altLang="en-US" dirty="0"/>
              <a:t>号字体，行距</a:t>
            </a:r>
            <a:r>
              <a:rPr lang="en-US" altLang="zh-CN" dirty="0"/>
              <a:t>1.2</a:t>
            </a:r>
            <a:r>
              <a:rPr lang="zh-CN" altLang="en-US" dirty="0"/>
              <a:t>倍；</a:t>
            </a:r>
          </a:p>
          <a:p>
            <a:pPr>
              <a:lnSpc>
                <a:spcPct val="130000"/>
              </a:lnSpc>
            </a:pPr>
            <a:r>
              <a:rPr lang="zh-CN" altLang="en-US" dirty="0"/>
              <a:t>内容页，微软雅黑，</a:t>
            </a:r>
            <a:r>
              <a:rPr lang="en-US" altLang="zh-CN" dirty="0"/>
              <a:t>18</a:t>
            </a:r>
            <a:r>
              <a:rPr lang="zh-CN" altLang="en-US" dirty="0"/>
              <a:t>号字体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145586" y="1856935"/>
            <a:ext cx="4620369" cy="3605855"/>
            <a:chOff x="920503" y="1856146"/>
            <a:chExt cx="4620369" cy="3605855"/>
          </a:xfrm>
        </p:grpSpPr>
        <p:grpSp>
          <p:nvGrpSpPr>
            <p:cNvPr id="29" name="组合 28"/>
            <p:cNvGrpSpPr/>
            <p:nvPr/>
          </p:nvGrpSpPr>
          <p:grpSpPr>
            <a:xfrm>
              <a:off x="920503" y="2239221"/>
              <a:ext cx="4620369" cy="2863926"/>
              <a:chOff x="1481982" y="2047164"/>
              <a:chExt cx="4620369" cy="2863926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481982" y="3524105"/>
                <a:ext cx="882480" cy="1386985"/>
              </a:xfrm>
              <a:prstGeom prst="rect">
                <a:avLst/>
              </a:prstGeom>
              <a:solidFill>
                <a:srgbClr val="EA868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727945" y="3083381"/>
                <a:ext cx="882480" cy="1827709"/>
              </a:xfrm>
              <a:prstGeom prst="rect">
                <a:avLst/>
              </a:prstGeom>
              <a:solidFill>
                <a:srgbClr val="EA868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3973908" y="2485095"/>
                <a:ext cx="882480" cy="2415517"/>
              </a:xfrm>
              <a:prstGeom prst="rect">
                <a:avLst/>
              </a:prstGeom>
              <a:solidFill>
                <a:srgbClr val="EA868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5219871" y="2047164"/>
                <a:ext cx="882480" cy="2863926"/>
              </a:xfrm>
              <a:prstGeom prst="rect">
                <a:avLst/>
              </a:prstGeom>
              <a:solidFill>
                <a:srgbClr val="EA868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右箭头 42"/>
              <p:cNvSpPr/>
              <p:nvPr/>
            </p:nvSpPr>
            <p:spPr>
              <a:xfrm rot="20624506">
                <a:off x="1635638" y="3727495"/>
                <a:ext cx="4289445" cy="492517"/>
              </a:xfrm>
              <a:prstGeom prst="rightArrow">
                <a:avLst/>
              </a:prstGeom>
              <a:solidFill>
                <a:srgbClr val="E0403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974577" y="5092669"/>
              <a:ext cx="7534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3F4756"/>
                  </a:solidFill>
                </a:rPr>
                <a:t>2010</a:t>
              </a:r>
              <a:endParaRPr lang="zh-CN" altLang="en-US" dirty="0">
                <a:solidFill>
                  <a:srgbClr val="3F4756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183241" y="5092669"/>
              <a:ext cx="7534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3F4756"/>
                  </a:solidFill>
                </a:rPr>
                <a:t>2011</a:t>
              </a:r>
              <a:endParaRPr lang="zh-CN" altLang="en-US" dirty="0">
                <a:solidFill>
                  <a:srgbClr val="3F4756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468004" y="5092669"/>
              <a:ext cx="7534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3F4756"/>
                  </a:solidFill>
                </a:rPr>
                <a:t>2012</a:t>
              </a:r>
              <a:endParaRPr lang="zh-CN" altLang="en-US" dirty="0">
                <a:solidFill>
                  <a:srgbClr val="3F4756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729364" y="5092669"/>
              <a:ext cx="7534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3F4756"/>
                  </a:solidFill>
                </a:rPr>
                <a:t>2013</a:t>
              </a:r>
              <a:endParaRPr lang="zh-CN" altLang="en-US" dirty="0">
                <a:solidFill>
                  <a:srgbClr val="3F4756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13891" y="3355881"/>
              <a:ext cx="7534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900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222555" y="2841527"/>
              <a:ext cx="7534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1200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507318" y="2227164"/>
              <a:ext cx="7534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1600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697706" y="1856146"/>
              <a:ext cx="7534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2000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3809798" y="2784955"/>
              <a:ext cx="1432942" cy="674236"/>
            </a:xfrm>
            <a:prstGeom prst="roundRect">
              <a:avLst>
                <a:gd name="adj" fmla="val 315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rgbClr val="262B35"/>
                  </a:solidFill>
                </a:rPr>
                <a:t>13VS12</a:t>
              </a:r>
            </a:p>
            <a:p>
              <a:pPr algn="ctr"/>
              <a:r>
                <a:rPr lang="en-US" altLang="zh-CN" sz="2800" b="1" dirty="0" smtClean="0">
                  <a:solidFill>
                    <a:srgbClr val="E0403D"/>
                  </a:solidFill>
                </a:rPr>
                <a:t>+17%</a:t>
              </a:r>
              <a:endParaRPr lang="zh-CN" altLang="en-US" sz="2800" b="1" dirty="0">
                <a:solidFill>
                  <a:srgbClr val="E0403D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3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490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1386448" y="2454443"/>
            <a:ext cx="2087487" cy="2087487"/>
          </a:xfrm>
          <a:prstGeom prst="ellipse">
            <a:avLst/>
          </a:prstGeom>
          <a:solidFill>
            <a:srgbClr val="EA868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363" y="2846946"/>
            <a:ext cx="1581371" cy="1362265"/>
          </a:xfrm>
          <a:prstGeom prst="rect">
            <a:avLst/>
          </a:prstGeom>
        </p:spPr>
      </p:pic>
      <p:sp>
        <p:nvSpPr>
          <p:cNvPr id="6" name="饼形 5"/>
          <p:cNvSpPr/>
          <p:nvPr/>
        </p:nvSpPr>
        <p:spPr>
          <a:xfrm>
            <a:off x="933485" y="2002650"/>
            <a:ext cx="2991069" cy="2991069"/>
          </a:xfrm>
          <a:prstGeom prst="pie">
            <a:avLst>
              <a:gd name="adj1" fmla="val 20980552"/>
              <a:gd name="adj2" fmla="val 3413544"/>
            </a:avLst>
          </a:prstGeom>
          <a:solidFill>
            <a:srgbClr val="E4595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饼形 6"/>
          <p:cNvSpPr/>
          <p:nvPr/>
        </p:nvSpPr>
        <p:spPr>
          <a:xfrm>
            <a:off x="936281" y="2002651"/>
            <a:ext cx="2991069" cy="2991069"/>
          </a:xfrm>
          <a:prstGeom prst="pie">
            <a:avLst>
              <a:gd name="adj1" fmla="val 16762682"/>
              <a:gd name="adj2" fmla="val 20984929"/>
            </a:avLst>
          </a:prstGeom>
          <a:solidFill>
            <a:srgbClr val="E0403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11193" y="2791326"/>
            <a:ext cx="66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25%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37901" y="3690873"/>
            <a:ext cx="66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25%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908431" y="1728171"/>
            <a:ext cx="4807150" cy="2125006"/>
            <a:chOff x="5606203" y="1431191"/>
            <a:chExt cx="5111809" cy="2259681"/>
          </a:xfrm>
        </p:grpSpPr>
        <p:grpSp>
          <p:nvGrpSpPr>
            <p:cNvPr id="17" name="组合 16"/>
            <p:cNvGrpSpPr/>
            <p:nvPr/>
          </p:nvGrpSpPr>
          <p:grpSpPr>
            <a:xfrm>
              <a:off x="6096000" y="1922257"/>
              <a:ext cx="4622012" cy="1768615"/>
              <a:chOff x="6096000" y="1922257"/>
              <a:chExt cx="4622012" cy="17686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圆角矩形 19"/>
              <p:cNvSpPr/>
              <p:nvPr/>
            </p:nvSpPr>
            <p:spPr>
              <a:xfrm>
                <a:off x="6096000" y="1922257"/>
                <a:ext cx="4622012" cy="1768615"/>
              </a:xfrm>
              <a:prstGeom prst="roundRect">
                <a:avLst/>
              </a:prstGeom>
              <a:solidFill>
                <a:srgbClr val="3F47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30000"/>
                  </a:lnSpc>
                </a:pPr>
                <a:endParaRPr lang="zh-CN" altLang="en-US" dirty="0" smtClean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329353" y="2306064"/>
                <a:ext cx="3404975" cy="11726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</a:rPr>
                  <a:t>内容页，微软雅黑，</a:t>
                </a:r>
                <a:r>
                  <a:rPr lang="en-US" altLang="zh-CN" dirty="0" smtClean="0">
                    <a:solidFill>
                      <a:schemeClr val="bg1"/>
                    </a:solidFill>
                  </a:rPr>
                  <a:t>18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号字体，行距</a:t>
                </a:r>
                <a:r>
                  <a:rPr lang="en-US" altLang="zh-CN" dirty="0" smtClean="0">
                    <a:solidFill>
                      <a:schemeClr val="bg1"/>
                    </a:solidFill>
                  </a:rPr>
                  <a:t>1.2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倍；</a:t>
                </a:r>
              </a:p>
              <a:p>
                <a:pPr>
                  <a:lnSpc>
                    <a:spcPct val="1300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</a:rPr>
                  <a:t>内容页，微软雅黑，</a:t>
                </a:r>
                <a:r>
                  <a:rPr lang="en-US" altLang="zh-CN" dirty="0" smtClean="0">
                    <a:solidFill>
                      <a:schemeClr val="bg1"/>
                    </a:solidFill>
                  </a:rPr>
                  <a:t>18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号字体，</a:t>
                </a:r>
              </a:p>
            </p:txBody>
          </p:sp>
        </p:grpSp>
        <p:sp>
          <p:nvSpPr>
            <p:cNvPr id="18" name="饼形 17"/>
            <p:cNvSpPr/>
            <p:nvPr/>
          </p:nvSpPr>
          <p:spPr>
            <a:xfrm>
              <a:off x="5606203" y="1431191"/>
              <a:ext cx="974001" cy="974001"/>
            </a:xfrm>
            <a:prstGeom prst="pie">
              <a:avLst/>
            </a:prstGeom>
            <a:solidFill>
              <a:srgbClr val="E0403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093203" y="1476532"/>
              <a:ext cx="30989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此处副标题</a:t>
              </a:r>
              <a:endParaRPr lang="zh-CN" altLang="en-US" sz="2400" b="1" spc="3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04147" y="4982192"/>
            <a:ext cx="1779557" cy="766235"/>
            <a:chOff x="1029293" y="4745820"/>
            <a:chExt cx="1779557" cy="766235"/>
          </a:xfrm>
        </p:grpSpPr>
        <p:sp>
          <p:nvSpPr>
            <p:cNvPr id="23" name="饼形 22"/>
            <p:cNvSpPr/>
            <p:nvPr/>
          </p:nvSpPr>
          <p:spPr>
            <a:xfrm>
              <a:off x="1029293" y="4745820"/>
              <a:ext cx="766235" cy="766235"/>
            </a:xfrm>
            <a:prstGeom prst="pie">
              <a:avLst>
                <a:gd name="adj1" fmla="val 16762682"/>
                <a:gd name="adj2" fmla="val 20984929"/>
              </a:avLst>
            </a:prstGeom>
            <a:solidFill>
              <a:srgbClr val="E0403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907734" y="4802519"/>
              <a:ext cx="9011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S1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185063" y="4982192"/>
            <a:ext cx="1779557" cy="766235"/>
            <a:chOff x="1029293" y="4745820"/>
            <a:chExt cx="1779557" cy="766235"/>
          </a:xfrm>
        </p:grpSpPr>
        <p:sp>
          <p:nvSpPr>
            <p:cNvPr id="26" name="饼形 25"/>
            <p:cNvSpPr/>
            <p:nvPr/>
          </p:nvSpPr>
          <p:spPr>
            <a:xfrm>
              <a:off x="1029293" y="4745820"/>
              <a:ext cx="766235" cy="766235"/>
            </a:xfrm>
            <a:prstGeom prst="pie">
              <a:avLst>
                <a:gd name="adj1" fmla="val 16762682"/>
                <a:gd name="adj2" fmla="val 20984929"/>
              </a:avLst>
            </a:prstGeom>
            <a:solidFill>
              <a:srgbClr val="E4595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907734" y="4802519"/>
              <a:ext cx="9011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S2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08431" y="3874944"/>
            <a:ext cx="4807150" cy="2125006"/>
            <a:chOff x="5606203" y="1431191"/>
            <a:chExt cx="5111809" cy="2259681"/>
          </a:xfrm>
        </p:grpSpPr>
        <p:grpSp>
          <p:nvGrpSpPr>
            <p:cNvPr id="29" name="组合 28"/>
            <p:cNvGrpSpPr/>
            <p:nvPr/>
          </p:nvGrpSpPr>
          <p:grpSpPr>
            <a:xfrm>
              <a:off x="6096000" y="1922257"/>
              <a:ext cx="4622012" cy="1768615"/>
              <a:chOff x="6096000" y="1922257"/>
              <a:chExt cx="4622012" cy="17686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圆角矩形 31"/>
              <p:cNvSpPr/>
              <p:nvPr/>
            </p:nvSpPr>
            <p:spPr>
              <a:xfrm>
                <a:off x="6096000" y="1922257"/>
                <a:ext cx="4622012" cy="1768615"/>
              </a:xfrm>
              <a:prstGeom prst="roundRect">
                <a:avLst/>
              </a:prstGeom>
              <a:solidFill>
                <a:srgbClr val="3F47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30000"/>
                  </a:lnSpc>
                </a:pPr>
                <a:endParaRPr lang="zh-CN" altLang="en-US" dirty="0" smtClean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329353" y="2306064"/>
                <a:ext cx="3404975" cy="11726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</a:rPr>
                  <a:t>内容页，微软雅黑，</a:t>
                </a:r>
                <a:r>
                  <a:rPr lang="en-US" altLang="zh-CN" dirty="0" smtClean="0">
                    <a:solidFill>
                      <a:schemeClr val="bg1"/>
                    </a:solidFill>
                  </a:rPr>
                  <a:t>18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号字体，行距</a:t>
                </a:r>
                <a:r>
                  <a:rPr lang="en-US" altLang="zh-CN" dirty="0" smtClean="0">
                    <a:solidFill>
                      <a:schemeClr val="bg1"/>
                    </a:solidFill>
                  </a:rPr>
                  <a:t>1.2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倍；</a:t>
                </a:r>
              </a:p>
              <a:p>
                <a:pPr>
                  <a:lnSpc>
                    <a:spcPct val="1300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</a:rPr>
                  <a:t>内容页，微软雅黑，</a:t>
                </a:r>
                <a:r>
                  <a:rPr lang="en-US" altLang="zh-CN" dirty="0" smtClean="0">
                    <a:solidFill>
                      <a:schemeClr val="bg1"/>
                    </a:solidFill>
                  </a:rPr>
                  <a:t>18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号字体，</a:t>
                </a:r>
              </a:p>
            </p:txBody>
          </p:sp>
        </p:grpSp>
        <p:sp>
          <p:nvSpPr>
            <p:cNvPr id="30" name="饼形 29"/>
            <p:cNvSpPr/>
            <p:nvPr/>
          </p:nvSpPr>
          <p:spPr>
            <a:xfrm>
              <a:off x="5606203" y="1431191"/>
              <a:ext cx="974001" cy="974001"/>
            </a:xfrm>
            <a:prstGeom prst="pie">
              <a:avLst/>
            </a:prstGeom>
            <a:solidFill>
              <a:srgbClr val="E0403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093203" y="1476532"/>
              <a:ext cx="30989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此处副标题</a:t>
              </a:r>
              <a:endParaRPr lang="zh-CN" altLang="en-US" sz="2400" b="1" spc="3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315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374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73" y="2146686"/>
            <a:ext cx="3911204" cy="3128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7" name="组合 6"/>
          <p:cNvGrpSpPr/>
          <p:nvPr/>
        </p:nvGrpSpPr>
        <p:grpSpPr>
          <a:xfrm>
            <a:off x="8410691" y="1763825"/>
            <a:ext cx="2906569" cy="3511824"/>
            <a:chOff x="5723081" y="1552436"/>
            <a:chExt cx="2906569" cy="3511824"/>
          </a:xfrm>
        </p:grpSpPr>
        <p:sp>
          <p:nvSpPr>
            <p:cNvPr id="9" name="文本框 8"/>
            <p:cNvSpPr txBox="1"/>
            <p:nvPr/>
          </p:nvSpPr>
          <p:spPr>
            <a:xfrm>
              <a:off x="6457949" y="1552436"/>
              <a:ext cx="21717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此处副标题</a:t>
              </a:r>
              <a:endParaRPr lang="zh-CN" altLang="en-US" sz="2400" b="1" spc="3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5723081" y="2221445"/>
              <a:ext cx="2906569" cy="2842815"/>
            </a:xfrm>
            <a:prstGeom prst="roundRect">
              <a:avLst>
                <a:gd name="adj" fmla="val 7098"/>
              </a:avLst>
            </a:prstGeom>
            <a:solidFill>
              <a:srgbClr val="3F47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854410" y="2396558"/>
              <a:ext cx="2663624" cy="26130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Blip>
                  <a:blip r:embed="rId3"/>
                </a:buBlip>
              </a:pPr>
              <a:r>
                <a:rPr lang="zh-CN" altLang="en-US" dirty="0" smtClean="0">
                  <a:solidFill>
                    <a:schemeClr val="bg1"/>
                  </a:solidFill>
                </a:rPr>
                <a:t>内容页，微软雅黑，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18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号字体，行距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1.2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倍；</a:t>
              </a:r>
            </a:p>
            <a:p>
              <a:pPr marL="285750" indent="-285750">
                <a:lnSpc>
                  <a:spcPct val="130000"/>
                </a:lnSpc>
                <a:buBlip>
                  <a:blip r:embed="rId3"/>
                </a:buBlip>
              </a:pPr>
              <a:r>
                <a:rPr lang="zh-CN" altLang="en-US" dirty="0" smtClean="0">
                  <a:solidFill>
                    <a:schemeClr val="bg1"/>
                  </a:solidFill>
                </a:rPr>
                <a:t>内容页，微软雅黑，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18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号字体，行距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1.2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倍；</a:t>
              </a:r>
            </a:p>
            <a:p>
              <a:pPr marL="285750" indent="-285750">
                <a:lnSpc>
                  <a:spcPct val="130000"/>
                </a:lnSpc>
                <a:buBlip>
                  <a:blip r:embed="rId3"/>
                </a:buBlip>
              </a:pPr>
              <a:r>
                <a:rPr lang="zh-CN" altLang="en-US" dirty="0" smtClean="0">
                  <a:solidFill>
                    <a:schemeClr val="bg1"/>
                  </a:solidFill>
                </a:rPr>
                <a:t>内容页，微软雅黑，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18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号字体，行距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1.2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倍；</a:t>
              </a:r>
            </a:p>
            <a:p>
              <a:pPr marL="285750" indent="-285750">
                <a:lnSpc>
                  <a:spcPct val="130000"/>
                </a:lnSpc>
                <a:buBlip>
                  <a:blip r:embed="rId3"/>
                </a:buBlip>
              </a:pPr>
              <a:endParaRPr lang="zh-CN" altLang="en-US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16976" y="1763825"/>
            <a:ext cx="2906569" cy="3511824"/>
            <a:chOff x="5723081" y="1552436"/>
            <a:chExt cx="2906569" cy="3511824"/>
          </a:xfrm>
        </p:grpSpPr>
        <p:sp>
          <p:nvSpPr>
            <p:cNvPr id="14" name="文本框 13"/>
            <p:cNvSpPr txBox="1"/>
            <p:nvPr/>
          </p:nvSpPr>
          <p:spPr>
            <a:xfrm>
              <a:off x="6457949" y="1552436"/>
              <a:ext cx="21717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此处副标题</a:t>
              </a:r>
              <a:endParaRPr lang="zh-CN" altLang="en-US" sz="2400" b="1" spc="3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5723081" y="2221445"/>
              <a:ext cx="2906569" cy="2842815"/>
            </a:xfrm>
            <a:prstGeom prst="roundRect">
              <a:avLst>
                <a:gd name="adj" fmla="val 7098"/>
              </a:avLst>
            </a:prstGeom>
            <a:solidFill>
              <a:srgbClr val="3F47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854410" y="2396558"/>
              <a:ext cx="2663624" cy="26130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Blip>
                  <a:blip r:embed="rId3"/>
                </a:buBlip>
              </a:pPr>
              <a:r>
                <a:rPr lang="zh-CN" altLang="en-US" dirty="0" smtClean="0">
                  <a:solidFill>
                    <a:srgbClr val="FCFCFC"/>
                  </a:solidFill>
                </a:rPr>
                <a:t>内容页，微软雅黑，</a:t>
              </a:r>
              <a:r>
                <a:rPr lang="en-US" altLang="zh-CN" dirty="0" smtClean="0">
                  <a:solidFill>
                    <a:srgbClr val="FCFCFC"/>
                  </a:solidFill>
                </a:rPr>
                <a:t>18</a:t>
              </a:r>
              <a:r>
                <a:rPr lang="zh-CN" altLang="en-US" dirty="0" smtClean="0">
                  <a:solidFill>
                    <a:srgbClr val="FCFCFC"/>
                  </a:solidFill>
                </a:rPr>
                <a:t>号字体，行距</a:t>
              </a:r>
              <a:r>
                <a:rPr lang="en-US" altLang="zh-CN" dirty="0" smtClean="0">
                  <a:solidFill>
                    <a:srgbClr val="FCFCFC"/>
                  </a:solidFill>
                </a:rPr>
                <a:t>1.2</a:t>
              </a:r>
              <a:r>
                <a:rPr lang="zh-CN" altLang="en-US" dirty="0" smtClean="0">
                  <a:solidFill>
                    <a:srgbClr val="FCFCFC"/>
                  </a:solidFill>
                </a:rPr>
                <a:t>倍；</a:t>
              </a:r>
            </a:p>
            <a:p>
              <a:pPr marL="285750" indent="-285750">
                <a:lnSpc>
                  <a:spcPct val="130000"/>
                </a:lnSpc>
                <a:buBlip>
                  <a:blip r:embed="rId3"/>
                </a:buBlip>
              </a:pPr>
              <a:r>
                <a:rPr lang="zh-CN" altLang="en-US" dirty="0" smtClean="0">
                  <a:solidFill>
                    <a:srgbClr val="FCFCFC"/>
                  </a:solidFill>
                </a:rPr>
                <a:t>内容页，微软雅黑，</a:t>
              </a:r>
              <a:r>
                <a:rPr lang="en-US" altLang="zh-CN" dirty="0" smtClean="0">
                  <a:solidFill>
                    <a:srgbClr val="FCFCFC"/>
                  </a:solidFill>
                </a:rPr>
                <a:t>18</a:t>
              </a:r>
              <a:r>
                <a:rPr lang="zh-CN" altLang="en-US" dirty="0" smtClean="0">
                  <a:solidFill>
                    <a:srgbClr val="FCFCFC"/>
                  </a:solidFill>
                </a:rPr>
                <a:t>号字体，行距</a:t>
              </a:r>
              <a:r>
                <a:rPr lang="en-US" altLang="zh-CN" dirty="0" smtClean="0">
                  <a:solidFill>
                    <a:srgbClr val="FCFCFC"/>
                  </a:solidFill>
                </a:rPr>
                <a:t>1.2</a:t>
              </a:r>
              <a:r>
                <a:rPr lang="zh-CN" altLang="en-US" dirty="0" smtClean="0">
                  <a:solidFill>
                    <a:srgbClr val="FCFCFC"/>
                  </a:solidFill>
                </a:rPr>
                <a:t>倍；</a:t>
              </a:r>
            </a:p>
            <a:p>
              <a:pPr marL="285750" indent="-285750">
                <a:lnSpc>
                  <a:spcPct val="130000"/>
                </a:lnSpc>
                <a:buBlip>
                  <a:blip r:embed="rId3"/>
                </a:buBlip>
              </a:pPr>
              <a:r>
                <a:rPr lang="zh-CN" altLang="en-US" dirty="0" smtClean="0">
                  <a:solidFill>
                    <a:srgbClr val="FCFCFC"/>
                  </a:solidFill>
                </a:rPr>
                <a:t>内容页，微软雅黑，</a:t>
              </a:r>
              <a:r>
                <a:rPr lang="en-US" altLang="zh-CN" dirty="0" smtClean="0">
                  <a:solidFill>
                    <a:srgbClr val="FCFCFC"/>
                  </a:solidFill>
                </a:rPr>
                <a:t>18</a:t>
              </a:r>
              <a:r>
                <a:rPr lang="zh-CN" altLang="en-US" dirty="0" smtClean="0">
                  <a:solidFill>
                    <a:srgbClr val="FCFCFC"/>
                  </a:solidFill>
                </a:rPr>
                <a:t>号字体，行距</a:t>
              </a:r>
              <a:r>
                <a:rPr lang="en-US" altLang="zh-CN" dirty="0" smtClean="0">
                  <a:solidFill>
                    <a:srgbClr val="FCFCFC"/>
                  </a:solidFill>
                </a:rPr>
                <a:t>1.2</a:t>
              </a:r>
              <a:r>
                <a:rPr lang="zh-CN" altLang="en-US" dirty="0" smtClean="0">
                  <a:solidFill>
                    <a:srgbClr val="FCFCFC"/>
                  </a:solidFill>
                </a:rPr>
                <a:t>倍；</a:t>
              </a:r>
            </a:p>
            <a:p>
              <a:pPr marL="285750" indent="-285750">
                <a:lnSpc>
                  <a:spcPct val="130000"/>
                </a:lnSpc>
                <a:buBlip>
                  <a:blip r:embed="rId3"/>
                </a:buBlip>
              </a:pPr>
              <a:endParaRPr lang="zh-CN" altLang="en-US" dirty="0" smtClean="0">
                <a:solidFill>
                  <a:srgbClr val="FCFCF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434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648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给梅梅模版的字体">
      <a:majorFont>
        <a:latin typeface="Arial Rounded MT Bold"/>
        <a:ea typeface="微软雅黑"/>
        <a:cs typeface=""/>
      </a:majorFont>
      <a:minorFont>
        <a:latin typeface="Arial Unicode MS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</TotalTime>
  <Words>472</Words>
  <Application>Microsoft Office PowerPoint</Application>
  <PresentationFormat>宽屏</PresentationFormat>
  <Paragraphs>48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 Rounded MT Bold</vt:lpstr>
      <vt:lpstr>Arial Unicode MS</vt:lpstr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Admin-y</dc:creator>
  <cp:lastModifiedBy>Administrator</cp:lastModifiedBy>
  <cp:revision>36</cp:revision>
  <dcterms:created xsi:type="dcterms:W3CDTF">2014-12-05T06:10:56Z</dcterms:created>
  <dcterms:modified xsi:type="dcterms:W3CDTF">2015-05-21T05:53:22Z</dcterms:modified>
</cp:coreProperties>
</file>