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6" r:id="rId2"/>
  </p:sldMasterIdLst>
  <p:notesMasterIdLst>
    <p:notesMasterId r:id="rId5"/>
  </p:notesMasterIdLst>
  <p:sldIdLst>
    <p:sldId id="267" r:id="rId3"/>
    <p:sldId id="268" r:id="rId4"/>
  </p:sldIdLst>
  <p:sldSz cx="9144000" cy="5143500" type="screen16x9"/>
  <p:notesSz cx="6858000" cy="9144000"/>
  <p:embeddedFontLst>
    <p:embeddedFont>
      <p:font typeface="Meiryo" panose="020B0604030504040204" pitchFamily="34" charset="-128"/>
      <p:regular r:id="rId6"/>
      <p:bold r:id="rId7"/>
      <p:italic r:id="rId8"/>
      <p:boldItalic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13"/>
    <a:srgbClr val="91D101"/>
    <a:srgbClr val="FF4747"/>
    <a:srgbClr val="00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615" autoAdjust="0"/>
  </p:normalViewPr>
  <p:slideViewPr>
    <p:cSldViewPr>
      <p:cViewPr varScale="1">
        <p:scale>
          <a:sx n="116" d="100"/>
          <a:sy n="116" d="100"/>
        </p:scale>
        <p:origin x="252" y="102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F3B87-1E53-4092-BA4E-7DAA3C247890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4DB51-D686-4773-AC21-CA034483DF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2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9420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1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062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033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231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8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864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454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631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393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171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636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901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4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067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直接连接符 76"/>
          <p:cNvCxnSpPr>
            <a:stCxn id="44" idx="6"/>
          </p:cNvCxnSpPr>
          <p:nvPr/>
        </p:nvCxnSpPr>
        <p:spPr>
          <a:xfrm flipV="1">
            <a:off x="4570828" y="3111649"/>
            <a:ext cx="1600245" cy="1800"/>
          </a:xfrm>
          <a:prstGeom prst="line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Add Your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7116" y="874781"/>
            <a:ext cx="4362735" cy="3631665"/>
            <a:chOff x="2857264" y="964881"/>
            <a:chExt cx="6531435" cy="5436953"/>
          </a:xfrm>
          <a:solidFill>
            <a:srgbClr val="FF4747"/>
          </a:solidFill>
        </p:grpSpPr>
        <p:sp>
          <p:nvSpPr>
            <p:cNvPr id="8" name="Freeform 1066"/>
            <p:cNvSpPr>
              <a:spLocks/>
            </p:cNvSpPr>
            <p:nvPr/>
          </p:nvSpPr>
          <p:spPr bwMode="auto">
            <a:xfrm rot="356891">
              <a:off x="7599777" y="4860188"/>
              <a:ext cx="553743" cy="711899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9" name="Freeform 1067"/>
            <p:cNvSpPr>
              <a:spLocks/>
            </p:cNvSpPr>
            <p:nvPr/>
          </p:nvSpPr>
          <p:spPr bwMode="auto">
            <a:xfrm rot="356891">
              <a:off x="7321695" y="5738911"/>
              <a:ext cx="107012" cy="73059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0" name="Freeform 1068"/>
            <p:cNvSpPr>
              <a:spLocks/>
            </p:cNvSpPr>
            <p:nvPr/>
          </p:nvSpPr>
          <p:spPr bwMode="auto">
            <a:xfrm rot="356891">
              <a:off x="8179615" y="5266879"/>
              <a:ext cx="193639" cy="518208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1" name="Freeform 1069"/>
            <p:cNvSpPr>
              <a:spLocks/>
            </p:cNvSpPr>
            <p:nvPr/>
          </p:nvSpPr>
          <p:spPr bwMode="auto">
            <a:xfrm rot="356891">
              <a:off x="6768803" y="5294867"/>
              <a:ext cx="978393" cy="834231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2" name="Freeform 1070"/>
            <p:cNvSpPr>
              <a:spLocks/>
            </p:cNvSpPr>
            <p:nvPr/>
          </p:nvSpPr>
          <p:spPr bwMode="auto">
            <a:xfrm rot="356891">
              <a:off x="6048598" y="5137838"/>
              <a:ext cx="1015760" cy="74757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3" name="Freeform 1071"/>
            <p:cNvSpPr>
              <a:spLocks/>
            </p:cNvSpPr>
            <p:nvPr/>
          </p:nvSpPr>
          <p:spPr bwMode="auto">
            <a:xfrm rot="356891">
              <a:off x="6584534" y="6099406"/>
              <a:ext cx="324432" cy="302428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4" name="Freeform 1072"/>
            <p:cNvSpPr>
              <a:spLocks/>
            </p:cNvSpPr>
            <p:nvPr/>
          </p:nvSpPr>
          <p:spPr bwMode="auto">
            <a:xfrm rot="356891">
              <a:off x="5139912" y="4655943"/>
              <a:ext cx="1165238" cy="1230106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5" name="Freeform 1073"/>
            <p:cNvSpPr>
              <a:spLocks/>
            </p:cNvSpPr>
            <p:nvPr/>
          </p:nvSpPr>
          <p:spPr bwMode="auto">
            <a:xfrm rot="356891">
              <a:off x="7280605" y="4604858"/>
              <a:ext cx="611495" cy="861415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6" name="Freeform 1074"/>
            <p:cNvSpPr>
              <a:spLocks/>
            </p:cNvSpPr>
            <p:nvPr/>
          </p:nvSpPr>
          <p:spPr bwMode="auto">
            <a:xfrm rot="356891">
              <a:off x="6661813" y="4626818"/>
              <a:ext cx="699821" cy="800250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7" name="Freeform 1075"/>
            <p:cNvSpPr>
              <a:spLocks/>
            </p:cNvSpPr>
            <p:nvPr/>
          </p:nvSpPr>
          <p:spPr bwMode="auto">
            <a:xfrm rot="356891">
              <a:off x="5976673" y="4714860"/>
              <a:ext cx="781355" cy="700005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8" name="Freeform 1076"/>
            <p:cNvSpPr>
              <a:spLocks/>
            </p:cNvSpPr>
            <p:nvPr/>
          </p:nvSpPr>
          <p:spPr bwMode="auto">
            <a:xfrm rot="356891">
              <a:off x="7850676" y="4416444"/>
              <a:ext cx="492593" cy="582772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9" name="Freeform 1077"/>
            <p:cNvSpPr>
              <a:spLocks/>
            </p:cNvSpPr>
            <p:nvPr/>
          </p:nvSpPr>
          <p:spPr bwMode="auto">
            <a:xfrm rot="356891">
              <a:off x="7425225" y="3948355"/>
              <a:ext cx="613193" cy="74248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0" name="Freeform 1078"/>
            <p:cNvSpPr>
              <a:spLocks/>
            </p:cNvSpPr>
            <p:nvPr/>
          </p:nvSpPr>
          <p:spPr bwMode="auto">
            <a:xfrm rot="356891">
              <a:off x="8201370" y="4356552"/>
              <a:ext cx="108710" cy="113836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1" name="Freeform 1079"/>
            <p:cNvSpPr>
              <a:spLocks/>
            </p:cNvSpPr>
            <p:nvPr/>
          </p:nvSpPr>
          <p:spPr bwMode="auto">
            <a:xfrm rot="356891">
              <a:off x="7589945" y="3858013"/>
              <a:ext cx="721903" cy="586169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2" name="Freeform 1080"/>
            <p:cNvSpPr>
              <a:spLocks/>
            </p:cNvSpPr>
            <p:nvPr/>
          </p:nvSpPr>
          <p:spPr bwMode="auto">
            <a:xfrm rot="356891">
              <a:off x="6638049" y="4162230"/>
              <a:ext cx="986884" cy="626946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3" name="Freeform 1081"/>
            <p:cNvSpPr>
              <a:spLocks/>
            </p:cNvSpPr>
            <p:nvPr/>
          </p:nvSpPr>
          <p:spPr bwMode="auto">
            <a:xfrm rot="356891">
              <a:off x="5248636" y="3956266"/>
              <a:ext cx="1584790" cy="121991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4" name="Freeform 1082"/>
            <p:cNvSpPr>
              <a:spLocks/>
            </p:cNvSpPr>
            <p:nvPr/>
          </p:nvSpPr>
          <p:spPr bwMode="auto">
            <a:xfrm rot="356891">
              <a:off x="2993399" y="3304327"/>
              <a:ext cx="2491840" cy="1376224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5" name="Freeform 1083"/>
            <p:cNvSpPr>
              <a:spLocks/>
            </p:cNvSpPr>
            <p:nvPr/>
          </p:nvSpPr>
          <p:spPr bwMode="auto">
            <a:xfrm rot="356891">
              <a:off x="4410631" y="3056858"/>
              <a:ext cx="1606872" cy="1174038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6" name="Freeform 1084"/>
            <p:cNvSpPr>
              <a:spLocks/>
            </p:cNvSpPr>
            <p:nvPr/>
          </p:nvSpPr>
          <p:spPr bwMode="auto">
            <a:xfrm rot="356891">
              <a:off x="4992195" y="2650480"/>
              <a:ext cx="1741062" cy="1517244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7" name="Freeform 1085"/>
            <p:cNvSpPr>
              <a:spLocks/>
            </p:cNvSpPr>
            <p:nvPr/>
          </p:nvSpPr>
          <p:spPr bwMode="auto">
            <a:xfrm rot="356891">
              <a:off x="2857264" y="1387863"/>
              <a:ext cx="2571675" cy="199127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8" name="Freeform 1086"/>
            <p:cNvSpPr>
              <a:spLocks/>
            </p:cNvSpPr>
            <p:nvPr/>
          </p:nvSpPr>
          <p:spPr bwMode="auto">
            <a:xfrm rot="356891">
              <a:off x="6361154" y="3183719"/>
              <a:ext cx="633576" cy="1160447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9" name="Freeform 1087"/>
            <p:cNvSpPr>
              <a:spLocks/>
            </p:cNvSpPr>
            <p:nvPr/>
          </p:nvSpPr>
          <p:spPr bwMode="auto">
            <a:xfrm rot="356891">
              <a:off x="6878257" y="3682185"/>
              <a:ext cx="764367" cy="701703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0" name="Freeform 1088"/>
            <p:cNvSpPr>
              <a:spLocks/>
            </p:cNvSpPr>
            <p:nvPr/>
          </p:nvSpPr>
          <p:spPr bwMode="auto">
            <a:xfrm rot="356891">
              <a:off x="6903931" y="3036605"/>
              <a:ext cx="441635" cy="925978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1" name="Freeform 1089"/>
            <p:cNvSpPr>
              <a:spLocks/>
            </p:cNvSpPr>
            <p:nvPr/>
          </p:nvSpPr>
          <p:spPr bwMode="auto">
            <a:xfrm rot="356891">
              <a:off x="7455721" y="3400310"/>
              <a:ext cx="828914" cy="575977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2" name="Freeform 1090"/>
            <p:cNvSpPr>
              <a:spLocks/>
            </p:cNvSpPr>
            <p:nvPr/>
          </p:nvSpPr>
          <p:spPr bwMode="auto">
            <a:xfrm rot="356891">
              <a:off x="7270097" y="2735720"/>
              <a:ext cx="684534" cy="1002436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3" name="Freeform 1091"/>
            <p:cNvSpPr>
              <a:spLocks/>
            </p:cNvSpPr>
            <p:nvPr/>
          </p:nvSpPr>
          <p:spPr bwMode="auto">
            <a:xfrm rot="356891">
              <a:off x="7632736" y="3094679"/>
              <a:ext cx="134190" cy="24466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4" name="Freeform 1092"/>
            <p:cNvSpPr>
              <a:spLocks/>
            </p:cNvSpPr>
            <p:nvPr/>
          </p:nvSpPr>
          <p:spPr bwMode="auto">
            <a:xfrm rot="356891">
              <a:off x="7480809" y="2987315"/>
              <a:ext cx="214022" cy="23276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5" name="Freeform 1093"/>
            <p:cNvSpPr>
              <a:spLocks/>
            </p:cNvSpPr>
            <p:nvPr/>
          </p:nvSpPr>
          <p:spPr bwMode="auto">
            <a:xfrm rot="356891">
              <a:off x="6218349" y="3198611"/>
              <a:ext cx="348213" cy="611655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6" name="Freeform 1094"/>
            <p:cNvSpPr>
              <a:spLocks/>
            </p:cNvSpPr>
            <p:nvPr/>
          </p:nvSpPr>
          <p:spPr bwMode="auto">
            <a:xfrm rot="356891">
              <a:off x="5556958" y="964881"/>
              <a:ext cx="2826463" cy="259443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7" name="Freeform 1095"/>
            <p:cNvSpPr>
              <a:spLocks/>
            </p:cNvSpPr>
            <p:nvPr/>
          </p:nvSpPr>
          <p:spPr bwMode="auto">
            <a:xfrm rot="356891">
              <a:off x="7865835" y="2548769"/>
              <a:ext cx="738890" cy="728890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8" name="Freeform 1096"/>
            <p:cNvSpPr>
              <a:spLocks/>
            </p:cNvSpPr>
            <p:nvPr/>
          </p:nvSpPr>
          <p:spPr bwMode="auto">
            <a:xfrm rot="356891">
              <a:off x="8080696" y="2174886"/>
              <a:ext cx="1066719" cy="745879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9" name="Freeform 1097"/>
            <p:cNvSpPr>
              <a:spLocks/>
            </p:cNvSpPr>
            <p:nvPr/>
          </p:nvSpPr>
          <p:spPr bwMode="auto">
            <a:xfrm rot="356891">
              <a:off x="7927905" y="1069078"/>
              <a:ext cx="1460794" cy="1354137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0" name="Freeform 1098"/>
            <p:cNvSpPr>
              <a:spLocks/>
            </p:cNvSpPr>
            <p:nvPr/>
          </p:nvSpPr>
          <p:spPr bwMode="auto">
            <a:xfrm rot="356891">
              <a:off x="7623705" y="3113584"/>
              <a:ext cx="64546" cy="81554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 rot="459960">
              <a:off x="6216472" y="4259879"/>
              <a:ext cx="630433" cy="615788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" fmla="*/ 1833 w 10000"/>
                <a:gd name="connsiteY0" fmla="*/ 9043 h 10000"/>
                <a:gd name="connsiteX1" fmla="*/ 889 w 10000"/>
                <a:gd name="connsiteY1" fmla="*/ 8117 h 10000"/>
                <a:gd name="connsiteX2" fmla="*/ 333 w 10000"/>
                <a:gd name="connsiteY2" fmla="*/ 7469 h 10000"/>
                <a:gd name="connsiteX3" fmla="*/ 167 w 10000"/>
                <a:gd name="connsiteY3" fmla="*/ 6543 h 10000"/>
                <a:gd name="connsiteX4" fmla="*/ 0 w 10000"/>
                <a:gd name="connsiteY4" fmla="*/ 5802 h 10000"/>
                <a:gd name="connsiteX5" fmla="*/ 750 w 10000"/>
                <a:gd name="connsiteY5" fmla="*/ 5617 h 10000"/>
                <a:gd name="connsiteX6" fmla="*/ 1667 w 10000"/>
                <a:gd name="connsiteY6" fmla="*/ 5617 h 10000"/>
                <a:gd name="connsiteX7" fmla="*/ 1833 w 10000"/>
                <a:gd name="connsiteY7" fmla="*/ 5340 h 10000"/>
                <a:gd name="connsiteX8" fmla="*/ 2500 w 10000"/>
                <a:gd name="connsiteY8" fmla="*/ 5247 h 10000"/>
                <a:gd name="connsiteX9" fmla="*/ 3250 w 10000"/>
                <a:gd name="connsiteY9" fmla="*/ 4321 h 10000"/>
                <a:gd name="connsiteX10" fmla="*/ 3583 w 10000"/>
                <a:gd name="connsiteY10" fmla="*/ 4043 h 10000"/>
                <a:gd name="connsiteX11" fmla="*/ 4250 w 10000"/>
                <a:gd name="connsiteY11" fmla="*/ 3858 h 10000"/>
                <a:gd name="connsiteX12" fmla="*/ 4750 w 10000"/>
                <a:gd name="connsiteY12" fmla="*/ 3210 h 10000"/>
                <a:gd name="connsiteX13" fmla="*/ 5583 w 10000"/>
                <a:gd name="connsiteY13" fmla="*/ 3025 h 10000"/>
                <a:gd name="connsiteX14" fmla="*/ 5583 w 10000"/>
                <a:gd name="connsiteY14" fmla="*/ 2191 h 10000"/>
                <a:gd name="connsiteX15" fmla="*/ 6000 w 10000"/>
                <a:gd name="connsiteY15" fmla="*/ 1265 h 10000"/>
                <a:gd name="connsiteX16" fmla="*/ 6167 w 10000"/>
                <a:gd name="connsiteY16" fmla="*/ 525 h 10000"/>
                <a:gd name="connsiteX17" fmla="*/ 6278 w 10000"/>
                <a:gd name="connsiteY17" fmla="*/ 0 h 10000"/>
                <a:gd name="connsiteX18" fmla="*/ 7750 w 10000"/>
                <a:gd name="connsiteY18" fmla="*/ 586 h 10000"/>
                <a:gd name="connsiteX19" fmla="*/ 8056 w 10000"/>
                <a:gd name="connsiteY19" fmla="*/ 1049 h 10000"/>
                <a:gd name="connsiteX20" fmla="*/ 8861 w 10000"/>
                <a:gd name="connsiteY20" fmla="*/ 833 h 10000"/>
                <a:gd name="connsiteX21" fmla="*/ 9306 w 10000"/>
                <a:gd name="connsiteY21" fmla="*/ 957 h 10000"/>
                <a:gd name="connsiteX22" fmla="*/ 9861 w 10000"/>
                <a:gd name="connsiteY22" fmla="*/ 1543 h 10000"/>
                <a:gd name="connsiteX23" fmla="*/ 10000 w 10000"/>
                <a:gd name="connsiteY23" fmla="*/ 2809 h 10000"/>
                <a:gd name="connsiteX24" fmla="*/ 9861 w 10000"/>
                <a:gd name="connsiteY24" fmla="*/ 3302 h 10000"/>
                <a:gd name="connsiteX25" fmla="*/ 9528 w 10000"/>
                <a:gd name="connsiteY25" fmla="*/ 3179 h 10000"/>
                <a:gd name="connsiteX26" fmla="*/ 8611 w 10000"/>
                <a:gd name="connsiteY26" fmla="*/ 3981 h 10000"/>
                <a:gd name="connsiteX27" fmla="*/ 7056 w 10000"/>
                <a:gd name="connsiteY27" fmla="*/ 4259 h 10000"/>
                <a:gd name="connsiteX28" fmla="*/ 6639 w 10000"/>
                <a:gd name="connsiteY28" fmla="*/ 4722 h 10000"/>
                <a:gd name="connsiteX29" fmla="*/ 6917 w 10000"/>
                <a:gd name="connsiteY29" fmla="*/ 5154 h 10000"/>
                <a:gd name="connsiteX30" fmla="*/ 7056 w 10000"/>
                <a:gd name="connsiteY30" fmla="*/ 6111 h 10000"/>
                <a:gd name="connsiteX31" fmla="*/ 7417 w 10000"/>
                <a:gd name="connsiteY31" fmla="*/ 6265 h 10000"/>
                <a:gd name="connsiteX32" fmla="*/ 8528 w 10000"/>
                <a:gd name="connsiteY32" fmla="*/ 7654 h 10000"/>
                <a:gd name="connsiteX33" fmla="*/ 8611 w 10000"/>
                <a:gd name="connsiteY33" fmla="*/ 9537 h 10000"/>
                <a:gd name="connsiteX34" fmla="*/ 7833 w 10000"/>
                <a:gd name="connsiteY34" fmla="*/ 10000 h 10000"/>
                <a:gd name="connsiteX35" fmla="*/ 7306 w 10000"/>
                <a:gd name="connsiteY35" fmla="*/ 9414 h 10000"/>
                <a:gd name="connsiteX36" fmla="*/ 6639 w 10000"/>
                <a:gd name="connsiteY36" fmla="*/ 8457 h 10000"/>
                <a:gd name="connsiteX37" fmla="*/ 6639 w 10000"/>
                <a:gd name="connsiteY37" fmla="*/ 7994 h 10000"/>
                <a:gd name="connsiteX38" fmla="*/ 6167 w 10000"/>
                <a:gd name="connsiteY38" fmla="*/ 7870 h 10000"/>
                <a:gd name="connsiteX39" fmla="*/ 5722 w 10000"/>
                <a:gd name="connsiteY39" fmla="*/ 8117 h 10000"/>
                <a:gd name="connsiteX40" fmla="*/ 4833 w 10000"/>
                <a:gd name="connsiteY40" fmla="*/ 7654 h 10000"/>
                <a:gd name="connsiteX41" fmla="*/ 4500 w 10000"/>
                <a:gd name="connsiteY41" fmla="*/ 8611 h 10000"/>
                <a:gd name="connsiteX42" fmla="*/ 3861 w 10000"/>
                <a:gd name="connsiteY42" fmla="*/ 8704 h 10000"/>
                <a:gd name="connsiteX43" fmla="*/ 3278 w 10000"/>
                <a:gd name="connsiteY43" fmla="*/ 9537 h 10000"/>
                <a:gd name="connsiteX44" fmla="*/ 3028 w 10000"/>
                <a:gd name="connsiteY44" fmla="*/ 9290 h 10000"/>
                <a:gd name="connsiteX45" fmla="*/ 2472 w 10000"/>
                <a:gd name="connsiteY45" fmla="*/ 9537 h 10000"/>
                <a:gd name="connsiteX46" fmla="*/ 1833 w 10000"/>
                <a:gd name="connsiteY46" fmla="*/ 90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</p:grpSp>
      <p:sp>
        <p:nvSpPr>
          <p:cNvPr id="42" name="椭圆 41"/>
          <p:cNvSpPr/>
          <p:nvPr/>
        </p:nvSpPr>
        <p:spPr>
          <a:xfrm>
            <a:off x="4027591" y="2249419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655371" y="1539425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462816" y="3059443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866694" y="3975990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肘形连接符 47"/>
          <p:cNvCxnSpPr>
            <a:stCxn id="43" idx="6"/>
          </p:cNvCxnSpPr>
          <p:nvPr/>
        </p:nvCxnSpPr>
        <p:spPr>
          <a:xfrm flipV="1">
            <a:off x="4763383" y="1071890"/>
            <a:ext cx="1623714" cy="521541"/>
          </a:xfrm>
          <a:prstGeom prst="bentConnector3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肘形连接符 53"/>
          <p:cNvCxnSpPr>
            <a:stCxn id="42" idx="0"/>
            <a:endCxn id="63" idx="2"/>
          </p:cNvCxnSpPr>
          <p:nvPr/>
        </p:nvCxnSpPr>
        <p:spPr>
          <a:xfrm rot="5400000" flipH="1" flipV="1">
            <a:off x="5035473" y="1185827"/>
            <a:ext cx="109717" cy="2017468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>
            <a:stCxn id="45" idx="4"/>
          </p:cNvCxnSpPr>
          <p:nvPr/>
        </p:nvCxnSpPr>
        <p:spPr>
          <a:xfrm rot="16200000" flipH="1">
            <a:off x="5094520" y="2910182"/>
            <a:ext cx="35393" cy="2383032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6099065" y="802822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083168" y="915566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099065" y="1851670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083168" y="1972919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99065" y="2820248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83168" y="2932992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099065" y="3867774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83168" y="3980518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747137" y="699542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747137" y="1761078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47136" y="2749107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47136" y="3786474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07304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9676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123</Words>
  <Application>Microsoft Office PowerPoint</Application>
  <PresentationFormat>全屏显示(16:9)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宋体</vt:lpstr>
      <vt:lpstr>Meiryo</vt:lpstr>
      <vt:lpstr>Calibri</vt:lpstr>
      <vt:lpstr>Arial</vt:lpstr>
      <vt:lpstr>幼圆</vt:lpstr>
      <vt:lpstr>微软雅黑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60</cp:revision>
  <dcterms:created xsi:type="dcterms:W3CDTF">2014-12-19T01:23:35Z</dcterms:created>
  <dcterms:modified xsi:type="dcterms:W3CDTF">2015-05-21T06:35:26Z</dcterms:modified>
</cp:coreProperties>
</file>