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69" r:id="rId2"/>
    <p:sldId id="270" r:id="rId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微软雅黑 Light" panose="02010600030101010101" charset="-122"/>
      <p:regular r:id="rId11"/>
    </p:embeddedFont>
    <p:embeddedFont>
      <p:font typeface="Meiryo" panose="020B0604030504040204" pitchFamily="34" charset="-128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13"/>
    <a:srgbClr val="91D101"/>
    <a:srgbClr val="FF4747"/>
    <a:srgbClr val="00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15" autoAdjust="0"/>
  </p:normalViewPr>
  <p:slideViewPr>
    <p:cSldViewPr>
      <p:cViewPr varScale="1">
        <p:scale>
          <a:sx n="116" d="100"/>
          <a:sy n="116" d="100"/>
        </p:scale>
        <p:origin x="252" y="102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10" Type="http://schemas.openxmlformats.org/officeDocument/2006/relationships/font" Target="fonts/font6.fntdata"/><Relationship Id="rId19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F3B87-1E53-4092-BA4E-7DAA3C247890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4DB51-D686-4773-AC21-CA034483DF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2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9687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14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B13D1-F6F6-4C98-AE5D-AC6010837E6E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4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259632" y="987574"/>
            <a:ext cx="6612663" cy="3600280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 rot="8100000">
            <a:off x="2147963" y="1930751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79223" y="193700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36340" y="1930006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1" name="泪滴形 10"/>
          <p:cNvSpPr/>
          <p:nvPr/>
        </p:nvSpPr>
        <p:spPr>
          <a:xfrm rot="8100000">
            <a:off x="2850882" y="2110830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82142" y="211708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2110085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4" name="泪滴形 13"/>
          <p:cNvSpPr/>
          <p:nvPr/>
        </p:nvSpPr>
        <p:spPr>
          <a:xfrm rot="8100000">
            <a:off x="4801537" y="148236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32797" y="1488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3677" y="1581837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17" name="泪滴形 16"/>
          <p:cNvSpPr/>
          <p:nvPr/>
        </p:nvSpPr>
        <p:spPr>
          <a:xfrm rot="8100000">
            <a:off x="6307266" y="2074768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338526" y="208102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2067694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  <p:sp>
        <p:nvSpPr>
          <p:cNvPr id="20" name="泪滴形 19"/>
          <p:cNvSpPr/>
          <p:nvPr/>
        </p:nvSpPr>
        <p:spPr>
          <a:xfrm rot="8100000">
            <a:off x="6775376" y="196681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806636" y="197617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35894" y="1976172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</a:p>
        </p:txBody>
      </p:sp>
    </p:spTree>
    <p:extLst>
      <p:ext uri="{BB962C8B-B14F-4D97-AF65-F5344CB8AC3E}">
        <p14:creationId xmlns:p14="http://schemas.microsoft.com/office/powerpoint/2010/main" val="302979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5097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</TotalTime>
  <Words>98</Words>
  <Application>Microsoft Office PowerPoint</Application>
  <PresentationFormat>全屏显示(16:9)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Calibri</vt:lpstr>
      <vt:lpstr>Arial</vt:lpstr>
      <vt:lpstr>幼圆</vt:lpstr>
      <vt:lpstr>微软雅黑</vt:lpstr>
      <vt:lpstr>微软雅黑 Light</vt:lpstr>
      <vt:lpstr>Meiryo</vt:lpstr>
      <vt:lpstr>宋体</vt:lpstr>
      <vt:lpstr>Office 主题​​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59</cp:revision>
  <dcterms:created xsi:type="dcterms:W3CDTF">2014-12-19T01:23:35Z</dcterms:created>
  <dcterms:modified xsi:type="dcterms:W3CDTF">2015-05-21T06:44:00Z</dcterms:modified>
</cp:coreProperties>
</file>