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63" r:id="rId3"/>
    <p:sldId id="256" r:id="rId4"/>
    <p:sldId id="259" r:id="rId5"/>
    <p:sldId id="257" r:id="rId6"/>
    <p:sldId id="260" r:id="rId7"/>
    <p:sldId id="261" r:id="rId8"/>
    <p:sldId id="262" r:id="rId9"/>
    <p:sldId id="264" r:id="rId10"/>
    <p:sldId id="265" r:id="rId11"/>
  </p:sldIdLst>
  <p:sldSz cx="19202400" cy="10801350"/>
  <p:notesSz cx="6858000" cy="9144000"/>
  <p:defaultTextStyle>
    <a:defPPr>
      <a:defRPr lang="zh-CN"/>
    </a:defPPr>
    <a:lvl1pPr marL="0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1pPr>
    <a:lvl2pPr marL="771525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2pPr>
    <a:lvl3pPr marL="1543050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3pPr>
    <a:lvl4pPr marL="2314575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4pPr>
    <a:lvl5pPr marL="3086100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5pPr>
    <a:lvl6pPr marL="3857625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6pPr>
    <a:lvl7pPr marL="4629150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7pPr>
    <a:lvl8pPr marL="5400675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8pPr>
    <a:lvl9pPr marL="6172200" algn="l" defTabSz="1543050" rtl="0" eaLnBrk="1" latinLnBrk="0" hangingPunct="1">
      <a:defRPr sz="3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 userDrawn="1">
          <p15:clr>
            <a:srgbClr val="A4A3A4"/>
          </p15:clr>
        </p15:guide>
        <p15:guide id="2" pos="60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366" y="78"/>
      </p:cViewPr>
      <p:guideLst>
        <p:guide orient="horz" pos="3402"/>
        <p:guide pos="60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9830C-549B-42C7-AEA0-99F7DB398C9F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58774-6ED4-4429-98F8-6F9F5A3DE1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14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433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181" y="3355421"/>
            <a:ext cx="16322040" cy="231528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80360" y="6120766"/>
            <a:ext cx="13441681" cy="27603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14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857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629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400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17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921740" y="432556"/>
            <a:ext cx="4320540" cy="921615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60120" y="432556"/>
            <a:ext cx="12641580" cy="921615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1767722"/>
            <a:ext cx="14401800" cy="3760470"/>
          </a:xfrm>
        </p:spPr>
        <p:txBody>
          <a:bodyPr anchor="b"/>
          <a:lstStyle>
            <a:lvl1pPr algn="ctr">
              <a:defRPr sz="945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0300" y="5673210"/>
            <a:ext cx="14401800" cy="2607825"/>
          </a:xfrm>
        </p:spPr>
        <p:txBody>
          <a:bodyPr/>
          <a:lstStyle>
            <a:lvl1pPr marL="0" indent="0" algn="ctr">
              <a:buNone/>
              <a:defRPr sz="3780"/>
            </a:lvl1pPr>
            <a:lvl2pPr marL="720090" indent="0" algn="ctr">
              <a:buNone/>
              <a:defRPr sz="3150"/>
            </a:lvl2pPr>
            <a:lvl3pPr marL="1440180" indent="0" algn="ctr">
              <a:buNone/>
              <a:defRPr sz="2835"/>
            </a:lvl3pPr>
            <a:lvl4pPr marL="2160270" indent="0" algn="ctr">
              <a:buNone/>
              <a:defRPr sz="2520"/>
            </a:lvl4pPr>
            <a:lvl5pPr marL="2880360" indent="0" algn="ctr">
              <a:buNone/>
              <a:defRPr sz="2520"/>
            </a:lvl5pPr>
            <a:lvl6pPr marL="3600450" indent="0" algn="ctr">
              <a:buNone/>
              <a:defRPr sz="2520"/>
            </a:lvl6pPr>
            <a:lvl7pPr marL="4320540" indent="0" algn="ctr">
              <a:buNone/>
              <a:defRPr sz="2520"/>
            </a:lvl7pPr>
            <a:lvl8pPr marL="5040630" indent="0" algn="ctr">
              <a:buNone/>
              <a:defRPr sz="2520"/>
            </a:lvl8pPr>
            <a:lvl9pPr marL="5760720" indent="0" algn="ctr">
              <a:buNone/>
              <a:defRPr sz="25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75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526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0164" y="2692838"/>
            <a:ext cx="16562070" cy="4493061"/>
          </a:xfrm>
        </p:spPr>
        <p:txBody>
          <a:bodyPr anchor="b"/>
          <a:lstStyle>
            <a:lvl1pPr>
              <a:defRPr sz="945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0164" y="7228405"/>
            <a:ext cx="16562070" cy="2362795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1pPr>
            <a:lvl2pPr marL="72009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40180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6027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803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60045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2054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4063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6072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51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20165" y="2875360"/>
            <a:ext cx="8161020" cy="68533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21215" y="2875360"/>
            <a:ext cx="8161020" cy="68533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22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666" y="575073"/>
            <a:ext cx="16562070" cy="20877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2667" y="2647832"/>
            <a:ext cx="8123515" cy="1297661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20090" indent="0">
              <a:buNone/>
              <a:defRPr sz="3150" b="1"/>
            </a:lvl2pPr>
            <a:lvl3pPr marL="1440180" indent="0">
              <a:buNone/>
              <a:defRPr sz="2835" b="1"/>
            </a:lvl3pPr>
            <a:lvl4pPr marL="2160270" indent="0">
              <a:buNone/>
              <a:defRPr sz="2520" b="1"/>
            </a:lvl4pPr>
            <a:lvl5pPr marL="2880360" indent="0">
              <a:buNone/>
              <a:defRPr sz="2520" b="1"/>
            </a:lvl5pPr>
            <a:lvl6pPr marL="3600450" indent="0">
              <a:buNone/>
              <a:defRPr sz="2520" b="1"/>
            </a:lvl6pPr>
            <a:lvl7pPr marL="4320540" indent="0">
              <a:buNone/>
              <a:defRPr sz="2520" b="1"/>
            </a:lvl7pPr>
            <a:lvl8pPr marL="5040630" indent="0">
              <a:buNone/>
              <a:defRPr sz="2520" b="1"/>
            </a:lvl8pPr>
            <a:lvl9pPr marL="5760720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22667" y="3945493"/>
            <a:ext cx="8123515" cy="5803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721215" y="2647832"/>
            <a:ext cx="8163521" cy="1297661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20090" indent="0">
              <a:buNone/>
              <a:defRPr sz="3150" b="1"/>
            </a:lvl2pPr>
            <a:lvl3pPr marL="1440180" indent="0">
              <a:buNone/>
              <a:defRPr sz="2835" b="1"/>
            </a:lvl3pPr>
            <a:lvl4pPr marL="2160270" indent="0">
              <a:buNone/>
              <a:defRPr sz="2520" b="1"/>
            </a:lvl4pPr>
            <a:lvl5pPr marL="2880360" indent="0">
              <a:buNone/>
              <a:defRPr sz="2520" b="1"/>
            </a:lvl5pPr>
            <a:lvl6pPr marL="3600450" indent="0">
              <a:buNone/>
              <a:defRPr sz="2520" b="1"/>
            </a:lvl6pPr>
            <a:lvl7pPr marL="4320540" indent="0">
              <a:buNone/>
              <a:defRPr sz="2520" b="1"/>
            </a:lvl7pPr>
            <a:lvl8pPr marL="5040630" indent="0">
              <a:buNone/>
              <a:defRPr sz="2520" b="1"/>
            </a:lvl8pPr>
            <a:lvl9pPr marL="5760720" indent="0">
              <a:buNone/>
              <a:defRPr sz="25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721215" y="3945493"/>
            <a:ext cx="8163521" cy="5803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600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92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714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667" y="720090"/>
            <a:ext cx="6193273" cy="2520315"/>
          </a:xfrm>
        </p:spPr>
        <p:txBody>
          <a:bodyPr anchor="b"/>
          <a:lstStyle>
            <a:lvl1pPr>
              <a:defRPr sz="50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3521" y="1555195"/>
            <a:ext cx="9721215" cy="7675959"/>
          </a:xfrm>
        </p:spPr>
        <p:txBody>
          <a:bodyPr/>
          <a:lstStyle>
            <a:lvl1pPr>
              <a:defRPr sz="5040"/>
            </a:lvl1pPr>
            <a:lvl2pPr>
              <a:defRPr sz="4410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667" y="3240405"/>
            <a:ext cx="6193273" cy="6003251"/>
          </a:xfrm>
        </p:spPr>
        <p:txBody>
          <a:bodyPr/>
          <a:lstStyle>
            <a:lvl1pPr marL="0" indent="0">
              <a:buNone/>
              <a:defRPr sz="2520"/>
            </a:lvl1pPr>
            <a:lvl2pPr marL="720090" indent="0">
              <a:buNone/>
              <a:defRPr sz="2205"/>
            </a:lvl2pPr>
            <a:lvl3pPr marL="1440180" indent="0">
              <a:buNone/>
              <a:defRPr sz="1890"/>
            </a:lvl3pPr>
            <a:lvl4pPr marL="2160270" indent="0">
              <a:buNone/>
              <a:defRPr sz="1575"/>
            </a:lvl4pPr>
            <a:lvl5pPr marL="2880360" indent="0">
              <a:buNone/>
              <a:defRPr sz="1575"/>
            </a:lvl5pPr>
            <a:lvl6pPr marL="3600450" indent="0">
              <a:buNone/>
              <a:defRPr sz="1575"/>
            </a:lvl6pPr>
            <a:lvl7pPr marL="4320540" indent="0">
              <a:buNone/>
              <a:defRPr sz="1575"/>
            </a:lvl7pPr>
            <a:lvl8pPr marL="5040630" indent="0">
              <a:buNone/>
              <a:defRPr sz="1575"/>
            </a:lvl8pPr>
            <a:lvl9pPr marL="5760720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58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667" y="720090"/>
            <a:ext cx="6193273" cy="2520315"/>
          </a:xfrm>
        </p:spPr>
        <p:txBody>
          <a:bodyPr anchor="b"/>
          <a:lstStyle>
            <a:lvl1pPr>
              <a:defRPr sz="50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63521" y="1555195"/>
            <a:ext cx="9721215" cy="7675959"/>
          </a:xfrm>
        </p:spPr>
        <p:txBody>
          <a:bodyPr anchor="t"/>
          <a:lstStyle>
            <a:lvl1pPr marL="0" indent="0">
              <a:buNone/>
              <a:defRPr sz="5040"/>
            </a:lvl1pPr>
            <a:lvl2pPr marL="720090" indent="0">
              <a:buNone/>
              <a:defRPr sz="4410"/>
            </a:lvl2pPr>
            <a:lvl3pPr marL="1440180" indent="0">
              <a:buNone/>
              <a:defRPr sz="3780"/>
            </a:lvl3pPr>
            <a:lvl4pPr marL="2160270" indent="0">
              <a:buNone/>
              <a:defRPr sz="3150"/>
            </a:lvl4pPr>
            <a:lvl5pPr marL="2880360" indent="0">
              <a:buNone/>
              <a:defRPr sz="3150"/>
            </a:lvl5pPr>
            <a:lvl6pPr marL="3600450" indent="0">
              <a:buNone/>
              <a:defRPr sz="3150"/>
            </a:lvl6pPr>
            <a:lvl7pPr marL="4320540" indent="0">
              <a:buNone/>
              <a:defRPr sz="3150"/>
            </a:lvl7pPr>
            <a:lvl8pPr marL="5040630" indent="0">
              <a:buNone/>
              <a:defRPr sz="3150"/>
            </a:lvl8pPr>
            <a:lvl9pPr marL="5760720" indent="0">
              <a:buNone/>
              <a:defRPr sz="315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2667" y="3240405"/>
            <a:ext cx="6193273" cy="6003251"/>
          </a:xfrm>
        </p:spPr>
        <p:txBody>
          <a:bodyPr/>
          <a:lstStyle>
            <a:lvl1pPr marL="0" indent="0">
              <a:buNone/>
              <a:defRPr sz="2520"/>
            </a:lvl1pPr>
            <a:lvl2pPr marL="720090" indent="0">
              <a:buNone/>
              <a:defRPr sz="2205"/>
            </a:lvl2pPr>
            <a:lvl3pPr marL="1440180" indent="0">
              <a:buNone/>
              <a:defRPr sz="1890"/>
            </a:lvl3pPr>
            <a:lvl4pPr marL="2160270" indent="0">
              <a:buNone/>
              <a:defRPr sz="1575"/>
            </a:lvl4pPr>
            <a:lvl5pPr marL="2880360" indent="0">
              <a:buNone/>
              <a:defRPr sz="1575"/>
            </a:lvl5pPr>
            <a:lvl6pPr marL="3600450" indent="0">
              <a:buNone/>
              <a:defRPr sz="1575"/>
            </a:lvl6pPr>
            <a:lvl7pPr marL="4320540" indent="0">
              <a:buNone/>
              <a:defRPr sz="1575"/>
            </a:lvl7pPr>
            <a:lvl8pPr marL="5040630" indent="0">
              <a:buNone/>
              <a:defRPr sz="1575"/>
            </a:lvl8pPr>
            <a:lvl9pPr marL="5760720" indent="0">
              <a:buNone/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2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0990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741717" y="575072"/>
            <a:ext cx="4140518" cy="915364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20165" y="575072"/>
            <a:ext cx="12181523" cy="915364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39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6857" y="6940868"/>
            <a:ext cx="16322040" cy="2145268"/>
          </a:xfrm>
        </p:spPr>
        <p:txBody>
          <a:bodyPr anchor="t"/>
          <a:lstStyle>
            <a:lvl1pPr algn="l">
              <a:defRPr sz="6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16857" y="4578075"/>
            <a:ext cx="16322040" cy="2362795"/>
          </a:xfrm>
        </p:spPr>
        <p:txBody>
          <a:bodyPr anchor="b"/>
          <a:lstStyle>
            <a:lvl1pPr marL="0" indent="0">
              <a:buNone/>
              <a:defRPr sz="3400">
                <a:solidFill>
                  <a:schemeClr val="tx1">
                    <a:tint val="75000"/>
                  </a:schemeClr>
                </a:solidFill>
              </a:defRPr>
            </a:lvl1pPr>
            <a:lvl2pPr marL="771525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54305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3145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30861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85762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62915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54006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6172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60119" y="2520316"/>
            <a:ext cx="8481060" cy="7128392"/>
          </a:xfrm>
        </p:spPr>
        <p:txBody>
          <a:bodyPr/>
          <a:lstStyle>
            <a:lvl1pPr>
              <a:defRPr sz="4700"/>
            </a:lvl1pPr>
            <a:lvl2pPr>
              <a:defRPr sz="4100"/>
            </a:lvl2pPr>
            <a:lvl3pPr>
              <a:defRPr sz="34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761221" y="2520316"/>
            <a:ext cx="8481060" cy="7128392"/>
          </a:xfrm>
        </p:spPr>
        <p:txBody>
          <a:bodyPr/>
          <a:lstStyle>
            <a:lvl1pPr>
              <a:defRPr sz="4700"/>
            </a:lvl1pPr>
            <a:lvl2pPr>
              <a:defRPr sz="4100"/>
            </a:lvl2pPr>
            <a:lvl3pPr>
              <a:defRPr sz="34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0120" y="2417804"/>
            <a:ext cx="8484395" cy="1007625"/>
          </a:xfrm>
        </p:spPr>
        <p:txBody>
          <a:bodyPr anchor="b"/>
          <a:lstStyle>
            <a:lvl1pPr marL="0" indent="0">
              <a:buNone/>
              <a:defRPr sz="4100" b="1"/>
            </a:lvl1pPr>
            <a:lvl2pPr marL="771525" indent="0">
              <a:buNone/>
              <a:defRPr sz="3400" b="1"/>
            </a:lvl2pPr>
            <a:lvl3pPr marL="1543050" indent="0">
              <a:buNone/>
              <a:defRPr sz="3000" b="1"/>
            </a:lvl3pPr>
            <a:lvl4pPr marL="2314575" indent="0">
              <a:buNone/>
              <a:defRPr sz="2700" b="1"/>
            </a:lvl4pPr>
            <a:lvl5pPr marL="3086100" indent="0">
              <a:buNone/>
              <a:defRPr sz="2700" b="1"/>
            </a:lvl5pPr>
            <a:lvl6pPr marL="3857625" indent="0">
              <a:buNone/>
              <a:defRPr sz="2700" b="1"/>
            </a:lvl6pPr>
            <a:lvl7pPr marL="4629150" indent="0">
              <a:buNone/>
              <a:defRPr sz="2700" b="1"/>
            </a:lvl7pPr>
            <a:lvl8pPr marL="5400675" indent="0">
              <a:buNone/>
              <a:defRPr sz="2700" b="1"/>
            </a:lvl8pPr>
            <a:lvl9pPr marL="6172200" indent="0">
              <a:buNone/>
              <a:defRPr sz="2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60120" y="3425428"/>
            <a:ext cx="8484395" cy="6223279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754554" y="2417804"/>
            <a:ext cx="8487727" cy="1007625"/>
          </a:xfrm>
        </p:spPr>
        <p:txBody>
          <a:bodyPr anchor="b"/>
          <a:lstStyle>
            <a:lvl1pPr marL="0" indent="0">
              <a:buNone/>
              <a:defRPr sz="4100" b="1"/>
            </a:lvl1pPr>
            <a:lvl2pPr marL="771525" indent="0">
              <a:buNone/>
              <a:defRPr sz="3400" b="1"/>
            </a:lvl2pPr>
            <a:lvl3pPr marL="1543050" indent="0">
              <a:buNone/>
              <a:defRPr sz="3000" b="1"/>
            </a:lvl3pPr>
            <a:lvl4pPr marL="2314575" indent="0">
              <a:buNone/>
              <a:defRPr sz="2700" b="1"/>
            </a:lvl4pPr>
            <a:lvl5pPr marL="3086100" indent="0">
              <a:buNone/>
              <a:defRPr sz="2700" b="1"/>
            </a:lvl5pPr>
            <a:lvl6pPr marL="3857625" indent="0">
              <a:buNone/>
              <a:defRPr sz="2700" b="1"/>
            </a:lvl6pPr>
            <a:lvl7pPr marL="4629150" indent="0">
              <a:buNone/>
              <a:defRPr sz="2700" b="1"/>
            </a:lvl7pPr>
            <a:lvl8pPr marL="5400675" indent="0">
              <a:buNone/>
              <a:defRPr sz="2700" b="1"/>
            </a:lvl8pPr>
            <a:lvl9pPr marL="6172200" indent="0">
              <a:buNone/>
              <a:defRPr sz="2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754554" y="3425428"/>
            <a:ext cx="8487727" cy="6223279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0121" y="430055"/>
            <a:ext cx="6317458" cy="1830229"/>
          </a:xfrm>
        </p:spPr>
        <p:txBody>
          <a:bodyPr anchor="b"/>
          <a:lstStyle>
            <a:lvl1pPr algn="l">
              <a:defRPr sz="3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07605" y="430056"/>
            <a:ext cx="10734675" cy="9218653"/>
          </a:xfrm>
        </p:spPr>
        <p:txBody>
          <a:bodyPr/>
          <a:lstStyle>
            <a:lvl1pPr>
              <a:defRPr sz="5400"/>
            </a:lvl1pPr>
            <a:lvl2pPr>
              <a:defRPr sz="4700"/>
            </a:lvl2pPr>
            <a:lvl3pPr>
              <a:defRPr sz="4100"/>
            </a:lvl3pPr>
            <a:lvl4pPr>
              <a:defRPr sz="3400"/>
            </a:lvl4pPr>
            <a:lvl5pPr>
              <a:defRPr sz="3400"/>
            </a:lvl5pPr>
            <a:lvl6pPr>
              <a:defRPr sz="3400"/>
            </a:lvl6pPr>
            <a:lvl7pPr>
              <a:defRPr sz="3400"/>
            </a:lvl7pPr>
            <a:lvl8pPr>
              <a:defRPr sz="3400"/>
            </a:lvl8pPr>
            <a:lvl9pPr>
              <a:defRPr sz="3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60121" y="2260283"/>
            <a:ext cx="6317458" cy="7388424"/>
          </a:xfrm>
        </p:spPr>
        <p:txBody>
          <a:bodyPr/>
          <a:lstStyle>
            <a:lvl1pPr marL="0" indent="0">
              <a:buNone/>
              <a:defRPr sz="2400"/>
            </a:lvl1pPr>
            <a:lvl2pPr marL="771525" indent="0">
              <a:buNone/>
              <a:defRPr sz="2000"/>
            </a:lvl2pPr>
            <a:lvl3pPr marL="1543050" indent="0">
              <a:buNone/>
              <a:defRPr sz="1700"/>
            </a:lvl3pPr>
            <a:lvl4pPr marL="2314575" indent="0">
              <a:buNone/>
              <a:defRPr sz="1500"/>
            </a:lvl4pPr>
            <a:lvl5pPr marL="3086100" indent="0">
              <a:buNone/>
              <a:defRPr sz="1500"/>
            </a:lvl5pPr>
            <a:lvl6pPr marL="3857625" indent="0">
              <a:buNone/>
              <a:defRPr sz="1500"/>
            </a:lvl6pPr>
            <a:lvl7pPr marL="4629150" indent="0">
              <a:buNone/>
              <a:defRPr sz="1500"/>
            </a:lvl7pPr>
            <a:lvl8pPr marL="5400675" indent="0">
              <a:buNone/>
              <a:defRPr sz="1500"/>
            </a:lvl8pPr>
            <a:lvl9pPr marL="617220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63805" y="7560945"/>
            <a:ext cx="11521440" cy="892612"/>
          </a:xfrm>
        </p:spPr>
        <p:txBody>
          <a:bodyPr anchor="b"/>
          <a:lstStyle>
            <a:lvl1pPr algn="l">
              <a:defRPr sz="3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763805" y="965121"/>
            <a:ext cx="11521440" cy="6480810"/>
          </a:xfrm>
        </p:spPr>
        <p:txBody>
          <a:bodyPr/>
          <a:lstStyle>
            <a:lvl1pPr marL="0" indent="0">
              <a:buNone/>
              <a:defRPr sz="5400"/>
            </a:lvl1pPr>
            <a:lvl2pPr marL="771525" indent="0">
              <a:buNone/>
              <a:defRPr sz="4700"/>
            </a:lvl2pPr>
            <a:lvl3pPr marL="1543050" indent="0">
              <a:buNone/>
              <a:defRPr sz="4100"/>
            </a:lvl3pPr>
            <a:lvl4pPr marL="2314575" indent="0">
              <a:buNone/>
              <a:defRPr sz="3400"/>
            </a:lvl4pPr>
            <a:lvl5pPr marL="3086100" indent="0">
              <a:buNone/>
              <a:defRPr sz="3400"/>
            </a:lvl5pPr>
            <a:lvl6pPr marL="3857625" indent="0">
              <a:buNone/>
              <a:defRPr sz="3400"/>
            </a:lvl6pPr>
            <a:lvl7pPr marL="4629150" indent="0">
              <a:buNone/>
              <a:defRPr sz="3400"/>
            </a:lvl7pPr>
            <a:lvl8pPr marL="5400675" indent="0">
              <a:buNone/>
              <a:defRPr sz="3400"/>
            </a:lvl8pPr>
            <a:lvl9pPr marL="6172200" indent="0">
              <a:buNone/>
              <a:defRPr sz="3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763805" y="8453557"/>
            <a:ext cx="11521440" cy="1267658"/>
          </a:xfrm>
        </p:spPr>
        <p:txBody>
          <a:bodyPr/>
          <a:lstStyle>
            <a:lvl1pPr marL="0" indent="0">
              <a:buNone/>
              <a:defRPr sz="2400"/>
            </a:lvl1pPr>
            <a:lvl2pPr marL="771525" indent="0">
              <a:buNone/>
              <a:defRPr sz="2000"/>
            </a:lvl2pPr>
            <a:lvl3pPr marL="1543050" indent="0">
              <a:buNone/>
              <a:defRPr sz="1700"/>
            </a:lvl3pPr>
            <a:lvl4pPr marL="2314575" indent="0">
              <a:buNone/>
              <a:defRPr sz="1500"/>
            </a:lvl4pPr>
            <a:lvl5pPr marL="3086100" indent="0">
              <a:buNone/>
              <a:defRPr sz="1500"/>
            </a:lvl5pPr>
            <a:lvl6pPr marL="3857625" indent="0">
              <a:buNone/>
              <a:defRPr sz="1500"/>
            </a:lvl6pPr>
            <a:lvl7pPr marL="4629150" indent="0">
              <a:buNone/>
              <a:defRPr sz="1500"/>
            </a:lvl7pPr>
            <a:lvl8pPr marL="5400675" indent="0">
              <a:buNone/>
              <a:defRPr sz="1500"/>
            </a:lvl8pPr>
            <a:lvl9pPr marL="6172200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60120" y="432556"/>
            <a:ext cx="17282161" cy="1800225"/>
          </a:xfrm>
          <a:prstGeom prst="rect">
            <a:avLst/>
          </a:prstGeom>
        </p:spPr>
        <p:txBody>
          <a:bodyPr vert="horz" lIns="154305" tIns="77153" rIns="154305" bIns="7715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0120" y="2520316"/>
            <a:ext cx="17282161" cy="7128392"/>
          </a:xfrm>
          <a:prstGeom prst="rect">
            <a:avLst/>
          </a:prstGeom>
        </p:spPr>
        <p:txBody>
          <a:bodyPr vert="horz" lIns="154305" tIns="77153" rIns="154305" bIns="7715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60120" y="10011252"/>
            <a:ext cx="4480561" cy="575072"/>
          </a:xfrm>
          <a:prstGeom prst="rect">
            <a:avLst/>
          </a:prstGeom>
        </p:spPr>
        <p:txBody>
          <a:bodyPr vert="horz" lIns="154305" tIns="77153" rIns="154305" bIns="7715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DDA7B-C1F0-4432-8001-1982F0EA482D}" type="datetimeFigureOut">
              <a:rPr lang="zh-CN" altLang="en-US" smtClean="0"/>
              <a:t>2017/2/22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560821" y="10011252"/>
            <a:ext cx="6080760" cy="575072"/>
          </a:xfrm>
          <a:prstGeom prst="rect">
            <a:avLst/>
          </a:prstGeom>
        </p:spPr>
        <p:txBody>
          <a:bodyPr vert="horz" lIns="154305" tIns="77153" rIns="154305" bIns="7715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3761720" y="10011252"/>
            <a:ext cx="4480561" cy="575072"/>
          </a:xfrm>
          <a:prstGeom prst="rect">
            <a:avLst/>
          </a:prstGeom>
        </p:spPr>
        <p:txBody>
          <a:bodyPr vert="horz" lIns="154305" tIns="77153" rIns="154305" bIns="7715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4BFED-3864-4560-AD6C-1F1D4FE2A65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43050" rtl="0" eaLnBrk="1" latinLnBrk="0" hangingPunct="1">
        <a:spcBef>
          <a:spcPct val="0"/>
        </a:spcBef>
        <a:buNone/>
        <a:defRPr sz="7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8644" indent="-578644" algn="l" defTabSz="1543050" rtl="0" eaLnBrk="1" latinLnBrk="0" hangingPunct="1">
        <a:spcBef>
          <a:spcPct val="20000"/>
        </a:spcBef>
        <a:buFont typeface="Arial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253728" indent="-482203" algn="l" defTabSz="1543050" rtl="0" eaLnBrk="1" latinLnBrk="0" hangingPunct="1">
        <a:spcBef>
          <a:spcPct val="20000"/>
        </a:spcBef>
        <a:buFont typeface="Arial" pitchFamily="34" charset="0"/>
        <a:buChar char="–"/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1928813" indent="-385763" algn="l" defTabSz="1543050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3pPr>
      <a:lvl4pPr marL="2700338" indent="-385763" algn="l" defTabSz="1543050" rtl="0" eaLnBrk="1" latinLnBrk="0" hangingPunct="1">
        <a:spcBef>
          <a:spcPct val="20000"/>
        </a:spcBef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71863" indent="-385763" algn="l" defTabSz="1543050" rtl="0" eaLnBrk="1" latinLnBrk="0" hangingPunct="1">
        <a:spcBef>
          <a:spcPct val="20000"/>
        </a:spcBef>
        <a:buFont typeface="Arial" pitchFamily="34" charset="0"/>
        <a:buChar char="»"/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243388" indent="-385763" algn="l" defTabSz="154305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014913" indent="-385763" algn="l" defTabSz="154305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5786438" indent="-385763" algn="l" defTabSz="154305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557963" indent="-385763" algn="l" defTabSz="154305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14575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57625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629150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400675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172200" algn="l" defTabSz="154305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20165" y="575073"/>
            <a:ext cx="16562070" cy="2087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0165" y="2875360"/>
            <a:ext cx="16562070" cy="6853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20165" y="10011252"/>
            <a:ext cx="4320540" cy="57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44018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440180"/>
              <a:t>2017/2/22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60795" y="10011252"/>
            <a:ext cx="6480810" cy="57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44018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561695" y="10011252"/>
            <a:ext cx="4320540" cy="57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44018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44018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22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40180" rtl="0" eaLnBrk="1" latinLnBrk="0" hangingPunct="1">
        <a:lnSpc>
          <a:spcPct val="90000"/>
        </a:lnSpc>
        <a:spcBef>
          <a:spcPct val="0"/>
        </a:spcBef>
        <a:buNone/>
        <a:defRPr sz="69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45" indent="-360045" algn="l" defTabSz="1440180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10" kern="1200">
          <a:solidFill>
            <a:schemeClr val="tx1"/>
          </a:solidFill>
          <a:latin typeface="+mn-lt"/>
          <a:ea typeface="+mn-ea"/>
          <a:cs typeface="+mn-cs"/>
        </a:defRPr>
      </a:lvl1pPr>
      <a:lvl2pPr marL="108013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2031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4040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6049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8058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40067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20765" indent="-360045" algn="l" defTabSz="144018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60045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2054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4063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6072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809112" y="4248547"/>
            <a:ext cx="6768752" cy="204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9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入党答辩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101002" y="2400280"/>
            <a:ext cx="2786082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5000" b="1" dirty="0">
                <a:latin typeface="微软雅黑" pitchFamily="34" charset="-122"/>
                <a:ea typeface="微软雅黑" pitchFamily="34" charset="-122"/>
              </a:rPr>
              <a:t>个人信息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43350" y="3829039"/>
          <a:ext cx="10801350" cy="41434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14776"/>
                <a:gridCol w="7086574"/>
              </a:tblGrid>
              <a:tr h="1035851">
                <a:tc>
                  <a:txBody>
                    <a:bodyPr/>
                    <a:lstStyle/>
                    <a:p>
                      <a:pPr lvl="0" algn="ctr"/>
                      <a:r>
                        <a:rPr lang="zh-CN" altLang="en-US" sz="34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姓       名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/>
                    </a:p>
                  </a:txBody>
                  <a:tcPr anchor="ctr" anchorCtr="1"/>
                </a:tc>
              </a:tr>
              <a:tr h="1035851">
                <a:tc>
                  <a:txBody>
                    <a:bodyPr/>
                    <a:lstStyle/>
                    <a:p>
                      <a:pPr marL="0" lvl="0" algn="ctr" defTabSz="1543050" rtl="0" eaLnBrk="1" latinLnBrk="0" hangingPunct="1"/>
                      <a:r>
                        <a:rPr lang="zh-CN" altLang="en-US" sz="34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班       级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dirty="0"/>
                    </a:p>
                  </a:txBody>
                  <a:tcPr anchor="ctr" anchorCtr="1"/>
                </a:tc>
              </a:tr>
              <a:tr h="1035851">
                <a:tc>
                  <a:txBody>
                    <a:bodyPr/>
                    <a:lstStyle/>
                    <a:p>
                      <a:pPr marL="0" lvl="0" algn="ctr" defTabSz="1543050" rtl="0" eaLnBrk="1" latinLnBrk="0" hangingPunct="1"/>
                      <a:r>
                        <a:rPr lang="zh-CN" altLang="en-US" sz="34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出生年月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/>
                    </a:p>
                  </a:txBody>
                  <a:tcPr anchor="ctr" anchorCtr="1"/>
                </a:tc>
              </a:tr>
              <a:tr h="1035851">
                <a:tc>
                  <a:txBody>
                    <a:bodyPr/>
                    <a:lstStyle/>
                    <a:p>
                      <a:pPr marL="0" lvl="0" algn="ctr" defTabSz="1543050" rtl="0" eaLnBrk="1" latinLnBrk="0" hangingPunct="1"/>
                      <a:r>
                        <a:rPr lang="zh-CN" altLang="en-US" sz="34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籍       贯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vl="0" algn="ctr"/>
                      <a:endParaRPr lang="zh-CN" altLang="en-US" dirty="0"/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315316" y="2400280"/>
            <a:ext cx="2786082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5000" b="1" dirty="0"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29102" y="3529307"/>
            <a:ext cx="9644130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3400" b="1" dirty="0">
                <a:latin typeface="微软雅黑" pitchFamily="34" charset="-122"/>
                <a:ea typeface="微软雅黑" pitchFamily="34" charset="-122"/>
              </a:rPr>
              <a:t>一、对党的认识</a:t>
            </a:r>
            <a:endParaRPr lang="en-US" altLang="zh-CN" sz="3400" b="1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34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）党的性质    （</a:t>
            </a:r>
            <a:r>
              <a:rPr lang="en-US" altLang="zh-CN" sz="3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）党的指导思想</a:t>
            </a:r>
            <a:endParaRPr lang="en-US" altLang="zh-CN" sz="3400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altLang="zh-CN" sz="3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）党的纲领    （</a:t>
            </a:r>
            <a:r>
              <a:rPr lang="en-US" altLang="zh-CN" sz="3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400" dirty="0">
                <a:latin typeface="微软雅黑" pitchFamily="34" charset="-122"/>
                <a:ea typeface="微软雅黑" pitchFamily="34" charset="-122"/>
              </a:rPr>
              <a:t>）党根本组织原则和制度</a:t>
            </a:r>
            <a:endParaRPr lang="zh-CN" altLang="en-US" sz="3400" b="1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3400" b="1" dirty="0">
                <a:latin typeface="微软雅黑" pitchFamily="34" charset="-122"/>
                <a:ea typeface="微软雅黑" pitchFamily="34" charset="-122"/>
              </a:rPr>
              <a:t>二、入党动机</a:t>
            </a:r>
            <a:endParaRPr lang="en-US" altLang="zh-CN" sz="3400" b="1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3400" b="1" dirty="0">
                <a:latin typeface="微软雅黑" pitchFamily="34" charset="-122"/>
                <a:ea typeface="微软雅黑" pitchFamily="34" charset="-122"/>
              </a:rPr>
              <a:t>三、入党誓词</a:t>
            </a:r>
            <a:endParaRPr lang="zh-CN" altLang="en-US" sz="3400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endParaRPr lang="zh-CN" altLang="en-US" sz="3400" dirty="0"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3400" dirty="0">
                <a:latin typeface="微软雅黑" pitchFamily="34" charset="-122"/>
                <a:ea typeface="微软雅黑" pitchFamily="34" charset="-122"/>
              </a:rPr>
              <a:t>      </a:t>
            </a:r>
            <a:endParaRPr lang="zh-CN" altLang="en-US" sz="3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71780" y="2400279"/>
            <a:ext cx="342902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ts val="3000"/>
              </a:lnSpc>
              <a:tabLst>
                <a:tab pos="495300" algn="l"/>
              </a:tabLst>
            </a:pPr>
            <a:r>
              <a:rPr lang="zh-CN" altLang="en-US" sz="35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一、对党的认识</a:t>
            </a:r>
            <a:endParaRPr lang="en-US" altLang="zh-CN" sz="35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71780" y="2913049"/>
            <a:ext cx="125016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、党的性质</a:t>
            </a:r>
            <a:r>
              <a:rPr lang="zh-CN" altLang="en-US" sz="2800" dirty="0"/>
              <a:t>是党的本质特征集中而科学的体现。中国共产党从</a:t>
            </a:r>
            <a:r>
              <a:rPr lang="en-US" altLang="zh-CN" sz="2800" dirty="0"/>
              <a:t>1921</a:t>
            </a:r>
            <a:r>
              <a:rPr lang="zh-CN" altLang="en-US" sz="2800" dirty="0"/>
              <a:t>年诞生起，就是按照马克思列宁主义建党原则建立的完全新型的工人阶级政党。十二大以来的党章把党的性质概括为</a:t>
            </a:r>
            <a:r>
              <a:rPr lang="zh-CN" altLang="en-US" sz="2800" b="1" dirty="0"/>
              <a:t>：“中国共产党是中国工人阶级的先锋队，是中国各族人民利益的忠实代表，是中国社会主义事业的领导核心。”</a:t>
            </a:r>
            <a:endParaRPr lang="en-US" altLang="zh-CN" sz="2500" b="1" dirty="0">
              <a:latin typeface="+mn-ea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71780" y="5662144"/>
            <a:ext cx="125016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、党的指导思想</a:t>
            </a:r>
            <a:r>
              <a:rPr lang="zh-CN" altLang="en-US" sz="2800" dirty="0"/>
              <a:t>是十八大党章载明：中国共产党以马克思列宁主义、毛泽东思想、邓小平理论、“三个代表”重要思想，科学发展观作为自己的行动指南。这是新时期党的指导思想。</a:t>
            </a:r>
            <a:endParaRPr lang="en-US" altLang="zh-CN" sz="2500" b="1" dirty="0">
              <a:latin typeface="+mn-ea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171780" y="7662407"/>
            <a:ext cx="122158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3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、党的纲领：</a:t>
            </a:r>
            <a:r>
              <a:rPr lang="zh-CN" altLang="en-US" sz="2800" dirty="0"/>
              <a:t>实现共产主义。</a:t>
            </a:r>
            <a:endParaRPr lang="en-US" altLang="zh-CN" sz="2500" b="1" dirty="0">
              <a:latin typeface="+mn-ea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171780" y="8472509"/>
            <a:ext cx="122158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4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、党根本组织原则和制度</a:t>
            </a:r>
            <a:r>
              <a:rPr lang="zh-CN" altLang="en-US" sz="2800" dirty="0"/>
              <a:t>：民主集中制。</a:t>
            </a:r>
            <a:endParaRPr lang="en-US" altLang="zh-CN" sz="2500" b="1" dirty="0">
              <a:latin typeface="+mn-ea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71780" y="2394957"/>
            <a:ext cx="3429024" cy="487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ts val="3000"/>
              </a:lnSpc>
              <a:tabLst>
                <a:tab pos="495300" algn="l"/>
              </a:tabLst>
            </a:pPr>
            <a:r>
              <a:rPr lang="zh-CN" altLang="en-US" sz="35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二、入党动机</a:t>
            </a:r>
            <a:endParaRPr lang="en-US" altLang="zh-CN" sz="35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71780" y="3127316"/>
            <a:ext cx="1250165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2800" dirty="0"/>
              <a:t>   中国共产党是一个先进的党，是中国人民历史的必然的选择，只有中国共产党才能带领全国各族人民建设有中国特色的社会主义。</a:t>
            </a:r>
          </a:p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2800" dirty="0"/>
              <a:t>   中国共产党是中国特色社会主义的核心，加入共中国产党这个先进的政党，不断接受党的教育，提高思想政治觉悟，全心全意为人民服务，为社会主义事业奋斗终身，实现自己的人身价值与社会价值。</a:t>
            </a:r>
            <a:endParaRPr lang="en-US" altLang="zh-CN" sz="2500" dirty="0">
              <a:latin typeface="+mn-ea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15250" y="2614593"/>
            <a:ext cx="3429024" cy="487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ts val="3000"/>
              </a:lnSpc>
              <a:tabLst>
                <a:tab pos="495300" algn="l"/>
              </a:tabLst>
            </a:pPr>
            <a:r>
              <a:rPr lang="zh-CN" altLang="en-US" sz="35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三、入党誓词</a:t>
            </a:r>
            <a:endParaRPr lang="en-US" altLang="zh-CN" sz="35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815250" y="3477172"/>
            <a:ext cx="785818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2800" dirty="0"/>
              <a:t>入党誓词是成为预备党员后，在入党宣誓仪式上，需要宣读的誓词。</a:t>
            </a:r>
            <a:r>
              <a:rPr lang="en-US" altLang="zh-CN" sz="2800" dirty="0"/>
              <a:t>《</a:t>
            </a:r>
            <a:r>
              <a:rPr lang="zh-CN" altLang="en-US" sz="2800" dirty="0"/>
              <a:t>中国共产党章程</a:t>
            </a:r>
            <a:r>
              <a:rPr lang="en-US" altLang="zh-CN" sz="2800" dirty="0"/>
              <a:t>》</a:t>
            </a:r>
            <a:r>
              <a:rPr lang="zh-CN" altLang="en-US" sz="2800" dirty="0"/>
              <a:t>第一章第六条规定：“预备党员必须面向党旗进行入党宣誓。誓词如下：我志愿加入中国共产党，拥护党的纲领，遵守党的章程，履行党员义务，执行党的决定，严守党的纪律，保守党的秘密，对党忠诚，积极工作，为共产主义奋斗终身，随时准备为党和人民牺牲一切，永不叛党。 ”</a:t>
            </a:r>
            <a:endParaRPr lang="en-US" altLang="zh-CN" sz="2500" dirty="0">
              <a:latin typeface="+mn-ea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4656" y="2257404"/>
            <a:ext cx="3643338" cy="686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17" y="828643"/>
            <a:ext cx="518603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端正入党动机  争取早日入党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529498" y="3829039"/>
            <a:ext cx="42862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>
              <a:lnSpc>
                <a:spcPct val="150000"/>
              </a:lnSpc>
              <a:tabLst>
                <a:tab pos="495300" algn="l"/>
              </a:tabLst>
            </a:pPr>
            <a:r>
              <a:rPr lang="zh-CN" altLang="en-US" sz="8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531964" y="4640357"/>
            <a:ext cx="940118" cy="103444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40180">
              <a:defRPr/>
            </a:pPr>
            <a:endParaRPr lang="zh-CN" altLang="en-US" sz="2835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60557" y="4646038"/>
            <a:ext cx="14741843" cy="1035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3500" tIns="0" rIns="283500" bIns="0" anchor="ctr"/>
          <a:lstStyle/>
          <a:p>
            <a:pPr algn="ctr" defTabSz="1440180">
              <a:defRPr/>
            </a:pPr>
            <a:r>
              <a:rPr lang="en-US" altLang="zh-CN" sz="441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441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436796"/>
            <a:ext cx="14666835" cy="122106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440180">
              <a:defRPr/>
            </a:pPr>
            <a:r>
              <a:rPr lang="zh-CN" altLang="en-US" sz="5040" spc="315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10" spc="31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4666834" y="3430433"/>
            <a:ext cx="1344579" cy="122742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40180">
              <a:defRPr/>
            </a:pPr>
            <a:endParaRPr lang="zh-CN" altLang="en-US" sz="2835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6383" y="6175611"/>
            <a:ext cx="10877594" cy="266611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440180">
              <a:lnSpc>
                <a:spcPts val="3780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89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440180">
              <a:lnSpc>
                <a:spcPts val="3780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89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440180">
              <a:lnSpc>
                <a:spcPts val="3780"/>
              </a:lnSpc>
            </a:pP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89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5979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801</Words>
  <Application>Microsoft Office PowerPoint</Application>
  <PresentationFormat>自定义</PresentationFormat>
  <Paragraphs>38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35</cp:revision>
  <dcterms:created xsi:type="dcterms:W3CDTF">2015-04-29T01:58:21Z</dcterms:created>
  <dcterms:modified xsi:type="dcterms:W3CDTF">2017-02-22T01:03:44Z</dcterms:modified>
</cp:coreProperties>
</file>