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44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40C85-F3CC-4071-9C2C-C9BBFB24859C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7E60B8-CC79-483B-A8B1-87C271F903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14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9292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603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278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6257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446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033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8626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9066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5478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2326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42407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9979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8951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274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2382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777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8971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417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0452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2043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1803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712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7986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7B432-9B68-48C7-9119-616295E7DA1E}" type="datetimeFigureOut">
              <a:rPr lang="zh-CN" altLang="en-US" smtClean="0"/>
              <a:t>2015/5/23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E3A0F3-9D5C-4889-A887-ED2E71F6343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677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2885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313" y="506442"/>
            <a:ext cx="929640" cy="24265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5654" b="61569" l="40019" r="5102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8702" t="25789" r="47808" b="38607"/>
          <a:stretch/>
        </p:blipFill>
        <p:spPr>
          <a:xfrm>
            <a:off x="4789080" y="463888"/>
            <a:ext cx="1058962" cy="225789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27340" y="302940"/>
            <a:ext cx="1358606" cy="2630057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2205" y="381872"/>
            <a:ext cx="957858" cy="23399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01328" y="3107241"/>
            <a:ext cx="1075923" cy="26664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0282" y="3495614"/>
            <a:ext cx="2121592" cy="20728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81230" y="3700483"/>
            <a:ext cx="3827067" cy="2180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196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3405" y="482290"/>
            <a:ext cx="2725148" cy="266418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7949" y="381698"/>
            <a:ext cx="3170195" cy="2865368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137" y="3878852"/>
            <a:ext cx="1639966" cy="228010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24859" y="3458192"/>
            <a:ext cx="2676376" cy="3121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1235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718517" y="2946257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08100" y="2949864"/>
            <a:ext cx="7835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182091"/>
            <a:ext cx="7788275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  <a:endParaRPr lang="zh-CN" altLang="en-US" sz="2800" spc="20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直角三角形 5"/>
          <p:cNvSpPr/>
          <p:nvPr/>
        </p:nvSpPr>
        <p:spPr>
          <a:xfrm>
            <a:off x="7788275" y="2178051"/>
            <a:ext cx="888134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15417" y="3921021"/>
            <a:ext cx="6472858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材下载：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PPT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载</a:t>
            </a:r>
            <a:r>
              <a:rPr lang="zh-CN" altLang="en-US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1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11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9366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65</Words>
  <Application>Microsoft Office PowerPoint</Application>
  <PresentationFormat>全屏显示(4:3)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Meiryo</vt:lpstr>
      <vt:lpstr>宋体</vt:lpstr>
      <vt:lpstr>微软雅黑</vt:lpstr>
      <vt:lpstr>幼圆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kan</dc:creator>
  <cp:lastModifiedBy>kan</cp:lastModifiedBy>
  <cp:revision>2</cp:revision>
  <dcterms:created xsi:type="dcterms:W3CDTF">2015-05-23T06:48:20Z</dcterms:created>
  <dcterms:modified xsi:type="dcterms:W3CDTF">2015-05-23T06:50:48Z</dcterms:modified>
</cp:coreProperties>
</file>