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6"/>
  </p:notesMasterIdLst>
  <p:handoutMasterIdLst>
    <p:handoutMasterId r:id="rId57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3" r:id="rId19"/>
    <p:sldId id="274" r:id="rId20"/>
    <p:sldId id="272" r:id="rId21"/>
    <p:sldId id="275" r:id="rId22"/>
    <p:sldId id="276" r:id="rId23"/>
    <p:sldId id="278" r:id="rId24"/>
    <p:sldId id="277" r:id="rId25"/>
    <p:sldId id="280" r:id="rId26"/>
    <p:sldId id="281" r:id="rId27"/>
    <p:sldId id="282" r:id="rId28"/>
    <p:sldId id="279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4" r:id="rId42"/>
    <p:sldId id="296" r:id="rId43"/>
    <p:sldId id="297" r:id="rId44"/>
    <p:sldId id="298" r:id="rId45"/>
    <p:sldId id="299" r:id="rId46"/>
    <p:sldId id="301" r:id="rId47"/>
    <p:sldId id="300" r:id="rId48"/>
    <p:sldId id="302" r:id="rId49"/>
    <p:sldId id="303" r:id="rId50"/>
    <p:sldId id="304" r:id="rId51"/>
    <p:sldId id="307" r:id="rId52"/>
    <p:sldId id="306" r:id="rId53"/>
    <p:sldId id="309" r:id="rId54"/>
    <p:sldId id="310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3" orient="horz" pos="414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7061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B01"/>
    <a:srgbClr val="798D01"/>
    <a:srgbClr val="EBE807"/>
    <a:srgbClr val="EFB600"/>
    <a:srgbClr val="E7E7E7"/>
    <a:srgbClr val="D8D8D8"/>
    <a:srgbClr val="FFFFFF"/>
    <a:srgbClr val="F3F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108"/>
      </p:cViewPr>
      <p:guideLst>
        <p:guide orient="horz" pos="2115"/>
        <p:guide orient="horz" pos="414"/>
        <p:guide orient="horz" pos="3884"/>
        <p:guide pos="710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-119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900904"/>
        <c:axId val="244089448"/>
      </c:barChart>
      <c:catAx>
        <c:axId val="241900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4089448"/>
        <c:crosses val="autoZero"/>
        <c:auto val="1"/>
        <c:lblAlgn val="ctr"/>
        <c:lblOffset val="100"/>
        <c:noMultiLvlLbl val="0"/>
      </c:catAx>
      <c:valAx>
        <c:axId val="244089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1900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98D01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AECB01"/>
              </a:solidFill>
              <a:ln>
                <a:noFill/>
              </a:ln>
              <a:effectLst/>
            </c:spPr>
          </c:dPt>
          <c:dPt>
            <c:idx val="1"/>
            <c:bubble3D val="0"/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5300976"/>
        <c:axId val="245301360"/>
      </c:barChart>
      <c:catAx>
        <c:axId val="245300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5301360"/>
        <c:crosses val="autoZero"/>
        <c:auto val="1"/>
        <c:lblAlgn val="ctr"/>
        <c:lblOffset val="100"/>
        <c:noMultiLvlLbl val="0"/>
      </c:catAx>
      <c:valAx>
        <c:axId val="24530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530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18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D8D8D8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13</c:v>
                </c:pt>
                <c:pt idx="2">
                  <c:v>16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444232"/>
        <c:axId val="297741288"/>
      </c:areaChart>
      <c:dateAx>
        <c:axId val="24544423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7741288"/>
        <c:crosses val="autoZero"/>
        <c:auto val="1"/>
        <c:lblOffset val="100"/>
        <c:baseTimeUnit val="days"/>
      </c:dateAx>
      <c:valAx>
        <c:axId val="297741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5444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AECB01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rgbClr val="AECB01"/>
              </a:solidFill>
              <a:ln w="28575">
                <a:solidFill>
                  <a:srgbClr val="AECB0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EBE807"/>
              </a:solidFill>
              <a:round/>
            </a:ln>
            <a:effectLst/>
          </c:spPr>
          <c:marker>
            <c:symbol val="star"/>
            <c:size val="8"/>
            <c:spPr>
              <a:solidFill>
                <a:srgbClr val="EBE807"/>
              </a:solidFill>
              <a:ln w="44450">
                <a:solidFill>
                  <a:srgbClr val="EBE807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455088"/>
        <c:axId val="297983464"/>
      </c:lineChart>
      <c:catAx>
        <c:axId val="24545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7983464"/>
        <c:crosses val="autoZero"/>
        <c:auto val="1"/>
        <c:lblAlgn val="ctr"/>
        <c:lblOffset val="100"/>
        <c:noMultiLvlLbl val="0"/>
      </c:catAx>
      <c:valAx>
        <c:axId val="297983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545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bubble3D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7E7E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axId val="298044776"/>
        <c:axId val="208241472"/>
      </c:barChart>
      <c:catAx>
        <c:axId val="298044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241472"/>
        <c:crosses val="autoZero"/>
        <c:auto val="1"/>
        <c:lblAlgn val="ctr"/>
        <c:lblOffset val="100"/>
        <c:noMultiLvlLbl val="0"/>
      </c:catAx>
      <c:valAx>
        <c:axId val="20824147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044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axId val="208242256"/>
        <c:axId val="208242648"/>
      </c:barChart>
      <c:catAx>
        <c:axId val="20824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242648"/>
        <c:crosses val="autoZero"/>
        <c:auto val="1"/>
        <c:lblAlgn val="ctr"/>
        <c:lblOffset val="100"/>
        <c:noMultiLvlLbl val="0"/>
      </c:catAx>
      <c:valAx>
        <c:axId val="208242648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24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5A38A-7764-4925-B656-C7F0DE4A34C3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3A660-5673-486D-A6AA-7E4D93798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332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987A-3DF3-4FE7-9F1E-61CAFD4CBFD3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6154D-0C55-448F-8CC6-FF5D7BEC8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939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985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AC6F-4044-4F68-A4CF-AE3A7463D9DB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E70A-2C49-40F7-B33F-0B44070542EF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53DE-07E7-4BF3-A8F5-1D18B53435D8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21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B487-E75B-4318-A0CC-0973AB1E824C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3E7A-CB3C-41F3-A5BF-9C8E52820AF0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1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256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229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56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858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85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E39BD-9476-4577-AE51-925897442977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65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311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12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294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02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8507506" y="6384364"/>
            <a:ext cx="2934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xyPPT</a:t>
            </a:r>
            <a:r>
              <a:rPr lang="en-US" altLang="zh-CN" sz="1400" baseline="0" dirty="0" smtClean="0"/>
              <a:t>.yanj.cn</a:t>
            </a:r>
            <a:r>
              <a:rPr lang="zh-CN" altLang="en-US" sz="1400" baseline="0" dirty="0" smtClean="0"/>
              <a:t>新浪微博：</a:t>
            </a:r>
            <a:r>
              <a:rPr lang="en-US" altLang="zh-CN" sz="1400" baseline="0" dirty="0" smtClean="0"/>
              <a:t>@</a:t>
            </a:r>
            <a:r>
              <a:rPr lang="zh-CN" altLang="en-US" sz="1400" baseline="0" dirty="0" smtClean="0"/>
              <a:t>六月雪</a:t>
            </a:r>
            <a:r>
              <a:rPr lang="en-US" altLang="zh-CN" sz="1400" baseline="0" dirty="0" smtClean="0"/>
              <a:t>_1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349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9563429" y="263420"/>
            <a:ext cx="1082348" cy="340298"/>
            <a:chOff x="9563429" y="375827"/>
            <a:chExt cx="1082348" cy="340298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9563429" y="375827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模版研究院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9668586" y="593014"/>
              <a:ext cx="872034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j-ea"/>
                  <a:ea typeface="+mj-ea"/>
                </a:rPr>
                <a:t>PPT CHART ACADEMY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10625361" y="31409"/>
            <a:ext cx="429715" cy="648000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71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97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gradFill flip="none" rotWithShape="1">
          <a:gsLst>
            <a:gs pos="0">
              <a:schemeClr val="bg1">
                <a:lumMod val="7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1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C9C0E-2E72-432E-862F-35917E2D7644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6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EC400-3C65-4AB7-80B0-CCE150E04A07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CFED-BAF2-455D-891A-0BA8ACD33416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7E40D-8645-48B8-ABDA-5EC15B5030E6}" type="datetime1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0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5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14" r="14870"/>
          <a:stretch/>
        </p:blipFill>
        <p:spPr>
          <a:xfrm>
            <a:off x="-26778" y="-3205"/>
            <a:ext cx="628470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54487" y="2660952"/>
            <a:ext cx="408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PowerPoint</a:t>
            </a:r>
            <a:r>
              <a:rPr lang="zh-CN" altLang="en-US" sz="36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模版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47" t="23638" r="32891" b="25510"/>
          <a:stretch/>
        </p:blipFill>
        <p:spPr>
          <a:xfrm>
            <a:off x="9454035" y="3882940"/>
            <a:ext cx="403683" cy="3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0174236" y="387827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六月雪</a:t>
            </a:r>
            <a:r>
              <a:rPr lang="en-US" altLang="zh-CN" dirty="0">
                <a:solidFill>
                  <a:schemeClr val="bg1"/>
                </a:solidFill>
              </a:rPr>
              <a:t>_1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59571" y="443503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六月雪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9203289" y="5065235"/>
            <a:ext cx="654429" cy="216000"/>
            <a:chOff x="2170112" y="2555875"/>
            <a:chExt cx="7108825" cy="2346326"/>
          </a:xfrm>
          <a:solidFill>
            <a:schemeClr val="bg1"/>
          </a:soli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7750175" y="2555875"/>
              <a:ext cx="739775" cy="214313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7731125" y="2740025"/>
              <a:ext cx="681038" cy="531813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7708900" y="3302000"/>
              <a:ext cx="217488" cy="131763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8151812" y="3302000"/>
              <a:ext cx="192088" cy="131763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7593012" y="2597150"/>
              <a:ext cx="161925" cy="9366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7540625" y="2962275"/>
              <a:ext cx="161925" cy="98425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488237" y="3332163"/>
              <a:ext cx="160338" cy="9366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8478837" y="2555875"/>
              <a:ext cx="800100" cy="398463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8456612" y="2978150"/>
              <a:ext cx="266700" cy="131763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8970962" y="2978150"/>
              <a:ext cx="239713" cy="131763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8412162" y="3140075"/>
              <a:ext cx="220663" cy="293688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8982075" y="3140075"/>
              <a:ext cx="128588" cy="293688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8204200" y="3573463"/>
              <a:ext cx="928688" cy="862013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7483475" y="3573463"/>
              <a:ext cx="747713" cy="862013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Oval 19"/>
            <p:cNvSpPr>
              <a:spLocks noChangeArrowheads="1"/>
            </p:cNvSpPr>
            <p:nvPr/>
          </p:nvSpPr>
          <p:spPr bwMode="auto">
            <a:xfrm>
              <a:off x="7340600" y="4210050"/>
              <a:ext cx="214313" cy="214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2238375" y="3768725"/>
              <a:ext cx="5008563" cy="688975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2170112" y="2555875"/>
              <a:ext cx="1501775" cy="1665288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6330950" y="2559050"/>
              <a:ext cx="1146175" cy="1725613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4765675" y="2559050"/>
              <a:ext cx="1757363" cy="1489075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3101975" y="2559050"/>
              <a:ext cx="1595438" cy="1473200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3871912" y="3181350"/>
              <a:ext cx="325438" cy="447675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2414587" y="4503738"/>
              <a:ext cx="431800" cy="398463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451225" y="4518025"/>
              <a:ext cx="393700" cy="369888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4479925" y="4506913"/>
              <a:ext cx="387350" cy="392113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5511800" y="4514850"/>
              <a:ext cx="395288" cy="381000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6518275" y="4503738"/>
              <a:ext cx="436563" cy="398463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7581900" y="4518025"/>
              <a:ext cx="390525" cy="369888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8596312" y="4511675"/>
              <a:ext cx="390525" cy="387350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Line 33"/>
            <p:cNvSpPr>
              <a:spLocks noChangeShapeType="1"/>
            </p:cNvSpPr>
            <p:nvPr/>
          </p:nvSpPr>
          <p:spPr bwMode="auto">
            <a:xfrm flipH="1">
              <a:off x="3124200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 flipH="1">
              <a:off x="4130675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Line 35"/>
            <p:cNvSpPr>
              <a:spLocks noChangeShapeType="1"/>
            </p:cNvSpPr>
            <p:nvPr/>
          </p:nvSpPr>
          <p:spPr bwMode="auto">
            <a:xfrm flipH="1">
              <a:off x="5162550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 flipH="1">
              <a:off x="6196012" y="4533900"/>
              <a:ext cx="44450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Line 37"/>
            <p:cNvSpPr>
              <a:spLocks noChangeShapeType="1"/>
            </p:cNvSpPr>
            <p:nvPr/>
          </p:nvSpPr>
          <p:spPr bwMode="auto">
            <a:xfrm flipH="1">
              <a:off x="7232650" y="4533900"/>
              <a:ext cx="44450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Line 38"/>
            <p:cNvSpPr>
              <a:spLocks noChangeShapeType="1"/>
            </p:cNvSpPr>
            <p:nvPr/>
          </p:nvSpPr>
          <p:spPr bwMode="auto">
            <a:xfrm flipH="1">
              <a:off x="8258175" y="4533900"/>
              <a:ext cx="47625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14870" y="4988569"/>
            <a:ext cx="1421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xyppt.yanj.cn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9493659" y="4439697"/>
            <a:ext cx="364059" cy="360000"/>
            <a:chOff x="995437" y="3869961"/>
            <a:chExt cx="854075" cy="844551"/>
          </a:xfrm>
        </p:grpSpPr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995437" y="3869961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1198637" y="3931874"/>
              <a:ext cx="650875" cy="782638"/>
            </a:xfrm>
            <a:custGeom>
              <a:avLst/>
              <a:gdLst>
                <a:gd name="T0" fmla="*/ 239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2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39 w 410"/>
                <a:gd name="T19" fmla="*/ 0 h 493"/>
                <a:gd name="T20" fmla="*/ 239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39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2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6457756" y="2468726"/>
            <a:ext cx="596900" cy="900112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85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551986"/>
            <a:ext cx="12192000" cy="430601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Freeform 61"/>
          <p:cNvSpPr>
            <a:spLocks noChangeAspect="1" noEditPoints="1"/>
          </p:cNvSpPr>
          <p:nvPr/>
        </p:nvSpPr>
        <p:spPr bwMode="auto">
          <a:xfrm>
            <a:off x="6681998" y="4930517"/>
            <a:ext cx="802830" cy="540000"/>
          </a:xfrm>
          <a:custGeom>
            <a:avLst/>
            <a:gdLst>
              <a:gd name="T0" fmla="*/ 128 w 168"/>
              <a:gd name="T1" fmla="*/ 47 h 113"/>
              <a:gd name="T2" fmla="*/ 107 w 168"/>
              <a:gd name="T3" fmla="*/ 26 h 113"/>
              <a:gd name="T4" fmla="*/ 60 w 168"/>
              <a:gd name="T5" fmla="*/ 26 h 113"/>
              <a:gd name="T6" fmla="*/ 41 w 168"/>
              <a:gd name="T7" fmla="*/ 47 h 113"/>
              <a:gd name="T8" fmla="*/ 29 w 168"/>
              <a:gd name="T9" fmla="*/ 47 h 113"/>
              <a:gd name="T10" fmla="*/ 29 w 168"/>
              <a:gd name="T11" fmla="*/ 78 h 113"/>
              <a:gd name="T12" fmla="*/ 41 w 168"/>
              <a:gd name="T13" fmla="*/ 78 h 113"/>
              <a:gd name="T14" fmla="*/ 60 w 168"/>
              <a:gd name="T15" fmla="*/ 102 h 113"/>
              <a:gd name="T16" fmla="*/ 128 w 168"/>
              <a:gd name="T17" fmla="*/ 102 h 113"/>
              <a:gd name="T18" fmla="*/ 128 w 168"/>
              <a:gd name="T19" fmla="*/ 90 h 113"/>
              <a:gd name="T20" fmla="*/ 140 w 168"/>
              <a:gd name="T21" fmla="*/ 90 h 113"/>
              <a:gd name="T22" fmla="*/ 140 w 168"/>
              <a:gd name="T23" fmla="*/ 113 h 113"/>
              <a:gd name="T24" fmla="*/ 55 w 168"/>
              <a:gd name="T25" fmla="*/ 113 h 113"/>
              <a:gd name="T26" fmla="*/ 36 w 168"/>
              <a:gd name="T27" fmla="*/ 90 h 113"/>
              <a:gd name="T28" fmla="*/ 17 w 168"/>
              <a:gd name="T29" fmla="*/ 90 h 113"/>
              <a:gd name="T30" fmla="*/ 17 w 168"/>
              <a:gd name="T31" fmla="*/ 68 h 113"/>
              <a:gd name="T32" fmla="*/ 10 w 168"/>
              <a:gd name="T33" fmla="*/ 68 h 113"/>
              <a:gd name="T34" fmla="*/ 10 w 168"/>
              <a:gd name="T35" fmla="*/ 87 h 113"/>
              <a:gd name="T36" fmla="*/ 0 w 168"/>
              <a:gd name="T37" fmla="*/ 87 h 113"/>
              <a:gd name="T38" fmla="*/ 0 w 168"/>
              <a:gd name="T39" fmla="*/ 38 h 113"/>
              <a:gd name="T40" fmla="*/ 10 w 168"/>
              <a:gd name="T41" fmla="*/ 38 h 113"/>
              <a:gd name="T42" fmla="*/ 10 w 168"/>
              <a:gd name="T43" fmla="*/ 59 h 113"/>
              <a:gd name="T44" fmla="*/ 17 w 168"/>
              <a:gd name="T45" fmla="*/ 59 h 113"/>
              <a:gd name="T46" fmla="*/ 17 w 168"/>
              <a:gd name="T47" fmla="*/ 35 h 113"/>
              <a:gd name="T48" fmla="*/ 36 w 168"/>
              <a:gd name="T49" fmla="*/ 35 h 113"/>
              <a:gd name="T50" fmla="*/ 55 w 168"/>
              <a:gd name="T51" fmla="*/ 16 h 113"/>
              <a:gd name="T52" fmla="*/ 81 w 168"/>
              <a:gd name="T53" fmla="*/ 16 h 113"/>
              <a:gd name="T54" fmla="*/ 81 w 168"/>
              <a:gd name="T55" fmla="*/ 12 h 113"/>
              <a:gd name="T56" fmla="*/ 55 w 168"/>
              <a:gd name="T57" fmla="*/ 12 h 113"/>
              <a:gd name="T58" fmla="*/ 55 w 168"/>
              <a:gd name="T59" fmla="*/ 0 h 113"/>
              <a:gd name="T60" fmla="*/ 112 w 168"/>
              <a:gd name="T61" fmla="*/ 0 h 113"/>
              <a:gd name="T62" fmla="*/ 112 w 168"/>
              <a:gd name="T63" fmla="*/ 12 h 113"/>
              <a:gd name="T64" fmla="*/ 88 w 168"/>
              <a:gd name="T65" fmla="*/ 12 h 113"/>
              <a:gd name="T66" fmla="*/ 88 w 168"/>
              <a:gd name="T67" fmla="*/ 16 h 113"/>
              <a:gd name="T68" fmla="*/ 112 w 168"/>
              <a:gd name="T69" fmla="*/ 16 h 113"/>
              <a:gd name="T70" fmla="*/ 140 w 168"/>
              <a:gd name="T71" fmla="*/ 42 h 113"/>
              <a:gd name="T72" fmla="*/ 140 w 168"/>
              <a:gd name="T73" fmla="*/ 64 h 113"/>
              <a:gd name="T74" fmla="*/ 128 w 168"/>
              <a:gd name="T75" fmla="*/ 64 h 113"/>
              <a:gd name="T76" fmla="*/ 128 w 168"/>
              <a:gd name="T77" fmla="*/ 47 h 113"/>
              <a:gd name="T78" fmla="*/ 128 w 168"/>
              <a:gd name="T79" fmla="*/ 47 h 113"/>
              <a:gd name="T80" fmla="*/ 154 w 168"/>
              <a:gd name="T81" fmla="*/ 102 h 113"/>
              <a:gd name="T82" fmla="*/ 157 w 168"/>
              <a:gd name="T83" fmla="*/ 102 h 113"/>
              <a:gd name="T84" fmla="*/ 159 w 168"/>
              <a:gd name="T85" fmla="*/ 94 h 113"/>
              <a:gd name="T86" fmla="*/ 159 w 168"/>
              <a:gd name="T87" fmla="*/ 61 h 113"/>
              <a:gd name="T88" fmla="*/ 154 w 168"/>
              <a:gd name="T89" fmla="*/ 52 h 113"/>
              <a:gd name="T90" fmla="*/ 154 w 168"/>
              <a:gd name="T91" fmla="*/ 64 h 113"/>
              <a:gd name="T92" fmla="*/ 145 w 168"/>
              <a:gd name="T93" fmla="*/ 64 h 113"/>
              <a:gd name="T94" fmla="*/ 145 w 168"/>
              <a:gd name="T95" fmla="*/ 40 h 113"/>
              <a:gd name="T96" fmla="*/ 161 w 168"/>
              <a:gd name="T97" fmla="*/ 40 h 113"/>
              <a:gd name="T98" fmla="*/ 168 w 168"/>
              <a:gd name="T99" fmla="*/ 59 h 113"/>
              <a:gd name="T100" fmla="*/ 168 w 168"/>
              <a:gd name="T101" fmla="*/ 97 h 113"/>
              <a:gd name="T102" fmla="*/ 161 w 168"/>
              <a:gd name="T103" fmla="*/ 113 h 113"/>
              <a:gd name="T104" fmla="*/ 145 w 168"/>
              <a:gd name="T105" fmla="*/ 113 h 113"/>
              <a:gd name="T106" fmla="*/ 145 w 168"/>
              <a:gd name="T107" fmla="*/ 90 h 113"/>
              <a:gd name="T108" fmla="*/ 154 w 168"/>
              <a:gd name="T109" fmla="*/ 90 h 113"/>
              <a:gd name="T110" fmla="*/ 154 w 168"/>
              <a:gd name="T111" fmla="*/ 10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8" h="113">
                <a:moveTo>
                  <a:pt x="128" y="47"/>
                </a:moveTo>
                <a:lnTo>
                  <a:pt x="107" y="26"/>
                </a:lnTo>
                <a:lnTo>
                  <a:pt x="60" y="26"/>
                </a:lnTo>
                <a:lnTo>
                  <a:pt x="41" y="47"/>
                </a:lnTo>
                <a:lnTo>
                  <a:pt x="29" y="47"/>
                </a:lnTo>
                <a:lnTo>
                  <a:pt x="29" y="78"/>
                </a:lnTo>
                <a:lnTo>
                  <a:pt x="41" y="78"/>
                </a:lnTo>
                <a:lnTo>
                  <a:pt x="60" y="102"/>
                </a:lnTo>
                <a:lnTo>
                  <a:pt x="128" y="102"/>
                </a:lnTo>
                <a:lnTo>
                  <a:pt x="128" y="90"/>
                </a:lnTo>
                <a:lnTo>
                  <a:pt x="140" y="90"/>
                </a:lnTo>
                <a:lnTo>
                  <a:pt x="140" y="113"/>
                </a:lnTo>
                <a:lnTo>
                  <a:pt x="55" y="113"/>
                </a:lnTo>
                <a:lnTo>
                  <a:pt x="36" y="90"/>
                </a:lnTo>
                <a:lnTo>
                  <a:pt x="17" y="90"/>
                </a:lnTo>
                <a:lnTo>
                  <a:pt x="17" y="68"/>
                </a:lnTo>
                <a:lnTo>
                  <a:pt x="10" y="68"/>
                </a:lnTo>
                <a:lnTo>
                  <a:pt x="10" y="87"/>
                </a:lnTo>
                <a:lnTo>
                  <a:pt x="0" y="87"/>
                </a:lnTo>
                <a:lnTo>
                  <a:pt x="0" y="38"/>
                </a:lnTo>
                <a:lnTo>
                  <a:pt x="10" y="38"/>
                </a:lnTo>
                <a:lnTo>
                  <a:pt x="10" y="59"/>
                </a:lnTo>
                <a:lnTo>
                  <a:pt x="17" y="59"/>
                </a:lnTo>
                <a:lnTo>
                  <a:pt x="17" y="35"/>
                </a:lnTo>
                <a:lnTo>
                  <a:pt x="36" y="35"/>
                </a:lnTo>
                <a:lnTo>
                  <a:pt x="55" y="16"/>
                </a:lnTo>
                <a:lnTo>
                  <a:pt x="81" y="16"/>
                </a:lnTo>
                <a:lnTo>
                  <a:pt x="81" y="12"/>
                </a:lnTo>
                <a:lnTo>
                  <a:pt x="55" y="12"/>
                </a:lnTo>
                <a:lnTo>
                  <a:pt x="55" y="0"/>
                </a:lnTo>
                <a:lnTo>
                  <a:pt x="112" y="0"/>
                </a:lnTo>
                <a:lnTo>
                  <a:pt x="112" y="12"/>
                </a:lnTo>
                <a:lnTo>
                  <a:pt x="88" y="12"/>
                </a:lnTo>
                <a:lnTo>
                  <a:pt x="88" y="16"/>
                </a:lnTo>
                <a:lnTo>
                  <a:pt x="112" y="16"/>
                </a:lnTo>
                <a:lnTo>
                  <a:pt x="140" y="42"/>
                </a:lnTo>
                <a:lnTo>
                  <a:pt x="140" y="64"/>
                </a:lnTo>
                <a:lnTo>
                  <a:pt x="128" y="64"/>
                </a:lnTo>
                <a:lnTo>
                  <a:pt x="128" y="47"/>
                </a:lnTo>
                <a:lnTo>
                  <a:pt x="128" y="47"/>
                </a:lnTo>
                <a:close/>
                <a:moveTo>
                  <a:pt x="154" y="102"/>
                </a:moveTo>
                <a:lnTo>
                  <a:pt x="157" y="102"/>
                </a:lnTo>
                <a:lnTo>
                  <a:pt x="159" y="94"/>
                </a:lnTo>
                <a:lnTo>
                  <a:pt x="159" y="61"/>
                </a:lnTo>
                <a:lnTo>
                  <a:pt x="154" y="52"/>
                </a:lnTo>
                <a:lnTo>
                  <a:pt x="154" y="64"/>
                </a:lnTo>
                <a:lnTo>
                  <a:pt x="145" y="64"/>
                </a:lnTo>
                <a:lnTo>
                  <a:pt x="145" y="40"/>
                </a:lnTo>
                <a:lnTo>
                  <a:pt x="161" y="40"/>
                </a:lnTo>
                <a:lnTo>
                  <a:pt x="168" y="59"/>
                </a:lnTo>
                <a:lnTo>
                  <a:pt x="168" y="97"/>
                </a:lnTo>
                <a:lnTo>
                  <a:pt x="161" y="113"/>
                </a:lnTo>
                <a:lnTo>
                  <a:pt x="145" y="113"/>
                </a:lnTo>
                <a:lnTo>
                  <a:pt x="145" y="90"/>
                </a:lnTo>
                <a:lnTo>
                  <a:pt x="154" y="90"/>
                </a:lnTo>
                <a:lnTo>
                  <a:pt x="154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"/>
          <p:cNvSpPr>
            <a:spLocks noChangeAspect="1" noEditPoints="1"/>
          </p:cNvSpPr>
          <p:nvPr/>
        </p:nvSpPr>
        <p:spPr bwMode="auto">
          <a:xfrm>
            <a:off x="6681998" y="3543034"/>
            <a:ext cx="554025" cy="540000"/>
          </a:xfrm>
          <a:custGeom>
            <a:avLst/>
            <a:gdLst>
              <a:gd name="T0" fmla="*/ 30 w 67"/>
              <a:gd name="T1" fmla="*/ 44 h 65"/>
              <a:gd name="T2" fmla="*/ 18 w 67"/>
              <a:gd name="T3" fmla="*/ 56 h 65"/>
              <a:gd name="T4" fmla="*/ 14 w 67"/>
              <a:gd name="T5" fmla="*/ 56 h 65"/>
              <a:gd name="T6" fmla="*/ 14 w 67"/>
              <a:gd name="T7" fmla="*/ 56 h 65"/>
              <a:gd name="T8" fmla="*/ 13 w 67"/>
              <a:gd name="T9" fmla="*/ 51 h 65"/>
              <a:gd name="T10" fmla="*/ 26 w 67"/>
              <a:gd name="T11" fmla="*/ 39 h 65"/>
              <a:gd name="T12" fmla="*/ 22 w 67"/>
              <a:gd name="T13" fmla="*/ 34 h 65"/>
              <a:gd name="T14" fmla="*/ 9 w 67"/>
              <a:gd name="T15" fmla="*/ 47 h 65"/>
              <a:gd name="T16" fmla="*/ 6 w 67"/>
              <a:gd name="T17" fmla="*/ 48 h 65"/>
              <a:gd name="T18" fmla="*/ 8 w 67"/>
              <a:gd name="T19" fmla="*/ 61 h 65"/>
              <a:gd name="T20" fmla="*/ 8 w 67"/>
              <a:gd name="T21" fmla="*/ 61 h 65"/>
              <a:gd name="T22" fmla="*/ 21 w 67"/>
              <a:gd name="T23" fmla="*/ 62 h 65"/>
              <a:gd name="T24" fmla="*/ 22 w 67"/>
              <a:gd name="T25" fmla="*/ 60 h 65"/>
              <a:gd name="T26" fmla="*/ 34 w 67"/>
              <a:gd name="T27" fmla="*/ 48 h 65"/>
              <a:gd name="T28" fmla="*/ 30 w 67"/>
              <a:gd name="T29" fmla="*/ 44 h 65"/>
              <a:gd name="T30" fmla="*/ 28 w 67"/>
              <a:gd name="T31" fmla="*/ 22 h 65"/>
              <a:gd name="T32" fmla="*/ 58 w 67"/>
              <a:gd name="T33" fmla="*/ 50 h 65"/>
              <a:gd name="T34" fmla="*/ 58 w 67"/>
              <a:gd name="T35" fmla="*/ 61 h 65"/>
              <a:gd name="T36" fmla="*/ 58 w 67"/>
              <a:gd name="T37" fmla="*/ 61 h 65"/>
              <a:gd name="T38" fmla="*/ 48 w 67"/>
              <a:gd name="T39" fmla="*/ 61 h 65"/>
              <a:gd name="T40" fmla="*/ 21 w 67"/>
              <a:gd name="T41" fmla="*/ 29 h 65"/>
              <a:gd name="T42" fmla="*/ 11 w 67"/>
              <a:gd name="T43" fmla="*/ 31 h 65"/>
              <a:gd name="T44" fmla="*/ 0 w 67"/>
              <a:gd name="T45" fmla="*/ 16 h 65"/>
              <a:gd name="T46" fmla="*/ 3 w 67"/>
              <a:gd name="T47" fmla="*/ 13 h 65"/>
              <a:gd name="T48" fmla="*/ 11 w 67"/>
              <a:gd name="T49" fmla="*/ 21 h 65"/>
              <a:gd name="T50" fmla="*/ 17 w 67"/>
              <a:gd name="T51" fmla="*/ 18 h 65"/>
              <a:gd name="T52" fmla="*/ 20 w 67"/>
              <a:gd name="T53" fmla="*/ 12 h 65"/>
              <a:gd name="T54" fmla="*/ 13 w 67"/>
              <a:gd name="T55" fmla="*/ 3 h 65"/>
              <a:gd name="T56" fmla="*/ 15 w 67"/>
              <a:gd name="T57" fmla="*/ 0 h 65"/>
              <a:gd name="T58" fmla="*/ 30 w 67"/>
              <a:gd name="T59" fmla="*/ 12 h 65"/>
              <a:gd name="T60" fmla="*/ 28 w 67"/>
              <a:gd name="T61" fmla="*/ 22 h 65"/>
              <a:gd name="T62" fmla="*/ 60 w 67"/>
              <a:gd name="T63" fmla="*/ 3 h 65"/>
              <a:gd name="T64" fmla="*/ 51 w 67"/>
              <a:gd name="T65" fmla="*/ 8 h 65"/>
              <a:gd name="T66" fmla="*/ 52 w 67"/>
              <a:gd name="T67" fmla="*/ 12 h 65"/>
              <a:gd name="T68" fmla="*/ 38 w 67"/>
              <a:gd name="T69" fmla="*/ 27 h 65"/>
              <a:gd name="T70" fmla="*/ 42 w 67"/>
              <a:gd name="T71" fmla="*/ 31 h 65"/>
              <a:gd name="T72" fmla="*/ 57 w 67"/>
              <a:gd name="T73" fmla="*/ 17 h 65"/>
              <a:gd name="T74" fmla="*/ 61 w 67"/>
              <a:gd name="T75" fmla="*/ 18 h 65"/>
              <a:gd name="T76" fmla="*/ 67 w 67"/>
              <a:gd name="T77" fmla="*/ 9 h 65"/>
              <a:gd name="T78" fmla="*/ 63 w 67"/>
              <a:gd name="T79" fmla="*/ 6 h 65"/>
              <a:gd name="T80" fmla="*/ 60 w 67"/>
              <a:gd name="T8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8"/>
          <p:cNvSpPr>
            <a:spLocks noChangeAspect="1" noEditPoints="1"/>
          </p:cNvSpPr>
          <p:nvPr/>
        </p:nvSpPr>
        <p:spPr bwMode="auto">
          <a:xfrm>
            <a:off x="1979246" y="5046836"/>
            <a:ext cx="718515" cy="540000"/>
          </a:xfrm>
          <a:custGeom>
            <a:avLst/>
            <a:gdLst>
              <a:gd name="T0" fmla="*/ 7 w 68"/>
              <a:gd name="T1" fmla="*/ 0 h 51"/>
              <a:gd name="T2" fmla="*/ 8 w 68"/>
              <a:gd name="T3" fmla="*/ 0 h 51"/>
              <a:gd name="T4" fmla="*/ 8 w 68"/>
              <a:gd name="T5" fmla="*/ 11 h 51"/>
              <a:gd name="T6" fmla="*/ 14 w 68"/>
              <a:gd name="T7" fmla="*/ 17 h 51"/>
              <a:gd name="T8" fmla="*/ 36 w 68"/>
              <a:gd name="T9" fmla="*/ 17 h 51"/>
              <a:gd name="T10" fmla="*/ 41 w 68"/>
              <a:gd name="T11" fmla="*/ 11 h 51"/>
              <a:gd name="T12" fmla="*/ 41 w 68"/>
              <a:gd name="T13" fmla="*/ 0 h 51"/>
              <a:gd name="T14" fmla="*/ 43 w 68"/>
              <a:gd name="T15" fmla="*/ 0 h 51"/>
              <a:gd name="T16" fmla="*/ 51 w 68"/>
              <a:gd name="T17" fmla="*/ 9 h 51"/>
              <a:gd name="T18" fmla="*/ 51 w 68"/>
              <a:gd name="T19" fmla="*/ 13 h 51"/>
              <a:gd name="T20" fmla="*/ 51 w 68"/>
              <a:gd name="T21" fmla="*/ 13 h 51"/>
              <a:gd name="T22" fmla="*/ 51 w 68"/>
              <a:gd name="T23" fmla="*/ 22 h 51"/>
              <a:gd name="T24" fmla="*/ 40 w 68"/>
              <a:gd name="T25" fmla="*/ 22 h 51"/>
              <a:gd name="T26" fmla="*/ 40 w 68"/>
              <a:gd name="T27" fmla="*/ 39 h 51"/>
              <a:gd name="T28" fmla="*/ 51 w 68"/>
              <a:gd name="T29" fmla="*/ 39 h 51"/>
              <a:gd name="T30" fmla="*/ 51 w 68"/>
              <a:gd name="T31" fmla="*/ 44 h 51"/>
              <a:gd name="T32" fmla="*/ 44 w 68"/>
              <a:gd name="T33" fmla="*/ 51 h 51"/>
              <a:gd name="T34" fmla="*/ 7 w 68"/>
              <a:gd name="T35" fmla="*/ 51 h 51"/>
              <a:gd name="T36" fmla="*/ 0 w 68"/>
              <a:gd name="T37" fmla="*/ 43 h 51"/>
              <a:gd name="T38" fmla="*/ 0 w 68"/>
              <a:gd name="T39" fmla="*/ 7 h 51"/>
              <a:gd name="T40" fmla="*/ 7 w 68"/>
              <a:gd name="T41" fmla="*/ 0 h 51"/>
              <a:gd name="T42" fmla="*/ 44 w 68"/>
              <a:gd name="T43" fmla="*/ 35 h 51"/>
              <a:gd name="T44" fmla="*/ 56 w 68"/>
              <a:gd name="T45" fmla="*/ 35 h 51"/>
              <a:gd name="T46" fmla="*/ 56 w 68"/>
              <a:gd name="T47" fmla="*/ 40 h 51"/>
              <a:gd name="T48" fmla="*/ 68 w 68"/>
              <a:gd name="T49" fmla="*/ 30 h 51"/>
              <a:gd name="T50" fmla="*/ 56 w 68"/>
              <a:gd name="T51" fmla="*/ 21 h 51"/>
              <a:gd name="T52" fmla="*/ 56 w 68"/>
              <a:gd name="T53" fmla="*/ 26 h 51"/>
              <a:gd name="T54" fmla="*/ 44 w 68"/>
              <a:gd name="T55" fmla="*/ 26 h 51"/>
              <a:gd name="T56" fmla="*/ 44 w 68"/>
              <a:gd name="T57" fmla="*/ 35 h 51"/>
              <a:gd name="T58" fmla="*/ 14 w 68"/>
              <a:gd name="T59" fmla="*/ 2 h 51"/>
              <a:gd name="T60" fmla="*/ 14 w 68"/>
              <a:gd name="T61" fmla="*/ 12 h 51"/>
              <a:gd name="T62" fmla="*/ 20 w 68"/>
              <a:gd name="T63" fmla="*/ 12 h 51"/>
              <a:gd name="T64" fmla="*/ 20 w 68"/>
              <a:gd name="T65" fmla="*/ 2 h 51"/>
              <a:gd name="T66" fmla="*/ 14 w 68"/>
              <a:gd name="T67" fmla="*/ 2 h 51"/>
              <a:gd name="T68" fmla="*/ 5 w 68"/>
              <a:gd name="T69" fmla="*/ 42 h 51"/>
              <a:gd name="T70" fmla="*/ 5 w 68"/>
              <a:gd name="T71" fmla="*/ 45 h 51"/>
              <a:gd name="T72" fmla="*/ 8 w 68"/>
              <a:gd name="T73" fmla="*/ 45 h 51"/>
              <a:gd name="T74" fmla="*/ 8 w 68"/>
              <a:gd name="T75" fmla="*/ 42 h 51"/>
              <a:gd name="T76" fmla="*/ 5 w 68"/>
              <a:gd name="T77" fmla="*/ 42 h 51"/>
              <a:gd name="T78" fmla="*/ 43 w 68"/>
              <a:gd name="T79" fmla="*/ 42 h 51"/>
              <a:gd name="T80" fmla="*/ 43 w 68"/>
              <a:gd name="T81" fmla="*/ 45 h 51"/>
              <a:gd name="T82" fmla="*/ 46 w 68"/>
              <a:gd name="T83" fmla="*/ 45 h 51"/>
              <a:gd name="T84" fmla="*/ 46 w 68"/>
              <a:gd name="T85" fmla="*/ 42 h 51"/>
              <a:gd name="T86" fmla="*/ 43 w 68"/>
              <a:gd name="T87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51">
                <a:moveTo>
                  <a:pt x="7" y="0"/>
                </a:moveTo>
                <a:cubicBezTo>
                  <a:pt x="8" y="0"/>
                  <a:pt x="8" y="0"/>
                  <a:pt x="8" y="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4"/>
                  <a:pt x="11" y="17"/>
                  <a:pt x="14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9" y="17"/>
                  <a:pt x="41" y="14"/>
                  <a:pt x="41" y="11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22"/>
                  <a:pt x="51" y="22"/>
                  <a:pt x="51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39"/>
                  <a:pt x="40" y="39"/>
                  <a:pt x="40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8"/>
                  <a:pt x="48" y="51"/>
                  <a:pt x="44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3" y="51"/>
                  <a:pt x="0" y="47"/>
                  <a:pt x="0" y="4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44" y="35"/>
                </a:moveTo>
                <a:cubicBezTo>
                  <a:pt x="56" y="35"/>
                  <a:pt x="56" y="35"/>
                  <a:pt x="56" y="35"/>
                </a:cubicBezTo>
                <a:cubicBezTo>
                  <a:pt x="56" y="40"/>
                  <a:pt x="56" y="40"/>
                  <a:pt x="56" y="40"/>
                </a:cubicBezTo>
                <a:cubicBezTo>
                  <a:pt x="68" y="30"/>
                  <a:pt x="68" y="30"/>
                  <a:pt x="68" y="30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6"/>
                  <a:pt x="56" y="26"/>
                  <a:pt x="56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35"/>
                  <a:pt x="44" y="35"/>
                  <a:pt x="44" y="35"/>
                </a:cubicBezTo>
                <a:close/>
                <a:moveTo>
                  <a:pt x="14" y="2"/>
                </a:moveTo>
                <a:cubicBezTo>
                  <a:pt x="14" y="12"/>
                  <a:pt x="14" y="12"/>
                  <a:pt x="14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14" y="2"/>
                  <a:pt x="14" y="2"/>
                  <a:pt x="14" y="2"/>
                </a:cubicBezTo>
                <a:close/>
                <a:moveTo>
                  <a:pt x="5" y="42"/>
                </a:moveTo>
                <a:cubicBezTo>
                  <a:pt x="5" y="45"/>
                  <a:pt x="5" y="45"/>
                  <a:pt x="5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2"/>
                  <a:pt x="8" y="42"/>
                  <a:pt x="8" y="42"/>
                </a:cubicBezTo>
                <a:cubicBezTo>
                  <a:pt x="5" y="42"/>
                  <a:pt x="5" y="42"/>
                  <a:pt x="5" y="42"/>
                </a:cubicBezTo>
                <a:close/>
                <a:moveTo>
                  <a:pt x="43" y="42"/>
                </a:moveTo>
                <a:cubicBezTo>
                  <a:pt x="43" y="45"/>
                  <a:pt x="43" y="45"/>
                  <a:pt x="4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lnTo>
                  <a:pt x="43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27"/>
          <p:cNvSpPr>
            <a:spLocks noChangeAspect="1" noEditPoints="1"/>
          </p:cNvSpPr>
          <p:nvPr/>
        </p:nvSpPr>
        <p:spPr bwMode="auto">
          <a:xfrm>
            <a:off x="1970759" y="3535651"/>
            <a:ext cx="639690" cy="540000"/>
          </a:xfrm>
          <a:custGeom>
            <a:avLst/>
            <a:gdLst>
              <a:gd name="T0" fmla="*/ 2 w 65"/>
              <a:gd name="T1" fmla="*/ 0 h 55"/>
              <a:gd name="T2" fmla="*/ 62 w 65"/>
              <a:gd name="T3" fmla="*/ 0 h 55"/>
              <a:gd name="T4" fmla="*/ 65 w 65"/>
              <a:gd name="T5" fmla="*/ 0 h 55"/>
              <a:gd name="T6" fmla="*/ 65 w 65"/>
              <a:gd name="T7" fmla="*/ 3 h 55"/>
              <a:gd name="T8" fmla="*/ 65 w 65"/>
              <a:gd name="T9" fmla="*/ 37 h 55"/>
              <a:gd name="T10" fmla="*/ 65 w 65"/>
              <a:gd name="T11" fmla="*/ 40 h 55"/>
              <a:gd name="T12" fmla="*/ 62 w 65"/>
              <a:gd name="T13" fmla="*/ 40 h 55"/>
              <a:gd name="T14" fmla="*/ 45 w 65"/>
              <a:gd name="T15" fmla="*/ 40 h 55"/>
              <a:gd name="T16" fmla="*/ 45 w 65"/>
              <a:gd name="T17" fmla="*/ 51 h 55"/>
              <a:gd name="T18" fmla="*/ 52 w 65"/>
              <a:gd name="T19" fmla="*/ 51 h 55"/>
              <a:gd name="T20" fmla="*/ 52 w 65"/>
              <a:gd name="T21" fmla="*/ 55 h 55"/>
              <a:gd name="T22" fmla="*/ 16 w 65"/>
              <a:gd name="T23" fmla="*/ 55 h 55"/>
              <a:gd name="T24" fmla="*/ 16 w 65"/>
              <a:gd name="T25" fmla="*/ 51 h 55"/>
              <a:gd name="T26" fmla="*/ 22 w 65"/>
              <a:gd name="T27" fmla="*/ 51 h 55"/>
              <a:gd name="T28" fmla="*/ 22 w 65"/>
              <a:gd name="T29" fmla="*/ 40 h 55"/>
              <a:gd name="T30" fmla="*/ 2 w 65"/>
              <a:gd name="T31" fmla="*/ 40 h 55"/>
              <a:gd name="T32" fmla="*/ 0 w 65"/>
              <a:gd name="T33" fmla="*/ 40 h 55"/>
              <a:gd name="T34" fmla="*/ 0 w 65"/>
              <a:gd name="T35" fmla="*/ 37 h 55"/>
              <a:gd name="T36" fmla="*/ 0 w 65"/>
              <a:gd name="T37" fmla="*/ 3 h 55"/>
              <a:gd name="T38" fmla="*/ 0 w 65"/>
              <a:gd name="T39" fmla="*/ 0 h 55"/>
              <a:gd name="T40" fmla="*/ 2 w 65"/>
              <a:gd name="T41" fmla="*/ 0 h 55"/>
              <a:gd name="T42" fmla="*/ 20 w 65"/>
              <a:gd name="T43" fmla="*/ 16 h 55"/>
              <a:gd name="T44" fmla="*/ 22 w 65"/>
              <a:gd name="T45" fmla="*/ 18 h 55"/>
              <a:gd name="T46" fmla="*/ 23 w 65"/>
              <a:gd name="T47" fmla="*/ 18 h 55"/>
              <a:gd name="T48" fmla="*/ 33 w 65"/>
              <a:gd name="T49" fmla="*/ 13 h 55"/>
              <a:gd name="T50" fmla="*/ 44 w 65"/>
              <a:gd name="T51" fmla="*/ 18 h 55"/>
              <a:gd name="T52" fmla="*/ 44 w 65"/>
              <a:gd name="T53" fmla="*/ 18 h 55"/>
              <a:gd name="T54" fmla="*/ 46 w 65"/>
              <a:gd name="T55" fmla="*/ 16 h 55"/>
              <a:gd name="T56" fmla="*/ 46 w 65"/>
              <a:gd name="T57" fmla="*/ 15 h 55"/>
              <a:gd name="T58" fmla="*/ 33 w 65"/>
              <a:gd name="T59" fmla="*/ 9 h 55"/>
              <a:gd name="T60" fmla="*/ 20 w 65"/>
              <a:gd name="T61" fmla="*/ 15 h 55"/>
              <a:gd name="T62" fmla="*/ 20 w 65"/>
              <a:gd name="T63" fmla="*/ 16 h 55"/>
              <a:gd name="T64" fmla="*/ 24 w 65"/>
              <a:gd name="T65" fmla="*/ 21 h 55"/>
              <a:gd name="T66" fmla="*/ 26 w 65"/>
              <a:gd name="T67" fmla="*/ 24 h 55"/>
              <a:gd name="T68" fmla="*/ 27 w 65"/>
              <a:gd name="T69" fmla="*/ 23 h 55"/>
              <a:gd name="T70" fmla="*/ 33 w 65"/>
              <a:gd name="T71" fmla="*/ 21 h 55"/>
              <a:gd name="T72" fmla="*/ 39 w 65"/>
              <a:gd name="T73" fmla="*/ 23 h 55"/>
              <a:gd name="T74" fmla="*/ 40 w 65"/>
              <a:gd name="T75" fmla="*/ 24 h 55"/>
              <a:gd name="T76" fmla="*/ 42 w 65"/>
              <a:gd name="T77" fmla="*/ 21 h 55"/>
              <a:gd name="T78" fmla="*/ 42 w 65"/>
              <a:gd name="T79" fmla="*/ 21 h 55"/>
              <a:gd name="T80" fmla="*/ 33 w 65"/>
              <a:gd name="T81" fmla="*/ 17 h 55"/>
              <a:gd name="T82" fmla="*/ 25 w 65"/>
              <a:gd name="T83" fmla="*/ 21 h 55"/>
              <a:gd name="T84" fmla="*/ 24 w 65"/>
              <a:gd name="T85" fmla="*/ 21 h 55"/>
              <a:gd name="T86" fmla="*/ 33 w 65"/>
              <a:gd name="T87" fmla="*/ 24 h 55"/>
              <a:gd name="T88" fmla="*/ 31 w 65"/>
              <a:gd name="T89" fmla="*/ 27 h 55"/>
              <a:gd name="T90" fmla="*/ 33 w 65"/>
              <a:gd name="T91" fmla="*/ 30 h 55"/>
              <a:gd name="T92" fmla="*/ 36 w 65"/>
              <a:gd name="T93" fmla="*/ 27 h 55"/>
              <a:gd name="T94" fmla="*/ 33 w 65"/>
              <a:gd name="T95" fmla="*/ 24 h 55"/>
              <a:gd name="T96" fmla="*/ 59 w 65"/>
              <a:gd name="T97" fmla="*/ 6 h 55"/>
              <a:gd name="T98" fmla="*/ 5 w 65"/>
              <a:gd name="T99" fmla="*/ 6 h 55"/>
              <a:gd name="T100" fmla="*/ 5 w 65"/>
              <a:gd name="T101" fmla="*/ 34 h 55"/>
              <a:gd name="T102" fmla="*/ 59 w 65"/>
              <a:gd name="T103" fmla="*/ 34 h 55"/>
              <a:gd name="T104" fmla="*/ 59 w 65"/>
              <a:gd name="T105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55324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5324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5846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05846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05846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05846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55324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5324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39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06600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2349" y="2743200"/>
            <a:ext cx="10000476" cy="0"/>
          </a:xfrm>
          <a:prstGeom prst="line">
            <a:avLst/>
          </a:prstGeom>
          <a:ln w="12700">
            <a:solidFill>
              <a:srgbClr val="F3F1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07949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7949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4367" y="3355967"/>
            <a:ext cx="673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01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3158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61355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1355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7773" y="335596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02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6564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614760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4760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1178" y="3355967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03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9969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107949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07949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34367" y="4795603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04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83158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61355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61355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87773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05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36564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614760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14760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41178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89969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4"/>
          <a:stretch/>
        </p:blipFill>
        <p:spPr>
          <a:xfrm>
            <a:off x="-20784" y="0"/>
            <a:ext cx="12425583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71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138709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349" y="2551986"/>
            <a:ext cx="10000476" cy="36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4107705" y="2752663"/>
            <a:ext cx="1260000" cy="126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9337544" y="2760178"/>
            <a:ext cx="1260000" cy="12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722625" y="2752663"/>
            <a:ext cx="1260000" cy="1260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1492785" y="2752663"/>
            <a:ext cx="1260000" cy="1260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749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113277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241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74769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733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36261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62250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977530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31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434367" y="3716940"/>
            <a:ext cx="1548000" cy="1548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684494" y="4087906"/>
            <a:ext cx="6615953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684494" y="34245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4494" y="4299167"/>
            <a:ext cx="19800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0438" y="429916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668688904"/>
              </p:ext>
            </p:extLst>
          </p:nvPr>
        </p:nvGraphicFramePr>
        <p:xfrm>
          <a:off x="6298243" y="4683187"/>
          <a:ext cx="4204447" cy="1431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359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29321"/>
            <a:ext cx="12192000" cy="819716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8523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9" y="1969509"/>
            <a:ext cx="2334016" cy="140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99" y="1969509"/>
            <a:ext cx="2334016" cy="140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809" y="1969509"/>
            <a:ext cx="2334016" cy="140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9" y="4117603"/>
            <a:ext cx="2334016" cy="140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99" y="4117603"/>
            <a:ext cx="2334016" cy="140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809" y="4117603"/>
            <a:ext cx="2334016" cy="1404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1238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1580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409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238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1580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409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2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0018" y="5088991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0018" y="461813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添加小标题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86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18" y="4664472"/>
            <a:ext cx="1196930" cy="72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10" y="4664472"/>
            <a:ext cx="1196930" cy="72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201" y="4664472"/>
            <a:ext cx="1196930" cy="720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20018" y="6031831"/>
            <a:ext cx="4060113" cy="72000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" t="11233" r="-229" b="9241"/>
          <a:stretch/>
        </p:blipFill>
        <p:spPr>
          <a:xfrm>
            <a:off x="-46340" y="-27806"/>
            <a:ext cx="12499602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6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82" y="0"/>
            <a:ext cx="329580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72982" y="0"/>
            <a:ext cx="3295807" cy="685800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0000">
                <a:schemeClr val="bg1">
                  <a:lumMod val="85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2200" y="1828800"/>
            <a:ext cx="2573867" cy="2573867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34578" y="379802"/>
            <a:ext cx="1630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13866" y="788518"/>
            <a:ext cx="1964267" cy="307777"/>
            <a:chOff x="5113866" y="788518"/>
            <a:chExt cx="1964267" cy="307777"/>
          </a:xfrm>
        </p:grpSpPr>
        <p:sp>
          <p:nvSpPr>
            <p:cNvPr id="7" name="燕尾形 6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57680" y="1230226"/>
            <a:ext cx="1964267" cy="307777"/>
            <a:chOff x="5113866" y="788518"/>
            <a:chExt cx="1964267" cy="307777"/>
          </a:xfrm>
        </p:grpSpPr>
        <p:sp>
          <p:nvSpPr>
            <p:cNvPr id="12" name="燕尾形 11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63032" y="1674911"/>
            <a:ext cx="1964267" cy="307777"/>
            <a:chOff x="5113866" y="788518"/>
            <a:chExt cx="1964267" cy="307777"/>
          </a:xfrm>
        </p:grpSpPr>
        <p:sp>
          <p:nvSpPr>
            <p:cNvPr id="15" name="燕尾形 14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sp>
        <p:nvSpPr>
          <p:cNvPr id="17" name="椭圆 16"/>
          <p:cNvSpPr>
            <a:spLocks noChangeAspect="1"/>
          </p:cNvSpPr>
          <p:nvPr/>
        </p:nvSpPr>
        <p:spPr>
          <a:xfrm>
            <a:off x="1353133" y="2089733"/>
            <a:ext cx="2052000" cy="2052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2719" y="466360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834578" y="4663600"/>
            <a:ext cx="1800000" cy="1800000"/>
          </a:xfrm>
          <a:prstGeom prst="ellipse">
            <a:avLst/>
          </a:prstGeom>
          <a:solidFill>
            <a:srgbClr val="E7E7E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4158578" y="4987600"/>
            <a:ext cx="1152000" cy="115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095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48552" y="55636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617319" y="3562222"/>
            <a:ext cx="916770" cy="1050757"/>
            <a:chOff x="8760251" y="2378244"/>
            <a:chExt cx="916770" cy="1050757"/>
          </a:xfrm>
        </p:grpSpPr>
        <p:sp>
          <p:nvSpPr>
            <p:cNvPr id="23" name="矩形 22"/>
            <p:cNvSpPr/>
            <p:nvPr/>
          </p:nvSpPr>
          <p:spPr>
            <a:xfrm>
              <a:off x="8760251" y="2903622"/>
              <a:ext cx="144000" cy="52537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028536" y="2630906"/>
              <a:ext cx="144379" cy="798095"/>
            </a:xfrm>
            <a:prstGeom prst="rect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280779" y="2775285"/>
              <a:ext cx="144379" cy="65371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533021" y="2378244"/>
              <a:ext cx="144000" cy="1050757"/>
            </a:xfrm>
            <a:prstGeom prst="rect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>
            <a:spLocks noChangeAspect="1"/>
          </p:cNvSpPr>
          <p:nvPr/>
        </p:nvSpPr>
        <p:spPr>
          <a:xfrm>
            <a:off x="8175704" y="3187600"/>
            <a:ext cx="1800000" cy="18000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210688" y="260171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929338861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1"/>
          <a:stretch/>
        </p:blipFill>
        <p:spPr>
          <a:xfrm>
            <a:off x="0" y="-1"/>
            <a:ext cx="12198345" cy="6866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9492" y="3614795"/>
            <a:ext cx="7958854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614795"/>
            <a:ext cx="3357563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36" y1="26966" x2="53788" y2="27416"/>
                        <a14:foregroundMark x1="32576" y1="46292" x2="20455" y2="88539"/>
                        <a14:foregroundMark x1="24242" y1="97079" x2="71212" y2="97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91" y="1382795"/>
            <a:ext cx="3266693" cy="55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1786" y="38444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763" y="378285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55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29000"/>
            <a:ext cx="12192000" cy="2120153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549153"/>
            <a:ext cx="12192000" cy="1308847"/>
          </a:xfrm>
          <a:prstGeom prst="rect">
            <a:avLst/>
          </a:prstGeom>
          <a:solidFill>
            <a:schemeClr val="bg2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34366" y="2964751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46624" y="420040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8882" y="313988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93248" y="458949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50059" y="2274987"/>
            <a:ext cx="1326776" cy="1326776"/>
          </a:xfrm>
          <a:prstGeom prst="ellipse">
            <a:avLst/>
          </a:prstGeom>
          <a:solidFill>
            <a:srgbClr val="EBE807"/>
          </a:solidFill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13096" y="4119363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723199" y="276760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78459" y="246194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87229" y="5571128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44010" y="265148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dirty="0"/>
              <a:t>03 </a:t>
            </a:r>
            <a:r>
              <a:rPr lang="zh-CN" altLang="en-US" dirty="0">
                <a:solidFill>
                  <a:srgbClr val="AECB01"/>
                </a:solidFill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31397" y="596330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0793" y="5543385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567292" y="413385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06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728950" y="3817327"/>
            <a:ext cx="525264" cy="76331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>
            <a:stCxn id="9" idx="7"/>
            <a:endCxn id="10" idx="2"/>
          </p:cNvCxnSpPr>
          <p:nvPr/>
        </p:nvCxnSpPr>
        <p:spPr>
          <a:xfrm flipV="1">
            <a:off x="4279098" y="3803277"/>
            <a:ext cx="579784" cy="591427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>
            <a:stCxn id="10" idx="5"/>
            <a:endCxn id="11" idx="1"/>
          </p:cNvCxnSpPr>
          <p:nvPr/>
        </p:nvCxnSpPr>
        <p:spPr>
          <a:xfrm>
            <a:off x="5991356" y="4272363"/>
            <a:ext cx="496194" cy="51143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>
            <a:endCxn id="11" idx="0"/>
          </p:cNvCxnSpPr>
          <p:nvPr/>
        </p:nvCxnSpPr>
        <p:spPr>
          <a:xfrm flipH="1">
            <a:off x="6956636" y="3618536"/>
            <a:ext cx="790809" cy="97095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/>
          <p:cNvCxnSpPr>
            <a:stCxn id="12" idx="4"/>
            <a:endCxn id="13" idx="1"/>
          </p:cNvCxnSpPr>
          <p:nvPr/>
        </p:nvCxnSpPr>
        <p:spPr>
          <a:xfrm>
            <a:off x="7813447" y="3601763"/>
            <a:ext cx="493951" cy="711902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>
            <a:stCxn id="12" idx="4"/>
            <a:endCxn id="14" idx="2"/>
          </p:cNvCxnSpPr>
          <p:nvPr/>
        </p:nvCxnSpPr>
        <p:spPr>
          <a:xfrm flipV="1">
            <a:off x="7813447" y="3430997"/>
            <a:ext cx="1909752" cy="17076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Freeform 88"/>
          <p:cNvSpPr>
            <a:spLocks noChangeAspect="1" noEditPoints="1"/>
          </p:cNvSpPr>
          <p:nvPr/>
        </p:nvSpPr>
        <p:spPr bwMode="auto">
          <a:xfrm>
            <a:off x="1716853" y="3326303"/>
            <a:ext cx="643997" cy="540000"/>
          </a:xfrm>
          <a:custGeom>
            <a:avLst/>
            <a:gdLst>
              <a:gd name="T0" fmla="*/ 42 w 68"/>
              <a:gd name="T1" fmla="*/ 32 h 57"/>
              <a:gd name="T2" fmla="*/ 36 w 68"/>
              <a:gd name="T3" fmla="*/ 32 h 57"/>
              <a:gd name="T4" fmla="*/ 33 w 68"/>
              <a:gd name="T5" fmla="*/ 31 h 57"/>
              <a:gd name="T6" fmla="*/ 31 w 68"/>
              <a:gd name="T7" fmla="*/ 27 h 57"/>
              <a:gd name="T8" fmla="*/ 34 w 68"/>
              <a:gd name="T9" fmla="*/ 22 h 57"/>
              <a:gd name="T10" fmla="*/ 36 w 68"/>
              <a:gd name="T11" fmla="*/ 20 h 57"/>
              <a:gd name="T12" fmla="*/ 37 w 68"/>
              <a:gd name="T13" fmla="*/ 16 h 57"/>
              <a:gd name="T14" fmla="*/ 37 w 68"/>
              <a:gd name="T15" fmla="*/ 16 h 57"/>
              <a:gd name="T16" fmla="*/ 36 w 68"/>
              <a:gd name="T17" fmla="*/ 15 h 57"/>
              <a:gd name="T18" fmla="*/ 36 w 68"/>
              <a:gd name="T19" fmla="*/ 15 h 57"/>
              <a:gd name="T20" fmla="*/ 33 w 68"/>
              <a:gd name="T21" fmla="*/ 4 h 57"/>
              <a:gd name="T22" fmla="*/ 17 w 68"/>
              <a:gd name="T23" fmla="*/ 3 h 57"/>
              <a:gd name="T24" fmla="*/ 13 w 68"/>
              <a:gd name="T25" fmla="*/ 15 h 57"/>
              <a:gd name="T26" fmla="*/ 13 w 68"/>
              <a:gd name="T27" fmla="*/ 15 h 57"/>
              <a:gd name="T28" fmla="*/ 13 w 68"/>
              <a:gd name="T29" fmla="*/ 16 h 57"/>
              <a:gd name="T30" fmla="*/ 13 w 68"/>
              <a:gd name="T31" fmla="*/ 16 h 57"/>
              <a:gd name="T32" fmla="*/ 13 w 68"/>
              <a:gd name="T33" fmla="*/ 20 h 57"/>
              <a:gd name="T34" fmla="*/ 15 w 68"/>
              <a:gd name="T35" fmla="*/ 22 h 57"/>
              <a:gd name="T36" fmla="*/ 17 w 68"/>
              <a:gd name="T37" fmla="*/ 26 h 57"/>
              <a:gd name="T38" fmla="*/ 15 w 68"/>
              <a:gd name="T39" fmla="*/ 31 h 57"/>
              <a:gd name="T40" fmla="*/ 12 w 68"/>
              <a:gd name="T41" fmla="*/ 31 h 57"/>
              <a:gd name="T42" fmla="*/ 8 w 68"/>
              <a:gd name="T43" fmla="*/ 31 h 57"/>
              <a:gd name="T44" fmla="*/ 1 w 68"/>
              <a:gd name="T45" fmla="*/ 52 h 57"/>
              <a:gd name="T46" fmla="*/ 48 w 68"/>
              <a:gd name="T47" fmla="*/ 52 h 57"/>
              <a:gd name="T48" fmla="*/ 42 w 68"/>
              <a:gd name="T49" fmla="*/ 32 h 57"/>
              <a:gd name="T50" fmla="*/ 63 w 68"/>
              <a:gd name="T51" fmla="*/ 22 h 57"/>
              <a:gd name="T52" fmla="*/ 68 w 68"/>
              <a:gd name="T53" fmla="*/ 36 h 57"/>
              <a:gd name="T54" fmla="*/ 50 w 68"/>
              <a:gd name="T55" fmla="*/ 38 h 57"/>
              <a:gd name="T56" fmla="*/ 44 w 68"/>
              <a:gd name="T57" fmla="*/ 29 h 57"/>
              <a:gd name="T58" fmla="*/ 43 w 68"/>
              <a:gd name="T59" fmla="*/ 27 h 57"/>
              <a:gd name="T60" fmla="*/ 42 w 68"/>
              <a:gd name="T61" fmla="*/ 27 h 57"/>
              <a:gd name="T62" fmla="*/ 36 w 68"/>
              <a:gd name="T63" fmla="*/ 27 h 57"/>
              <a:gd name="T64" fmla="*/ 36 w 68"/>
              <a:gd name="T65" fmla="*/ 27 h 57"/>
              <a:gd name="T66" fmla="*/ 38 w 68"/>
              <a:gd name="T67" fmla="*/ 24 h 57"/>
              <a:gd name="T68" fmla="*/ 40 w 68"/>
              <a:gd name="T69" fmla="*/ 22 h 57"/>
              <a:gd name="T70" fmla="*/ 43 w 68"/>
              <a:gd name="T71" fmla="*/ 22 h 57"/>
              <a:gd name="T72" fmla="*/ 45 w 68"/>
              <a:gd name="T73" fmla="*/ 21 h 57"/>
              <a:gd name="T74" fmla="*/ 46 w 68"/>
              <a:gd name="T75" fmla="*/ 18 h 57"/>
              <a:gd name="T76" fmla="*/ 44 w 68"/>
              <a:gd name="T77" fmla="*/ 15 h 57"/>
              <a:gd name="T78" fmla="*/ 43 w 68"/>
              <a:gd name="T79" fmla="*/ 13 h 57"/>
              <a:gd name="T80" fmla="*/ 43 w 68"/>
              <a:gd name="T81" fmla="*/ 11 h 57"/>
              <a:gd name="T82" fmla="*/ 43 w 68"/>
              <a:gd name="T83" fmla="*/ 10 h 57"/>
              <a:gd name="T84" fmla="*/ 43 w 68"/>
              <a:gd name="T85" fmla="*/ 10 h 57"/>
              <a:gd name="T86" fmla="*/ 43 w 68"/>
              <a:gd name="T87" fmla="*/ 10 h 57"/>
              <a:gd name="T88" fmla="*/ 46 w 68"/>
              <a:gd name="T89" fmla="*/ 2 h 57"/>
              <a:gd name="T90" fmla="*/ 57 w 68"/>
              <a:gd name="T91" fmla="*/ 2 h 57"/>
              <a:gd name="T92" fmla="*/ 59 w 68"/>
              <a:gd name="T93" fmla="*/ 10 h 57"/>
              <a:gd name="T94" fmla="*/ 59 w 68"/>
              <a:gd name="T95" fmla="*/ 10 h 57"/>
              <a:gd name="T96" fmla="*/ 60 w 68"/>
              <a:gd name="T97" fmla="*/ 10 h 57"/>
              <a:gd name="T98" fmla="*/ 60 w 68"/>
              <a:gd name="T99" fmla="*/ 11 h 57"/>
              <a:gd name="T100" fmla="*/ 59 w 68"/>
              <a:gd name="T101" fmla="*/ 13 h 57"/>
              <a:gd name="T102" fmla="*/ 58 w 68"/>
              <a:gd name="T103" fmla="*/ 15 h 57"/>
              <a:gd name="T104" fmla="*/ 56 w 68"/>
              <a:gd name="T105" fmla="*/ 18 h 57"/>
              <a:gd name="T106" fmla="*/ 57 w 68"/>
              <a:gd name="T107" fmla="*/ 21 h 57"/>
              <a:gd name="T108" fmla="*/ 59 w 68"/>
              <a:gd name="T109" fmla="*/ 22 h 57"/>
              <a:gd name="T110" fmla="*/ 63 w 68"/>
              <a:gd name="T111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57">
                <a:moveTo>
                  <a:pt x="42" y="32"/>
                </a:moveTo>
                <a:cubicBezTo>
                  <a:pt x="40" y="32"/>
                  <a:pt x="38" y="32"/>
                  <a:pt x="36" y="32"/>
                </a:cubicBezTo>
                <a:cubicBezTo>
                  <a:pt x="35" y="32"/>
                  <a:pt x="34" y="32"/>
                  <a:pt x="33" y="31"/>
                </a:cubicBezTo>
                <a:cubicBezTo>
                  <a:pt x="32" y="30"/>
                  <a:pt x="32" y="28"/>
                  <a:pt x="31" y="27"/>
                </a:cubicBezTo>
                <a:cubicBezTo>
                  <a:pt x="33" y="25"/>
                  <a:pt x="34" y="24"/>
                  <a:pt x="34" y="22"/>
                </a:cubicBezTo>
                <a:cubicBezTo>
                  <a:pt x="35" y="21"/>
                  <a:pt x="36" y="21"/>
                  <a:pt x="36" y="20"/>
                </a:cubicBezTo>
                <a:cubicBezTo>
                  <a:pt x="36" y="19"/>
                  <a:pt x="37" y="18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9"/>
                  <a:pt x="36" y="6"/>
                  <a:pt x="33" y="4"/>
                </a:cubicBezTo>
                <a:cubicBezTo>
                  <a:pt x="29" y="0"/>
                  <a:pt x="21" y="0"/>
                  <a:pt x="17" y="3"/>
                </a:cubicBezTo>
                <a:cubicBezTo>
                  <a:pt x="14" y="5"/>
                  <a:pt x="13" y="9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1"/>
                  <a:pt x="14" y="21"/>
                  <a:pt x="15" y="22"/>
                </a:cubicBezTo>
                <a:cubicBezTo>
                  <a:pt x="15" y="23"/>
                  <a:pt x="16" y="25"/>
                  <a:pt x="17" y="26"/>
                </a:cubicBezTo>
                <a:cubicBezTo>
                  <a:pt x="17" y="28"/>
                  <a:pt x="16" y="30"/>
                  <a:pt x="15" y="31"/>
                </a:cubicBezTo>
                <a:cubicBezTo>
                  <a:pt x="15" y="31"/>
                  <a:pt x="14" y="32"/>
                  <a:pt x="12" y="31"/>
                </a:cubicBezTo>
                <a:cubicBezTo>
                  <a:pt x="11" y="31"/>
                  <a:pt x="9" y="31"/>
                  <a:pt x="8" y="31"/>
                </a:cubicBezTo>
                <a:cubicBezTo>
                  <a:pt x="3" y="36"/>
                  <a:pt x="0" y="45"/>
                  <a:pt x="1" y="52"/>
                </a:cubicBezTo>
                <a:cubicBezTo>
                  <a:pt x="8" y="57"/>
                  <a:pt x="43" y="57"/>
                  <a:pt x="48" y="52"/>
                </a:cubicBezTo>
                <a:cubicBezTo>
                  <a:pt x="48" y="46"/>
                  <a:pt x="47" y="37"/>
                  <a:pt x="42" y="32"/>
                </a:cubicBezTo>
                <a:close/>
                <a:moveTo>
                  <a:pt x="63" y="22"/>
                </a:moveTo>
                <a:cubicBezTo>
                  <a:pt x="67" y="25"/>
                  <a:pt x="68" y="32"/>
                  <a:pt x="68" y="36"/>
                </a:cubicBezTo>
                <a:cubicBezTo>
                  <a:pt x="66" y="38"/>
                  <a:pt x="58" y="38"/>
                  <a:pt x="50" y="38"/>
                </a:cubicBezTo>
                <a:cubicBezTo>
                  <a:pt x="49" y="34"/>
                  <a:pt x="47" y="31"/>
                  <a:pt x="44" y="29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7"/>
                  <a:pt x="38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8" y="25"/>
                  <a:pt x="38" y="24"/>
                </a:cubicBezTo>
                <a:cubicBezTo>
                  <a:pt x="39" y="24"/>
                  <a:pt x="39" y="23"/>
                  <a:pt x="40" y="22"/>
                </a:cubicBezTo>
                <a:cubicBezTo>
                  <a:pt x="41" y="22"/>
                  <a:pt x="42" y="22"/>
                  <a:pt x="43" y="22"/>
                </a:cubicBezTo>
                <a:cubicBezTo>
                  <a:pt x="44" y="22"/>
                  <a:pt x="44" y="22"/>
                  <a:pt x="45" y="21"/>
                </a:cubicBezTo>
                <a:cubicBezTo>
                  <a:pt x="45" y="21"/>
                  <a:pt x="46" y="19"/>
                  <a:pt x="46" y="18"/>
                </a:cubicBezTo>
                <a:cubicBezTo>
                  <a:pt x="45" y="17"/>
                  <a:pt x="45" y="16"/>
                  <a:pt x="44" y="15"/>
                </a:cubicBezTo>
                <a:cubicBezTo>
                  <a:pt x="44" y="14"/>
                  <a:pt x="43" y="14"/>
                  <a:pt x="43" y="13"/>
                </a:cubicBezTo>
                <a:cubicBezTo>
                  <a:pt x="43" y="13"/>
                  <a:pt x="43" y="12"/>
                  <a:pt x="43" y="11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6"/>
                  <a:pt x="44" y="3"/>
                  <a:pt x="46" y="2"/>
                </a:cubicBezTo>
                <a:cubicBezTo>
                  <a:pt x="49" y="0"/>
                  <a:pt x="54" y="0"/>
                  <a:pt x="57" y="2"/>
                </a:cubicBezTo>
                <a:cubicBezTo>
                  <a:pt x="59" y="4"/>
                  <a:pt x="60" y="6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2"/>
                  <a:pt x="59" y="13"/>
                  <a:pt x="59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7" y="17"/>
                  <a:pt x="56" y="18"/>
                </a:cubicBezTo>
                <a:cubicBezTo>
                  <a:pt x="56" y="19"/>
                  <a:pt x="57" y="20"/>
                  <a:pt x="57" y="21"/>
                </a:cubicBezTo>
                <a:cubicBezTo>
                  <a:pt x="58" y="22"/>
                  <a:pt x="58" y="22"/>
                  <a:pt x="59" y="22"/>
                </a:cubicBezTo>
                <a:cubicBezTo>
                  <a:pt x="60" y="22"/>
                  <a:pt x="62" y="22"/>
                  <a:pt x="63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9"/>
          <p:cNvSpPr>
            <a:spLocks noChangeAspect="1" noEditPoints="1"/>
          </p:cNvSpPr>
          <p:nvPr/>
        </p:nvSpPr>
        <p:spPr bwMode="auto">
          <a:xfrm>
            <a:off x="3505548" y="4521790"/>
            <a:ext cx="608929" cy="684000"/>
          </a:xfrm>
          <a:custGeom>
            <a:avLst/>
            <a:gdLst>
              <a:gd name="T0" fmla="*/ 33 w 62"/>
              <a:gd name="T1" fmla="*/ 0 h 69"/>
              <a:gd name="T2" fmla="*/ 29 w 62"/>
              <a:gd name="T3" fmla="*/ 10 h 69"/>
              <a:gd name="T4" fmla="*/ 62 w 62"/>
              <a:gd name="T5" fmla="*/ 29 h 69"/>
              <a:gd name="T6" fmla="*/ 52 w 62"/>
              <a:gd name="T7" fmla="*/ 33 h 69"/>
              <a:gd name="T8" fmla="*/ 62 w 62"/>
              <a:gd name="T9" fmla="*/ 29 h 69"/>
              <a:gd name="T10" fmla="*/ 59 w 62"/>
              <a:gd name="T11" fmla="*/ 17 h 69"/>
              <a:gd name="T12" fmla="*/ 48 w 62"/>
              <a:gd name="T13" fmla="*/ 19 h 69"/>
              <a:gd name="T14" fmla="*/ 45 w 62"/>
              <a:gd name="T15" fmla="*/ 3 h 69"/>
              <a:gd name="T16" fmla="*/ 43 w 62"/>
              <a:gd name="T17" fmla="*/ 14 h 69"/>
              <a:gd name="T18" fmla="*/ 45 w 62"/>
              <a:gd name="T19" fmla="*/ 3 h 69"/>
              <a:gd name="T20" fmla="*/ 0 w 62"/>
              <a:gd name="T21" fmla="*/ 29 h 69"/>
              <a:gd name="T22" fmla="*/ 11 w 62"/>
              <a:gd name="T23" fmla="*/ 33 h 69"/>
              <a:gd name="T24" fmla="*/ 3 w 62"/>
              <a:gd name="T25" fmla="*/ 17 h 69"/>
              <a:gd name="T26" fmla="*/ 14 w 62"/>
              <a:gd name="T27" fmla="*/ 19 h 69"/>
              <a:gd name="T28" fmla="*/ 3 w 62"/>
              <a:gd name="T29" fmla="*/ 17 h 69"/>
              <a:gd name="T30" fmla="*/ 19 w 62"/>
              <a:gd name="T31" fmla="*/ 14 h 69"/>
              <a:gd name="T32" fmla="*/ 17 w 62"/>
              <a:gd name="T33" fmla="*/ 3 h 69"/>
              <a:gd name="T34" fmla="*/ 31 w 62"/>
              <a:gd name="T35" fmla="*/ 15 h 69"/>
              <a:gd name="T36" fmla="*/ 48 w 62"/>
              <a:gd name="T37" fmla="*/ 31 h 69"/>
              <a:gd name="T38" fmla="*/ 40 w 62"/>
              <a:gd name="T39" fmla="*/ 45 h 69"/>
              <a:gd name="T40" fmla="*/ 41 w 62"/>
              <a:gd name="T41" fmla="*/ 47 h 69"/>
              <a:gd name="T42" fmla="*/ 43 w 62"/>
              <a:gd name="T43" fmla="*/ 48 h 69"/>
              <a:gd name="T44" fmla="*/ 43 w 62"/>
              <a:gd name="T45" fmla="*/ 54 h 69"/>
              <a:gd name="T46" fmla="*/ 43 w 62"/>
              <a:gd name="T47" fmla="*/ 54 h 69"/>
              <a:gd name="T48" fmla="*/ 43 w 62"/>
              <a:gd name="T49" fmla="*/ 60 h 69"/>
              <a:gd name="T50" fmla="*/ 41 w 62"/>
              <a:gd name="T51" fmla="*/ 61 h 69"/>
              <a:gd name="T52" fmla="*/ 21 w 62"/>
              <a:gd name="T53" fmla="*/ 63 h 69"/>
              <a:gd name="T54" fmla="*/ 20 w 62"/>
              <a:gd name="T55" fmla="*/ 59 h 69"/>
              <a:gd name="T56" fmla="*/ 21 w 62"/>
              <a:gd name="T57" fmla="*/ 56 h 69"/>
              <a:gd name="T58" fmla="*/ 20 w 62"/>
              <a:gd name="T59" fmla="*/ 53 h 69"/>
              <a:gd name="T60" fmla="*/ 21 w 62"/>
              <a:gd name="T61" fmla="*/ 49 h 69"/>
              <a:gd name="T62" fmla="*/ 23 w 62"/>
              <a:gd name="T63" fmla="*/ 49 h 69"/>
              <a:gd name="T64" fmla="*/ 17 w 62"/>
              <a:gd name="T65" fmla="*/ 40 h 69"/>
              <a:gd name="T66" fmla="*/ 20 w 62"/>
              <a:gd name="T67" fmla="*/ 20 h 69"/>
              <a:gd name="T68" fmla="*/ 36 w 62"/>
              <a:gd name="T69" fmla="*/ 64 h 69"/>
              <a:gd name="T70" fmla="*/ 32 w 62"/>
              <a:gd name="T71" fmla="*/ 69 h 69"/>
              <a:gd name="T72" fmla="*/ 36 w 62"/>
              <a:gd name="T73" fmla="*/ 64 h 69"/>
              <a:gd name="T74" fmla="*/ 24 w 62"/>
              <a:gd name="T75" fmla="*/ 58 h 69"/>
              <a:gd name="T76" fmla="*/ 24 w 62"/>
              <a:gd name="T77" fmla="*/ 59 h 69"/>
              <a:gd name="T78" fmla="*/ 40 w 62"/>
              <a:gd name="T79" fmla="*/ 57 h 69"/>
              <a:gd name="T80" fmla="*/ 40 w 62"/>
              <a:gd name="T81" fmla="*/ 51 h 69"/>
              <a:gd name="T82" fmla="*/ 24 w 62"/>
              <a:gd name="T83" fmla="*/ 53 h 69"/>
              <a:gd name="T84" fmla="*/ 40 w 62"/>
              <a:gd name="T85" fmla="*/ 51 h 69"/>
              <a:gd name="T86" fmla="*/ 40 w 62"/>
              <a:gd name="T87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69">
                <a:moveTo>
                  <a:pt x="2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62" y="29"/>
                </a:moveTo>
                <a:cubicBezTo>
                  <a:pt x="62" y="33"/>
                  <a:pt x="62" y="33"/>
                  <a:pt x="6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29"/>
                  <a:pt x="52" y="29"/>
                  <a:pt x="52" y="29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57" y="14"/>
                </a:moveTo>
                <a:cubicBezTo>
                  <a:pt x="59" y="17"/>
                  <a:pt x="59" y="17"/>
                  <a:pt x="59" y="17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4"/>
                  <a:pt x="57" y="14"/>
                  <a:pt x="57" y="14"/>
                </a:cubicBezTo>
                <a:close/>
                <a:moveTo>
                  <a:pt x="45" y="3"/>
                </a:moveTo>
                <a:cubicBezTo>
                  <a:pt x="40" y="12"/>
                  <a:pt x="40" y="12"/>
                  <a:pt x="40" y="12"/>
                </a:cubicBezTo>
                <a:cubicBezTo>
                  <a:pt x="43" y="14"/>
                  <a:pt x="43" y="14"/>
                  <a:pt x="43" y="14"/>
                </a:cubicBezTo>
                <a:cubicBezTo>
                  <a:pt x="48" y="5"/>
                  <a:pt x="48" y="5"/>
                  <a:pt x="48" y="5"/>
                </a:cubicBezTo>
                <a:cubicBezTo>
                  <a:pt x="45" y="3"/>
                  <a:pt x="45" y="3"/>
                  <a:pt x="45" y="3"/>
                </a:cubicBezTo>
                <a:close/>
                <a:moveTo>
                  <a:pt x="0" y="33"/>
                </a:moveTo>
                <a:cubicBezTo>
                  <a:pt x="0" y="29"/>
                  <a:pt x="0" y="29"/>
                  <a:pt x="0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3"/>
                  <a:pt x="11" y="33"/>
                  <a:pt x="11" y="33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1" y="15"/>
                </a:moveTo>
                <a:cubicBezTo>
                  <a:pt x="35" y="15"/>
                  <a:pt x="40" y="17"/>
                  <a:pt x="43" y="20"/>
                </a:cubicBezTo>
                <a:cubicBezTo>
                  <a:pt x="46" y="23"/>
                  <a:pt x="48" y="27"/>
                  <a:pt x="48" y="31"/>
                </a:cubicBezTo>
                <a:cubicBezTo>
                  <a:pt x="48" y="34"/>
                  <a:pt x="47" y="37"/>
                  <a:pt x="46" y="40"/>
                </a:cubicBezTo>
                <a:cubicBezTo>
                  <a:pt x="44" y="42"/>
                  <a:pt x="42" y="44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9"/>
                  <a:pt x="43" y="50"/>
                  <a:pt x="43" y="51"/>
                </a:cubicBezTo>
                <a:cubicBezTo>
                  <a:pt x="43" y="52"/>
                  <a:pt x="43" y="53"/>
                  <a:pt x="43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8"/>
                  <a:pt x="43" y="59"/>
                  <a:pt x="43" y="60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1"/>
                  <a:pt x="21" y="61"/>
                  <a:pt x="21" y="61"/>
                </a:cubicBezTo>
                <a:cubicBezTo>
                  <a:pt x="20" y="61"/>
                  <a:pt x="20" y="60"/>
                  <a:pt x="20" y="59"/>
                </a:cubicBezTo>
                <a:cubicBezTo>
                  <a:pt x="20" y="58"/>
                  <a:pt x="20" y="57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4"/>
                  <a:pt x="20" y="54"/>
                  <a:pt x="20" y="53"/>
                </a:cubicBezTo>
                <a:cubicBezTo>
                  <a:pt x="20" y="52"/>
                  <a:pt x="20" y="51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4"/>
                  <a:pt x="19" y="42"/>
                  <a:pt x="17" y="40"/>
                </a:cubicBezTo>
                <a:cubicBezTo>
                  <a:pt x="16" y="37"/>
                  <a:pt x="15" y="35"/>
                  <a:pt x="15" y="31"/>
                </a:cubicBezTo>
                <a:cubicBezTo>
                  <a:pt x="15" y="27"/>
                  <a:pt x="17" y="23"/>
                  <a:pt x="20" y="20"/>
                </a:cubicBezTo>
                <a:cubicBezTo>
                  <a:pt x="23" y="17"/>
                  <a:pt x="27" y="15"/>
                  <a:pt x="31" y="15"/>
                </a:cubicBezTo>
                <a:close/>
                <a:moveTo>
                  <a:pt x="36" y="64"/>
                </a:moveTo>
                <a:cubicBezTo>
                  <a:pt x="36" y="64"/>
                  <a:pt x="36" y="64"/>
                  <a:pt x="36" y="64"/>
                </a:cubicBezTo>
                <a:cubicBezTo>
                  <a:pt x="36" y="67"/>
                  <a:pt x="34" y="69"/>
                  <a:pt x="32" y="69"/>
                </a:cubicBezTo>
                <a:cubicBezTo>
                  <a:pt x="29" y="69"/>
                  <a:pt x="27" y="67"/>
                  <a:pt x="27" y="65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40" y="57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9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lose/>
                <a:moveTo>
                  <a:pt x="40" y="51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318728" y="3425277"/>
            <a:ext cx="407085" cy="756000"/>
            <a:chOff x="500063" y="4706937"/>
            <a:chExt cx="500062" cy="928688"/>
          </a:xfrm>
          <a:solidFill>
            <a:schemeClr val="bg1"/>
          </a:solidFill>
        </p:grpSpPr>
        <p:sp>
          <p:nvSpPr>
            <p:cNvPr id="41" name="Freeform 178"/>
            <p:cNvSpPr>
              <a:spLocks/>
            </p:cNvSpPr>
            <p:nvPr/>
          </p:nvSpPr>
          <p:spPr bwMode="auto">
            <a:xfrm>
              <a:off x="500063" y="5235575"/>
              <a:ext cx="485774" cy="400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32" y="53"/>
                </a:cxn>
                <a:cxn ang="0">
                  <a:pos x="64" y="21"/>
                </a:cxn>
                <a:cxn ang="0">
                  <a:pos x="64" y="0"/>
                </a:cxn>
                <a:cxn ang="0">
                  <a:pos x="0" y="0"/>
                </a:cxn>
              </a:cxnLst>
              <a:rect l="0" t="0" r="r" b="b"/>
              <a:pathLst>
                <a:path w="64" h="53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39"/>
                    <a:pt x="14" y="53"/>
                    <a:pt x="32" y="53"/>
                  </a:cubicBezTo>
                  <a:cubicBezTo>
                    <a:pt x="50" y="53"/>
                    <a:pt x="64" y="39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6" y="5"/>
                    <a:pt x="34" y="1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9"/>
            <p:cNvSpPr>
              <a:spLocks noEditPoints="1"/>
            </p:cNvSpPr>
            <p:nvPr/>
          </p:nvSpPr>
          <p:spPr bwMode="auto">
            <a:xfrm>
              <a:off x="500063" y="4706937"/>
              <a:ext cx="500062" cy="596900"/>
            </a:xfrm>
            <a:custGeom>
              <a:avLst/>
              <a:gdLst/>
              <a:ahLst/>
              <a:cxnLst>
                <a:cxn ang="0">
                  <a:pos x="36" y="25"/>
                </a:cxn>
                <a:cxn ang="0">
                  <a:pos x="44" y="19"/>
                </a:cxn>
                <a:cxn ang="0">
                  <a:pos x="63" y="0"/>
                </a:cxn>
                <a:cxn ang="0">
                  <a:pos x="56" y="0"/>
                </a:cxn>
                <a:cxn ang="0">
                  <a:pos x="42" y="14"/>
                </a:cxn>
                <a:cxn ang="0">
                  <a:pos x="27" y="25"/>
                </a:cxn>
                <a:cxn ang="0">
                  <a:pos x="0" y="57"/>
                </a:cxn>
                <a:cxn ang="0">
                  <a:pos x="0" y="66"/>
                </a:cxn>
                <a:cxn ang="0">
                  <a:pos x="64" y="66"/>
                </a:cxn>
                <a:cxn ang="0">
                  <a:pos x="64" y="57"/>
                </a:cxn>
                <a:cxn ang="0">
                  <a:pos x="36" y="25"/>
                </a:cxn>
                <a:cxn ang="0">
                  <a:pos x="38" y="56"/>
                </a:cxn>
                <a:cxn ang="0">
                  <a:pos x="32" y="61"/>
                </a:cxn>
                <a:cxn ang="0">
                  <a:pos x="27" y="56"/>
                </a:cxn>
                <a:cxn ang="0">
                  <a:pos x="27" y="40"/>
                </a:cxn>
                <a:cxn ang="0">
                  <a:pos x="32" y="35"/>
                </a:cxn>
                <a:cxn ang="0">
                  <a:pos x="38" y="40"/>
                </a:cxn>
                <a:cxn ang="0">
                  <a:pos x="38" y="56"/>
                </a:cxn>
              </a:cxnLst>
              <a:rect l="0" t="0" r="r" b="b"/>
              <a:pathLst>
                <a:path w="66" h="79">
                  <a:moveTo>
                    <a:pt x="36" y="25"/>
                  </a:moveTo>
                  <a:cubicBezTo>
                    <a:pt x="36" y="20"/>
                    <a:pt x="44" y="19"/>
                    <a:pt x="44" y="19"/>
                  </a:cubicBezTo>
                  <a:cubicBezTo>
                    <a:pt x="66" y="19"/>
                    <a:pt x="63" y="0"/>
                    <a:pt x="6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6"/>
                    <a:pt x="42" y="14"/>
                    <a:pt x="42" y="14"/>
                  </a:cubicBezTo>
                  <a:cubicBezTo>
                    <a:pt x="30" y="14"/>
                    <a:pt x="28" y="21"/>
                    <a:pt x="27" y="25"/>
                  </a:cubicBezTo>
                  <a:cubicBezTo>
                    <a:pt x="12" y="27"/>
                    <a:pt x="0" y="41"/>
                    <a:pt x="0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70"/>
                    <a:pt x="38" y="79"/>
                    <a:pt x="64" y="66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40"/>
                    <a:pt x="52" y="27"/>
                    <a:pt x="36" y="25"/>
                  </a:cubicBezTo>
                  <a:close/>
                  <a:moveTo>
                    <a:pt x="38" y="56"/>
                  </a:moveTo>
                  <a:cubicBezTo>
                    <a:pt x="38" y="59"/>
                    <a:pt x="35" y="61"/>
                    <a:pt x="32" y="61"/>
                  </a:cubicBezTo>
                  <a:cubicBezTo>
                    <a:pt x="29" y="61"/>
                    <a:pt x="27" y="59"/>
                    <a:pt x="27" y="5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7"/>
                    <a:pt x="29" y="35"/>
                    <a:pt x="32" y="35"/>
                  </a:cubicBezTo>
                  <a:cubicBezTo>
                    <a:pt x="35" y="35"/>
                    <a:pt x="38" y="37"/>
                    <a:pt x="38" y="40"/>
                  </a:cubicBez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1023"/>
          <p:cNvSpPr>
            <a:spLocks noEditPoints="1"/>
          </p:cNvSpPr>
          <p:nvPr/>
        </p:nvSpPr>
        <p:spPr bwMode="auto">
          <a:xfrm>
            <a:off x="10111921" y="3262928"/>
            <a:ext cx="563563" cy="333375"/>
          </a:xfrm>
          <a:custGeom>
            <a:avLst/>
            <a:gdLst>
              <a:gd name="T0" fmla="*/ 99 w 355"/>
              <a:gd name="T1" fmla="*/ 80 h 210"/>
              <a:gd name="T2" fmla="*/ 99 w 355"/>
              <a:gd name="T3" fmla="*/ 210 h 210"/>
              <a:gd name="T4" fmla="*/ 156 w 355"/>
              <a:gd name="T5" fmla="*/ 210 h 210"/>
              <a:gd name="T6" fmla="*/ 156 w 355"/>
              <a:gd name="T7" fmla="*/ 80 h 210"/>
              <a:gd name="T8" fmla="*/ 128 w 355"/>
              <a:gd name="T9" fmla="*/ 54 h 210"/>
              <a:gd name="T10" fmla="*/ 99 w 355"/>
              <a:gd name="T11" fmla="*/ 80 h 210"/>
              <a:gd name="T12" fmla="*/ 0 w 355"/>
              <a:gd name="T13" fmla="*/ 210 h 210"/>
              <a:gd name="T14" fmla="*/ 59 w 355"/>
              <a:gd name="T15" fmla="*/ 210 h 210"/>
              <a:gd name="T16" fmla="*/ 59 w 355"/>
              <a:gd name="T17" fmla="*/ 111 h 210"/>
              <a:gd name="T18" fmla="*/ 0 w 355"/>
              <a:gd name="T19" fmla="*/ 161 h 210"/>
              <a:gd name="T20" fmla="*/ 0 w 355"/>
              <a:gd name="T21" fmla="*/ 210 h 210"/>
              <a:gd name="T22" fmla="*/ 296 w 355"/>
              <a:gd name="T23" fmla="*/ 50 h 210"/>
              <a:gd name="T24" fmla="*/ 296 w 355"/>
              <a:gd name="T25" fmla="*/ 210 h 210"/>
              <a:gd name="T26" fmla="*/ 355 w 355"/>
              <a:gd name="T27" fmla="*/ 210 h 210"/>
              <a:gd name="T28" fmla="*/ 355 w 355"/>
              <a:gd name="T29" fmla="*/ 0 h 210"/>
              <a:gd name="T30" fmla="*/ 296 w 355"/>
              <a:gd name="T31" fmla="*/ 50 h 210"/>
              <a:gd name="T32" fmla="*/ 196 w 355"/>
              <a:gd name="T33" fmla="*/ 113 h 210"/>
              <a:gd name="T34" fmla="*/ 196 w 355"/>
              <a:gd name="T35" fmla="*/ 210 h 210"/>
              <a:gd name="T36" fmla="*/ 255 w 355"/>
              <a:gd name="T37" fmla="*/ 210 h 210"/>
              <a:gd name="T38" fmla="*/ 255 w 355"/>
              <a:gd name="T39" fmla="*/ 83 h 210"/>
              <a:gd name="T40" fmla="*/ 208 w 355"/>
              <a:gd name="T41" fmla="*/ 123 h 210"/>
              <a:gd name="T42" fmla="*/ 196 w 355"/>
              <a:gd name="T43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5" h="210">
                <a:moveTo>
                  <a:pt x="99" y="80"/>
                </a:moveTo>
                <a:lnTo>
                  <a:pt x="99" y="210"/>
                </a:lnTo>
                <a:lnTo>
                  <a:pt x="156" y="210"/>
                </a:lnTo>
                <a:lnTo>
                  <a:pt x="156" y="80"/>
                </a:lnTo>
                <a:lnTo>
                  <a:pt x="128" y="54"/>
                </a:lnTo>
                <a:lnTo>
                  <a:pt x="99" y="80"/>
                </a:lnTo>
                <a:close/>
                <a:moveTo>
                  <a:pt x="0" y="210"/>
                </a:moveTo>
                <a:lnTo>
                  <a:pt x="59" y="210"/>
                </a:lnTo>
                <a:lnTo>
                  <a:pt x="59" y="111"/>
                </a:lnTo>
                <a:lnTo>
                  <a:pt x="0" y="161"/>
                </a:lnTo>
                <a:lnTo>
                  <a:pt x="0" y="210"/>
                </a:lnTo>
                <a:close/>
                <a:moveTo>
                  <a:pt x="296" y="50"/>
                </a:moveTo>
                <a:lnTo>
                  <a:pt x="296" y="210"/>
                </a:lnTo>
                <a:lnTo>
                  <a:pt x="355" y="210"/>
                </a:lnTo>
                <a:lnTo>
                  <a:pt x="355" y="0"/>
                </a:lnTo>
                <a:lnTo>
                  <a:pt x="296" y="50"/>
                </a:lnTo>
                <a:close/>
                <a:moveTo>
                  <a:pt x="196" y="113"/>
                </a:moveTo>
                <a:lnTo>
                  <a:pt x="196" y="210"/>
                </a:lnTo>
                <a:lnTo>
                  <a:pt x="255" y="210"/>
                </a:lnTo>
                <a:lnTo>
                  <a:pt x="255" y="83"/>
                </a:lnTo>
                <a:lnTo>
                  <a:pt x="208" y="123"/>
                </a:lnTo>
                <a:lnTo>
                  <a:pt x="196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24"/>
          <p:cNvSpPr>
            <a:spLocks/>
          </p:cNvSpPr>
          <p:nvPr/>
        </p:nvSpPr>
        <p:spPr bwMode="auto">
          <a:xfrm>
            <a:off x="10111921" y="3094653"/>
            <a:ext cx="622300" cy="363538"/>
          </a:xfrm>
          <a:custGeom>
            <a:avLst/>
            <a:gdLst>
              <a:gd name="T0" fmla="*/ 392 w 392"/>
              <a:gd name="T1" fmla="*/ 0 h 229"/>
              <a:gd name="T2" fmla="*/ 281 w 392"/>
              <a:gd name="T3" fmla="*/ 0 h 229"/>
              <a:gd name="T4" fmla="*/ 329 w 392"/>
              <a:gd name="T5" fmla="*/ 45 h 229"/>
              <a:gd name="T6" fmla="*/ 208 w 392"/>
              <a:gd name="T7" fmla="*/ 149 h 229"/>
              <a:gd name="T8" fmla="*/ 128 w 392"/>
              <a:gd name="T9" fmla="*/ 80 h 229"/>
              <a:gd name="T10" fmla="*/ 0 w 392"/>
              <a:gd name="T11" fmla="*/ 184 h 229"/>
              <a:gd name="T12" fmla="*/ 0 w 392"/>
              <a:gd name="T13" fmla="*/ 229 h 229"/>
              <a:gd name="T14" fmla="*/ 128 w 392"/>
              <a:gd name="T15" fmla="*/ 125 h 229"/>
              <a:gd name="T16" fmla="*/ 208 w 392"/>
              <a:gd name="T17" fmla="*/ 193 h 229"/>
              <a:gd name="T18" fmla="*/ 352 w 392"/>
              <a:gd name="T19" fmla="*/ 71 h 229"/>
              <a:gd name="T20" fmla="*/ 392 w 392"/>
              <a:gd name="T21" fmla="*/ 108 h 229"/>
              <a:gd name="T22" fmla="*/ 392 w 392"/>
              <a:gd name="T2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2" h="229">
                <a:moveTo>
                  <a:pt x="392" y="0"/>
                </a:moveTo>
                <a:lnTo>
                  <a:pt x="281" y="0"/>
                </a:lnTo>
                <a:lnTo>
                  <a:pt x="329" y="45"/>
                </a:lnTo>
                <a:lnTo>
                  <a:pt x="208" y="149"/>
                </a:lnTo>
                <a:lnTo>
                  <a:pt x="128" y="80"/>
                </a:lnTo>
                <a:lnTo>
                  <a:pt x="0" y="184"/>
                </a:lnTo>
                <a:lnTo>
                  <a:pt x="0" y="229"/>
                </a:lnTo>
                <a:lnTo>
                  <a:pt x="128" y="125"/>
                </a:lnTo>
                <a:lnTo>
                  <a:pt x="208" y="193"/>
                </a:lnTo>
                <a:lnTo>
                  <a:pt x="352" y="71"/>
                </a:lnTo>
                <a:lnTo>
                  <a:pt x="392" y="108"/>
                </a:lnTo>
                <a:lnTo>
                  <a:pt x="392" y="0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>
            <a:grpSpLocks noChangeAspect="1"/>
          </p:cNvGrpSpPr>
          <p:nvPr/>
        </p:nvGrpSpPr>
        <p:grpSpPr>
          <a:xfrm>
            <a:off x="8518423" y="4517237"/>
            <a:ext cx="699615" cy="612000"/>
            <a:chOff x="6684549" y="5424871"/>
            <a:chExt cx="849313" cy="742950"/>
          </a:xfrm>
          <a:solidFill>
            <a:schemeClr val="bg1"/>
          </a:solidFill>
        </p:grpSpPr>
        <p:sp>
          <p:nvSpPr>
            <p:cNvPr id="47" name="Freeform 1025"/>
            <p:cNvSpPr>
              <a:spLocks noEditPoints="1"/>
            </p:cNvSpPr>
            <p:nvPr/>
          </p:nvSpPr>
          <p:spPr bwMode="auto">
            <a:xfrm>
              <a:off x="6684549" y="5570921"/>
              <a:ext cx="522288" cy="596900"/>
            </a:xfrm>
            <a:custGeom>
              <a:avLst/>
              <a:gdLst>
                <a:gd name="T0" fmla="*/ 21 w 139"/>
                <a:gd name="T1" fmla="*/ 159 h 159"/>
                <a:gd name="T2" fmla="*/ 0 w 139"/>
                <a:gd name="T3" fmla="*/ 138 h 159"/>
                <a:gd name="T4" fmla="*/ 0 w 139"/>
                <a:gd name="T5" fmla="*/ 138 h 159"/>
                <a:gd name="T6" fmla="*/ 0 w 139"/>
                <a:gd name="T7" fmla="*/ 21 h 159"/>
                <a:gd name="T8" fmla="*/ 21 w 139"/>
                <a:gd name="T9" fmla="*/ 0 h 159"/>
                <a:gd name="T10" fmla="*/ 21 w 139"/>
                <a:gd name="T11" fmla="*/ 0 h 159"/>
                <a:gd name="T12" fmla="*/ 117 w 139"/>
                <a:gd name="T13" fmla="*/ 0 h 159"/>
                <a:gd name="T14" fmla="*/ 139 w 139"/>
                <a:gd name="T15" fmla="*/ 21 h 159"/>
                <a:gd name="T16" fmla="*/ 139 w 139"/>
                <a:gd name="T17" fmla="*/ 21 h 159"/>
                <a:gd name="T18" fmla="*/ 139 w 139"/>
                <a:gd name="T19" fmla="*/ 138 h 159"/>
                <a:gd name="T20" fmla="*/ 117 w 139"/>
                <a:gd name="T21" fmla="*/ 159 h 159"/>
                <a:gd name="T22" fmla="*/ 117 w 139"/>
                <a:gd name="T23" fmla="*/ 159 h 159"/>
                <a:gd name="T24" fmla="*/ 21 w 139"/>
                <a:gd name="T25" fmla="*/ 159 h 159"/>
                <a:gd name="T26" fmla="*/ 13 w 139"/>
                <a:gd name="T27" fmla="*/ 21 h 159"/>
                <a:gd name="T28" fmla="*/ 13 w 139"/>
                <a:gd name="T29" fmla="*/ 138 h 159"/>
                <a:gd name="T30" fmla="*/ 21 w 139"/>
                <a:gd name="T31" fmla="*/ 146 h 159"/>
                <a:gd name="T32" fmla="*/ 21 w 139"/>
                <a:gd name="T33" fmla="*/ 146 h 159"/>
                <a:gd name="T34" fmla="*/ 117 w 139"/>
                <a:gd name="T35" fmla="*/ 146 h 159"/>
                <a:gd name="T36" fmla="*/ 125 w 139"/>
                <a:gd name="T37" fmla="*/ 138 h 159"/>
                <a:gd name="T38" fmla="*/ 125 w 139"/>
                <a:gd name="T39" fmla="*/ 138 h 159"/>
                <a:gd name="T40" fmla="*/ 125 w 139"/>
                <a:gd name="T41" fmla="*/ 21 h 159"/>
                <a:gd name="T42" fmla="*/ 117 w 139"/>
                <a:gd name="T43" fmla="*/ 14 h 159"/>
                <a:gd name="T44" fmla="*/ 117 w 139"/>
                <a:gd name="T45" fmla="*/ 14 h 159"/>
                <a:gd name="T46" fmla="*/ 21 w 139"/>
                <a:gd name="T47" fmla="*/ 14 h 159"/>
                <a:gd name="T48" fmla="*/ 13 w 139"/>
                <a:gd name="T4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59">
                  <a:moveTo>
                    <a:pt x="21" y="159"/>
                  </a:moveTo>
                  <a:cubicBezTo>
                    <a:pt x="9" y="159"/>
                    <a:pt x="0" y="15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9" y="0"/>
                    <a:pt x="139" y="10"/>
                    <a:pt x="139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39" y="150"/>
                    <a:pt x="129" y="159"/>
                    <a:pt x="117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21" y="159"/>
                    <a:pt x="21" y="159"/>
                    <a:pt x="21" y="159"/>
                  </a:cubicBezTo>
                  <a:close/>
                  <a:moveTo>
                    <a:pt x="13" y="21"/>
                  </a:moveTo>
                  <a:cubicBezTo>
                    <a:pt x="13" y="138"/>
                    <a:pt x="13" y="138"/>
                    <a:pt x="13" y="138"/>
                  </a:cubicBezTo>
                  <a:cubicBezTo>
                    <a:pt x="13" y="142"/>
                    <a:pt x="17" y="146"/>
                    <a:pt x="21" y="14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21" y="146"/>
                    <a:pt x="125" y="142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5" y="17"/>
                    <a:pt x="121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4"/>
                    <a:pt x="13" y="17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6"/>
            <p:cNvSpPr>
              <a:spLocks/>
            </p:cNvSpPr>
            <p:nvPr/>
          </p:nvSpPr>
          <p:spPr bwMode="auto">
            <a:xfrm>
              <a:off x="6948074" y="5829684"/>
              <a:ext cx="168275" cy="168275"/>
            </a:xfrm>
            <a:custGeom>
              <a:avLst/>
              <a:gdLst>
                <a:gd name="T0" fmla="*/ 106 w 106"/>
                <a:gd name="T1" fmla="*/ 57 h 106"/>
                <a:gd name="T2" fmla="*/ 49 w 106"/>
                <a:gd name="T3" fmla="*/ 0 h 106"/>
                <a:gd name="T4" fmla="*/ 0 w 106"/>
                <a:gd name="T5" fmla="*/ 85 h 106"/>
                <a:gd name="T6" fmla="*/ 19 w 106"/>
                <a:gd name="T7" fmla="*/ 106 h 106"/>
                <a:gd name="T8" fmla="*/ 106 w 106"/>
                <a:gd name="T9" fmla="*/ 5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106" y="57"/>
                  </a:moveTo>
                  <a:lnTo>
                    <a:pt x="49" y="0"/>
                  </a:lnTo>
                  <a:lnTo>
                    <a:pt x="0" y="85"/>
                  </a:lnTo>
                  <a:lnTo>
                    <a:pt x="19" y="106"/>
                  </a:lnTo>
                  <a:lnTo>
                    <a:pt x="10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7"/>
            <p:cNvSpPr>
              <a:spLocks noEditPoints="1"/>
            </p:cNvSpPr>
            <p:nvPr/>
          </p:nvSpPr>
          <p:spPr bwMode="auto">
            <a:xfrm>
              <a:off x="7041737" y="5424871"/>
              <a:ext cx="492125" cy="479425"/>
            </a:xfrm>
            <a:custGeom>
              <a:avLst/>
              <a:gdLst>
                <a:gd name="T0" fmla="*/ 124 w 131"/>
                <a:gd name="T1" fmla="*/ 7 h 128"/>
                <a:gd name="T2" fmla="*/ 98 w 131"/>
                <a:gd name="T3" fmla="*/ 7 h 128"/>
                <a:gd name="T4" fmla="*/ 91 w 131"/>
                <a:gd name="T5" fmla="*/ 14 h 128"/>
                <a:gd name="T6" fmla="*/ 117 w 131"/>
                <a:gd name="T7" fmla="*/ 40 h 128"/>
                <a:gd name="T8" fmla="*/ 124 w 131"/>
                <a:gd name="T9" fmla="*/ 32 h 128"/>
                <a:gd name="T10" fmla="*/ 124 w 131"/>
                <a:gd name="T11" fmla="*/ 7 h 128"/>
                <a:gd name="T12" fmla="*/ 111 w 131"/>
                <a:gd name="T13" fmla="*/ 46 h 128"/>
                <a:gd name="T14" fmla="*/ 85 w 131"/>
                <a:gd name="T15" fmla="*/ 20 h 128"/>
                <a:gd name="T16" fmla="*/ 0 w 131"/>
                <a:gd name="T17" fmla="*/ 103 h 128"/>
                <a:gd name="T18" fmla="*/ 26 w 131"/>
                <a:gd name="T19" fmla="*/ 128 h 128"/>
                <a:gd name="T20" fmla="*/ 111 w 131"/>
                <a:gd name="T2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8">
                  <a:moveTo>
                    <a:pt x="124" y="7"/>
                  </a:moveTo>
                  <a:cubicBezTo>
                    <a:pt x="117" y="0"/>
                    <a:pt x="105" y="0"/>
                    <a:pt x="98" y="7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31" y="25"/>
                    <a:pt x="131" y="14"/>
                    <a:pt x="124" y="7"/>
                  </a:cubicBezTo>
                  <a:close/>
                  <a:moveTo>
                    <a:pt x="111" y="46"/>
                  </a:moveTo>
                  <a:cubicBezTo>
                    <a:pt x="85" y="20"/>
                    <a:pt x="85" y="20"/>
                    <a:pt x="85" y="2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128"/>
                    <a:pt x="26" y="128"/>
                    <a:pt x="26" y="128"/>
                  </a:cubicBezTo>
                  <a:lnTo>
                    <a:pt x="1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28"/>
            <p:cNvSpPr>
              <a:spLocks/>
            </p:cNvSpPr>
            <p:nvPr/>
          </p:nvSpPr>
          <p:spPr bwMode="auto">
            <a:xfrm>
              <a:off x="6884574" y="5978909"/>
              <a:ext cx="77788" cy="76200"/>
            </a:xfrm>
            <a:custGeom>
              <a:avLst/>
              <a:gdLst>
                <a:gd name="T0" fmla="*/ 49 w 49"/>
                <a:gd name="T1" fmla="*/ 19 h 48"/>
                <a:gd name="T2" fmla="*/ 30 w 49"/>
                <a:gd name="T3" fmla="*/ 0 h 48"/>
                <a:gd name="T4" fmla="*/ 0 w 49"/>
                <a:gd name="T5" fmla="*/ 48 h 48"/>
                <a:gd name="T6" fmla="*/ 49 w 49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8">
                  <a:moveTo>
                    <a:pt x="49" y="19"/>
                  </a:moveTo>
                  <a:lnTo>
                    <a:pt x="30" y="0"/>
                  </a:lnTo>
                  <a:lnTo>
                    <a:pt x="0" y="48"/>
                  </a:lnTo>
                  <a:lnTo>
                    <a:pt x="4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29"/>
            <p:cNvSpPr>
              <a:spLocks noEditPoints="1"/>
            </p:cNvSpPr>
            <p:nvPr/>
          </p:nvSpPr>
          <p:spPr bwMode="auto">
            <a:xfrm>
              <a:off x="6940137" y="5826509"/>
              <a:ext cx="184150" cy="176213"/>
            </a:xfrm>
            <a:custGeom>
              <a:avLst/>
              <a:gdLst>
                <a:gd name="T0" fmla="*/ 116 w 116"/>
                <a:gd name="T1" fmla="*/ 59 h 111"/>
                <a:gd name="T2" fmla="*/ 24 w 116"/>
                <a:gd name="T3" fmla="*/ 111 h 111"/>
                <a:gd name="T4" fmla="*/ 0 w 116"/>
                <a:gd name="T5" fmla="*/ 87 h 111"/>
                <a:gd name="T6" fmla="*/ 54 w 116"/>
                <a:gd name="T7" fmla="*/ 2 h 111"/>
                <a:gd name="T8" fmla="*/ 54 w 116"/>
                <a:gd name="T9" fmla="*/ 2 h 111"/>
                <a:gd name="T10" fmla="*/ 54 w 116"/>
                <a:gd name="T11" fmla="*/ 2 h 111"/>
                <a:gd name="T12" fmla="*/ 54 w 116"/>
                <a:gd name="T13" fmla="*/ 0 h 111"/>
                <a:gd name="T14" fmla="*/ 116 w 116"/>
                <a:gd name="T15" fmla="*/ 59 h 111"/>
                <a:gd name="T16" fmla="*/ 116 w 116"/>
                <a:gd name="T17" fmla="*/ 59 h 111"/>
                <a:gd name="T18" fmla="*/ 57 w 116"/>
                <a:gd name="T19" fmla="*/ 7 h 111"/>
                <a:gd name="T20" fmla="*/ 7 w 116"/>
                <a:gd name="T21" fmla="*/ 87 h 111"/>
                <a:gd name="T22" fmla="*/ 26 w 116"/>
                <a:gd name="T23" fmla="*/ 103 h 111"/>
                <a:gd name="T24" fmla="*/ 106 w 116"/>
                <a:gd name="T25" fmla="*/ 56 h 111"/>
                <a:gd name="T26" fmla="*/ 57 w 116"/>
                <a:gd name="T27" fmla="*/ 7 h 111"/>
                <a:gd name="T28" fmla="*/ 57 w 116"/>
                <a:gd name="T2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1">
                  <a:moveTo>
                    <a:pt x="116" y="59"/>
                  </a:moveTo>
                  <a:lnTo>
                    <a:pt x="24" y="111"/>
                  </a:lnTo>
                  <a:lnTo>
                    <a:pt x="0" y="87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116" y="59"/>
                  </a:lnTo>
                  <a:lnTo>
                    <a:pt x="116" y="59"/>
                  </a:lnTo>
                  <a:close/>
                  <a:moveTo>
                    <a:pt x="57" y="7"/>
                  </a:moveTo>
                  <a:lnTo>
                    <a:pt x="7" y="87"/>
                  </a:lnTo>
                  <a:lnTo>
                    <a:pt x="26" y="103"/>
                  </a:lnTo>
                  <a:lnTo>
                    <a:pt x="106" y="56"/>
                  </a:lnTo>
                  <a:lnTo>
                    <a:pt x="57" y="7"/>
                  </a:lnTo>
                  <a:lnTo>
                    <a:pt x="5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63742" y="5063273"/>
            <a:ext cx="585788" cy="450851"/>
            <a:chOff x="8710252" y="6234321"/>
            <a:chExt cx="585788" cy="450851"/>
          </a:xfrm>
          <a:solidFill>
            <a:schemeClr val="bg1"/>
          </a:solidFill>
        </p:grpSpPr>
        <p:sp>
          <p:nvSpPr>
            <p:cNvPr id="53" name="Freeform 108"/>
            <p:cNvSpPr>
              <a:spLocks/>
            </p:cNvSpPr>
            <p:nvPr/>
          </p:nvSpPr>
          <p:spPr bwMode="auto">
            <a:xfrm>
              <a:off x="9183327" y="6324809"/>
              <a:ext cx="112713" cy="360363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9"/>
            <p:cNvSpPr>
              <a:spLocks noEditPoints="1"/>
            </p:cNvSpPr>
            <p:nvPr/>
          </p:nvSpPr>
          <p:spPr bwMode="auto">
            <a:xfrm>
              <a:off x="8822965" y="6234321"/>
              <a:ext cx="336550" cy="450850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8710252" y="6324809"/>
              <a:ext cx="88900" cy="360363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7156857" y="2643674"/>
            <a:ext cx="131318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1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4698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4367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57095" y="2943746"/>
            <a:ext cx="1326776" cy="1326776"/>
            <a:chOff x="1434366" y="2964751"/>
            <a:chExt cx="1326776" cy="1326776"/>
          </a:xfrm>
        </p:grpSpPr>
        <p:sp>
          <p:nvSpPr>
            <p:cNvPr id="7" name="椭圆 6"/>
            <p:cNvSpPr/>
            <p:nvPr/>
          </p:nvSpPr>
          <p:spPr>
            <a:xfrm>
              <a:off x="1434366" y="2964751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8"/>
            <p:cNvSpPr>
              <a:spLocks noChangeAspect="1" noEditPoints="1"/>
            </p:cNvSpPr>
            <p:nvPr/>
          </p:nvSpPr>
          <p:spPr bwMode="auto">
            <a:xfrm>
              <a:off x="1716853" y="3326303"/>
              <a:ext cx="643997" cy="540000"/>
            </a:xfrm>
            <a:custGeom>
              <a:avLst/>
              <a:gdLst>
                <a:gd name="T0" fmla="*/ 42 w 68"/>
                <a:gd name="T1" fmla="*/ 32 h 57"/>
                <a:gd name="T2" fmla="*/ 36 w 68"/>
                <a:gd name="T3" fmla="*/ 32 h 57"/>
                <a:gd name="T4" fmla="*/ 33 w 68"/>
                <a:gd name="T5" fmla="*/ 31 h 57"/>
                <a:gd name="T6" fmla="*/ 31 w 68"/>
                <a:gd name="T7" fmla="*/ 27 h 57"/>
                <a:gd name="T8" fmla="*/ 34 w 68"/>
                <a:gd name="T9" fmla="*/ 22 h 57"/>
                <a:gd name="T10" fmla="*/ 36 w 68"/>
                <a:gd name="T11" fmla="*/ 20 h 57"/>
                <a:gd name="T12" fmla="*/ 37 w 68"/>
                <a:gd name="T13" fmla="*/ 16 h 57"/>
                <a:gd name="T14" fmla="*/ 37 w 68"/>
                <a:gd name="T15" fmla="*/ 16 h 57"/>
                <a:gd name="T16" fmla="*/ 36 w 68"/>
                <a:gd name="T17" fmla="*/ 15 h 57"/>
                <a:gd name="T18" fmla="*/ 36 w 68"/>
                <a:gd name="T19" fmla="*/ 15 h 57"/>
                <a:gd name="T20" fmla="*/ 33 w 68"/>
                <a:gd name="T21" fmla="*/ 4 h 57"/>
                <a:gd name="T22" fmla="*/ 17 w 68"/>
                <a:gd name="T23" fmla="*/ 3 h 57"/>
                <a:gd name="T24" fmla="*/ 13 w 68"/>
                <a:gd name="T25" fmla="*/ 15 h 57"/>
                <a:gd name="T26" fmla="*/ 13 w 68"/>
                <a:gd name="T27" fmla="*/ 15 h 57"/>
                <a:gd name="T28" fmla="*/ 13 w 68"/>
                <a:gd name="T29" fmla="*/ 16 h 57"/>
                <a:gd name="T30" fmla="*/ 13 w 68"/>
                <a:gd name="T31" fmla="*/ 16 h 57"/>
                <a:gd name="T32" fmla="*/ 13 w 68"/>
                <a:gd name="T33" fmla="*/ 20 h 57"/>
                <a:gd name="T34" fmla="*/ 15 w 68"/>
                <a:gd name="T35" fmla="*/ 22 h 57"/>
                <a:gd name="T36" fmla="*/ 17 w 68"/>
                <a:gd name="T37" fmla="*/ 26 h 57"/>
                <a:gd name="T38" fmla="*/ 15 w 68"/>
                <a:gd name="T39" fmla="*/ 31 h 57"/>
                <a:gd name="T40" fmla="*/ 12 w 68"/>
                <a:gd name="T41" fmla="*/ 31 h 57"/>
                <a:gd name="T42" fmla="*/ 8 w 68"/>
                <a:gd name="T43" fmla="*/ 31 h 57"/>
                <a:gd name="T44" fmla="*/ 1 w 68"/>
                <a:gd name="T45" fmla="*/ 52 h 57"/>
                <a:gd name="T46" fmla="*/ 48 w 68"/>
                <a:gd name="T47" fmla="*/ 52 h 57"/>
                <a:gd name="T48" fmla="*/ 42 w 68"/>
                <a:gd name="T49" fmla="*/ 32 h 57"/>
                <a:gd name="T50" fmla="*/ 63 w 68"/>
                <a:gd name="T51" fmla="*/ 22 h 57"/>
                <a:gd name="T52" fmla="*/ 68 w 68"/>
                <a:gd name="T53" fmla="*/ 36 h 57"/>
                <a:gd name="T54" fmla="*/ 50 w 68"/>
                <a:gd name="T55" fmla="*/ 38 h 57"/>
                <a:gd name="T56" fmla="*/ 44 w 68"/>
                <a:gd name="T57" fmla="*/ 29 h 57"/>
                <a:gd name="T58" fmla="*/ 43 w 68"/>
                <a:gd name="T59" fmla="*/ 27 h 57"/>
                <a:gd name="T60" fmla="*/ 42 w 68"/>
                <a:gd name="T61" fmla="*/ 27 h 57"/>
                <a:gd name="T62" fmla="*/ 36 w 68"/>
                <a:gd name="T63" fmla="*/ 27 h 57"/>
                <a:gd name="T64" fmla="*/ 36 w 68"/>
                <a:gd name="T65" fmla="*/ 27 h 57"/>
                <a:gd name="T66" fmla="*/ 38 w 68"/>
                <a:gd name="T67" fmla="*/ 24 h 57"/>
                <a:gd name="T68" fmla="*/ 40 w 68"/>
                <a:gd name="T69" fmla="*/ 22 h 57"/>
                <a:gd name="T70" fmla="*/ 43 w 68"/>
                <a:gd name="T71" fmla="*/ 22 h 57"/>
                <a:gd name="T72" fmla="*/ 45 w 68"/>
                <a:gd name="T73" fmla="*/ 21 h 57"/>
                <a:gd name="T74" fmla="*/ 46 w 68"/>
                <a:gd name="T75" fmla="*/ 18 h 57"/>
                <a:gd name="T76" fmla="*/ 44 w 68"/>
                <a:gd name="T77" fmla="*/ 15 h 57"/>
                <a:gd name="T78" fmla="*/ 43 w 68"/>
                <a:gd name="T79" fmla="*/ 13 h 57"/>
                <a:gd name="T80" fmla="*/ 43 w 68"/>
                <a:gd name="T81" fmla="*/ 11 h 57"/>
                <a:gd name="T82" fmla="*/ 43 w 68"/>
                <a:gd name="T83" fmla="*/ 10 h 57"/>
                <a:gd name="T84" fmla="*/ 43 w 68"/>
                <a:gd name="T85" fmla="*/ 10 h 57"/>
                <a:gd name="T86" fmla="*/ 43 w 68"/>
                <a:gd name="T87" fmla="*/ 10 h 57"/>
                <a:gd name="T88" fmla="*/ 46 w 68"/>
                <a:gd name="T89" fmla="*/ 2 h 57"/>
                <a:gd name="T90" fmla="*/ 57 w 68"/>
                <a:gd name="T91" fmla="*/ 2 h 57"/>
                <a:gd name="T92" fmla="*/ 59 w 68"/>
                <a:gd name="T93" fmla="*/ 10 h 57"/>
                <a:gd name="T94" fmla="*/ 59 w 68"/>
                <a:gd name="T95" fmla="*/ 10 h 57"/>
                <a:gd name="T96" fmla="*/ 60 w 68"/>
                <a:gd name="T97" fmla="*/ 10 h 57"/>
                <a:gd name="T98" fmla="*/ 60 w 68"/>
                <a:gd name="T99" fmla="*/ 11 h 57"/>
                <a:gd name="T100" fmla="*/ 59 w 68"/>
                <a:gd name="T101" fmla="*/ 13 h 57"/>
                <a:gd name="T102" fmla="*/ 58 w 68"/>
                <a:gd name="T103" fmla="*/ 15 h 57"/>
                <a:gd name="T104" fmla="*/ 56 w 68"/>
                <a:gd name="T105" fmla="*/ 18 h 57"/>
                <a:gd name="T106" fmla="*/ 57 w 68"/>
                <a:gd name="T107" fmla="*/ 21 h 57"/>
                <a:gd name="T108" fmla="*/ 59 w 68"/>
                <a:gd name="T109" fmla="*/ 22 h 57"/>
                <a:gd name="T110" fmla="*/ 63 w 68"/>
                <a:gd name="T11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57">
                  <a:moveTo>
                    <a:pt x="42" y="32"/>
                  </a:moveTo>
                  <a:cubicBezTo>
                    <a:pt x="40" y="32"/>
                    <a:pt x="38" y="32"/>
                    <a:pt x="36" y="32"/>
                  </a:cubicBezTo>
                  <a:cubicBezTo>
                    <a:pt x="35" y="32"/>
                    <a:pt x="34" y="32"/>
                    <a:pt x="33" y="31"/>
                  </a:cubicBezTo>
                  <a:cubicBezTo>
                    <a:pt x="32" y="30"/>
                    <a:pt x="32" y="28"/>
                    <a:pt x="31" y="27"/>
                  </a:cubicBezTo>
                  <a:cubicBezTo>
                    <a:pt x="33" y="25"/>
                    <a:pt x="34" y="24"/>
                    <a:pt x="34" y="22"/>
                  </a:cubicBezTo>
                  <a:cubicBezTo>
                    <a:pt x="35" y="21"/>
                    <a:pt x="36" y="21"/>
                    <a:pt x="36" y="20"/>
                  </a:cubicBezTo>
                  <a:cubicBezTo>
                    <a:pt x="36" y="19"/>
                    <a:pt x="37" y="1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9"/>
                    <a:pt x="36" y="6"/>
                    <a:pt x="33" y="4"/>
                  </a:cubicBezTo>
                  <a:cubicBezTo>
                    <a:pt x="29" y="0"/>
                    <a:pt x="21" y="0"/>
                    <a:pt x="17" y="3"/>
                  </a:cubicBezTo>
                  <a:cubicBezTo>
                    <a:pt x="14" y="5"/>
                    <a:pt x="13" y="9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1"/>
                    <a:pt x="14" y="21"/>
                    <a:pt x="15" y="22"/>
                  </a:cubicBezTo>
                  <a:cubicBezTo>
                    <a:pt x="15" y="23"/>
                    <a:pt x="16" y="25"/>
                    <a:pt x="17" y="26"/>
                  </a:cubicBezTo>
                  <a:cubicBezTo>
                    <a:pt x="17" y="28"/>
                    <a:pt x="16" y="30"/>
                    <a:pt x="15" y="31"/>
                  </a:cubicBezTo>
                  <a:cubicBezTo>
                    <a:pt x="15" y="31"/>
                    <a:pt x="14" y="32"/>
                    <a:pt x="12" y="31"/>
                  </a:cubicBezTo>
                  <a:cubicBezTo>
                    <a:pt x="11" y="31"/>
                    <a:pt x="9" y="31"/>
                    <a:pt x="8" y="31"/>
                  </a:cubicBezTo>
                  <a:cubicBezTo>
                    <a:pt x="3" y="36"/>
                    <a:pt x="0" y="45"/>
                    <a:pt x="1" y="52"/>
                  </a:cubicBezTo>
                  <a:cubicBezTo>
                    <a:pt x="8" y="57"/>
                    <a:pt x="43" y="57"/>
                    <a:pt x="48" y="52"/>
                  </a:cubicBezTo>
                  <a:cubicBezTo>
                    <a:pt x="48" y="46"/>
                    <a:pt x="47" y="37"/>
                    <a:pt x="42" y="32"/>
                  </a:cubicBezTo>
                  <a:close/>
                  <a:moveTo>
                    <a:pt x="63" y="22"/>
                  </a:moveTo>
                  <a:cubicBezTo>
                    <a:pt x="67" y="25"/>
                    <a:pt x="68" y="32"/>
                    <a:pt x="68" y="36"/>
                  </a:cubicBezTo>
                  <a:cubicBezTo>
                    <a:pt x="66" y="38"/>
                    <a:pt x="58" y="38"/>
                    <a:pt x="50" y="38"/>
                  </a:cubicBezTo>
                  <a:cubicBezTo>
                    <a:pt x="49" y="34"/>
                    <a:pt x="47" y="31"/>
                    <a:pt x="44" y="29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0" y="27"/>
                    <a:pt x="38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5"/>
                    <a:pt x="38" y="24"/>
                  </a:cubicBezTo>
                  <a:cubicBezTo>
                    <a:pt x="39" y="24"/>
                    <a:pt x="39" y="23"/>
                    <a:pt x="40" y="22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6" y="19"/>
                    <a:pt x="46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4"/>
                    <a:pt x="43" y="14"/>
                    <a:pt x="43" y="13"/>
                  </a:cubicBezTo>
                  <a:cubicBezTo>
                    <a:pt x="43" y="13"/>
                    <a:pt x="43" y="12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6"/>
                    <a:pt x="44" y="3"/>
                    <a:pt x="46" y="2"/>
                  </a:cubicBezTo>
                  <a:cubicBezTo>
                    <a:pt x="49" y="0"/>
                    <a:pt x="54" y="0"/>
                    <a:pt x="57" y="2"/>
                  </a:cubicBezTo>
                  <a:cubicBezTo>
                    <a:pt x="59" y="4"/>
                    <a:pt x="60" y="6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9" y="14"/>
                    <a:pt x="59" y="14"/>
                    <a:pt x="58" y="15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60" y="22"/>
                    <a:pt x="62" y="22"/>
                    <a:pt x="63" y="22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73287" y="2943746"/>
            <a:ext cx="1326776" cy="1326776"/>
            <a:chOff x="3469353" y="2943746"/>
            <a:chExt cx="1326776" cy="1326776"/>
          </a:xfrm>
        </p:grpSpPr>
        <p:sp>
          <p:nvSpPr>
            <p:cNvPr id="8" name="椭圆 7"/>
            <p:cNvSpPr/>
            <p:nvPr/>
          </p:nvSpPr>
          <p:spPr>
            <a:xfrm>
              <a:off x="3469353" y="2943746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369"/>
            <p:cNvSpPr>
              <a:spLocks noChangeAspect="1" noEditPoints="1"/>
            </p:cNvSpPr>
            <p:nvPr/>
          </p:nvSpPr>
          <p:spPr bwMode="auto">
            <a:xfrm>
              <a:off x="3828277" y="3265134"/>
              <a:ext cx="608929" cy="684000"/>
            </a:xfrm>
            <a:custGeom>
              <a:avLst/>
              <a:gdLst>
                <a:gd name="T0" fmla="*/ 33 w 62"/>
                <a:gd name="T1" fmla="*/ 0 h 69"/>
                <a:gd name="T2" fmla="*/ 29 w 62"/>
                <a:gd name="T3" fmla="*/ 10 h 69"/>
                <a:gd name="T4" fmla="*/ 62 w 62"/>
                <a:gd name="T5" fmla="*/ 29 h 69"/>
                <a:gd name="T6" fmla="*/ 52 w 62"/>
                <a:gd name="T7" fmla="*/ 33 h 69"/>
                <a:gd name="T8" fmla="*/ 62 w 62"/>
                <a:gd name="T9" fmla="*/ 29 h 69"/>
                <a:gd name="T10" fmla="*/ 59 w 62"/>
                <a:gd name="T11" fmla="*/ 17 h 69"/>
                <a:gd name="T12" fmla="*/ 48 w 62"/>
                <a:gd name="T13" fmla="*/ 19 h 69"/>
                <a:gd name="T14" fmla="*/ 45 w 62"/>
                <a:gd name="T15" fmla="*/ 3 h 69"/>
                <a:gd name="T16" fmla="*/ 43 w 62"/>
                <a:gd name="T17" fmla="*/ 14 h 69"/>
                <a:gd name="T18" fmla="*/ 45 w 62"/>
                <a:gd name="T19" fmla="*/ 3 h 69"/>
                <a:gd name="T20" fmla="*/ 0 w 62"/>
                <a:gd name="T21" fmla="*/ 29 h 69"/>
                <a:gd name="T22" fmla="*/ 11 w 62"/>
                <a:gd name="T23" fmla="*/ 33 h 69"/>
                <a:gd name="T24" fmla="*/ 3 w 62"/>
                <a:gd name="T25" fmla="*/ 17 h 69"/>
                <a:gd name="T26" fmla="*/ 14 w 62"/>
                <a:gd name="T27" fmla="*/ 19 h 69"/>
                <a:gd name="T28" fmla="*/ 3 w 62"/>
                <a:gd name="T29" fmla="*/ 17 h 69"/>
                <a:gd name="T30" fmla="*/ 19 w 62"/>
                <a:gd name="T31" fmla="*/ 14 h 69"/>
                <a:gd name="T32" fmla="*/ 17 w 62"/>
                <a:gd name="T33" fmla="*/ 3 h 69"/>
                <a:gd name="T34" fmla="*/ 31 w 62"/>
                <a:gd name="T35" fmla="*/ 15 h 69"/>
                <a:gd name="T36" fmla="*/ 48 w 62"/>
                <a:gd name="T37" fmla="*/ 31 h 69"/>
                <a:gd name="T38" fmla="*/ 40 w 62"/>
                <a:gd name="T39" fmla="*/ 45 h 69"/>
                <a:gd name="T40" fmla="*/ 41 w 62"/>
                <a:gd name="T41" fmla="*/ 47 h 69"/>
                <a:gd name="T42" fmla="*/ 43 w 62"/>
                <a:gd name="T43" fmla="*/ 48 h 69"/>
                <a:gd name="T44" fmla="*/ 43 w 62"/>
                <a:gd name="T45" fmla="*/ 54 h 69"/>
                <a:gd name="T46" fmla="*/ 43 w 62"/>
                <a:gd name="T47" fmla="*/ 54 h 69"/>
                <a:gd name="T48" fmla="*/ 43 w 62"/>
                <a:gd name="T49" fmla="*/ 60 h 69"/>
                <a:gd name="T50" fmla="*/ 41 w 62"/>
                <a:gd name="T51" fmla="*/ 61 h 69"/>
                <a:gd name="T52" fmla="*/ 21 w 62"/>
                <a:gd name="T53" fmla="*/ 63 h 69"/>
                <a:gd name="T54" fmla="*/ 20 w 62"/>
                <a:gd name="T55" fmla="*/ 59 h 69"/>
                <a:gd name="T56" fmla="*/ 21 w 62"/>
                <a:gd name="T57" fmla="*/ 56 h 69"/>
                <a:gd name="T58" fmla="*/ 20 w 62"/>
                <a:gd name="T59" fmla="*/ 53 h 69"/>
                <a:gd name="T60" fmla="*/ 21 w 62"/>
                <a:gd name="T61" fmla="*/ 49 h 69"/>
                <a:gd name="T62" fmla="*/ 23 w 62"/>
                <a:gd name="T63" fmla="*/ 49 h 69"/>
                <a:gd name="T64" fmla="*/ 17 w 62"/>
                <a:gd name="T65" fmla="*/ 40 h 69"/>
                <a:gd name="T66" fmla="*/ 20 w 62"/>
                <a:gd name="T67" fmla="*/ 20 h 69"/>
                <a:gd name="T68" fmla="*/ 36 w 62"/>
                <a:gd name="T69" fmla="*/ 64 h 69"/>
                <a:gd name="T70" fmla="*/ 32 w 62"/>
                <a:gd name="T71" fmla="*/ 69 h 69"/>
                <a:gd name="T72" fmla="*/ 36 w 62"/>
                <a:gd name="T73" fmla="*/ 64 h 69"/>
                <a:gd name="T74" fmla="*/ 24 w 62"/>
                <a:gd name="T75" fmla="*/ 58 h 69"/>
                <a:gd name="T76" fmla="*/ 24 w 62"/>
                <a:gd name="T77" fmla="*/ 59 h 69"/>
                <a:gd name="T78" fmla="*/ 40 w 62"/>
                <a:gd name="T79" fmla="*/ 57 h 69"/>
                <a:gd name="T80" fmla="*/ 40 w 62"/>
                <a:gd name="T81" fmla="*/ 51 h 69"/>
                <a:gd name="T82" fmla="*/ 24 w 62"/>
                <a:gd name="T83" fmla="*/ 53 h 69"/>
                <a:gd name="T84" fmla="*/ 40 w 62"/>
                <a:gd name="T85" fmla="*/ 51 h 69"/>
                <a:gd name="T86" fmla="*/ 40 w 62"/>
                <a:gd name="T8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69">
                  <a:moveTo>
                    <a:pt x="29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62" y="29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7" y="14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7" y="14"/>
                    <a:pt x="57" y="14"/>
                    <a:pt x="57" y="14"/>
                  </a:cubicBezTo>
                  <a:close/>
                  <a:moveTo>
                    <a:pt x="45" y="3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0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1" y="15"/>
                  </a:moveTo>
                  <a:cubicBezTo>
                    <a:pt x="35" y="15"/>
                    <a:pt x="40" y="17"/>
                    <a:pt x="43" y="20"/>
                  </a:cubicBezTo>
                  <a:cubicBezTo>
                    <a:pt x="46" y="23"/>
                    <a:pt x="48" y="27"/>
                    <a:pt x="48" y="31"/>
                  </a:cubicBezTo>
                  <a:cubicBezTo>
                    <a:pt x="48" y="34"/>
                    <a:pt x="47" y="37"/>
                    <a:pt x="46" y="40"/>
                  </a:cubicBezTo>
                  <a:cubicBezTo>
                    <a:pt x="44" y="42"/>
                    <a:pt x="42" y="44"/>
                    <a:pt x="40" y="45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5"/>
                    <a:pt x="43" y="56"/>
                    <a:pt x="43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0"/>
                    <a:pt x="20" y="59"/>
                  </a:cubicBezTo>
                  <a:cubicBezTo>
                    <a:pt x="20" y="58"/>
                    <a:pt x="20" y="57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2"/>
                    <a:pt x="20" y="51"/>
                    <a:pt x="21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44"/>
                    <a:pt x="19" y="42"/>
                    <a:pt x="17" y="40"/>
                  </a:cubicBezTo>
                  <a:cubicBezTo>
                    <a:pt x="16" y="37"/>
                    <a:pt x="15" y="35"/>
                    <a:pt x="15" y="31"/>
                  </a:cubicBezTo>
                  <a:cubicBezTo>
                    <a:pt x="15" y="27"/>
                    <a:pt x="17" y="23"/>
                    <a:pt x="20" y="20"/>
                  </a:cubicBezTo>
                  <a:cubicBezTo>
                    <a:pt x="23" y="17"/>
                    <a:pt x="27" y="15"/>
                    <a:pt x="31" y="15"/>
                  </a:cubicBezTo>
                  <a:close/>
                  <a:moveTo>
                    <a:pt x="36" y="64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7"/>
                    <a:pt x="34" y="69"/>
                    <a:pt x="32" y="69"/>
                  </a:cubicBezTo>
                  <a:cubicBezTo>
                    <a:pt x="29" y="69"/>
                    <a:pt x="27" y="67"/>
                    <a:pt x="27" y="65"/>
                  </a:cubicBezTo>
                  <a:cubicBezTo>
                    <a:pt x="36" y="64"/>
                    <a:pt x="36" y="64"/>
                    <a:pt x="36" y="64"/>
                  </a:cubicBezTo>
                  <a:close/>
                  <a:moveTo>
                    <a:pt x="40" y="57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lose/>
                  <a:moveTo>
                    <a:pt x="40" y="51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9479" y="2943746"/>
            <a:ext cx="1326776" cy="1326776"/>
            <a:chOff x="4858882" y="3139889"/>
            <a:chExt cx="1326776" cy="1326776"/>
          </a:xfrm>
        </p:grpSpPr>
        <p:sp>
          <p:nvSpPr>
            <p:cNvPr id="9" name="椭圆 8"/>
            <p:cNvSpPr/>
            <p:nvPr/>
          </p:nvSpPr>
          <p:spPr>
            <a:xfrm>
              <a:off x="4858882" y="3139889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5318728" y="3425277"/>
              <a:ext cx="407085" cy="756000"/>
              <a:chOff x="500063" y="4706937"/>
              <a:chExt cx="500062" cy="928688"/>
            </a:xfrm>
            <a:solidFill>
              <a:schemeClr val="bg1"/>
            </a:solidFill>
          </p:grpSpPr>
          <p:sp>
            <p:nvSpPr>
              <p:cNvPr id="14" name="Freeform 178"/>
              <p:cNvSpPr>
                <a:spLocks/>
              </p:cNvSpPr>
              <p:nvPr/>
            </p:nvSpPr>
            <p:spPr bwMode="auto">
              <a:xfrm>
                <a:off x="500063" y="5235575"/>
                <a:ext cx="485774" cy="400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32" y="53"/>
                  </a:cxn>
                  <a:cxn ang="0">
                    <a:pos x="64" y="21"/>
                  </a:cxn>
                  <a:cxn ang="0">
                    <a:pos x="64" y="0"/>
                  </a:cxn>
                  <a:cxn ang="0">
                    <a:pos x="0" y="0"/>
                  </a:cxn>
                </a:cxnLst>
                <a:rect l="0" t="0" r="r" b="b"/>
                <a:pathLst>
                  <a:path w="64" h="53">
                    <a:moveTo>
                      <a:pt x="0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39"/>
                      <a:pt x="14" y="53"/>
                      <a:pt x="32" y="53"/>
                    </a:cubicBezTo>
                    <a:cubicBezTo>
                      <a:pt x="50" y="53"/>
                      <a:pt x="64" y="39"/>
                      <a:pt x="64" y="2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5"/>
                      <a:pt x="34" y="12"/>
                      <a:pt x="0" y="0"/>
                    </a:cubicBez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9"/>
              <p:cNvSpPr>
                <a:spLocks noEditPoints="1"/>
              </p:cNvSpPr>
              <p:nvPr/>
            </p:nvSpPr>
            <p:spPr bwMode="auto">
              <a:xfrm>
                <a:off x="500063" y="4706937"/>
                <a:ext cx="500062" cy="596900"/>
              </a:xfrm>
              <a:custGeom>
                <a:avLst/>
                <a:gdLst/>
                <a:ahLst/>
                <a:cxnLst>
                  <a:cxn ang="0">
                    <a:pos x="36" y="25"/>
                  </a:cxn>
                  <a:cxn ang="0">
                    <a:pos x="44" y="19"/>
                  </a:cxn>
                  <a:cxn ang="0">
                    <a:pos x="63" y="0"/>
                  </a:cxn>
                  <a:cxn ang="0">
                    <a:pos x="56" y="0"/>
                  </a:cxn>
                  <a:cxn ang="0">
                    <a:pos x="42" y="14"/>
                  </a:cxn>
                  <a:cxn ang="0">
                    <a:pos x="27" y="25"/>
                  </a:cxn>
                  <a:cxn ang="0">
                    <a:pos x="0" y="57"/>
                  </a:cxn>
                  <a:cxn ang="0">
                    <a:pos x="0" y="66"/>
                  </a:cxn>
                  <a:cxn ang="0">
                    <a:pos x="64" y="66"/>
                  </a:cxn>
                  <a:cxn ang="0">
                    <a:pos x="64" y="57"/>
                  </a:cxn>
                  <a:cxn ang="0">
                    <a:pos x="36" y="25"/>
                  </a:cxn>
                  <a:cxn ang="0">
                    <a:pos x="38" y="56"/>
                  </a:cxn>
                  <a:cxn ang="0">
                    <a:pos x="32" y="61"/>
                  </a:cxn>
                  <a:cxn ang="0">
                    <a:pos x="27" y="56"/>
                  </a:cxn>
                  <a:cxn ang="0">
                    <a:pos x="27" y="40"/>
                  </a:cxn>
                  <a:cxn ang="0">
                    <a:pos x="32" y="35"/>
                  </a:cxn>
                  <a:cxn ang="0">
                    <a:pos x="38" y="40"/>
                  </a:cxn>
                  <a:cxn ang="0">
                    <a:pos x="38" y="56"/>
                  </a:cxn>
                </a:cxnLst>
                <a:rect l="0" t="0" r="r" b="b"/>
                <a:pathLst>
                  <a:path w="66" h="79">
                    <a:moveTo>
                      <a:pt x="36" y="25"/>
                    </a:moveTo>
                    <a:cubicBezTo>
                      <a:pt x="36" y="20"/>
                      <a:pt x="44" y="19"/>
                      <a:pt x="44" y="19"/>
                    </a:cubicBezTo>
                    <a:cubicBezTo>
                      <a:pt x="66" y="19"/>
                      <a:pt x="63" y="0"/>
                      <a:pt x="6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6"/>
                      <a:pt x="42" y="14"/>
                      <a:pt x="42" y="14"/>
                    </a:cubicBezTo>
                    <a:cubicBezTo>
                      <a:pt x="30" y="14"/>
                      <a:pt x="28" y="21"/>
                      <a:pt x="27" y="25"/>
                    </a:cubicBezTo>
                    <a:cubicBezTo>
                      <a:pt x="12" y="27"/>
                      <a:pt x="0" y="41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" y="70"/>
                      <a:pt x="38" y="79"/>
                      <a:pt x="64" y="66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40"/>
                      <a:pt x="52" y="27"/>
                      <a:pt x="36" y="25"/>
                    </a:cubicBezTo>
                    <a:close/>
                    <a:moveTo>
                      <a:pt x="38" y="56"/>
                    </a:moveTo>
                    <a:cubicBezTo>
                      <a:pt x="38" y="59"/>
                      <a:pt x="35" y="61"/>
                      <a:pt x="32" y="61"/>
                    </a:cubicBezTo>
                    <a:cubicBezTo>
                      <a:pt x="29" y="61"/>
                      <a:pt x="27" y="59"/>
                      <a:pt x="27" y="5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37"/>
                      <a:pt x="29" y="35"/>
                      <a:pt x="32" y="35"/>
                    </a:cubicBezTo>
                    <a:cubicBezTo>
                      <a:pt x="35" y="35"/>
                      <a:pt x="38" y="37"/>
                      <a:pt x="38" y="40"/>
                    </a:cubicBezTo>
                    <a:lnTo>
                      <a:pt x="38" y="56"/>
                    </a:ln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005670" y="2943746"/>
            <a:ext cx="1326776" cy="1326776"/>
            <a:chOff x="6293248" y="4589492"/>
            <a:chExt cx="1326776" cy="1326776"/>
          </a:xfrm>
        </p:grpSpPr>
        <p:sp>
          <p:nvSpPr>
            <p:cNvPr id="10" name="椭圆 9"/>
            <p:cNvSpPr/>
            <p:nvPr/>
          </p:nvSpPr>
          <p:spPr>
            <a:xfrm>
              <a:off x="6293248" y="4589492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63742" y="5063273"/>
              <a:ext cx="585788" cy="450851"/>
              <a:chOff x="8710252" y="6234321"/>
              <a:chExt cx="585788" cy="450851"/>
            </a:xfrm>
            <a:solidFill>
              <a:schemeClr val="bg1"/>
            </a:solidFill>
          </p:grpSpPr>
          <p:sp>
            <p:nvSpPr>
              <p:cNvPr id="17" name="Freeform 108"/>
              <p:cNvSpPr>
                <a:spLocks/>
              </p:cNvSpPr>
              <p:nvPr/>
            </p:nvSpPr>
            <p:spPr bwMode="auto">
              <a:xfrm>
                <a:off x="9183327" y="6324809"/>
                <a:ext cx="112713" cy="360363"/>
              </a:xfrm>
              <a:custGeom>
                <a:avLst/>
                <a:gdLst>
                  <a:gd name="T0" fmla="*/ 24 w 30"/>
                  <a:gd name="T1" fmla="*/ 0 h 96"/>
                  <a:gd name="T2" fmla="*/ 0 w 30"/>
                  <a:gd name="T3" fmla="*/ 0 h 96"/>
                  <a:gd name="T4" fmla="*/ 0 w 30"/>
                  <a:gd name="T5" fmla="*/ 96 h 96"/>
                  <a:gd name="T6" fmla="*/ 24 w 30"/>
                  <a:gd name="T7" fmla="*/ 96 h 96"/>
                  <a:gd name="T8" fmla="*/ 30 w 30"/>
                  <a:gd name="T9" fmla="*/ 90 h 96"/>
                  <a:gd name="T10" fmla="*/ 30 w 30"/>
                  <a:gd name="T11" fmla="*/ 6 h 96"/>
                  <a:gd name="T12" fmla="*/ 24 w 30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9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7" y="96"/>
                      <a:pt x="30" y="93"/>
                      <a:pt x="30" y="9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9"/>
              <p:cNvSpPr>
                <a:spLocks noEditPoints="1"/>
              </p:cNvSpPr>
              <p:nvPr/>
            </p:nvSpPr>
            <p:spPr bwMode="auto">
              <a:xfrm>
                <a:off x="8822965" y="6234321"/>
                <a:ext cx="336550" cy="450850"/>
              </a:xfrm>
              <a:custGeom>
                <a:avLst/>
                <a:gdLst>
                  <a:gd name="T0" fmla="*/ 84 w 90"/>
                  <a:gd name="T1" fmla="*/ 24 h 120"/>
                  <a:gd name="T2" fmla="*/ 84 w 90"/>
                  <a:gd name="T3" fmla="*/ 24 h 120"/>
                  <a:gd name="T4" fmla="*/ 84 w 90"/>
                  <a:gd name="T5" fmla="*/ 23 h 120"/>
                  <a:gd name="T6" fmla="*/ 84 w 90"/>
                  <a:gd name="T7" fmla="*/ 18 h 120"/>
                  <a:gd name="T8" fmla="*/ 66 w 90"/>
                  <a:gd name="T9" fmla="*/ 0 h 120"/>
                  <a:gd name="T10" fmla="*/ 30 w 90"/>
                  <a:gd name="T11" fmla="*/ 0 h 120"/>
                  <a:gd name="T12" fmla="*/ 12 w 90"/>
                  <a:gd name="T13" fmla="*/ 18 h 120"/>
                  <a:gd name="T14" fmla="*/ 12 w 90"/>
                  <a:gd name="T15" fmla="*/ 24 h 120"/>
                  <a:gd name="T16" fmla="*/ 0 w 90"/>
                  <a:gd name="T17" fmla="*/ 24 h 120"/>
                  <a:gd name="T18" fmla="*/ 0 w 90"/>
                  <a:gd name="T19" fmla="*/ 120 h 120"/>
                  <a:gd name="T20" fmla="*/ 90 w 90"/>
                  <a:gd name="T21" fmla="*/ 120 h 120"/>
                  <a:gd name="T22" fmla="*/ 90 w 90"/>
                  <a:gd name="T23" fmla="*/ 24 h 120"/>
                  <a:gd name="T24" fmla="*/ 84 w 90"/>
                  <a:gd name="T25" fmla="*/ 24 h 120"/>
                  <a:gd name="T26" fmla="*/ 72 w 90"/>
                  <a:gd name="T27" fmla="*/ 24 h 120"/>
                  <a:gd name="T28" fmla="*/ 72 w 90"/>
                  <a:gd name="T29" fmla="*/ 24 h 120"/>
                  <a:gd name="T30" fmla="*/ 24 w 90"/>
                  <a:gd name="T31" fmla="*/ 24 h 120"/>
                  <a:gd name="T32" fmla="*/ 24 w 90"/>
                  <a:gd name="T33" fmla="*/ 18 h 120"/>
                  <a:gd name="T34" fmla="*/ 30 w 90"/>
                  <a:gd name="T35" fmla="*/ 12 h 120"/>
                  <a:gd name="T36" fmla="*/ 66 w 90"/>
                  <a:gd name="T37" fmla="*/ 12 h 120"/>
                  <a:gd name="T38" fmla="*/ 72 w 90"/>
                  <a:gd name="T39" fmla="*/ 18 h 120"/>
                  <a:gd name="T40" fmla="*/ 72 w 90"/>
                  <a:gd name="T41" fmla="*/ 2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20">
                    <a:moveTo>
                      <a:pt x="84" y="24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6"/>
                      <a:pt x="75" y="0"/>
                      <a:pt x="6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0"/>
                      <a:pt x="12" y="9"/>
                      <a:pt x="12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24"/>
                      <a:pt x="90" y="24"/>
                      <a:pt x="90" y="24"/>
                    </a:cubicBezTo>
                    <a:lnTo>
                      <a:pt x="84" y="24"/>
                    </a:lnTo>
                    <a:close/>
                    <a:moveTo>
                      <a:pt x="72" y="24"/>
                    </a:moveTo>
                    <a:cubicBezTo>
                      <a:pt x="72" y="24"/>
                      <a:pt x="72" y="24"/>
                      <a:pt x="72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2"/>
                      <a:pt x="3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72" y="12"/>
                      <a:pt x="72" y="18"/>
                    </a:cubicBezTo>
                    <a:lnTo>
                      <a:pt x="72" y="24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0"/>
              <p:cNvSpPr>
                <a:spLocks/>
              </p:cNvSpPr>
              <p:nvPr/>
            </p:nvSpPr>
            <p:spPr bwMode="auto">
              <a:xfrm>
                <a:off x="8710252" y="6324809"/>
                <a:ext cx="88900" cy="360363"/>
              </a:xfrm>
              <a:custGeom>
                <a:avLst/>
                <a:gdLst>
                  <a:gd name="T0" fmla="*/ 24 w 24"/>
                  <a:gd name="T1" fmla="*/ 0 h 96"/>
                  <a:gd name="T2" fmla="*/ 6 w 24"/>
                  <a:gd name="T3" fmla="*/ 0 h 96"/>
                  <a:gd name="T4" fmla="*/ 0 w 24"/>
                  <a:gd name="T5" fmla="*/ 6 h 96"/>
                  <a:gd name="T6" fmla="*/ 0 w 24"/>
                  <a:gd name="T7" fmla="*/ 90 h 96"/>
                  <a:gd name="T8" fmla="*/ 6 w 24"/>
                  <a:gd name="T9" fmla="*/ 96 h 96"/>
                  <a:gd name="T10" fmla="*/ 24 w 24"/>
                  <a:gd name="T11" fmla="*/ 96 h 96"/>
                  <a:gd name="T12" fmla="*/ 24 w 24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6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3" y="96"/>
                      <a:pt x="6" y="96"/>
                    </a:cubicBezTo>
                    <a:cubicBezTo>
                      <a:pt x="24" y="96"/>
                      <a:pt x="24" y="96"/>
                      <a:pt x="24" y="9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846660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5895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7904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542564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" b="27361"/>
          <a:stretch/>
        </p:blipFill>
        <p:spPr>
          <a:xfrm>
            <a:off x="0" y="-537881"/>
            <a:ext cx="12360117" cy="737894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7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25797" y="3145977"/>
            <a:ext cx="2635623" cy="2635623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10020324"/>
              <a:gd name="adj2" fmla="val 0"/>
              <a:gd name="adj3" fmla="val 25000"/>
            </a:avLst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5300113"/>
              <a:gd name="adj2" fmla="val 10137161"/>
              <a:gd name="adj3" fmla="val 24982"/>
            </a:avLst>
          </a:prstGeom>
          <a:solidFill>
            <a:srgbClr val="EBE8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7136606"/>
              <a:gd name="adj2" fmla="val 0"/>
              <a:gd name="adj3" fmla="val 25000"/>
            </a:avLst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800592" y="3535940"/>
            <a:ext cx="660828" cy="56798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44853" y="3535940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13307" y="4974777"/>
            <a:ext cx="566057" cy="806823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650157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113307" y="3535940"/>
            <a:ext cx="489857" cy="437351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650157" y="353721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/>
        </p:nvSpPr>
        <p:spPr>
          <a:xfrm>
            <a:off x="1525944" y="3130762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345558" y="3145977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25944" y="5382769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9" name="空心弧 2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0800000"/>
              <a:gd name="adj2" fmla="val 17149231"/>
              <a:gd name="adj3" fmla="val 2500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5444853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4632826" y="5058927"/>
            <a:ext cx="809432" cy="722672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文本框 35"/>
          <p:cNvSpPr txBox="1"/>
          <p:nvPr/>
        </p:nvSpPr>
        <p:spPr>
          <a:xfrm>
            <a:off x="5345558" y="537809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7" y="6248400"/>
            <a:ext cx="5234696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1129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240018263"/>
              </p:ext>
            </p:extLst>
          </p:nvPr>
        </p:nvGraphicFramePr>
        <p:xfrm>
          <a:off x="1650156" y="3042712"/>
          <a:ext cx="5397390" cy="2939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265109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835437627"/>
              </p:ext>
            </p:extLst>
          </p:nvPr>
        </p:nvGraphicFramePr>
        <p:xfrm>
          <a:off x="1650156" y="3015343"/>
          <a:ext cx="5696849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2007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6" y="624840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732574272"/>
              </p:ext>
            </p:extLst>
          </p:nvPr>
        </p:nvGraphicFramePr>
        <p:xfrm>
          <a:off x="1650156" y="2808514"/>
          <a:ext cx="5686815" cy="317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3947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734266"/>
            <a:ext cx="12192000" cy="142499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4367" y="500163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79452"/>
            <a:ext cx="0" cy="198000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278401275"/>
              </p:ext>
            </p:extLst>
          </p:nvPr>
        </p:nvGraphicFramePr>
        <p:xfrm>
          <a:off x="1611086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2569028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08859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01142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30%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1142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70%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66869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66868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1874382453"/>
              </p:ext>
            </p:extLst>
          </p:nvPr>
        </p:nvGraphicFramePr>
        <p:xfrm>
          <a:off x="6841385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0" name="直接连接符 39"/>
          <p:cNvCxnSpPr/>
          <p:nvPr/>
        </p:nvCxnSpPr>
        <p:spPr>
          <a:xfrm>
            <a:off x="7799327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639158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931441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40%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31441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60%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97168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197167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</p:spTree>
    <p:extLst>
      <p:ext uri="{BB962C8B-B14F-4D97-AF65-F5344CB8AC3E}">
        <p14:creationId xmlns:p14="http://schemas.microsoft.com/office/powerpoint/2010/main" val="2517036929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9448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028317988"/>
              </p:ext>
            </p:extLst>
          </p:nvPr>
        </p:nvGraphicFramePr>
        <p:xfrm>
          <a:off x="1709883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2332108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778660227"/>
              </p:ext>
            </p:extLst>
          </p:nvPr>
        </p:nvGraphicFramePr>
        <p:xfrm>
          <a:off x="6442304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7064529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94014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43653" y="1417388"/>
            <a:ext cx="10045700" cy="23742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653" y="3791619"/>
            <a:ext cx="10045700" cy="23742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349" y="616585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526487091"/>
              </p:ext>
            </p:extLst>
          </p:nvPr>
        </p:nvGraphicFramePr>
        <p:xfrm>
          <a:off x="1127125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960611150"/>
              </p:ext>
            </p:extLst>
          </p:nvPr>
        </p:nvGraphicFramePr>
        <p:xfrm>
          <a:off x="1127125" y="3998247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945039108"/>
              </p:ext>
            </p:extLst>
          </p:nvPr>
        </p:nvGraphicFramePr>
        <p:xfrm>
          <a:off x="6166503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770451067"/>
              </p:ext>
            </p:extLst>
          </p:nvPr>
        </p:nvGraphicFramePr>
        <p:xfrm>
          <a:off x="6166503" y="408341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408859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03373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08859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03373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49633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0"/>
            <a:ext cx="329580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6600" y="5334000"/>
            <a:ext cx="7645400" cy="1524000"/>
          </a:xfrm>
          <a:prstGeom prst="rect">
            <a:avLst/>
          </a:prstGeom>
          <a:solidFill>
            <a:srgbClr val="AECB0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84168" y="574205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2404" y="549583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45936" y="1847850"/>
            <a:ext cx="1581150" cy="1581150"/>
            <a:chOff x="1145936" y="1847850"/>
            <a:chExt cx="1581150" cy="1581150"/>
          </a:xfrm>
        </p:grpSpPr>
        <p:sp>
          <p:nvSpPr>
            <p:cNvPr id="7" name="椭圆 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EBE80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57932" y="1142902"/>
            <a:ext cx="1581150" cy="1581150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68831" y="3428082"/>
            <a:ext cx="1581150" cy="1581150"/>
            <a:chOff x="1145936" y="1847850"/>
            <a:chExt cx="1581150" cy="1581150"/>
          </a:xfrm>
        </p:grpSpPr>
        <p:sp>
          <p:nvSpPr>
            <p:cNvPr id="14" name="椭圆 13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42556" y="3266616"/>
            <a:ext cx="1581150" cy="1581150"/>
            <a:chOff x="1145936" y="1847850"/>
            <a:chExt cx="1581150" cy="1581150"/>
          </a:xfrm>
        </p:grpSpPr>
        <p:sp>
          <p:nvSpPr>
            <p:cNvPr id="17" name="椭圆 1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41121" y="769249"/>
            <a:ext cx="1581150" cy="1581150"/>
            <a:chOff x="1145936" y="1847850"/>
            <a:chExt cx="1581150" cy="1581150"/>
          </a:xfrm>
        </p:grpSpPr>
        <p:sp>
          <p:nvSpPr>
            <p:cNvPr id="20" name="椭圆 19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30975" y="226482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31689" y="3721223"/>
            <a:ext cx="466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5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02376" y="120393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4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49802" y="1650396"/>
            <a:ext cx="44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3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41461" y="388200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2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17447" y="22648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34433" y="388200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32156" y="16503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887857" y="120393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22422" y="37212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88829" y="3140170"/>
            <a:ext cx="776695" cy="6153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62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63671"/>
            <a:ext cx="12192000" cy="1694329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933603"/>
            <a:ext cx="12192000" cy="5154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3773061" y="4098567"/>
            <a:ext cx="241527" cy="648000"/>
            <a:chOff x="2066423" y="7563304"/>
            <a:chExt cx="195263" cy="523876"/>
          </a:xfrm>
        </p:grpSpPr>
        <p:sp>
          <p:nvSpPr>
            <p:cNvPr id="8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486289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527198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568107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7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090168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20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136339" y="4098567"/>
            <a:ext cx="241527" cy="648000"/>
            <a:chOff x="2066423" y="7563304"/>
            <a:chExt cx="195263" cy="523876"/>
          </a:xfrm>
        </p:grpSpPr>
        <p:sp>
          <p:nvSpPr>
            <p:cNvPr id="2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499617" y="4098567"/>
            <a:ext cx="241527" cy="648000"/>
            <a:chOff x="2066423" y="7563304"/>
            <a:chExt cx="195263" cy="523876"/>
          </a:xfrm>
        </p:grpSpPr>
        <p:sp>
          <p:nvSpPr>
            <p:cNvPr id="26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3409783" y="4098567"/>
            <a:ext cx="241527" cy="648000"/>
            <a:chOff x="2066423" y="7563304"/>
            <a:chExt cx="195263" cy="523876"/>
          </a:xfrm>
        </p:grpSpPr>
        <p:sp>
          <p:nvSpPr>
            <p:cNvPr id="32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773061" y="3377716"/>
            <a:ext cx="241527" cy="648000"/>
            <a:chOff x="2066423" y="7563304"/>
            <a:chExt cx="195263" cy="523876"/>
          </a:xfrm>
        </p:grpSpPr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486289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38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27198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568107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4136339" y="3377716"/>
            <a:ext cx="241527" cy="648000"/>
            <a:chOff x="2066423" y="7563304"/>
            <a:chExt cx="195263" cy="523876"/>
          </a:xfrm>
        </p:grpSpPr>
        <p:sp>
          <p:nvSpPr>
            <p:cNvPr id="50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4499617" y="3377716"/>
            <a:ext cx="241527" cy="648000"/>
            <a:chOff x="2066423" y="7563304"/>
            <a:chExt cx="195263" cy="523876"/>
          </a:xfrm>
        </p:grpSpPr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486289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2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527198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5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4136339" y="2644958"/>
            <a:ext cx="241527" cy="648000"/>
            <a:chOff x="2066423" y="7563304"/>
            <a:chExt cx="195263" cy="523876"/>
          </a:xfrm>
        </p:grpSpPr>
        <p:sp>
          <p:nvSpPr>
            <p:cNvPr id="74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4499617" y="2644958"/>
            <a:ext cx="241527" cy="648000"/>
            <a:chOff x="2066423" y="7563304"/>
            <a:chExt cx="195263" cy="523876"/>
          </a:xfrm>
        </p:grpSpPr>
        <p:sp>
          <p:nvSpPr>
            <p:cNvPr id="77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4862895" y="1918153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86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>
            <a:off x="4499617" y="1918153"/>
            <a:ext cx="241527" cy="648000"/>
            <a:chOff x="2066423" y="7563304"/>
            <a:chExt cx="195263" cy="523876"/>
          </a:xfrm>
        </p:grpSpPr>
        <p:sp>
          <p:nvSpPr>
            <p:cNvPr id="101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7" name="直接连接符 106"/>
          <p:cNvCxnSpPr/>
          <p:nvPr/>
        </p:nvCxnSpPr>
        <p:spPr>
          <a:xfrm>
            <a:off x="5467312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5748868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6257115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572697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2673844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2673844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2673844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2673844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1508903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508903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508903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508903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097336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97336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97336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097336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8396296" y="2821724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8704091" y="3221834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704091" y="2821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364582" y="557924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651310" y="5100026"/>
            <a:ext cx="182624" cy="182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5120450" y="5100026"/>
            <a:ext cx="182624" cy="182624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4014588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男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生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5394596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女生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0848560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0774017" y="241657"/>
            <a:ext cx="475519" cy="448235"/>
          </a:xfrm>
        </p:spPr>
        <p:txBody>
          <a:bodyPr/>
          <a:lstStyle/>
          <a:p>
            <a:fld id="{C0046ACC-8EB0-4B07-8D25-8CDD15D86050}" type="slidenum">
              <a:rPr lang="zh-CN" altLang="en-US" smtClean="0"/>
              <a:pPr/>
              <a:t>31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" b="297"/>
          <a:stretch/>
        </p:blipFill>
        <p:spPr>
          <a:xfrm>
            <a:off x="0" y="0"/>
            <a:ext cx="12307166" cy="72154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357563"/>
            <a:ext cx="12307166" cy="3857885"/>
          </a:xfrm>
          <a:prstGeom prst="rect">
            <a:avLst/>
          </a:prstGeom>
          <a:solidFill>
            <a:srgbClr val="AECB01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24"/>
          <p:cNvSpPr>
            <a:spLocks noChangeAspect="1" noEditPoints="1"/>
          </p:cNvSpPr>
          <p:nvPr/>
        </p:nvSpPr>
        <p:spPr bwMode="auto">
          <a:xfrm>
            <a:off x="1599053" y="3607723"/>
            <a:ext cx="1300050" cy="1080000"/>
          </a:xfrm>
          <a:custGeom>
            <a:avLst/>
            <a:gdLst>
              <a:gd name="T0" fmla="*/ 198 w 258"/>
              <a:gd name="T1" fmla="*/ 161 h 213"/>
              <a:gd name="T2" fmla="*/ 211 w 258"/>
              <a:gd name="T3" fmla="*/ 167 h 213"/>
              <a:gd name="T4" fmla="*/ 111 w 258"/>
              <a:gd name="T5" fmla="*/ 213 h 213"/>
              <a:gd name="T6" fmla="*/ 9 w 258"/>
              <a:gd name="T7" fmla="*/ 165 h 213"/>
              <a:gd name="T8" fmla="*/ 23 w 258"/>
              <a:gd name="T9" fmla="*/ 159 h 213"/>
              <a:gd name="T10" fmla="*/ 111 w 258"/>
              <a:gd name="T11" fmla="*/ 198 h 213"/>
              <a:gd name="T12" fmla="*/ 198 w 258"/>
              <a:gd name="T13" fmla="*/ 161 h 213"/>
              <a:gd name="T14" fmla="*/ 232 w 258"/>
              <a:gd name="T15" fmla="*/ 66 h 213"/>
              <a:gd name="T16" fmla="*/ 231 w 258"/>
              <a:gd name="T17" fmla="*/ 81 h 213"/>
              <a:gd name="T18" fmla="*/ 243 w 258"/>
              <a:gd name="T19" fmla="*/ 98 h 213"/>
              <a:gd name="T20" fmla="*/ 225 w 258"/>
              <a:gd name="T21" fmla="*/ 117 h 213"/>
              <a:gd name="T22" fmla="*/ 221 w 258"/>
              <a:gd name="T23" fmla="*/ 116 h 213"/>
              <a:gd name="T24" fmla="*/ 213 w 258"/>
              <a:gd name="T25" fmla="*/ 129 h 213"/>
              <a:gd name="T26" fmla="*/ 225 w 258"/>
              <a:gd name="T27" fmla="*/ 131 h 213"/>
              <a:gd name="T28" fmla="*/ 258 w 258"/>
              <a:gd name="T29" fmla="*/ 98 h 213"/>
              <a:gd name="T30" fmla="*/ 232 w 258"/>
              <a:gd name="T31" fmla="*/ 66 h 213"/>
              <a:gd name="T32" fmla="*/ 111 w 258"/>
              <a:gd name="T33" fmla="*/ 21 h 213"/>
              <a:gd name="T34" fmla="*/ 206 w 258"/>
              <a:gd name="T35" fmla="*/ 53 h 213"/>
              <a:gd name="T36" fmla="*/ 207 w 258"/>
              <a:gd name="T37" fmla="*/ 46 h 213"/>
              <a:gd name="T38" fmla="*/ 111 w 258"/>
              <a:gd name="T39" fmla="*/ 0 h 213"/>
              <a:gd name="T40" fmla="*/ 14 w 258"/>
              <a:gd name="T41" fmla="*/ 46 h 213"/>
              <a:gd name="T42" fmla="*/ 15 w 258"/>
              <a:gd name="T43" fmla="*/ 53 h 213"/>
              <a:gd name="T44" fmla="*/ 111 w 258"/>
              <a:gd name="T45" fmla="*/ 21 h 213"/>
              <a:gd name="T46" fmla="*/ 111 w 258"/>
              <a:gd name="T47" fmla="*/ 174 h 213"/>
              <a:gd name="T48" fmla="*/ 221 w 258"/>
              <a:gd name="T49" fmla="*/ 64 h 213"/>
              <a:gd name="T50" fmla="*/ 219 w 258"/>
              <a:gd name="T51" fmla="*/ 44 h 213"/>
              <a:gd name="T52" fmla="*/ 219 w 258"/>
              <a:gd name="T53" fmla="*/ 46 h 213"/>
              <a:gd name="T54" fmla="*/ 111 w 258"/>
              <a:gd name="T55" fmla="*/ 103 h 213"/>
              <a:gd name="T56" fmla="*/ 2 w 258"/>
              <a:gd name="T57" fmla="*/ 46 h 213"/>
              <a:gd name="T58" fmla="*/ 2 w 258"/>
              <a:gd name="T59" fmla="*/ 46 h 213"/>
              <a:gd name="T60" fmla="*/ 0 w 258"/>
              <a:gd name="T61" fmla="*/ 64 h 213"/>
              <a:gd name="T62" fmla="*/ 111 w 258"/>
              <a:gd name="T63" fmla="*/ 17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8" h="213">
                <a:moveTo>
                  <a:pt x="198" y="161"/>
                </a:moveTo>
                <a:cubicBezTo>
                  <a:pt x="211" y="167"/>
                  <a:pt x="211" y="167"/>
                  <a:pt x="211" y="167"/>
                </a:cubicBezTo>
                <a:cubicBezTo>
                  <a:pt x="198" y="195"/>
                  <a:pt x="157" y="213"/>
                  <a:pt x="111" y="213"/>
                </a:cubicBezTo>
                <a:cubicBezTo>
                  <a:pt x="63" y="213"/>
                  <a:pt x="21" y="193"/>
                  <a:pt x="9" y="165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32" y="182"/>
                  <a:pt x="69" y="198"/>
                  <a:pt x="111" y="198"/>
                </a:cubicBezTo>
                <a:cubicBezTo>
                  <a:pt x="151" y="198"/>
                  <a:pt x="187" y="183"/>
                  <a:pt x="198" y="161"/>
                </a:cubicBezTo>
                <a:close/>
                <a:moveTo>
                  <a:pt x="232" y="66"/>
                </a:moveTo>
                <a:cubicBezTo>
                  <a:pt x="232" y="72"/>
                  <a:pt x="232" y="77"/>
                  <a:pt x="231" y="81"/>
                </a:cubicBezTo>
                <a:cubicBezTo>
                  <a:pt x="238" y="84"/>
                  <a:pt x="243" y="91"/>
                  <a:pt x="243" y="98"/>
                </a:cubicBezTo>
                <a:cubicBezTo>
                  <a:pt x="243" y="108"/>
                  <a:pt x="235" y="117"/>
                  <a:pt x="225" y="117"/>
                </a:cubicBezTo>
                <a:cubicBezTo>
                  <a:pt x="224" y="117"/>
                  <a:pt x="222" y="116"/>
                  <a:pt x="221" y="116"/>
                </a:cubicBezTo>
                <a:cubicBezTo>
                  <a:pt x="219" y="120"/>
                  <a:pt x="216" y="125"/>
                  <a:pt x="213" y="129"/>
                </a:cubicBezTo>
                <a:cubicBezTo>
                  <a:pt x="217" y="131"/>
                  <a:pt x="221" y="131"/>
                  <a:pt x="225" y="131"/>
                </a:cubicBezTo>
                <a:cubicBezTo>
                  <a:pt x="243" y="131"/>
                  <a:pt x="258" y="117"/>
                  <a:pt x="258" y="98"/>
                </a:cubicBezTo>
                <a:cubicBezTo>
                  <a:pt x="258" y="83"/>
                  <a:pt x="247" y="70"/>
                  <a:pt x="232" y="66"/>
                </a:cubicBezTo>
                <a:close/>
                <a:moveTo>
                  <a:pt x="111" y="21"/>
                </a:moveTo>
                <a:cubicBezTo>
                  <a:pt x="154" y="21"/>
                  <a:pt x="191" y="34"/>
                  <a:pt x="206" y="53"/>
                </a:cubicBezTo>
                <a:cubicBezTo>
                  <a:pt x="207" y="51"/>
                  <a:pt x="207" y="49"/>
                  <a:pt x="207" y="46"/>
                </a:cubicBezTo>
                <a:cubicBezTo>
                  <a:pt x="207" y="21"/>
                  <a:pt x="163" y="0"/>
                  <a:pt x="111" y="0"/>
                </a:cubicBezTo>
                <a:cubicBezTo>
                  <a:pt x="58" y="0"/>
                  <a:pt x="14" y="21"/>
                  <a:pt x="14" y="46"/>
                </a:cubicBezTo>
                <a:cubicBezTo>
                  <a:pt x="14" y="49"/>
                  <a:pt x="14" y="51"/>
                  <a:pt x="15" y="53"/>
                </a:cubicBezTo>
                <a:cubicBezTo>
                  <a:pt x="30" y="34"/>
                  <a:pt x="67" y="21"/>
                  <a:pt x="111" y="21"/>
                </a:cubicBezTo>
                <a:close/>
                <a:moveTo>
                  <a:pt x="111" y="174"/>
                </a:moveTo>
                <a:cubicBezTo>
                  <a:pt x="172" y="174"/>
                  <a:pt x="221" y="125"/>
                  <a:pt x="221" y="64"/>
                </a:cubicBezTo>
                <a:cubicBezTo>
                  <a:pt x="221" y="56"/>
                  <a:pt x="220" y="49"/>
                  <a:pt x="219" y="44"/>
                </a:cubicBezTo>
                <a:cubicBezTo>
                  <a:pt x="219" y="45"/>
                  <a:pt x="219" y="45"/>
                  <a:pt x="219" y="46"/>
                </a:cubicBezTo>
                <a:cubicBezTo>
                  <a:pt x="219" y="78"/>
                  <a:pt x="171" y="103"/>
                  <a:pt x="111" y="103"/>
                </a:cubicBezTo>
                <a:cubicBezTo>
                  <a:pt x="50" y="103"/>
                  <a:pt x="2" y="78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51"/>
                  <a:pt x="0" y="57"/>
                  <a:pt x="0" y="64"/>
                </a:cubicBezTo>
                <a:cubicBezTo>
                  <a:pt x="0" y="125"/>
                  <a:pt x="50" y="174"/>
                  <a:pt x="111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99103" y="379378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99103" y="4687723"/>
            <a:ext cx="940806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99103" y="4551653"/>
            <a:ext cx="8263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81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prism isContent="1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4" b="7630"/>
          <a:stretch/>
        </p:blipFill>
        <p:spPr>
          <a:xfrm>
            <a:off x="1" y="-1"/>
            <a:ext cx="12208476" cy="6876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7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78238"/>
            <a:ext cx="12192000" cy="1044411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465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705232"/>
            <a:ext cx="12192000" cy="8874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4582" y="182579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3"/>
          <p:cNvSpPr>
            <a:spLocks noChangeAspect="1" noEditPoints="1"/>
          </p:cNvSpPr>
          <p:nvPr/>
        </p:nvSpPr>
        <p:spPr bwMode="auto">
          <a:xfrm>
            <a:off x="1596823" y="3728637"/>
            <a:ext cx="1793159" cy="1620000"/>
          </a:xfrm>
          <a:custGeom>
            <a:avLst/>
            <a:gdLst>
              <a:gd name="T0" fmla="*/ 149 w 466"/>
              <a:gd name="T1" fmla="*/ 154 h 421"/>
              <a:gd name="T2" fmla="*/ 0 w 466"/>
              <a:gd name="T3" fmla="*/ 343 h 421"/>
              <a:gd name="T4" fmla="*/ 0 w 466"/>
              <a:gd name="T5" fmla="*/ 73 h 421"/>
              <a:gd name="T6" fmla="*/ 251 w 466"/>
              <a:gd name="T7" fmla="*/ 92 h 421"/>
              <a:gd name="T8" fmla="*/ 237 w 466"/>
              <a:gd name="T9" fmla="*/ 68 h 421"/>
              <a:gd name="T10" fmla="*/ 223 w 466"/>
              <a:gd name="T11" fmla="*/ 80 h 421"/>
              <a:gd name="T12" fmla="*/ 22 w 466"/>
              <a:gd name="T13" fmla="*/ 68 h 421"/>
              <a:gd name="T14" fmla="*/ 166 w 466"/>
              <a:gd name="T15" fmla="*/ 416 h 421"/>
              <a:gd name="T16" fmla="*/ 287 w 466"/>
              <a:gd name="T17" fmla="*/ 314 h 421"/>
              <a:gd name="T18" fmla="*/ 317 w 466"/>
              <a:gd name="T19" fmla="*/ 331 h 421"/>
              <a:gd name="T20" fmla="*/ 433 w 466"/>
              <a:gd name="T21" fmla="*/ 319 h 421"/>
              <a:gd name="T22" fmla="*/ 395 w 466"/>
              <a:gd name="T23" fmla="*/ 303 h 421"/>
              <a:gd name="T24" fmla="*/ 466 w 466"/>
              <a:gd name="T25" fmla="*/ 253 h 421"/>
              <a:gd name="T26" fmla="*/ 251 w 466"/>
              <a:gd name="T27" fmla="*/ 66 h 421"/>
              <a:gd name="T28" fmla="*/ 287 w 466"/>
              <a:gd name="T29" fmla="*/ 291 h 421"/>
              <a:gd name="T30" fmla="*/ 187 w 466"/>
              <a:gd name="T31" fmla="*/ 232 h 421"/>
              <a:gd name="T32" fmla="*/ 287 w 466"/>
              <a:gd name="T33" fmla="*/ 170 h 421"/>
              <a:gd name="T34" fmla="*/ 187 w 466"/>
              <a:gd name="T35" fmla="*/ 182 h 421"/>
              <a:gd name="T36" fmla="*/ 287 w 466"/>
              <a:gd name="T37" fmla="*/ 120 h 421"/>
              <a:gd name="T38" fmla="*/ 280 w 466"/>
              <a:gd name="T39" fmla="*/ 104 h 421"/>
              <a:gd name="T40" fmla="*/ 448 w 466"/>
              <a:gd name="T41" fmla="*/ 35 h 421"/>
              <a:gd name="T42" fmla="*/ 287 w 466"/>
              <a:gd name="T43" fmla="*/ 291 h 421"/>
              <a:gd name="T44" fmla="*/ 17 w 466"/>
              <a:gd name="T45" fmla="*/ 111 h 421"/>
              <a:gd name="T46" fmla="*/ 67 w 466"/>
              <a:gd name="T47" fmla="*/ 149 h 421"/>
              <a:gd name="T48" fmla="*/ 17 w 466"/>
              <a:gd name="T49" fmla="*/ 111 h 421"/>
              <a:gd name="T50" fmla="*/ 17 w 466"/>
              <a:gd name="T51" fmla="*/ 146 h 421"/>
              <a:gd name="T52" fmla="*/ 67 w 466"/>
              <a:gd name="T53" fmla="*/ 184 h 421"/>
              <a:gd name="T54" fmla="*/ 17 w 466"/>
              <a:gd name="T55" fmla="*/ 146 h 421"/>
              <a:gd name="T56" fmla="*/ 17 w 466"/>
              <a:gd name="T57" fmla="*/ 130 h 421"/>
              <a:gd name="T58" fmla="*/ 67 w 466"/>
              <a:gd name="T59" fmla="*/ 168 h 421"/>
              <a:gd name="T60" fmla="*/ 17 w 466"/>
              <a:gd name="T61" fmla="*/ 130 h 421"/>
              <a:gd name="T62" fmla="*/ 190 w 466"/>
              <a:gd name="T63" fmla="*/ 251 h 421"/>
              <a:gd name="T64" fmla="*/ 218 w 466"/>
              <a:gd name="T65" fmla="*/ 260 h 421"/>
              <a:gd name="T66" fmla="*/ 190 w 466"/>
              <a:gd name="T67" fmla="*/ 251 h 421"/>
              <a:gd name="T68" fmla="*/ 190 w 466"/>
              <a:gd name="T69" fmla="*/ 281 h 421"/>
              <a:gd name="T70" fmla="*/ 218 w 466"/>
              <a:gd name="T71" fmla="*/ 291 h 421"/>
              <a:gd name="T72" fmla="*/ 190 w 466"/>
              <a:gd name="T73" fmla="*/ 281 h 421"/>
              <a:gd name="T74" fmla="*/ 239 w 466"/>
              <a:gd name="T75" fmla="*/ 61 h 421"/>
              <a:gd name="T76" fmla="*/ 445 w 466"/>
              <a:gd name="T77" fmla="*/ 0 h 421"/>
              <a:gd name="T78" fmla="*/ 239 w 466"/>
              <a:gd name="T79" fmla="*/ 6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6" h="421">
                <a:moveTo>
                  <a:pt x="0" y="73"/>
                </a:moveTo>
                <a:lnTo>
                  <a:pt x="149" y="154"/>
                </a:lnTo>
                <a:lnTo>
                  <a:pt x="149" y="421"/>
                </a:lnTo>
                <a:lnTo>
                  <a:pt x="0" y="343"/>
                </a:lnTo>
                <a:lnTo>
                  <a:pt x="0" y="73"/>
                </a:lnTo>
                <a:lnTo>
                  <a:pt x="0" y="73"/>
                </a:lnTo>
                <a:close/>
                <a:moveTo>
                  <a:pt x="251" y="66"/>
                </a:moveTo>
                <a:lnTo>
                  <a:pt x="251" y="92"/>
                </a:lnTo>
                <a:lnTo>
                  <a:pt x="237" y="87"/>
                </a:lnTo>
                <a:lnTo>
                  <a:pt x="237" y="68"/>
                </a:lnTo>
                <a:lnTo>
                  <a:pt x="223" y="61"/>
                </a:lnTo>
                <a:lnTo>
                  <a:pt x="223" y="80"/>
                </a:lnTo>
                <a:lnTo>
                  <a:pt x="138" y="40"/>
                </a:lnTo>
                <a:lnTo>
                  <a:pt x="22" y="68"/>
                </a:lnTo>
                <a:lnTo>
                  <a:pt x="166" y="142"/>
                </a:lnTo>
                <a:lnTo>
                  <a:pt x="166" y="416"/>
                </a:lnTo>
                <a:lnTo>
                  <a:pt x="287" y="369"/>
                </a:lnTo>
                <a:lnTo>
                  <a:pt x="287" y="314"/>
                </a:lnTo>
                <a:lnTo>
                  <a:pt x="317" y="303"/>
                </a:lnTo>
                <a:lnTo>
                  <a:pt x="317" y="331"/>
                </a:lnTo>
                <a:lnTo>
                  <a:pt x="355" y="350"/>
                </a:lnTo>
                <a:lnTo>
                  <a:pt x="433" y="319"/>
                </a:lnTo>
                <a:lnTo>
                  <a:pt x="433" y="314"/>
                </a:lnTo>
                <a:lnTo>
                  <a:pt x="395" y="303"/>
                </a:lnTo>
                <a:lnTo>
                  <a:pt x="395" y="277"/>
                </a:lnTo>
                <a:lnTo>
                  <a:pt x="466" y="253"/>
                </a:lnTo>
                <a:lnTo>
                  <a:pt x="466" y="7"/>
                </a:lnTo>
                <a:lnTo>
                  <a:pt x="251" y="66"/>
                </a:lnTo>
                <a:lnTo>
                  <a:pt x="251" y="66"/>
                </a:lnTo>
                <a:close/>
                <a:moveTo>
                  <a:pt x="287" y="291"/>
                </a:moveTo>
                <a:lnTo>
                  <a:pt x="287" y="201"/>
                </a:lnTo>
                <a:lnTo>
                  <a:pt x="187" y="232"/>
                </a:lnTo>
                <a:lnTo>
                  <a:pt x="187" y="201"/>
                </a:lnTo>
                <a:lnTo>
                  <a:pt x="287" y="170"/>
                </a:lnTo>
                <a:lnTo>
                  <a:pt x="287" y="151"/>
                </a:lnTo>
                <a:lnTo>
                  <a:pt x="187" y="182"/>
                </a:lnTo>
                <a:lnTo>
                  <a:pt x="187" y="151"/>
                </a:lnTo>
                <a:lnTo>
                  <a:pt x="287" y="120"/>
                </a:lnTo>
                <a:lnTo>
                  <a:pt x="287" y="109"/>
                </a:lnTo>
                <a:lnTo>
                  <a:pt x="280" y="104"/>
                </a:lnTo>
                <a:lnTo>
                  <a:pt x="280" y="80"/>
                </a:lnTo>
                <a:lnTo>
                  <a:pt x="448" y="35"/>
                </a:lnTo>
                <a:lnTo>
                  <a:pt x="448" y="236"/>
                </a:lnTo>
                <a:lnTo>
                  <a:pt x="287" y="291"/>
                </a:lnTo>
                <a:lnTo>
                  <a:pt x="287" y="291"/>
                </a:lnTo>
                <a:close/>
                <a:moveTo>
                  <a:pt x="17" y="111"/>
                </a:moveTo>
                <a:lnTo>
                  <a:pt x="17" y="123"/>
                </a:lnTo>
                <a:lnTo>
                  <a:pt x="67" y="149"/>
                </a:lnTo>
                <a:lnTo>
                  <a:pt x="67" y="137"/>
                </a:lnTo>
                <a:lnTo>
                  <a:pt x="17" y="111"/>
                </a:lnTo>
                <a:lnTo>
                  <a:pt x="17" y="111"/>
                </a:lnTo>
                <a:close/>
                <a:moveTo>
                  <a:pt x="17" y="146"/>
                </a:moveTo>
                <a:lnTo>
                  <a:pt x="17" y="158"/>
                </a:lnTo>
                <a:lnTo>
                  <a:pt x="67" y="184"/>
                </a:lnTo>
                <a:lnTo>
                  <a:pt x="67" y="175"/>
                </a:lnTo>
                <a:lnTo>
                  <a:pt x="17" y="146"/>
                </a:lnTo>
                <a:lnTo>
                  <a:pt x="17" y="146"/>
                </a:lnTo>
                <a:close/>
                <a:moveTo>
                  <a:pt x="17" y="130"/>
                </a:moveTo>
                <a:lnTo>
                  <a:pt x="17" y="139"/>
                </a:lnTo>
                <a:lnTo>
                  <a:pt x="67" y="168"/>
                </a:lnTo>
                <a:lnTo>
                  <a:pt x="67" y="156"/>
                </a:lnTo>
                <a:lnTo>
                  <a:pt x="17" y="130"/>
                </a:lnTo>
                <a:lnTo>
                  <a:pt x="17" y="130"/>
                </a:lnTo>
                <a:close/>
                <a:moveTo>
                  <a:pt x="190" y="251"/>
                </a:moveTo>
                <a:lnTo>
                  <a:pt x="218" y="243"/>
                </a:lnTo>
                <a:lnTo>
                  <a:pt x="218" y="260"/>
                </a:lnTo>
                <a:lnTo>
                  <a:pt x="190" y="267"/>
                </a:lnTo>
                <a:lnTo>
                  <a:pt x="190" y="251"/>
                </a:lnTo>
                <a:lnTo>
                  <a:pt x="190" y="251"/>
                </a:lnTo>
                <a:close/>
                <a:moveTo>
                  <a:pt x="190" y="281"/>
                </a:moveTo>
                <a:lnTo>
                  <a:pt x="218" y="274"/>
                </a:lnTo>
                <a:lnTo>
                  <a:pt x="218" y="291"/>
                </a:lnTo>
                <a:lnTo>
                  <a:pt x="190" y="298"/>
                </a:lnTo>
                <a:lnTo>
                  <a:pt x="190" y="281"/>
                </a:lnTo>
                <a:lnTo>
                  <a:pt x="190" y="281"/>
                </a:lnTo>
                <a:close/>
                <a:moveTo>
                  <a:pt x="239" y="61"/>
                </a:moveTo>
                <a:lnTo>
                  <a:pt x="228" y="56"/>
                </a:lnTo>
                <a:lnTo>
                  <a:pt x="445" y="0"/>
                </a:lnTo>
                <a:lnTo>
                  <a:pt x="457" y="4"/>
                </a:lnTo>
                <a:lnTo>
                  <a:pt x="239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13303" y="3714536"/>
            <a:ext cx="0" cy="180000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793342" y="480863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6653" y="343976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6653" y="39014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3342" y="396820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10"/>
          <p:cNvSpPr>
            <a:spLocks noChangeAspect="1" noEditPoints="1"/>
          </p:cNvSpPr>
          <p:nvPr/>
        </p:nvSpPr>
        <p:spPr bwMode="auto">
          <a:xfrm>
            <a:off x="7260137" y="390143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 noChangeAspect="1" noEditPoints="1"/>
          </p:cNvSpPr>
          <p:nvPr/>
        </p:nvSpPr>
        <p:spPr bwMode="auto">
          <a:xfrm>
            <a:off x="7239932" y="480863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41222" y="2987520"/>
            <a:ext cx="2244436" cy="21779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872143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2089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Freeform 36"/>
          <p:cNvSpPr>
            <a:spLocks noChangeAspect="1" noEditPoints="1"/>
          </p:cNvSpPr>
          <p:nvPr/>
        </p:nvSpPr>
        <p:spPr bwMode="auto">
          <a:xfrm>
            <a:off x="1434367" y="3392488"/>
            <a:ext cx="1802672" cy="136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47777" y="3337823"/>
            <a:ext cx="20313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602603" y="411415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2603" y="327372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10"/>
          <p:cNvSpPr>
            <a:spLocks noChangeAspect="1" noEditPoints="1"/>
          </p:cNvSpPr>
          <p:nvPr/>
        </p:nvSpPr>
        <p:spPr bwMode="auto">
          <a:xfrm>
            <a:off x="7069398" y="320695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4"/>
          <p:cNvSpPr>
            <a:spLocks noChangeAspect="1" noEditPoints="1"/>
          </p:cNvSpPr>
          <p:nvPr/>
        </p:nvSpPr>
        <p:spPr bwMode="auto">
          <a:xfrm>
            <a:off x="7049193" y="411415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66578"/>
            <a:ext cx="12192000" cy="1044411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72349" y="8348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8" name="Freeform 36"/>
          <p:cNvSpPr>
            <a:spLocks noChangeAspect="1" noEditPoints="1"/>
          </p:cNvSpPr>
          <p:nvPr/>
        </p:nvSpPr>
        <p:spPr bwMode="auto">
          <a:xfrm>
            <a:off x="2901790" y="2560687"/>
            <a:ext cx="2277062" cy="172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" name="直接连接符 9"/>
          <p:cNvCxnSpPr>
            <a:stCxn id="8" idx="5"/>
          </p:cNvCxnSpPr>
          <p:nvPr/>
        </p:nvCxnSpPr>
        <p:spPr>
          <a:xfrm>
            <a:off x="4223441" y="3181811"/>
            <a:ext cx="1089945" cy="473482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330638" y="2758146"/>
            <a:ext cx="977815" cy="914400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08453" y="2740893"/>
            <a:ext cx="850985" cy="677659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159438" y="2361332"/>
            <a:ext cx="1918710" cy="1081623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741718" y="2046502"/>
            <a:ext cx="672860" cy="672860"/>
          </a:xfrm>
          <a:prstGeom prst="ellips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13386" y="382115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6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11" name="Freeform 45"/>
          <p:cNvSpPr>
            <a:spLocks noChangeAspect="1" noEditPoints="1"/>
          </p:cNvSpPr>
          <p:nvPr/>
        </p:nvSpPr>
        <p:spPr bwMode="auto">
          <a:xfrm>
            <a:off x="4125930" y="2562060"/>
            <a:ext cx="1840082" cy="1728000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75914" y="28127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00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49"/>
          <p:cNvSpPr>
            <a:spLocks noChangeAspect="1" noEditPoints="1"/>
          </p:cNvSpPr>
          <p:nvPr/>
        </p:nvSpPr>
        <p:spPr bwMode="auto">
          <a:xfrm>
            <a:off x="4732785" y="2490060"/>
            <a:ext cx="1884901" cy="1800000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5914" y="2825867"/>
            <a:ext cx="2781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77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491651"/>
            <a:ext cx="12192000" cy="32099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870915" y="396858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0915" y="309979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4367" y="153815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8"/>
          <p:cNvSpPr>
            <a:spLocks noChangeAspect="1" noEditPoints="1"/>
          </p:cNvSpPr>
          <p:nvPr/>
        </p:nvSpPr>
        <p:spPr bwMode="auto">
          <a:xfrm>
            <a:off x="1434367" y="3223298"/>
            <a:ext cx="1651343" cy="1764000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30062" y="2915434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28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8859" y="3970158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2349" y="5796518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93658" y="40431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3658" y="320274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Freeform 10"/>
          <p:cNvSpPr>
            <a:spLocks noChangeAspect="1" noEditPoints="1"/>
          </p:cNvSpPr>
          <p:nvPr/>
        </p:nvSpPr>
        <p:spPr bwMode="auto">
          <a:xfrm>
            <a:off x="6999290" y="3214666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44"/>
          <p:cNvSpPr>
            <a:spLocks noChangeAspect="1" noEditPoints="1"/>
          </p:cNvSpPr>
          <p:nvPr/>
        </p:nvSpPr>
        <p:spPr bwMode="auto">
          <a:xfrm>
            <a:off x="6979085" y="4083456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3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25"/>
          <a:stretch/>
        </p:blipFill>
        <p:spPr>
          <a:xfrm>
            <a:off x="-20" y="-36512"/>
            <a:ext cx="12359820" cy="693933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14:window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63" name="椭圆 6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67" name="椭圆 6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71" name="椭圆 7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75" name="椭圆 7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78" name="椭圆 7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81" name="椭圆 8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84" name="椭圆 8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87" name="椭圆 8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90" name="椭圆 8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93" name="椭圆 9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96" name="组合 9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297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5160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92511" y="537751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44"/>
          <p:cNvSpPr>
            <a:spLocks noChangeAspect="1" noEditPoints="1"/>
          </p:cNvSpPr>
          <p:nvPr/>
        </p:nvSpPr>
        <p:spPr bwMode="auto">
          <a:xfrm>
            <a:off x="2356388" y="5430678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97985" y="53243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Freeform 38"/>
          <p:cNvSpPr>
            <a:spLocks noChangeAspect="1" noEditPoints="1"/>
          </p:cNvSpPr>
          <p:nvPr/>
        </p:nvSpPr>
        <p:spPr bwMode="auto">
          <a:xfrm>
            <a:off x="6613742" y="5377512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AECB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rgbClr val="AECB01"/>
                </a:solidFill>
              </a:rPr>
              <a:t>%</a:t>
            </a:r>
            <a:endParaRPr lang="en-US" altLang="zh-CN" sz="4800" dirty="0" smtClean="0">
              <a:solidFill>
                <a:srgbClr val="AECB0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Freeform 898"/>
          <p:cNvSpPr>
            <a:spLocks noChangeAspect="1" noEditPoints="1"/>
          </p:cNvSpPr>
          <p:nvPr/>
        </p:nvSpPr>
        <p:spPr bwMode="auto">
          <a:xfrm>
            <a:off x="2356388" y="2793687"/>
            <a:ext cx="2461101" cy="1692000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45037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50872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96000" y="2904565"/>
            <a:ext cx="0" cy="3101788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673232" y="290456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3232" y="343351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73232" y="4356847"/>
            <a:ext cx="35823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277"/>
          <p:cNvSpPr>
            <a:spLocks noChangeAspect="1" noEditPoints="1"/>
          </p:cNvSpPr>
          <p:nvPr/>
        </p:nvSpPr>
        <p:spPr bwMode="auto">
          <a:xfrm>
            <a:off x="6699952" y="4707041"/>
            <a:ext cx="391532" cy="360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97985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24"/>
          <p:cNvSpPr>
            <a:spLocks noChangeAspect="1" noEditPoints="1"/>
          </p:cNvSpPr>
          <p:nvPr/>
        </p:nvSpPr>
        <p:spPr bwMode="auto">
          <a:xfrm>
            <a:off x="2415478" y="2964681"/>
            <a:ext cx="2278538" cy="1584000"/>
          </a:xfrm>
          <a:custGeom>
            <a:avLst/>
            <a:gdLst>
              <a:gd name="T0" fmla="*/ 69 w 79"/>
              <a:gd name="T1" fmla="*/ 21 h 55"/>
              <a:gd name="T2" fmla="*/ 77 w 79"/>
              <a:gd name="T3" fmla="*/ 25 h 55"/>
              <a:gd name="T4" fmla="*/ 66 w 79"/>
              <a:gd name="T5" fmla="*/ 36 h 55"/>
              <a:gd name="T6" fmla="*/ 60 w 79"/>
              <a:gd name="T7" fmla="*/ 27 h 55"/>
              <a:gd name="T8" fmla="*/ 55 w 79"/>
              <a:gd name="T9" fmla="*/ 27 h 55"/>
              <a:gd name="T10" fmla="*/ 62 w 79"/>
              <a:gd name="T11" fmla="*/ 24 h 55"/>
              <a:gd name="T12" fmla="*/ 60 w 79"/>
              <a:gd name="T13" fmla="*/ 18 h 55"/>
              <a:gd name="T14" fmla="*/ 60 w 79"/>
              <a:gd name="T15" fmla="*/ 5 h 55"/>
              <a:gd name="T16" fmla="*/ 75 w 79"/>
              <a:gd name="T17" fmla="*/ 17 h 55"/>
              <a:gd name="T18" fmla="*/ 25 w 79"/>
              <a:gd name="T19" fmla="*/ 31 h 55"/>
              <a:gd name="T20" fmla="*/ 64 w 79"/>
              <a:gd name="T21" fmla="*/ 50 h 55"/>
              <a:gd name="T22" fmla="*/ 53 w 79"/>
              <a:gd name="T23" fmla="*/ 31 h 55"/>
              <a:gd name="T24" fmla="*/ 48 w 79"/>
              <a:gd name="T25" fmla="*/ 26 h 55"/>
              <a:gd name="T26" fmla="*/ 53 w 79"/>
              <a:gd name="T27" fmla="*/ 20 h 55"/>
              <a:gd name="T28" fmla="*/ 53 w 79"/>
              <a:gd name="T29" fmla="*/ 16 h 55"/>
              <a:gd name="T30" fmla="*/ 52 w 79"/>
              <a:gd name="T31" fmla="*/ 15 h 55"/>
              <a:gd name="T32" fmla="*/ 33 w 79"/>
              <a:gd name="T33" fmla="*/ 4 h 55"/>
              <a:gd name="T34" fmla="*/ 30 w 79"/>
              <a:gd name="T35" fmla="*/ 15 h 55"/>
              <a:gd name="T36" fmla="*/ 30 w 79"/>
              <a:gd name="T37" fmla="*/ 16 h 55"/>
              <a:gd name="T38" fmla="*/ 32 w 79"/>
              <a:gd name="T39" fmla="*/ 22 h 55"/>
              <a:gd name="T40" fmla="*/ 34 w 79"/>
              <a:gd name="T41" fmla="*/ 30 h 55"/>
              <a:gd name="T42" fmla="*/ 25 w 79"/>
              <a:gd name="T43" fmla="*/ 31 h 55"/>
              <a:gd name="T44" fmla="*/ 8 w 79"/>
              <a:gd name="T45" fmla="*/ 22 h 55"/>
              <a:gd name="T46" fmla="*/ 11 w 79"/>
              <a:gd name="T47" fmla="*/ 18 h 55"/>
              <a:gd name="T48" fmla="*/ 8 w 79"/>
              <a:gd name="T49" fmla="*/ 14 h 55"/>
              <a:gd name="T50" fmla="*/ 8 w 79"/>
              <a:gd name="T51" fmla="*/ 11 h 55"/>
              <a:gd name="T52" fmla="*/ 8 w 79"/>
              <a:gd name="T53" fmla="*/ 11 h 55"/>
              <a:gd name="T54" fmla="*/ 21 w 79"/>
              <a:gd name="T55" fmla="*/ 3 h 55"/>
              <a:gd name="T56" fmla="*/ 24 w 79"/>
              <a:gd name="T57" fmla="*/ 11 h 55"/>
              <a:gd name="T58" fmla="*/ 24 w 79"/>
              <a:gd name="T59" fmla="*/ 11 h 55"/>
              <a:gd name="T60" fmla="*/ 23 w 79"/>
              <a:gd name="T61" fmla="*/ 15 h 55"/>
              <a:gd name="T62" fmla="*/ 22 w 79"/>
              <a:gd name="T63" fmla="*/ 21 h 55"/>
              <a:gd name="T64" fmla="*/ 27 w 79"/>
              <a:gd name="T65" fmla="*/ 21 h 55"/>
              <a:gd name="T66" fmla="*/ 30 w 79"/>
              <a:gd name="T67" fmla="*/ 27 h 55"/>
              <a:gd name="T68" fmla="*/ 25 w 79"/>
              <a:gd name="T69" fmla="*/ 27 h 55"/>
              <a:gd name="T70" fmla="*/ 23 w 79"/>
              <a:gd name="T71" fmla="*/ 28 h 55"/>
              <a:gd name="T72" fmla="*/ 0 w 79"/>
              <a:gd name="T73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55">
                <a:moveTo>
                  <a:pt x="72" y="18"/>
                </a:moveTo>
                <a:cubicBezTo>
                  <a:pt x="72" y="19"/>
                  <a:pt x="71" y="20"/>
                  <a:pt x="69" y="21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7" y="24"/>
                  <a:pt x="77" y="25"/>
                </a:cubicBezTo>
                <a:cubicBezTo>
                  <a:pt x="79" y="27"/>
                  <a:pt x="79" y="32"/>
                  <a:pt x="79" y="34"/>
                </a:cubicBezTo>
                <a:cubicBezTo>
                  <a:pt x="76" y="35"/>
                  <a:pt x="71" y="36"/>
                  <a:pt x="66" y="36"/>
                </a:cubicBezTo>
                <a:cubicBezTo>
                  <a:pt x="64" y="33"/>
                  <a:pt x="63" y="30"/>
                  <a:pt x="61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7"/>
                  <a:pt x="56" y="27"/>
                  <a:pt x="55" y="27"/>
                </a:cubicBezTo>
                <a:cubicBezTo>
                  <a:pt x="55" y="26"/>
                  <a:pt x="55" y="26"/>
                  <a:pt x="56" y="25"/>
                </a:cubicBezTo>
                <a:cubicBezTo>
                  <a:pt x="56" y="24"/>
                  <a:pt x="62" y="24"/>
                  <a:pt x="62" y="24"/>
                </a:cubicBezTo>
                <a:cubicBezTo>
                  <a:pt x="63" y="23"/>
                  <a:pt x="63" y="22"/>
                  <a:pt x="63" y="21"/>
                </a:cubicBezTo>
                <a:cubicBezTo>
                  <a:pt x="62" y="20"/>
                  <a:pt x="61" y="19"/>
                  <a:pt x="60" y="18"/>
                </a:cubicBezTo>
                <a:cubicBezTo>
                  <a:pt x="60" y="18"/>
                  <a:pt x="58" y="18"/>
                  <a:pt x="58" y="18"/>
                </a:cubicBezTo>
                <a:cubicBezTo>
                  <a:pt x="57" y="13"/>
                  <a:pt x="58" y="6"/>
                  <a:pt x="60" y="5"/>
                </a:cubicBezTo>
                <a:cubicBezTo>
                  <a:pt x="63" y="2"/>
                  <a:pt x="69" y="2"/>
                  <a:pt x="72" y="4"/>
                </a:cubicBezTo>
                <a:cubicBezTo>
                  <a:pt x="74" y="6"/>
                  <a:pt x="76" y="13"/>
                  <a:pt x="75" y="17"/>
                </a:cubicBezTo>
                <a:cubicBezTo>
                  <a:pt x="75" y="18"/>
                  <a:pt x="73" y="18"/>
                  <a:pt x="72" y="18"/>
                </a:cubicBezTo>
                <a:close/>
                <a:moveTo>
                  <a:pt x="25" y="31"/>
                </a:moveTo>
                <a:cubicBezTo>
                  <a:pt x="20" y="36"/>
                  <a:pt x="19" y="45"/>
                  <a:pt x="19" y="50"/>
                </a:cubicBezTo>
                <a:cubicBezTo>
                  <a:pt x="24" y="55"/>
                  <a:pt x="57" y="55"/>
                  <a:pt x="64" y="50"/>
                </a:cubicBezTo>
                <a:cubicBezTo>
                  <a:pt x="65" y="44"/>
                  <a:pt x="62" y="35"/>
                  <a:pt x="58" y="31"/>
                </a:cubicBezTo>
                <a:cubicBezTo>
                  <a:pt x="56" y="31"/>
                  <a:pt x="55" y="31"/>
                  <a:pt x="53" y="31"/>
                </a:cubicBezTo>
                <a:cubicBezTo>
                  <a:pt x="52" y="31"/>
                  <a:pt x="51" y="31"/>
                  <a:pt x="50" y="31"/>
                </a:cubicBezTo>
                <a:cubicBezTo>
                  <a:pt x="49" y="30"/>
                  <a:pt x="49" y="28"/>
                  <a:pt x="48" y="26"/>
                </a:cubicBezTo>
                <a:cubicBezTo>
                  <a:pt x="50" y="25"/>
                  <a:pt x="51" y="23"/>
                  <a:pt x="51" y="22"/>
                </a:cubicBezTo>
                <a:cubicBezTo>
                  <a:pt x="52" y="21"/>
                  <a:pt x="52" y="21"/>
                  <a:pt x="53" y="20"/>
                </a:cubicBezTo>
                <a:cubicBezTo>
                  <a:pt x="53" y="19"/>
                  <a:pt x="53" y="18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2" y="15"/>
                  <a:pt x="52" y="15"/>
                </a:cubicBezTo>
                <a:cubicBezTo>
                  <a:pt x="53" y="10"/>
                  <a:pt x="52" y="6"/>
                  <a:pt x="49" y="4"/>
                </a:cubicBezTo>
                <a:cubicBezTo>
                  <a:pt x="45" y="1"/>
                  <a:pt x="37" y="1"/>
                  <a:pt x="33" y="4"/>
                </a:cubicBezTo>
                <a:cubicBezTo>
                  <a:pt x="30" y="6"/>
                  <a:pt x="30" y="9"/>
                  <a:pt x="31" y="15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30" y="19"/>
                  <a:pt x="31" y="20"/>
                </a:cubicBezTo>
                <a:cubicBezTo>
                  <a:pt x="31" y="21"/>
                  <a:pt x="31" y="21"/>
                  <a:pt x="32" y="22"/>
                </a:cubicBezTo>
                <a:cubicBezTo>
                  <a:pt x="33" y="23"/>
                  <a:pt x="34" y="25"/>
                  <a:pt x="35" y="26"/>
                </a:cubicBezTo>
                <a:cubicBezTo>
                  <a:pt x="35" y="28"/>
                  <a:pt x="34" y="29"/>
                  <a:pt x="34" y="30"/>
                </a:cubicBezTo>
                <a:cubicBezTo>
                  <a:pt x="33" y="31"/>
                  <a:pt x="32" y="31"/>
                  <a:pt x="30" y="31"/>
                </a:cubicBezTo>
                <a:cubicBezTo>
                  <a:pt x="29" y="31"/>
                  <a:pt x="27" y="31"/>
                  <a:pt x="25" y="31"/>
                </a:cubicBezTo>
                <a:close/>
                <a:moveTo>
                  <a:pt x="5" y="22"/>
                </a:moveTo>
                <a:cubicBezTo>
                  <a:pt x="6" y="22"/>
                  <a:pt x="7" y="22"/>
                  <a:pt x="8" y="22"/>
                </a:cubicBezTo>
                <a:cubicBezTo>
                  <a:pt x="9" y="22"/>
                  <a:pt x="10" y="21"/>
                  <a:pt x="11" y="21"/>
                </a:cubicBezTo>
                <a:cubicBezTo>
                  <a:pt x="11" y="20"/>
                  <a:pt x="11" y="19"/>
                  <a:pt x="11" y="18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5"/>
                  <a:pt x="9" y="14"/>
                  <a:pt x="8" y="14"/>
                </a:cubicBezTo>
                <a:cubicBezTo>
                  <a:pt x="8" y="13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6"/>
                  <a:pt x="8" y="4"/>
                  <a:pt x="10" y="3"/>
                </a:cubicBezTo>
                <a:cubicBezTo>
                  <a:pt x="13" y="0"/>
                  <a:pt x="18" y="0"/>
                  <a:pt x="21" y="3"/>
                </a:cubicBezTo>
                <a:cubicBezTo>
                  <a:pt x="23" y="4"/>
                  <a:pt x="24" y="7"/>
                  <a:pt x="23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2" y="16"/>
                  <a:pt x="22" y="17"/>
                  <a:pt x="21" y="18"/>
                </a:cubicBezTo>
                <a:cubicBezTo>
                  <a:pt x="21" y="19"/>
                  <a:pt x="22" y="20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5" y="21"/>
                  <a:pt x="26" y="21"/>
                  <a:pt x="27" y="21"/>
                </a:cubicBezTo>
                <a:cubicBezTo>
                  <a:pt x="27" y="22"/>
                  <a:pt x="28" y="23"/>
                  <a:pt x="29" y="24"/>
                </a:cubicBezTo>
                <a:cubicBezTo>
                  <a:pt x="29" y="25"/>
                  <a:pt x="30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7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31"/>
                  <a:pt x="18" y="34"/>
                  <a:pt x="17" y="37"/>
                </a:cubicBezTo>
                <a:cubicBezTo>
                  <a:pt x="10" y="38"/>
                  <a:pt x="2" y="37"/>
                  <a:pt x="0" y="35"/>
                </a:cubicBezTo>
                <a:cubicBezTo>
                  <a:pt x="0" y="31"/>
                  <a:pt x="1" y="25"/>
                  <a:pt x="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486036" y="4640016"/>
            <a:ext cx="1080000" cy="1080000"/>
            <a:chOff x="1486036" y="4550371"/>
            <a:chExt cx="1080000" cy="1080000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540036" y="4604371"/>
              <a:ext cx="972000" cy="9720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486036" y="4550371"/>
              <a:ext cx="1080000" cy="108000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25739" y="4736428"/>
              <a:ext cx="10005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798D0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defRPr>
              </a:lvl1pPr>
            </a:lstStyle>
            <a:p>
              <a:r>
                <a:rPr lang="en-US" altLang="zh-CN" sz="4000" dirty="0">
                  <a:solidFill>
                    <a:schemeClr val="bg1"/>
                  </a:solidFill>
                </a:rPr>
                <a:t>27</a:t>
              </a:r>
              <a:r>
                <a:rPr lang="en-US" altLang="zh-CN" sz="2400" dirty="0">
                  <a:solidFill>
                    <a:schemeClr val="bg1"/>
                  </a:solidFill>
                </a:rPr>
                <a:t>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27028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31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74987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72349" y="5145741"/>
            <a:ext cx="10036989" cy="0"/>
          </a:xfrm>
          <a:prstGeom prst="line">
            <a:avLst/>
          </a:prstGeom>
          <a:ln>
            <a:solidFill>
              <a:srgbClr val="EBE8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15686" y="526641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277"/>
          <p:cNvSpPr>
            <a:spLocks noChangeAspect="1" noEditPoints="1"/>
          </p:cNvSpPr>
          <p:nvPr/>
        </p:nvSpPr>
        <p:spPr bwMode="auto">
          <a:xfrm>
            <a:off x="1434367" y="5421401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chemeClr val="bg1"/>
                </a:solidFill>
              </a:rPr>
              <a:t>%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413"/>
          <p:cNvSpPr>
            <a:spLocks noChangeAspect="1" noEditPoints="1"/>
          </p:cNvSpPr>
          <p:nvPr/>
        </p:nvSpPr>
        <p:spPr bwMode="auto">
          <a:xfrm>
            <a:off x="2733169" y="2792364"/>
            <a:ext cx="1785712" cy="1836000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6837"/>
            <a:ext cx="12192000" cy="37219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211058" y="2411546"/>
            <a:ext cx="1188000" cy="118800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63951"/>
            <a:ext cx="12192000" cy="93288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764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7015" y="2497715"/>
            <a:ext cx="1156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798D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18</a:t>
            </a:r>
            <a:r>
              <a:rPr lang="en-US" altLang="zh-CN" sz="3600" dirty="0" smtClean="0">
                <a:solidFill>
                  <a:srgbClr val="798D01"/>
                </a:solidFill>
              </a:rPr>
              <a:t>%</a:t>
            </a:r>
            <a:endParaRPr lang="en-US" altLang="zh-CN" sz="4800" dirty="0" smtClean="0">
              <a:solidFill>
                <a:srgbClr val="798D0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096000" y="28290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086984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227"/>
          <p:cNvSpPr>
            <a:spLocks noChangeAspect="1" noEditPoints="1"/>
          </p:cNvSpPr>
          <p:nvPr/>
        </p:nvSpPr>
        <p:spPr bwMode="auto">
          <a:xfrm>
            <a:off x="1723993" y="2524945"/>
            <a:ext cx="1684866" cy="198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5375902"/>
            <a:ext cx="6096000" cy="5874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00568" y="2301056"/>
            <a:ext cx="1408981" cy="1408981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5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7986"/>
            <a:ext cx="12192000" cy="94191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5577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50572"/>
            <a:ext cx="12192000" cy="3132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664492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51158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130034" y="2802625"/>
            <a:ext cx="1196051" cy="1231270"/>
            <a:chOff x="4980407" y="2802625"/>
            <a:chExt cx="1196051" cy="123127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7745" y="3064317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16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37804" y="2578820"/>
            <a:ext cx="1196051" cy="1231270"/>
            <a:chOff x="7988177" y="2578820"/>
            <a:chExt cx="1196051" cy="123127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067122" y="2675375"/>
              <a:ext cx="1038161" cy="1038161"/>
            </a:xfrm>
            <a:prstGeom prst="ellipse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95515" y="2840512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988177" y="2578820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0954" y="4351302"/>
            <a:ext cx="1196051" cy="1231270"/>
            <a:chOff x="4461327" y="4351302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4540272" y="4447857"/>
              <a:ext cx="1038161" cy="1038161"/>
            </a:xfrm>
            <a:prstGeom prst="ellips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568665" y="4612994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461327" y="4351302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91125" y="3906644"/>
            <a:ext cx="1196051" cy="1231270"/>
            <a:chOff x="7241498" y="3906644"/>
            <a:chExt cx="1196051" cy="1231270"/>
          </a:xfrm>
        </p:grpSpPr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7320443" y="4003199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48836" y="4168336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25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241498" y="3906644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245627" y="312757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60519" y="28026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90441" y="435300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35398" y="480142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Freeform 232"/>
          <p:cNvSpPr>
            <a:spLocks noChangeAspect="1" noEditPoints="1"/>
          </p:cNvSpPr>
          <p:nvPr/>
        </p:nvSpPr>
        <p:spPr bwMode="auto">
          <a:xfrm>
            <a:off x="2426400" y="3016174"/>
            <a:ext cx="1759334" cy="1908000"/>
          </a:xfrm>
          <a:custGeom>
            <a:avLst/>
            <a:gdLst>
              <a:gd name="T0" fmla="*/ 57 w 60"/>
              <a:gd name="T1" fmla="*/ 41 h 65"/>
              <a:gd name="T2" fmla="*/ 59 w 60"/>
              <a:gd name="T3" fmla="*/ 38 h 65"/>
              <a:gd name="T4" fmla="*/ 57 w 60"/>
              <a:gd name="T5" fmla="*/ 33 h 65"/>
              <a:gd name="T6" fmla="*/ 49 w 60"/>
              <a:gd name="T7" fmla="*/ 29 h 65"/>
              <a:gd name="T8" fmla="*/ 44 w 60"/>
              <a:gd name="T9" fmla="*/ 31 h 65"/>
              <a:gd name="T10" fmla="*/ 43 w 60"/>
              <a:gd name="T11" fmla="*/ 34 h 65"/>
              <a:gd name="T12" fmla="*/ 57 w 60"/>
              <a:gd name="T13" fmla="*/ 41 h 65"/>
              <a:gd name="T14" fmla="*/ 3 w 60"/>
              <a:gd name="T15" fmla="*/ 39 h 65"/>
              <a:gd name="T16" fmla="*/ 16 w 60"/>
              <a:gd name="T17" fmla="*/ 34 h 65"/>
              <a:gd name="T18" fmla="*/ 19 w 60"/>
              <a:gd name="T19" fmla="*/ 31 h 65"/>
              <a:gd name="T20" fmla="*/ 26 w 60"/>
              <a:gd name="T21" fmla="*/ 45 h 65"/>
              <a:gd name="T22" fmla="*/ 32 w 60"/>
              <a:gd name="T23" fmla="*/ 31 h 65"/>
              <a:gd name="T24" fmla="*/ 35 w 60"/>
              <a:gd name="T25" fmla="*/ 34 h 65"/>
              <a:gd name="T26" fmla="*/ 37 w 60"/>
              <a:gd name="T27" fmla="*/ 35 h 65"/>
              <a:gd name="T28" fmla="*/ 37 w 60"/>
              <a:gd name="T29" fmla="*/ 36 h 65"/>
              <a:gd name="T30" fmla="*/ 30 w 60"/>
              <a:gd name="T31" fmla="*/ 50 h 65"/>
              <a:gd name="T32" fmla="*/ 31 w 60"/>
              <a:gd name="T33" fmla="*/ 58 h 65"/>
              <a:gd name="T34" fmla="*/ 1 w 60"/>
              <a:gd name="T35" fmla="*/ 58 h 65"/>
              <a:gd name="T36" fmla="*/ 3 w 60"/>
              <a:gd name="T37" fmla="*/ 39 h 65"/>
              <a:gd name="T38" fmla="*/ 16 w 60"/>
              <a:gd name="T39" fmla="*/ 22 h 65"/>
              <a:gd name="T40" fmla="*/ 17 w 60"/>
              <a:gd name="T41" fmla="*/ 11 h 65"/>
              <a:gd name="T42" fmla="*/ 34 w 60"/>
              <a:gd name="T43" fmla="*/ 11 h 65"/>
              <a:gd name="T44" fmla="*/ 35 w 60"/>
              <a:gd name="T45" fmla="*/ 22 h 65"/>
              <a:gd name="T46" fmla="*/ 38 w 60"/>
              <a:gd name="T47" fmla="*/ 18 h 65"/>
              <a:gd name="T48" fmla="*/ 37 w 60"/>
              <a:gd name="T49" fmla="*/ 6 h 65"/>
              <a:gd name="T50" fmla="*/ 15 w 60"/>
              <a:gd name="T51" fmla="*/ 5 h 65"/>
              <a:gd name="T52" fmla="*/ 13 w 60"/>
              <a:gd name="T53" fmla="*/ 20 h 65"/>
              <a:gd name="T54" fmla="*/ 16 w 60"/>
              <a:gd name="T55" fmla="*/ 22 h 65"/>
              <a:gd name="T56" fmla="*/ 46 w 60"/>
              <a:gd name="T57" fmla="*/ 37 h 65"/>
              <a:gd name="T58" fmla="*/ 53 w 60"/>
              <a:gd name="T59" fmla="*/ 41 h 65"/>
              <a:gd name="T60" fmla="*/ 56 w 60"/>
              <a:gd name="T61" fmla="*/ 43 h 65"/>
              <a:gd name="T62" fmla="*/ 49 w 60"/>
              <a:gd name="T63" fmla="*/ 57 h 65"/>
              <a:gd name="T64" fmla="*/ 45 w 60"/>
              <a:gd name="T65" fmla="*/ 55 h 65"/>
              <a:gd name="T66" fmla="*/ 39 w 60"/>
              <a:gd name="T67" fmla="*/ 53 h 65"/>
              <a:gd name="T68" fmla="*/ 44 w 60"/>
              <a:gd name="T69" fmla="*/ 43 h 65"/>
              <a:gd name="T70" fmla="*/ 43 w 60"/>
              <a:gd name="T71" fmla="*/ 42 h 65"/>
              <a:gd name="T72" fmla="*/ 37 w 60"/>
              <a:gd name="T73" fmla="*/ 52 h 65"/>
              <a:gd name="T74" fmla="*/ 34 w 60"/>
              <a:gd name="T75" fmla="*/ 50 h 65"/>
              <a:gd name="T76" fmla="*/ 42 w 60"/>
              <a:gd name="T77" fmla="*/ 35 h 65"/>
              <a:gd name="T78" fmla="*/ 46 w 60"/>
              <a:gd name="T79" fmla="*/ 37 h 65"/>
              <a:gd name="T80" fmla="*/ 35 w 60"/>
              <a:gd name="T81" fmla="*/ 57 h 65"/>
              <a:gd name="T82" fmla="*/ 35 w 60"/>
              <a:gd name="T83" fmla="*/ 64 h 65"/>
              <a:gd name="T84" fmla="*/ 38 w 60"/>
              <a:gd name="T85" fmla="*/ 65 h 65"/>
              <a:gd name="T86" fmla="*/ 44 w 60"/>
              <a:gd name="T87" fmla="*/ 62 h 65"/>
              <a:gd name="T88" fmla="*/ 35 w 60"/>
              <a:gd name="T89" fmla="*/ 5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0" h="65">
                <a:moveTo>
                  <a:pt x="57" y="41"/>
                </a:moveTo>
                <a:cubicBezTo>
                  <a:pt x="59" y="38"/>
                  <a:pt x="59" y="38"/>
                  <a:pt x="59" y="38"/>
                </a:cubicBezTo>
                <a:cubicBezTo>
                  <a:pt x="60" y="36"/>
                  <a:pt x="59" y="34"/>
                  <a:pt x="57" y="33"/>
                </a:cubicBezTo>
                <a:cubicBezTo>
                  <a:pt x="49" y="29"/>
                  <a:pt x="49" y="29"/>
                  <a:pt x="49" y="29"/>
                </a:cubicBezTo>
                <a:cubicBezTo>
                  <a:pt x="47" y="28"/>
                  <a:pt x="45" y="29"/>
                  <a:pt x="44" y="31"/>
                </a:cubicBezTo>
                <a:cubicBezTo>
                  <a:pt x="43" y="34"/>
                  <a:pt x="43" y="34"/>
                  <a:pt x="43" y="34"/>
                </a:cubicBezTo>
                <a:cubicBezTo>
                  <a:pt x="57" y="41"/>
                  <a:pt x="57" y="41"/>
                  <a:pt x="57" y="41"/>
                </a:cubicBezTo>
                <a:close/>
                <a:moveTo>
                  <a:pt x="3" y="39"/>
                </a:moveTo>
                <a:cubicBezTo>
                  <a:pt x="7" y="37"/>
                  <a:pt x="11" y="36"/>
                  <a:pt x="16" y="34"/>
                </a:cubicBezTo>
                <a:cubicBezTo>
                  <a:pt x="17" y="33"/>
                  <a:pt x="18" y="32"/>
                  <a:pt x="19" y="31"/>
                </a:cubicBezTo>
                <a:cubicBezTo>
                  <a:pt x="26" y="45"/>
                  <a:pt x="26" y="45"/>
                  <a:pt x="26" y="45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2"/>
                  <a:pt x="34" y="33"/>
                  <a:pt x="35" y="34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6"/>
                  <a:pt x="37" y="36"/>
                  <a:pt x="37" y="36"/>
                </a:cubicBezTo>
                <a:cubicBezTo>
                  <a:pt x="35" y="40"/>
                  <a:pt x="32" y="45"/>
                  <a:pt x="30" y="50"/>
                </a:cubicBezTo>
                <a:cubicBezTo>
                  <a:pt x="31" y="58"/>
                  <a:pt x="31" y="58"/>
                  <a:pt x="3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49"/>
                  <a:pt x="1" y="42"/>
                  <a:pt x="3" y="39"/>
                </a:cubicBezTo>
                <a:close/>
                <a:moveTo>
                  <a:pt x="16" y="22"/>
                </a:moveTo>
                <a:cubicBezTo>
                  <a:pt x="16" y="18"/>
                  <a:pt x="16" y="15"/>
                  <a:pt x="17" y="11"/>
                </a:cubicBezTo>
                <a:cubicBezTo>
                  <a:pt x="22" y="8"/>
                  <a:pt x="27" y="13"/>
                  <a:pt x="34" y="11"/>
                </a:cubicBezTo>
                <a:cubicBezTo>
                  <a:pt x="35" y="15"/>
                  <a:pt x="35" y="18"/>
                  <a:pt x="35" y="22"/>
                </a:cubicBezTo>
                <a:cubicBezTo>
                  <a:pt x="35" y="22"/>
                  <a:pt x="38" y="20"/>
                  <a:pt x="38" y="18"/>
                </a:cubicBezTo>
                <a:cubicBezTo>
                  <a:pt x="38" y="16"/>
                  <a:pt x="38" y="7"/>
                  <a:pt x="37" y="6"/>
                </a:cubicBezTo>
                <a:cubicBezTo>
                  <a:pt x="33" y="0"/>
                  <a:pt x="19" y="0"/>
                  <a:pt x="15" y="5"/>
                </a:cubicBezTo>
                <a:cubicBezTo>
                  <a:pt x="14" y="6"/>
                  <a:pt x="12" y="18"/>
                  <a:pt x="13" y="20"/>
                </a:cubicBezTo>
                <a:cubicBezTo>
                  <a:pt x="15" y="22"/>
                  <a:pt x="16" y="22"/>
                  <a:pt x="16" y="22"/>
                </a:cubicBezTo>
                <a:close/>
                <a:moveTo>
                  <a:pt x="46" y="37"/>
                </a:moveTo>
                <a:cubicBezTo>
                  <a:pt x="53" y="41"/>
                  <a:pt x="53" y="41"/>
                  <a:pt x="53" y="41"/>
                </a:cubicBezTo>
                <a:cubicBezTo>
                  <a:pt x="56" y="43"/>
                  <a:pt x="56" y="43"/>
                  <a:pt x="56" y="43"/>
                </a:cubicBezTo>
                <a:cubicBezTo>
                  <a:pt x="49" y="57"/>
                  <a:pt x="49" y="57"/>
                  <a:pt x="49" y="57"/>
                </a:cubicBezTo>
                <a:cubicBezTo>
                  <a:pt x="47" y="59"/>
                  <a:pt x="46" y="58"/>
                  <a:pt x="45" y="55"/>
                </a:cubicBezTo>
                <a:cubicBezTo>
                  <a:pt x="42" y="56"/>
                  <a:pt x="40" y="55"/>
                  <a:pt x="39" y="53"/>
                </a:cubicBezTo>
                <a:cubicBezTo>
                  <a:pt x="44" y="43"/>
                  <a:pt x="44" y="43"/>
                  <a:pt x="44" y="43"/>
                </a:cubicBezTo>
                <a:cubicBezTo>
                  <a:pt x="43" y="42"/>
                  <a:pt x="43" y="42"/>
                  <a:pt x="43" y="42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3"/>
                  <a:pt x="35" y="52"/>
                  <a:pt x="34" y="50"/>
                </a:cubicBezTo>
                <a:cubicBezTo>
                  <a:pt x="37" y="45"/>
                  <a:pt x="39" y="40"/>
                  <a:pt x="42" y="35"/>
                </a:cubicBezTo>
                <a:cubicBezTo>
                  <a:pt x="46" y="37"/>
                  <a:pt x="46" y="37"/>
                  <a:pt x="46" y="37"/>
                </a:cubicBezTo>
                <a:close/>
                <a:moveTo>
                  <a:pt x="35" y="57"/>
                </a:moveTo>
                <a:cubicBezTo>
                  <a:pt x="35" y="64"/>
                  <a:pt x="35" y="64"/>
                  <a:pt x="35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4" y="62"/>
                  <a:pt x="44" y="62"/>
                  <a:pt x="44" y="62"/>
                </a:cubicBezTo>
                <a:lnTo>
                  <a:pt x="35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4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5"/>
          <a:stretch/>
        </p:blipFill>
        <p:spPr>
          <a:xfrm>
            <a:off x="0" y="-36512"/>
            <a:ext cx="12192000" cy="693158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59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19135"/>
            <a:ext cx="12192000" cy="203886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744995"/>
          </a:xfrm>
          <a:prstGeom prst="rect">
            <a:avLst/>
          </a:prstGeom>
          <a:solidFill>
            <a:srgbClr val="AECB01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77054" y="874720"/>
            <a:ext cx="2995554" cy="2995554"/>
          </a:xfrm>
          <a:prstGeom prst="ellipse">
            <a:avLst/>
          </a:prstGeom>
          <a:solidFill>
            <a:srgbClr val="EBE80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27125" y="2527434"/>
            <a:ext cx="4154556" cy="4154556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078" y1="59478" x2="2022" y2="90957"/>
                        <a14:foregroundMark x1="17793" y1="82696" x2="21259" y2="95652"/>
                        <a14:foregroundMark x1="28481" y1="61478" x2="34662" y2="69739"/>
                        <a14:foregroundMark x1="12305" y1="54261" x2="8550" y2="62000"/>
                        <a14:foregroundMark x1="45292" y1="68783" x2="49798" y2="96174"/>
                        <a14:foregroundMark x1="72444" y1="64087" x2="99942" y2="93043"/>
                        <a14:foregroundMark x1="69671" y1="89913" x2="69035" y2="95130"/>
                        <a14:foregroundMark x1="12305" y1="76000" x2="12305" y2="94609"/>
                        <a14:foregroundMark x1="79429" y1="59556" x2="94390" y2="80741"/>
                        <a14:backgroundMark x1="87753" y1="44087" x2="99365" y2="73652"/>
                        <a14:backgroundMark x1="86366" y1="37913" x2="92663" y2="50522"/>
                        <a14:backgroundMark x1="98151" y1="74087" x2="99480" y2="92435"/>
                        <a14:backgroundMark x1="99191" y1="93130" x2="99480" y2="98174"/>
                        <a14:backgroundMark x1="98440" y1="91304" x2="98729" y2="94261"/>
                        <a14:backgroundMark x1="82553" y1="50696" x2="86077" y2="57391"/>
                        <a14:backgroundMark x1="82553" y1="54609" x2="82553" y2="54609"/>
                        <a14:backgroundMark x1="96996" y1="82609" x2="98036" y2="93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6995"/>
            <a:ext cx="4226318" cy="28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1200" y="495445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1200" y="5424469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26094" y="590439"/>
            <a:ext cx="4154556" cy="4154556"/>
          </a:xfrm>
          <a:prstGeom prst="ellipse">
            <a:avLst/>
          </a:prstGeom>
          <a:noFill/>
          <a:ln>
            <a:solidFill>
              <a:srgbClr val="798D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390523" y="1248435"/>
            <a:ext cx="2595802" cy="397565"/>
            <a:chOff x="7939676" y="1351722"/>
            <a:chExt cx="2595802" cy="397565"/>
          </a:xfrm>
        </p:grpSpPr>
        <p:sp>
          <p:nvSpPr>
            <p:cNvPr id="11" name="五边形 10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endCxn id="11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798D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49952" y="2781317"/>
            <a:ext cx="2595802" cy="397565"/>
            <a:chOff x="7939676" y="1351722"/>
            <a:chExt cx="2595802" cy="397565"/>
          </a:xfrm>
          <a:solidFill>
            <a:schemeClr val="bg2">
              <a:lumMod val="75000"/>
            </a:schemeClr>
          </a:solidFill>
        </p:grpSpPr>
        <p:sp>
          <p:nvSpPr>
            <p:cNvPr id="17" name="五边形 16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endCxn id="17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17323" y="2016824"/>
            <a:ext cx="2595802" cy="397565"/>
            <a:chOff x="7939676" y="1351722"/>
            <a:chExt cx="2595802" cy="397565"/>
          </a:xfrm>
        </p:grpSpPr>
        <p:sp>
          <p:nvSpPr>
            <p:cNvPr id="20" name="五边形 19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0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540173" y="3545809"/>
            <a:ext cx="2595802" cy="397565"/>
            <a:chOff x="7939676" y="1351722"/>
            <a:chExt cx="2595802" cy="397565"/>
          </a:xfrm>
        </p:grpSpPr>
        <p:sp>
          <p:nvSpPr>
            <p:cNvPr id="23" name="五边形 2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endCxn id="2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 flipH="1">
            <a:off x="5019196" y="1729649"/>
            <a:ext cx="2595802" cy="397565"/>
            <a:chOff x="7939676" y="1351722"/>
            <a:chExt cx="2595802" cy="397565"/>
          </a:xfrm>
        </p:grpSpPr>
        <p:sp>
          <p:nvSpPr>
            <p:cNvPr id="26" name="五边形 2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endCxn id="2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 flipH="1">
            <a:off x="5178220" y="2412877"/>
            <a:ext cx="2595802" cy="397565"/>
            <a:chOff x="7939676" y="1351722"/>
            <a:chExt cx="2595802" cy="397565"/>
          </a:xfrm>
        </p:grpSpPr>
        <p:sp>
          <p:nvSpPr>
            <p:cNvPr id="33" name="五边形 3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>
              <a:endCxn id="3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/>
          <p:cNvGrpSpPr/>
          <p:nvPr/>
        </p:nvGrpSpPr>
        <p:grpSpPr>
          <a:xfrm flipH="1">
            <a:off x="5078830" y="3169167"/>
            <a:ext cx="2595802" cy="397565"/>
            <a:chOff x="7939676" y="1351722"/>
            <a:chExt cx="2595802" cy="397565"/>
          </a:xfrm>
        </p:grpSpPr>
        <p:sp>
          <p:nvSpPr>
            <p:cNvPr id="36" name="五边形 3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endCxn id="3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063739" y="17437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36257" y="279543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06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37580" y="242699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02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37580" y="318328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03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97596" y="355992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07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70122" y="2030940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05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07800" y="126255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04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5611533" y="3783173"/>
            <a:ext cx="1713539" cy="1764000"/>
            <a:chOff x="4980407" y="2802625"/>
            <a:chExt cx="1196051" cy="123127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87745" y="3064317"/>
              <a:ext cx="981374" cy="40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33/18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六角星 48"/>
          <p:cNvSpPr/>
          <p:nvPr/>
        </p:nvSpPr>
        <p:spPr>
          <a:xfrm>
            <a:off x="5837921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六角星 49"/>
          <p:cNvSpPr/>
          <p:nvPr/>
        </p:nvSpPr>
        <p:spPr>
          <a:xfrm>
            <a:off x="6154272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角星 51"/>
          <p:cNvSpPr/>
          <p:nvPr/>
        </p:nvSpPr>
        <p:spPr>
          <a:xfrm>
            <a:off x="647062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角星 52"/>
          <p:cNvSpPr/>
          <p:nvPr/>
        </p:nvSpPr>
        <p:spPr>
          <a:xfrm>
            <a:off x="678697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609987" y="5060478"/>
            <a:ext cx="320749" cy="320749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加号 54"/>
          <p:cNvSpPr/>
          <p:nvPr/>
        </p:nvSpPr>
        <p:spPr>
          <a:xfrm>
            <a:off x="7684376" y="5134867"/>
            <a:ext cx="171971" cy="17197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8007865" y="50604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27411" y="66247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8330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3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2301691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1442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91442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92632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8509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184370" y="3101016"/>
            <a:ext cx="1014139" cy="1044000"/>
            <a:chOff x="4980407" y="2802625"/>
            <a:chExt cx="1196051" cy="123127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84370" y="3426974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$230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8185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188185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89375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9375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8921089" y="3101016"/>
            <a:ext cx="1014139" cy="1044000"/>
            <a:chOff x="4980407" y="2802625"/>
            <a:chExt cx="1196051" cy="1231270"/>
          </a:xfrm>
        </p:grpSpPr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21089" y="3426974"/>
            <a:ext cx="1066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$560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772784" y="3182885"/>
            <a:ext cx="2672234" cy="25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802129" y="3679339"/>
            <a:ext cx="264288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32888" y="3735170"/>
            <a:ext cx="19094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75652" y="321400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755476" y="2679538"/>
            <a:ext cx="1014139" cy="1044000"/>
            <a:chOff x="4980407" y="2802625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755476" y="3005496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$300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16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22258"/>
            <a:ext cx="12192000" cy="932886"/>
          </a:xfrm>
          <a:prstGeom prst="rect">
            <a:avLst/>
          </a:prstGeom>
          <a:solidFill>
            <a:srgbClr val="EBE80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5536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1"/>
          <p:cNvSpPr>
            <a:spLocks noChangeAspect="1" noEditPoints="1"/>
          </p:cNvSpPr>
          <p:nvPr/>
        </p:nvSpPr>
        <p:spPr bwMode="auto">
          <a:xfrm>
            <a:off x="4702424" y="4181701"/>
            <a:ext cx="445664" cy="540000"/>
          </a:xfrm>
          <a:custGeom>
            <a:avLst/>
            <a:gdLst>
              <a:gd name="T0" fmla="*/ 40 w 58"/>
              <a:gd name="T1" fmla="*/ 19 h 70"/>
              <a:gd name="T2" fmla="*/ 41 w 58"/>
              <a:gd name="T3" fmla="*/ 19 h 70"/>
              <a:gd name="T4" fmla="*/ 39 w 58"/>
              <a:gd name="T5" fmla="*/ 29 h 70"/>
              <a:gd name="T6" fmla="*/ 38 w 58"/>
              <a:gd name="T7" fmla="*/ 29 h 70"/>
              <a:gd name="T8" fmla="*/ 30 w 58"/>
              <a:gd name="T9" fmla="*/ 29 h 70"/>
              <a:gd name="T10" fmla="*/ 29 w 58"/>
              <a:gd name="T11" fmla="*/ 26 h 70"/>
              <a:gd name="T12" fmla="*/ 28 w 58"/>
              <a:gd name="T13" fmla="*/ 28 h 70"/>
              <a:gd name="T14" fmla="*/ 27 w 58"/>
              <a:gd name="T15" fmla="*/ 29 h 70"/>
              <a:gd name="T16" fmla="*/ 20 w 58"/>
              <a:gd name="T17" fmla="*/ 29 h 70"/>
              <a:gd name="T18" fmla="*/ 17 w 58"/>
              <a:gd name="T19" fmla="*/ 26 h 70"/>
              <a:gd name="T20" fmla="*/ 16 w 58"/>
              <a:gd name="T21" fmla="*/ 19 h 70"/>
              <a:gd name="T22" fmla="*/ 38 w 58"/>
              <a:gd name="T23" fmla="*/ 21 h 70"/>
              <a:gd name="T24" fmla="*/ 36 w 58"/>
              <a:gd name="T25" fmla="*/ 25 h 70"/>
              <a:gd name="T26" fmla="*/ 33 w 58"/>
              <a:gd name="T27" fmla="*/ 21 h 70"/>
              <a:gd name="T28" fmla="*/ 25 w 58"/>
              <a:gd name="T29" fmla="*/ 22 h 70"/>
              <a:gd name="T30" fmla="*/ 20 w 58"/>
              <a:gd name="T31" fmla="*/ 22 h 70"/>
              <a:gd name="T32" fmla="*/ 19 w 58"/>
              <a:gd name="T33" fmla="*/ 21 h 70"/>
              <a:gd name="T34" fmla="*/ 21 w 58"/>
              <a:gd name="T35" fmla="*/ 27 h 70"/>
              <a:gd name="T36" fmla="*/ 27 w 58"/>
              <a:gd name="T37" fmla="*/ 24 h 70"/>
              <a:gd name="T38" fmla="*/ 28 w 58"/>
              <a:gd name="T39" fmla="*/ 23 h 70"/>
              <a:gd name="T40" fmla="*/ 31 w 58"/>
              <a:gd name="T41" fmla="*/ 23 h 70"/>
              <a:gd name="T42" fmla="*/ 32 w 58"/>
              <a:gd name="T43" fmla="*/ 27 h 70"/>
              <a:gd name="T44" fmla="*/ 39 w 58"/>
              <a:gd name="T45" fmla="*/ 24 h 70"/>
              <a:gd name="T46" fmla="*/ 38 w 58"/>
              <a:gd name="T47" fmla="*/ 21 h 70"/>
              <a:gd name="T48" fmla="*/ 39 w 58"/>
              <a:gd name="T49" fmla="*/ 15 h 70"/>
              <a:gd name="T50" fmla="*/ 35 w 58"/>
              <a:gd name="T51" fmla="*/ 16 h 70"/>
              <a:gd name="T52" fmla="*/ 20 w 58"/>
              <a:gd name="T53" fmla="*/ 35 h 70"/>
              <a:gd name="T54" fmla="*/ 29 w 58"/>
              <a:gd name="T55" fmla="*/ 40 h 70"/>
              <a:gd name="T56" fmla="*/ 42 w 58"/>
              <a:gd name="T57" fmla="*/ 15 h 70"/>
              <a:gd name="T58" fmla="*/ 17 w 58"/>
              <a:gd name="T59" fmla="*/ 38 h 70"/>
              <a:gd name="T60" fmla="*/ 29 w 58"/>
              <a:gd name="T61" fmla="*/ 44 h 70"/>
              <a:gd name="T62" fmla="*/ 45 w 58"/>
              <a:gd name="T63" fmla="*/ 28 h 70"/>
              <a:gd name="T64" fmla="*/ 12 w 58"/>
              <a:gd name="T65" fmla="*/ 5 h 70"/>
              <a:gd name="T66" fmla="*/ 29 w 58"/>
              <a:gd name="T67" fmla="*/ 65 h 70"/>
              <a:gd name="T68" fmla="*/ 40 w 58"/>
              <a:gd name="T69" fmla="*/ 44 h 70"/>
              <a:gd name="T70" fmla="*/ 53 w 58"/>
              <a:gd name="T71" fmla="*/ 48 h 70"/>
              <a:gd name="T72" fmla="*/ 57 w 58"/>
              <a:gd name="T73" fmla="*/ 57 h 70"/>
              <a:gd name="T74" fmla="*/ 57 w 58"/>
              <a:gd name="T75" fmla="*/ 70 h 70"/>
              <a:gd name="T76" fmla="*/ 3 w 58"/>
              <a:gd name="T77" fmla="*/ 70 h 70"/>
              <a:gd name="T78" fmla="*/ 1 w 58"/>
              <a:gd name="T79" fmla="*/ 68 h 70"/>
              <a:gd name="T80" fmla="*/ 5 w 58"/>
              <a:gd name="T81" fmla="*/ 48 h 70"/>
              <a:gd name="T82" fmla="*/ 6 w 58"/>
              <a:gd name="T83" fmla="*/ 47 h 70"/>
              <a:gd name="T84" fmla="*/ 21 w 58"/>
              <a:gd name="T85" fmla="*/ 4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70">
                <a:moveTo>
                  <a:pt x="18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1"/>
                  <a:pt x="42" y="23"/>
                  <a:pt x="42" y="25"/>
                </a:cubicBezTo>
                <a:cubicBezTo>
                  <a:pt x="41" y="26"/>
                  <a:pt x="40" y="28"/>
                  <a:pt x="39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8"/>
                  <a:pt x="17" y="27"/>
                  <a:pt x="17" y="26"/>
                </a:cubicBezTo>
                <a:cubicBezTo>
                  <a:pt x="16" y="24"/>
                  <a:pt x="16" y="22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38" y="21"/>
                </a:moveTo>
                <a:cubicBezTo>
                  <a:pt x="38" y="21"/>
                  <a:pt x="38" y="22"/>
                  <a:pt x="38" y="22"/>
                </a:cubicBezTo>
                <a:cubicBezTo>
                  <a:pt x="38" y="24"/>
                  <a:pt x="37" y="25"/>
                  <a:pt x="36" y="25"/>
                </a:cubicBezTo>
                <a:cubicBezTo>
                  <a:pt x="34" y="25"/>
                  <a:pt x="33" y="24"/>
                  <a:pt x="33" y="22"/>
                </a:cubicBezTo>
                <a:cubicBezTo>
                  <a:pt x="33" y="22"/>
                  <a:pt x="33" y="21"/>
                  <a:pt x="3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4"/>
                  <a:pt x="24" y="25"/>
                  <a:pt x="22" y="25"/>
                </a:cubicBezTo>
                <a:cubicBezTo>
                  <a:pt x="21" y="25"/>
                  <a:pt x="20" y="24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3"/>
                  <a:pt x="19" y="24"/>
                  <a:pt x="19" y="25"/>
                </a:cubicBezTo>
                <a:cubicBezTo>
                  <a:pt x="19" y="26"/>
                  <a:pt x="20" y="26"/>
                  <a:pt x="21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6"/>
                  <a:pt x="39" y="25"/>
                  <a:pt x="39" y="24"/>
                </a:cubicBezTo>
                <a:cubicBezTo>
                  <a:pt x="39" y="23"/>
                  <a:pt x="39" y="22"/>
                  <a:pt x="39" y="21"/>
                </a:cubicBezTo>
                <a:cubicBezTo>
                  <a:pt x="38" y="21"/>
                  <a:pt x="38" y="21"/>
                  <a:pt x="38" y="21"/>
                </a:cubicBezTo>
                <a:close/>
                <a:moveTo>
                  <a:pt x="42" y="15"/>
                </a:moveTo>
                <a:cubicBezTo>
                  <a:pt x="41" y="15"/>
                  <a:pt x="40" y="15"/>
                  <a:pt x="39" y="15"/>
                </a:cubicBezTo>
                <a:cubicBezTo>
                  <a:pt x="39" y="14"/>
                  <a:pt x="38" y="12"/>
                  <a:pt x="38" y="11"/>
                </a:cubicBezTo>
                <a:cubicBezTo>
                  <a:pt x="37" y="12"/>
                  <a:pt x="36" y="14"/>
                  <a:pt x="35" y="16"/>
                </a:cubicBezTo>
                <a:cubicBezTo>
                  <a:pt x="23" y="19"/>
                  <a:pt x="23" y="15"/>
                  <a:pt x="16" y="15"/>
                </a:cubicBezTo>
                <a:cubicBezTo>
                  <a:pt x="16" y="22"/>
                  <a:pt x="15" y="29"/>
                  <a:pt x="20" y="35"/>
                </a:cubicBezTo>
                <a:cubicBezTo>
                  <a:pt x="22" y="38"/>
                  <a:pt x="25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2" y="40"/>
                  <a:pt x="36" y="38"/>
                  <a:pt x="38" y="35"/>
                </a:cubicBezTo>
                <a:cubicBezTo>
                  <a:pt x="43" y="29"/>
                  <a:pt x="42" y="22"/>
                  <a:pt x="42" y="15"/>
                </a:cubicBezTo>
                <a:close/>
                <a:moveTo>
                  <a:pt x="12" y="28"/>
                </a:moveTo>
                <a:cubicBezTo>
                  <a:pt x="13" y="32"/>
                  <a:pt x="15" y="35"/>
                  <a:pt x="17" y="38"/>
                </a:cubicBezTo>
                <a:cubicBezTo>
                  <a:pt x="20" y="41"/>
                  <a:pt x="24" y="44"/>
                  <a:pt x="2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4" y="44"/>
                  <a:pt x="38" y="41"/>
                  <a:pt x="41" y="38"/>
                </a:cubicBezTo>
                <a:cubicBezTo>
                  <a:pt x="43" y="35"/>
                  <a:pt x="45" y="32"/>
                  <a:pt x="45" y="28"/>
                </a:cubicBezTo>
                <a:cubicBezTo>
                  <a:pt x="47" y="22"/>
                  <a:pt x="47" y="12"/>
                  <a:pt x="46" y="5"/>
                </a:cubicBezTo>
                <a:cubicBezTo>
                  <a:pt x="42" y="0"/>
                  <a:pt x="18" y="0"/>
                  <a:pt x="12" y="5"/>
                </a:cubicBezTo>
                <a:cubicBezTo>
                  <a:pt x="11" y="12"/>
                  <a:pt x="11" y="20"/>
                  <a:pt x="12" y="28"/>
                </a:cubicBezTo>
                <a:close/>
                <a:moveTo>
                  <a:pt x="29" y="65"/>
                </a:moveTo>
                <a:cubicBezTo>
                  <a:pt x="37" y="46"/>
                  <a:pt x="37" y="46"/>
                  <a:pt x="37" y="46"/>
                </a:cubicBezTo>
                <a:cubicBezTo>
                  <a:pt x="40" y="44"/>
                  <a:pt x="40" y="44"/>
                  <a:pt x="40" y="44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6" y="51"/>
                  <a:pt x="57" y="54"/>
                  <a:pt x="57" y="57"/>
                </a:cubicBezTo>
                <a:cubicBezTo>
                  <a:pt x="58" y="61"/>
                  <a:pt x="58" y="64"/>
                  <a:pt x="57" y="68"/>
                </a:cubicBezTo>
                <a:cubicBezTo>
                  <a:pt x="57" y="70"/>
                  <a:pt x="57" y="70"/>
                  <a:pt x="57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3"/>
                  <a:pt x="0" y="59"/>
                  <a:pt x="1" y="56"/>
                </a:cubicBezTo>
                <a:cubicBezTo>
                  <a:pt x="2" y="53"/>
                  <a:pt x="3" y="50"/>
                  <a:pt x="5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7"/>
                  <a:pt x="6" y="47"/>
                  <a:pt x="6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6"/>
                  <a:pt x="21" y="46"/>
                  <a:pt x="21" y="46"/>
                </a:cubicBezTo>
                <a:lnTo>
                  <a:pt x="29" y="65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212"/>
          <p:cNvSpPr>
            <a:spLocks noChangeAspect="1" noEditPoints="1"/>
          </p:cNvSpPr>
          <p:nvPr/>
        </p:nvSpPr>
        <p:spPr bwMode="auto">
          <a:xfrm>
            <a:off x="7896839" y="3140066"/>
            <a:ext cx="516523" cy="540000"/>
          </a:xfrm>
          <a:custGeom>
            <a:avLst/>
            <a:gdLst>
              <a:gd name="T0" fmla="*/ 23 w 65"/>
              <a:gd name="T1" fmla="*/ 68 h 68"/>
              <a:gd name="T2" fmla="*/ 22 w 65"/>
              <a:gd name="T3" fmla="*/ 51 h 68"/>
              <a:gd name="T4" fmla="*/ 27 w 65"/>
              <a:gd name="T5" fmla="*/ 4 h 68"/>
              <a:gd name="T6" fmla="*/ 59 w 65"/>
              <a:gd name="T7" fmla="*/ 10 h 68"/>
              <a:gd name="T8" fmla="*/ 62 w 65"/>
              <a:gd name="T9" fmla="*/ 18 h 68"/>
              <a:gd name="T10" fmla="*/ 61 w 65"/>
              <a:gd name="T11" fmla="*/ 19 h 68"/>
              <a:gd name="T12" fmla="*/ 63 w 65"/>
              <a:gd name="T13" fmla="*/ 29 h 68"/>
              <a:gd name="T14" fmla="*/ 61 w 65"/>
              <a:gd name="T15" fmla="*/ 31 h 68"/>
              <a:gd name="T16" fmla="*/ 64 w 65"/>
              <a:gd name="T17" fmla="*/ 42 h 68"/>
              <a:gd name="T18" fmla="*/ 61 w 65"/>
              <a:gd name="T19" fmla="*/ 43 h 68"/>
              <a:gd name="T20" fmla="*/ 62 w 65"/>
              <a:gd name="T21" fmla="*/ 53 h 68"/>
              <a:gd name="T22" fmla="*/ 59 w 65"/>
              <a:gd name="T23" fmla="*/ 55 h 68"/>
              <a:gd name="T24" fmla="*/ 49 w 65"/>
              <a:gd name="T25" fmla="*/ 56 h 68"/>
              <a:gd name="T26" fmla="*/ 49 w 65"/>
              <a:gd name="T27" fmla="*/ 68 h 68"/>
              <a:gd name="T28" fmla="*/ 23 w 65"/>
              <a:gd name="T29" fmla="*/ 68 h 68"/>
              <a:gd name="T30" fmla="*/ 46 w 65"/>
              <a:gd name="T31" fmla="*/ 11 h 68"/>
              <a:gd name="T32" fmla="*/ 42 w 65"/>
              <a:gd name="T33" fmla="*/ 14 h 68"/>
              <a:gd name="T34" fmla="*/ 40 w 65"/>
              <a:gd name="T35" fmla="*/ 17 h 68"/>
              <a:gd name="T36" fmla="*/ 33 w 65"/>
              <a:gd name="T37" fmla="*/ 10 h 68"/>
              <a:gd name="T38" fmla="*/ 28 w 65"/>
              <a:gd name="T39" fmla="*/ 16 h 68"/>
              <a:gd name="T40" fmla="*/ 30 w 65"/>
              <a:gd name="T41" fmla="*/ 18 h 68"/>
              <a:gd name="T42" fmla="*/ 33 w 65"/>
              <a:gd name="T43" fmla="*/ 22 h 68"/>
              <a:gd name="T44" fmla="*/ 29 w 65"/>
              <a:gd name="T45" fmla="*/ 26 h 68"/>
              <a:gd name="T46" fmla="*/ 26 w 65"/>
              <a:gd name="T47" fmla="*/ 23 h 68"/>
              <a:gd name="T48" fmla="*/ 23 w 65"/>
              <a:gd name="T49" fmla="*/ 20 h 68"/>
              <a:gd name="T50" fmla="*/ 16 w 65"/>
              <a:gd name="T51" fmla="*/ 27 h 68"/>
              <a:gd name="T52" fmla="*/ 22 w 65"/>
              <a:gd name="T53" fmla="*/ 34 h 68"/>
              <a:gd name="T54" fmla="*/ 25 w 65"/>
              <a:gd name="T55" fmla="*/ 31 h 68"/>
              <a:gd name="T56" fmla="*/ 29 w 65"/>
              <a:gd name="T57" fmla="*/ 28 h 68"/>
              <a:gd name="T58" fmla="*/ 33 w 65"/>
              <a:gd name="T59" fmla="*/ 33 h 68"/>
              <a:gd name="T60" fmla="*/ 30 w 65"/>
              <a:gd name="T61" fmla="*/ 36 h 68"/>
              <a:gd name="T62" fmla="*/ 28 w 65"/>
              <a:gd name="T63" fmla="*/ 39 h 68"/>
              <a:gd name="T64" fmla="*/ 34 w 65"/>
              <a:gd name="T65" fmla="*/ 46 h 68"/>
              <a:gd name="T66" fmla="*/ 42 w 65"/>
              <a:gd name="T67" fmla="*/ 38 h 68"/>
              <a:gd name="T68" fmla="*/ 39 w 65"/>
              <a:gd name="T69" fmla="*/ 36 h 68"/>
              <a:gd name="T70" fmla="*/ 36 w 65"/>
              <a:gd name="T71" fmla="*/ 33 h 68"/>
              <a:gd name="T72" fmla="*/ 40 w 65"/>
              <a:gd name="T73" fmla="*/ 28 h 68"/>
              <a:gd name="T74" fmla="*/ 44 w 65"/>
              <a:gd name="T75" fmla="*/ 31 h 68"/>
              <a:gd name="T76" fmla="*/ 46 w 65"/>
              <a:gd name="T77" fmla="*/ 34 h 68"/>
              <a:gd name="T78" fmla="*/ 51 w 65"/>
              <a:gd name="T79" fmla="*/ 28 h 68"/>
              <a:gd name="T80" fmla="*/ 44 w 65"/>
              <a:gd name="T81" fmla="*/ 21 h 68"/>
              <a:gd name="T82" fmla="*/ 47 w 65"/>
              <a:gd name="T83" fmla="*/ 19 h 68"/>
              <a:gd name="T84" fmla="*/ 50 w 65"/>
              <a:gd name="T85" fmla="*/ 15 h 68"/>
              <a:gd name="T86" fmla="*/ 46 w 65"/>
              <a:gd name="T87" fmla="*/ 1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" h="68">
                <a:moveTo>
                  <a:pt x="23" y="68"/>
                </a:moveTo>
                <a:cubicBezTo>
                  <a:pt x="24" y="62"/>
                  <a:pt x="24" y="57"/>
                  <a:pt x="22" y="51"/>
                </a:cubicBezTo>
                <a:cubicBezTo>
                  <a:pt x="0" y="39"/>
                  <a:pt x="8" y="10"/>
                  <a:pt x="27" y="4"/>
                </a:cubicBezTo>
                <a:cubicBezTo>
                  <a:pt x="37" y="0"/>
                  <a:pt x="50" y="1"/>
                  <a:pt x="59" y="10"/>
                </a:cubicBezTo>
                <a:cubicBezTo>
                  <a:pt x="65" y="17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22"/>
                  <a:pt x="63" y="28"/>
                  <a:pt x="63" y="29"/>
                </a:cubicBezTo>
                <a:cubicBezTo>
                  <a:pt x="62" y="30"/>
                  <a:pt x="61" y="31"/>
                  <a:pt x="61" y="31"/>
                </a:cubicBezTo>
                <a:cubicBezTo>
                  <a:pt x="64" y="42"/>
                  <a:pt x="64" y="42"/>
                  <a:pt x="64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7"/>
                  <a:pt x="63" y="50"/>
                  <a:pt x="62" y="53"/>
                </a:cubicBezTo>
                <a:cubicBezTo>
                  <a:pt x="62" y="54"/>
                  <a:pt x="60" y="55"/>
                  <a:pt x="59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8"/>
                  <a:pt x="49" y="68"/>
                  <a:pt x="49" y="68"/>
                </a:cubicBezTo>
                <a:cubicBezTo>
                  <a:pt x="23" y="68"/>
                  <a:pt x="23" y="68"/>
                  <a:pt x="23" y="68"/>
                </a:cubicBezTo>
                <a:close/>
                <a:moveTo>
                  <a:pt x="46" y="11"/>
                </a:moveTo>
                <a:cubicBezTo>
                  <a:pt x="44" y="11"/>
                  <a:pt x="42" y="12"/>
                  <a:pt x="42" y="14"/>
                </a:cubicBezTo>
                <a:cubicBezTo>
                  <a:pt x="42" y="16"/>
                  <a:pt x="42" y="18"/>
                  <a:pt x="40" y="17"/>
                </a:cubicBezTo>
                <a:cubicBezTo>
                  <a:pt x="33" y="10"/>
                  <a:pt x="33" y="10"/>
                  <a:pt x="33" y="10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8"/>
                  <a:pt x="29" y="18"/>
                  <a:pt x="30" y="18"/>
                </a:cubicBezTo>
                <a:cubicBezTo>
                  <a:pt x="32" y="18"/>
                  <a:pt x="34" y="20"/>
                  <a:pt x="33" y="22"/>
                </a:cubicBezTo>
                <a:cubicBezTo>
                  <a:pt x="33" y="23"/>
                  <a:pt x="31" y="25"/>
                  <a:pt x="29" y="26"/>
                </a:cubicBezTo>
                <a:cubicBezTo>
                  <a:pt x="27" y="26"/>
                  <a:pt x="26" y="25"/>
                  <a:pt x="26" y="23"/>
                </a:cubicBezTo>
                <a:cubicBezTo>
                  <a:pt x="26" y="21"/>
                  <a:pt x="26" y="19"/>
                  <a:pt x="23" y="20"/>
                </a:cubicBezTo>
                <a:cubicBezTo>
                  <a:pt x="16" y="27"/>
                  <a:pt x="16" y="27"/>
                  <a:pt x="16" y="27"/>
                </a:cubicBezTo>
                <a:cubicBezTo>
                  <a:pt x="22" y="34"/>
                  <a:pt x="22" y="34"/>
                  <a:pt x="22" y="34"/>
                </a:cubicBezTo>
                <a:cubicBezTo>
                  <a:pt x="25" y="35"/>
                  <a:pt x="25" y="33"/>
                  <a:pt x="25" y="31"/>
                </a:cubicBezTo>
                <a:cubicBezTo>
                  <a:pt x="26" y="29"/>
                  <a:pt x="27" y="28"/>
                  <a:pt x="29" y="28"/>
                </a:cubicBezTo>
                <a:cubicBezTo>
                  <a:pt x="31" y="29"/>
                  <a:pt x="33" y="31"/>
                  <a:pt x="33" y="33"/>
                </a:cubicBezTo>
                <a:cubicBezTo>
                  <a:pt x="33" y="34"/>
                  <a:pt x="32" y="36"/>
                  <a:pt x="30" y="36"/>
                </a:cubicBezTo>
                <a:cubicBezTo>
                  <a:pt x="28" y="36"/>
                  <a:pt x="26" y="36"/>
                  <a:pt x="28" y="39"/>
                </a:cubicBezTo>
                <a:cubicBezTo>
                  <a:pt x="34" y="46"/>
                  <a:pt x="34" y="46"/>
                  <a:pt x="34" y="46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6"/>
                  <a:pt x="40" y="36"/>
                  <a:pt x="39" y="36"/>
                </a:cubicBezTo>
                <a:cubicBezTo>
                  <a:pt x="37" y="36"/>
                  <a:pt x="36" y="34"/>
                  <a:pt x="36" y="33"/>
                </a:cubicBezTo>
                <a:cubicBezTo>
                  <a:pt x="36" y="31"/>
                  <a:pt x="38" y="29"/>
                  <a:pt x="40" y="28"/>
                </a:cubicBezTo>
                <a:cubicBezTo>
                  <a:pt x="42" y="28"/>
                  <a:pt x="43" y="29"/>
                  <a:pt x="44" y="31"/>
                </a:cubicBezTo>
                <a:cubicBezTo>
                  <a:pt x="44" y="33"/>
                  <a:pt x="44" y="35"/>
                  <a:pt x="46" y="34"/>
                </a:cubicBezTo>
                <a:cubicBezTo>
                  <a:pt x="51" y="28"/>
                  <a:pt x="51" y="28"/>
                  <a:pt x="51" y="28"/>
                </a:cubicBezTo>
                <a:cubicBezTo>
                  <a:pt x="44" y="21"/>
                  <a:pt x="44" y="21"/>
                  <a:pt x="44" y="21"/>
                </a:cubicBezTo>
                <a:cubicBezTo>
                  <a:pt x="43" y="19"/>
                  <a:pt x="45" y="19"/>
                  <a:pt x="47" y="19"/>
                </a:cubicBezTo>
                <a:cubicBezTo>
                  <a:pt x="49" y="19"/>
                  <a:pt x="50" y="17"/>
                  <a:pt x="50" y="15"/>
                </a:cubicBezTo>
                <a:cubicBezTo>
                  <a:pt x="49" y="14"/>
                  <a:pt x="47" y="12"/>
                  <a:pt x="46" y="11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227"/>
          <p:cNvSpPr>
            <a:spLocks noChangeAspect="1" noEditPoints="1"/>
          </p:cNvSpPr>
          <p:nvPr/>
        </p:nvSpPr>
        <p:spPr bwMode="auto">
          <a:xfrm>
            <a:off x="1440864" y="4181701"/>
            <a:ext cx="459506" cy="54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254"/>
          <p:cNvSpPr>
            <a:spLocks noChangeAspect="1" noEditPoints="1"/>
          </p:cNvSpPr>
          <p:nvPr/>
        </p:nvSpPr>
        <p:spPr bwMode="auto">
          <a:xfrm>
            <a:off x="7950142" y="4181701"/>
            <a:ext cx="479158" cy="540000"/>
          </a:xfrm>
          <a:custGeom>
            <a:avLst/>
            <a:gdLst>
              <a:gd name="T0" fmla="*/ 10 w 53"/>
              <a:gd name="T1" fmla="*/ 3 h 60"/>
              <a:gd name="T2" fmla="*/ 4 w 53"/>
              <a:gd name="T3" fmla="*/ 9 h 60"/>
              <a:gd name="T4" fmla="*/ 10 w 53"/>
              <a:gd name="T5" fmla="*/ 16 h 60"/>
              <a:gd name="T6" fmla="*/ 17 w 53"/>
              <a:gd name="T7" fmla="*/ 9 h 60"/>
              <a:gd name="T8" fmla="*/ 10 w 53"/>
              <a:gd name="T9" fmla="*/ 3 h 60"/>
              <a:gd name="T10" fmla="*/ 30 w 53"/>
              <a:gd name="T11" fmla="*/ 17 h 60"/>
              <a:gd name="T12" fmla="*/ 31 w 53"/>
              <a:gd name="T13" fmla="*/ 22 h 60"/>
              <a:gd name="T14" fmla="*/ 33 w 53"/>
              <a:gd name="T15" fmla="*/ 23 h 60"/>
              <a:gd name="T16" fmla="*/ 36 w 53"/>
              <a:gd name="T17" fmla="*/ 18 h 60"/>
              <a:gd name="T18" fmla="*/ 30 w 53"/>
              <a:gd name="T19" fmla="*/ 17 h 60"/>
              <a:gd name="T20" fmla="*/ 39 w 53"/>
              <a:gd name="T21" fmla="*/ 19 h 60"/>
              <a:gd name="T22" fmla="*/ 36 w 53"/>
              <a:gd name="T23" fmla="*/ 26 h 60"/>
              <a:gd name="T24" fmla="*/ 35 w 53"/>
              <a:gd name="T25" fmla="*/ 27 h 60"/>
              <a:gd name="T26" fmla="*/ 34 w 53"/>
              <a:gd name="T27" fmla="*/ 27 h 60"/>
              <a:gd name="T28" fmla="*/ 31 w 53"/>
              <a:gd name="T29" fmla="*/ 26 h 60"/>
              <a:gd name="T30" fmla="*/ 23 w 53"/>
              <a:gd name="T31" fmla="*/ 32 h 60"/>
              <a:gd name="T32" fmla="*/ 18 w 53"/>
              <a:gd name="T33" fmla="*/ 26 h 60"/>
              <a:gd name="T34" fmla="*/ 18 w 53"/>
              <a:gd name="T35" fmla="*/ 38 h 60"/>
              <a:gd name="T36" fmla="*/ 19 w 53"/>
              <a:gd name="T37" fmla="*/ 60 h 60"/>
              <a:gd name="T38" fmla="*/ 13 w 53"/>
              <a:gd name="T39" fmla="*/ 60 h 60"/>
              <a:gd name="T40" fmla="*/ 12 w 53"/>
              <a:gd name="T41" fmla="*/ 41 h 60"/>
              <a:gd name="T42" fmla="*/ 9 w 53"/>
              <a:gd name="T43" fmla="*/ 41 h 60"/>
              <a:gd name="T44" fmla="*/ 8 w 53"/>
              <a:gd name="T45" fmla="*/ 60 h 60"/>
              <a:gd name="T46" fmla="*/ 2 w 53"/>
              <a:gd name="T47" fmla="*/ 60 h 60"/>
              <a:gd name="T48" fmla="*/ 4 w 53"/>
              <a:gd name="T49" fmla="*/ 38 h 60"/>
              <a:gd name="T50" fmla="*/ 0 w 53"/>
              <a:gd name="T51" fmla="*/ 34 h 60"/>
              <a:gd name="T52" fmla="*/ 3 w 53"/>
              <a:gd name="T53" fmla="*/ 18 h 60"/>
              <a:gd name="T54" fmla="*/ 18 w 53"/>
              <a:gd name="T55" fmla="*/ 18 h 60"/>
              <a:gd name="T56" fmla="*/ 24 w 53"/>
              <a:gd name="T57" fmla="*/ 25 h 60"/>
              <a:gd name="T58" fmla="*/ 27 w 53"/>
              <a:gd name="T59" fmla="*/ 24 h 60"/>
              <a:gd name="T60" fmla="*/ 27 w 53"/>
              <a:gd name="T61" fmla="*/ 24 h 60"/>
              <a:gd name="T62" fmla="*/ 26 w 53"/>
              <a:gd name="T63" fmla="*/ 16 h 60"/>
              <a:gd name="T64" fmla="*/ 20 w 53"/>
              <a:gd name="T65" fmla="*/ 15 h 60"/>
              <a:gd name="T66" fmla="*/ 20 w 53"/>
              <a:gd name="T67" fmla="*/ 7 h 60"/>
              <a:gd name="T68" fmla="*/ 53 w 53"/>
              <a:gd name="T69" fmla="*/ 0 h 60"/>
              <a:gd name="T70" fmla="*/ 53 w 53"/>
              <a:gd name="T71" fmla="*/ 22 h 60"/>
              <a:gd name="T72" fmla="*/ 39 w 53"/>
              <a:gd name="T73" fmla="*/ 19 h 60"/>
              <a:gd name="T74" fmla="*/ 23 w 53"/>
              <a:gd name="T75" fmla="*/ 9 h 60"/>
              <a:gd name="T76" fmla="*/ 23 w 53"/>
              <a:gd name="T77" fmla="*/ 10 h 60"/>
              <a:gd name="T78" fmla="*/ 50 w 53"/>
              <a:gd name="T79" fmla="*/ 9 h 60"/>
              <a:gd name="T80" fmla="*/ 50 w 53"/>
              <a:gd name="T81" fmla="*/ 3 h 60"/>
              <a:gd name="T82" fmla="*/ 23 w 53"/>
              <a:gd name="T83" fmla="*/ 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60">
                <a:moveTo>
                  <a:pt x="10" y="3"/>
                </a:moveTo>
                <a:cubicBezTo>
                  <a:pt x="7" y="3"/>
                  <a:pt x="4" y="6"/>
                  <a:pt x="4" y="9"/>
                </a:cubicBezTo>
                <a:cubicBezTo>
                  <a:pt x="4" y="13"/>
                  <a:pt x="7" y="16"/>
                  <a:pt x="10" y="16"/>
                </a:cubicBezTo>
                <a:cubicBezTo>
                  <a:pt x="14" y="16"/>
                  <a:pt x="17" y="13"/>
                  <a:pt x="17" y="9"/>
                </a:cubicBezTo>
                <a:cubicBezTo>
                  <a:pt x="17" y="6"/>
                  <a:pt x="14" y="3"/>
                  <a:pt x="10" y="3"/>
                </a:cubicBezTo>
                <a:close/>
                <a:moveTo>
                  <a:pt x="30" y="17"/>
                </a:moveTo>
                <a:cubicBezTo>
                  <a:pt x="31" y="22"/>
                  <a:pt x="31" y="22"/>
                  <a:pt x="31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6" y="18"/>
                  <a:pt x="36" y="18"/>
                  <a:pt x="36" y="18"/>
                </a:cubicBezTo>
                <a:cubicBezTo>
                  <a:pt x="30" y="17"/>
                  <a:pt x="30" y="17"/>
                  <a:pt x="30" y="17"/>
                </a:cubicBezTo>
                <a:close/>
                <a:moveTo>
                  <a:pt x="39" y="19"/>
                </a:moveTo>
                <a:cubicBezTo>
                  <a:pt x="36" y="26"/>
                  <a:pt x="36" y="26"/>
                  <a:pt x="36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3" y="32"/>
                  <a:pt x="23" y="32"/>
                  <a:pt x="2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60"/>
                  <a:pt x="19" y="60"/>
                  <a:pt x="19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2" y="41"/>
                  <a:pt x="12" y="41"/>
                  <a:pt x="12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60"/>
                  <a:pt x="8" y="60"/>
                  <a:pt x="8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7"/>
                  <a:pt x="1" y="35"/>
                  <a:pt x="0" y="34"/>
                </a:cubicBezTo>
                <a:cubicBezTo>
                  <a:pt x="3" y="18"/>
                  <a:pt x="3" y="18"/>
                  <a:pt x="3" y="18"/>
                </a:cubicBezTo>
                <a:cubicBezTo>
                  <a:pt x="20" y="18"/>
                  <a:pt x="1" y="18"/>
                  <a:pt x="18" y="18"/>
                </a:cubicBezTo>
                <a:cubicBezTo>
                  <a:pt x="24" y="25"/>
                  <a:pt x="24" y="25"/>
                  <a:pt x="24" y="25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7"/>
                  <a:pt x="20" y="7"/>
                  <a:pt x="20" y="7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22"/>
                  <a:pt x="53" y="22"/>
                  <a:pt x="53" y="22"/>
                </a:cubicBezTo>
                <a:cubicBezTo>
                  <a:pt x="39" y="19"/>
                  <a:pt x="39" y="19"/>
                  <a:pt x="39" y="19"/>
                </a:cubicBezTo>
                <a:close/>
                <a:moveTo>
                  <a:pt x="23" y="9"/>
                </a:moveTo>
                <a:cubicBezTo>
                  <a:pt x="23" y="10"/>
                  <a:pt x="23" y="10"/>
                  <a:pt x="23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3"/>
                  <a:pt x="50" y="3"/>
                  <a:pt x="50" y="3"/>
                </a:cubicBezTo>
                <a:lnTo>
                  <a:pt x="23" y="9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367"/>
          <p:cNvSpPr>
            <a:spLocks noChangeAspect="1" noEditPoints="1"/>
          </p:cNvSpPr>
          <p:nvPr/>
        </p:nvSpPr>
        <p:spPr bwMode="auto">
          <a:xfrm>
            <a:off x="1434367" y="3140066"/>
            <a:ext cx="472501" cy="540000"/>
          </a:xfrm>
          <a:custGeom>
            <a:avLst/>
            <a:gdLst>
              <a:gd name="T0" fmla="*/ 8 w 56"/>
              <a:gd name="T1" fmla="*/ 37 h 64"/>
              <a:gd name="T2" fmla="*/ 14 w 56"/>
              <a:gd name="T3" fmla="*/ 37 h 64"/>
              <a:gd name="T4" fmla="*/ 18 w 56"/>
              <a:gd name="T5" fmla="*/ 35 h 64"/>
              <a:gd name="T6" fmla="*/ 25 w 56"/>
              <a:gd name="T7" fmla="*/ 51 h 64"/>
              <a:gd name="T8" fmla="*/ 27 w 56"/>
              <a:gd name="T9" fmla="*/ 41 h 64"/>
              <a:gd name="T10" fmla="*/ 26 w 56"/>
              <a:gd name="T11" fmla="*/ 40 h 64"/>
              <a:gd name="T12" fmla="*/ 26 w 56"/>
              <a:gd name="T13" fmla="*/ 39 h 64"/>
              <a:gd name="T14" fmla="*/ 31 w 56"/>
              <a:gd name="T15" fmla="*/ 39 h 64"/>
              <a:gd name="T16" fmla="*/ 31 w 56"/>
              <a:gd name="T17" fmla="*/ 40 h 64"/>
              <a:gd name="T18" fmla="*/ 30 w 56"/>
              <a:gd name="T19" fmla="*/ 41 h 64"/>
              <a:gd name="T20" fmla="*/ 32 w 56"/>
              <a:gd name="T21" fmla="*/ 50 h 64"/>
              <a:gd name="T22" fmla="*/ 38 w 56"/>
              <a:gd name="T23" fmla="*/ 36 h 64"/>
              <a:gd name="T24" fmla="*/ 42 w 56"/>
              <a:gd name="T25" fmla="*/ 36 h 64"/>
              <a:gd name="T26" fmla="*/ 47 w 56"/>
              <a:gd name="T27" fmla="*/ 36 h 64"/>
              <a:gd name="T28" fmla="*/ 55 w 56"/>
              <a:gd name="T29" fmla="*/ 60 h 64"/>
              <a:gd name="T30" fmla="*/ 47 w 56"/>
              <a:gd name="T31" fmla="*/ 62 h 64"/>
              <a:gd name="T32" fmla="*/ 46 w 56"/>
              <a:gd name="T33" fmla="*/ 59 h 64"/>
              <a:gd name="T34" fmla="*/ 44 w 56"/>
              <a:gd name="T35" fmla="*/ 63 h 64"/>
              <a:gd name="T36" fmla="*/ 11 w 56"/>
              <a:gd name="T37" fmla="*/ 63 h 64"/>
              <a:gd name="T38" fmla="*/ 8 w 56"/>
              <a:gd name="T39" fmla="*/ 59 h 64"/>
              <a:gd name="T40" fmla="*/ 7 w 56"/>
              <a:gd name="T41" fmla="*/ 62 h 64"/>
              <a:gd name="T42" fmla="*/ 0 w 56"/>
              <a:gd name="T43" fmla="*/ 60 h 64"/>
              <a:gd name="T44" fmla="*/ 8 w 56"/>
              <a:gd name="T45" fmla="*/ 37 h 64"/>
              <a:gd name="T46" fmla="*/ 16 w 56"/>
              <a:gd name="T47" fmla="*/ 25 h 64"/>
              <a:gd name="T48" fmla="*/ 14 w 56"/>
              <a:gd name="T49" fmla="*/ 23 h 64"/>
              <a:gd name="T50" fmla="*/ 14 w 56"/>
              <a:gd name="T51" fmla="*/ 19 h 64"/>
              <a:gd name="T52" fmla="*/ 14 w 56"/>
              <a:gd name="T53" fmla="*/ 18 h 64"/>
              <a:gd name="T54" fmla="*/ 14 w 56"/>
              <a:gd name="T55" fmla="*/ 18 h 64"/>
              <a:gd name="T56" fmla="*/ 14 w 56"/>
              <a:gd name="T57" fmla="*/ 18 h 64"/>
              <a:gd name="T58" fmla="*/ 17 w 56"/>
              <a:gd name="T59" fmla="*/ 4 h 64"/>
              <a:gd name="T60" fmla="*/ 37 w 56"/>
              <a:gd name="T61" fmla="*/ 4 h 64"/>
              <a:gd name="T62" fmla="*/ 41 w 56"/>
              <a:gd name="T63" fmla="*/ 17 h 64"/>
              <a:gd name="T64" fmla="*/ 41 w 56"/>
              <a:gd name="T65" fmla="*/ 18 h 64"/>
              <a:gd name="T66" fmla="*/ 41 w 56"/>
              <a:gd name="T67" fmla="*/ 18 h 64"/>
              <a:gd name="T68" fmla="*/ 41 w 56"/>
              <a:gd name="T69" fmla="*/ 19 h 64"/>
              <a:gd name="T70" fmla="*/ 41 w 56"/>
              <a:gd name="T71" fmla="*/ 23 h 64"/>
              <a:gd name="T72" fmla="*/ 39 w 56"/>
              <a:gd name="T73" fmla="*/ 25 h 64"/>
              <a:gd name="T74" fmla="*/ 29 w 56"/>
              <a:gd name="T75" fmla="*/ 34 h 64"/>
              <a:gd name="T76" fmla="*/ 26 w 56"/>
              <a:gd name="T77" fmla="*/ 34 h 64"/>
              <a:gd name="T78" fmla="*/ 16 w 56"/>
              <a:gd name="T79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64">
                <a:moveTo>
                  <a:pt x="8" y="37"/>
                </a:moveTo>
                <a:cubicBezTo>
                  <a:pt x="10" y="37"/>
                  <a:pt x="12" y="37"/>
                  <a:pt x="14" y="37"/>
                </a:cubicBezTo>
                <a:cubicBezTo>
                  <a:pt x="16" y="37"/>
                  <a:pt x="17" y="36"/>
                  <a:pt x="18" y="35"/>
                </a:cubicBezTo>
                <a:cubicBezTo>
                  <a:pt x="25" y="51"/>
                  <a:pt x="25" y="51"/>
                  <a:pt x="25" y="5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2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2" y="41"/>
                  <a:pt x="56" y="52"/>
                  <a:pt x="55" y="60"/>
                </a:cubicBezTo>
                <a:cubicBezTo>
                  <a:pt x="53" y="61"/>
                  <a:pt x="51" y="62"/>
                  <a:pt x="47" y="62"/>
                </a:cubicBezTo>
                <a:cubicBezTo>
                  <a:pt x="46" y="59"/>
                  <a:pt x="46" y="59"/>
                  <a:pt x="46" y="59"/>
                </a:cubicBezTo>
                <a:cubicBezTo>
                  <a:pt x="44" y="63"/>
                  <a:pt x="44" y="63"/>
                  <a:pt x="44" y="63"/>
                </a:cubicBezTo>
                <a:cubicBezTo>
                  <a:pt x="34" y="64"/>
                  <a:pt x="20" y="64"/>
                  <a:pt x="11" y="63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62"/>
                  <a:pt x="7" y="62"/>
                  <a:pt x="7" y="62"/>
                </a:cubicBezTo>
                <a:cubicBezTo>
                  <a:pt x="4" y="62"/>
                  <a:pt x="2" y="61"/>
                  <a:pt x="0" y="60"/>
                </a:cubicBezTo>
                <a:cubicBezTo>
                  <a:pt x="1" y="53"/>
                  <a:pt x="2" y="42"/>
                  <a:pt x="8" y="37"/>
                </a:cubicBezTo>
                <a:close/>
                <a:moveTo>
                  <a:pt x="16" y="25"/>
                </a:moveTo>
                <a:cubicBezTo>
                  <a:pt x="15" y="25"/>
                  <a:pt x="15" y="24"/>
                  <a:pt x="14" y="23"/>
                </a:cubicBezTo>
                <a:cubicBezTo>
                  <a:pt x="14" y="22"/>
                  <a:pt x="14" y="20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0"/>
                  <a:pt x="14" y="7"/>
                  <a:pt x="17" y="4"/>
                </a:cubicBezTo>
                <a:cubicBezTo>
                  <a:pt x="22" y="0"/>
                  <a:pt x="32" y="0"/>
                  <a:pt x="37" y="4"/>
                </a:cubicBezTo>
                <a:cubicBezTo>
                  <a:pt x="40" y="6"/>
                  <a:pt x="41" y="11"/>
                  <a:pt x="41" y="17"/>
                </a:cubicBezTo>
                <a:cubicBezTo>
                  <a:pt x="41" y="17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0"/>
                  <a:pt x="41" y="22"/>
                  <a:pt x="41" y="23"/>
                </a:cubicBezTo>
                <a:cubicBezTo>
                  <a:pt x="40" y="24"/>
                  <a:pt x="40" y="25"/>
                  <a:pt x="39" y="25"/>
                </a:cubicBezTo>
                <a:cubicBezTo>
                  <a:pt x="38" y="29"/>
                  <a:pt x="33" y="34"/>
                  <a:pt x="29" y="34"/>
                </a:cubicBezTo>
                <a:cubicBezTo>
                  <a:pt x="28" y="34"/>
                  <a:pt x="27" y="34"/>
                  <a:pt x="26" y="34"/>
                </a:cubicBezTo>
                <a:cubicBezTo>
                  <a:pt x="21" y="32"/>
                  <a:pt x="18" y="30"/>
                  <a:pt x="1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Freeform 380"/>
          <p:cNvSpPr>
            <a:spLocks noChangeAspect="1" noEditPoints="1"/>
          </p:cNvSpPr>
          <p:nvPr/>
        </p:nvSpPr>
        <p:spPr bwMode="auto">
          <a:xfrm>
            <a:off x="4740800" y="3140066"/>
            <a:ext cx="322107" cy="540000"/>
          </a:xfrm>
          <a:custGeom>
            <a:avLst/>
            <a:gdLst>
              <a:gd name="T0" fmla="*/ 8 w 43"/>
              <a:gd name="T1" fmla="*/ 70 h 72"/>
              <a:gd name="T2" fmla="*/ 6 w 43"/>
              <a:gd name="T3" fmla="*/ 72 h 72"/>
              <a:gd name="T4" fmla="*/ 2 w 43"/>
              <a:gd name="T5" fmla="*/ 72 h 72"/>
              <a:gd name="T6" fmla="*/ 1 w 43"/>
              <a:gd name="T7" fmla="*/ 70 h 72"/>
              <a:gd name="T8" fmla="*/ 1 w 43"/>
              <a:gd name="T9" fmla="*/ 65 h 72"/>
              <a:gd name="T10" fmla="*/ 1 w 43"/>
              <a:gd name="T11" fmla="*/ 61 h 72"/>
              <a:gd name="T12" fmla="*/ 4 w 43"/>
              <a:gd name="T13" fmla="*/ 60 h 72"/>
              <a:gd name="T14" fmla="*/ 7 w 43"/>
              <a:gd name="T15" fmla="*/ 61 h 72"/>
              <a:gd name="T16" fmla="*/ 8 w 43"/>
              <a:gd name="T17" fmla="*/ 65 h 72"/>
              <a:gd name="T18" fmla="*/ 27 w 43"/>
              <a:gd name="T19" fmla="*/ 32 h 72"/>
              <a:gd name="T20" fmla="*/ 22 w 43"/>
              <a:gd name="T21" fmla="*/ 34 h 72"/>
              <a:gd name="T22" fmla="*/ 17 w 43"/>
              <a:gd name="T23" fmla="*/ 32 h 72"/>
              <a:gd name="T24" fmla="*/ 22 w 43"/>
              <a:gd name="T25" fmla="*/ 54 h 72"/>
              <a:gd name="T26" fmla="*/ 27 w 43"/>
              <a:gd name="T27" fmla="*/ 32 h 72"/>
              <a:gd name="T28" fmla="*/ 20 w 43"/>
              <a:gd name="T29" fmla="*/ 27 h 72"/>
              <a:gd name="T30" fmla="*/ 24 w 43"/>
              <a:gd name="T31" fmla="*/ 27 h 72"/>
              <a:gd name="T32" fmla="*/ 29 w 43"/>
              <a:gd name="T33" fmla="*/ 26 h 72"/>
              <a:gd name="T34" fmla="*/ 14 w 43"/>
              <a:gd name="T35" fmla="*/ 24 h 72"/>
              <a:gd name="T36" fmla="*/ 14 w 43"/>
              <a:gd name="T37" fmla="*/ 17 h 72"/>
              <a:gd name="T38" fmla="*/ 17 w 43"/>
              <a:gd name="T39" fmla="*/ 16 h 72"/>
              <a:gd name="T40" fmla="*/ 18 w 43"/>
              <a:gd name="T41" fmla="*/ 16 h 72"/>
              <a:gd name="T42" fmla="*/ 19 w 43"/>
              <a:gd name="T43" fmla="*/ 15 h 72"/>
              <a:gd name="T44" fmla="*/ 31 w 43"/>
              <a:gd name="T45" fmla="*/ 17 h 72"/>
              <a:gd name="T46" fmla="*/ 30 w 43"/>
              <a:gd name="T47" fmla="*/ 24 h 72"/>
              <a:gd name="T48" fmla="*/ 24 w 43"/>
              <a:gd name="T49" fmla="*/ 26 h 72"/>
              <a:gd name="T50" fmla="*/ 37 w 43"/>
              <a:gd name="T51" fmla="*/ 36 h 72"/>
              <a:gd name="T52" fmla="*/ 42 w 43"/>
              <a:gd name="T53" fmla="*/ 56 h 72"/>
              <a:gd name="T54" fmla="*/ 5 w 43"/>
              <a:gd name="T55" fmla="*/ 37 h 72"/>
              <a:gd name="T56" fmla="*/ 4 w 43"/>
              <a:gd name="T57" fmla="*/ 33 h 72"/>
              <a:gd name="T58" fmla="*/ 0 w 43"/>
              <a:gd name="T59" fmla="*/ 29 h 72"/>
              <a:gd name="T60" fmla="*/ 12 w 43"/>
              <a:gd name="T61" fmla="*/ 4 h 72"/>
              <a:gd name="T62" fmla="*/ 36 w 43"/>
              <a:gd name="T63" fmla="*/ 21 h 72"/>
              <a:gd name="T64" fmla="*/ 40 w 43"/>
              <a:gd name="T65" fmla="*/ 36 h 72"/>
              <a:gd name="T66" fmla="*/ 5 w 43"/>
              <a:gd name="T67" fmla="*/ 63 h 72"/>
              <a:gd name="T68" fmla="*/ 4 w 43"/>
              <a:gd name="T69" fmla="*/ 62 h 72"/>
              <a:gd name="T70" fmla="*/ 4 w 43"/>
              <a:gd name="T71" fmla="*/ 63 h 72"/>
              <a:gd name="T72" fmla="*/ 4 w 43"/>
              <a:gd name="T73" fmla="*/ 70 h 72"/>
              <a:gd name="T74" fmla="*/ 5 w 43"/>
              <a:gd name="T75" fmla="*/ 70 h 72"/>
              <a:gd name="T76" fmla="*/ 5 w 43"/>
              <a:gd name="T77" fmla="*/ 63 h 72"/>
              <a:gd name="T78" fmla="*/ 16 w 43"/>
              <a:gd name="T79" fmla="*/ 72 h 72"/>
              <a:gd name="T80" fmla="*/ 11 w 43"/>
              <a:gd name="T81" fmla="*/ 67 h 72"/>
              <a:gd name="T82" fmla="*/ 9 w 43"/>
              <a:gd name="T83" fmla="*/ 72 h 72"/>
              <a:gd name="T84" fmla="*/ 11 w 43"/>
              <a:gd name="T85" fmla="*/ 60 h 72"/>
              <a:gd name="T86" fmla="*/ 13 w 43"/>
              <a:gd name="T87" fmla="*/ 60 h 72"/>
              <a:gd name="T88" fmla="*/ 22 w 43"/>
              <a:gd name="T89" fmla="*/ 60 h 72"/>
              <a:gd name="T90" fmla="*/ 24 w 43"/>
              <a:gd name="T91" fmla="*/ 70 h 72"/>
              <a:gd name="T92" fmla="*/ 19 w 43"/>
              <a:gd name="T93" fmla="*/ 72 h 72"/>
              <a:gd name="T94" fmla="*/ 22 w 43"/>
              <a:gd name="T95" fmla="*/ 60 h 72"/>
              <a:gd name="T96" fmla="*/ 28 w 43"/>
              <a:gd name="T97" fmla="*/ 72 h 72"/>
              <a:gd name="T98" fmla="*/ 25 w 43"/>
              <a:gd name="T99" fmla="*/ 60 h 72"/>
              <a:gd name="T100" fmla="*/ 36 w 43"/>
              <a:gd name="T101" fmla="*/ 60 h 72"/>
              <a:gd name="T102" fmla="*/ 33 w 43"/>
              <a:gd name="T103" fmla="*/ 72 h 72"/>
              <a:gd name="T104" fmla="*/ 32 w 43"/>
              <a:gd name="T105" fmla="*/ 72 h 72"/>
              <a:gd name="T106" fmla="*/ 29 w 43"/>
              <a:gd name="T107" fmla="*/ 60 h 72"/>
              <a:gd name="T108" fmla="*/ 33 w 43"/>
              <a:gd name="T109" fmla="*/ 66 h 72"/>
              <a:gd name="T110" fmla="*/ 36 w 43"/>
              <a:gd name="T111" fmla="*/ 60 h 72"/>
              <a:gd name="T112" fmla="*/ 42 w 43"/>
              <a:gd name="T113" fmla="*/ 60 h 72"/>
              <a:gd name="T114" fmla="*/ 40 w 43"/>
              <a:gd name="T115" fmla="*/ 63 h 72"/>
              <a:gd name="T116" fmla="*/ 42 w 43"/>
              <a:gd name="T117" fmla="*/ 65 h 72"/>
              <a:gd name="T118" fmla="*/ 40 w 43"/>
              <a:gd name="T119" fmla="*/ 67 h 72"/>
              <a:gd name="T120" fmla="*/ 42 w 43"/>
              <a:gd name="T121" fmla="*/ 70 h 72"/>
              <a:gd name="T122" fmla="*/ 37 w 43"/>
              <a:gd name="T1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" h="72">
                <a:moveTo>
                  <a:pt x="8" y="67"/>
                </a:moveTo>
                <a:cubicBezTo>
                  <a:pt x="8" y="68"/>
                  <a:pt x="8" y="69"/>
                  <a:pt x="8" y="70"/>
                </a:cubicBezTo>
                <a:cubicBezTo>
                  <a:pt x="8" y="70"/>
                  <a:pt x="7" y="70"/>
                  <a:pt x="7" y="71"/>
                </a:cubicBezTo>
                <a:cubicBezTo>
                  <a:pt x="7" y="71"/>
                  <a:pt x="6" y="72"/>
                  <a:pt x="6" y="72"/>
                </a:cubicBezTo>
                <a:cubicBezTo>
                  <a:pt x="5" y="72"/>
                  <a:pt x="5" y="72"/>
                  <a:pt x="4" y="72"/>
                </a:cubicBezTo>
                <a:cubicBezTo>
                  <a:pt x="4" y="72"/>
                  <a:pt x="3" y="72"/>
                  <a:pt x="2" y="72"/>
                </a:cubicBezTo>
                <a:cubicBezTo>
                  <a:pt x="2" y="72"/>
                  <a:pt x="2" y="71"/>
                  <a:pt x="1" y="71"/>
                </a:cubicBezTo>
                <a:cubicBezTo>
                  <a:pt x="1" y="71"/>
                  <a:pt x="1" y="70"/>
                  <a:pt x="1" y="70"/>
                </a:cubicBezTo>
                <a:cubicBezTo>
                  <a:pt x="1" y="69"/>
                  <a:pt x="1" y="68"/>
                  <a:pt x="1" y="67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4"/>
                  <a:pt x="1" y="63"/>
                  <a:pt x="1" y="63"/>
                </a:cubicBezTo>
                <a:cubicBezTo>
                  <a:pt x="1" y="62"/>
                  <a:pt x="1" y="62"/>
                  <a:pt x="1" y="61"/>
                </a:cubicBezTo>
                <a:cubicBezTo>
                  <a:pt x="2" y="61"/>
                  <a:pt x="2" y="61"/>
                  <a:pt x="2" y="60"/>
                </a:cubicBezTo>
                <a:cubicBezTo>
                  <a:pt x="3" y="60"/>
                  <a:pt x="4" y="60"/>
                  <a:pt x="4" y="60"/>
                </a:cubicBezTo>
                <a:cubicBezTo>
                  <a:pt x="5" y="60"/>
                  <a:pt x="5" y="60"/>
                  <a:pt x="6" y="60"/>
                </a:cubicBezTo>
                <a:cubicBezTo>
                  <a:pt x="6" y="61"/>
                  <a:pt x="7" y="61"/>
                  <a:pt x="7" y="61"/>
                </a:cubicBezTo>
                <a:cubicBezTo>
                  <a:pt x="7" y="62"/>
                  <a:pt x="8" y="62"/>
                  <a:pt x="8" y="63"/>
                </a:cubicBezTo>
                <a:cubicBezTo>
                  <a:pt x="8" y="63"/>
                  <a:pt x="8" y="64"/>
                  <a:pt x="8" y="65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27" y="32"/>
                </a:moveTo>
                <a:cubicBezTo>
                  <a:pt x="25" y="33"/>
                  <a:pt x="24" y="33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8" y="33"/>
                  <a:pt x="17" y="32"/>
                </a:cubicBezTo>
                <a:cubicBezTo>
                  <a:pt x="16" y="33"/>
                  <a:pt x="14" y="34"/>
                  <a:pt x="12" y="34"/>
                </a:cubicBezTo>
                <a:cubicBezTo>
                  <a:pt x="14" y="42"/>
                  <a:pt x="18" y="48"/>
                  <a:pt x="22" y="54"/>
                </a:cubicBezTo>
                <a:cubicBezTo>
                  <a:pt x="26" y="48"/>
                  <a:pt x="29" y="42"/>
                  <a:pt x="31" y="35"/>
                </a:cubicBezTo>
                <a:cubicBezTo>
                  <a:pt x="29" y="34"/>
                  <a:pt x="28" y="33"/>
                  <a:pt x="27" y="32"/>
                </a:cubicBezTo>
                <a:close/>
                <a:moveTo>
                  <a:pt x="22" y="25"/>
                </a:moveTo>
                <a:cubicBezTo>
                  <a:pt x="21" y="25"/>
                  <a:pt x="20" y="26"/>
                  <a:pt x="20" y="27"/>
                </a:cubicBezTo>
                <a:cubicBezTo>
                  <a:pt x="20" y="28"/>
                  <a:pt x="21" y="29"/>
                  <a:pt x="22" y="29"/>
                </a:cubicBezTo>
                <a:cubicBezTo>
                  <a:pt x="23" y="29"/>
                  <a:pt x="24" y="28"/>
                  <a:pt x="24" y="27"/>
                </a:cubicBezTo>
                <a:cubicBezTo>
                  <a:pt x="25" y="27"/>
                  <a:pt x="26" y="27"/>
                  <a:pt x="28" y="27"/>
                </a:cubicBezTo>
                <a:cubicBezTo>
                  <a:pt x="28" y="27"/>
                  <a:pt x="28" y="27"/>
                  <a:pt x="29" y="26"/>
                </a:cubicBezTo>
                <a:cubicBezTo>
                  <a:pt x="27" y="29"/>
                  <a:pt x="25" y="31"/>
                  <a:pt x="22" y="32"/>
                </a:cubicBezTo>
                <a:cubicBezTo>
                  <a:pt x="18" y="31"/>
                  <a:pt x="15" y="28"/>
                  <a:pt x="14" y="24"/>
                </a:cubicBezTo>
                <a:cubicBezTo>
                  <a:pt x="14" y="22"/>
                  <a:pt x="13" y="20"/>
                  <a:pt x="13" y="18"/>
                </a:cubicBezTo>
                <a:cubicBezTo>
                  <a:pt x="14" y="18"/>
                  <a:pt x="14" y="17"/>
                  <a:pt x="14" y="17"/>
                </a:cubicBezTo>
                <a:cubicBezTo>
                  <a:pt x="15" y="17"/>
                  <a:pt x="16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7"/>
                  <a:pt x="20" y="17"/>
                  <a:pt x="20" y="17"/>
                </a:cubicBezTo>
                <a:cubicBezTo>
                  <a:pt x="24" y="18"/>
                  <a:pt x="28" y="17"/>
                  <a:pt x="31" y="17"/>
                </a:cubicBezTo>
                <a:cubicBezTo>
                  <a:pt x="31" y="18"/>
                  <a:pt x="31" y="20"/>
                  <a:pt x="31" y="22"/>
                </a:cubicBezTo>
                <a:cubicBezTo>
                  <a:pt x="30" y="23"/>
                  <a:pt x="30" y="23"/>
                  <a:pt x="30" y="24"/>
                </a:cubicBezTo>
                <a:cubicBezTo>
                  <a:pt x="29" y="24"/>
                  <a:pt x="28" y="25"/>
                  <a:pt x="27" y="25"/>
                </a:cubicBezTo>
                <a:cubicBezTo>
                  <a:pt x="26" y="25"/>
                  <a:pt x="25" y="26"/>
                  <a:pt x="24" y="26"/>
                </a:cubicBezTo>
                <a:cubicBezTo>
                  <a:pt x="24" y="25"/>
                  <a:pt x="23" y="25"/>
                  <a:pt x="22" y="25"/>
                </a:cubicBezTo>
                <a:close/>
                <a:moveTo>
                  <a:pt x="37" y="36"/>
                </a:moveTo>
                <a:cubicBezTo>
                  <a:pt x="38" y="36"/>
                  <a:pt x="39" y="37"/>
                  <a:pt x="40" y="38"/>
                </a:cubicBezTo>
                <a:cubicBezTo>
                  <a:pt x="43" y="43"/>
                  <a:pt x="43" y="53"/>
                  <a:pt x="42" y="56"/>
                </a:cubicBezTo>
                <a:cubicBezTo>
                  <a:pt x="29" y="56"/>
                  <a:pt x="15" y="56"/>
                  <a:pt x="1" y="56"/>
                </a:cubicBezTo>
                <a:cubicBezTo>
                  <a:pt x="0" y="52"/>
                  <a:pt x="0" y="42"/>
                  <a:pt x="5" y="37"/>
                </a:cubicBezTo>
                <a:cubicBezTo>
                  <a:pt x="6" y="35"/>
                  <a:pt x="9" y="35"/>
                  <a:pt x="12" y="34"/>
                </a:cubicBezTo>
                <a:cubicBezTo>
                  <a:pt x="9" y="35"/>
                  <a:pt x="6" y="34"/>
                  <a:pt x="4" y="33"/>
                </a:cubicBezTo>
                <a:cubicBezTo>
                  <a:pt x="6" y="32"/>
                  <a:pt x="7" y="30"/>
                  <a:pt x="8" y="28"/>
                </a:cubicBezTo>
                <a:cubicBezTo>
                  <a:pt x="6" y="29"/>
                  <a:pt x="3" y="30"/>
                  <a:pt x="0" y="29"/>
                </a:cubicBezTo>
                <a:cubicBezTo>
                  <a:pt x="4" y="27"/>
                  <a:pt x="6" y="26"/>
                  <a:pt x="8" y="13"/>
                </a:cubicBezTo>
                <a:cubicBezTo>
                  <a:pt x="9" y="9"/>
                  <a:pt x="10" y="5"/>
                  <a:pt x="12" y="4"/>
                </a:cubicBezTo>
                <a:cubicBezTo>
                  <a:pt x="17" y="0"/>
                  <a:pt x="26" y="0"/>
                  <a:pt x="31" y="3"/>
                </a:cubicBezTo>
                <a:cubicBezTo>
                  <a:pt x="34" y="5"/>
                  <a:pt x="36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30"/>
                  <a:pt x="36" y="31"/>
                  <a:pt x="40" y="36"/>
                </a:cubicBezTo>
                <a:cubicBezTo>
                  <a:pt x="39" y="36"/>
                  <a:pt x="38" y="36"/>
                  <a:pt x="37" y="36"/>
                </a:cubicBezTo>
                <a:close/>
                <a:moveTo>
                  <a:pt x="5" y="63"/>
                </a:moveTo>
                <a:cubicBezTo>
                  <a:pt x="5" y="63"/>
                  <a:pt x="5" y="62"/>
                  <a:pt x="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3"/>
                  <a:pt x="4" y="63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70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0"/>
                  <a:pt x="4" y="70"/>
                  <a:pt x="5" y="70"/>
                </a:cubicBezTo>
                <a:cubicBezTo>
                  <a:pt x="5" y="70"/>
                  <a:pt x="5" y="69"/>
                  <a:pt x="5" y="69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16" y="60"/>
                </a:moveTo>
                <a:cubicBezTo>
                  <a:pt x="16" y="72"/>
                  <a:pt x="16" y="72"/>
                  <a:pt x="16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60"/>
                  <a:pt x="9" y="60"/>
                  <a:pt x="9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0"/>
                  <a:pt x="13" y="60"/>
                  <a:pt x="13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22" y="60"/>
                </a:moveTo>
                <a:cubicBezTo>
                  <a:pt x="22" y="70"/>
                  <a:pt x="22" y="70"/>
                  <a:pt x="22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2"/>
                  <a:pt x="24" y="72"/>
                  <a:pt x="24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60"/>
                  <a:pt x="19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lose/>
                <a:moveTo>
                  <a:pt x="28" y="60"/>
                </a:moveTo>
                <a:cubicBezTo>
                  <a:pt x="28" y="72"/>
                  <a:pt x="28" y="72"/>
                  <a:pt x="28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60"/>
                  <a:pt x="25" y="60"/>
                  <a:pt x="25" y="60"/>
                </a:cubicBezTo>
                <a:cubicBezTo>
                  <a:pt x="28" y="60"/>
                  <a:pt x="28" y="60"/>
                  <a:pt x="28" y="60"/>
                </a:cubicBezTo>
                <a:close/>
                <a:moveTo>
                  <a:pt x="36" y="60"/>
                </a:moveTo>
                <a:cubicBezTo>
                  <a:pt x="36" y="72"/>
                  <a:pt x="36" y="72"/>
                  <a:pt x="36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2"/>
                  <a:pt x="32" y="72"/>
                  <a:pt x="3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0"/>
                  <a:pt x="33" y="60"/>
                  <a:pt x="33" y="60"/>
                </a:cubicBezTo>
                <a:cubicBezTo>
                  <a:pt x="36" y="60"/>
                  <a:pt x="36" y="60"/>
                  <a:pt x="36" y="60"/>
                </a:cubicBezTo>
                <a:close/>
                <a:moveTo>
                  <a:pt x="37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63"/>
                  <a:pt x="42" y="63"/>
                  <a:pt x="42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5"/>
                  <a:pt x="40" y="65"/>
                  <a:pt x="40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7"/>
                  <a:pt x="42" y="67"/>
                  <a:pt x="42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70"/>
                  <a:pt x="40" y="70"/>
                  <a:pt x="40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2"/>
                  <a:pt x="42" y="72"/>
                  <a:pt x="42" y="72"/>
                </a:cubicBezTo>
                <a:cubicBezTo>
                  <a:pt x="37" y="72"/>
                  <a:pt x="37" y="72"/>
                  <a:pt x="37" y="72"/>
                </a:cubicBezTo>
                <a:lnTo>
                  <a:pt x="37" y="60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7339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3378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83834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54902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02620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83834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73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17080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502527" y="2508130"/>
            <a:ext cx="1260000" cy="126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6318298" y="2508130"/>
            <a:ext cx="1260000" cy="12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05474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1542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0479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6547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25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3" name="椭圆 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7" name="椭圆 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11" name="椭圆 1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15" name="椭圆 1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18" name="椭圆 1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21" name="椭圆 2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24" name="椭圆 2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27" name="椭圆 2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30" name="椭圆 2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33" name="椭圆 3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36" name="组合 3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38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72349" y="1507986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7"/>
          <a:stretch/>
        </p:blipFill>
        <p:spPr>
          <a:xfrm>
            <a:off x="4347713" y="1949029"/>
            <a:ext cx="3492926" cy="201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92" y="1949029"/>
            <a:ext cx="3351446" cy="201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15" y="1949029"/>
            <a:ext cx="3220598" cy="201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824" y="5257920"/>
            <a:ext cx="12192000" cy="9079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72349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7713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7892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5686" y="538871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99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rrowheads="1"/>
          </p:cNvSpPr>
          <p:nvPr/>
        </p:nvSpPr>
        <p:spPr bwMode="auto">
          <a:xfrm>
            <a:off x="-22223" y="0"/>
            <a:ext cx="12230099" cy="6948279"/>
          </a:xfrm>
          <a:custGeom>
            <a:avLst/>
            <a:gdLst/>
            <a:ahLst/>
            <a:cxnLst/>
            <a:rect l="l" t="t" r="r" b="b"/>
            <a:pathLst>
              <a:path w="12230099" h="6891337">
                <a:moveTo>
                  <a:pt x="4252790" y="5859043"/>
                </a:moveTo>
                <a:cubicBezTo>
                  <a:pt x="4257105" y="5858413"/>
                  <a:pt x="4260942" y="5859966"/>
                  <a:pt x="4264303" y="5863699"/>
                </a:cubicBezTo>
                <a:cubicBezTo>
                  <a:pt x="4272046" y="5871747"/>
                  <a:pt x="4269888" y="5880196"/>
                  <a:pt x="4257831" y="5889046"/>
                </a:cubicBezTo>
                <a:cubicBezTo>
                  <a:pt x="4255618" y="5891037"/>
                  <a:pt x="4253958" y="5892530"/>
                  <a:pt x="4252853" y="5893526"/>
                </a:cubicBezTo>
                <a:lnTo>
                  <a:pt x="4233438" y="5871954"/>
                </a:lnTo>
                <a:cubicBezTo>
                  <a:pt x="4234544" y="5870958"/>
                  <a:pt x="4236204" y="5869465"/>
                  <a:pt x="4238417" y="5867474"/>
                </a:cubicBezTo>
                <a:cubicBezTo>
                  <a:pt x="4243685" y="5862482"/>
                  <a:pt x="4248476" y="5859672"/>
                  <a:pt x="4252790" y="5859043"/>
                </a:cubicBezTo>
                <a:close/>
                <a:moveTo>
                  <a:pt x="4258007" y="5836890"/>
                </a:moveTo>
                <a:cubicBezTo>
                  <a:pt x="4249276" y="5837616"/>
                  <a:pt x="4239717" y="5842777"/>
                  <a:pt x="4229331" y="5852374"/>
                </a:cubicBezTo>
                <a:lnTo>
                  <a:pt x="4205686" y="5873655"/>
                </a:lnTo>
                <a:lnTo>
                  <a:pt x="4274755" y="5950400"/>
                </a:lnTo>
                <a:lnTo>
                  <a:pt x="4290934" y="5935840"/>
                </a:lnTo>
                <a:lnTo>
                  <a:pt x="4264426" y="5906386"/>
                </a:lnTo>
                <a:lnTo>
                  <a:pt x="4276457" y="5895559"/>
                </a:lnTo>
                <a:cubicBezTo>
                  <a:pt x="4292856" y="5879297"/>
                  <a:pt x="4294613" y="5863451"/>
                  <a:pt x="4281726" y="5848019"/>
                </a:cubicBezTo>
                <a:cubicBezTo>
                  <a:pt x="4274646" y="5839874"/>
                  <a:pt x="4266740" y="5836164"/>
                  <a:pt x="4258007" y="5836890"/>
                </a:cubicBezTo>
                <a:close/>
                <a:moveTo>
                  <a:pt x="4316510" y="5801696"/>
                </a:moveTo>
                <a:cubicBezTo>
                  <a:pt x="4320824" y="5801067"/>
                  <a:pt x="4324662" y="5802620"/>
                  <a:pt x="4328022" y="5806353"/>
                </a:cubicBezTo>
                <a:cubicBezTo>
                  <a:pt x="4335766" y="5814401"/>
                  <a:pt x="4333608" y="5822850"/>
                  <a:pt x="4321550" y="5831699"/>
                </a:cubicBezTo>
                <a:cubicBezTo>
                  <a:pt x="4319337" y="5833691"/>
                  <a:pt x="4317678" y="5835184"/>
                  <a:pt x="4316573" y="5836180"/>
                </a:cubicBezTo>
                <a:lnTo>
                  <a:pt x="4297158" y="5814608"/>
                </a:lnTo>
                <a:cubicBezTo>
                  <a:pt x="4298264" y="5813612"/>
                  <a:pt x="4299923" y="5812119"/>
                  <a:pt x="4302136" y="5810128"/>
                </a:cubicBezTo>
                <a:cubicBezTo>
                  <a:pt x="4307404" y="5805136"/>
                  <a:pt x="4312196" y="5802326"/>
                  <a:pt x="4316510" y="5801696"/>
                </a:cubicBezTo>
                <a:close/>
                <a:moveTo>
                  <a:pt x="4321727" y="5779544"/>
                </a:moveTo>
                <a:cubicBezTo>
                  <a:pt x="4312995" y="5780270"/>
                  <a:pt x="4303437" y="5785431"/>
                  <a:pt x="4293051" y="5795028"/>
                </a:cubicBezTo>
                <a:lnTo>
                  <a:pt x="4269405" y="5816308"/>
                </a:lnTo>
                <a:lnTo>
                  <a:pt x="4338474" y="5893054"/>
                </a:lnTo>
                <a:lnTo>
                  <a:pt x="4354654" y="5878493"/>
                </a:lnTo>
                <a:lnTo>
                  <a:pt x="4328146" y="5849040"/>
                </a:lnTo>
                <a:lnTo>
                  <a:pt x="4340176" y="5838213"/>
                </a:lnTo>
                <a:cubicBezTo>
                  <a:pt x="4356576" y="5821951"/>
                  <a:pt x="4358333" y="5806105"/>
                  <a:pt x="4345446" y="5790672"/>
                </a:cubicBezTo>
                <a:cubicBezTo>
                  <a:pt x="4338366" y="5782528"/>
                  <a:pt x="4330460" y="5778818"/>
                  <a:pt x="4321727" y="5779544"/>
                </a:cubicBezTo>
                <a:close/>
                <a:moveTo>
                  <a:pt x="4455586" y="5711822"/>
                </a:moveTo>
                <a:lnTo>
                  <a:pt x="4476120" y="5734638"/>
                </a:lnTo>
                <a:lnTo>
                  <a:pt x="4468237" y="5741732"/>
                </a:lnTo>
                <a:lnTo>
                  <a:pt x="4447704" y="5718915"/>
                </a:lnTo>
                <a:close/>
                <a:moveTo>
                  <a:pt x="4389543" y="5708187"/>
                </a:moveTo>
                <a:lnTo>
                  <a:pt x="4327317" y="5764189"/>
                </a:lnTo>
                <a:lnTo>
                  <a:pt x="4338891" y="5777049"/>
                </a:lnTo>
                <a:lnTo>
                  <a:pt x="4361708" y="5756515"/>
                </a:lnTo>
                <a:lnTo>
                  <a:pt x="4419202" y="5820401"/>
                </a:lnTo>
                <a:lnTo>
                  <a:pt x="4435797" y="5805467"/>
                </a:lnTo>
                <a:lnTo>
                  <a:pt x="4378301" y="5741581"/>
                </a:lnTo>
                <a:lnTo>
                  <a:pt x="4401117" y="5721047"/>
                </a:lnTo>
                <a:close/>
                <a:moveTo>
                  <a:pt x="10148225" y="5685209"/>
                </a:moveTo>
                <a:cubicBezTo>
                  <a:pt x="10152540" y="5684579"/>
                  <a:pt x="10156377" y="5686132"/>
                  <a:pt x="10159737" y="5689865"/>
                </a:cubicBezTo>
                <a:cubicBezTo>
                  <a:pt x="10167481" y="5697913"/>
                  <a:pt x="10165324" y="5706362"/>
                  <a:pt x="10153265" y="5715212"/>
                </a:cubicBezTo>
                <a:cubicBezTo>
                  <a:pt x="10151053" y="5717203"/>
                  <a:pt x="10149394" y="5718696"/>
                  <a:pt x="10148287" y="5719692"/>
                </a:cubicBezTo>
                <a:lnTo>
                  <a:pt x="10128873" y="5698120"/>
                </a:lnTo>
                <a:cubicBezTo>
                  <a:pt x="10129980" y="5697124"/>
                  <a:pt x="10131639" y="5695631"/>
                  <a:pt x="10133851" y="5693640"/>
                </a:cubicBezTo>
                <a:cubicBezTo>
                  <a:pt x="10139120" y="5688648"/>
                  <a:pt x="10143911" y="5685838"/>
                  <a:pt x="10148225" y="5685209"/>
                </a:cubicBezTo>
                <a:close/>
                <a:moveTo>
                  <a:pt x="10153442" y="5663056"/>
                </a:moveTo>
                <a:cubicBezTo>
                  <a:pt x="10144710" y="5663782"/>
                  <a:pt x="10135152" y="5668943"/>
                  <a:pt x="10124767" y="5678540"/>
                </a:cubicBezTo>
                <a:lnTo>
                  <a:pt x="10101121" y="5699821"/>
                </a:lnTo>
                <a:lnTo>
                  <a:pt x="10170190" y="5776566"/>
                </a:lnTo>
                <a:lnTo>
                  <a:pt x="10186369" y="5762006"/>
                </a:lnTo>
                <a:lnTo>
                  <a:pt x="10159861" y="5732552"/>
                </a:lnTo>
                <a:lnTo>
                  <a:pt x="10171892" y="5721725"/>
                </a:lnTo>
                <a:cubicBezTo>
                  <a:pt x="10188292" y="5705463"/>
                  <a:pt x="10190048" y="5689617"/>
                  <a:pt x="10177161" y="5674185"/>
                </a:cubicBezTo>
                <a:cubicBezTo>
                  <a:pt x="10170081" y="5666040"/>
                  <a:pt x="10162175" y="5662330"/>
                  <a:pt x="10153442" y="5663056"/>
                </a:cubicBezTo>
                <a:close/>
                <a:moveTo>
                  <a:pt x="4452267" y="5662249"/>
                </a:moveTo>
                <a:lnTo>
                  <a:pt x="4475415" y="5687969"/>
                </a:lnTo>
                <a:lnTo>
                  <a:pt x="4465044" y="5697303"/>
                </a:lnTo>
                <a:lnTo>
                  <a:pt x="4458323" y="5689836"/>
                </a:lnTo>
                <a:lnTo>
                  <a:pt x="4439241" y="5707010"/>
                </a:lnTo>
                <a:cubicBezTo>
                  <a:pt x="4437858" y="5703248"/>
                  <a:pt x="4435604" y="5698519"/>
                  <a:pt x="4432480" y="5692822"/>
                </a:cubicBezTo>
                <a:cubicBezTo>
                  <a:pt x="4430764" y="5690361"/>
                  <a:pt x="4429672" y="5688591"/>
                  <a:pt x="4429202" y="5687512"/>
                </a:cubicBezTo>
                <a:lnTo>
                  <a:pt x="4446210" y="5672205"/>
                </a:lnTo>
                <a:lnTo>
                  <a:pt x="4443970" y="5669716"/>
                </a:lnTo>
                <a:close/>
                <a:moveTo>
                  <a:pt x="4473051" y="5642793"/>
                </a:moveTo>
                <a:lnTo>
                  <a:pt x="4496571" y="5668928"/>
                </a:lnTo>
                <a:lnTo>
                  <a:pt x="4488275" y="5676395"/>
                </a:lnTo>
                <a:lnTo>
                  <a:pt x="4464754" y="5650260"/>
                </a:lnTo>
                <a:close/>
                <a:moveTo>
                  <a:pt x="10211945" y="5627862"/>
                </a:moveTo>
                <a:cubicBezTo>
                  <a:pt x="10216260" y="5627233"/>
                  <a:pt x="10220097" y="5628786"/>
                  <a:pt x="10223457" y="5632519"/>
                </a:cubicBezTo>
                <a:cubicBezTo>
                  <a:pt x="10231200" y="5640567"/>
                  <a:pt x="10229043" y="5649016"/>
                  <a:pt x="10216985" y="5657865"/>
                </a:cubicBezTo>
                <a:cubicBezTo>
                  <a:pt x="10214773" y="5659857"/>
                  <a:pt x="10213113" y="5661350"/>
                  <a:pt x="10212007" y="5662346"/>
                </a:cubicBezTo>
                <a:lnTo>
                  <a:pt x="10192593" y="5640774"/>
                </a:lnTo>
                <a:cubicBezTo>
                  <a:pt x="10193699" y="5639778"/>
                  <a:pt x="10195359" y="5638285"/>
                  <a:pt x="10197571" y="5636294"/>
                </a:cubicBezTo>
                <a:cubicBezTo>
                  <a:pt x="10202840" y="5631302"/>
                  <a:pt x="10207631" y="5628492"/>
                  <a:pt x="10211945" y="5627862"/>
                </a:cubicBezTo>
                <a:close/>
                <a:moveTo>
                  <a:pt x="4484500" y="5612967"/>
                </a:moveTo>
                <a:lnTo>
                  <a:pt x="4433060" y="5659262"/>
                </a:lnTo>
                <a:lnTo>
                  <a:pt x="4435301" y="5661751"/>
                </a:lnTo>
                <a:lnTo>
                  <a:pt x="4392986" y="5699832"/>
                </a:lnTo>
                <a:lnTo>
                  <a:pt x="4403067" y="5711033"/>
                </a:lnTo>
                <a:lnTo>
                  <a:pt x="4415928" y="5699459"/>
                </a:lnTo>
                <a:cubicBezTo>
                  <a:pt x="4425966" y="5713951"/>
                  <a:pt x="4431442" y="5730047"/>
                  <a:pt x="4432354" y="5747746"/>
                </a:cubicBezTo>
                <a:cubicBezTo>
                  <a:pt x="4435479" y="5748438"/>
                  <a:pt x="4440028" y="5749599"/>
                  <a:pt x="4446002" y="5751231"/>
                </a:cubicBezTo>
                <a:cubicBezTo>
                  <a:pt x="4444702" y="5750899"/>
                  <a:pt x="4446127" y="5751369"/>
                  <a:pt x="4450275" y="5752642"/>
                </a:cubicBezTo>
                <a:lnTo>
                  <a:pt x="4450275" y="5745133"/>
                </a:lnTo>
                <a:lnTo>
                  <a:pt x="4473796" y="5771268"/>
                </a:lnTo>
                <a:lnTo>
                  <a:pt x="4485411" y="5760814"/>
                </a:lnTo>
                <a:lnTo>
                  <a:pt x="4477198" y="5751688"/>
                </a:lnTo>
                <a:lnTo>
                  <a:pt x="4485080" y="5744594"/>
                </a:lnTo>
                <a:lnTo>
                  <a:pt x="4488067" y="5747913"/>
                </a:lnTo>
                <a:lnTo>
                  <a:pt x="4500512" y="5736713"/>
                </a:lnTo>
                <a:lnTo>
                  <a:pt x="4475124" y="5708503"/>
                </a:lnTo>
                <a:lnTo>
                  <a:pt x="4485495" y="5699170"/>
                </a:lnTo>
                <a:lnTo>
                  <a:pt x="4487735" y="5701659"/>
                </a:lnTo>
                <a:cubicBezTo>
                  <a:pt x="4501729" y="5716095"/>
                  <a:pt x="4505739" y="5732509"/>
                  <a:pt x="4499765" y="5750900"/>
                </a:cubicBezTo>
                <a:cubicBezTo>
                  <a:pt x="4500567" y="5750679"/>
                  <a:pt x="4501894" y="5750485"/>
                  <a:pt x="4503748" y="5750319"/>
                </a:cubicBezTo>
                <a:cubicBezTo>
                  <a:pt x="4511435" y="5749407"/>
                  <a:pt x="4516995" y="5748909"/>
                  <a:pt x="4520424" y="5748826"/>
                </a:cubicBezTo>
                <a:cubicBezTo>
                  <a:pt x="4521419" y="5724904"/>
                  <a:pt x="4514423" y="5705171"/>
                  <a:pt x="4499434" y="5689629"/>
                </a:cubicBezTo>
                <a:lnTo>
                  <a:pt x="4497940" y="5687969"/>
                </a:lnTo>
                <a:lnTo>
                  <a:pt x="4506652" y="5680129"/>
                </a:lnTo>
                <a:lnTo>
                  <a:pt x="4546227" y="5724102"/>
                </a:lnTo>
                <a:lnTo>
                  <a:pt x="4559502" y="5712155"/>
                </a:lnTo>
                <a:lnTo>
                  <a:pt x="4519927" y="5668182"/>
                </a:lnTo>
                <a:lnTo>
                  <a:pt x="4531543" y="5657728"/>
                </a:lnTo>
                <a:lnTo>
                  <a:pt x="4521089" y="5646113"/>
                </a:lnTo>
                <a:lnTo>
                  <a:pt x="4509473" y="5656566"/>
                </a:lnTo>
                <a:lnTo>
                  <a:pt x="4486699" y="5631261"/>
                </a:lnTo>
                <a:lnTo>
                  <a:pt x="4494582" y="5624167"/>
                </a:lnTo>
                <a:close/>
                <a:moveTo>
                  <a:pt x="10217162" y="5605710"/>
                </a:moveTo>
                <a:cubicBezTo>
                  <a:pt x="10208430" y="5606436"/>
                  <a:pt x="10198871" y="5611597"/>
                  <a:pt x="10188486" y="5621194"/>
                </a:cubicBezTo>
                <a:lnTo>
                  <a:pt x="10164840" y="5642474"/>
                </a:lnTo>
                <a:lnTo>
                  <a:pt x="10233910" y="5719220"/>
                </a:lnTo>
                <a:lnTo>
                  <a:pt x="10250088" y="5704659"/>
                </a:lnTo>
                <a:lnTo>
                  <a:pt x="10223581" y="5675206"/>
                </a:lnTo>
                <a:lnTo>
                  <a:pt x="10235611" y="5664379"/>
                </a:lnTo>
                <a:cubicBezTo>
                  <a:pt x="10252011" y="5648117"/>
                  <a:pt x="10253768" y="5632271"/>
                  <a:pt x="10240880" y="5616838"/>
                </a:cubicBezTo>
                <a:cubicBezTo>
                  <a:pt x="10233801" y="5608694"/>
                  <a:pt x="10225895" y="5604984"/>
                  <a:pt x="10217162" y="5605710"/>
                </a:cubicBezTo>
                <a:close/>
                <a:moveTo>
                  <a:pt x="4565228" y="5588368"/>
                </a:moveTo>
                <a:cubicBezTo>
                  <a:pt x="4554608" y="5589917"/>
                  <a:pt x="4548621" y="5591050"/>
                  <a:pt x="4547266" y="5591769"/>
                </a:cubicBezTo>
                <a:cubicBezTo>
                  <a:pt x="4546187" y="5607257"/>
                  <a:pt x="4542785" y="5621831"/>
                  <a:pt x="4537061" y="5635493"/>
                </a:cubicBezTo>
                <a:lnTo>
                  <a:pt x="4554484" y="5634829"/>
                </a:lnTo>
                <a:cubicBezTo>
                  <a:pt x="4559102" y="5622163"/>
                  <a:pt x="4563001" y="5608142"/>
                  <a:pt x="4566182" y="5592765"/>
                </a:cubicBezTo>
                <a:cubicBezTo>
                  <a:pt x="4566210" y="5592240"/>
                  <a:pt x="4566348" y="5592115"/>
                  <a:pt x="4566597" y="5592392"/>
                </a:cubicBezTo>
                <a:cubicBezTo>
                  <a:pt x="4567012" y="5589516"/>
                  <a:pt x="4566556" y="5588174"/>
                  <a:pt x="4565228" y="5588368"/>
                </a:cubicBezTo>
                <a:close/>
                <a:moveTo>
                  <a:pt x="4611648" y="5584884"/>
                </a:moveTo>
                <a:lnTo>
                  <a:pt x="4589662" y="5604671"/>
                </a:lnTo>
                <a:cubicBezTo>
                  <a:pt x="4587478" y="5601131"/>
                  <a:pt x="4585444" y="5597204"/>
                  <a:pt x="4583564" y="5592890"/>
                </a:cubicBezTo>
                <a:cubicBezTo>
                  <a:pt x="4582845" y="5591535"/>
                  <a:pt x="4582361" y="5590719"/>
                  <a:pt x="4582112" y="5590442"/>
                </a:cubicBezTo>
                <a:cubicBezTo>
                  <a:pt x="4581338" y="5590138"/>
                  <a:pt x="4575709" y="5594452"/>
                  <a:pt x="4565228" y="5603385"/>
                </a:cubicBezTo>
                <a:cubicBezTo>
                  <a:pt x="4565947" y="5604740"/>
                  <a:pt x="4567910" y="5607478"/>
                  <a:pt x="4571119" y="5611599"/>
                </a:cubicBezTo>
                <a:cubicBezTo>
                  <a:pt x="4573331" y="5614613"/>
                  <a:pt x="4574935" y="5616674"/>
                  <a:pt x="4575931" y="5617780"/>
                </a:cubicBezTo>
                <a:lnTo>
                  <a:pt x="4550625" y="5640554"/>
                </a:lnTo>
                <a:lnTo>
                  <a:pt x="4560705" y="5651755"/>
                </a:lnTo>
                <a:lnTo>
                  <a:pt x="4583937" y="5630847"/>
                </a:lnTo>
                <a:cubicBezTo>
                  <a:pt x="4591404" y="5644150"/>
                  <a:pt x="4587490" y="5660937"/>
                  <a:pt x="4572196" y="5681208"/>
                </a:cubicBezTo>
                <a:cubicBezTo>
                  <a:pt x="4579801" y="5681872"/>
                  <a:pt x="4586190" y="5683131"/>
                  <a:pt x="4591361" y="5684984"/>
                </a:cubicBezTo>
                <a:cubicBezTo>
                  <a:pt x="4608039" y="5658462"/>
                  <a:pt x="4610140" y="5636047"/>
                  <a:pt x="4597668" y="5617739"/>
                </a:cubicBezTo>
                <a:lnTo>
                  <a:pt x="4608454" y="5608032"/>
                </a:lnTo>
                <a:lnTo>
                  <a:pt x="4630482" y="5632507"/>
                </a:lnTo>
                <a:cubicBezTo>
                  <a:pt x="4634104" y="5638758"/>
                  <a:pt x="4639954" y="5637748"/>
                  <a:pt x="4648029" y="5629479"/>
                </a:cubicBezTo>
                <a:lnTo>
                  <a:pt x="4662963" y="5616039"/>
                </a:lnTo>
                <a:cubicBezTo>
                  <a:pt x="4672753" y="5610231"/>
                  <a:pt x="4671537" y="5600814"/>
                  <a:pt x="4659314" y="5587788"/>
                </a:cubicBezTo>
                <a:cubicBezTo>
                  <a:pt x="4654695" y="5590443"/>
                  <a:pt x="4648887" y="5593167"/>
                  <a:pt x="4641890" y="5595960"/>
                </a:cubicBezTo>
                <a:cubicBezTo>
                  <a:pt x="4649385" y="5603732"/>
                  <a:pt x="4650836" y="5608682"/>
                  <a:pt x="4646245" y="5610812"/>
                </a:cubicBezTo>
                <a:lnTo>
                  <a:pt x="4642097" y="5614545"/>
                </a:lnTo>
                <a:cubicBezTo>
                  <a:pt x="4640686" y="5616315"/>
                  <a:pt x="4638875" y="5615693"/>
                  <a:pt x="4636663" y="5612678"/>
                </a:cubicBezTo>
                <a:close/>
                <a:moveTo>
                  <a:pt x="4620817" y="5560865"/>
                </a:moveTo>
                <a:cubicBezTo>
                  <a:pt x="4610004" y="5561086"/>
                  <a:pt x="4594986" y="5563589"/>
                  <a:pt x="4575766" y="5568373"/>
                </a:cubicBezTo>
                <a:cubicBezTo>
                  <a:pt x="4575433" y="5574678"/>
                  <a:pt x="4574742" y="5580306"/>
                  <a:pt x="4573691" y="5585257"/>
                </a:cubicBezTo>
                <a:cubicBezTo>
                  <a:pt x="4593658" y="5581302"/>
                  <a:pt x="4609035" y="5579477"/>
                  <a:pt x="4619821" y="5579782"/>
                </a:cubicBezTo>
                <a:close/>
                <a:moveTo>
                  <a:pt x="10351020" y="5537988"/>
                </a:moveTo>
                <a:lnTo>
                  <a:pt x="10371554" y="5560804"/>
                </a:lnTo>
                <a:lnTo>
                  <a:pt x="10363672" y="5567898"/>
                </a:lnTo>
                <a:lnTo>
                  <a:pt x="10343138" y="5545081"/>
                </a:lnTo>
                <a:close/>
                <a:moveTo>
                  <a:pt x="10284978" y="5534353"/>
                </a:moveTo>
                <a:lnTo>
                  <a:pt x="10222752" y="5590355"/>
                </a:lnTo>
                <a:lnTo>
                  <a:pt x="10234326" y="5603215"/>
                </a:lnTo>
                <a:lnTo>
                  <a:pt x="10257142" y="5582681"/>
                </a:lnTo>
                <a:lnTo>
                  <a:pt x="10314638" y="5646567"/>
                </a:lnTo>
                <a:lnTo>
                  <a:pt x="10331231" y="5631633"/>
                </a:lnTo>
                <a:lnTo>
                  <a:pt x="10273736" y="5567747"/>
                </a:lnTo>
                <a:lnTo>
                  <a:pt x="10296552" y="5547213"/>
                </a:lnTo>
                <a:close/>
                <a:moveTo>
                  <a:pt x="4594101" y="5527844"/>
                </a:moveTo>
                <a:lnTo>
                  <a:pt x="4559255" y="5559205"/>
                </a:lnTo>
                <a:cubicBezTo>
                  <a:pt x="4557513" y="5557269"/>
                  <a:pt x="4554885" y="5554628"/>
                  <a:pt x="4551373" y="5551281"/>
                </a:cubicBezTo>
                <a:cubicBezTo>
                  <a:pt x="4550101" y="5550424"/>
                  <a:pt x="4549216" y="5549719"/>
                  <a:pt x="4548719" y="5549166"/>
                </a:cubicBezTo>
                <a:cubicBezTo>
                  <a:pt x="4548193" y="5549138"/>
                  <a:pt x="4545565" y="5551503"/>
                  <a:pt x="4540837" y="5556259"/>
                </a:cubicBezTo>
                <a:cubicBezTo>
                  <a:pt x="4535581" y="5560988"/>
                  <a:pt x="4532940" y="5563616"/>
                  <a:pt x="4532913" y="5564141"/>
                </a:cubicBezTo>
                <a:cubicBezTo>
                  <a:pt x="4537254" y="5566741"/>
                  <a:pt x="4541334" y="5569327"/>
                  <a:pt x="4545150" y="5571899"/>
                </a:cubicBezTo>
                <a:lnTo>
                  <a:pt x="4509474" y="5604007"/>
                </a:lnTo>
                <a:lnTo>
                  <a:pt x="4528141" y="5624749"/>
                </a:lnTo>
                <a:lnTo>
                  <a:pt x="4541002" y="5613175"/>
                </a:lnTo>
                <a:lnTo>
                  <a:pt x="4532414" y="5603633"/>
                </a:lnTo>
                <a:lnTo>
                  <a:pt x="4590907" y="5550992"/>
                </a:lnTo>
                <a:lnTo>
                  <a:pt x="4598748" y="5559703"/>
                </a:lnTo>
                <a:lnTo>
                  <a:pt x="4612023" y="5547756"/>
                </a:lnTo>
                <a:close/>
                <a:moveTo>
                  <a:pt x="4634382" y="5498349"/>
                </a:moveTo>
                <a:cubicBezTo>
                  <a:pt x="4641988" y="5509025"/>
                  <a:pt x="4647394" y="5518925"/>
                  <a:pt x="4650602" y="5528052"/>
                </a:cubicBezTo>
                <a:cubicBezTo>
                  <a:pt x="4660088" y="5528024"/>
                  <a:pt x="4667569" y="5531053"/>
                  <a:pt x="4673045" y="5537137"/>
                </a:cubicBezTo>
                <a:cubicBezTo>
                  <a:pt x="4678078" y="5541617"/>
                  <a:pt x="4677678" y="5546734"/>
                  <a:pt x="4671841" y="5552486"/>
                </a:cubicBezTo>
                <a:lnTo>
                  <a:pt x="4628160" y="5503950"/>
                </a:lnTo>
                <a:close/>
                <a:moveTo>
                  <a:pt x="10347702" y="5488415"/>
                </a:moveTo>
                <a:lnTo>
                  <a:pt x="10370850" y="5514135"/>
                </a:lnTo>
                <a:lnTo>
                  <a:pt x="10360479" y="5523469"/>
                </a:lnTo>
                <a:lnTo>
                  <a:pt x="10353759" y="5516002"/>
                </a:lnTo>
                <a:lnTo>
                  <a:pt x="10334676" y="5533176"/>
                </a:lnTo>
                <a:cubicBezTo>
                  <a:pt x="10333293" y="5529414"/>
                  <a:pt x="10331039" y="5524685"/>
                  <a:pt x="10327914" y="5518988"/>
                </a:cubicBezTo>
                <a:cubicBezTo>
                  <a:pt x="10326200" y="5516527"/>
                  <a:pt x="10325107" y="5514757"/>
                  <a:pt x="10324637" y="5513678"/>
                </a:cubicBezTo>
                <a:lnTo>
                  <a:pt x="10341646" y="5498371"/>
                </a:lnTo>
                <a:lnTo>
                  <a:pt x="10339406" y="5495882"/>
                </a:lnTo>
                <a:close/>
                <a:moveTo>
                  <a:pt x="10368486" y="5468959"/>
                </a:moveTo>
                <a:lnTo>
                  <a:pt x="10392007" y="5495094"/>
                </a:lnTo>
                <a:lnTo>
                  <a:pt x="10383710" y="5502561"/>
                </a:lnTo>
                <a:lnTo>
                  <a:pt x="10360189" y="5476426"/>
                </a:lnTo>
                <a:close/>
                <a:moveTo>
                  <a:pt x="4736889" y="5465413"/>
                </a:moveTo>
                <a:lnTo>
                  <a:pt x="4676738" y="5519548"/>
                </a:lnTo>
                <a:lnTo>
                  <a:pt x="4684204" y="5527845"/>
                </a:lnTo>
                <a:cubicBezTo>
                  <a:pt x="4676378" y="5521373"/>
                  <a:pt x="4668565" y="5517142"/>
                  <a:pt x="4660766" y="5515151"/>
                </a:cubicBezTo>
                <a:cubicBezTo>
                  <a:pt x="4659798" y="5513519"/>
                  <a:pt x="4657986" y="5510394"/>
                  <a:pt x="4655332" y="5505775"/>
                </a:cubicBezTo>
                <a:cubicBezTo>
                  <a:pt x="4647090" y="5492168"/>
                  <a:pt x="4641144" y="5482503"/>
                  <a:pt x="4637495" y="5476778"/>
                </a:cubicBezTo>
                <a:lnTo>
                  <a:pt x="4606796" y="5504406"/>
                </a:lnTo>
                <a:lnTo>
                  <a:pt x="4688932" y="5595671"/>
                </a:lnTo>
                <a:lnTo>
                  <a:pt x="4700963" y="5584844"/>
                </a:lnTo>
                <a:lnTo>
                  <a:pt x="4674455" y="5555390"/>
                </a:lnTo>
                <a:cubicBezTo>
                  <a:pt x="4678852" y="5556939"/>
                  <a:pt x="4682682" y="5559248"/>
                  <a:pt x="4685946" y="5562318"/>
                </a:cubicBezTo>
                <a:cubicBezTo>
                  <a:pt x="4696290" y="5551007"/>
                  <a:pt x="4696580" y="5540484"/>
                  <a:pt x="4686817" y="5530749"/>
                </a:cubicBezTo>
                <a:lnTo>
                  <a:pt x="4700922" y="5518055"/>
                </a:lnTo>
                <a:cubicBezTo>
                  <a:pt x="4714418" y="5531938"/>
                  <a:pt x="4714348" y="5548269"/>
                  <a:pt x="4700714" y="5567047"/>
                </a:cubicBezTo>
                <a:cubicBezTo>
                  <a:pt x="4707075" y="5566328"/>
                  <a:pt x="4712965" y="5567033"/>
                  <a:pt x="4718386" y="5569163"/>
                </a:cubicBezTo>
                <a:cubicBezTo>
                  <a:pt x="4725218" y="5554506"/>
                  <a:pt x="4728190" y="5543070"/>
                  <a:pt x="4727306" y="5534856"/>
                </a:cubicBezTo>
                <a:cubicBezTo>
                  <a:pt x="4727195" y="5526947"/>
                  <a:pt x="4722273" y="5517862"/>
                  <a:pt x="4712538" y="5507601"/>
                </a:cubicBezTo>
                <a:lnTo>
                  <a:pt x="4716272" y="5504241"/>
                </a:lnTo>
                <a:lnTo>
                  <a:pt x="4742033" y="5532865"/>
                </a:lnTo>
                <a:cubicBezTo>
                  <a:pt x="4746015" y="5537290"/>
                  <a:pt x="4750772" y="5537014"/>
                  <a:pt x="4756303" y="5532036"/>
                </a:cubicBezTo>
                <a:lnTo>
                  <a:pt x="4769163" y="5520462"/>
                </a:lnTo>
                <a:cubicBezTo>
                  <a:pt x="4778455" y="5514101"/>
                  <a:pt x="4777888" y="5504850"/>
                  <a:pt x="4767463" y="5492709"/>
                </a:cubicBezTo>
                <a:cubicBezTo>
                  <a:pt x="4763397" y="5494866"/>
                  <a:pt x="4758156" y="5496830"/>
                  <a:pt x="4751740" y="5498600"/>
                </a:cubicBezTo>
                <a:cubicBezTo>
                  <a:pt x="4758212" y="5505790"/>
                  <a:pt x="4760078" y="5510367"/>
                  <a:pt x="4757340" y="5512331"/>
                </a:cubicBezTo>
                <a:lnTo>
                  <a:pt x="4753192" y="5516064"/>
                </a:lnTo>
                <a:cubicBezTo>
                  <a:pt x="4751836" y="5516783"/>
                  <a:pt x="4750274" y="5516438"/>
                  <a:pt x="4748504" y="5515027"/>
                </a:cubicBezTo>
                <a:lnTo>
                  <a:pt x="4728717" y="5493041"/>
                </a:lnTo>
                <a:lnTo>
                  <a:pt x="4746969" y="5476613"/>
                </a:lnTo>
                <a:close/>
                <a:moveTo>
                  <a:pt x="4698019" y="5453091"/>
                </a:moveTo>
                <a:lnTo>
                  <a:pt x="4705487" y="5461388"/>
                </a:lnTo>
                <a:lnTo>
                  <a:pt x="4674373" y="5489389"/>
                </a:lnTo>
                <a:lnTo>
                  <a:pt x="4666906" y="5481093"/>
                </a:lnTo>
                <a:close/>
                <a:moveTo>
                  <a:pt x="10379936" y="5439133"/>
                </a:moveTo>
                <a:lnTo>
                  <a:pt x="10328495" y="5485428"/>
                </a:lnTo>
                <a:lnTo>
                  <a:pt x="10330736" y="5487917"/>
                </a:lnTo>
                <a:lnTo>
                  <a:pt x="10288422" y="5525998"/>
                </a:lnTo>
                <a:lnTo>
                  <a:pt x="10298502" y="5537199"/>
                </a:lnTo>
                <a:lnTo>
                  <a:pt x="10311362" y="5525625"/>
                </a:lnTo>
                <a:cubicBezTo>
                  <a:pt x="10321401" y="5540117"/>
                  <a:pt x="10326877" y="5556213"/>
                  <a:pt x="10327789" y="5573912"/>
                </a:cubicBezTo>
                <a:cubicBezTo>
                  <a:pt x="10330914" y="5574604"/>
                  <a:pt x="10335464" y="5575765"/>
                  <a:pt x="10341437" y="5577397"/>
                </a:cubicBezTo>
                <a:cubicBezTo>
                  <a:pt x="10340137" y="5577065"/>
                  <a:pt x="10341562" y="5577535"/>
                  <a:pt x="10345710" y="5578808"/>
                </a:cubicBezTo>
                <a:lnTo>
                  <a:pt x="10345710" y="5571299"/>
                </a:lnTo>
                <a:lnTo>
                  <a:pt x="10369231" y="5597434"/>
                </a:lnTo>
                <a:lnTo>
                  <a:pt x="10380846" y="5586980"/>
                </a:lnTo>
                <a:lnTo>
                  <a:pt x="10372633" y="5577854"/>
                </a:lnTo>
                <a:lnTo>
                  <a:pt x="10380515" y="5570760"/>
                </a:lnTo>
                <a:lnTo>
                  <a:pt x="10383502" y="5574079"/>
                </a:lnTo>
                <a:lnTo>
                  <a:pt x="10395947" y="5562879"/>
                </a:lnTo>
                <a:lnTo>
                  <a:pt x="10370559" y="5534669"/>
                </a:lnTo>
                <a:lnTo>
                  <a:pt x="10380930" y="5525336"/>
                </a:lnTo>
                <a:lnTo>
                  <a:pt x="10383170" y="5527825"/>
                </a:lnTo>
                <a:cubicBezTo>
                  <a:pt x="10397164" y="5542261"/>
                  <a:pt x="10401174" y="5558675"/>
                  <a:pt x="10395200" y="5577066"/>
                </a:cubicBezTo>
                <a:cubicBezTo>
                  <a:pt x="10396002" y="5576845"/>
                  <a:pt x="10397329" y="5576651"/>
                  <a:pt x="10399182" y="5576485"/>
                </a:cubicBezTo>
                <a:cubicBezTo>
                  <a:pt x="10406871" y="5575573"/>
                  <a:pt x="10412430" y="5575075"/>
                  <a:pt x="10415859" y="5574992"/>
                </a:cubicBezTo>
                <a:cubicBezTo>
                  <a:pt x="10416855" y="5551070"/>
                  <a:pt x="10409858" y="5531337"/>
                  <a:pt x="10394869" y="5515795"/>
                </a:cubicBezTo>
                <a:lnTo>
                  <a:pt x="10393376" y="5514135"/>
                </a:lnTo>
                <a:lnTo>
                  <a:pt x="10402087" y="5506295"/>
                </a:lnTo>
                <a:lnTo>
                  <a:pt x="10441662" y="5550268"/>
                </a:lnTo>
                <a:lnTo>
                  <a:pt x="10454937" y="5538321"/>
                </a:lnTo>
                <a:lnTo>
                  <a:pt x="10415362" y="5494348"/>
                </a:lnTo>
                <a:lnTo>
                  <a:pt x="10426978" y="5483894"/>
                </a:lnTo>
                <a:lnTo>
                  <a:pt x="10416524" y="5472279"/>
                </a:lnTo>
                <a:lnTo>
                  <a:pt x="10404908" y="5482732"/>
                </a:lnTo>
                <a:lnTo>
                  <a:pt x="10382134" y="5457427"/>
                </a:lnTo>
                <a:lnTo>
                  <a:pt x="10390016" y="5450333"/>
                </a:lnTo>
                <a:close/>
                <a:moveTo>
                  <a:pt x="4702376" y="5430400"/>
                </a:moveTo>
                <a:lnTo>
                  <a:pt x="4681218" y="5449441"/>
                </a:lnTo>
                <a:cubicBezTo>
                  <a:pt x="4673613" y="5443771"/>
                  <a:pt x="4669022" y="5440895"/>
                  <a:pt x="4667446" y="5440812"/>
                </a:cubicBezTo>
                <a:cubicBezTo>
                  <a:pt x="4666920" y="5440784"/>
                  <a:pt x="4664971" y="5442789"/>
                  <a:pt x="4661596" y="5446827"/>
                </a:cubicBezTo>
                <a:cubicBezTo>
                  <a:pt x="4657421" y="5451086"/>
                  <a:pt x="4655180" y="5453603"/>
                  <a:pt x="4654877" y="5454377"/>
                </a:cubicBezTo>
                <a:cubicBezTo>
                  <a:pt x="4655125" y="5454653"/>
                  <a:pt x="4655900" y="5454958"/>
                  <a:pt x="4657199" y="5455290"/>
                </a:cubicBezTo>
                <a:cubicBezTo>
                  <a:pt x="4660794" y="5457060"/>
                  <a:pt x="4664376" y="5459092"/>
                  <a:pt x="4667943" y="5461388"/>
                </a:cubicBezTo>
                <a:lnTo>
                  <a:pt x="4645128" y="5481922"/>
                </a:lnTo>
                <a:lnTo>
                  <a:pt x="4663794" y="5502664"/>
                </a:lnTo>
                <a:lnTo>
                  <a:pt x="4670017" y="5497064"/>
                </a:lnTo>
                <a:lnTo>
                  <a:pt x="4677484" y="5505361"/>
                </a:lnTo>
                <a:lnTo>
                  <a:pt x="4721872" y="5465412"/>
                </a:lnTo>
                <a:lnTo>
                  <a:pt x="4714405" y="5457116"/>
                </a:lnTo>
                <a:lnTo>
                  <a:pt x="4721043" y="5451142"/>
                </a:lnTo>
                <a:close/>
                <a:moveTo>
                  <a:pt x="10460663" y="5414534"/>
                </a:moveTo>
                <a:cubicBezTo>
                  <a:pt x="10450043" y="5416083"/>
                  <a:pt x="10444056" y="5417216"/>
                  <a:pt x="10442701" y="5417935"/>
                </a:cubicBezTo>
                <a:cubicBezTo>
                  <a:pt x="10441622" y="5433423"/>
                  <a:pt x="10438220" y="5447997"/>
                  <a:pt x="10432495" y="5461659"/>
                </a:cubicBezTo>
                <a:lnTo>
                  <a:pt x="10449918" y="5460995"/>
                </a:lnTo>
                <a:cubicBezTo>
                  <a:pt x="10454537" y="5448329"/>
                  <a:pt x="10458437" y="5434308"/>
                  <a:pt x="10461617" y="5418931"/>
                </a:cubicBezTo>
                <a:cubicBezTo>
                  <a:pt x="10461645" y="5418406"/>
                  <a:pt x="10461783" y="5418281"/>
                  <a:pt x="10462032" y="5418558"/>
                </a:cubicBezTo>
                <a:cubicBezTo>
                  <a:pt x="10462447" y="5415682"/>
                  <a:pt x="10461991" y="5414340"/>
                  <a:pt x="10460663" y="5414534"/>
                </a:cubicBezTo>
                <a:close/>
                <a:moveTo>
                  <a:pt x="10507084" y="5411050"/>
                </a:moveTo>
                <a:lnTo>
                  <a:pt x="10485097" y="5430837"/>
                </a:lnTo>
                <a:cubicBezTo>
                  <a:pt x="10482912" y="5427297"/>
                  <a:pt x="10480880" y="5423370"/>
                  <a:pt x="10478999" y="5419056"/>
                </a:cubicBezTo>
                <a:cubicBezTo>
                  <a:pt x="10478280" y="5417701"/>
                  <a:pt x="10477796" y="5416885"/>
                  <a:pt x="10477547" y="5416608"/>
                </a:cubicBezTo>
                <a:cubicBezTo>
                  <a:pt x="10476773" y="5416304"/>
                  <a:pt x="10471145" y="5420618"/>
                  <a:pt x="10460663" y="5429551"/>
                </a:cubicBezTo>
                <a:cubicBezTo>
                  <a:pt x="10461382" y="5430906"/>
                  <a:pt x="10463346" y="5433644"/>
                  <a:pt x="10466554" y="5437765"/>
                </a:cubicBezTo>
                <a:cubicBezTo>
                  <a:pt x="10468766" y="5440779"/>
                  <a:pt x="10470370" y="5442840"/>
                  <a:pt x="10471366" y="5443946"/>
                </a:cubicBezTo>
                <a:lnTo>
                  <a:pt x="10446060" y="5466720"/>
                </a:lnTo>
                <a:lnTo>
                  <a:pt x="10456141" y="5477921"/>
                </a:lnTo>
                <a:lnTo>
                  <a:pt x="10479372" y="5457013"/>
                </a:lnTo>
                <a:cubicBezTo>
                  <a:pt x="10486839" y="5470316"/>
                  <a:pt x="10482925" y="5487103"/>
                  <a:pt x="10467631" y="5507374"/>
                </a:cubicBezTo>
                <a:cubicBezTo>
                  <a:pt x="10475237" y="5508038"/>
                  <a:pt x="10481625" y="5509297"/>
                  <a:pt x="10486797" y="5511150"/>
                </a:cubicBezTo>
                <a:cubicBezTo>
                  <a:pt x="10503474" y="5484628"/>
                  <a:pt x="10505576" y="5462213"/>
                  <a:pt x="10493103" y="5443905"/>
                </a:cubicBezTo>
                <a:lnTo>
                  <a:pt x="10503889" y="5434198"/>
                </a:lnTo>
                <a:lnTo>
                  <a:pt x="10525916" y="5458673"/>
                </a:lnTo>
                <a:cubicBezTo>
                  <a:pt x="10529539" y="5464924"/>
                  <a:pt x="10535389" y="5463914"/>
                  <a:pt x="10543464" y="5455645"/>
                </a:cubicBezTo>
                <a:lnTo>
                  <a:pt x="10558398" y="5442205"/>
                </a:lnTo>
                <a:cubicBezTo>
                  <a:pt x="10568189" y="5436397"/>
                  <a:pt x="10566972" y="5426980"/>
                  <a:pt x="10554748" y="5413954"/>
                </a:cubicBezTo>
                <a:cubicBezTo>
                  <a:pt x="10550130" y="5416609"/>
                  <a:pt x="10544322" y="5419333"/>
                  <a:pt x="10537325" y="5422126"/>
                </a:cubicBezTo>
                <a:cubicBezTo>
                  <a:pt x="10544820" y="5429898"/>
                  <a:pt x="10546272" y="5434848"/>
                  <a:pt x="10541681" y="5436978"/>
                </a:cubicBezTo>
                <a:lnTo>
                  <a:pt x="10537532" y="5440711"/>
                </a:lnTo>
                <a:cubicBezTo>
                  <a:pt x="10536122" y="5442481"/>
                  <a:pt x="10534310" y="5441859"/>
                  <a:pt x="10532098" y="5438844"/>
                </a:cubicBezTo>
                <a:close/>
                <a:moveTo>
                  <a:pt x="10516252" y="5387031"/>
                </a:moveTo>
                <a:cubicBezTo>
                  <a:pt x="10505438" y="5387252"/>
                  <a:pt x="10490421" y="5389755"/>
                  <a:pt x="10471200" y="5394539"/>
                </a:cubicBezTo>
                <a:cubicBezTo>
                  <a:pt x="10470868" y="5400844"/>
                  <a:pt x="10470177" y="5406472"/>
                  <a:pt x="10469126" y="5411423"/>
                </a:cubicBezTo>
                <a:cubicBezTo>
                  <a:pt x="10489094" y="5407468"/>
                  <a:pt x="10504470" y="5405643"/>
                  <a:pt x="10515256" y="5405948"/>
                </a:cubicBezTo>
                <a:close/>
                <a:moveTo>
                  <a:pt x="10489537" y="5354010"/>
                </a:moveTo>
                <a:lnTo>
                  <a:pt x="10454690" y="5385371"/>
                </a:lnTo>
                <a:cubicBezTo>
                  <a:pt x="10452948" y="5383435"/>
                  <a:pt x="10450320" y="5380794"/>
                  <a:pt x="10446808" y="5377447"/>
                </a:cubicBezTo>
                <a:cubicBezTo>
                  <a:pt x="10445536" y="5376590"/>
                  <a:pt x="10444651" y="5375885"/>
                  <a:pt x="10444153" y="5375332"/>
                </a:cubicBezTo>
                <a:cubicBezTo>
                  <a:pt x="10443628" y="5375304"/>
                  <a:pt x="10441001" y="5377669"/>
                  <a:pt x="10436271" y="5382425"/>
                </a:cubicBezTo>
                <a:cubicBezTo>
                  <a:pt x="10431017" y="5387154"/>
                  <a:pt x="10428376" y="5389782"/>
                  <a:pt x="10428348" y="5390307"/>
                </a:cubicBezTo>
                <a:cubicBezTo>
                  <a:pt x="10432690" y="5392907"/>
                  <a:pt x="10436769" y="5395493"/>
                  <a:pt x="10440585" y="5398065"/>
                </a:cubicBezTo>
                <a:lnTo>
                  <a:pt x="10404909" y="5430173"/>
                </a:lnTo>
                <a:lnTo>
                  <a:pt x="10423576" y="5450915"/>
                </a:lnTo>
                <a:lnTo>
                  <a:pt x="10436436" y="5439341"/>
                </a:lnTo>
                <a:lnTo>
                  <a:pt x="10427850" y="5429799"/>
                </a:lnTo>
                <a:lnTo>
                  <a:pt x="10486342" y="5377158"/>
                </a:lnTo>
                <a:lnTo>
                  <a:pt x="10494182" y="5385869"/>
                </a:lnTo>
                <a:lnTo>
                  <a:pt x="10507457" y="5373922"/>
                </a:lnTo>
                <a:close/>
                <a:moveTo>
                  <a:pt x="10529818" y="5324515"/>
                </a:moveTo>
                <a:cubicBezTo>
                  <a:pt x="10537423" y="5335191"/>
                  <a:pt x="10542830" y="5345091"/>
                  <a:pt x="10546038" y="5354218"/>
                </a:cubicBezTo>
                <a:cubicBezTo>
                  <a:pt x="10555523" y="5354190"/>
                  <a:pt x="10563004" y="5357219"/>
                  <a:pt x="10568480" y="5363303"/>
                </a:cubicBezTo>
                <a:cubicBezTo>
                  <a:pt x="10573513" y="5367783"/>
                  <a:pt x="10573112" y="5372900"/>
                  <a:pt x="10567277" y="5378652"/>
                </a:cubicBezTo>
                <a:lnTo>
                  <a:pt x="10523595" y="5330116"/>
                </a:lnTo>
                <a:close/>
                <a:moveTo>
                  <a:pt x="10632324" y="5291579"/>
                </a:moveTo>
                <a:lnTo>
                  <a:pt x="10572172" y="5345714"/>
                </a:lnTo>
                <a:lnTo>
                  <a:pt x="10579639" y="5354011"/>
                </a:lnTo>
                <a:cubicBezTo>
                  <a:pt x="10571813" y="5347539"/>
                  <a:pt x="10564000" y="5343308"/>
                  <a:pt x="10556201" y="5341317"/>
                </a:cubicBezTo>
                <a:cubicBezTo>
                  <a:pt x="10555233" y="5339685"/>
                  <a:pt x="10553422" y="5336560"/>
                  <a:pt x="10550767" y="5331941"/>
                </a:cubicBezTo>
                <a:cubicBezTo>
                  <a:pt x="10542526" y="5318334"/>
                  <a:pt x="10536580" y="5308669"/>
                  <a:pt x="10532929" y="5302944"/>
                </a:cubicBezTo>
                <a:lnTo>
                  <a:pt x="10502231" y="5330572"/>
                </a:lnTo>
                <a:lnTo>
                  <a:pt x="10584367" y="5421837"/>
                </a:lnTo>
                <a:lnTo>
                  <a:pt x="10596398" y="5411010"/>
                </a:lnTo>
                <a:lnTo>
                  <a:pt x="10569890" y="5381556"/>
                </a:lnTo>
                <a:cubicBezTo>
                  <a:pt x="10574287" y="5383105"/>
                  <a:pt x="10578118" y="5385414"/>
                  <a:pt x="10581381" y="5388484"/>
                </a:cubicBezTo>
                <a:cubicBezTo>
                  <a:pt x="10591724" y="5377173"/>
                  <a:pt x="10592015" y="5366650"/>
                  <a:pt x="10582253" y="5356915"/>
                </a:cubicBezTo>
                <a:lnTo>
                  <a:pt x="10596357" y="5344221"/>
                </a:lnTo>
                <a:cubicBezTo>
                  <a:pt x="10609853" y="5358104"/>
                  <a:pt x="10609784" y="5374435"/>
                  <a:pt x="10596149" y="5393213"/>
                </a:cubicBezTo>
                <a:cubicBezTo>
                  <a:pt x="10602510" y="5392494"/>
                  <a:pt x="10608401" y="5393199"/>
                  <a:pt x="10613821" y="5395329"/>
                </a:cubicBezTo>
                <a:cubicBezTo>
                  <a:pt x="10620652" y="5380672"/>
                  <a:pt x="10623626" y="5369236"/>
                  <a:pt x="10622741" y="5361022"/>
                </a:cubicBezTo>
                <a:cubicBezTo>
                  <a:pt x="10622630" y="5353113"/>
                  <a:pt x="10617708" y="5344028"/>
                  <a:pt x="10607973" y="5333767"/>
                </a:cubicBezTo>
                <a:lnTo>
                  <a:pt x="10611706" y="5330407"/>
                </a:lnTo>
                <a:lnTo>
                  <a:pt x="10637467" y="5359031"/>
                </a:lnTo>
                <a:cubicBezTo>
                  <a:pt x="10641450" y="5363456"/>
                  <a:pt x="10646206" y="5363180"/>
                  <a:pt x="10651738" y="5358202"/>
                </a:cubicBezTo>
                <a:lnTo>
                  <a:pt x="10664598" y="5346628"/>
                </a:lnTo>
                <a:cubicBezTo>
                  <a:pt x="10673890" y="5340267"/>
                  <a:pt x="10673323" y="5331016"/>
                  <a:pt x="10662897" y="5318875"/>
                </a:cubicBezTo>
                <a:cubicBezTo>
                  <a:pt x="10658832" y="5321032"/>
                  <a:pt x="10653591" y="5322996"/>
                  <a:pt x="10647175" y="5324766"/>
                </a:cubicBezTo>
                <a:cubicBezTo>
                  <a:pt x="10653646" y="5331956"/>
                  <a:pt x="10655513" y="5336533"/>
                  <a:pt x="10652775" y="5338497"/>
                </a:cubicBezTo>
                <a:lnTo>
                  <a:pt x="10648627" y="5342230"/>
                </a:lnTo>
                <a:cubicBezTo>
                  <a:pt x="10647272" y="5342949"/>
                  <a:pt x="10645709" y="5342604"/>
                  <a:pt x="10643939" y="5341193"/>
                </a:cubicBezTo>
                <a:lnTo>
                  <a:pt x="10624152" y="5319207"/>
                </a:lnTo>
                <a:lnTo>
                  <a:pt x="10642405" y="5302779"/>
                </a:lnTo>
                <a:close/>
                <a:moveTo>
                  <a:pt x="10593454" y="5279257"/>
                </a:moveTo>
                <a:lnTo>
                  <a:pt x="10600921" y="5287554"/>
                </a:lnTo>
                <a:lnTo>
                  <a:pt x="10569808" y="5315555"/>
                </a:lnTo>
                <a:lnTo>
                  <a:pt x="10562341" y="5307259"/>
                </a:lnTo>
                <a:close/>
                <a:moveTo>
                  <a:pt x="10597810" y="5256566"/>
                </a:moveTo>
                <a:lnTo>
                  <a:pt x="10576653" y="5275607"/>
                </a:lnTo>
                <a:cubicBezTo>
                  <a:pt x="10569048" y="5269937"/>
                  <a:pt x="10564457" y="5267061"/>
                  <a:pt x="10562881" y="5266978"/>
                </a:cubicBezTo>
                <a:cubicBezTo>
                  <a:pt x="10562356" y="5266950"/>
                  <a:pt x="10560406" y="5268955"/>
                  <a:pt x="10557032" y="5272993"/>
                </a:cubicBezTo>
                <a:cubicBezTo>
                  <a:pt x="10552856" y="5277252"/>
                  <a:pt x="10550615" y="5279769"/>
                  <a:pt x="10550311" y="5280543"/>
                </a:cubicBezTo>
                <a:cubicBezTo>
                  <a:pt x="10550560" y="5280819"/>
                  <a:pt x="10551334" y="5281124"/>
                  <a:pt x="10552634" y="5281456"/>
                </a:cubicBezTo>
                <a:cubicBezTo>
                  <a:pt x="10556230" y="5283226"/>
                  <a:pt x="10559811" y="5285258"/>
                  <a:pt x="10563379" y="5287554"/>
                </a:cubicBezTo>
                <a:lnTo>
                  <a:pt x="10540562" y="5308088"/>
                </a:lnTo>
                <a:lnTo>
                  <a:pt x="10559230" y="5328830"/>
                </a:lnTo>
                <a:lnTo>
                  <a:pt x="10565452" y="5323230"/>
                </a:lnTo>
                <a:lnTo>
                  <a:pt x="10572919" y="5331527"/>
                </a:lnTo>
                <a:lnTo>
                  <a:pt x="10617307" y="5291578"/>
                </a:lnTo>
                <a:lnTo>
                  <a:pt x="10609840" y="5283282"/>
                </a:lnTo>
                <a:lnTo>
                  <a:pt x="10616478" y="5277308"/>
                </a:lnTo>
                <a:close/>
                <a:moveTo>
                  <a:pt x="9621267" y="4350774"/>
                </a:moveTo>
                <a:cubicBezTo>
                  <a:pt x="9625582" y="4350144"/>
                  <a:pt x="9629419" y="4351697"/>
                  <a:pt x="9632779" y="4355430"/>
                </a:cubicBezTo>
                <a:cubicBezTo>
                  <a:pt x="9640523" y="4363478"/>
                  <a:pt x="9638366" y="4371927"/>
                  <a:pt x="9626307" y="4380777"/>
                </a:cubicBezTo>
                <a:cubicBezTo>
                  <a:pt x="9624095" y="4382768"/>
                  <a:pt x="9622436" y="4384261"/>
                  <a:pt x="9621329" y="4385257"/>
                </a:cubicBezTo>
                <a:lnTo>
                  <a:pt x="9601915" y="4363685"/>
                </a:lnTo>
                <a:cubicBezTo>
                  <a:pt x="9603022" y="4362689"/>
                  <a:pt x="9604681" y="4361196"/>
                  <a:pt x="9606893" y="4359205"/>
                </a:cubicBezTo>
                <a:cubicBezTo>
                  <a:pt x="9612162" y="4354213"/>
                  <a:pt x="9616953" y="4351403"/>
                  <a:pt x="9621267" y="4350774"/>
                </a:cubicBezTo>
                <a:close/>
                <a:moveTo>
                  <a:pt x="9626484" y="4328621"/>
                </a:moveTo>
                <a:cubicBezTo>
                  <a:pt x="9617752" y="4329347"/>
                  <a:pt x="9608194" y="4334508"/>
                  <a:pt x="9597809" y="4344105"/>
                </a:cubicBezTo>
                <a:lnTo>
                  <a:pt x="9574163" y="4365386"/>
                </a:lnTo>
                <a:lnTo>
                  <a:pt x="9643232" y="4442131"/>
                </a:lnTo>
                <a:lnTo>
                  <a:pt x="9659411" y="4427571"/>
                </a:lnTo>
                <a:lnTo>
                  <a:pt x="9632903" y="4398117"/>
                </a:lnTo>
                <a:lnTo>
                  <a:pt x="9644934" y="4387290"/>
                </a:lnTo>
                <a:cubicBezTo>
                  <a:pt x="9661334" y="4371028"/>
                  <a:pt x="9663090" y="4355182"/>
                  <a:pt x="9650203" y="4339750"/>
                </a:cubicBezTo>
                <a:cubicBezTo>
                  <a:pt x="9643123" y="4331605"/>
                  <a:pt x="9635217" y="4327896"/>
                  <a:pt x="9626484" y="4328621"/>
                </a:cubicBezTo>
                <a:close/>
                <a:moveTo>
                  <a:pt x="6763279" y="4319041"/>
                </a:moveTo>
                <a:cubicBezTo>
                  <a:pt x="6767594" y="4318412"/>
                  <a:pt x="6771431" y="4319964"/>
                  <a:pt x="6774791" y="4323697"/>
                </a:cubicBezTo>
                <a:cubicBezTo>
                  <a:pt x="6782534" y="4331745"/>
                  <a:pt x="6780377" y="4340194"/>
                  <a:pt x="6768319" y="4349044"/>
                </a:cubicBezTo>
                <a:cubicBezTo>
                  <a:pt x="6766107" y="4351035"/>
                  <a:pt x="6764447" y="4352528"/>
                  <a:pt x="6763341" y="4353524"/>
                </a:cubicBezTo>
                <a:lnTo>
                  <a:pt x="6743927" y="4331952"/>
                </a:lnTo>
                <a:cubicBezTo>
                  <a:pt x="6745033" y="4330956"/>
                  <a:pt x="6746693" y="4329463"/>
                  <a:pt x="6748905" y="4327472"/>
                </a:cubicBezTo>
                <a:cubicBezTo>
                  <a:pt x="6754174" y="4322480"/>
                  <a:pt x="6758965" y="4319670"/>
                  <a:pt x="6763279" y="4319041"/>
                </a:cubicBezTo>
                <a:close/>
                <a:moveTo>
                  <a:pt x="6768496" y="4296888"/>
                </a:moveTo>
                <a:cubicBezTo>
                  <a:pt x="6759764" y="4297614"/>
                  <a:pt x="6750205" y="4302775"/>
                  <a:pt x="6739820" y="4312372"/>
                </a:cubicBezTo>
                <a:lnTo>
                  <a:pt x="6716174" y="4333653"/>
                </a:lnTo>
                <a:lnTo>
                  <a:pt x="6785244" y="4410398"/>
                </a:lnTo>
                <a:lnTo>
                  <a:pt x="6801423" y="4395838"/>
                </a:lnTo>
                <a:lnTo>
                  <a:pt x="6774915" y="4366384"/>
                </a:lnTo>
                <a:lnTo>
                  <a:pt x="6786945" y="4355557"/>
                </a:lnTo>
                <a:cubicBezTo>
                  <a:pt x="6803345" y="4339295"/>
                  <a:pt x="6805102" y="4323449"/>
                  <a:pt x="6792214" y="4308017"/>
                </a:cubicBezTo>
                <a:cubicBezTo>
                  <a:pt x="6785135" y="4299872"/>
                  <a:pt x="6777229" y="4296162"/>
                  <a:pt x="6768496" y="4296888"/>
                </a:cubicBezTo>
                <a:close/>
                <a:moveTo>
                  <a:pt x="9684987" y="4293427"/>
                </a:moveTo>
                <a:cubicBezTo>
                  <a:pt x="9689302" y="4292798"/>
                  <a:pt x="9693139" y="4294351"/>
                  <a:pt x="9696499" y="4298084"/>
                </a:cubicBezTo>
                <a:cubicBezTo>
                  <a:pt x="9704242" y="4306132"/>
                  <a:pt x="9702085" y="4314581"/>
                  <a:pt x="9690027" y="4323430"/>
                </a:cubicBezTo>
                <a:cubicBezTo>
                  <a:pt x="9687815" y="4325422"/>
                  <a:pt x="9686155" y="4326915"/>
                  <a:pt x="9685049" y="4327911"/>
                </a:cubicBezTo>
                <a:lnTo>
                  <a:pt x="9665635" y="4306339"/>
                </a:lnTo>
                <a:cubicBezTo>
                  <a:pt x="9666741" y="4305343"/>
                  <a:pt x="9668401" y="4303850"/>
                  <a:pt x="9670613" y="4301859"/>
                </a:cubicBezTo>
                <a:cubicBezTo>
                  <a:pt x="9675882" y="4296867"/>
                  <a:pt x="9680673" y="4294056"/>
                  <a:pt x="9684987" y="4293427"/>
                </a:cubicBezTo>
                <a:close/>
                <a:moveTo>
                  <a:pt x="9690204" y="4271275"/>
                </a:moveTo>
                <a:cubicBezTo>
                  <a:pt x="9681472" y="4272001"/>
                  <a:pt x="9671913" y="4277162"/>
                  <a:pt x="9661528" y="4286759"/>
                </a:cubicBezTo>
                <a:lnTo>
                  <a:pt x="9637882" y="4308039"/>
                </a:lnTo>
                <a:lnTo>
                  <a:pt x="9706952" y="4384785"/>
                </a:lnTo>
                <a:lnTo>
                  <a:pt x="9723130" y="4370224"/>
                </a:lnTo>
                <a:lnTo>
                  <a:pt x="9696623" y="4340771"/>
                </a:lnTo>
                <a:lnTo>
                  <a:pt x="9708653" y="4329944"/>
                </a:lnTo>
                <a:cubicBezTo>
                  <a:pt x="9725053" y="4313682"/>
                  <a:pt x="9726810" y="4297836"/>
                  <a:pt x="9713922" y="4282403"/>
                </a:cubicBezTo>
                <a:cubicBezTo>
                  <a:pt x="9706843" y="4274259"/>
                  <a:pt x="9698937" y="4270549"/>
                  <a:pt x="9690204" y="4271275"/>
                </a:cubicBezTo>
                <a:close/>
                <a:moveTo>
                  <a:pt x="6826999" y="4261694"/>
                </a:moveTo>
                <a:cubicBezTo>
                  <a:pt x="6831313" y="4261065"/>
                  <a:pt x="6835151" y="4262618"/>
                  <a:pt x="6838511" y="4266351"/>
                </a:cubicBezTo>
                <a:cubicBezTo>
                  <a:pt x="6846254" y="4274399"/>
                  <a:pt x="6844097" y="4282848"/>
                  <a:pt x="6832039" y="4291697"/>
                </a:cubicBezTo>
                <a:cubicBezTo>
                  <a:pt x="6829826" y="4293689"/>
                  <a:pt x="6828167" y="4295182"/>
                  <a:pt x="6827061" y="4296178"/>
                </a:cubicBezTo>
                <a:lnTo>
                  <a:pt x="6807647" y="4274606"/>
                </a:lnTo>
                <a:cubicBezTo>
                  <a:pt x="6808753" y="4273610"/>
                  <a:pt x="6810412" y="4272117"/>
                  <a:pt x="6812625" y="4270126"/>
                </a:cubicBezTo>
                <a:cubicBezTo>
                  <a:pt x="6817893" y="4265134"/>
                  <a:pt x="6822685" y="4262324"/>
                  <a:pt x="6826999" y="4261694"/>
                </a:cubicBezTo>
                <a:close/>
                <a:moveTo>
                  <a:pt x="6832216" y="4239542"/>
                </a:moveTo>
                <a:cubicBezTo>
                  <a:pt x="6823484" y="4240268"/>
                  <a:pt x="6813925" y="4245429"/>
                  <a:pt x="6803540" y="4255026"/>
                </a:cubicBezTo>
                <a:lnTo>
                  <a:pt x="6779894" y="4276306"/>
                </a:lnTo>
                <a:lnTo>
                  <a:pt x="6848963" y="4353052"/>
                </a:lnTo>
                <a:lnTo>
                  <a:pt x="6865142" y="4338491"/>
                </a:lnTo>
                <a:lnTo>
                  <a:pt x="6838635" y="4309038"/>
                </a:lnTo>
                <a:lnTo>
                  <a:pt x="6850665" y="4298211"/>
                </a:lnTo>
                <a:cubicBezTo>
                  <a:pt x="6867065" y="4281949"/>
                  <a:pt x="6868821" y="4266103"/>
                  <a:pt x="6855934" y="4250670"/>
                </a:cubicBezTo>
                <a:cubicBezTo>
                  <a:pt x="6848854" y="4242526"/>
                  <a:pt x="6840948" y="4238816"/>
                  <a:pt x="6832216" y="4239542"/>
                </a:cubicBezTo>
                <a:close/>
                <a:moveTo>
                  <a:pt x="9824062" y="4203553"/>
                </a:moveTo>
                <a:lnTo>
                  <a:pt x="9844596" y="4226369"/>
                </a:lnTo>
                <a:lnTo>
                  <a:pt x="9836714" y="4233463"/>
                </a:lnTo>
                <a:lnTo>
                  <a:pt x="9816180" y="4210646"/>
                </a:lnTo>
                <a:close/>
                <a:moveTo>
                  <a:pt x="9758020" y="4199918"/>
                </a:moveTo>
                <a:lnTo>
                  <a:pt x="9695794" y="4255920"/>
                </a:lnTo>
                <a:lnTo>
                  <a:pt x="9707368" y="4268780"/>
                </a:lnTo>
                <a:lnTo>
                  <a:pt x="9730184" y="4248246"/>
                </a:lnTo>
                <a:lnTo>
                  <a:pt x="9787680" y="4312132"/>
                </a:lnTo>
                <a:lnTo>
                  <a:pt x="9804273" y="4297198"/>
                </a:lnTo>
                <a:lnTo>
                  <a:pt x="9746778" y="4233312"/>
                </a:lnTo>
                <a:lnTo>
                  <a:pt x="9769594" y="4212778"/>
                </a:lnTo>
                <a:close/>
                <a:moveTo>
                  <a:pt x="6966074" y="4171820"/>
                </a:moveTo>
                <a:lnTo>
                  <a:pt x="6986608" y="4194636"/>
                </a:lnTo>
                <a:lnTo>
                  <a:pt x="6978726" y="4201730"/>
                </a:lnTo>
                <a:lnTo>
                  <a:pt x="6958192" y="4178913"/>
                </a:lnTo>
                <a:close/>
                <a:moveTo>
                  <a:pt x="6900032" y="4168185"/>
                </a:moveTo>
                <a:lnTo>
                  <a:pt x="6837806" y="4224187"/>
                </a:lnTo>
                <a:lnTo>
                  <a:pt x="6849380" y="4237047"/>
                </a:lnTo>
                <a:lnTo>
                  <a:pt x="6872196" y="4216513"/>
                </a:lnTo>
                <a:lnTo>
                  <a:pt x="6929691" y="4280399"/>
                </a:lnTo>
                <a:lnTo>
                  <a:pt x="6946285" y="4265465"/>
                </a:lnTo>
                <a:lnTo>
                  <a:pt x="6888790" y="4201579"/>
                </a:lnTo>
                <a:lnTo>
                  <a:pt x="6911606" y="4181045"/>
                </a:lnTo>
                <a:close/>
                <a:moveTo>
                  <a:pt x="9820744" y="4153980"/>
                </a:moveTo>
                <a:lnTo>
                  <a:pt x="9843892" y="4179700"/>
                </a:lnTo>
                <a:lnTo>
                  <a:pt x="9833521" y="4189034"/>
                </a:lnTo>
                <a:lnTo>
                  <a:pt x="9826801" y="4181566"/>
                </a:lnTo>
                <a:lnTo>
                  <a:pt x="9807718" y="4198740"/>
                </a:lnTo>
                <a:cubicBezTo>
                  <a:pt x="9806335" y="4194979"/>
                  <a:pt x="9804081" y="4190250"/>
                  <a:pt x="9800956" y="4184553"/>
                </a:cubicBezTo>
                <a:cubicBezTo>
                  <a:pt x="9799242" y="4182092"/>
                  <a:pt x="9798149" y="4180322"/>
                  <a:pt x="9797679" y="4179243"/>
                </a:cubicBezTo>
                <a:lnTo>
                  <a:pt x="9814688" y="4163936"/>
                </a:lnTo>
                <a:lnTo>
                  <a:pt x="9812448" y="4161447"/>
                </a:lnTo>
                <a:close/>
                <a:moveTo>
                  <a:pt x="9841528" y="4134524"/>
                </a:moveTo>
                <a:lnTo>
                  <a:pt x="9865049" y="4160659"/>
                </a:lnTo>
                <a:lnTo>
                  <a:pt x="9856752" y="4168126"/>
                </a:lnTo>
                <a:lnTo>
                  <a:pt x="9833231" y="4141991"/>
                </a:lnTo>
                <a:close/>
                <a:moveTo>
                  <a:pt x="6962756" y="4122247"/>
                </a:moveTo>
                <a:lnTo>
                  <a:pt x="6985904" y="4147967"/>
                </a:lnTo>
                <a:lnTo>
                  <a:pt x="6975533" y="4157301"/>
                </a:lnTo>
                <a:lnTo>
                  <a:pt x="6968812" y="4149833"/>
                </a:lnTo>
                <a:lnTo>
                  <a:pt x="6949730" y="4167007"/>
                </a:lnTo>
                <a:cubicBezTo>
                  <a:pt x="6948347" y="4163246"/>
                  <a:pt x="6946093" y="4158517"/>
                  <a:pt x="6942968" y="4152820"/>
                </a:cubicBezTo>
                <a:cubicBezTo>
                  <a:pt x="6941253" y="4150359"/>
                  <a:pt x="6940161" y="4148589"/>
                  <a:pt x="6939691" y="4147510"/>
                </a:cubicBezTo>
                <a:lnTo>
                  <a:pt x="6956699" y="4132203"/>
                </a:lnTo>
                <a:lnTo>
                  <a:pt x="6954459" y="4129714"/>
                </a:lnTo>
                <a:close/>
                <a:moveTo>
                  <a:pt x="9852978" y="4104698"/>
                </a:moveTo>
                <a:lnTo>
                  <a:pt x="9801537" y="4150993"/>
                </a:lnTo>
                <a:lnTo>
                  <a:pt x="9803778" y="4153482"/>
                </a:lnTo>
                <a:lnTo>
                  <a:pt x="9761464" y="4191563"/>
                </a:lnTo>
                <a:lnTo>
                  <a:pt x="9771544" y="4202764"/>
                </a:lnTo>
                <a:lnTo>
                  <a:pt x="9784404" y="4191190"/>
                </a:lnTo>
                <a:cubicBezTo>
                  <a:pt x="9794443" y="4205682"/>
                  <a:pt x="9799919" y="4221778"/>
                  <a:pt x="9800831" y="4239477"/>
                </a:cubicBezTo>
                <a:cubicBezTo>
                  <a:pt x="9803956" y="4240169"/>
                  <a:pt x="9808506" y="4241330"/>
                  <a:pt x="9814479" y="4242962"/>
                </a:cubicBezTo>
                <a:cubicBezTo>
                  <a:pt x="9813179" y="4242630"/>
                  <a:pt x="9814604" y="4243100"/>
                  <a:pt x="9818752" y="4244373"/>
                </a:cubicBezTo>
                <a:lnTo>
                  <a:pt x="9818752" y="4236864"/>
                </a:lnTo>
                <a:lnTo>
                  <a:pt x="9842273" y="4262999"/>
                </a:lnTo>
                <a:lnTo>
                  <a:pt x="9853888" y="4252545"/>
                </a:lnTo>
                <a:lnTo>
                  <a:pt x="9845675" y="4243419"/>
                </a:lnTo>
                <a:lnTo>
                  <a:pt x="9853557" y="4236325"/>
                </a:lnTo>
                <a:lnTo>
                  <a:pt x="9856544" y="4239644"/>
                </a:lnTo>
                <a:lnTo>
                  <a:pt x="9868989" y="4228444"/>
                </a:lnTo>
                <a:lnTo>
                  <a:pt x="9843601" y="4200234"/>
                </a:lnTo>
                <a:lnTo>
                  <a:pt x="9853972" y="4190901"/>
                </a:lnTo>
                <a:lnTo>
                  <a:pt x="9856212" y="4193390"/>
                </a:lnTo>
                <a:cubicBezTo>
                  <a:pt x="9870206" y="4207826"/>
                  <a:pt x="9874216" y="4224240"/>
                  <a:pt x="9868242" y="4242631"/>
                </a:cubicBezTo>
                <a:cubicBezTo>
                  <a:pt x="9869044" y="4242410"/>
                  <a:pt x="9870371" y="4242216"/>
                  <a:pt x="9872224" y="4242050"/>
                </a:cubicBezTo>
                <a:cubicBezTo>
                  <a:pt x="9879913" y="4241138"/>
                  <a:pt x="9885472" y="4240640"/>
                  <a:pt x="9888901" y="4240557"/>
                </a:cubicBezTo>
                <a:cubicBezTo>
                  <a:pt x="9889897" y="4216635"/>
                  <a:pt x="9882900" y="4196902"/>
                  <a:pt x="9867911" y="4181360"/>
                </a:cubicBezTo>
                <a:lnTo>
                  <a:pt x="9866418" y="4179700"/>
                </a:lnTo>
                <a:lnTo>
                  <a:pt x="9875129" y="4171860"/>
                </a:lnTo>
                <a:lnTo>
                  <a:pt x="9914704" y="4215833"/>
                </a:lnTo>
                <a:lnTo>
                  <a:pt x="9927979" y="4203886"/>
                </a:lnTo>
                <a:lnTo>
                  <a:pt x="9888404" y="4159913"/>
                </a:lnTo>
                <a:lnTo>
                  <a:pt x="9900020" y="4149459"/>
                </a:lnTo>
                <a:lnTo>
                  <a:pt x="9889566" y="4137844"/>
                </a:lnTo>
                <a:lnTo>
                  <a:pt x="9877950" y="4148297"/>
                </a:lnTo>
                <a:lnTo>
                  <a:pt x="9855176" y="4122992"/>
                </a:lnTo>
                <a:lnTo>
                  <a:pt x="9863058" y="4115898"/>
                </a:lnTo>
                <a:close/>
                <a:moveTo>
                  <a:pt x="6983540" y="4102791"/>
                </a:moveTo>
                <a:lnTo>
                  <a:pt x="7007060" y="4128926"/>
                </a:lnTo>
                <a:lnTo>
                  <a:pt x="6998764" y="4136393"/>
                </a:lnTo>
                <a:lnTo>
                  <a:pt x="6975243" y="4110258"/>
                </a:lnTo>
                <a:close/>
                <a:moveTo>
                  <a:pt x="9933705" y="4080099"/>
                </a:moveTo>
                <a:cubicBezTo>
                  <a:pt x="9923085" y="4081647"/>
                  <a:pt x="9917098" y="4082781"/>
                  <a:pt x="9915743" y="4083500"/>
                </a:cubicBezTo>
                <a:cubicBezTo>
                  <a:pt x="9914664" y="4098987"/>
                  <a:pt x="9911262" y="4113562"/>
                  <a:pt x="9905537" y="4127224"/>
                </a:cubicBezTo>
                <a:lnTo>
                  <a:pt x="9922960" y="4126560"/>
                </a:lnTo>
                <a:cubicBezTo>
                  <a:pt x="9927579" y="4113894"/>
                  <a:pt x="9931479" y="4099873"/>
                  <a:pt x="9934659" y="4084496"/>
                </a:cubicBezTo>
                <a:cubicBezTo>
                  <a:pt x="9934687" y="4083971"/>
                  <a:pt x="9934825" y="4083846"/>
                  <a:pt x="9935074" y="4084123"/>
                </a:cubicBezTo>
                <a:cubicBezTo>
                  <a:pt x="9935489" y="4081247"/>
                  <a:pt x="9935033" y="4079905"/>
                  <a:pt x="9933705" y="4080099"/>
                </a:cubicBezTo>
                <a:close/>
                <a:moveTo>
                  <a:pt x="9980126" y="4076615"/>
                </a:moveTo>
                <a:lnTo>
                  <a:pt x="9958139" y="4096402"/>
                </a:lnTo>
                <a:cubicBezTo>
                  <a:pt x="9955954" y="4092862"/>
                  <a:pt x="9953922" y="4088935"/>
                  <a:pt x="9952041" y="4084621"/>
                </a:cubicBezTo>
                <a:cubicBezTo>
                  <a:pt x="9951322" y="4083266"/>
                  <a:pt x="9950838" y="4082450"/>
                  <a:pt x="9950589" y="4082173"/>
                </a:cubicBezTo>
                <a:cubicBezTo>
                  <a:pt x="9949815" y="4081869"/>
                  <a:pt x="9944187" y="4086183"/>
                  <a:pt x="9933705" y="4095116"/>
                </a:cubicBezTo>
                <a:cubicBezTo>
                  <a:pt x="9934424" y="4096471"/>
                  <a:pt x="9936388" y="4099209"/>
                  <a:pt x="9939596" y="4103330"/>
                </a:cubicBezTo>
                <a:cubicBezTo>
                  <a:pt x="9941808" y="4106344"/>
                  <a:pt x="9943412" y="4108405"/>
                  <a:pt x="9944408" y="4109511"/>
                </a:cubicBezTo>
                <a:lnTo>
                  <a:pt x="9919102" y="4132285"/>
                </a:lnTo>
                <a:lnTo>
                  <a:pt x="9929183" y="4143486"/>
                </a:lnTo>
                <a:lnTo>
                  <a:pt x="9952414" y="4122578"/>
                </a:lnTo>
                <a:cubicBezTo>
                  <a:pt x="9959881" y="4135881"/>
                  <a:pt x="9955967" y="4152668"/>
                  <a:pt x="9940673" y="4172939"/>
                </a:cubicBezTo>
                <a:cubicBezTo>
                  <a:pt x="9948279" y="4173603"/>
                  <a:pt x="9954667" y="4174862"/>
                  <a:pt x="9959839" y="4176715"/>
                </a:cubicBezTo>
                <a:cubicBezTo>
                  <a:pt x="9976516" y="4150193"/>
                  <a:pt x="9978618" y="4127778"/>
                  <a:pt x="9966145" y="4109470"/>
                </a:cubicBezTo>
                <a:lnTo>
                  <a:pt x="9976931" y="4099763"/>
                </a:lnTo>
                <a:lnTo>
                  <a:pt x="9998958" y="4124238"/>
                </a:lnTo>
                <a:cubicBezTo>
                  <a:pt x="10002581" y="4130489"/>
                  <a:pt x="10008431" y="4129479"/>
                  <a:pt x="10016506" y="4121210"/>
                </a:cubicBezTo>
                <a:lnTo>
                  <a:pt x="10031440" y="4107770"/>
                </a:lnTo>
                <a:cubicBezTo>
                  <a:pt x="10041231" y="4101962"/>
                  <a:pt x="10040014" y="4092545"/>
                  <a:pt x="10027790" y="4079519"/>
                </a:cubicBezTo>
                <a:cubicBezTo>
                  <a:pt x="10023172" y="4082174"/>
                  <a:pt x="10017364" y="4084898"/>
                  <a:pt x="10010367" y="4087691"/>
                </a:cubicBezTo>
                <a:cubicBezTo>
                  <a:pt x="10017862" y="4095463"/>
                  <a:pt x="10019314" y="4100413"/>
                  <a:pt x="10014723" y="4102543"/>
                </a:cubicBezTo>
                <a:lnTo>
                  <a:pt x="10010574" y="4106276"/>
                </a:lnTo>
                <a:cubicBezTo>
                  <a:pt x="10009164" y="4108046"/>
                  <a:pt x="10007352" y="4107424"/>
                  <a:pt x="10005140" y="4104409"/>
                </a:cubicBezTo>
                <a:close/>
                <a:moveTo>
                  <a:pt x="6994989" y="4072965"/>
                </a:moveTo>
                <a:lnTo>
                  <a:pt x="6943549" y="4119260"/>
                </a:lnTo>
                <a:lnTo>
                  <a:pt x="6945789" y="4121749"/>
                </a:lnTo>
                <a:lnTo>
                  <a:pt x="6903475" y="4159830"/>
                </a:lnTo>
                <a:lnTo>
                  <a:pt x="6913556" y="4171031"/>
                </a:lnTo>
                <a:lnTo>
                  <a:pt x="6926416" y="4159457"/>
                </a:lnTo>
                <a:cubicBezTo>
                  <a:pt x="6936455" y="4173949"/>
                  <a:pt x="6941930" y="4190045"/>
                  <a:pt x="6942843" y="4207744"/>
                </a:cubicBezTo>
                <a:cubicBezTo>
                  <a:pt x="6945968" y="4208436"/>
                  <a:pt x="6950517" y="4209597"/>
                  <a:pt x="6956491" y="4211229"/>
                </a:cubicBezTo>
                <a:cubicBezTo>
                  <a:pt x="6955191" y="4210897"/>
                  <a:pt x="6956615" y="4211367"/>
                  <a:pt x="6960764" y="4212640"/>
                </a:cubicBezTo>
                <a:lnTo>
                  <a:pt x="6960764" y="4205131"/>
                </a:lnTo>
                <a:lnTo>
                  <a:pt x="6984285" y="4231266"/>
                </a:lnTo>
                <a:lnTo>
                  <a:pt x="6995900" y="4220812"/>
                </a:lnTo>
                <a:lnTo>
                  <a:pt x="6987687" y="4211686"/>
                </a:lnTo>
                <a:lnTo>
                  <a:pt x="6995569" y="4204592"/>
                </a:lnTo>
                <a:lnTo>
                  <a:pt x="6998555" y="4207911"/>
                </a:lnTo>
                <a:lnTo>
                  <a:pt x="7011001" y="4196711"/>
                </a:lnTo>
                <a:lnTo>
                  <a:pt x="6985613" y="4168501"/>
                </a:lnTo>
                <a:lnTo>
                  <a:pt x="6995984" y="4159168"/>
                </a:lnTo>
                <a:lnTo>
                  <a:pt x="6998224" y="4161657"/>
                </a:lnTo>
                <a:cubicBezTo>
                  <a:pt x="7012218" y="4176093"/>
                  <a:pt x="7016228" y="4192507"/>
                  <a:pt x="7010254" y="4210898"/>
                </a:cubicBezTo>
                <a:cubicBezTo>
                  <a:pt x="7011056" y="4210677"/>
                  <a:pt x="7012383" y="4210483"/>
                  <a:pt x="7014236" y="4210317"/>
                </a:cubicBezTo>
                <a:cubicBezTo>
                  <a:pt x="7021924" y="4209405"/>
                  <a:pt x="7027483" y="4208907"/>
                  <a:pt x="7030913" y="4208824"/>
                </a:cubicBezTo>
                <a:cubicBezTo>
                  <a:pt x="7031908" y="4184902"/>
                  <a:pt x="7024912" y="4165169"/>
                  <a:pt x="7009923" y="4149627"/>
                </a:cubicBezTo>
                <a:lnTo>
                  <a:pt x="7008429" y="4147967"/>
                </a:lnTo>
                <a:lnTo>
                  <a:pt x="7017141" y="4140127"/>
                </a:lnTo>
                <a:lnTo>
                  <a:pt x="7056716" y="4184100"/>
                </a:lnTo>
                <a:lnTo>
                  <a:pt x="7069991" y="4172153"/>
                </a:lnTo>
                <a:lnTo>
                  <a:pt x="7030416" y="4128180"/>
                </a:lnTo>
                <a:lnTo>
                  <a:pt x="7042031" y="4117726"/>
                </a:lnTo>
                <a:lnTo>
                  <a:pt x="7031578" y="4106111"/>
                </a:lnTo>
                <a:lnTo>
                  <a:pt x="7019962" y="4116564"/>
                </a:lnTo>
                <a:lnTo>
                  <a:pt x="6997188" y="4091259"/>
                </a:lnTo>
                <a:lnTo>
                  <a:pt x="7005070" y="4084165"/>
                </a:lnTo>
                <a:close/>
                <a:moveTo>
                  <a:pt x="9989294" y="4052596"/>
                </a:moveTo>
                <a:cubicBezTo>
                  <a:pt x="9978480" y="4052817"/>
                  <a:pt x="9963463" y="4055320"/>
                  <a:pt x="9944242" y="4060104"/>
                </a:cubicBezTo>
                <a:cubicBezTo>
                  <a:pt x="9943910" y="4066409"/>
                  <a:pt x="9943219" y="4072037"/>
                  <a:pt x="9942168" y="4076988"/>
                </a:cubicBezTo>
                <a:cubicBezTo>
                  <a:pt x="9962136" y="4073033"/>
                  <a:pt x="9977512" y="4071208"/>
                  <a:pt x="9988298" y="4071512"/>
                </a:cubicBezTo>
                <a:close/>
                <a:moveTo>
                  <a:pt x="7075717" y="4048366"/>
                </a:moveTo>
                <a:cubicBezTo>
                  <a:pt x="7065097" y="4049914"/>
                  <a:pt x="7059110" y="4051048"/>
                  <a:pt x="7057755" y="4051767"/>
                </a:cubicBezTo>
                <a:cubicBezTo>
                  <a:pt x="7056676" y="4067254"/>
                  <a:pt x="7053274" y="4081829"/>
                  <a:pt x="7047549" y="4095491"/>
                </a:cubicBezTo>
                <a:lnTo>
                  <a:pt x="7064972" y="4094827"/>
                </a:lnTo>
                <a:cubicBezTo>
                  <a:pt x="7069591" y="4082161"/>
                  <a:pt x="7073490" y="4068140"/>
                  <a:pt x="7076671" y="4052763"/>
                </a:cubicBezTo>
                <a:cubicBezTo>
                  <a:pt x="7076699" y="4052238"/>
                  <a:pt x="7076837" y="4052113"/>
                  <a:pt x="7077086" y="4052390"/>
                </a:cubicBezTo>
                <a:cubicBezTo>
                  <a:pt x="7077501" y="4049514"/>
                  <a:pt x="7077045" y="4048172"/>
                  <a:pt x="7075717" y="4048366"/>
                </a:cubicBezTo>
                <a:close/>
                <a:moveTo>
                  <a:pt x="7122137" y="4044882"/>
                </a:moveTo>
                <a:lnTo>
                  <a:pt x="7100151" y="4064669"/>
                </a:lnTo>
                <a:cubicBezTo>
                  <a:pt x="7097966" y="4061129"/>
                  <a:pt x="7095933" y="4057202"/>
                  <a:pt x="7094053" y="4052888"/>
                </a:cubicBezTo>
                <a:cubicBezTo>
                  <a:pt x="7093334" y="4051533"/>
                  <a:pt x="7092850" y="4050717"/>
                  <a:pt x="7092601" y="4050440"/>
                </a:cubicBezTo>
                <a:cubicBezTo>
                  <a:pt x="7091826" y="4050136"/>
                  <a:pt x="7086198" y="4054450"/>
                  <a:pt x="7075717" y="4063383"/>
                </a:cubicBezTo>
                <a:cubicBezTo>
                  <a:pt x="7076436" y="4064738"/>
                  <a:pt x="7078399" y="4067476"/>
                  <a:pt x="7081607" y="4071597"/>
                </a:cubicBezTo>
                <a:cubicBezTo>
                  <a:pt x="7083820" y="4074611"/>
                  <a:pt x="7085424" y="4076672"/>
                  <a:pt x="7086419" y="4077778"/>
                </a:cubicBezTo>
                <a:lnTo>
                  <a:pt x="7061114" y="4100552"/>
                </a:lnTo>
                <a:lnTo>
                  <a:pt x="7071194" y="4111753"/>
                </a:lnTo>
                <a:lnTo>
                  <a:pt x="7094426" y="4090845"/>
                </a:lnTo>
                <a:cubicBezTo>
                  <a:pt x="7101892" y="4104148"/>
                  <a:pt x="7097979" y="4120935"/>
                  <a:pt x="7082685" y="4141206"/>
                </a:cubicBezTo>
                <a:cubicBezTo>
                  <a:pt x="7090290" y="4141870"/>
                  <a:pt x="7096679" y="4143129"/>
                  <a:pt x="7101850" y="4144982"/>
                </a:cubicBezTo>
                <a:cubicBezTo>
                  <a:pt x="7118527" y="4118460"/>
                  <a:pt x="7120629" y="4096045"/>
                  <a:pt x="7108157" y="4077737"/>
                </a:cubicBezTo>
                <a:lnTo>
                  <a:pt x="7118943" y="4068030"/>
                </a:lnTo>
                <a:lnTo>
                  <a:pt x="7140970" y="4092505"/>
                </a:lnTo>
                <a:cubicBezTo>
                  <a:pt x="7144593" y="4098756"/>
                  <a:pt x="7150442" y="4097746"/>
                  <a:pt x="7158518" y="4089477"/>
                </a:cubicBezTo>
                <a:lnTo>
                  <a:pt x="7173452" y="4076037"/>
                </a:lnTo>
                <a:cubicBezTo>
                  <a:pt x="7183242" y="4070229"/>
                  <a:pt x="7182026" y="4060812"/>
                  <a:pt x="7169802" y="4047786"/>
                </a:cubicBezTo>
                <a:cubicBezTo>
                  <a:pt x="7165183" y="4050441"/>
                  <a:pt x="7159376" y="4053165"/>
                  <a:pt x="7152379" y="4055958"/>
                </a:cubicBezTo>
                <a:cubicBezTo>
                  <a:pt x="7159873" y="4063730"/>
                  <a:pt x="7161325" y="4068680"/>
                  <a:pt x="7156734" y="4070810"/>
                </a:cubicBezTo>
                <a:lnTo>
                  <a:pt x="7152586" y="4074543"/>
                </a:lnTo>
                <a:cubicBezTo>
                  <a:pt x="7151175" y="4076313"/>
                  <a:pt x="7149364" y="4075691"/>
                  <a:pt x="7147152" y="4072676"/>
                </a:cubicBezTo>
                <a:close/>
                <a:moveTo>
                  <a:pt x="7131305" y="4020863"/>
                </a:moveTo>
                <a:cubicBezTo>
                  <a:pt x="7120492" y="4021084"/>
                  <a:pt x="7105475" y="4023587"/>
                  <a:pt x="7086254" y="4028371"/>
                </a:cubicBezTo>
                <a:cubicBezTo>
                  <a:pt x="7085922" y="4034676"/>
                  <a:pt x="7085231" y="4040304"/>
                  <a:pt x="7084180" y="4045255"/>
                </a:cubicBezTo>
                <a:cubicBezTo>
                  <a:pt x="7104147" y="4041300"/>
                  <a:pt x="7119524" y="4039475"/>
                  <a:pt x="7130310" y="4039779"/>
                </a:cubicBezTo>
                <a:close/>
                <a:moveTo>
                  <a:pt x="9962579" y="4019575"/>
                </a:moveTo>
                <a:lnTo>
                  <a:pt x="9927732" y="4050936"/>
                </a:lnTo>
                <a:cubicBezTo>
                  <a:pt x="9925990" y="4049000"/>
                  <a:pt x="9923362" y="4046359"/>
                  <a:pt x="9919850" y="4043012"/>
                </a:cubicBezTo>
                <a:cubicBezTo>
                  <a:pt x="9918578" y="4042155"/>
                  <a:pt x="9917693" y="4041450"/>
                  <a:pt x="9917195" y="4040897"/>
                </a:cubicBezTo>
                <a:cubicBezTo>
                  <a:pt x="9916670" y="4040869"/>
                  <a:pt x="9914043" y="4043233"/>
                  <a:pt x="9909313" y="4047990"/>
                </a:cubicBezTo>
                <a:cubicBezTo>
                  <a:pt x="9904059" y="4052719"/>
                  <a:pt x="9901418" y="4055346"/>
                  <a:pt x="9901390" y="4055872"/>
                </a:cubicBezTo>
                <a:cubicBezTo>
                  <a:pt x="9905732" y="4058472"/>
                  <a:pt x="9909811" y="4061058"/>
                  <a:pt x="9913627" y="4063630"/>
                </a:cubicBezTo>
                <a:lnTo>
                  <a:pt x="9877951" y="4095737"/>
                </a:lnTo>
                <a:lnTo>
                  <a:pt x="9896618" y="4116480"/>
                </a:lnTo>
                <a:lnTo>
                  <a:pt x="9909478" y="4104906"/>
                </a:lnTo>
                <a:lnTo>
                  <a:pt x="9900892" y="4095364"/>
                </a:lnTo>
                <a:lnTo>
                  <a:pt x="9959384" y="4042722"/>
                </a:lnTo>
                <a:lnTo>
                  <a:pt x="9967224" y="4051434"/>
                </a:lnTo>
                <a:lnTo>
                  <a:pt x="9980499" y="4039487"/>
                </a:lnTo>
                <a:close/>
                <a:moveTo>
                  <a:pt x="10002860" y="3990080"/>
                </a:moveTo>
                <a:cubicBezTo>
                  <a:pt x="10010465" y="4000755"/>
                  <a:pt x="10015872" y="4010656"/>
                  <a:pt x="10019080" y="4019783"/>
                </a:cubicBezTo>
                <a:cubicBezTo>
                  <a:pt x="10028565" y="4019755"/>
                  <a:pt x="10036046" y="4022784"/>
                  <a:pt x="10041522" y="4028868"/>
                </a:cubicBezTo>
                <a:cubicBezTo>
                  <a:pt x="10046555" y="4033348"/>
                  <a:pt x="10046154" y="4038465"/>
                  <a:pt x="10040319" y="4044217"/>
                </a:cubicBezTo>
                <a:lnTo>
                  <a:pt x="9996637" y="3995680"/>
                </a:lnTo>
                <a:close/>
                <a:moveTo>
                  <a:pt x="7104590" y="3987842"/>
                </a:moveTo>
                <a:lnTo>
                  <a:pt x="7069744" y="4019203"/>
                </a:lnTo>
                <a:cubicBezTo>
                  <a:pt x="7068001" y="4017267"/>
                  <a:pt x="7065374" y="4014626"/>
                  <a:pt x="7061862" y="4011279"/>
                </a:cubicBezTo>
                <a:cubicBezTo>
                  <a:pt x="7060590" y="4010422"/>
                  <a:pt x="7059705" y="4009717"/>
                  <a:pt x="7059207" y="4009164"/>
                </a:cubicBezTo>
                <a:cubicBezTo>
                  <a:pt x="7058682" y="4009136"/>
                  <a:pt x="7056054" y="4011500"/>
                  <a:pt x="7051325" y="4016257"/>
                </a:cubicBezTo>
                <a:cubicBezTo>
                  <a:pt x="7046070" y="4020986"/>
                  <a:pt x="7043429" y="4023613"/>
                  <a:pt x="7043402" y="4024139"/>
                </a:cubicBezTo>
                <a:cubicBezTo>
                  <a:pt x="7047743" y="4026739"/>
                  <a:pt x="7051823" y="4029325"/>
                  <a:pt x="7055639" y="4031897"/>
                </a:cubicBezTo>
                <a:lnTo>
                  <a:pt x="7019963" y="4064004"/>
                </a:lnTo>
                <a:lnTo>
                  <a:pt x="7038630" y="4084747"/>
                </a:lnTo>
                <a:lnTo>
                  <a:pt x="7051490" y="4073173"/>
                </a:lnTo>
                <a:lnTo>
                  <a:pt x="7042903" y="4063631"/>
                </a:lnTo>
                <a:lnTo>
                  <a:pt x="7101396" y="4010989"/>
                </a:lnTo>
                <a:lnTo>
                  <a:pt x="7109236" y="4019701"/>
                </a:lnTo>
                <a:lnTo>
                  <a:pt x="7122511" y="4007754"/>
                </a:lnTo>
                <a:close/>
                <a:moveTo>
                  <a:pt x="7144871" y="3958347"/>
                </a:moveTo>
                <a:cubicBezTo>
                  <a:pt x="7152477" y="3969022"/>
                  <a:pt x="7157883" y="3978923"/>
                  <a:pt x="7161091" y="3988050"/>
                </a:cubicBezTo>
                <a:cubicBezTo>
                  <a:pt x="7170577" y="3988022"/>
                  <a:pt x="7178058" y="3991051"/>
                  <a:pt x="7183534" y="3997135"/>
                </a:cubicBezTo>
                <a:cubicBezTo>
                  <a:pt x="7188567" y="4001615"/>
                  <a:pt x="7188166" y="4006732"/>
                  <a:pt x="7182330" y="4012484"/>
                </a:cubicBezTo>
                <a:lnTo>
                  <a:pt x="7138649" y="3963947"/>
                </a:lnTo>
                <a:close/>
                <a:moveTo>
                  <a:pt x="10105366" y="3957144"/>
                </a:moveTo>
                <a:lnTo>
                  <a:pt x="10045214" y="4011279"/>
                </a:lnTo>
                <a:lnTo>
                  <a:pt x="10052681" y="4019576"/>
                </a:lnTo>
                <a:cubicBezTo>
                  <a:pt x="10044855" y="4013104"/>
                  <a:pt x="10037042" y="4008873"/>
                  <a:pt x="10029243" y="4006881"/>
                </a:cubicBezTo>
                <a:cubicBezTo>
                  <a:pt x="10028275" y="4005250"/>
                  <a:pt x="10026464" y="4002125"/>
                  <a:pt x="10023809" y="3997506"/>
                </a:cubicBezTo>
                <a:cubicBezTo>
                  <a:pt x="10015568" y="3983899"/>
                  <a:pt x="10009622" y="3974234"/>
                  <a:pt x="10005971" y="3968509"/>
                </a:cubicBezTo>
                <a:lnTo>
                  <a:pt x="9975273" y="3996137"/>
                </a:lnTo>
                <a:lnTo>
                  <a:pt x="10057409" y="4087402"/>
                </a:lnTo>
                <a:lnTo>
                  <a:pt x="10069440" y="4076575"/>
                </a:lnTo>
                <a:lnTo>
                  <a:pt x="10042932" y="4047121"/>
                </a:lnTo>
                <a:cubicBezTo>
                  <a:pt x="10047329" y="4048670"/>
                  <a:pt x="10051160" y="4050979"/>
                  <a:pt x="10054423" y="4054049"/>
                </a:cubicBezTo>
                <a:cubicBezTo>
                  <a:pt x="10064766" y="4042738"/>
                  <a:pt x="10065057" y="4032215"/>
                  <a:pt x="10055295" y="4022480"/>
                </a:cubicBezTo>
                <a:lnTo>
                  <a:pt x="10069399" y="4009786"/>
                </a:lnTo>
                <a:cubicBezTo>
                  <a:pt x="10082895" y="4023669"/>
                  <a:pt x="10082826" y="4040000"/>
                  <a:pt x="10069191" y="4058778"/>
                </a:cubicBezTo>
                <a:cubicBezTo>
                  <a:pt x="10075552" y="4058059"/>
                  <a:pt x="10081443" y="4058764"/>
                  <a:pt x="10086863" y="4060894"/>
                </a:cubicBezTo>
                <a:cubicBezTo>
                  <a:pt x="10093694" y="4046236"/>
                  <a:pt x="10096668" y="4034801"/>
                  <a:pt x="10095783" y="4026587"/>
                </a:cubicBezTo>
                <a:cubicBezTo>
                  <a:pt x="10095672" y="4018678"/>
                  <a:pt x="10090750" y="4009593"/>
                  <a:pt x="10081015" y="3999332"/>
                </a:cubicBezTo>
                <a:lnTo>
                  <a:pt x="10084748" y="3995972"/>
                </a:lnTo>
                <a:lnTo>
                  <a:pt x="10110509" y="4024596"/>
                </a:lnTo>
                <a:cubicBezTo>
                  <a:pt x="10114492" y="4029021"/>
                  <a:pt x="10119248" y="4028745"/>
                  <a:pt x="10124780" y="4023767"/>
                </a:cubicBezTo>
                <a:lnTo>
                  <a:pt x="10137640" y="4012193"/>
                </a:lnTo>
                <a:cubicBezTo>
                  <a:pt x="10146932" y="4005832"/>
                  <a:pt x="10146365" y="3996581"/>
                  <a:pt x="10135939" y="3984440"/>
                </a:cubicBezTo>
                <a:cubicBezTo>
                  <a:pt x="10131874" y="3986597"/>
                  <a:pt x="10126633" y="3988561"/>
                  <a:pt x="10120217" y="3990331"/>
                </a:cubicBezTo>
                <a:cubicBezTo>
                  <a:pt x="10126688" y="3997521"/>
                  <a:pt x="10128555" y="4002098"/>
                  <a:pt x="10125817" y="4004062"/>
                </a:cubicBezTo>
                <a:lnTo>
                  <a:pt x="10121669" y="4007795"/>
                </a:lnTo>
                <a:cubicBezTo>
                  <a:pt x="10120314" y="4008514"/>
                  <a:pt x="10118751" y="4008169"/>
                  <a:pt x="10116981" y="4006758"/>
                </a:cubicBezTo>
                <a:lnTo>
                  <a:pt x="10097194" y="3984772"/>
                </a:lnTo>
                <a:lnTo>
                  <a:pt x="10115447" y="3968344"/>
                </a:lnTo>
                <a:close/>
                <a:moveTo>
                  <a:pt x="10066496" y="3944822"/>
                </a:moveTo>
                <a:lnTo>
                  <a:pt x="10073963" y="3953119"/>
                </a:lnTo>
                <a:lnTo>
                  <a:pt x="10042850" y="3981120"/>
                </a:lnTo>
                <a:lnTo>
                  <a:pt x="10035383" y="3972824"/>
                </a:lnTo>
                <a:close/>
                <a:moveTo>
                  <a:pt x="7247378" y="3925411"/>
                </a:moveTo>
                <a:lnTo>
                  <a:pt x="7187226" y="3979546"/>
                </a:lnTo>
                <a:lnTo>
                  <a:pt x="7194693" y="3987843"/>
                </a:lnTo>
                <a:cubicBezTo>
                  <a:pt x="7186866" y="3981371"/>
                  <a:pt x="7179054" y="3977140"/>
                  <a:pt x="7171255" y="3975148"/>
                </a:cubicBezTo>
                <a:cubicBezTo>
                  <a:pt x="7170287" y="3973517"/>
                  <a:pt x="7168475" y="3970392"/>
                  <a:pt x="7165821" y="3965773"/>
                </a:cubicBezTo>
                <a:cubicBezTo>
                  <a:pt x="7157579" y="3952166"/>
                  <a:pt x="7151633" y="3942501"/>
                  <a:pt x="7147983" y="3936776"/>
                </a:cubicBezTo>
                <a:lnTo>
                  <a:pt x="7117285" y="3964404"/>
                </a:lnTo>
                <a:lnTo>
                  <a:pt x="7199421" y="4055669"/>
                </a:lnTo>
                <a:lnTo>
                  <a:pt x="7211452" y="4044842"/>
                </a:lnTo>
                <a:lnTo>
                  <a:pt x="7184944" y="4015388"/>
                </a:lnTo>
                <a:cubicBezTo>
                  <a:pt x="7189341" y="4016937"/>
                  <a:pt x="7193171" y="4019246"/>
                  <a:pt x="7196435" y="4022316"/>
                </a:cubicBezTo>
                <a:cubicBezTo>
                  <a:pt x="7206778" y="4011005"/>
                  <a:pt x="7207069" y="4000482"/>
                  <a:pt x="7197306" y="3990747"/>
                </a:cubicBezTo>
                <a:lnTo>
                  <a:pt x="7211411" y="3978053"/>
                </a:lnTo>
                <a:cubicBezTo>
                  <a:pt x="7224907" y="3991936"/>
                  <a:pt x="7224837" y="4008267"/>
                  <a:pt x="7211203" y="4027045"/>
                </a:cubicBezTo>
                <a:cubicBezTo>
                  <a:pt x="7217564" y="4026326"/>
                  <a:pt x="7223454" y="4027031"/>
                  <a:pt x="7228875" y="4029161"/>
                </a:cubicBezTo>
                <a:cubicBezTo>
                  <a:pt x="7235706" y="4014503"/>
                  <a:pt x="7238679" y="4003068"/>
                  <a:pt x="7237794" y="3994854"/>
                </a:cubicBezTo>
                <a:cubicBezTo>
                  <a:pt x="7237684" y="3986945"/>
                  <a:pt x="7232761" y="3977860"/>
                  <a:pt x="7223027" y="3967599"/>
                </a:cubicBezTo>
                <a:lnTo>
                  <a:pt x="7226760" y="3964239"/>
                </a:lnTo>
                <a:lnTo>
                  <a:pt x="7252521" y="3992863"/>
                </a:lnTo>
                <a:cubicBezTo>
                  <a:pt x="7256503" y="3997288"/>
                  <a:pt x="7261260" y="3997012"/>
                  <a:pt x="7266791" y="3992034"/>
                </a:cubicBezTo>
                <a:lnTo>
                  <a:pt x="7279652" y="3980460"/>
                </a:lnTo>
                <a:cubicBezTo>
                  <a:pt x="7288944" y="3974099"/>
                  <a:pt x="7288377" y="3964848"/>
                  <a:pt x="7277951" y="3952707"/>
                </a:cubicBezTo>
                <a:cubicBezTo>
                  <a:pt x="7273886" y="3954864"/>
                  <a:pt x="7268645" y="3956828"/>
                  <a:pt x="7262229" y="3958598"/>
                </a:cubicBezTo>
                <a:cubicBezTo>
                  <a:pt x="7268700" y="3965788"/>
                  <a:pt x="7270567" y="3970365"/>
                  <a:pt x="7267829" y="3972329"/>
                </a:cubicBezTo>
                <a:lnTo>
                  <a:pt x="7263680" y="3976062"/>
                </a:lnTo>
                <a:cubicBezTo>
                  <a:pt x="7262325" y="3976781"/>
                  <a:pt x="7260763" y="3976436"/>
                  <a:pt x="7258993" y="3975025"/>
                </a:cubicBezTo>
                <a:lnTo>
                  <a:pt x="7239205" y="3953039"/>
                </a:lnTo>
                <a:lnTo>
                  <a:pt x="7257458" y="3936611"/>
                </a:lnTo>
                <a:close/>
                <a:moveTo>
                  <a:pt x="10070852" y="3922131"/>
                </a:moveTo>
                <a:lnTo>
                  <a:pt x="10049695" y="3941172"/>
                </a:lnTo>
                <a:cubicBezTo>
                  <a:pt x="10042090" y="3935502"/>
                  <a:pt x="10037499" y="3932626"/>
                  <a:pt x="10035923" y="3932543"/>
                </a:cubicBezTo>
                <a:cubicBezTo>
                  <a:pt x="10035398" y="3932515"/>
                  <a:pt x="10033448" y="3934520"/>
                  <a:pt x="10030074" y="3938558"/>
                </a:cubicBezTo>
                <a:cubicBezTo>
                  <a:pt x="10025898" y="3942817"/>
                  <a:pt x="10023657" y="3945333"/>
                  <a:pt x="10023353" y="3946108"/>
                </a:cubicBezTo>
                <a:cubicBezTo>
                  <a:pt x="10023602" y="3946384"/>
                  <a:pt x="10024376" y="3946689"/>
                  <a:pt x="10025676" y="3947021"/>
                </a:cubicBezTo>
                <a:cubicBezTo>
                  <a:pt x="10029272" y="3948791"/>
                  <a:pt x="10032853" y="3950823"/>
                  <a:pt x="10036421" y="3953119"/>
                </a:cubicBezTo>
                <a:lnTo>
                  <a:pt x="10013604" y="3973653"/>
                </a:lnTo>
                <a:lnTo>
                  <a:pt x="10032272" y="3994395"/>
                </a:lnTo>
                <a:lnTo>
                  <a:pt x="10038494" y="3988795"/>
                </a:lnTo>
                <a:lnTo>
                  <a:pt x="10045961" y="3997092"/>
                </a:lnTo>
                <a:lnTo>
                  <a:pt x="10090349" y="3957143"/>
                </a:lnTo>
                <a:lnTo>
                  <a:pt x="10082882" y="3948847"/>
                </a:lnTo>
                <a:lnTo>
                  <a:pt x="10089520" y="3942873"/>
                </a:lnTo>
                <a:close/>
                <a:moveTo>
                  <a:pt x="7208508" y="3913089"/>
                </a:moveTo>
                <a:lnTo>
                  <a:pt x="7215975" y="3921386"/>
                </a:lnTo>
                <a:lnTo>
                  <a:pt x="7184862" y="3949387"/>
                </a:lnTo>
                <a:lnTo>
                  <a:pt x="7177395" y="3941091"/>
                </a:lnTo>
                <a:close/>
                <a:moveTo>
                  <a:pt x="7212864" y="3890398"/>
                </a:moveTo>
                <a:lnTo>
                  <a:pt x="7191707" y="3909439"/>
                </a:lnTo>
                <a:cubicBezTo>
                  <a:pt x="7184102" y="3903769"/>
                  <a:pt x="7179511" y="3900893"/>
                  <a:pt x="7177935" y="3900810"/>
                </a:cubicBezTo>
                <a:cubicBezTo>
                  <a:pt x="7177409" y="3900782"/>
                  <a:pt x="7175459" y="3902787"/>
                  <a:pt x="7172085" y="3906825"/>
                </a:cubicBezTo>
                <a:cubicBezTo>
                  <a:pt x="7167909" y="3911084"/>
                  <a:pt x="7165669" y="3913600"/>
                  <a:pt x="7165365" y="3914375"/>
                </a:cubicBezTo>
                <a:cubicBezTo>
                  <a:pt x="7165614" y="3914651"/>
                  <a:pt x="7166388" y="3914956"/>
                  <a:pt x="7167688" y="3915288"/>
                </a:cubicBezTo>
                <a:cubicBezTo>
                  <a:pt x="7171283" y="3917058"/>
                  <a:pt x="7174865" y="3919090"/>
                  <a:pt x="7178432" y="3921386"/>
                </a:cubicBezTo>
                <a:lnTo>
                  <a:pt x="7155616" y="3941920"/>
                </a:lnTo>
                <a:lnTo>
                  <a:pt x="7174283" y="3962662"/>
                </a:lnTo>
                <a:lnTo>
                  <a:pt x="7180506" y="3957062"/>
                </a:lnTo>
                <a:lnTo>
                  <a:pt x="7187973" y="3965359"/>
                </a:lnTo>
                <a:lnTo>
                  <a:pt x="7232361" y="3925410"/>
                </a:lnTo>
                <a:lnTo>
                  <a:pt x="7224894" y="3917114"/>
                </a:lnTo>
                <a:lnTo>
                  <a:pt x="7231531" y="3911140"/>
                </a:lnTo>
                <a:close/>
                <a:moveTo>
                  <a:pt x="940993" y="1181342"/>
                </a:moveTo>
                <a:cubicBezTo>
                  <a:pt x="945308" y="1180713"/>
                  <a:pt x="949145" y="1182265"/>
                  <a:pt x="952505" y="1185999"/>
                </a:cubicBezTo>
                <a:cubicBezTo>
                  <a:pt x="960248" y="1194047"/>
                  <a:pt x="958091" y="1202496"/>
                  <a:pt x="946033" y="1211346"/>
                </a:cubicBezTo>
                <a:cubicBezTo>
                  <a:pt x="943821" y="1213336"/>
                  <a:pt x="942161" y="1214830"/>
                  <a:pt x="941055" y="1215825"/>
                </a:cubicBezTo>
                <a:lnTo>
                  <a:pt x="921641" y="1194254"/>
                </a:lnTo>
                <a:cubicBezTo>
                  <a:pt x="922747" y="1193258"/>
                  <a:pt x="924407" y="1191765"/>
                  <a:pt x="926619" y="1189774"/>
                </a:cubicBezTo>
                <a:cubicBezTo>
                  <a:pt x="931887" y="1184782"/>
                  <a:pt x="936679" y="1181971"/>
                  <a:pt x="940993" y="1181342"/>
                </a:cubicBezTo>
                <a:close/>
                <a:moveTo>
                  <a:pt x="946210" y="1159190"/>
                </a:moveTo>
                <a:cubicBezTo>
                  <a:pt x="937478" y="1159916"/>
                  <a:pt x="927919" y="1165077"/>
                  <a:pt x="917534" y="1174673"/>
                </a:cubicBezTo>
                <a:lnTo>
                  <a:pt x="893888" y="1195954"/>
                </a:lnTo>
                <a:lnTo>
                  <a:pt x="962958" y="1272700"/>
                </a:lnTo>
                <a:lnTo>
                  <a:pt x="979136" y="1258139"/>
                </a:lnTo>
                <a:lnTo>
                  <a:pt x="952629" y="1228686"/>
                </a:lnTo>
                <a:lnTo>
                  <a:pt x="964659" y="1217859"/>
                </a:lnTo>
                <a:cubicBezTo>
                  <a:pt x="981059" y="1201597"/>
                  <a:pt x="982816" y="1185751"/>
                  <a:pt x="969928" y="1170319"/>
                </a:cubicBezTo>
                <a:cubicBezTo>
                  <a:pt x="962848" y="1162174"/>
                  <a:pt x="954942" y="1158464"/>
                  <a:pt x="946210" y="1159190"/>
                </a:cubicBezTo>
                <a:close/>
                <a:moveTo>
                  <a:pt x="1004713" y="1123996"/>
                </a:moveTo>
                <a:cubicBezTo>
                  <a:pt x="1009027" y="1123367"/>
                  <a:pt x="1012864" y="1124919"/>
                  <a:pt x="1016224" y="1128653"/>
                </a:cubicBezTo>
                <a:cubicBezTo>
                  <a:pt x="1023968" y="1136701"/>
                  <a:pt x="1021811" y="1145150"/>
                  <a:pt x="1009753" y="1153999"/>
                </a:cubicBezTo>
                <a:cubicBezTo>
                  <a:pt x="1007540" y="1155991"/>
                  <a:pt x="1005881" y="1157484"/>
                  <a:pt x="1004775" y="1158479"/>
                </a:cubicBezTo>
                <a:lnTo>
                  <a:pt x="985361" y="1136908"/>
                </a:lnTo>
                <a:cubicBezTo>
                  <a:pt x="986467" y="1135912"/>
                  <a:pt x="988126" y="1134419"/>
                  <a:pt x="990339" y="1132428"/>
                </a:cubicBezTo>
                <a:cubicBezTo>
                  <a:pt x="995607" y="1127436"/>
                  <a:pt x="1000398" y="1124625"/>
                  <a:pt x="1004713" y="1123996"/>
                </a:cubicBezTo>
                <a:close/>
                <a:moveTo>
                  <a:pt x="1009930" y="1101844"/>
                </a:moveTo>
                <a:cubicBezTo>
                  <a:pt x="1001197" y="1102570"/>
                  <a:pt x="991639" y="1107731"/>
                  <a:pt x="981254" y="1117327"/>
                </a:cubicBezTo>
                <a:lnTo>
                  <a:pt x="957608" y="1138608"/>
                </a:lnTo>
                <a:lnTo>
                  <a:pt x="1026677" y="1215354"/>
                </a:lnTo>
                <a:lnTo>
                  <a:pt x="1042856" y="1200793"/>
                </a:lnTo>
                <a:lnTo>
                  <a:pt x="1016348" y="1171339"/>
                </a:lnTo>
                <a:lnTo>
                  <a:pt x="1028379" y="1160513"/>
                </a:lnTo>
                <a:cubicBezTo>
                  <a:pt x="1044779" y="1144251"/>
                  <a:pt x="1046535" y="1128404"/>
                  <a:pt x="1033648" y="1112972"/>
                </a:cubicBezTo>
                <a:cubicBezTo>
                  <a:pt x="1026568" y="1104827"/>
                  <a:pt x="1018662" y="1101118"/>
                  <a:pt x="1009930" y="1101844"/>
                </a:cubicBezTo>
                <a:close/>
                <a:moveTo>
                  <a:pt x="1143788" y="1034122"/>
                </a:moveTo>
                <a:lnTo>
                  <a:pt x="1164322" y="1056938"/>
                </a:lnTo>
                <a:lnTo>
                  <a:pt x="1156440" y="1064031"/>
                </a:lnTo>
                <a:lnTo>
                  <a:pt x="1135906" y="1041215"/>
                </a:lnTo>
                <a:close/>
                <a:moveTo>
                  <a:pt x="1077746" y="1030487"/>
                </a:moveTo>
                <a:lnTo>
                  <a:pt x="1015520" y="1086489"/>
                </a:lnTo>
                <a:lnTo>
                  <a:pt x="1027094" y="1099349"/>
                </a:lnTo>
                <a:lnTo>
                  <a:pt x="1049910" y="1078815"/>
                </a:lnTo>
                <a:lnTo>
                  <a:pt x="1107405" y="1142700"/>
                </a:lnTo>
                <a:lnTo>
                  <a:pt x="1123999" y="1127767"/>
                </a:lnTo>
                <a:lnTo>
                  <a:pt x="1066504" y="1063881"/>
                </a:lnTo>
                <a:lnTo>
                  <a:pt x="1089320" y="1043347"/>
                </a:lnTo>
                <a:close/>
                <a:moveTo>
                  <a:pt x="1140470" y="984548"/>
                </a:moveTo>
                <a:lnTo>
                  <a:pt x="1163617" y="1010269"/>
                </a:lnTo>
                <a:lnTo>
                  <a:pt x="1153247" y="1019602"/>
                </a:lnTo>
                <a:lnTo>
                  <a:pt x="1146526" y="1012135"/>
                </a:lnTo>
                <a:lnTo>
                  <a:pt x="1127444" y="1029309"/>
                </a:lnTo>
                <a:cubicBezTo>
                  <a:pt x="1126061" y="1025548"/>
                  <a:pt x="1123807" y="1020819"/>
                  <a:pt x="1120682" y="1015122"/>
                </a:cubicBezTo>
                <a:cubicBezTo>
                  <a:pt x="1118967" y="1012660"/>
                  <a:pt x="1117875" y="1010890"/>
                  <a:pt x="1117405" y="1009812"/>
                </a:cubicBezTo>
                <a:lnTo>
                  <a:pt x="1134413" y="994505"/>
                </a:lnTo>
                <a:lnTo>
                  <a:pt x="1132173" y="992015"/>
                </a:lnTo>
                <a:close/>
                <a:moveTo>
                  <a:pt x="1161254" y="965093"/>
                </a:moveTo>
                <a:lnTo>
                  <a:pt x="1184774" y="991228"/>
                </a:lnTo>
                <a:lnTo>
                  <a:pt x="1176478" y="998695"/>
                </a:lnTo>
                <a:lnTo>
                  <a:pt x="1152957" y="972560"/>
                </a:lnTo>
                <a:close/>
                <a:moveTo>
                  <a:pt x="5470954" y="950154"/>
                </a:moveTo>
                <a:cubicBezTo>
                  <a:pt x="5475269" y="949525"/>
                  <a:pt x="5479106" y="951077"/>
                  <a:pt x="5482466" y="954811"/>
                </a:cubicBezTo>
                <a:cubicBezTo>
                  <a:pt x="5490210" y="962859"/>
                  <a:pt x="5488052" y="971308"/>
                  <a:pt x="5475995" y="980157"/>
                </a:cubicBezTo>
                <a:cubicBezTo>
                  <a:pt x="5473782" y="982148"/>
                  <a:pt x="5472122" y="983642"/>
                  <a:pt x="5471017" y="984637"/>
                </a:cubicBezTo>
                <a:lnTo>
                  <a:pt x="5451603" y="963066"/>
                </a:lnTo>
                <a:cubicBezTo>
                  <a:pt x="5452709" y="962070"/>
                  <a:pt x="5454369" y="960577"/>
                  <a:pt x="5456581" y="958585"/>
                </a:cubicBezTo>
                <a:cubicBezTo>
                  <a:pt x="5461849" y="953594"/>
                  <a:pt x="5466641" y="950783"/>
                  <a:pt x="5470954" y="950154"/>
                </a:cubicBezTo>
                <a:close/>
                <a:moveTo>
                  <a:pt x="1172703" y="935266"/>
                </a:moveTo>
                <a:lnTo>
                  <a:pt x="1121263" y="981561"/>
                </a:lnTo>
                <a:lnTo>
                  <a:pt x="1123503" y="984050"/>
                </a:lnTo>
                <a:lnTo>
                  <a:pt x="1081189" y="1022132"/>
                </a:lnTo>
                <a:lnTo>
                  <a:pt x="1091270" y="1033333"/>
                </a:lnTo>
                <a:lnTo>
                  <a:pt x="1104130" y="1021759"/>
                </a:lnTo>
                <a:cubicBezTo>
                  <a:pt x="1114169" y="1036251"/>
                  <a:pt x="1119644" y="1052346"/>
                  <a:pt x="1120557" y="1070046"/>
                </a:cubicBezTo>
                <a:cubicBezTo>
                  <a:pt x="1123682" y="1070738"/>
                  <a:pt x="1128231" y="1071899"/>
                  <a:pt x="1134205" y="1073531"/>
                </a:cubicBezTo>
                <a:cubicBezTo>
                  <a:pt x="1132905" y="1073199"/>
                  <a:pt x="1134329" y="1073669"/>
                  <a:pt x="1138478" y="1074941"/>
                </a:cubicBezTo>
                <a:lnTo>
                  <a:pt x="1138478" y="1067433"/>
                </a:lnTo>
                <a:lnTo>
                  <a:pt x="1161999" y="1093568"/>
                </a:lnTo>
                <a:lnTo>
                  <a:pt x="1173614" y="1083114"/>
                </a:lnTo>
                <a:lnTo>
                  <a:pt x="1165400" y="1073988"/>
                </a:lnTo>
                <a:lnTo>
                  <a:pt x="1173282" y="1066894"/>
                </a:lnTo>
                <a:lnTo>
                  <a:pt x="1176269" y="1070213"/>
                </a:lnTo>
                <a:lnTo>
                  <a:pt x="1188714" y="1059012"/>
                </a:lnTo>
                <a:lnTo>
                  <a:pt x="1163327" y="1030803"/>
                </a:lnTo>
                <a:lnTo>
                  <a:pt x="1173698" y="1021469"/>
                </a:lnTo>
                <a:lnTo>
                  <a:pt x="1175938" y="1023958"/>
                </a:lnTo>
                <a:cubicBezTo>
                  <a:pt x="1189931" y="1038395"/>
                  <a:pt x="1193942" y="1054809"/>
                  <a:pt x="1187967" y="1073200"/>
                </a:cubicBezTo>
                <a:cubicBezTo>
                  <a:pt x="1188769" y="1072979"/>
                  <a:pt x="1190097" y="1072785"/>
                  <a:pt x="1191950" y="1072619"/>
                </a:cubicBezTo>
                <a:cubicBezTo>
                  <a:pt x="1199638" y="1071706"/>
                  <a:pt x="1205197" y="1071209"/>
                  <a:pt x="1208626" y="1071126"/>
                </a:cubicBezTo>
                <a:cubicBezTo>
                  <a:pt x="1209622" y="1047204"/>
                  <a:pt x="1202626" y="1027471"/>
                  <a:pt x="1187636" y="1011928"/>
                </a:cubicBezTo>
                <a:lnTo>
                  <a:pt x="1186143" y="1010269"/>
                </a:lnTo>
                <a:lnTo>
                  <a:pt x="1194855" y="1002429"/>
                </a:lnTo>
                <a:lnTo>
                  <a:pt x="1234429" y="1046402"/>
                </a:lnTo>
                <a:lnTo>
                  <a:pt x="1247705" y="1034455"/>
                </a:lnTo>
                <a:lnTo>
                  <a:pt x="1208130" y="990482"/>
                </a:lnTo>
                <a:lnTo>
                  <a:pt x="1219745" y="980028"/>
                </a:lnTo>
                <a:lnTo>
                  <a:pt x="1209291" y="968412"/>
                </a:lnTo>
                <a:lnTo>
                  <a:pt x="1197676" y="978866"/>
                </a:lnTo>
                <a:lnTo>
                  <a:pt x="1174902" y="953561"/>
                </a:lnTo>
                <a:lnTo>
                  <a:pt x="1182784" y="946467"/>
                </a:lnTo>
                <a:close/>
                <a:moveTo>
                  <a:pt x="5476172" y="928002"/>
                </a:moveTo>
                <a:cubicBezTo>
                  <a:pt x="5467439" y="928728"/>
                  <a:pt x="5457881" y="933889"/>
                  <a:pt x="5447495" y="943485"/>
                </a:cubicBezTo>
                <a:lnTo>
                  <a:pt x="5423849" y="964766"/>
                </a:lnTo>
                <a:lnTo>
                  <a:pt x="5492919" y="1041512"/>
                </a:lnTo>
                <a:lnTo>
                  <a:pt x="5509098" y="1026951"/>
                </a:lnTo>
                <a:lnTo>
                  <a:pt x="5482591" y="997497"/>
                </a:lnTo>
                <a:lnTo>
                  <a:pt x="5494621" y="986670"/>
                </a:lnTo>
                <a:cubicBezTo>
                  <a:pt x="5511021" y="970409"/>
                  <a:pt x="5512777" y="954562"/>
                  <a:pt x="5499890" y="939130"/>
                </a:cubicBezTo>
                <a:cubicBezTo>
                  <a:pt x="5492810" y="930985"/>
                  <a:pt x="5484904" y="927276"/>
                  <a:pt x="5476172" y="928002"/>
                </a:cubicBezTo>
                <a:close/>
                <a:moveTo>
                  <a:pt x="1253431" y="910668"/>
                </a:moveTo>
                <a:cubicBezTo>
                  <a:pt x="1242811" y="912216"/>
                  <a:pt x="1236824" y="913350"/>
                  <a:pt x="1235468" y="914069"/>
                </a:cubicBezTo>
                <a:cubicBezTo>
                  <a:pt x="1234390" y="929556"/>
                  <a:pt x="1230988" y="944131"/>
                  <a:pt x="1225263" y="957793"/>
                </a:cubicBezTo>
                <a:lnTo>
                  <a:pt x="1242686" y="957129"/>
                </a:lnTo>
                <a:cubicBezTo>
                  <a:pt x="1247305" y="944463"/>
                  <a:pt x="1251204" y="930442"/>
                  <a:pt x="1254385" y="915065"/>
                </a:cubicBezTo>
                <a:cubicBezTo>
                  <a:pt x="1254413" y="914539"/>
                  <a:pt x="1254551" y="914415"/>
                  <a:pt x="1254800" y="914692"/>
                </a:cubicBezTo>
                <a:cubicBezTo>
                  <a:pt x="1255215" y="911815"/>
                  <a:pt x="1254758" y="910474"/>
                  <a:pt x="1253431" y="910668"/>
                </a:cubicBezTo>
                <a:close/>
                <a:moveTo>
                  <a:pt x="1299851" y="907184"/>
                </a:moveTo>
                <a:lnTo>
                  <a:pt x="1277865" y="926971"/>
                </a:lnTo>
                <a:cubicBezTo>
                  <a:pt x="1275680" y="923431"/>
                  <a:pt x="1273647" y="919504"/>
                  <a:pt x="1271767" y="915190"/>
                </a:cubicBezTo>
                <a:cubicBezTo>
                  <a:pt x="1271048" y="913834"/>
                  <a:pt x="1270564" y="913019"/>
                  <a:pt x="1270315" y="912742"/>
                </a:cubicBezTo>
                <a:cubicBezTo>
                  <a:pt x="1269540" y="912438"/>
                  <a:pt x="1263912" y="916752"/>
                  <a:pt x="1253431" y="925685"/>
                </a:cubicBezTo>
                <a:cubicBezTo>
                  <a:pt x="1254150" y="927040"/>
                  <a:pt x="1256113" y="929778"/>
                  <a:pt x="1259321" y="933899"/>
                </a:cubicBezTo>
                <a:cubicBezTo>
                  <a:pt x="1261534" y="936913"/>
                  <a:pt x="1263138" y="938973"/>
                  <a:pt x="1264133" y="940080"/>
                </a:cubicBezTo>
                <a:lnTo>
                  <a:pt x="1238828" y="962854"/>
                </a:lnTo>
                <a:lnTo>
                  <a:pt x="1248908" y="974055"/>
                </a:lnTo>
                <a:lnTo>
                  <a:pt x="1272139" y="953147"/>
                </a:lnTo>
                <a:cubicBezTo>
                  <a:pt x="1279606" y="966450"/>
                  <a:pt x="1275693" y="983237"/>
                  <a:pt x="1260399" y="1003508"/>
                </a:cubicBezTo>
                <a:cubicBezTo>
                  <a:pt x="1268004" y="1004172"/>
                  <a:pt x="1274393" y="1005430"/>
                  <a:pt x="1279564" y="1007283"/>
                </a:cubicBezTo>
                <a:cubicBezTo>
                  <a:pt x="1296241" y="980762"/>
                  <a:pt x="1298343" y="958347"/>
                  <a:pt x="1285871" y="940038"/>
                </a:cubicBezTo>
                <a:lnTo>
                  <a:pt x="1296657" y="930331"/>
                </a:lnTo>
                <a:lnTo>
                  <a:pt x="1318684" y="954807"/>
                </a:lnTo>
                <a:cubicBezTo>
                  <a:pt x="1322307" y="961057"/>
                  <a:pt x="1328156" y="960048"/>
                  <a:pt x="1336232" y="951779"/>
                </a:cubicBezTo>
                <a:lnTo>
                  <a:pt x="1351166" y="938339"/>
                </a:lnTo>
                <a:cubicBezTo>
                  <a:pt x="1360956" y="932531"/>
                  <a:pt x="1359740" y="923114"/>
                  <a:pt x="1347516" y="910088"/>
                </a:cubicBezTo>
                <a:cubicBezTo>
                  <a:pt x="1342897" y="912743"/>
                  <a:pt x="1337090" y="915467"/>
                  <a:pt x="1330093" y="918260"/>
                </a:cubicBezTo>
                <a:cubicBezTo>
                  <a:pt x="1337587" y="926031"/>
                  <a:pt x="1339039" y="930982"/>
                  <a:pt x="1334448" y="933111"/>
                </a:cubicBezTo>
                <a:lnTo>
                  <a:pt x="1330300" y="936845"/>
                </a:lnTo>
                <a:cubicBezTo>
                  <a:pt x="1328889" y="938615"/>
                  <a:pt x="1327078" y="937992"/>
                  <a:pt x="1324866" y="934978"/>
                </a:cubicBezTo>
                <a:close/>
                <a:moveTo>
                  <a:pt x="9142159" y="904901"/>
                </a:moveTo>
                <a:cubicBezTo>
                  <a:pt x="9146474" y="904272"/>
                  <a:pt x="9150311" y="905824"/>
                  <a:pt x="9153671" y="909558"/>
                </a:cubicBezTo>
                <a:cubicBezTo>
                  <a:pt x="9161415" y="917606"/>
                  <a:pt x="9159258" y="926054"/>
                  <a:pt x="9147199" y="934904"/>
                </a:cubicBezTo>
                <a:cubicBezTo>
                  <a:pt x="9144987" y="936895"/>
                  <a:pt x="9143328" y="938389"/>
                  <a:pt x="9142221" y="939384"/>
                </a:cubicBezTo>
                <a:lnTo>
                  <a:pt x="9122807" y="917813"/>
                </a:lnTo>
                <a:cubicBezTo>
                  <a:pt x="9123914" y="916817"/>
                  <a:pt x="9125573" y="915324"/>
                  <a:pt x="9127785" y="913332"/>
                </a:cubicBezTo>
                <a:cubicBezTo>
                  <a:pt x="9133054" y="908341"/>
                  <a:pt x="9137845" y="905530"/>
                  <a:pt x="9142159" y="904901"/>
                </a:cubicBezTo>
                <a:close/>
                <a:moveTo>
                  <a:pt x="5534674" y="892808"/>
                </a:moveTo>
                <a:cubicBezTo>
                  <a:pt x="5538989" y="892179"/>
                  <a:pt x="5542826" y="893731"/>
                  <a:pt x="5546186" y="897465"/>
                </a:cubicBezTo>
                <a:cubicBezTo>
                  <a:pt x="5553929" y="905513"/>
                  <a:pt x="5551772" y="913961"/>
                  <a:pt x="5539714" y="922811"/>
                </a:cubicBezTo>
                <a:cubicBezTo>
                  <a:pt x="5537501" y="924802"/>
                  <a:pt x="5535843" y="926296"/>
                  <a:pt x="5534736" y="927291"/>
                </a:cubicBezTo>
                <a:lnTo>
                  <a:pt x="5515322" y="905719"/>
                </a:lnTo>
                <a:cubicBezTo>
                  <a:pt x="5516429" y="904724"/>
                  <a:pt x="5518088" y="903231"/>
                  <a:pt x="5520300" y="901239"/>
                </a:cubicBezTo>
                <a:cubicBezTo>
                  <a:pt x="5525569" y="896248"/>
                  <a:pt x="5530360" y="893437"/>
                  <a:pt x="5534674" y="892808"/>
                </a:cubicBezTo>
                <a:close/>
                <a:moveTo>
                  <a:pt x="1309019" y="883165"/>
                </a:moveTo>
                <a:cubicBezTo>
                  <a:pt x="1298206" y="883386"/>
                  <a:pt x="1283189" y="885888"/>
                  <a:pt x="1263968" y="890673"/>
                </a:cubicBezTo>
                <a:cubicBezTo>
                  <a:pt x="1263636" y="896978"/>
                  <a:pt x="1262945" y="902606"/>
                  <a:pt x="1261894" y="907556"/>
                </a:cubicBezTo>
                <a:cubicBezTo>
                  <a:pt x="1281861" y="903602"/>
                  <a:pt x="1297238" y="901777"/>
                  <a:pt x="1308023" y="902081"/>
                </a:cubicBezTo>
                <a:close/>
                <a:moveTo>
                  <a:pt x="9147376" y="882749"/>
                </a:moveTo>
                <a:cubicBezTo>
                  <a:pt x="9138644" y="883475"/>
                  <a:pt x="9129086" y="888636"/>
                  <a:pt x="9118701" y="898232"/>
                </a:cubicBezTo>
                <a:lnTo>
                  <a:pt x="9095055" y="919513"/>
                </a:lnTo>
                <a:lnTo>
                  <a:pt x="9164124" y="996259"/>
                </a:lnTo>
                <a:lnTo>
                  <a:pt x="9180303" y="981698"/>
                </a:lnTo>
                <a:lnTo>
                  <a:pt x="9153795" y="952244"/>
                </a:lnTo>
                <a:lnTo>
                  <a:pt x="9165826" y="941417"/>
                </a:lnTo>
                <a:cubicBezTo>
                  <a:pt x="9182226" y="925156"/>
                  <a:pt x="9183982" y="909309"/>
                  <a:pt x="9171095" y="893877"/>
                </a:cubicBezTo>
                <a:cubicBezTo>
                  <a:pt x="9164015" y="885732"/>
                  <a:pt x="9156109" y="882023"/>
                  <a:pt x="9147376" y="882749"/>
                </a:cubicBezTo>
                <a:close/>
                <a:moveTo>
                  <a:pt x="5539891" y="870656"/>
                </a:moveTo>
                <a:cubicBezTo>
                  <a:pt x="5531159" y="871382"/>
                  <a:pt x="5521601" y="876543"/>
                  <a:pt x="5511216" y="886139"/>
                </a:cubicBezTo>
                <a:lnTo>
                  <a:pt x="5487570" y="907420"/>
                </a:lnTo>
                <a:lnTo>
                  <a:pt x="5556639" y="984166"/>
                </a:lnTo>
                <a:lnTo>
                  <a:pt x="5572817" y="969605"/>
                </a:lnTo>
                <a:lnTo>
                  <a:pt x="5546310" y="940151"/>
                </a:lnTo>
                <a:lnTo>
                  <a:pt x="5558340" y="929324"/>
                </a:lnTo>
                <a:cubicBezTo>
                  <a:pt x="5574741" y="913063"/>
                  <a:pt x="5576497" y="897216"/>
                  <a:pt x="5563609" y="881784"/>
                </a:cubicBezTo>
                <a:cubicBezTo>
                  <a:pt x="5556530" y="873639"/>
                  <a:pt x="5548624" y="869930"/>
                  <a:pt x="5539891" y="870656"/>
                </a:cubicBezTo>
                <a:close/>
                <a:moveTo>
                  <a:pt x="1282304" y="850143"/>
                </a:moveTo>
                <a:lnTo>
                  <a:pt x="1247458" y="881505"/>
                </a:lnTo>
                <a:cubicBezTo>
                  <a:pt x="1245715" y="879569"/>
                  <a:pt x="1243088" y="876927"/>
                  <a:pt x="1239576" y="873581"/>
                </a:cubicBezTo>
                <a:cubicBezTo>
                  <a:pt x="1238304" y="872724"/>
                  <a:pt x="1237419" y="872019"/>
                  <a:pt x="1236921" y="871465"/>
                </a:cubicBezTo>
                <a:cubicBezTo>
                  <a:pt x="1236395" y="871438"/>
                  <a:pt x="1233768" y="873802"/>
                  <a:pt x="1229039" y="878559"/>
                </a:cubicBezTo>
                <a:cubicBezTo>
                  <a:pt x="1223784" y="883288"/>
                  <a:pt x="1221143" y="885915"/>
                  <a:pt x="1221116" y="886441"/>
                </a:cubicBezTo>
                <a:cubicBezTo>
                  <a:pt x="1225457" y="889040"/>
                  <a:pt x="1229536" y="891626"/>
                  <a:pt x="1233353" y="894198"/>
                </a:cubicBezTo>
                <a:lnTo>
                  <a:pt x="1197677" y="926306"/>
                </a:lnTo>
                <a:lnTo>
                  <a:pt x="1216344" y="947048"/>
                </a:lnTo>
                <a:lnTo>
                  <a:pt x="1229204" y="935475"/>
                </a:lnTo>
                <a:lnTo>
                  <a:pt x="1220617" y="925933"/>
                </a:lnTo>
                <a:lnTo>
                  <a:pt x="1279110" y="873291"/>
                </a:lnTo>
                <a:lnTo>
                  <a:pt x="1286950" y="882003"/>
                </a:lnTo>
                <a:lnTo>
                  <a:pt x="1300225" y="870056"/>
                </a:lnTo>
                <a:close/>
                <a:moveTo>
                  <a:pt x="9205879" y="847555"/>
                </a:moveTo>
                <a:cubicBezTo>
                  <a:pt x="9210194" y="846926"/>
                  <a:pt x="9214031" y="848478"/>
                  <a:pt x="9217391" y="852212"/>
                </a:cubicBezTo>
                <a:cubicBezTo>
                  <a:pt x="9225134" y="860260"/>
                  <a:pt x="9222977" y="868708"/>
                  <a:pt x="9210919" y="877558"/>
                </a:cubicBezTo>
                <a:cubicBezTo>
                  <a:pt x="9208707" y="879549"/>
                  <a:pt x="9207047" y="881043"/>
                  <a:pt x="9205941" y="882038"/>
                </a:cubicBezTo>
                <a:lnTo>
                  <a:pt x="9186527" y="860466"/>
                </a:lnTo>
                <a:cubicBezTo>
                  <a:pt x="9187633" y="859471"/>
                  <a:pt x="9189293" y="857977"/>
                  <a:pt x="9191505" y="855986"/>
                </a:cubicBezTo>
                <a:cubicBezTo>
                  <a:pt x="9196774" y="850994"/>
                  <a:pt x="9201565" y="848184"/>
                  <a:pt x="9205879" y="847555"/>
                </a:cubicBezTo>
                <a:close/>
                <a:moveTo>
                  <a:pt x="9211096" y="825403"/>
                </a:moveTo>
                <a:cubicBezTo>
                  <a:pt x="9202364" y="826129"/>
                  <a:pt x="9192805" y="831290"/>
                  <a:pt x="9182420" y="840886"/>
                </a:cubicBezTo>
                <a:lnTo>
                  <a:pt x="9158774" y="862167"/>
                </a:lnTo>
                <a:lnTo>
                  <a:pt x="9227844" y="938912"/>
                </a:lnTo>
                <a:lnTo>
                  <a:pt x="9244022" y="924352"/>
                </a:lnTo>
                <a:lnTo>
                  <a:pt x="9217515" y="894898"/>
                </a:lnTo>
                <a:lnTo>
                  <a:pt x="9229545" y="884071"/>
                </a:lnTo>
                <a:cubicBezTo>
                  <a:pt x="9245945" y="867810"/>
                  <a:pt x="9247702" y="851963"/>
                  <a:pt x="9234814" y="836531"/>
                </a:cubicBezTo>
                <a:cubicBezTo>
                  <a:pt x="9227735" y="828386"/>
                  <a:pt x="9219829" y="824677"/>
                  <a:pt x="9211096" y="825403"/>
                </a:cubicBezTo>
                <a:close/>
                <a:moveTo>
                  <a:pt x="1322585" y="820649"/>
                </a:moveTo>
                <a:cubicBezTo>
                  <a:pt x="1330190" y="831324"/>
                  <a:pt x="1335597" y="841225"/>
                  <a:pt x="1338805" y="850352"/>
                </a:cubicBezTo>
                <a:cubicBezTo>
                  <a:pt x="1348291" y="850324"/>
                  <a:pt x="1355772" y="853352"/>
                  <a:pt x="1361248" y="859437"/>
                </a:cubicBezTo>
                <a:cubicBezTo>
                  <a:pt x="1366281" y="863917"/>
                  <a:pt x="1365880" y="869033"/>
                  <a:pt x="1360044" y="874786"/>
                </a:cubicBezTo>
                <a:lnTo>
                  <a:pt x="1316363" y="826249"/>
                </a:lnTo>
                <a:close/>
                <a:moveTo>
                  <a:pt x="5673750" y="802934"/>
                </a:moveTo>
                <a:lnTo>
                  <a:pt x="5694284" y="825750"/>
                </a:lnTo>
                <a:lnTo>
                  <a:pt x="5686402" y="832843"/>
                </a:lnTo>
                <a:lnTo>
                  <a:pt x="5665868" y="810027"/>
                </a:lnTo>
                <a:close/>
                <a:moveTo>
                  <a:pt x="5607707" y="799299"/>
                </a:moveTo>
                <a:lnTo>
                  <a:pt x="5545482" y="855301"/>
                </a:lnTo>
                <a:lnTo>
                  <a:pt x="5557056" y="868161"/>
                </a:lnTo>
                <a:lnTo>
                  <a:pt x="5579871" y="847627"/>
                </a:lnTo>
                <a:lnTo>
                  <a:pt x="5637366" y="911512"/>
                </a:lnTo>
                <a:lnTo>
                  <a:pt x="5653960" y="896578"/>
                </a:lnTo>
                <a:lnTo>
                  <a:pt x="5596465" y="832693"/>
                </a:lnTo>
                <a:lnTo>
                  <a:pt x="5619281" y="812159"/>
                </a:lnTo>
                <a:close/>
                <a:moveTo>
                  <a:pt x="1425092" y="787712"/>
                </a:moveTo>
                <a:lnTo>
                  <a:pt x="1364940" y="841848"/>
                </a:lnTo>
                <a:lnTo>
                  <a:pt x="1372407" y="850145"/>
                </a:lnTo>
                <a:cubicBezTo>
                  <a:pt x="1364580" y="843673"/>
                  <a:pt x="1356768" y="839442"/>
                  <a:pt x="1348969" y="837450"/>
                </a:cubicBezTo>
                <a:cubicBezTo>
                  <a:pt x="1348001" y="835819"/>
                  <a:pt x="1346189" y="832693"/>
                  <a:pt x="1343534" y="828075"/>
                </a:cubicBezTo>
                <a:cubicBezTo>
                  <a:pt x="1335293" y="814468"/>
                  <a:pt x="1329347" y="804802"/>
                  <a:pt x="1325697" y="799078"/>
                </a:cubicBezTo>
                <a:lnTo>
                  <a:pt x="1294999" y="826705"/>
                </a:lnTo>
                <a:lnTo>
                  <a:pt x="1377135" y="917970"/>
                </a:lnTo>
                <a:lnTo>
                  <a:pt x="1389166" y="907143"/>
                </a:lnTo>
                <a:lnTo>
                  <a:pt x="1362658" y="877690"/>
                </a:lnTo>
                <a:cubicBezTo>
                  <a:pt x="1367055" y="879238"/>
                  <a:pt x="1370885" y="881548"/>
                  <a:pt x="1374149" y="884618"/>
                </a:cubicBezTo>
                <a:cubicBezTo>
                  <a:pt x="1384492" y="873306"/>
                  <a:pt x="1384783" y="862783"/>
                  <a:pt x="1375020" y="853048"/>
                </a:cubicBezTo>
                <a:lnTo>
                  <a:pt x="1389125" y="840355"/>
                </a:lnTo>
                <a:cubicBezTo>
                  <a:pt x="1402621" y="854238"/>
                  <a:pt x="1402551" y="870569"/>
                  <a:pt x="1388917" y="889347"/>
                </a:cubicBezTo>
                <a:cubicBezTo>
                  <a:pt x="1395278" y="888628"/>
                  <a:pt x="1401168" y="889333"/>
                  <a:pt x="1406589" y="891463"/>
                </a:cubicBezTo>
                <a:cubicBezTo>
                  <a:pt x="1413420" y="876805"/>
                  <a:pt x="1416393" y="865370"/>
                  <a:pt x="1415508" y="857156"/>
                </a:cubicBezTo>
                <a:cubicBezTo>
                  <a:pt x="1415398" y="849246"/>
                  <a:pt x="1410475" y="840161"/>
                  <a:pt x="1400740" y="829901"/>
                </a:cubicBezTo>
                <a:lnTo>
                  <a:pt x="1404474" y="826541"/>
                </a:lnTo>
                <a:lnTo>
                  <a:pt x="1430235" y="855165"/>
                </a:lnTo>
                <a:cubicBezTo>
                  <a:pt x="1434217" y="859590"/>
                  <a:pt x="1438974" y="859313"/>
                  <a:pt x="1444505" y="854335"/>
                </a:cubicBezTo>
                <a:lnTo>
                  <a:pt x="1457365" y="842762"/>
                </a:lnTo>
                <a:cubicBezTo>
                  <a:pt x="1466658" y="836401"/>
                  <a:pt x="1466091" y="827150"/>
                  <a:pt x="1455665" y="815009"/>
                </a:cubicBezTo>
                <a:cubicBezTo>
                  <a:pt x="1451599" y="817166"/>
                  <a:pt x="1446359" y="819130"/>
                  <a:pt x="1439943" y="820899"/>
                </a:cubicBezTo>
                <a:cubicBezTo>
                  <a:pt x="1446414" y="828090"/>
                  <a:pt x="1448281" y="832667"/>
                  <a:pt x="1445543" y="834631"/>
                </a:cubicBezTo>
                <a:lnTo>
                  <a:pt x="1441394" y="838364"/>
                </a:lnTo>
                <a:cubicBezTo>
                  <a:pt x="1440039" y="839083"/>
                  <a:pt x="1438477" y="838737"/>
                  <a:pt x="1436707" y="837327"/>
                </a:cubicBezTo>
                <a:lnTo>
                  <a:pt x="1416919" y="815340"/>
                </a:lnTo>
                <a:lnTo>
                  <a:pt x="1435172" y="798913"/>
                </a:lnTo>
                <a:close/>
                <a:moveTo>
                  <a:pt x="1386222" y="775391"/>
                </a:moveTo>
                <a:lnTo>
                  <a:pt x="1393689" y="783688"/>
                </a:lnTo>
                <a:lnTo>
                  <a:pt x="1362576" y="811689"/>
                </a:lnTo>
                <a:lnTo>
                  <a:pt x="1355109" y="803392"/>
                </a:lnTo>
                <a:close/>
                <a:moveTo>
                  <a:pt x="9344954" y="757680"/>
                </a:moveTo>
                <a:lnTo>
                  <a:pt x="9365488" y="780497"/>
                </a:lnTo>
                <a:lnTo>
                  <a:pt x="9357606" y="787590"/>
                </a:lnTo>
                <a:lnTo>
                  <a:pt x="9337072" y="764774"/>
                </a:lnTo>
                <a:close/>
                <a:moveTo>
                  <a:pt x="9278912" y="754045"/>
                </a:moveTo>
                <a:lnTo>
                  <a:pt x="9216686" y="810048"/>
                </a:lnTo>
                <a:lnTo>
                  <a:pt x="9228260" y="822908"/>
                </a:lnTo>
                <a:lnTo>
                  <a:pt x="9251076" y="802374"/>
                </a:lnTo>
                <a:lnTo>
                  <a:pt x="9308572" y="866259"/>
                </a:lnTo>
                <a:lnTo>
                  <a:pt x="9325165" y="851325"/>
                </a:lnTo>
                <a:lnTo>
                  <a:pt x="9267670" y="787440"/>
                </a:lnTo>
                <a:lnTo>
                  <a:pt x="9290486" y="766906"/>
                </a:lnTo>
                <a:close/>
                <a:moveTo>
                  <a:pt x="5670431" y="753360"/>
                </a:moveTo>
                <a:lnTo>
                  <a:pt x="5693580" y="779081"/>
                </a:lnTo>
                <a:lnTo>
                  <a:pt x="5683208" y="788414"/>
                </a:lnTo>
                <a:lnTo>
                  <a:pt x="5676488" y="780947"/>
                </a:lnTo>
                <a:lnTo>
                  <a:pt x="5657405" y="798121"/>
                </a:lnTo>
                <a:cubicBezTo>
                  <a:pt x="5656022" y="794360"/>
                  <a:pt x="5653768" y="789631"/>
                  <a:pt x="5650643" y="783934"/>
                </a:cubicBezTo>
                <a:cubicBezTo>
                  <a:pt x="5648928" y="781472"/>
                  <a:pt x="5647836" y="779702"/>
                  <a:pt x="5647366" y="778624"/>
                </a:cubicBezTo>
                <a:lnTo>
                  <a:pt x="5664374" y="763316"/>
                </a:lnTo>
                <a:lnTo>
                  <a:pt x="5662135" y="760827"/>
                </a:lnTo>
                <a:close/>
                <a:moveTo>
                  <a:pt x="1390578" y="752700"/>
                </a:moveTo>
                <a:lnTo>
                  <a:pt x="1369421" y="771740"/>
                </a:lnTo>
                <a:cubicBezTo>
                  <a:pt x="1361816" y="766071"/>
                  <a:pt x="1357225" y="763195"/>
                  <a:pt x="1355649" y="763112"/>
                </a:cubicBezTo>
                <a:cubicBezTo>
                  <a:pt x="1355123" y="763084"/>
                  <a:pt x="1353173" y="765089"/>
                  <a:pt x="1349799" y="769127"/>
                </a:cubicBezTo>
                <a:cubicBezTo>
                  <a:pt x="1345623" y="773386"/>
                  <a:pt x="1343383" y="775902"/>
                  <a:pt x="1343079" y="776677"/>
                </a:cubicBezTo>
                <a:cubicBezTo>
                  <a:pt x="1343328" y="776953"/>
                  <a:pt x="1344102" y="777257"/>
                  <a:pt x="1345402" y="777589"/>
                </a:cubicBezTo>
                <a:cubicBezTo>
                  <a:pt x="1348997" y="779359"/>
                  <a:pt x="1352578" y="781392"/>
                  <a:pt x="1356146" y="783688"/>
                </a:cubicBezTo>
                <a:lnTo>
                  <a:pt x="1333330" y="804222"/>
                </a:lnTo>
                <a:lnTo>
                  <a:pt x="1351997" y="824964"/>
                </a:lnTo>
                <a:lnTo>
                  <a:pt x="1358220" y="819364"/>
                </a:lnTo>
                <a:lnTo>
                  <a:pt x="1365687" y="827660"/>
                </a:lnTo>
                <a:lnTo>
                  <a:pt x="1410075" y="787712"/>
                </a:lnTo>
                <a:lnTo>
                  <a:pt x="1402608" y="779415"/>
                </a:lnTo>
                <a:lnTo>
                  <a:pt x="1409245" y="773442"/>
                </a:lnTo>
                <a:close/>
                <a:moveTo>
                  <a:pt x="5691215" y="733905"/>
                </a:moveTo>
                <a:lnTo>
                  <a:pt x="5714736" y="760040"/>
                </a:lnTo>
                <a:lnTo>
                  <a:pt x="5706439" y="767507"/>
                </a:lnTo>
                <a:lnTo>
                  <a:pt x="5682918" y="741372"/>
                </a:lnTo>
                <a:close/>
                <a:moveTo>
                  <a:pt x="9341636" y="708107"/>
                </a:moveTo>
                <a:lnTo>
                  <a:pt x="9364784" y="733827"/>
                </a:lnTo>
                <a:lnTo>
                  <a:pt x="9354413" y="743161"/>
                </a:lnTo>
                <a:lnTo>
                  <a:pt x="9347693" y="735694"/>
                </a:lnTo>
                <a:lnTo>
                  <a:pt x="9328610" y="752868"/>
                </a:lnTo>
                <a:cubicBezTo>
                  <a:pt x="9327227" y="749107"/>
                  <a:pt x="9324973" y="744378"/>
                  <a:pt x="9321848" y="738681"/>
                </a:cubicBezTo>
                <a:cubicBezTo>
                  <a:pt x="9320134" y="736219"/>
                  <a:pt x="9319041" y="734449"/>
                  <a:pt x="9318571" y="733371"/>
                </a:cubicBezTo>
                <a:lnTo>
                  <a:pt x="9335580" y="718063"/>
                </a:lnTo>
                <a:lnTo>
                  <a:pt x="9333340" y="715574"/>
                </a:lnTo>
                <a:close/>
                <a:moveTo>
                  <a:pt x="5702664" y="704078"/>
                </a:moveTo>
                <a:lnTo>
                  <a:pt x="5651224" y="750373"/>
                </a:lnTo>
                <a:lnTo>
                  <a:pt x="5653465" y="752862"/>
                </a:lnTo>
                <a:lnTo>
                  <a:pt x="5611151" y="790944"/>
                </a:lnTo>
                <a:lnTo>
                  <a:pt x="5621231" y="802145"/>
                </a:lnTo>
                <a:lnTo>
                  <a:pt x="5634091" y="790571"/>
                </a:lnTo>
                <a:cubicBezTo>
                  <a:pt x="5644131" y="805063"/>
                  <a:pt x="5649606" y="821158"/>
                  <a:pt x="5650518" y="838858"/>
                </a:cubicBezTo>
                <a:cubicBezTo>
                  <a:pt x="5653643" y="839549"/>
                  <a:pt x="5658193" y="840711"/>
                  <a:pt x="5664166" y="842343"/>
                </a:cubicBezTo>
                <a:cubicBezTo>
                  <a:pt x="5662867" y="842011"/>
                  <a:pt x="5664290" y="842481"/>
                  <a:pt x="5668439" y="843753"/>
                </a:cubicBezTo>
                <a:lnTo>
                  <a:pt x="5668439" y="836245"/>
                </a:lnTo>
                <a:lnTo>
                  <a:pt x="5691960" y="862380"/>
                </a:lnTo>
                <a:lnTo>
                  <a:pt x="5703576" y="851926"/>
                </a:lnTo>
                <a:lnTo>
                  <a:pt x="5695362" y="842800"/>
                </a:lnTo>
                <a:lnTo>
                  <a:pt x="5703244" y="835706"/>
                </a:lnTo>
                <a:lnTo>
                  <a:pt x="5706231" y="839025"/>
                </a:lnTo>
                <a:lnTo>
                  <a:pt x="5718676" y="827824"/>
                </a:lnTo>
                <a:lnTo>
                  <a:pt x="5693288" y="799615"/>
                </a:lnTo>
                <a:lnTo>
                  <a:pt x="5703660" y="790281"/>
                </a:lnTo>
                <a:lnTo>
                  <a:pt x="5705899" y="792770"/>
                </a:lnTo>
                <a:cubicBezTo>
                  <a:pt x="5719893" y="807207"/>
                  <a:pt x="5723903" y="823621"/>
                  <a:pt x="5717929" y="842012"/>
                </a:cubicBezTo>
                <a:cubicBezTo>
                  <a:pt x="5718731" y="841790"/>
                  <a:pt x="5720059" y="841597"/>
                  <a:pt x="5721912" y="841431"/>
                </a:cubicBezTo>
                <a:cubicBezTo>
                  <a:pt x="5729599" y="840518"/>
                  <a:pt x="5735159" y="840021"/>
                  <a:pt x="5738588" y="839938"/>
                </a:cubicBezTo>
                <a:cubicBezTo>
                  <a:pt x="5739583" y="816015"/>
                  <a:pt x="5732587" y="796283"/>
                  <a:pt x="5717598" y="780740"/>
                </a:cubicBezTo>
                <a:lnTo>
                  <a:pt x="5716105" y="779081"/>
                </a:lnTo>
                <a:lnTo>
                  <a:pt x="5724816" y="771241"/>
                </a:lnTo>
                <a:lnTo>
                  <a:pt x="5764391" y="815214"/>
                </a:lnTo>
                <a:lnTo>
                  <a:pt x="5777666" y="803267"/>
                </a:lnTo>
                <a:lnTo>
                  <a:pt x="5738091" y="759293"/>
                </a:lnTo>
                <a:lnTo>
                  <a:pt x="5749707" y="748840"/>
                </a:lnTo>
                <a:lnTo>
                  <a:pt x="5739253" y="737224"/>
                </a:lnTo>
                <a:lnTo>
                  <a:pt x="5727637" y="747678"/>
                </a:lnTo>
                <a:lnTo>
                  <a:pt x="5704863" y="722373"/>
                </a:lnTo>
                <a:lnTo>
                  <a:pt x="5712745" y="715279"/>
                </a:lnTo>
                <a:close/>
                <a:moveTo>
                  <a:pt x="9362420" y="688652"/>
                </a:moveTo>
                <a:lnTo>
                  <a:pt x="9385941" y="714787"/>
                </a:lnTo>
                <a:lnTo>
                  <a:pt x="9377644" y="722254"/>
                </a:lnTo>
                <a:lnTo>
                  <a:pt x="9354123" y="696119"/>
                </a:lnTo>
                <a:close/>
                <a:moveTo>
                  <a:pt x="5783393" y="679479"/>
                </a:moveTo>
                <a:cubicBezTo>
                  <a:pt x="5772773" y="681028"/>
                  <a:pt x="5766785" y="682162"/>
                  <a:pt x="5765430" y="682881"/>
                </a:cubicBezTo>
                <a:cubicBezTo>
                  <a:pt x="5764351" y="698368"/>
                  <a:pt x="5760949" y="712943"/>
                  <a:pt x="5755224" y="726605"/>
                </a:cubicBezTo>
                <a:lnTo>
                  <a:pt x="5772647" y="725941"/>
                </a:lnTo>
                <a:cubicBezTo>
                  <a:pt x="5777266" y="713275"/>
                  <a:pt x="5781166" y="699253"/>
                  <a:pt x="5784346" y="683877"/>
                </a:cubicBezTo>
                <a:cubicBezTo>
                  <a:pt x="5784374" y="683351"/>
                  <a:pt x="5784512" y="683227"/>
                  <a:pt x="5784761" y="683504"/>
                </a:cubicBezTo>
                <a:cubicBezTo>
                  <a:pt x="5785177" y="680627"/>
                  <a:pt x="5784720" y="679286"/>
                  <a:pt x="5783393" y="679479"/>
                </a:cubicBezTo>
                <a:close/>
                <a:moveTo>
                  <a:pt x="5829812" y="675996"/>
                </a:moveTo>
                <a:lnTo>
                  <a:pt x="5807826" y="695783"/>
                </a:lnTo>
                <a:cubicBezTo>
                  <a:pt x="5805642" y="692243"/>
                  <a:pt x="5803609" y="688316"/>
                  <a:pt x="5801728" y="684001"/>
                </a:cubicBezTo>
                <a:cubicBezTo>
                  <a:pt x="5801009" y="682646"/>
                  <a:pt x="5800525" y="681831"/>
                  <a:pt x="5800276" y="681554"/>
                </a:cubicBezTo>
                <a:cubicBezTo>
                  <a:pt x="5799502" y="681250"/>
                  <a:pt x="5793873" y="685564"/>
                  <a:pt x="5783392" y="694497"/>
                </a:cubicBezTo>
                <a:cubicBezTo>
                  <a:pt x="5784111" y="695852"/>
                  <a:pt x="5786074" y="698590"/>
                  <a:pt x="5789283" y="702710"/>
                </a:cubicBezTo>
                <a:cubicBezTo>
                  <a:pt x="5791495" y="705725"/>
                  <a:pt x="5793100" y="707785"/>
                  <a:pt x="5794094" y="708892"/>
                </a:cubicBezTo>
                <a:lnTo>
                  <a:pt x="5768790" y="731666"/>
                </a:lnTo>
                <a:lnTo>
                  <a:pt x="5778870" y="742866"/>
                </a:lnTo>
                <a:lnTo>
                  <a:pt x="5802101" y="721959"/>
                </a:lnTo>
                <a:cubicBezTo>
                  <a:pt x="5809567" y="735262"/>
                  <a:pt x="5805654" y="752049"/>
                  <a:pt x="5790360" y="772320"/>
                </a:cubicBezTo>
                <a:cubicBezTo>
                  <a:pt x="5797965" y="772984"/>
                  <a:pt x="5804354" y="774242"/>
                  <a:pt x="5809525" y="776095"/>
                </a:cubicBezTo>
                <a:cubicBezTo>
                  <a:pt x="5826203" y="749574"/>
                  <a:pt x="5828304" y="727159"/>
                  <a:pt x="5815832" y="708850"/>
                </a:cubicBezTo>
                <a:lnTo>
                  <a:pt x="5826618" y="699143"/>
                </a:lnTo>
                <a:lnTo>
                  <a:pt x="5848646" y="723619"/>
                </a:lnTo>
                <a:cubicBezTo>
                  <a:pt x="5852268" y="729869"/>
                  <a:pt x="5858117" y="728860"/>
                  <a:pt x="5866193" y="720591"/>
                </a:cubicBezTo>
                <a:lnTo>
                  <a:pt x="5881127" y="707151"/>
                </a:lnTo>
                <a:cubicBezTo>
                  <a:pt x="5890918" y="701343"/>
                  <a:pt x="5889701" y="691926"/>
                  <a:pt x="5877477" y="678900"/>
                </a:cubicBezTo>
                <a:cubicBezTo>
                  <a:pt x="5872858" y="681555"/>
                  <a:pt x="5867051" y="684279"/>
                  <a:pt x="5860054" y="687072"/>
                </a:cubicBezTo>
                <a:cubicBezTo>
                  <a:pt x="5867548" y="694843"/>
                  <a:pt x="5869000" y="699794"/>
                  <a:pt x="5864410" y="701923"/>
                </a:cubicBezTo>
                <a:lnTo>
                  <a:pt x="5860261" y="705657"/>
                </a:lnTo>
                <a:cubicBezTo>
                  <a:pt x="5858850" y="707427"/>
                  <a:pt x="5857040" y="706804"/>
                  <a:pt x="5854827" y="703790"/>
                </a:cubicBezTo>
                <a:close/>
                <a:moveTo>
                  <a:pt x="9373870" y="658825"/>
                </a:moveTo>
                <a:lnTo>
                  <a:pt x="9322429" y="705120"/>
                </a:lnTo>
                <a:lnTo>
                  <a:pt x="9324670" y="707609"/>
                </a:lnTo>
                <a:lnTo>
                  <a:pt x="9282356" y="745691"/>
                </a:lnTo>
                <a:lnTo>
                  <a:pt x="9292436" y="756891"/>
                </a:lnTo>
                <a:lnTo>
                  <a:pt x="9305296" y="745318"/>
                </a:lnTo>
                <a:cubicBezTo>
                  <a:pt x="9315335" y="759809"/>
                  <a:pt x="9320811" y="775905"/>
                  <a:pt x="9321723" y="793605"/>
                </a:cubicBezTo>
                <a:cubicBezTo>
                  <a:pt x="9324848" y="794296"/>
                  <a:pt x="9329398" y="795458"/>
                  <a:pt x="9335371" y="797090"/>
                </a:cubicBezTo>
                <a:cubicBezTo>
                  <a:pt x="9334071" y="796758"/>
                  <a:pt x="9335496" y="797228"/>
                  <a:pt x="9339644" y="798500"/>
                </a:cubicBezTo>
                <a:lnTo>
                  <a:pt x="9339644" y="790992"/>
                </a:lnTo>
                <a:lnTo>
                  <a:pt x="9363165" y="817127"/>
                </a:lnTo>
                <a:lnTo>
                  <a:pt x="9374780" y="806673"/>
                </a:lnTo>
                <a:lnTo>
                  <a:pt x="9366567" y="797546"/>
                </a:lnTo>
                <a:lnTo>
                  <a:pt x="9374449" y="790453"/>
                </a:lnTo>
                <a:lnTo>
                  <a:pt x="9377436" y="793772"/>
                </a:lnTo>
                <a:lnTo>
                  <a:pt x="9389881" y="782571"/>
                </a:lnTo>
                <a:lnTo>
                  <a:pt x="9364493" y="754362"/>
                </a:lnTo>
                <a:lnTo>
                  <a:pt x="9374864" y="745028"/>
                </a:lnTo>
                <a:lnTo>
                  <a:pt x="9377104" y="747517"/>
                </a:lnTo>
                <a:cubicBezTo>
                  <a:pt x="9391098" y="761954"/>
                  <a:pt x="9395108" y="778368"/>
                  <a:pt x="9389134" y="796759"/>
                </a:cubicBezTo>
                <a:cubicBezTo>
                  <a:pt x="9389936" y="796537"/>
                  <a:pt x="9391263" y="796344"/>
                  <a:pt x="9393116" y="796178"/>
                </a:cubicBezTo>
                <a:cubicBezTo>
                  <a:pt x="9400805" y="795265"/>
                  <a:pt x="9406364" y="794767"/>
                  <a:pt x="9409793" y="794685"/>
                </a:cubicBezTo>
                <a:cubicBezTo>
                  <a:pt x="9410789" y="770762"/>
                  <a:pt x="9403792" y="751030"/>
                  <a:pt x="9388803" y="735487"/>
                </a:cubicBezTo>
                <a:lnTo>
                  <a:pt x="9387310" y="733828"/>
                </a:lnTo>
                <a:lnTo>
                  <a:pt x="9396021" y="725987"/>
                </a:lnTo>
                <a:lnTo>
                  <a:pt x="9435596" y="769961"/>
                </a:lnTo>
                <a:lnTo>
                  <a:pt x="9448871" y="758014"/>
                </a:lnTo>
                <a:lnTo>
                  <a:pt x="9409296" y="714040"/>
                </a:lnTo>
                <a:lnTo>
                  <a:pt x="9420912" y="703587"/>
                </a:lnTo>
                <a:lnTo>
                  <a:pt x="9410458" y="691971"/>
                </a:lnTo>
                <a:lnTo>
                  <a:pt x="9398842" y="702425"/>
                </a:lnTo>
                <a:lnTo>
                  <a:pt x="9376068" y="677120"/>
                </a:lnTo>
                <a:lnTo>
                  <a:pt x="9383950" y="670026"/>
                </a:lnTo>
                <a:close/>
                <a:moveTo>
                  <a:pt x="5838980" y="651977"/>
                </a:moveTo>
                <a:cubicBezTo>
                  <a:pt x="5828167" y="652198"/>
                  <a:pt x="5813150" y="654700"/>
                  <a:pt x="5793930" y="659485"/>
                </a:cubicBezTo>
                <a:cubicBezTo>
                  <a:pt x="5793597" y="665790"/>
                  <a:pt x="5792906" y="671418"/>
                  <a:pt x="5791855" y="676368"/>
                </a:cubicBezTo>
                <a:cubicBezTo>
                  <a:pt x="5811822" y="672414"/>
                  <a:pt x="5827199" y="670589"/>
                  <a:pt x="5837985" y="670893"/>
                </a:cubicBezTo>
                <a:close/>
                <a:moveTo>
                  <a:pt x="9454597" y="634226"/>
                </a:moveTo>
                <a:cubicBezTo>
                  <a:pt x="9443977" y="635775"/>
                  <a:pt x="9437990" y="636909"/>
                  <a:pt x="9436635" y="637628"/>
                </a:cubicBezTo>
                <a:cubicBezTo>
                  <a:pt x="9435556" y="653115"/>
                  <a:pt x="9432154" y="667690"/>
                  <a:pt x="9426429" y="681351"/>
                </a:cubicBezTo>
                <a:lnTo>
                  <a:pt x="9443852" y="680688"/>
                </a:lnTo>
                <a:cubicBezTo>
                  <a:pt x="9448471" y="668022"/>
                  <a:pt x="9452371" y="654000"/>
                  <a:pt x="9455551" y="638624"/>
                </a:cubicBezTo>
                <a:cubicBezTo>
                  <a:pt x="9455579" y="638098"/>
                  <a:pt x="9455717" y="637974"/>
                  <a:pt x="9455966" y="638250"/>
                </a:cubicBezTo>
                <a:cubicBezTo>
                  <a:pt x="9456381" y="635374"/>
                  <a:pt x="9455925" y="634033"/>
                  <a:pt x="9454597" y="634226"/>
                </a:cubicBezTo>
                <a:close/>
                <a:moveTo>
                  <a:pt x="9501018" y="630742"/>
                </a:moveTo>
                <a:lnTo>
                  <a:pt x="9479031" y="650530"/>
                </a:lnTo>
                <a:cubicBezTo>
                  <a:pt x="9476846" y="646990"/>
                  <a:pt x="9474814" y="643063"/>
                  <a:pt x="9472933" y="638748"/>
                </a:cubicBezTo>
                <a:cubicBezTo>
                  <a:pt x="9472214" y="637393"/>
                  <a:pt x="9471730" y="636577"/>
                  <a:pt x="9471481" y="636301"/>
                </a:cubicBezTo>
                <a:cubicBezTo>
                  <a:pt x="9470707" y="635997"/>
                  <a:pt x="9465079" y="640311"/>
                  <a:pt x="9454597" y="649244"/>
                </a:cubicBezTo>
                <a:cubicBezTo>
                  <a:pt x="9455316" y="650599"/>
                  <a:pt x="9457280" y="653337"/>
                  <a:pt x="9460488" y="657457"/>
                </a:cubicBezTo>
                <a:cubicBezTo>
                  <a:pt x="9462700" y="660472"/>
                  <a:pt x="9464304" y="662532"/>
                  <a:pt x="9465300" y="663639"/>
                </a:cubicBezTo>
                <a:lnTo>
                  <a:pt x="9439994" y="686413"/>
                </a:lnTo>
                <a:lnTo>
                  <a:pt x="9450075" y="697613"/>
                </a:lnTo>
                <a:lnTo>
                  <a:pt x="9473306" y="676706"/>
                </a:lnTo>
                <a:cubicBezTo>
                  <a:pt x="9480773" y="690009"/>
                  <a:pt x="9476859" y="706796"/>
                  <a:pt x="9461565" y="727067"/>
                </a:cubicBezTo>
                <a:cubicBezTo>
                  <a:pt x="9469171" y="727731"/>
                  <a:pt x="9475559" y="728989"/>
                  <a:pt x="9480731" y="730842"/>
                </a:cubicBezTo>
                <a:cubicBezTo>
                  <a:pt x="9497408" y="704321"/>
                  <a:pt x="9499510" y="681906"/>
                  <a:pt x="9487037" y="663597"/>
                </a:cubicBezTo>
                <a:lnTo>
                  <a:pt x="9497823" y="653890"/>
                </a:lnTo>
                <a:lnTo>
                  <a:pt x="9519850" y="678366"/>
                </a:lnTo>
                <a:cubicBezTo>
                  <a:pt x="9523473" y="684616"/>
                  <a:pt x="9529323" y="683607"/>
                  <a:pt x="9537398" y="675338"/>
                </a:cubicBezTo>
                <a:lnTo>
                  <a:pt x="9552332" y="661897"/>
                </a:lnTo>
                <a:cubicBezTo>
                  <a:pt x="9562123" y="656090"/>
                  <a:pt x="9560906" y="646673"/>
                  <a:pt x="9548682" y="633647"/>
                </a:cubicBezTo>
                <a:cubicBezTo>
                  <a:pt x="9544064" y="636302"/>
                  <a:pt x="9538256" y="639026"/>
                  <a:pt x="9531259" y="641819"/>
                </a:cubicBezTo>
                <a:cubicBezTo>
                  <a:pt x="9538754" y="649590"/>
                  <a:pt x="9540206" y="654541"/>
                  <a:pt x="9535615" y="656670"/>
                </a:cubicBezTo>
                <a:lnTo>
                  <a:pt x="9531466" y="660404"/>
                </a:lnTo>
                <a:cubicBezTo>
                  <a:pt x="9530056" y="662174"/>
                  <a:pt x="9528244" y="661551"/>
                  <a:pt x="9526032" y="658537"/>
                </a:cubicBezTo>
                <a:close/>
                <a:moveTo>
                  <a:pt x="5812266" y="618955"/>
                </a:moveTo>
                <a:lnTo>
                  <a:pt x="5777419" y="650317"/>
                </a:lnTo>
                <a:cubicBezTo>
                  <a:pt x="5775676" y="648381"/>
                  <a:pt x="5773050" y="645739"/>
                  <a:pt x="5769538" y="642393"/>
                </a:cubicBezTo>
                <a:cubicBezTo>
                  <a:pt x="5768265" y="641536"/>
                  <a:pt x="5767381" y="640830"/>
                  <a:pt x="5766883" y="640277"/>
                </a:cubicBezTo>
                <a:cubicBezTo>
                  <a:pt x="5766357" y="640250"/>
                  <a:pt x="5763730" y="642614"/>
                  <a:pt x="5759001" y="647371"/>
                </a:cubicBezTo>
                <a:cubicBezTo>
                  <a:pt x="5753745" y="652100"/>
                  <a:pt x="5751104" y="654727"/>
                  <a:pt x="5751077" y="655253"/>
                </a:cubicBezTo>
                <a:cubicBezTo>
                  <a:pt x="5755419" y="657852"/>
                  <a:pt x="5759498" y="660438"/>
                  <a:pt x="5763314" y="663010"/>
                </a:cubicBezTo>
                <a:lnTo>
                  <a:pt x="5727638" y="695118"/>
                </a:lnTo>
                <a:lnTo>
                  <a:pt x="5746305" y="715860"/>
                </a:lnTo>
                <a:lnTo>
                  <a:pt x="5759165" y="704286"/>
                </a:lnTo>
                <a:lnTo>
                  <a:pt x="5750579" y="694745"/>
                </a:lnTo>
                <a:lnTo>
                  <a:pt x="5809071" y="642103"/>
                </a:lnTo>
                <a:lnTo>
                  <a:pt x="5816912" y="650815"/>
                </a:lnTo>
                <a:lnTo>
                  <a:pt x="5830187" y="638868"/>
                </a:lnTo>
                <a:close/>
                <a:moveTo>
                  <a:pt x="9510186" y="606724"/>
                </a:moveTo>
                <a:cubicBezTo>
                  <a:pt x="9499372" y="606945"/>
                  <a:pt x="9484355" y="609447"/>
                  <a:pt x="9465134" y="614232"/>
                </a:cubicBezTo>
                <a:cubicBezTo>
                  <a:pt x="9464802" y="620537"/>
                  <a:pt x="9464111" y="626165"/>
                  <a:pt x="9463060" y="631115"/>
                </a:cubicBezTo>
                <a:cubicBezTo>
                  <a:pt x="9483028" y="627161"/>
                  <a:pt x="9498404" y="625336"/>
                  <a:pt x="9509190" y="625640"/>
                </a:cubicBezTo>
                <a:close/>
                <a:moveTo>
                  <a:pt x="5852547" y="589461"/>
                </a:moveTo>
                <a:cubicBezTo>
                  <a:pt x="5860152" y="600136"/>
                  <a:pt x="5865558" y="610037"/>
                  <a:pt x="5868766" y="619163"/>
                </a:cubicBezTo>
                <a:cubicBezTo>
                  <a:pt x="5878252" y="619136"/>
                  <a:pt x="5885733" y="622164"/>
                  <a:pt x="5891209" y="628249"/>
                </a:cubicBezTo>
                <a:cubicBezTo>
                  <a:pt x="5896242" y="632729"/>
                  <a:pt x="5895841" y="637845"/>
                  <a:pt x="5890005" y="643598"/>
                </a:cubicBezTo>
                <a:lnTo>
                  <a:pt x="5846324" y="595061"/>
                </a:lnTo>
                <a:close/>
                <a:moveTo>
                  <a:pt x="9483471" y="573702"/>
                </a:moveTo>
                <a:lnTo>
                  <a:pt x="9448624" y="605063"/>
                </a:lnTo>
                <a:cubicBezTo>
                  <a:pt x="9446882" y="603127"/>
                  <a:pt x="9444254" y="600486"/>
                  <a:pt x="9440742" y="597140"/>
                </a:cubicBezTo>
                <a:cubicBezTo>
                  <a:pt x="9439470" y="596283"/>
                  <a:pt x="9438585" y="595577"/>
                  <a:pt x="9438087" y="595024"/>
                </a:cubicBezTo>
                <a:cubicBezTo>
                  <a:pt x="9437562" y="594997"/>
                  <a:pt x="9434935" y="597361"/>
                  <a:pt x="9430205" y="602118"/>
                </a:cubicBezTo>
                <a:cubicBezTo>
                  <a:pt x="9424951" y="606847"/>
                  <a:pt x="9422310" y="609474"/>
                  <a:pt x="9422282" y="610000"/>
                </a:cubicBezTo>
                <a:cubicBezTo>
                  <a:pt x="9426624" y="612599"/>
                  <a:pt x="9430703" y="615185"/>
                  <a:pt x="9434519" y="617757"/>
                </a:cubicBezTo>
                <a:lnTo>
                  <a:pt x="9398843" y="649865"/>
                </a:lnTo>
                <a:lnTo>
                  <a:pt x="9417510" y="670607"/>
                </a:lnTo>
                <a:lnTo>
                  <a:pt x="9430370" y="659033"/>
                </a:lnTo>
                <a:lnTo>
                  <a:pt x="9421784" y="649492"/>
                </a:lnTo>
                <a:lnTo>
                  <a:pt x="9480276" y="596850"/>
                </a:lnTo>
                <a:lnTo>
                  <a:pt x="9488116" y="605562"/>
                </a:lnTo>
                <a:lnTo>
                  <a:pt x="9501391" y="593615"/>
                </a:lnTo>
                <a:close/>
                <a:moveTo>
                  <a:pt x="5955053" y="556524"/>
                </a:moveTo>
                <a:lnTo>
                  <a:pt x="5894902" y="610660"/>
                </a:lnTo>
                <a:lnTo>
                  <a:pt x="5902368" y="618956"/>
                </a:lnTo>
                <a:cubicBezTo>
                  <a:pt x="5894542" y="612485"/>
                  <a:pt x="5886729" y="608254"/>
                  <a:pt x="5878930" y="606262"/>
                </a:cubicBezTo>
                <a:cubicBezTo>
                  <a:pt x="5877962" y="604631"/>
                  <a:pt x="5876150" y="601505"/>
                  <a:pt x="5873496" y="596887"/>
                </a:cubicBezTo>
                <a:cubicBezTo>
                  <a:pt x="5865254" y="583280"/>
                  <a:pt x="5859309" y="573614"/>
                  <a:pt x="5855658" y="567889"/>
                </a:cubicBezTo>
                <a:lnTo>
                  <a:pt x="5824960" y="595517"/>
                </a:lnTo>
                <a:lnTo>
                  <a:pt x="5907096" y="686782"/>
                </a:lnTo>
                <a:lnTo>
                  <a:pt x="5919127" y="675955"/>
                </a:lnTo>
                <a:lnTo>
                  <a:pt x="5892619" y="646502"/>
                </a:lnTo>
                <a:cubicBezTo>
                  <a:pt x="5897016" y="648050"/>
                  <a:pt x="5900846" y="650360"/>
                  <a:pt x="5904110" y="653429"/>
                </a:cubicBezTo>
                <a:cubicBezTo>
                  <a:pt x="5914454" y="642118"/>
                  <a:pt x="5914744" y="631595"/>
                  <a:pt x="5904981" y="621860"/>
                </a:cubicBezTo>
                <a:lnTo>
                  <a:pt x="5919087" y="609167"/>
                </a:lnTo>
                <a:cubicBezTo>
                  <a:pt x="5932582" y="623050"/>
                  <a:pt x="5932513" y="639381"/>
                  <a:pt x="5918878" y="658159"/>
                </a:cubicBezTo>
                <a:cubicBezTo>
                  <a:pt x="5925239" y="657440"/>
                  <a:pt x="5931129" y="658145"/>
                  <a:pt x="5936550" y="660275"/>
                </a:cubicBezTo>
                <a:cubicBezTo>
                  <a:pt x="5943381" y="645617"/>
                  <a:pt x="5946354" y="634182"/>
                  <a:pt x="5945470" y="625968"/>
                </a:cubicBezTo>
                <a:cubicBezTo>
                  <a:pt x="5945359" y="618058"/>
                  <a:pt x="5940437" y="608973"/>
                  <a:pt x="5930702" y="598713"/>
                </a:cubicBezTo>
                <a:lnTo>
                  <a:pt x="5934436" y="595353"/>
                </a:lnTo>
                <a:lnTo>
                  <a:pt x="5960196" y="623977"/>
                </a:lnTo>
                <a:cubicBezTo>
                  <a:pt x="5964178" y="628402"/>
                  <a:pt x="5968936" y="628125"/>
                  <a:pt x="5974467" y="623147"/>
                </a:cubicBezTo>
                <a:lnTo>
                  <a:pt x="5987327" y="611574"/>
                </a:lnTo>
                <a:cubicBezTo>
                  <a:pt x="5996619" y="605213"/>
                  <a:pt x="5996053" y="595962"/>
                  <a:pt x="5985626" y="583821"/>
                </a:cubicBezTo>
                <a:cubicBezTo>
                  <a:pt x="5981561" y="585978"/>
                  <a:pt x="5976320" y="587942"/>
                  <a:pt x="5969904" y="589711"/>
                </a:cubicBezTo>
                <a:cubicBezTo>
                  <a:pt x="5976375" y="596902"/>
                  <a:pt x="5978242" y="601479"/>
                  <a:pt x="5975504" y="603442"/>
                </a:cubicBezTo>
                <a:lnTo>
                  <a:pt x="5971356" y="607176"/>
                </a:lnTo>
                <a:cubicBezTo>
                  <a:pt x="5970000" y="607895"/>
                  <a:pt x="5968438" y="607549"/>
                  <a:pt x="5966668" y="606139"/>
                </a:cubicBezTo>
                <a:lnTo>
                  <a:pt x="5946881" y="584152"/>
                </a:lnTo>
                <a:lnTo>
                  <a:pt x="5965133" y="567725"/>
                </a:lnTo>
                <a:close/>
                <a:moveTo>
                  <a:pt x="9523752" y="544208"/>
                </a:moveTo>
                <a:cubicBezTo>
                  <a:pt x="9531357" y="554883"/>
                  <a:pt x="9536764" y="564784"/>
                  <a:pt x="9539972" y="573910"/>
                </a:cubicBezTo>
                <a:cubicBezTo>
                  <a:pt x="9549457" y="573883"/>
                  <a:pt x="9556938" y="576911"/>
                  <a:pt x="9562414" y="582996"/>
                </a:cubicBezTo>
                <a:cubicBezTo>
                  <a:pt x="9567447" y="587476"/>
                  <a:pt x="9567046" y="592592"/>
                  <a:pt x="9561211" y="598345"/>
                </a:cubicBezTo>
                <a:lnTo>
                  <a:pt x="9517529" y="549808"/>
                </a:lnTo>
                <a:close/>
                <a:moveTo>
                  <a:pt x="5916183" y="544203"/>
                </a:moveTo>
                <a:lnTo>
                  <a:pt x="5923650" y="552500"/>
                </a:lnTo>
                <a:lnTo>
                  <a:pt x="5892537" y="580501"/>
                </a:lnTo>
                <a:lnTo>
                  <a:pt x="5885070" y="572204"/>
                </a:lnTo>
                <a:close/>
                <a:moveTo>
                  <a:pt x="5920540" y="521512"/>
                </a:moveTo>
                <a:lnTo>
                  <a:pt x="5899383" y="540552"/>
                </a:lnTo>
                <a:cubicBezTo>
                  <a:pt x="5891777" y="534883"/>
                  <a:pt x="5887186" y="532007"/>
                  <a:pt x="5885610" y="531924"/>
                </a:cubicBezTo>
                <a:cubicBezTo>
                  <a:pt x="5885084" y="531896"/>
                  <a:pt x="5883134" y="533901"/>
                  <a:pt x="5879761" y="537939"/>
                </a:cubicBezTo>
                <a:cubicBezTo>
                  <a:pt x="5875584" y="542198"/>
                  <a:pt x="5873345" y="544714"/>
                  <a:pt x="5873041" y="545489"/>
                </a:cubicBezTo>
                <a:cubicBezTo>
                  <a:pt x="5873289" y="545765"/>
                  <a:pt x="5874063" y="546069"/>
                  <a:pt x="5875363" y="546401"/>
                </a:cubicBezTo>
                <a:cubicBezTo>
                  <a:pt x="5878958" y="548171"/>
                  <a:pt x="5882540" y="550204"/>
                  <a:pt x="5886108" y="552499"/>
                </a:cubicBezTo>
                <a:lnTo>
                  <a:pt x="5863291" y="573034"/>
                </a:lnTo>
                <a:lnTo>
                  <a:pt x="5881958" y="593776"/>
                </a:lnTo>
                <a:lnTo>
                  <a:pt x="5888181" y="588175"/>
                </a:lnTo>
                <a:lnTo>
                  <a:pt x="5895648" y="596472"/>
                </a:lnTo>
                <a:lnTo>
                  <a:pt x="5940036" y="556524"/>
                </a:lnTo>
                <a:lnTo>
                  <a:pt x="5932569" y="548227"/>
                </a:lnTo>
                <a:lnTo>
                  <a:pt x="5939206" y="542254"/>
                </a:lnTo>
                <a:close/>
                <a:moveTo>
                  <a:pt x="9626258" y="511271"/>
                </a:moveTo>
                <a:lnTo>
                  <a:pt x="9566106" y="565407"/>
                </a:lnTo>
                <a:lnTo>
                  <a:pt x="9573573" y="573703"/>
                </a:lnTo>
                <a:cubicBezTo>
                  <a:pt x="9565747" y="567232"/>
                  <a:pt x="9557934" y="563000"/>
                  <a:pt x="9550135" y="561009"/>
                </a:cubicBezTo>
                <a:cubicBezTo>
                  <a:pt x="9549167" y="559377"/>
                  <a:pt x="9547356" y="556252"/>
                  <a:pt x="9544701" y="551634"/>
                </a:cubicBezTo>
                <a:cubicBezTo>
                  <a:pt x="9536460" y="538027"/>
                  <a:pt x="9530514" y="528361"/>
                  <a:pt x="9526863" y="522636"/>
                </a:cubicBezTo>
                <a:lnTo>
                  <a:pt x="9496165" y="550264"/>
                </a:lnTo>
                <a:lnTo>
                  <a:pt x="9578301" y="641529"/>
                </a:lnTo>
                <a:lnTo>
                  <a:pt x="9590332" y="630702"/>
                </a:lnTo>
                <a:lnTo>
                  <a:pt x="9563824" y="601248"/>
                </a:lnTo>
                <a:cubicBezTo>
                  <a:pt x="9568221" y="602797"/>
                  <a:pt x="9572052" y="605106"/>
                  <a:pt x="9575315" y="608176"/>
                </a:cubicBezTo>
                <a:cubicBezTo>
                  <a:pt x="9585658" y="596865"/>
                  <a:pt x="9585949" y="586342"/>
                  <a:pt x="9576187" y="576607"/>
                </a:cubicBezTo>
                <a:lnTo>
                  <a:pt x="9590291" y="563913"/>
                </a:lnTo>
                <a:cubicBezTo>
                  <a:pt x="9603787" y="577797"/>
                  <a:pt x="9603718" y="594127"/>
                  <a:pt x="9590083" y="612906"/>
                </a:cubicBezTo>
                <a:cubicBezTo>
                  <a:pt x="9596444" y="612187"/>
                  <a:pt x="9602335" y="612892"/>
                  <a:pt x="9607755" y="615021"/>
                </a:cubicBezTo>
                <a:cubicBezTo>
                  <a:pt x="9614586" y="600364"/>
                  <a:pt x="9617560" y="588929"/>
                  <a:pt x="9616675" y="580715"/>
                </a:cubicBezTo>
                <a:cubicBezTo>
                  <a:pt x="9616564" y="572805"/>
                  <a:pt x="9611642" y="563720"/>
                  <a:pt x="9601907" y="553460"/>
                </a:cubicBezTo>
                <a:lnTo>
                  <a:pt x="9605640" y="550100"/>
                </a:lnTo>
                <a:lnTo>
                  <a:pt x="9631401" y="578724"/>
                </a:lnTo>
                <a:cubicBezTo>
                  <a:pt x="9635384" y="583149"/>
                  <a:pt x="9640140" y="582872"/>
                  <a:pt x="9645672" y="577894"/>
                </a:cubicBezTo>
                <a:lnTo>
                  <a:pt x="9658532" y="566320"/>
                </a:lnTo>
                <a:cubicBezTo>
                  <a:pt x="9667824" y="559960"/>
                  <a:pt x="9667257" y="550709"/>
                  <a:pt x="9656831" y="538568"/>
                </a:cubicBezTo>
                <a:cubicBezTo>
                  <a:pt x="9652766" y="540725"/>
                  <a:pt x="9647525" y="542688"/>
                  <a:pt x="9641109" y="544458"/>
                </a:cubicBezTo>
                <a:cubicBezTo>
                  <a:pt x="9647580" y="551649"/>
                  <a:pt x="9649447" y="556226"/>
                  <a:pt x="9646709" y="558189"/>
                </a:cubicBezTo>
                <a:lnTo>
                  <a:pt x="9642561" y="561923"/>
                </a:lnTo>
                <a:cubicBezTo>
                  <a:pt x="9641206" y="562642"/>
                  <a:pt x="9639643" y="562296"/>
                  <a:pt x="9637873" y="560886"/>
                </a:cubicBezTo>
                <a:lnTo>
                  <a:pt x="9618086" y="538899"/>
                </a:lnTo>
                <a:lnTo>
                  <a:pt x="9636339" y="522472"/>
                </a:lnTo>
                <a:close/>
                <a:moveTo>
                  <a:pt x="9587388" y="498950"/>
                </a:moveTo>
                <a:lnTo>
                  <a:pt x="9594855" y="507247"/>
                </a:lnTo>
                <a:lnTo>
                  <a:pt x="9563742" y="535248"/>
                </a:lnTo>
                <a:lnTo>
                  <a:pt x="9556275" y="526951"/>
                </a:lnTo>
                <a:close/>
                <a:moveTo>
                  <a:pt x="9591744" y="476259"/>
                </a:moveTo>
                <a:lnTo>
                  <a:pt x="9570587" y="495299"/>
                </a:lnTo>
                <a:cubicBezTo>
                  <a:pt x="9562982" y="489630"/>
                  <a:pt x="9558391" y="486753"/>
                  <a:pt x="9556815" y="486670"/>
                </a:cubicBezTo>
                <a:cubicBezTo>
                  <a:pt x="9556290" y="486643"/>
                  <a:pt x="9554340" y="488648"/>
                  <a:pt x="9550966" y="492685"/>
                </a:cubicBezTo>
                <a:cubicBezTo>
                  <a:pt x="9546790" y="496944"/>
                  <a:pt x="9544549" y="499461"/>
                  <a:pt x="9544245" y="500235"/>
                </a:cubicBezTo>
                <a:cubicBezTo>
                  <a:pt x="9544494" y="500512"/>
                  <a:pt x="9545268" y="500816"/>
                  <a:pt x="9546568" y="501148"/>
                </a:cubicBezTo>
                <a:cubicBezTo>
                  <a:pt x="9550164" y="502918"/>
                  <a:pt x="9553745" y="504951"/>
                  <a:pt x="9557313" y="507246"/>
                </a:cubicBezTo>
                <a:lnTo>
                  <a:pt x="9534496" y="527780"/>
                </a:lnTo>
                <a:lnTo>
                  <a:pt x="9553164" y="548523"/>
                </a:lnTo>
                <a:lnTo>
                  <a:pt x="9559386" y="542922"/>
                </a:lnTo>
                <a:lnTo>
                  <a:pt x="9566853" y="551219"/>
                </a:lnTo>
                <a:lnTo>
                  <a:pt x="9611241" y="511271"/>
                </a:lnTo>
                <a:lnTo>
                  <a:pt x="9603774" y="502974"/>
                </a:lnTo>
                <a:lnTo>
                  <a:pt x="9610412" y="497001"/>
                </a:lnTo>
                <a:close/>
                <a:moveTo>
                  <a:pt x="0" y="0"/>
                </a:moveTo>
                <a:lnTo>
                  <a:pt x="12230099" y="0"/>
                </a:lnTo>
                <a:lnTo>
                  <a:pt x="12230099" y="6891337"/>
                </a:lnTo>
                <a:lnTo>
                  <a:pt x="0" y="6891337"/>
                </a:lnTo>
                <a:close/>
              </a:path>
            </a:pathLst>
          </a:custGeom>
          <a:solidFill>
            <a:srgbClr val="6C879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6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2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37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52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5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0E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80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3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4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7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1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7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8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9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0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1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2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3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4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" name="任意多边形 234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6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7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8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9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0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4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5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6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7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8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9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0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1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2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3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4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5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7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8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9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0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1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307777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ea typeface="微软雅黑" panose="020B0503020204020204" pitchFamily="34" charset="-122"/>
                  <a:sym typeface="Arial" panose="020B0604020202020204" pitchFamily="34" charset="0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2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63" name="图片 26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873077"/>
      </p:ext>
    </p:extLst>
  </p:cSld>
  <p:clrMapOvr>
    <a:masterClrMapping/>
  </p:clrMapOvr>
  <p:transition spd="slow" advTm="2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2" dur="4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7" dur="3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4" grpId="1" animBg="1"/>
      <p:bldP spid="65" grpId="0" animBg="1"/>
      <p:bldP spid="65" grpId="1" animBg="1"/>
      <p:bldP spid="66" grpId="0" animBg="1"/>
      <p:bldP spid="67" grpId="0" animBg="1"/>
      <p:bldP spid="68" grpId="0" animBg="1"/>
      <p:bldP spid="69" grpId="0" animBg="1"/>
      <p:bldP spid="76" grpId="0" animBg="1"/>
      <p:bldP spid="76" grpId="1" animBg="1"/>
      <p:bldP spid="77" grpId="0" animBg="1"/>
      <p:bldP spid="26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ECB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0" y="0"/>
            <a:ext cx="12192000" cy="2166802"/>
          </a:xfrm>
          <a:custGeom>
            <a:avLst/>
            <a:gdLst>
              <a:gd name="connsiteX0" fmla="*/ 0 w 12192000"/>
              <a:gd name="connsiteY0" fmla="*/ 0 h 2166802"/>
              <a:gd name="connsiteX1" fmla="*/ 12192000 w 12192000"/>
              <a:gd name="connsiteY1" fmla="*/ 0 h 2166802"/>
              <a:gd name="connsiteX2" fmla="*/ 12192000 w 12192000"/>
              <a:gd name="connsiteY2" fmla="*/ 1936375 h 2166802"/>
              <a:gd name="connsiteX3" fmla="*/ 6170760 w 12192000"/>
              <a:gd name="connsiteY3" fmla="*/ 1936375 h 2166802"/>
              <a:gd name="connsiteX4" fmla="*/ 6064041 w 12192000"/>
              <a:gd name="connsiteY4" fmla="*/ 2166802 h 2166802"/>
              <a:gd name="connsiteX5" fmla="*/ 5957323 w 12192000"/>
              <a:gd name="connsiteY5" fmla="*/ 1936375 h 2166802"/>
              <a:gd name="connsiteX6" fmla="*/ 0 w 12192000"/>
              <a:gd name="connsiteY6" fmla="*/ 1936375 h 216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66802">
                <a:moveTo>
                  <a:pt x="0" y="0"/>
                </a:moveTo>
                <a:lnTo>
                  <a:pt x="12192000" y="0"/>
                </a:lnTo>
                <a:lnTo>
                  <a:pt x="12192000" y="1936375"/>
                </a:lnTo>
                <a:lnTo>
                  <a:pt x="6170760" y="1936375"/>
                </a:lnTo>
                <a:lnTo>
                  <a:pt x="6064041" y="2166802"/>
                </a:lnTo>
                <a:lnTo>
                  <a:pt x="5957323" y="1936375"/>
                </a:lnTo>
                <a:lnTo>
                  <a:pt x="0" y="193637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662322" y="819757"/>
            <a:ext cx="4867356" cy="565806"/>
            <a:chOff x="3662322" y="819757"/>
            <a:chExt cx="4867356" cy="565806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236747" y="900705"/>
              <a:ext cx="543505" cy="354194"/>
            </a:xfrm>
            <a:custGeom>
              <a:avLst/>
              <a:gdLst>
                <a:gd name="T0" fmla="*/ 4010 w 4010"/>
                <a:gd name="T1" fmla="*/ 1660 h 2612"/>
                <a:gd name="T2" fmla="*/ 3927 w 4010"/>
                <a:gd name="T3" fmla="*/ 1925 h 2612"/>
                <a:gd name="T4" fmla="*/ 2714 w 4010"/>
                <a:gd name="T5" fmla="*/ 2610 h 2612"/>
                <a:gd name="T6" fmla="*/ 2611 w 4010"/>
                <a:gd name="T7" fmla="*/ 2519 h 2612"/>
                <a:gd name="T8" fmla="*/ 2334 w 4010"/>
                <a:gd name="T9" fmla="*/ 2124 h 2612"/>
                <a:gd name="T10" fmla="*/ 2143 w 4010"/>
                <a:gd name="T11" fmla="*/ 2481 h 2612"/>
                <a:gd name="T12" fmla="*/ 1971 w 4010"/>
                <a:gd name="T13" fmla="*/ 2503 h 2612"/>
                <a:gd name="T14" fmla="*/ 561 w 4010"/>
                <a:gd name="T15" fmla="*/ 2183 h 2612"/>
                <a:gd name="T16" fmla="*/ 14 w 4010"/>
                <a:gd name="T17" fmla="*/ 1489 h 2612"/>
                <a:gd name="T18" fmla="*/ 650 w 4010"/>
                <a:gd name="T19" fmla="*/ 607 h 2612"/>
                <a:gd name="T20" fmla="*/ 1063 w 4010"/>
                <a:gd name="T21" fmla="*/ 618 h 2612"/>
                <a:gd name="T22" fmla="*/ 1296 w 4010"/>
                <a:gd name="T23" fmla="*/ 209 h 2612"/>
                <a:gd name="T24" fmla="*/ 1794 w 4010"/>
                <a:gd name="T25" fmla="*/ 0 h 2612"/>
                <a:gd name="T26" fmla="*/ 1975 w 4010"/>
                <a:gd name="T27" fmla="*/ 10 h 2612"/>
                <a:gd name="T28" fmla="*/ 2598 w 4010"/>
                <a:gd name="T29" fmla="*/ 696 h 2612"/>
                <a:gd name="T30" fmla="*/ 2647 w 4010"/>
                <a:gd name="T31" fmla="*/ 829 h 2612"/>
                <a:gd name="T32" fmla="*/ 3181 w 4010"/>
                <a:gd name="T33" fmla="*/ 1146 h 2612"/>
                <a:gd name="T34" fmla="*/ 3227 w 4010"/>
                <a:gd name="T35" fmla="*/ 1175 h 2612"/>
                <a:gd name="T36" fmla="*/ 3859 w 4010"/>
                <a:gd name="T37" fmla="*/ 1270 h 2612"/>
                <a:gd name="T38" fmla="*/ 4010 w 4010"/>
                <a:gd name="T39" fmla="*/ 1560 h 2612"/>
                <a:gd name="T40" fmla="*/ 1235 w 4010"/>
                <a:gd name="T41" fmla="*/ 967 h 2612"/>
                <a:gd name="T42" fmla="*/ 803 w 4010"/>
                <a:gd name="T43" fmla="*/ 859 h 2612"/>
                <a:gd name="T44" fmla="*/ 399 w 4010"/>
                <a:gd name="T45" fmla="*/ 1722 h 2612"/>
                <a:gd name="T46" fmla="*/ 1139 w 4010"/>
                <a:gd name="T47" fmla="*/ 2264 h 2612"/>
                <a:gd name="T48" fmla="*/ 1763 w 4010"/>
                <a:gd name="T49" fmla="*/ 2384 h 2612"/>
                <a:gd name="T50" fmla="*/ 2099 w 4010"/>
                <a:gd name="T51" fmla="*/ 2319 h 2612"/>
                <a:gd name="T52" fmla="*/ 2244 w 4010"/>
                <a:gd name="T53" fmla="*/ 1957 h 2612"/>
                <a:gd name="T54" fmla="*/ 2114 w 4010"/>
                <a:gd name="T55" fmla="*/ 1327 h 2612"/>
                <a:gd name="T56" fmla="*/ 2422 w 4010"/>
                <a:gd name="T57" fmla="*/ 878 h 2612"/>
                <a:gd name="T58" fmla="*/ 2314 w 4010"/>
                <a:gd name="T59" fmla="*/ 597 h 2612"/>
                <a:gd name="T60" fmla="*/ 1764 w 4010"/>
                <a:gd name="T61" fmla="*/ 338 h 2612"/>
                <a:gd name="T62" fmla="*/ 1410 w 4010"/>
                <a:gd name="T63" fmla="*/ 520 h 2612"/>
                <a:gd name="T64" fmla="*/ 1279 w 4010"/>
                <a:gd name="T65" fmla="*/ 979 h 2612"/>
                <a:gd name="T66" fmla="*/ 3050 w 4010"/>
                <a:gd name="T67" fmla="*/ 1302 h 2612"/>
                <a:gd name="T68" fmla="*/ 2637 w 4010"/>
                <a:gd name="T69" fmla="*/ 1070 h 2612"/>
                <a:gd name="T70" fmla="*/ 2544 w 4010"/>
                <a:gd name="T71" fmla="*/ 1603 h 2612"/>
                <a:gd name="T72" fmla="*/ 2391 w 4010"/>
                <a:gd name="T73" fmla="*/ 2039 h 2612"/>
                <a:gd name="T74" fmla="*/ 2738 w 4010"/>
                <a:gd name="T75" fmla="*/ 2503 h 2612"/>
                <a:gd name="T76" fmla="*/ 2830 w 4010"/>
                <a:gd name="T77" fmla="*/ 2505 h 2612"/>
                <a:gd name="T78" fmla="*/ 3522 w 4010"/>
                <a:gd name="T79" fmla="*/ 2099 h 2612"/>
                <a:gd name="T80" fmla="*/ 3776 w 4010"/>
                <a:gd name="T81" fmla="*/ 1598 h 2612"/>
                <a:gd name="T82" fmla="*/ 3231 w 4010"/>
                <a:gd name="T83" fmla="*/ 1372 h 2612"/>
                <a:gd name="T84" fmla="*/ 2453 w 4010"/>
                <a:gd name="T85" fmla="*/ 1140 h 2612"/>
                <a:gd name="T86" fmla="*/ 2294 w 4010"/>
                <a:gd name="T87" fmla="*/ 1404 h 2612"/>
                <a:gd name="T88" fmla="*/ 2321 w 4010"/>
                <a:gd name="T89" fmla="*/ 1820 h 2612"/>
                <a:gd name="T90" fmla="*/ 2452 w 4010"/>
                <a:gd name="T91" fmla="*/ 1262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0" h="2612">
                  <a:moveTo>
                    <a:pt x="4010" y="1560"/>
                  </a:moveTo>
                  <a:cubicBezTo>
                    <a:pt x="4010" y="1593"/>
                    <a:pt x="4010" y="1627"/>
                    <a:pt x="4010" y="1660"/>
                  </a:cubicBezTo>
                  <a:cubicBezTo>
                    <a:pt x="4009" y="1664"/>
                    <a:pt x="4007" y="1667"/>
                    <a:pt x="4007" y="1671"/>
                  </a:cubicBezTo>
                  <a:cubicBezTo>
                    <a:pt x="3997" y="1761"/>
                    <a:pt x="3969" y="1845"/>
                    <a:pt x="3927" y="1925"/>
                  </a:cubicBezTo>
                  <a:cubicBezTo>
                    <a:pt x="3815" y="2135"/>
                    <a:pt x="3654" y="2291"/>
                    <a:pt x="3431" y="2382"/>
                  </a:cubicBezTo>
                  <a:cubicBezTo>
                    <a:pt x="3197" y="2477"/>
                    <a:pt x="2963" y="2566"/>
                    <a:pt x="2714" y="2610"/>
                  </a:cubicBezTo>
                  <a:cubicBezTo>
                    <a:pt x="2701" y="2612"/>
                    <a:pt x="2692" y="2610"/>
                    <a:pt x="2684" y="2601"/>
                  </a:cubicBezTo>
                  <a:cubicBezTo>
                    <a:pt x="2660" y="2573"/>
                    <a:pt x="2635" y="2546"/>
                    <a:pt x="2611" y="2519"/>
                  </a:cubicBezTo>
                  <a:cubicBezTo>
                    <a:pt x="2516" y="2411"/>
                    <a:pt x="2425" y="2301"/>
                    <a:pt x="2359" y="2172"/>
                  </a:cubicBezTo>
                  <a:cubicBezTo>
                    <a:pt x="2351" y="2157"/>
                    <a:pt x="2343" y="2142"/>
                    <a:pt x="2334" y="2124"/>
                  </a:cubicBezTo>
                  <a:cubicBezTo>
                    <a:pt x="2330" y="2132"/>
                    <a:pt x="2328" y="2135"/>
                    <a:pt x="2326" y="2139"/>
                  </a:cubicBezTo>
                  <a:cubicBezTo>
                    <a:pt x="2265" y="2253"/>
                    <a:pt x="2203" y="2367"/>
                    <a:pt x="2143" y="2481"/>
                  </a:cubicBezTo>
                  <a:cubicBezTo>
                    <a:pt x="2135" y="2494"/>
                    <a:pt x="2126" y="2499"/>
                    <a:pt x="2111" y="2499"/>
                  </a:cubicBezTo>
                  <a:cubicBezTo>
                    <a:pt x="2065" y="2500"/>
                    <a:pt x="2018" y="2502"/>
                    <a:pt x="1971" y="2503"/>
                  </a:cubicBezTo>
                  <a:cubicBezTo>
                    <a:pt x="1742" y="2509"/>
                    <a:pt x="1515" y="2496"/>
                    <a:pt x="1291" y="2444"/>
                  </a:cubicBezTo>
                  <a:cubicBezTo>
                    <a:pt x="1037" y="2386"/>
                    <a:pt x="788" y="2317"/>
                    <a:pt x="561" y="2183"/>
                  </a:cubicBezTo>
                  <a:cubicBezTo>
                    <a:pt x="367" y="2068"/>
                    <a:pt x="211" y="1917"/>
                    <a:pt x="97" y="1723"/>
                  </a:cubicBezTo>
                  <a:cubicBezTo>
                    <a:pt x="54" y="1651"/>
                    <a:pt x="22" y="1573"/>
                    <a:pt x="14" y="1489"/>
                  </a:cubicBezTo>
                  <a:cubicBezTo>
                    <a:pt x="0" y="1338"/>
                    <a:pt x="18" y="1191"/>
                    <a:pt x="78" y="1051"/>
                  </a:cubicBezTo>
                  <a:cubicBezTo>
                    <a:pt x="187" y="798"/>
                    <a:pt x="379" y="651"/>
                    <a:pt x="650" y="607"/>
                  </a:cubicBezTo>
                  <a:cubicBezTo>
                    <a:pt x="753" y="591"/>
                    <a:pt x="855" y="600"/>
                    <a:pt x="957" y="610"/>
                  </a:cubicBezTo>
                  <a:cubicBezTo>
                    <a:pt x="992" y="613"/>
                    <a:pt x="1027" y="615"/>
                    <a:pt x="1063" y="618"/>
                  </a:cubicBezTo>
                  <a:cubicBezTo>
                    <a:pt x="1072" y="619"/>
                    <a:pt x="1079" y="617"/>
                    <a:pt x="1082" y="604"/>
                  </a:cubicBezTo>
                  <a:cubicBezTo>
                    <a:pt x="1112" y="450"/>
                    <a:pt x="1179" y="315"/>
                    <a:pt x="1296" y="209"/>
                  </a:cubicBezTo>
                  <a:cubicBezTo>
                    <a:pt x="1411" y="106"/>
                    <a:pt x="1549" y="48"/>
                    <a:pt x="1698" y="16"/>
                  </a:cubicBezTo>
                  <a:cubicBezTo>
                    <a:pt x="1730" y="9"/>
                    <a:pt x="1762" y="5"/>
                    <a:pt x="1794" y="0"/>
                  </a:cubicBezTo>
                  <a:cubicBezTo>
                    <a:pt x="1831" y="0"/>
                    <a:pt x="1869" y="0"/>
                    <a:pt x="1906" y="0"/>
                  </a:cubicBezTo>
                  <a:cubicBezTo>
                    <a:pt x="1929" y="3"/>
                    <a:pt x="1952" y="6"/>
                    <a:pt x="1975" y="10"/>
                  </a:cubicBezTo>
                  <a:cubicBezTo>
                    <a:pt x="2141" y="39"/>
                    <a:pt x="2271" y="128"/>
                    <a:pt x="2377" y="255"/>
                  </a:cubicBezTo>
                  <a:cubicBezTo>
                    <a:pt x="2485" y="385"/>
                    <a:pt x="2553" y="535"/>
                    <a:pt x="2598" y="696"/>
                  </a:cubicBezTo>
                  <a:cubicBezTo>
                    <a:pt x="2610" y="740"/>
                    <a:pt x="2620" y="785"/>
                    <a:pt x="2631" y="829"/>
                  </a:cubicBezTo>
                  <a:cubicBezTo>
                    <a:pt x="2638" y="829"/>
                    <a:pt x="2643" y="829"/>
                    <a:pt x="2647" y="829"/>
                  </a:cubicBezTo>
                  <a:cubicBezTo>
                    <a:pt x="2811" y="822"/>
                    <a:pt x="2950" y="879"/>
                    <a:pt x="3062" y="996"/>
                  </a:cubicBezTo>
                  <a:cubicBezTo>
                    <a:pt x="3106" y="1042"/>
                    <a:pt x="3141" y="1096"/>
                    <a:pt x="3181" y="1146"/>
                  </a:cubicBezTo>
                  <a:cubicBezTo>
                    <a:pt x="3191" y="1159"/>
                    <a:pt x="3201" y="1171"/>
                    <a:pt x="3211" y="1184"/>
                  </a:cubicBezTo>
                  <a:cubicBezTo>
                    <a:pt x="3218" y="1180"/>
                    <a:pt x="3223" y="1178"/>
                    <a:pt x="3227" y="1175"/>
                  </a:cubicBezTo>
                  <a:cubicBezTo>
                    <a:pt x="3320" y="1125"/>
                    <a:pt x="3419" y="1098"/>
                    <a:pt x="3525" y="1111"/>
                  </a:cubicBezTo>
                  <a:cubicBezTo>
                    <a:pt x="3653" y="1126"/>
                    <a:pt x="3763" y="1183"/>
                    <a:pt x="3859" y="1270"/>
                  </a:cubicBezTo>
                  <a:cubicBezTo>
                    <a:pt x="3930" y="1335"/>
                    <a:pt x="3980" y="1414"/>
                    <a:pt x="4000" y="1510"/>
                  </a:cubicBezTo>
                  <a:cubicBezTo>
                    <a:pt x="4003" y="1527"/>
                    <a:pt x="4007" y="1543"/>
                    <a:pt x="4010" y="1560"/>
                  </a:cubicBezTo>
                  <a:close/>
                  <a:moveTo>
                    <a:pt x="1279" y="979"/>
                  </a:moveTo>
                  <a:cubicBezTo>
                    <a:pt x="1263" y="975"/>
                    <a:pt x="1248" y="974"/>
                    <a:pt x="1235" y="967"/>
                  </a:cubicBezTo>
                  <a:cubicBezTo>
                    <a:pt x="1211" y="955"/>
                    <a:pt x="1187" y="941"/>
                    <a:pt x="1165" y="927"/>
                  </a:cubicBezTo>
                  <a:cubicBezTo>
                    <a:pt x="1053" y="855"/>
                    <a:pt x="933" y="830"/>
                    <a:pt x="803" y="859"/>
                  </a:cubicBezTo>
                  <a:cubicBezTo>
                    <a:pt x="610" y="902"/>
                    <a:pt x="471" y="1019"/>
                    <a:pt x="380" y="1192"/>
                  </a:cubicBezTo>
                  <a:cubicBezTo>
                    <a:pt x="285" y="1371"/>
                    <a:pt x="295" y="1549"/>
                    <a:pt x="399" y="1722"/>
                  </a:cubicBezTo>
                  <a:cubicBezTo>
                    <a:pt x="457" y="1820"/>
                    <a:pt x="535" y="1901"/>
                    <a:pt x="623" y="1973"/>
                  </a:cubicBezTo>
                  <a:cubicBezTo>
                    <a:pt x="779" y="2098"/>
                    <a:pt x="952" y="2194"/>
                    <a:pt x="1139" y="2264"/>
                  </a:cubicBezTo>
                  <a:cubicBezTo>
                    <a:pt x="1250" y="2305"/>
                    <a:pt x="1361" y="2349"/>
                    <a:pt x="1478" y="2365"/>
                  </a:cubicBezTo>
                  <a:cubicBezTo>
                    <a:pt x="1573" y="2377"/>
                    <a:pt x="1668" y="2381"/>
                    <a:pt x="1763" y="2384"/>
                  </a:cubicBezTo>
                  <a:cubicBezTo>
                    <a:pt x="1852" y="2387"/>
                    <a:pt x="1942" y="2384"/>
                    <a:pt x="2030" y="2369"/>
                  </a:cubicBezTo>
                  <a:cubicBezTo>
                    <a:pt x="2063" y="2363"/>
                    <a:pt x="2083" y="2349"/>
                    <a:pt x="2099" y="2319"/>
                  </a:cubicBezTo>
                  <a:cubicBezTo>
                    <a:pt x="2157" y="2214"/>
                    <a:pt x="2202" y="2102"/>
                    <a:pt x="2247" y="1990"/>
                  </a:cubicBezTo>
                  <a:cubicBezTo>
                    <a:pt x="2251" y="1981"/>
                    <a:pt x="2248" y="1967"/>
                    <a:pt x="2244" y="1957"/>
                  </a:cubicBezTo>
                  <a:cubicBezTo>
                    <a:pt x="2232" y="1924"/>
                    <a:pt x="2216" y="1893"/>
                    <a:pt x="2204" y="1861"/>
                  </a:cubicBezTo>
                  <a:cubicBezTo>
                    <a:pt x="2137" y="1689"/>
                    <a:pt x="2094" y="1513"/>
                    <a:pt x="2114" y="1327"/>
                  </a:cubicBezTo>
                  <a:cubicBezTo>
                    <a:pt x="2128" y="1202"/>
                    <a:pt x="2174" y="1090"/>
                    <a:pt x="2267" y="1003"/>
                  </a:cubicBezTo>
                  <a:cubicBezTo>
                    <a:pt x="2316" y="958"/>
                    <a:pt x="2371" y="920"/>
                    <a:pt x="2422" y="878"/>
                  </a:cubicBezTo>
                  <a:cubicBezTo>
                    <a:pt x="2427" y="873"/>
                    <a:pt x="2433" y="864"/>
                    <a:pt x="2431" y="858"/>
                  </a:cubicBezTo>
                  <a:cubicBezTo>
                    <a:pt x="2410" y="763"/>
                    <a:pt x="2373" y="675"/>
                    <a:pt x="2314" y="597"/>
                  </a:cubicBezTo>
                  <a:cubicBezTo>
                    <a:pt x="2223" y="476"/>
                    <a:pt x="2099" y="402"/>
                    <a:pt x="1956" y="356"/>
                  </a:cubicBezTo>
                  <a:cubicBezTo>
                    <a:pt x="1893" y="336"/>
                    <a:pt x="1829" y="329"/>
                    <a:pt x="1764" y="338"/>
                  </a:cubicBezTo>
                  <a:cubicBezTo>
                    <a:pt x="1645" y="354"/>
                    <a:pt x="1544" y="409"/>
                    <a:pt x="1449" y="480"/>
                  </a:cubicBezTo>
                  <a:cubicBezTo>
                    <a:pt x="1435" y="491"/>
                    <a:pt x="1422" y="505"/>
                    <a:pt x="1410" y="520"/>
                  </a:cubicBezTo>
                  <a:cubicBezTo>
                    <a:pt x="1364" y="577"/>
                    <a:pt x="1338" y="643"/>
                    <a:pt x="1318" y="713"/>
                  </a:cubicBezTo>
                  <a:cubicBezTo>
                    <a:pt x="1294" y="798"/>
                    <a:pt x="1283" y="885"/>
                    <a:pt x="1279" y="979"/>
                  </a:cubicBezTo>
                  <a:close/>
                  <a:moveTo>
                    <a:pt x="3108" y="1445"/>
                  </a:moveTo>
                  <a:cubicBezTo>
                    <a:pt x="3089" y="1398"/>
                    <a:pt x="3073" y="1348"/>
                    <a:pt x="3050" y="1302"/>
                  </a:cubicBezTo>
                  <a:cubicBezTo>
                    <a:pt x="2985" y="1173"/>
                    <a:pt x="2887" y="1085"/>
                    <a:pt x="2737" y="1070"/>
                  </a:cubicBezTo>
                  <a:cubicBezTo>
                    <a:pt x="2704" y="1067"/>
                    <a:pt x="2669" y="1070"/>
                    <a:pt x="2637" y="1070"/>
                  </a:cubicBezTo>
                  <a:cubicBezTo>
                    <a:pt x="2637" y="1102"/>
                    <a:pt x="2639" y="1129"/>
                    <a:pt x="2637" y="1155"/>
                  </a:cubicBezTo>
                  <a:cubicBezTo>
                    <a:pt x="2626" y="1309"/>
                    <a:pt x="2595" y="1458"/>
                    <a:pt x="2544" y="1603"/>
                  </a:cubicBezTo>
                  <a:cubicBezTo>
                    <a:pt x="2495" y="1739"/>
                    <a:pt x="2443" y="1874"/>
                    <a:pt x="2393" y="2009"/>
                  </a:cubicBezTo>
                  <a:cubicBezTo>
                    <a:pt x="2390" y="2018"/>
                    <a:pt x="2388" y="2031"/>
                    <a:pt x="2391" y="2039"/>
                  </a:cubicBezTo>
                  <a:cubicBezTo>
                    <a:pt x="2406" y="2078"/>
                    <a:pt x="2420" y="2119"/>
                    <a:pt x="2441" y="2155"/>
                  </a:cubicBezTo>
                  <a:cubicBezTo>
                    <a:pt x="2517" y="2289"/>
                    <a:pt x="2624" y="2399"/>
                    <a:pt x="2738" y="2503"/>
                  </a:cubicBezTo>
                  <a:cubicBezTo>
                    <a:pt x="2749" y="2513"/>
                    <a:pt x="2772" y="2513"/>
                    <a:pt x="2790" y="2514"/>
                  </a:cubicBezTo>
                  <a:cubicBezTo>
                    <a:pt x="2803" y="2515"/>
                    <a:pt x="2818" y="2510"/>
                    <a:pt x="2830" y="2505"/>
                  </a:cubicBezTo>
                  <a:cubicBezTo>
                    <a:pt x="2880" y="2485"/>
                    <a:pt x="2929" y="2465"/>
                    <a:pt x="2978" y="2444"/>
                  </a:cubicBezTo>
                  <a:cubicBezTo>
                    <a:pt x="3177" y="2357"/>
                    <a:pt x="3360" y="2245"/>
                    <a:pt x="3522" y="2099"/>
                  </a:cubicBezTo>
                  <a:cubicBezTo>
                    <a:pt x="3608" y="2021"/>
                    <a:pt x="3685" y="1934"/>
                    <a:pt x="3737" y="1829"/>
                  </a:cubicBezTo>
                  <a:cubicBezTo>
                    <a:pt x="3773" y="1756"/>
                    <a:pt x="3792" y="1680"/>
                    <a:pt x="3776" y="1598"/>
                  </a:cubicBezTo>
                  <a:cubicBezTo>
                    <a:pt x="3743" y="1435"/>
                    <a:pt x="3576" y="1307"/>
                    <a:pt x="3407" y="1316"/>
                  </a:cubicBezTo>
                  <a:cubicBezTo>
                    <a:pt x="3344" y="1319"/>
                    <a:pt x="3286" y="1342"/>
                    <a:pt x="3231" y="1372"/>
                  </a:cubicBezTo>
                  <a:cubicBezTo>
                    <a:pt x="3189" y="1395"/>
                    <a:pt x="3148" y="1421"/>
                    <a:pt x="3108" y="1445"/>
                  </a:cubicBezTo>
                  <a:close/>
                  <a:moveTo>
                    <a:pt x="2453" y="1140"/>
                  </a:moveTo>
                  <a:cubicBezTo>
                    <a:pt x="2443" y="1147"/>
                    <a:pt x="2438" y="1151"/>
                    <a:pt x="2433" y="1155"/>
                  </a:cubicBezTo>
                  <a:cubicBezTo>
                    <a:pt x="2353" y="1219"/>
                    <a:pt x="2313" y="1306"/>
                    <a:pt x="2294" y="1404"/>
                  </a:cubicBezTo>
                  <a:cubicBezTo>
                    <a:pt x="2274" y="1508"/>
                    <a:pt x="2279" y="1611"/>
                    <a:pt x="2296" y="1714"/>
                  </a:cubicBezTo>
                  <a:cubicBezTo>
                    <a:pt x="2302" y="1750"/>
                    <a:pt x="2312" y="1785"/>
                    <a:pt x="2321" y="1820"/>
                  </a:cubicBezTo>
                  <a:cubicBezTo>
                    <a:pt x="2343" y="1761"/>
                    <a:pt x="2361" y="1702"/>
                    <a:pt x="2376" y="1643"/>
                  </a:cubicBezTo>
                  <a:cubicBezTo>
                    <a:pt x="2408" y="1517"/>
                    <a:pt x="2446" y="1393"/>
                    <a:pt x="2452" y="1262"/>
                  </a:cubicBezTo>
                  <a:cubicBezTo>
                    <a:pt x="2454" y="1223"/>
                    <a:pt x="2453" y="1184"/>
                    <a:pt x="2453" y="114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rgbClr val="C00000"/>
                </a:gs>
                <a:gs pos="0">
                  <a:srgbClr val="C0000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908" tIns="45454" rIns="90908" bIns="454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23">
                <a:solidFill>
                  <a:schemeClr val="bg1"/>
                </a:solidFill>
              </a:endParaRPr>
            </a:p>
          </p:txBody>
        </p:sp>
        <p:sp>
          <p:nvSpPr>
            <p:cNvPr id="27" name="文本框 5"/>
            <p:cNvSpPr txBox="1"/>
            <p:nvPr/>
          </p:nvSpPr>
          <p:spPr>
            <a:xfrm>
              <a:off x="5482846" y="819757"/>
              <a:ext cx="539765" cy="376415"/>
            </a:xfrm>
            <a:custGeom>
              <a:avLst/>
              <a:gdLst/>
              <a:ahLst/>
              <a:cxnLst/>
              <a:rect l="l" t="t" r="r" b="b"/>
              <a:pathLst>
                <a:path w="542925" h="378619">
                  <a:moveTo>
                    <a:pt x="83343" y="0"/>
                  </a:moveTo>
                  <a:cubicBezTo>
                    <a:pt x="126206" y="6350"/>
                    <a:pt x="155575" y="15081"/>
                    <a:pt x="171450" y="26194"/>
                  </a:cubicBezTo>
                  <a:cubicBezTo>
                    <a:pt x="171450" y="27781"/>
                    <a:pt x="168275" y="34131"/>
                    <a:pt x="161925" y="45244"/>
                  </a:cubicBezTo>
                  <a:cubicBezTo>
                    <a:pt x="139700" y="78581"/>
                    <a:pt x="115093" y="119063"/>
                    <a:pt x="88106" y="166688"/>
                  </a:cubicBezTo>
                  <a:lnTo>
                    <a:pt x="121443" y="166688"/>
                  </a:lnTo>
                  <a:cubicBezTo>
                    <a:pt x="145256" y="123825"/>
                    <a:pt x="158750" y="102394"/>
                    <a:pt x="161925" y="102394"/>
                  </a:cubicBezTo>
                  <a:cubicBezTo>
                    <a:pt x="190500" y="110331"/>
                    <a:pt x="215106" y="121444"/>
                    <a:pt x="235743" y="135731"/>
                  </a:cubicBezTo>
                  <a:cubicBezTo>
                    <a:pt x="235743" y="138906"/>
                    <a:pt x="231775" y="145256"/>
                    <a:pt x="223837" y="154781"/>
                  </a:cubicBezTo>
                  <a:cubicBezTo>
                    <a:pt x="201612" y="180181"/>
                    <a:pt x="180181" y="207963"/>
                    <a:pt x="159543" y="238125"/>
                  </a:cubicBezTo>
                  <a:cubicBezTo>
                    <a:pt x="207168" y="230188"/>
                    <a:pt x="253206" y="213519"/>
                    <a:pt x="297656" y="188119"/>
                  </a:cubicBezTo>
                  <a:cubicBezTo>
                    <a:pt x="273843" y="167481"/>
                    <a:pt x="253206" y="137319"/>
                    <a:pt x="235743" y="97631"/>
                  </a:cubicBezTo>
                  <a:lnTo>
                    <a:pt x="216693" y="97631"/>
                  </a:lnTo>
                  <a:lnTo>
                    <a:pt x="216693" y="33338"/>
                  </a:lnTo>
                  <a:lnTo>
                    <a:pt x="509587" y="33338"/>
                  </a:lnTo>
                  <a:cubicBezTo>
                    <a:pt x="495300" y="92075"/>
                    <a:pt x="466725" y="142875"/>
                    <a:pt x="423862" y="185738"/>
                  </a:cubicBezTo>
                  <a:cubicBezTo>
                    <a:pt x="463550" y="200025"/>
                    <a:pt x="503237" y="210344"/>
                    <a:pt x="542925" y="216694"/>
                  </a:cubicBezTo>
                  <a:cubicBezTo>
                    <a:pt x="528637" y="246856"/>
                    <a:pt x="519112" y="270669"/>
                    <a:pt x="514350" y="288131"/>
                  </a:cubicBezTo>
                  <a:cubicBezTo>
                    <a:pt x="474662" y="277019"/>
                    <a:pt x="422275" y="257175"/>
                    <a:pt x="357187" y="228600"/>
                  </a:cubicBezTo>
                  <a:cubicBezTo>
                    <a:pt x="307975" y="258763"/>
                    <a:pt x="257175" y="280988"/>
                    <a:pt x="204787" y="295275"/>
                  </a:cubicBezTo>
                  <a:cubicBezTo>
                    <a:pt x="196850" y="285750"/>
                    <a:pt x="180181" y="268288"/>
                    <a:pt x="154781" y="242888"/>
                  </a:cubicBezTo>
                  <a:cubicBezTo>
                    <a:pt x="130968" y="274638"/>
                    <a:pt x="114300" y="296069"/>
                    <a:pt x="104775" y="307181"/>
                  </a:cubicBezTo>
                  <a:cubicBezTo>
                    <a:pt x="111125" y="307181"/>
                    <a:pt x="119856" y="306388"/>
                    <a:pt x="130968" y="304800"/>
                  </a:cubicBezTo>
                  <a:cubicBezTo>
                    <a:pt x="162718" y="303213"/>
                    <a:pt x="184150" y="301625"/>
                    <a:pt x="195262" y="300038"/>
                  </a:cubicBezTo>
                  <a:cubicBezTo>
                    <a:pt x="193675" y="307975"/>
                    <a:pt x="192087" y="323850"/>
                    <a:pt x="190500" y="347663"/>
                  </a:cubicBezTo>
                  <a:cubicBezTo>
                    <a:pt x="190500" y="342900"/>
                    <a:pt x="189706" y="346869"/>
                    <a:pt x="188118" y="359569"/>
                  </a:cubicBezTo>
                  <a:cubicBezTo>
                    <a:pt x="118269" y="362744"/>
                    <a:pt x="64293" y="368300"/>
                    <a:pt x="26193" y="376238"/>
                  </a:cubicBezTo>
                  <a:cubicBezTo>
                    <a:pt x="23019" y="377825"/>
                    <a:pt x="20637" y="378619"/>
                    <a:pt x="19050" y="378619"/>
                  </a:cubicBezTo>
                  <a:cubicBezTo>
                    <a:pt x="14287" y="369094"/>
                    <a:pt x="8731" y="346869"/>
                    <a:pt x="2381" y="311944"/>
                  </a:cubicBezTo>
                  <a:cubicBezTo>
                    <a:pt x="2381" y="310356"/>
                    <a:pt x="5556" y="308769"/>
                    <a:pt x="11906" y="307181"/>
                  </a:cubicBezTo>
                  <a:cubicBezTo>
                    <a:pt x="42069" y="294481"/>
                    <a:pt x="69056" y="265906"/>
                    <a:pt x="92868" y="221456"/>
                  </a:cubicBezTo>
                  <a:cubicBezTo>
                    <a:pt x="86518" y="221456"/>
                    <a:pt x="74612" y="223044"/>
                    <a:pt x="57150" y="226219"/>
                  </a:cubicBezTo>
                  <a:cubicBezTo>
                    <a:pt x="39687" y="227806"/>
                    <a:pt x="26987" y="229394"/>
                    <a:pt x="19050" y="230981"/>
                  </a:cubicBezTo>
                  <a:cubicBezTo>
                    <a:pt x="7937" y="203994"/>
                    <a:pt x="1587" y="182563"/>
                    <a:pt x="0" y="166688"/>
                  </a:cubicBezTo>
                  <a:cubicBezTo>
                    <a:pt x="0" y="165100"/>
                    <a:pt x="1587" y="164306"/>
                    <a:pt x="4762" y="164306"/>
                  </a:cubicBezTo>
                  <a:cubicBezTo>
                    <a:pt x="28575" y="154781"/>
                    <a:pt x="49212" y="120650"/>
                    <a:pt x="66675" y="61913"/>
                  </a:cubicBezTo>
                  <a:cubicBezTo>
                    <a:pt x="68262" y="55563"/>
                    <a:pt x="71437" y="45244"/>
                    <a:pt x="76200" y="30956"/>
                  </a:cubicBezTo>
                  <a:cubicBezTo>
                    <a:pt x="79375" y="16669"/>
                    <a:pt x="81756" y="6350"/>
                    <a:pt x="83343" y="0"/>
                  </a:cubicBezTo>
                  <a:close/>
                  <a:moveTo>
                    <a:pt x="302418" y="95250"/>
                  </a:moveTo>
                  <a:cubicBezTo>
                    <a:pt x="315118" y="117475"/>
                    <a:pt x="333375" y="136525"/>
                    <a:pt x="357187" y="152400"/>
                  </a:cubicBezTo>
                  <a:cubicBezTo>
                    <a:pt x="374650" y="139700"/>
                    <a:pt x="390525" y="120650"/>
                    <a:pt x="404812" y="95250"/>
                  </a:cubicBezTo>
                  <a:lnTo>
                    <a:pt x="302418" y="952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28" name="文本框 6"/>
            <p:cNvSpPr txBox="1"/>
            <p:nvPr/>
          </p:nvSpPr>
          <p:spPr>
            <a:xfrm>
              <a:off x="4888631" y="822124"/>
              <a:ext cx="523193" cy="563439"/>
            </a:xfrm>
            <a:custGeom>
              <a:avLst/>
              <a:gdLst/>
              <a:ahLst/>
              <a:cxnLst/>
              <a:rect l="l" t="t" r="r" b="b"/>
              <a:pathLst>
                <a:path w="526256" h="566738">
                  <a:moveTo>
                    <a:pt x="366712" y="0"/>
                  </a:moveTo>
                  <a:cubicBezTo>
                    <a:pt x="368300" y="4763"/>
                    <a:pt x="369887" y="15082"/>
                    <a:pt x="371475" y="30957"/>
                  </a:cubicBezTo>
                  <a:cubicBezTo>
                    <a:pt x="373063" y="40482"/>
                    <a:pt x="373856" y="47625"/>
                    <a:pt x="373856" y="52388"/>
                  </a:cubicBezTo>
                  <a:lnTo>
                    <a:pt x="521494" y="52388"/>
                  </a:lnTo>
                  <a:lnTo>
                    <a:pt x="521494" y="166688"/>
                  </a:lnTo>
                  <a:lnTo>
                    <a:pt x="485775" y="166688"/>
                  </a:lnTo>
                  <a:lnTo>
                    <a:pt x="485775" y="195263"/>
                  </a:lnTo>
                  <a:lnTo>
                    <a:pt x="361950" y="195263"/>
                  </a:lnTo>
                  <a:lnTo>
                    <a:pt x="361950" y="223838"/>
                  </a:lnTo>
                  <a:lnTo>
                    <a:pt x="492919" y="223838"/>
                  </a:lnTo>
                  <a:lnTo>
                    <a:pt x="492919" y="442913"/>
                  </a:lnTo>
                  <a:lnTo>
                    <a:pt x="414337" y="442913"/>
                  </a:lnTo>
                  <a:cubicBezTo>
                    <a:pt x="455612" y="468313"/>
                    <a:pt x="492919" y="486569"/>
                    <a:pt x="526256" y="497682"/>
                  </a:cubicBezTo>
                  <a:cubicBezTo>
                    <a:pt x="523081" y="500857"/>
                    <a:pt x="519112" y="506413"/>
                    <a:pt x="514350" y="514350"/>
                  </a:cubicBezTo>
                  <a:cubicBezTo>
                    <a:pt x="501650" y="531813"/>
                    <a:pt x="489744" y="546894"/>
                    <a:pt x="478631" y="559594"/>
                  </a:cubicBezTo>
                  <a:cubicBezTo>
                    <a:pt x="473869" y="556419"/>
                    <a:pt x="467519" y="552450"/>
                    <a:pt x="459581" y="547688"/>
                  </a:cubicBezTo>
                  <a:cubicBezTo>
                    <a:pt x="415131" y="517525"/>
                    <a:pt x="376237" y="494507"/>
                    <a:pt x="342900" y="478632"/>
                  </a:cubicBezTo>
                  <a:cubicBezTo>
                    <a:pt x="350837" y="467519"/>
                    <a:pt x="360362" y="455613"/>
                    <a:pt x="371475" y="442913"/>
                  </a:cubicBezTo>
                  <a:lnTo>
                    <a:pt x="276225" y="442913"/>
                  </a:lnTo>
                  <a:cubicBezTo>
                    <a:pt x="292100" y="455613"/>
                    <a:pt x="304800" y="469107"/>
                    <a:pt x="314325" y="483394"/>
                  </a:cubicBezTo>
                  <a:cubicBezTo>
                    <a:pt x="312737" y="484982"/>
                    <a:pt x="277813" y="504825"/>
                    <a:pt x="209550" y="542925"/>
                  </a:cubicBezTo>
                  <a:cubicBezTo>
                    <a:pt x="179387" y="558800"/>
                    <a:pt x="164306" y="566738"/>
                    <a:pt x="164306" y="566738"/>
                  </a:cubicBezTo>
                  <a:cubicBezTo>
                    <a:pt x="148431" y="542925"/>
                    <a:pt x="132556" y="524669"/>
                    <a:pt x="116681" y="511969"/>
                  </a:cubicBezTo>
                  <a:cubicBezTo>
                    <a:pt x="162719" y="494507"/>
                    <a:pt x="205581" y="471488"/>
                    <a:pt x="245269" y="442913"/>
                  </a:cubicBezTo>
                  <a:lnTo>
                    <a:pt x="164306" y="442913"/>
                  </a:lnTo>
                  <a:lnTo>
                    <a:pt x="164306" y="223838"/>
                  </a:lnTo>
                  <a:lnTo>
                    <a:pt x="292894" y="223838"/>
                  </a:lnTo>
                  <a:lnTo>
                    <a:pt x="292894" y="195263"/>
                  </a:lnTo>
                  <a:lnTo>
                    <a:pt x="169069" y="195263"/>
                  </a:lnTo>
                  <a:lnTo>
                    <a:pt x="169069" y="166688"/>
                  </a:lnTo>
                  <a:lnTo>
                    <a:pt x="130969" y="166688"/>
                  </a:lnTo>
                  <a:lnTo>
                    <a:pt x="130969" y="100013"/>
                  </a:lnTo>
                  <a:cubicBezTo>
                    <a:pt x="103981" y="127000"/>
                    <a:pt x="90487" y="140494"/>
                    <a:pt x="90487" y="140494"/>
                  </a:cubicBezTo>
                  <a:cubicBezTo>
                    <a:pt x="80962" y="132557"/>
                    <a:pt x="61119" y="115888"/>
                    <a:pt x="30956" y="90488"/>
                  </a:cubicBezTo>
                  <a:cubicBezTo>
                    <a:pt x="16669" y="79375"/>
                    <a:pt x="6350" y="71438"/>
                    <a:pt x="0" y="66675"/>
                  </a:cubicBezTo>
                  <a:cubicBezTo>
                    <a:pt x="31750" y="26988"/>
                    <a:pt x="49213" y="6350"/>
                    <a:pt x="52387" y="4763"/>
                  </a:cubicBezTo>
                  <a:cubicBezTo>
                    <a:pt x="77788" y="23813"/>
                    <a:pt x="103981" y="47625"/>
                    <a:pt x="130969" y="76200"/>
                  </a:cubicBezTo>
                  <a:lnTo>
                    <a:pt x="130969" y="52388"/>
                  </a:lnTo>
                  <a:lnTo>
                    <a:pt x="283369" y="52388"/>
                  </a:lnTo>
                  <a:cubicBezTo>
                    <a:pt x="283369" y="50800"/>
                    <a:pt x="281781" y="46038"/>
                    <a:pt x="278606" y="38100"/>
                  </a:cubicBezTo>
                  <a:cubicBezTo>
                    <a:pt x="273844" y="22225"/>
                    <a:pt x="270669" y="11113"/>
                    <a:pt x="269081" y="4763"/>
                  </a:cubicBezTo>
                  <a:cubicBezTo>
                    <a:pt x="277019" y="4763"/>
                    <a:pt x="292100" y="3969"/>
                    <a:pt x="314325" y="2382"/>
                  </a:cubicBezTo>
                  <a:cubicBezTo>
                    <a:pt x="338137" y="794"/>
                    <a:pt x="355600" y="0"/>
                    <a:pt x="366712" y="0"/>
                  </a:cubicBezTo>
                  <a:close/>
                  <a:moveTo>
                    <a:pt x="202406" y="109538"/>
                  </a:moveTo>
                  <a:lnTo>
                    <a:pt x="202406" y="140494"/>
                  </a:lnTo>
                  <a:lnTo>
                    <a:pt x="442912" y="140494"/>
                  </a:lnTo>
                  <a:lnTo>
                    <a:pt x="442912" y="109538"/>
                  </a:lnTo>
                  <a:lnTo>
                    <a:pt x="202406" y="109538"/>
                  </a:lnTo>
                  <a:close/>
                  <a:moveTo>
                    <a:pt x="233362" y="276225"/>
                  </a:moveTo>
                  <a:lnTo>
                    <a:pt x="233362" y="307182"/>
                  </a:lnTo>
                  <a:lnTo>
                    <a:pt x="292894" y="307182"/>
                  </a:lnTo>
                  <a:lnTo>
                    <a:pt x="292894" y="276225"/>
                  </a:lnTo>
                  <a:lnTo>
                    <a:pt x="233362" y="276225"/>
                  </a:lnTo>
                  <a:close/>
                  <a:moveTo>
                    <a:pt x="361950" y="276225"/>
                  </a:moveTo>
                  <a:lnTo>
                    <a:pt x="361950" y="307182"/>
                  </a:lnTo>
                  <a:lnTo>
                    <a:pt x="419100" y="307182"/>
                  </a:lnTo>
                  <a:lnTo>
                    <a:pt x="419100" y="276225"/>
                  </a:lnTo>
                  <a:lnTo>
                    <a:pt x="361950" y="276225"/>
                  </a:lnTo>
                  <a:close/>
                  <a:moveTo>
                    <a:pt x="233362" y="357188"/>
                  </a:moveTo>
                  <a:lnTo>
                    <a:pt x="233362" y="388144"/>
                  </a:lnTo>
                  <a:lnTo>
                    <a:pt x="292894" y="388144"/>
                  </a:lnTo>
                  <a:lnTo>
                    <a:pt x="292894" y="357188"/>
                  </a:lnTo>
                  <a:lnTo>
                    <a:pt x="233362" y="357188"/>
                  </a:lnTo>
                  <a:close/>
                  <a:moveTo>
                    <a:pt x="361950" y="357188"/>
                  </a:moveTo>
                  <a:lnTo>
                    <a:pt x="361950" y="388144"/>
                  </a:lnTo>
                  <a:lnTo>
                    <a:pt x="419100" y="388144"/>
                  </a:lnTo>
                  <a:lnTo>
                    <a:pt x="419100" y="357188"/>
                  </a:lnTo>
                  <a:lnTo>
                    <a:pt x="361950" y="3571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29" name="文本框 7"/>
            <p:cNvSpPr txBox="1"/>
            <p:nvPr/>
          </p:nvSpPr>
          <p:spPr>
            <a:xfrm>
              <a:off x="6242779" y="822124"/>
              <a:ext cx="556337" cy="548219"/>
            </a:xfrm>
            <a:custGeom>
              <a:avLst/>
              <a:gdLst/>
              <a:ahLst/>
              <a:cxnLst/>
              <a:rect l="l" t="t" r="r" b="b"/>
              <a:pathLst>
                <a:path w="559594" h="551429">
                  <a:moveTo>
                    <a:pt x="347662" y="0"/>
                  </a:moveTo>
                  <a:lnTo>
                    <a:pt x="378619" y="0"/>
                  </a:lnTo>
                  <a:cubicBezTo>
                    <a:pt x="415131" y="0"/>
                    <a:pt x="431006" y="1588"/>
                    <a:pt x="426244" y="4763"/>
                  </a:cubicBezTo>
                  <a:cubicBezTo>
                    <a:pt x="427831" y="6350"/>
                    <a:pt x="427831" y="9525"/>
                    <a:pt x="426244" y="14288"/>
                  </a:cubicBezTo>
                  <a:cubicBezTo>
                    <a:pt x="424656" y="23813"/>
                    <a:pt x="423862" y="33338"/>
                    <a:pt x="423862" y="42863"/>
                  </a:cubicBezTo>
                  <a:lnTo>
                    <a:pt x="552450" y="42863"/>
                  </a:lnTo>
                  <a:lnTo>
                    <a:pt x="552450" y="100013"/>
                  </a:lnTo>
                  <a:lnTo>
                    <a:pt x="423862" y="100013"/>
                  </a:lnTo>
                  <a:lnTo>
                    <a:pt x="423862" y="121444"/>
                  </a:lnTo>
                  <a:lnTo>
                    <a:pt x="528637" y="121444"/>
                  </a:lnTo>
                  <a:lnTo>
                    <a:pt x="528637" y="171450"/>
                  </a:lnTo>
                  <a:lnTo>
                    <a:pt x="423862" y="171450"/>
                  </a:lnTo>
                  <a:lnTo>
                    <a:pt x="423862" y="195263"/>
                  </a:lnTo>
                  <a:lnTo>
                    <a:pt x="559594" y="195263"/>
                  </a:lnTo>
                  <a:lnTo>
                    <a:pt x="559594" y="250032"/>
                  </a:lnTo>
                  <a:lnTo>
                    <a:pt x="238125" y="250032"/>
                  </a:lnTo>
                  <a:lnTo>
                    <a:pt x="238125" y="195263"/>
                  </a:lnTo>
                  <a:lnTo>
                    <a:pt x="350044" y="195263"/>
                  </a:lnTo>
                  <a:lnTo>
                    <a:pt x="350044" y="171450"/>
                  </a:lnTo>
                  <a:lnTo>
                    <a:pt x="261937" y="171450"/>
                  </a:lnTo>
                  <a:lnTo>
                    <a:pt x="261937" y="121444"/>
                  </a:lnTo>
                  <a:lnTo>
                    <a:pt x="350044" y="121444"/>
                  </a:lnTo>
                  <a:lnTo>
                    <a:pt x="350044" y="100013"/>
                  </a:lnTo>
                  <a:lnTo>
                    <a:pt x="252412" y="100013"/>
                  </a:lnTo>
                  <a:cubicBezTo>
                    <a:pt x="247650" y="109538"/>
                    <a:pt x="239712" y="125413"/>
                    <a:pt x="228600" y="147638"/>
                  </a:cubicBezTo>
                  <a:cubicBezTo>
                    <a:pt x="223837" y="155575"/>
                    <a:pt x="220662" y="161925"/>
                    <a:pt x="219075" y="166688"/>
                  </a:cubicBezTo>
                  <a:lnTo>
                    <a:pt x="171450" y="147638"/>
                  </a:lnTo>
                  <a:lnTo>
                    <a:pt x="171450" y="190500"/>
                  </a:lnTo>
                  <a:lnTo>
                    <a:pt x="221456" y="190500"/>
                  </a:lnTo>
                  <a:lnTo>
                    <a:pt x="221456" y="250032"/>
                  </a:lnTo>
                  <a:lnTo>
                    <a:pt x="171450" y="250032"/>
                  </a:lnTo>
                  <a:lnTo>
                    <a:pt x="171450" y="290513"/>
                  </a:lnTo>
                  <a:cubicBezTo>
                    <a:pt x="193675" y="277813"/>
                    <a:pt x="205581" y="271463"/>
                    <a:pt x="207169" y="271463"/>
                  </a:cubicBezTo>
                  <a:cubicBezTo>
                    <a:pt x="208756" y="269875"/>
                    <a:pt x="222250" y="288132"/>
                    <a:pt x="247650" y="326232"/>
                  </a:cubicBezTo>
                  <a:cubicBezTo>
                    <a:pt x="254000" y="334169"/>
                    <a:pt x="257969" y="339725"/>
                    <a:pt x="259556" y="342900"/>
                  </a:cubicBezTo>
                  <a:lnTo>
                    <a:pt x="259556" y="269082"/>
                  </a:lnTo>
                  <a:lnTo>
                    <a:pt x="516731" y="269082"/>
                  </a:lnTo>
                  <a:lnTo>
                    <a:pt x="516731" y="502444"/>
                  </a:lnTo>
                  <a:cubicBezTo>
                    <a:pt x="527844" y="540544"/>
                    <a:pt x="492125" y="556419"/>
                    <a:pt x="409575" y="550069"/>
                  </a:cubicBezTo>
                  <a:cubicBezTo>
                    <a:pt x="404812" y="527844"/>
                    <a:pt x="398463" y="505619"/>
                    <a:pt x="390525" y="483394"/>
                  </a:cubicBezTo>
                  <a:cubicBezTo>
                    <a:pt x="427037" y="486569"/>
                    <a:pt x="443706" y="481013"/>
                    <a:pt x="440531" y="466725"/>
                  </a:cubicBezTo>
                  <a:lnTo>
                    <a:pt x="440531" y="454819"/>
                  </a:lnTo>
                  <a:lnTo>
                    <a:pt x="330994" y="454819"/>
                  </a:lnTo>
                  <a:lnTo>
                    <a:pt x="330994" y="550069"/>
                  </a:lnTo>
                  <a:lnTo>
                    <a:pt x="259556" y="550069"/>
                  </a:lnTo>
                  <a:lnTo>
                    <a:pt x="259556" y="371475"/>
                  </a:lnTo>
                  <a:cubicBezTo>
                    <a:pt x="256381" y="374650"/>
                    <a:pt x="250031" y="379413"/>
                    <a:pt x="240506" y="385763"/>
                  </a:cubicBezTo>
                  <a:cubicBezTo>
                    <a:pt x="221456" y="400050"/>
                    <a:pt x="211137" y="407194"/>
                    <a:pt x="209550" y="407194"/>
                  </a:cubicBezTo>
                  <a:cubicBezTo>
                    <a:pt x="209550" y="407194"/>
                    <a:pt x="207169" y="403225"/>
                    <a:pt x="202406" y="395288"/>
                  </a:cubicBezTo>
                  <a:cubicBezTo>
                    <a:pt x="191294" y="376238"/>
                    <a:pt x="181769" y="361157"/>
                    <a:pt x="173831" y="350044"/>
                  </a:cubicBezTo>
                  <a:lnTo>
                    <a:pt x="173831" y="547688"/>
                  </a:lnTo>
                  <a:lnTo>
                    <a:pt x="102394" y="547688"/>
                  </a:lnTo>
                  <a:lnTo>
                    <a:pt x="102394" y="381000"/>
                  </a:lnTo>
                  <a:cubicBezTo>
                    <a:pt x="86519" y="412750"/>
                    <a:pt x="71437" y="437357"/>
                    <a:pt x="57150" y="454819"/>
                  </a:cubicBezTo>
                  <a:cubicBezTo>
                    <a:pt x="38100" y="435769"/>
                    <a:pt x="19050" y="418307"/>
                    <a:pt x="0" y="402432"/>
                  </a:cubicBezTo>
                  <a:cubicBezTo>
                    <a:pt x="42862" y="353219"/>
                    <a:pt x="71437" y="302419"/>
                    <a:pt x="85725" y="250032"/>
                  </a:cubicBezTo>
                  <a:lnTo>
                    <a:pt x="9525" y="250032"/>
                  </a:lnTo>
                  <a:lnTo>
                    <a:pt x="9525" y="190500"/>
                  </a:lnTo>
                  <a:lnTo>
                    <a:pt x="102394" y="190500"/>
                  </a:lnTo>
                  <a:lnTo>
                    <a:pt x="102394" y="145257"/>
                  </a:lnTo>
                  <a:lnTo>
                    <a:pt x="47625" y="166688"/>
                  </a:lnTo>
                  <a:cubicBezTo>
                    <a:pt x="36513" y="134938"/>
                    <a:pt x="23812" y="103188"/>
                    <a:pt x="9525" y="71438"/>
                  </a:cubicBezTo>
                  <a:lnTo>
                    <a:pt x="71437" y="40482"/>
                  </a:lnTo>
                  <a:cubicBezTo>
                    <a:pt x="82550" y="64294"/>
                    <a:pt x="92075" y="86519"/>
                    <a:pt x="100012" y="107157"/>
                  </a:cubicBezTo>
                  <a:lnTo>
                    <a:pt x="100012" y="2382"/>
                  </a:lnTo>
                  <a:lnTo>
                    <a:pt x="123825" y="2382"/>
                  </a:lnTo>
                  <a:cubicBezTo>
                    <a:pt x="160338" y="2382"/>
                    <a:pt x="177006" y="3969"/>
                    <a:pt x="173831" y="7144"/>
                  </a:cubicBezTo>
                  <a:cubicBezTo>
                    <a:pt x="173831" y="8732"/>
                    <a:pt x="173831" y="12700"/>
                    <a:pt x="173831" y="19050"/>
                  </a:cubicBezTo>
                  <a:cubicBezTo>
                    <a:pt x="172244" y="31750"/>
                    <a:pt x="171450" y="43657"/>
                    <a:pt x="171450" y="54769"/>
                  </a:cubicBezTo>
                  <a:lnTo>
                    <a:pt x="171450" y="114300"/>
                  </a:lnTo>
                  <a:cubicBezTo>
                    <a:pt x="188913" y="79375"/>
                    <a:pt x="198438" y="55563"/>
                    <a:pt x="200025" y="42863"/>
                  </a:cubicBezTo>
                  <a:lnTo>
                    <a:pt x="257175" y="66675"/>
                  </a:lnTo>
                  <a:lnTo>
                    <a:pt x="257175" y="42863"/>
                  </a:lnTo>
                  <a:lnTo>
                    <a:pt x="347662" y="42863"/>
                  </a:lnTo>
                  <a:lnTo>
                    <a:pt x="347662" y="0"/>
                  </a:lnTo>
                  <a:close/>
                  <a:moveTo>
                    <a:pt x="330994" y="385763"/>
                  </a:moveTo>
                  <a:lnTo>
                    <a:pt x="330994" y="409575"/>
                  </a:lnTo>
                  <a:lnTo>
                    <a:pt x="440531" y="409575"/>
                  </a:lnTo>
                  <a:lnTo>
                    <a:pt x="440531" y="385763"/>
                  </a:lnTo>
                  <a:lnTo>
                    <a:pt x="330994" y="385763"/>
                  </a:lnTo>
                  <a:close/>
                  <a:moveTo>
                    <a:pt x="330994" y="319088"/>
                  </a:moveTo>
                  <a:lnTo>
                    <a:pt x="330994" y="342900"/>
                  </a:lnTo>
                  <a:lnTo>
                    <a:pt x="440531" y="342900"/>
                  </a:lnTo>
                  <a:lnTo>
                    <a:pt x="440531" y="319088"/>
                  </a:lnTo>
                  <a:lnTo>
                    <a:pt x="330994" y="3190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6957730" y="841063"/>
              <a:ext cx="348007" cy="208330"/>
            </a:xfrm>
            <a:custGeom>
              <a:avLst/>
              <a:gdLst/>
              <a:ahLst/>
              <a:cxnLst/>
              <a:rect l="l" t="t" r="r" b="b"/>
              <a:pathLst>
                <a:path w="350044" h="209550">
                  <a:moveTo>
                    <a:pt x="0" y="0"/>
                  </a:moveTo>
                  <a:lnTo>
                    <a:pt x="350044" y="0"/>
                  </a:lnTo>
                  <a:lnTo>
                    <a:pt x="350044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  <a:moveTo>
                    <a:pt x="78582" y="69057"/>
                  </a:moveTo>
                  <a:lnTo>
                    <a:pt x="78582" y="147638"/>
                  </a:lnTo>
                  <a:lnTo>
                    <a:pt x="266700" y="147638"/>
                  </a:lnTo>
                  <a:lnTo>
                    <a:pt x="266700" y="69057"/>
                  </a:lnTo>
                  <a:lnTo>
                    <a:pt x="78582" y="6905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3662322" y="845800"/>
              <a:ext cx="488703" cy="530295"/>
            </a:xfrm>
            <a:custGeom>
              <a:avLst/>
              <a:gdLst/>
              <a:ahLst/>
              <a:cxnLst/>
              <a:rect l="l" t="t" r="r" b="b"/>
              <a:pathLst>
                <a:path w="491564" h="533400">
                  <a:moveTo>
                    <a:pt x="69057" y="0"/>
                  </a:moveTo>
                  <a:lnTo>
                    <a:pt x="490538" y="0"/>
                  </a:lnTo>
                  <a:lnTo>
                    <a:pt x="490538" y="469106"/>
                  </a:lnTo>
                  <a:cubicBezTo>
                    <a:pt x="498475" y="505619"/>
                    <a:pt x="460375" y="523875"/>
                    <a:pt x="376238" y="523875"/>
                  </a:cubicBezTo>
                  <a:cubicBezTo>
                    <a:pt x="374650" y="517525"/>
                    <a:pt x="372269" y="508000"/>
                    <a:pt x="369094" y="495300"/>
                  </a:cubicBezTo>
                  <a:cubicBezTo>
                    <a:pt x="361157" y="469900"/>
                    <a:pt x="355600" y="453231"/>
                    <a:pt x="352425" y="445294"/>
                  </a:cubicBezTo>
                  <a:cubicBezTo>
                    <a:pt x="393700" y="450056"/>
                    <a:pt x="412750" y="443706"/>
                    <a:pt x="409575" y="426244"/>
                  </a:cubicBezTo>
                  <a:lnTo>
                    <a:pt x="409575" y="345281"/>
                  </a:lnTo>
                  <a:lnTo>
                    <a:pt x="314325" y="345281"/>
                  </a:lnTo>
                  <a:lnTo>
                    <a:pt x="314325" y="485775"/>
                  </a:lnTo>
                  <a:lnTo>
                    <a:pt x="235744" y="485775"/>
                  </a:lnTo>
                  <a:lnTo>
                    <a:pt x="235744" y="345281"/>
                  </a:lnTo>
                  <a:lnTo>
                    <a:pt x="145257" y="345281"/>
                  </a:lnTo>
                  <a:cubicBezTo>
                    <a:pt x="140494" y="405606"/>
                    <a:pt x="117475" y="468312"/>
                    <a:pt x="76200" y="533400"/>
                  </a:cubicBezTo>
                  <a:cubicBezTo>
                    <a:pt x="69850" y="530225"/>
                    <a:pt x="54769" y="522287"/>
                    <a:pt x="30957" y="509587"/>
                  </a:cubicBezTo>
                  <a:cubicBezTo>
                    <a:pt x="15082" y="501650"/>
                    <a:pt x="4763" y="496094"/>
                    <a:pt x="0" y="492919"/>
                  </a:cubicBezTo>
                  <a:cubicBezTo>
                    <a:pt x="47625" y="434181"/>
                    <a:pt x="70644" y="365125"/>
                    <a:pt x="69057" y="285750"/>
                  </a:cubicBezTo>
                  <a:lnTo>
                    <a:pt x="69057" y="0"/>
                  </a:lnTo>
                  <a:close/>
                  <a:moveTo>
                    <a:pt x="145257" y="71437"/>
                  </a:moveTo>
                  <a:lnTo>
                    <a:pt x="145257" y="145256"/>
                  </a:lnTo>
                  <a:lnTo>
                    <a:pt x="235744" y="145256"/>
                  </a:lnTo>
                  <a:lnTo>
                    <a:pt x="235744" y="71437"/>
                  </a:lnTo>
                  <a:lnTo>
                    <a:pt x="145257" y="71437"/>
                  </a:lnTo>
                  <a:close/>
                  <a:moveTo>
                    <a:pt x="311944" y="71437"/>
                  </a:moveTo>
                  <a:lnTo>
                    <a:pt x="311944" y="145256"/>
                  </a:lnTo>
                  <a:lnTo>
                    <a:pt x="409575" y="145256"/>
                  </a:lnTo>
                  <a:lnTo>
                    <a:pt x="409575" y="71437"/>
                  </a:lnTo>
                  <a:lnTo>
                    <a:pt x="311944" y="71437"/>
                  </a:lnTo>
                  <a:close/>
                  <a:moveTo>
                    <a:pt x="145257" y="209550"/>
                  </a:moveTo>
                  <a:lnTo>
                    <a:pt x="145257" y="283369"/>
                  </a:lnTo>
                  <a:lnTo>
                    <a:pt x="235744" y="283369"/>
                  </a:lnTo>
                  <a:lnTo>
                    <a:pt x="235744" y="209550"/>
                  </a:lnTo>
                  <a:lnTo>
                    <a:pt x="145257" y="209550"/>
                  </a:lnTo>
                  <a:close/>
                  <a:moveTo>
                    <a:pt x="311944" y="209550"/>
                  </a:moveTo>
                  <a:lnTo>
                    <a:pt x="311944" y="283369"/>
                  </a:lnTo>
                  <a:lnTo>
                    <a:pt x="409575" y="283369"/>
                  </a:lnTo>
                  <a:lnTo>
                    <a:pt x="409575" y="209550"/>
                  </a:lnTo>
                  <a:lnTo>
                    <a:pt x="311944" y="209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2" name="文本框 10"/>
            <p:cNvSpPr txBox="1"/>
            <p:nvPr/>
          </p:nvSpPr>
          <p:spPr>
            <a:xfrm>
              <a:off x="7469087" y="874166"/>
              <a:ext cx="312526" cy="438006"/>
            </a:xfrm>
            <a:custGeom>
              <a:avLst/>
              <a:gdLst/>
              <a:ahLst/>
              <a:cxnLst/>
              <a:rect l="l" t="t" r="r" b="b"/>
              <a:pathLst>
                <a:path w="314356" h="440572">
                  <a:moveTo>
                    <a:pt x="0" y="41"/>
                  </a:moveTo>
                  <a:lnTo>
                    <a:pt x="135732" y="41"/>
                  </a:lnTo>
                  <a:cubicBezTo>
                    <a:pt x="256382" y="-1547"/>
                    <a:pt x="315913" y="43697"/>
                    <a:pt x="314326" y="135772"/>
                  </a:cubicBezTo>
                  <a:cubicBezTo>
                    <a:pt x="311150" y="221497"/>
                    <a:pt x="260351" y="266741"/>
                    <a:pt x="161925" y="271503"/>
                  </a:cubicBezTo>
                  <a:lnTo>
                    <a:pt x="92869" y="271503"/>
                  </a:lnTo>
                  <a:lnTo>
                    <a:pt x="92869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9" y="73860"/>
                  </a:moveTo>
                  <a:lnTo>
                    <a:pt x="92869" y="197685"/>
                  </a:lnTo>
                  <a:cubicBezTo>
                    <a:pt x="99219" y="197685"/>
                    <a:pt x="108744" y="197685"/>
                    <a:pt x="121444" y="197685"/>
                  </a:cubicBezTo>
                  <a:cubicBezTo>
                    <a:pt x="184944" y="204035"/>
                    <a:pt x="215900" y="183397"/>
                    <a:pt x="214313" y="135772"/>
                  </a:cubicBezTo>
                  <a:cubicBezTo>
                    <a:pt x="214313" y="92910"/>
                    <a:pt x="183357" y="72272"/>
                    <a:pt x="121444" y="73860"/>
                  </a:cubicBezTo>
                  <a:cubicBezTo>
                    <a:pt x="108744" y="73860"/>
                    <a:pt x="99219" y="73860"/>
                    <a:pt x="92869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7838401" y="874166"/>
              <a:ext cx="312525" cy="438007"/>
            </a:xfrm>
            <a:custGeom>
              <a:avLst/>
              <a:gdLst/>
              <a:ahLst/>
              <a:cxnLst/>
              <a:rect l="l" t="t" r="r" b="b"/>
              <a:pathLst>
                <a:path w="314355" h="440572">
                  <a:moveTo>
                    <a:pt x="0" y="41"/>
                  </a:moveTo>
                  <a:lnTo>
                    <a:pt x="135731" y="41"/>
                  </a:lnTo>
                  <a:cubicBezTo>
                    <a:pt x="256381" y="-1547"/>
                    <a:pt x="315912" y="43697"/>
                    <a:pt x="314325" y="135772"/>
                  </a:cubicBezTo>
                  <a:cubicBezTo>
                    <a:pt x="311149" y="221497"/>
                    <a:pt x="260350" y="266741"/>
                    <a:pt x="161925" y="271503"/>
                  </a:cubicBezTo>
                  <a:lnTo>
                    <a:pt x="92868" y="271503"/>
                  </a:lnTo>
                  <a:lnTo>
                    <a:pt x="92868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8" y="73860"/>
                  </a:moveTo>
                  <a:lnTo>
                    <a:pt x="92868" y="197685"/>
                  </a:lnTo>
                  <a:cubicBezTo>
                    <a:pt x="99218" y="197685"/>
                    <a:pt x="108743" y="197685"/>
                    <a:pt x="121443" y="197685"/>
                  </a:cubicBezTo>
                  <a:cubicBezTo>
                    <a:pt x="184943" y="204035"/>
                    <a:pt x="215899" y="183397"/>
                    <a:pt x="214312" y="135772"/>
                  </a:cubicBezTo>
                  <a:cubicBezTo>
                    <a:pt x="214312" y="92910"/>
                    <a:pt x="183356" y="72272"/>
                    <a:pt x="121443" y="73860"/>
                  </a:cubicBezTo>
                  <a:cubicBezTo>
                    <a:pt x="108743" y="73860"/>
                    <a:pt x="99218" y="73860"/>
                    <a:pt x="92868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4" name="文本框 12"/>
            <p:cNvSpPr txBox="1"/>
            <p:nvPr/>
          </p:nvSpPr>
          <p:spPr>
            <a:xfrm>
              <a:off x="8174570" y="874207"/>
              <a:ext cx="355108" cy="437967"/>
            </a:xfrm>
            <a:custGeom>
              <a:avLst/>
              <a:gdLst/>
              <a:ahLst/>
              <a:cxnLst/>
              <a:rect l="l" t="t" r="r" b="b"/>
              <a:pathLst>
                <a:path w="357187" h="440531">
                  <a:moveTo>
                    <a:pt x="0" y="0"/>
                  </a:moveTo>
                  <a:lnTo>
                    <a:pt x="357187" y="0"/>
                  </a:lnTo>
                  <a:lnTo>
                    <a:pt x="357187" y="73819"/>
                  </a:lnTo>
                  <a:lnTo>
                    <a:pt x="226219" y="73819"/>
                  </a:lnTo>
                  <a:lnTo>
                    <a:pt x="226219" y="440531"/>
                  </a:lnTo>
                  <a:lnTo>
                    <a:pt x="130969" y="440531"/>
                  </a:lnTo>
                  <a:lnTo>
                    <a:pt x="130969" y="73819"/>
                  </a:lnTo>
                  <a:lnTo>
                    <a:pt x="0" y="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5" name="文本框 13"/>
            <p:cNvSpPr txBox="1"/>
            <p:nvPr/>
          </p:nvSpPr>
          <p:spPr>
            <a:xfrm>
              <a:off x="4867324" y="964168"/>
              <a:ext cx="142043" cy="134942"/>
            </a:xfrm>
            <a:custGeom>
              <a:avLst/>
              <a:gdLst/>
              <a:ahLst/>
              <a:cxnLst/>
              <a:rect l="l" t="t" r="r" b="b"/>
              <a:pathLst>
                <a:path w="142875" h="135732">
                  <a:moveTo>
                    <a:pt x="50006" y="0"/>
                  </a:moveTo>
                  <a:cubicBezTo>
                    <a:pt x="96043" y="31750"/>
                    <a:pt x="127000" y="55563"/>
                    <a:pt x="142875" y="71438"/>
                  </a:cubicBezTo>
                  <a:cubicBezTo>
                    <a:pt x="141287" y="76200"/>
                    <a:pt x="125412" y="97632"/>
                    <a:pt x="95250" y="135732"/>
                  </a:cubicBezTo>
                  <a:cubicBezTo>
                    <a:pt x="74612" y="116682"/>
                    <a:pt x="42862" y="92869"/>
                    <a:pt x="0" y="64294"/>
                  </a:cubicBezTo>
                  <a:cubicBezTo>
                    <a:pt x="4762" y="56357"/>
                    <a:pt x="13494" y="45244"/>
                    <a:pt x="26193" y="30957"/>
                  </a:cubicBezTo>
                  <a:cubicBezTo>
                    <a:pt x="37306" y="16669"/>
                    <a:pt x="45243" y="6350"/>
                    <a:pt x="50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6" name="文本框 14"/>
            <p:cNvSpPr txBox="1"/>
            <p:nvPr/>
          </p:nvSpPr>
          <p:spPr>
            <a:xfrm>
              <a:off x="5471009" y="1077803"/>
              <a:ext cx="535031" cy="293556"/>
            </a:xfrm>
            <a:custGeom>
              <a:avLst/>
              <a:gdLst/>
              <a:ahLst/>
              <a:cxnLst/>
              <a:rect l="l" t="t" r="r" b="b"/>
              <a:pathLst>
                <a:path w="538163" h="295275">
                  <a:moveTo>
                    <a:pt x="333375" y="0"/>
                  </a:moveTo>
                  <a:lnTo>
                    <a:pt x="409575" y="0"/>
                  </a:lnTo>
                  <a:lnTo>
                    <a:pt x="409575" y="47625"/>
                  </a:lnTo>
                  <a:lnTo>
                    <a:pt x="507207" y="47625"/>
                  </a:lnTo>
                  <a:lnTo>
                    <a:pt x="507207" y="104775"/>
                  </a:lnTo>
                  <a:lnTo>
                    <a:pt x="409575" y="104775"/>
                  </a:lnTo>
                  <a:lnTo>
                    <a:pt x="409575" y="142875"/>
                  </a:lnTo>
                  <a:lnTo>
                    <a:pt x="538163" y="142875"/>
                  </a:lnTo>
                  <a:lnTo>
                    <a:pt x="538163" y="202407"/>
                  </a:lnTo>
                  <a:lnTo>
                    <a:pt x="409575" y="202407"/>
                  </a:lnTo>
                  <a:lnTo>
                    <a:pt x="409575" y="295275"/>
                  </a:lnTo>
                  <a:lnTo>
                    <a:pt x="335757" y="295275"/>
                  </a:lnTo>
                  <a:lnTo>
                    <a:pt x="335757" y="202407"/>
                  </a:lnTo>
                  <a:lnTo>
                    <a:pt x="209550" y="202407"/>
                  </a:lnTo>
                  <a:lnTo>
                    <a:pt x="209550" y="188119"/>
                  </a:lnTo>
                  <a:cubicBezTo>
                    <a:pt x="182563" y="197644"/>
                    <a:pt x="149225" y="208757"/>
                    <a:pt x="109538" y="221457"/>
                  </a:cubicBezTo>
                  <a:cubicBezTo>
                    <a:pt x="49213" y="240507"/>
                    <a:pt x="19844" y="247650"/>
                    <a:pt x="21432" y="242888"/>
                  </a:cubicBezTo>
                  <a:cubicBezTo>
                    <a:pt x="13494" y="223838"/>
                    <a:pt x="6351" y="201613"/>
                    <a:pt x="0" y="176213"/>
                  </a:cubicBezTo>
                  <a:cubicBezTo>
                    <a:pt x="1588" y="174625"/>
                    <a:pt x="7938" y="173038"/>
                    <a:pt x="19050" y="171450"/>
                  </a:cubicBezTo>
                  <a:cubicBezTo>
                    <a:pt x="76200" y="161925"/>
                    <a:pt x="138907" y="146050"/>
                    <a:pt x="207169" y="123825"/>
                  </a:cubicBezTo>
                  <a:cubicBezTo>
                    <a:pt x="208757" y="125413"/>
                    <a:pt x="210344" y="128588"/>
                    <a:pt x="211932" y="133350"/>
                  </a:cubicBezTo>
                  <a:cubicBezTo>
                    <a:pt x="211932" y="138113"/>
                    <a:pt x="212725" y="141288"/>
                    <a:pt x="214313" y="142875"/>
                  </a:cubicBezTo>
                  <a:lnTo>
                    <a:pt x="335757" y="142875"/>
                  </a:lnTo>
                  <a:lnTo>
                    <a:pt x="335757" y="104775"/>
                  </a:lnTo>
                  <a:lnTo>
                    <a:pt x="230982" y="104775"/>
                  </a:lnTo>
                  <a:lnTo>
                    <a:pt x="230982" y="47625"/>
                  </a:lnTo>
                  <a:lnTo>
                    <a:pt x="333375" y="47625"/>
                  </a:lnTo>
                  <a:lnTo>
                    <a:pt x="3333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6881973" y="1092008"/>
              <a:ext cx="229638" cy="269882"/>
            </a:xfrm>
            <a:custGeom>
              <a:avLst/>
              <a:gdLst/>
              <a:ahLst/>
              <a:cxnLst/>
              <a:rect l="l" t="t" r="r" b="b"/>
              <a:pathLst>
                <a:path w="230982" h="271462">
                  <a:moveTo>
                    <a:pt x="0" y="0"/>
                  </a:moveTo>
                  <a:lnTo>
                    <a:pt x="230982" y="0"/>
                  </a:lnTo>
                  <a:lnTo>
                    <a:pt x="230982" y="271462"/>
                  </a:lnTo>
                  <a:lnTo>
                    <a:pt x="154782" y="271462"/>
                  </a:lnTo>
                  <a:lnTo>
                    <a:pt x="154782" y="230981"/>
                  </a:lnTo>
                  <a:lnTo>
                    <a:pt x="76200" y="230981"/>
                  </a:lnTo>
                  <a:lnTo>
                    <a:pt x="76200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6200" y="66675"/>
                  </a:moveTo>
                  <a:lnTo>
                    <a:pt x="76200" y="173831"/>
                  </a:lnTo>
                  <a:lnTo>
                    <a:pt x="154782" y="173831"/>
                  </a:lnTo>
                  <a:lnTo>
                    <a:pt x="154782" y="66675"/>
                  </a:lnTo>
                  <a:lnTo>
                    <a:pt x="76200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8" name="文本框 16"/>
            <p:cNvSpPr txBox="1"/>
            <p:nvPr/>
          </p:nvSpPr>
          <p:spPr>
            <a:xfrm>
              <a:off x="7144753" y="1092007"/>
              <a:ext cx="229637" cy="269882"/>
            </a:xfrm>
            <a:custGeom>
              <a:avLst/>
              <a:gdLst/>
              <a:ahLst/>
              <a:cxnLst/>
              <a:rect l="l" t="t" r="r" b="b"/>
              <a:pathLst>
                <a:path w="230981" h="271462">
                  <a:moveTo>
                    <a:pt x="0" y="0"/>
                  </a:moveTo>
                  <a:lnTo>
                    <a:pt x="230981" y="0"/>
                  </a:lnTo>
                  <a:lnTo>
                    <a:pt x="230981" y="271462"/>
                  </a:lnTo>
                  <a:lnTo>
                    <a:pt x="152400" y="271462"/>
                  </a:lnTo>
                  <a:lnTo>
                    <a:pt x="152400" y="230981"/>
                  </a:lnTo>
                  <a:lnTo>
                    <a:pt x="71438" y="230981"/>
                  </a:lnTo>
                  <a:lnTo>
                    <a:pt x="71438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1438" y="66675"/>
                  </a:moveTo>
                  <a:lnTo>
                    <a:pt x="71438" y="173831"/>
                  </a:lnTo>
                  <a:lnTo>
                    <a:pt x="152400" y="173831"/>
                  </a:lnTo>
                  <a:lnTo>
                    <a:pt x="152400" y="66675"/>
                  </a:lnTo>
                  <a:lnTo>
                    <a:pt x="71438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9" name="文本框 17"/>
            <p:cNvSpPr txBox="1"/>
            <p:nvPr/>
          </p:nvSpPr>
          <p:spPr>
            <a:xfrm>
              <a:off x="4874438" y="1115681"/>
              <a:ext cx="144412" cy="250944"/>
            </a:xfrm>
            <a:custGeom>
              <a:avLst/>
              <a:gdLst/>
              <a:ahLst/>
              <a:cxnLst/>
              <a:rect l="l" t="t" r="r" b="b"/>
              <a:pathLst>
                <a:path w="145257" h="252413">
                  <a:moveTo>
                    <a:pt x="83344" y="0"/>
                  </a:moveTo>
                  <a:cubicBezTo>
                    <a:pt x="91282" y="6350"/>
                    <a:pt x="106363" y="17463"/>
                    <a:pt x="128588" y="33338"/>
                  </a:cubicBezTo>
                  <a:cubicBezTo>
                    <a:pt x="139701" y="41275"/>
                    <a:pt x="145257" y="45244"/>
                    <a:pt x="145257" y="45244"/>
                  </a:cubicBezTo>
                  <a:cubicBezTo>
                    <a:pt x="137319" y="67469"/>
                    <a:pt x="124619" y="102394"/>
                    <a:pt x="107157" y="150019"/>
                  </a:cubicBezTo>
                  <a:cubicBezTo>
                    <a:pt x="88107" y="196057"/>
                    <a:pt x="74613" y="230188"/>
                    <a:pt x="66675" y="252413"/>
                  </a:cubicBezTo>
                  <a:cubicBezTo>
                    <a:pt x="61913" y="249238"/>
                    <a:pt x="50800" y="239713"/>
                    <a:pt x="33338" y="223838"/>
                  </a:cubicBezTo>
                  <a:cubicBezTo>
                    <a:pt x="15876" y="206375"/>
                    <a:pt x="4763" y="196850"/>
                    <a:pt x="0" y="195263"/>
                  </a:cubicBezTo>
                  <a:cubicBezTo>
                    <a:pt x="38100" y="131763"/>
                    <a:pt x="65882" y="66675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sp>
        <p:nvSpPr>
          <p:cNvPr id="40" name="文本框 28"/>
          <p:cNvSpPr txBox="1"/>
          <p:nvPr/>
        </p:nvSpPr>
        <p:spPr>
          <a:xfrm>
            <a:off x="3896341" y="5265763"/>
            <a:ext cx="4434618" cy="356611"/>
          </a:xfrm>
          <a:custGeom>
            <a:avLst/>
            <a:gdLst/>
            <a:ahLst/>
            <a:cxnLst/>
            <a:rect l="l" t="t" r="r" b="b"/>
            <a:pathLst>
              <a:path w="4434618" h="356611">
                <a:moveTo>
                  <a:pt x="1463046" y="216524"/>
                </a:moveTo>
                <a:cubicBezTo>
                  <a:pt x="1467176" y="216638"/>
                  <a:pt x="1471191" y="217958"/>
                  <a:pt x="1475092" y="220481"/>
                </a:cubicBezTo>
                <a:cubicBezTo>
                  <a:pt x="1482893" y="225529"/>
                  <a:pt x="1486564" y="232412"/>
                  <a:pt x="1486105" y="241131"/>
                </a:cubicBezTo>
                <a:cubicBezTo>
                  <a:pt x="1485646" y="249850"/>
                  <a:pt x="1481516" y="256504"/>
                  <a:pt x="1473715" y="261093"/>
                </a:cubicBezTo>
                <a:cubicBezTo>
                  <a:pt x="1465914" y="265682"/>
                  <a:pt x="1458113" y="265682"/>
                  <a:pt x="1450312" y="261093"/>
                </a:cubicBezTo>
                <a:cubicBezTo>
                  <a:pt x="1442511" y="256504"/>
                  <a:pt x="1438381" y="249621"/>
                  <a:pt x="1437922" y="240443"/>
                </a:cubicBezTo>
                <a:cubicBezTo>
                  <a:pt x="1437463" y="231265"/>
                  <a:pt x="1441593" y="224382"/>
                  <a:pt x="1450312" y="219793"/>
                </a:cubicBezTo>
                <a:cubicBezTo>
                  <a:pt x="1454671" y="217499"/>
                  <a:pt x="1458916" y="216409"/>
                  <a:pt x="1463046" y="216524"/>
                </a:cubicBezTo>
                <a:close/>
                <a:moveTo>
                  <a:pt x="4043549" y="210046"/>
                </a:moveTo>
                <a:cubicBezTo>
                  <a:pt x="4051149" y="210164"/>
                  <a:pt x="4057517" y="212746"/>
                  <a:pt x="4062653" y="217793"/>
                </a:cubicBezTo>
                <a:cubicBezTo>
                  <a:pt x="4067788" y="222841"/>
                  <a:pt x="4070459" y="229649"/>
                  <a:pt x="4070664" y="238218"/>
                </a:cubicBezTo>
                <a:cubicBezTo>
                  <a:pt x="4070495" y="246251"/>
                  <a:pt x="4067928" y="252633"/>
                  <a:pt x="4062961" y="257365"/>
                </a:cubicBezTo>
                <a:cubicBezTo>
                  <a:pt x="4057994" y="262097"/>
                  <a:pt x="4051641" y="264518"/>
                  <a:pt x="4043901" y="264628"/>
                </a:cubicBezTo>
                <a:cubicBezTo>
                  <a:pt x="4035457" y="264481"/>
                  <a:pt x="4028575" y="261870"/>
                  <a:pt x="4023257" y="256793"/>
                </a:cubicBezTo>
                <a:cubicBezTo>
                  <a:pt x="4017938" y="251716"/>
                  <a:pt x="4015194" y="245055"/>
                  <a:pt x="4015025" y="236809"/>
                </a:cubicBezTo>
                <a:cubicBezTo>
                  <a:pt x="4014959" y="231072"/>
                  <a:pt x="4017204" y="225291"/>
                  <a:pt x="4021760" y="219466"/>
                </a:cubicBezTo>
                <a:cubicBezTo>
                  <a:pt x="4026316" y="213641"/>
                  <a:pt x="4033579" y="210501"/>
                  <a:pt x="4043549" y="210046"/>
                </a:cubicBezTo>
                <a:close/>
                <a:moveTo>
                  <a:pt x="3338699" y="210046"/>
                </a:moveTo>
                <a:cubicBezTo>
                  <a:pt x="3346299" y="210164"/>
                  <a:pt x="3352667" y="212746"/>
                  <a:pt x="3357803" y="217793"/>
                </a:cubicBezTo>
                <a:cubicBezTo>
                  <a:pt x="3362938" y="222841"/>
                  <a:pt x="3365609" y="229649"/>
                  <a:pt x="3365814" y="238218"/>
                </a:cubicBezTo>
                <a:cubicBezTo>
                  <a:pt x="3365645" y="246251"/>
                  <a:pt x="3363078" y="252633"/>
                  <a:pt x="3358111" y="257365"/>
                </a:cubicBezTo>
                <a:cubicBezTo>
                  <a:pt x="3353144" y="262097"/>
                  <a:pt x="3346791" y="264518"/>
                  <a:pt x="3339051" y="264628"/>
                </a:cubicBezTo>
                <a:cubicBezTo>
                  <a:pt x="3330607" y="264481"/>
                  <a:pt x="3323725" y="261870"/>
                  <a:pt x="3318407" y="256793"/>
                </a:cubicBezTo>
                <a:cubicBezTo>
                  <a:pt x="3313088" y="251716"/>
                  <a:pt x="3310344" y="245055"/>
                  <a:pt x="3310175" y="236809"/>
                </a:cubicBezTo>
                <a:cubicBezTo>
                  <a:pt x="3310109" y="231072"/>
                  <a:pt x="3312354" y="225291"/>
                  <a:pt x="3316910" y="219466"/>
                </a:cubicBezTo>
                <a:cubicBezTo>
                  <a:pt x="3321466" y="213641"/>
                  <a:pt x="3328729" y="210501"/>
                  <a:pt x="3338699" y="210046"/>
                </a:cubicBezTo>
                <a:close/>
                <a:moveTo>
                  <a:pt x="2433824" y="210046"/>
                </a:moveTo>
                <a:cubicBezTo>
                  <a:pt x="2441424" y="210164"/>
                  <a:pt x="2447793" y="212746"/>
                  <a:pt x="2452928" y="217793"/>
                </a:cubicBezTo>
                <a:cubicBezTo>
                  <a:pt x="2458063" y="222841"/>
                  <a:pt x="2460734" y="229649"/>
                  <a:pt x="2460939" y="238218"/>
                </a:cubicBezTo>
                <a:cubicBezTo>
                  <a:pt x="2460771" y="246251"/>
                  <a:pt x="2458203" y="252633"/>
                  <a:pt x="2453236" y="257365"/>
                </a:cubicBezTo>
                <a:cubicBezTo>
                  <a:pt x="2448269" y="262097"/>
                  <a:pt x="2441916" y="264518"/>
                  <a:pt x="2434176" y="264628"/>
                </a:cubicBezTo>
                <a:cubicBezTo>
                  <a:pt x="2425732" y="264481"/>
                  <a:pt x="2418850" y="261870"/>
                  <a:pt x="2413532" y="256793"/>
                </a:cubicBezTo>
                <a:cubicBezTo>
                  <a:pt x="2408213" y="251716"/>
                  <a:pt x="2405469" y="245055"/>
                  <a:pt x="2405300" y="236809"/>
                </a:cubicBezTo>
                <a:cubicBezTo>
                  <a:pt x="2405234" y="231072"/>
                  <a:pt x="2407479" y="225291"/>
                  <a:pt x="2412035" y="219466"/>
                </a:cubicBezTo>
                <a:cubicBezTo>
                  <a:pt x="2416591" y="213641"/>
                  <a:pt x="2423854" y="210501"/>
                  <a:pt x="2433824" y="210046"/>
                </a:cubicBezTo>
                <a:close/>
                <a:moveTo>
                  <a:pt x="3626196" y="180067"/>
                </a:moveTo>
                <a:cubicBezTo>
                  <a:pt x="3617306" y="184511"/>
                  <a:pt x="3609851" y="189285"/>
                  <a:pt x="3603830" y="194390"/>
                </a:cubicBezTo>
                <a:cubicBezTo>
                  <a:pt x="3597808" y="199494"/>
                  <a:pt x="3594676" y="207882"/>
                  <a:pt x="3594433" y="219553"/>
                </a:cubicBezTo>
                <a:cubicBezTo>
                  <a:pt x="3594580" y="227596"/>
                  <a:pt x="3596139" y="233457"/>
                  <a:pt x="3599110" y="237137"/>
                </a:cubicBezTo>
                <a:cubicBezTo>
                  <a:pt x="3602081" y="240817"/>
                  <a:pt x="3605582" y="242712"/>
                  <a:pt x="3609614" y="242822"/>
                </a:cubicBezTo>
                <a:cubicBezTo>
                  <a:pt x="3614472" y="242183"/>
                  <a:pt x="3618427" y="240376"/>
                  <a:pt x="3621477" y="237401"/>
                </a:cubicBezTo>
                <a:cubicBezTo>
                  <a:pt x="3624527" y="234427"/>
                  <a:pt x="3626100" y="232003"/>
                  <a:pt x="3626196" y="230130"/>
                </a:cubicBezTo>
                <a:close/>
                <a:moveTo>
                  <a:pt x="145926" y="142700"/>
                </a:moveTo>
                <a:lnTo>
                  <a:pt x="145926" y="241820"/>
                </a:lnTo>
                <a:lnTo>
                  <a:pt x="239539" y="241820"/>
                </a:lnTo>
                <a:cubicBezTo>
                  <a:pt x="249634" y="243655"/>
                  <a:pt x="253764" y="239066"/>
                  <a:pt x="251929" y="228053"/>
                </a:cubicBezTo>
                <a:lnTo>
                  <a:pt x="251929" y="142700"/>
                </a:lnTo>
                <a:close/>
                <a:moveTo>
                  <a:pt x="598847" y="135817"/>
                </a:moveTo>
                <a:lnTo>
                  <a:pt x="598847" y="175740"/>
                </a:lnTo>
                <a:lnTo>
                  <a:pt x="619497" y="175740"/>
                </a:lnTo>
                <a:lnTo>
                  <a:pt x="619497" y="135817"/>
                </a:lnTo>
                <a:close/>
                <a:moveTo>
                  <a:pt x="519001" y="135817"/>
                </a:moveTo>
                <a:lnTo>
                  <a:pt x="519001" y="175740"/>
                </a:lnTo>
                <a:lnTo>
                  <a:pt x="538274" y="175740"/>
                </a:lnTo>
                <a:lnTo>
                  <a:pt x="538274" y="135817"/>
                </a:lnTo>
                <a:close/>
                <a:moveTo>
                  <a:pt x="1463390" y="134784"/>
                </a:moveTo>
                <a:cubicBezTo>
                  <a:pt x="1467520" y="134784"/>
                  <a:pt x="1471650" y="135817"/>
                  <a:pt x="1475780" y="137882"/>
                </a:cubicBezTo>
                <a:cubicBezTo>
                  <a:pt x="1484040" y="142012"/>
                  <a:pt x="1488170" y="148895"/>
                  <a:pt x="1488170" y="158532"/>
                </a:cubicBezTo>
                <a:cubicBezTo>
                  <a:pt x="1488170" y="168168"/>
                  <a:pt x="1483351" y="175052"/>
                  <a:pt x="1473715" y="179182"/>
                </a:cubicBezTo>
                <a:cubicBezTo>
                  <a:pt x="1464078" y="183312"/>
                  <a:pt x="1455589" y="182853"/>
                  <a:pt x="1448247" y="177805"/>
                </a:cubicBezTo>
                <a:cubicBezTo>
                  <a:pt x="1440904" y="172757"/>
                  <a:pt x="1437463" y="165874"/>
                  <a:pt x="1437922" y="157155"/>
                </a:cubicBezTo>
                <a:cubicBezTo>
                  <a:pt x="1438381" y="148436"/>
                  <a:pt x="1442740" y="142012"/>
                  <a:pt x="1451000" y="137882"/>
                </a:cubicBezTo>
                <a:cubicBezTo>
                  <a:pt x="1455130" y="135817"/>
                  <a:pt x="1459260" y="134784"/>
                  <a:pt x="1463390" y="134784"/>
                </a:cubicBezTo>
                <a:close/>
                <a:moveTo>
                  <a:pt x="3068774" y="131059"/>
                </a:moveTo>
                <a:cubicBezTo>
                  <a:pt x="3065284" y="131037"/>
                  <a:pt x="3061507" y="131786"/>
                  <a:pt x="3057444" y="133307"/>
                </a:cubicBezTo>
                <a:cubicBezTo>
                  <a:pt x="3053381" y="134827"/>
                  <a:pt x="3049869" y="137251"/>
                  <a:pt x="3046908" y="140578"/>
                </a:cubicBezTo>
                <a:lnTo>
                  <a:pt x="3046908" y="222371"/>
                </a:lnTo>
                <a:cubicBezTo>
                  <a:pt x="3046864" y="225338"/>
                  <a:pt x="3047569" y="228746"/>
                  <a:pt x="3049024" y="232595"/>
                </a:cubicBezTo>
                <a:cubicBezTo>
                  <a:pt x="3050479" y="236444"/>
                  <a:pt x="3052947" y="239852"/>
                  <a:pt x="3056430" y="242819"/>
                </a:cubicBezTo>
                <a:cubicBezTo>
                  <a:pt x="3059097" y="245008"/>
                  <a:pt x="3062227" y="246888"/>
                  <a:pt x="3065821" y="248460"/>
                </a:cubicBezTo>
                <a:cubicBezTo>
                  <a:pt x="3069414" y="250032"/>
                  <a:pt x="3073337" y="250854"/>
                  <a:pt x="3077592" y="250928"/>
                </a:cubicBezTo>
                <a:cubicBezTo>
                  <a:pt x="3085233" y="251089"/>
                  <a:pt x="3091729" y="247505"/>
                  <a:pt x="3097078" y="240175"/>
                </a:cubicBezTo>
                <a:cubicBezTo>
                  <a:pt x="3102427" y="232845"/>
                  <a:pt x="3105219" y="220799"/>
                  <a:pt x="3105454" y="204038"/>
                </a:cubicBezTo>
                <a:cubicBezTo>
                  <a:pt x="3105635" y="196145"/>
                  <a:pt x="3104999" y="186547"/>
                  <a:pt x="3103547" y="175246"/>
                </a:cubicBezTo>
                <a:cubicBezTo>
                  <a:pt x="3102095" y="163945"/>
                  <a:pt x="3098742" y="153877"/>
                  <a:pt x="3093489" y="145044"/>
                </a:cubicBezTo>
                <a:cubicBezTo>
                  <a:pt x="3088235" y="136210"/>
                  <a:pt x="3079997" y="131549"/>
                  <a:pt x="3068774" y="131059"/>
                </a:cubicBezTo>
                <a:close/>
                <a:moveTo>
                  <a:pt x="2878274" y="131059"/>
                </a:moveTo>
                <a:cubicBezTo>
                  <a:pt x="2874784" y="131037"/>
                  <a:pt x="2871007" y="131786"/>
                  <a:pt x="2866944" y="133307"/>
                </a:cubicBezTo>
                <a:cubicBezTo>
                  <a:pt x="2862881" y="134827"/>
                  <a:pt x="2859369" y="137251"/>
                  <a:pt x="2856408" y="140578"/>
                </a:cubicBezTo>
                <a:lnTo>
                  <a:pt x="2856408" y="222371"/>
                </a:lnTo>
                <a:cubicBezTo>
                  <a:pt x="2856364" y="225338"/>
                  <a:pt x="2857069" y="228746"/>
                  <a:pt x="2858524" y="232595"/>
                </a:cubicBezTo>
                <a:cubicBezTo>
                  <a:pt x="2859979" y="236444"/>
                  <a:pt x="2862447" y="239852"/>
                  <a:pt x="2865930" y="242819"/>
                </a:cubicBezTo>
                <a:cubicBezTo>
                  <a:pt x="2868597" y="245008"/>
                  <a:pt x="2871728" y="246888"/>
                  <a:pt x="2875321" y="248460"/>
                </a:cubicBezTo>
                <a:cubicBezTo>
                  <a:pt x="2878914" y="250032"/>
                  <a:pt x="2882837" y="250854"/>
                  <a:pt x="2887092" y="250928"/>
                </a:cubicBezTo>
                <a:cubicBezTo>
                  <a:pt x="2894733" y="251089"/>
                  <a:pt x="2901229" y="247505"/>
                  <a:pt x="2906578" y="240175"/>
                </a:cubicBezTo>
                <a:cubicBezTo>
                  <a:pt x="2911927" y="232845"/>
                  <a:pt x="2914719" y="220799"/>
                  <a:pt x="2914954" y="204038"/>
                </a:cubicBezTo>
                <a:cubicBezTo>
                  <a:pt x="2915135" y="196145"/>
                  <a:pt x="2914499" y="186547"/>
                  <a:pt x="2913047" y="175246"/>
                </a:cubicBezTo>
                <a:cubicBezTo>
                  <a:pt x="2911595" y="163945"/>
                  <a:pt x="2908242" y="153877"/>
                  <a:pt x="2902989" y="145044"/>
                </a:cubicBezTo>
                <a:cubicBezTo>
                  <a:pt x="2897735" y="136210"/>
                  <a:pt x="2889497" y="131549"/>
                  <a:pt x="2878274" y="131059"/>
                </a:cubicBezTo>
                <a:close/>
                <a:moveTo>
                  <a:pt x="2287724" y="131059"/>
                </a:moveTo>
                <a:cubicBezTo>
                  <a:pt x="2284234" y="131037"/>
                  <a:pt x="2280458" y="131786"/>
                  <a:pt x="2276394" y="133307"/>
                </a:cubicBezTo>
                <a:cubicBezTo>
                  <a:pt x="2272331" y="134827"/>
                  <a:pt x="2268819" y="137251"/>
                  <a:pt x="2265858" y="140578"/>
                </a:cubicBezTo>
                <a:lnTo>
                  <a:pt x="2265858" y="222371"/>
                </a:lnTo>
                <a:cubicBezTo>
                  <a:pt x="2265814" y="225338"/>
                  <a:pt x="2266519" y="228746"/>
                  <a:pt x="2267974" y="232595"/>
                </a:cubicBezTo>
                <a:cubicBezTo>
                  <a:pt x="2269429" y="236444"/>
                  <a:pt x="2271897" y="239852"/>
                  <a:pt x="2275380" y="242819"/>
                </a:cubicBezTo>
                <a:cubicBezTo>
                  <a:pt x="2278048" y="245008"/>
                  <a:pt x="2281178" y="246888"/>
                  <a:pt x="2284771" y="248460"/>
                </a:cubicBezTo>
                <a:cubicBezTo>
                  <a:pt x="2288364" y="250032"/>
                  <a:pt x="2292287" y="250854"/>
                  <a:pt x="2296542" y="250928"/>
                </a:cubicBezTo>
                <a:cubicBezTo>
                  <a:pt x="2304183" y="251089"/>
                  <a:pt x="2310679" y="247505"/>
                  <a:pt x="2316028" y="240175"/>
                </a:cubicBezTo>
                <a:cubicBezTo>
                  <a:pt x="2321377" y="232845"/>
                  <a:pt x="2324169" y="220799"/>
                  <a:pt x="2324404" y="204038"/>
                </a:cubicBezTo>
                <a:cubicBezTo>
                  <a:pt x="2324585" y="196145"/>
                  <a:pt x="2323949" y="186547"/>
                  <a:pt x="2322497" y="175246"/>
                </a:cubicBezTo>
                <a:cubicBezTo>
                  <a:pt x="2321045" y="163945"/>
                  <a:pt x="2317692" y="153877"/>
                  <a:pt x="2312439" y="145044"/>
                </a:cubicBezTo>
                <a:cubicBezTo>
                  <a:pt x="2307185" y="136210"/>
                  <a:pt x="2298947" y="131549"/>
                  <a:pt x="2287724" y="131059"/>
                </a:cubicBezTo>
                <a:close/>
                <a:moveTo>
                  <a:pt x="3379698" y="110662"/>
                </a:moveTo>
                <a:cubicBezTo>
                  <a:pt x="3380932" y="110705"/>
                  <a:pt x="3384544" y="110874"/>
                  <a:pt x="3390535" y="111169"/>
                </a:cubicBezTo>
                <a:cubicBezTo>
                  <a:pt x="3396526" y="111465"/>
                  <a:pt x="3407011" y="111634"/>
                  <a:pt x="3421989" y="111676"/>
                </a:cubicBezTo>
                <a:cubicBezTo>
                  <a:pt x="3432665" y="111634"/>
                  <a:pt x="3440917" y="111465"/>
                  <a:pt x="3446747" y="111169"/>
                </a:cubicBezTo>
                <a:cubicBezTo>
                  <a:pt x="3452577" y="110874"/>
                  <a:pt x="3456424" y="110705"/>
                  <a:pt x="3458289" y="110662"/>
                </a:cubicBezTo>
                <a:cubicBezTo>
                  <a:pt x="3459654" y="110662"/>
                  <a:pt x="3460535" y="110926"/>
                  <a:pt x="3460932" y="111453"/>
                </a:cubicBezTo>
                <a:cubicBezTo>
                  <a:pt x="3461328" y="111980"/>
                  <a:pt x="3461505" y="112770"/>
                  <a:pt x="3461461" y="113824"/>
                </a:cubicBezTo>
                <a:lnTo>
                  <a:pt x="3461461" y="121200"/>
                </a:lnTo>
                <a:cubicBezTo>
                  <a:pt x="3461483" y="122086"/>
                  <a:pt x="3461350" y="122774"/>
                  <a:pt x="3461064" y="123264"/>
                </a:cubicBezTo>
                <a:cubicBezTo>
                  <a:pt x="3460778" y="123754"/>
                  <a:pt x="3460205" y="124003"/>
                  <a:pt x="3459346" y="124011"/>
                </a:cubicBezTo>
                <a:lnTo>
                  <a:pt x="3454412" y="124011"/>
                </a:lnTo>
                <a:cubicBezTo>
                  <a:pt x="3452408" y="123996"/>
                  <a:pt x="3450778" y="124642"/>
                  <a:pt x="3449522" y="125949"/>
                </a:cubicBezTo>
                <a:cubicBezTo>
                  <a:pt x="3448267" y="127256"/>
                  <a:pt x="3447782" y="129312"/>
                  <a:pt x="3448068" y="132117"/>
                </a:cubicBezTo>
                <a:cubicBezTo>
                  <a:pt x="3448426" y="133934"/>
                  <a:pt x="3449671" y="138672"/>
                  <a:pt x="3451802" y="146333"/>
                </a:cubicBezTo>
                <a:cubicBezTo>
                  <a:pt x="3453933" y="153994"/>
                  <a:pt x="3456389" y="162665"/>
                  <a:pt x="3459170" y="172347"/>
                </a:cubicBezTo>
                <a:cubicBezTo>
                  <a:pt x="3461951" y="182029"/>
                  <a:pt x="3464495" y="190810"/>
                  <a:pt x="3466802" y="198691"/>
                </a:cubicBezTo>
                <a:cubicBezTo>
                  <a:pt x="3469109" y="206572"/>
                  <a:pt x="3470618" y="211641"/>
                  <a:pt x="3471328" y="213898"/>
                </a:cubicBezTo>
                <a:lnTo>
                  <a:pt x="3473091" y="213898"/>
                </a:lnTo>
                <a:cubicBezTo>
                  <a:pt x="3476195" y="206761"/>
                  <a:pt x="3479931" y="197731"/>
                  <a:pt x="3484300" y="186808"/>
                </a:cubicBezTo>
                <a:cubicBezTo>
                  <a:pt x="3488669" y="175884"/>
                  <a:pt x="3492666" y="165705"/>
                  <a:pt x="3496290" y="156270"/>
                </a:cubicBezTo>
                <a:cubicBezTo>
                  <a:pt x="3499915" y="146835"/>
                  <a:pt x="3502163" y="140782"/>
                  <a:pt x="3503035" y="138110"/>
                </a:cubicBezTo>
                <a:cubicBezTo>
                  <a:pt x="3504341" y="133358"/>
                  <a:pt x="3504106" y="129819"/>
                  <a:pt x="3502331" y="127491"/>
                </a:cubicBezTo>
                <a:cubicBezTo>
                  <a:pt x="3500555" y="125163"/>
                  <a:pt x="3497855" y="124003"/>
                  <a:pt x="3494230" y="124011"/>
                </a:cubicBezTo>
                <a:lnTo>
                  <a:pt x="3488596" y="124011"/>
                </a:lnTo>
                <a:cubicBezTo>
                  <a:pt x="3487568" y="124003"/>
                  <a:pt x="3486893" y="123754"/>
                  <a:pt x="3486571" y="123264"/>
                </a:cubicBezTo>
                <a:cubicBezTo>
                  <a:pt x="3486248" y="122774"/>
                  <a:pt x="3486101" y="122086"/>
                  <a:pt x="3486130" y="121200"/>
                </a:cubicBezTo>
                <a:lnTo>
                  <a:pt x="3486130" y="113473"/>
                </a:lnTo>
                <a:cubicBezTo>
                  <a:pt x="3486108" y="112587"/>
                  <a:pt x="3486241" y="111899"/>
                  <a:pt x="3486527" y="111409"/>
                </a:cubicBezTo>
                <a:cubicBezTo>
                  <a:pt x="3486813" y="110919"/>
                  <a:pt x="3487385" y="110670"/>
                  <a:pt x="3488244" y="110662"/>
                </a:cubicBezTo>
                <a:cubicBezTo>
                  <a:pt x="3490334" y="110705"/>
                  <a:pt x="3493724" y="110874"/>
                  <a:pt x="3498412" y="111169"/>
                </a:cubicBezTo>
                <a:cubicBezTo>
                  <a:pt x="3503101" y="111465"/>
                  <a:pt x="3510277" y="111634"/>
                  <a:pt x="3519939" y="111676"/>
                </a:cubicBezTo>
                <a:cubicBezTo>
                  <a:pt x="3527284" y="111634"/>
                  <a:pt x="3533109" y="111465"/>
                  <a:pt x="3537416" y="111169"/>
                </a:cubicBezTo>
                <a:cubicBezTo>
                  <a:pt x="3541723" y="110874"/>
                  <a:pt x="3544819" y="110705"/>
                  <a:pt x="3546705" y="110662"/>
                </a:cubicBezTo>
                <a:cubicBezTo>
                  <a:pt x="3547718" y="110677"/>
                  <a:pt x="3548334" y="110999"/>
                  <a:pt x="3548554" y="111629"/>
                </a:cubicBezTo>
                <a:cubicBezTo>
                  <a:pt x="3548774" y="112258"/>
                  <a:pt x="3548862" y="113107"/>
                  <a:pt x="3548818" y="114175"/>
                </a:cubicBezTo>
                <a:lnTo>
                  <a:pt x="3548818" y="120849"/>
                </a:lnTo>
                <a:cubicBezTo>
                  <a:pt x="3548855" y="121903"/>
                  <a:pt x="3548781" y="122693"/>
                  <a:pt x="3548598" y="123220"/>
                </a:cubicBezTo>
                <a:cubicBezTo>
                  <a:pt x="3548414" y="123747"/>
                  <a:pt x="3547901" y="124011"/>
                  <a:pt x="3547057" y="124011"/>
                </a:cubicBezTo>
                <a:lnTo>
                  <a:pt x="3543183" y="124011"/>
                </a:lnTo>
                <a:cubicBezTo>
                  <a:pt x="3541210" y="123952"/>
                  <a:pt x="3539082" y="124422"/>
                  <a:pt x="3536800" y="125420"/>
                </a:cubicBezTo>
                <a:cubicBezTo>
                  <a:pt x="3534518" y="126419"/>
                  <a:pt x="3532302" y="128298"/>
                  <a:pt x="3530153" y="131060"/>
                </a:cubicBezTo>
                <a:cubicBezTo>
                  <a:pt x="3527940" y="134119"/>
                  <a:pt x="3523991" y="141356"/>
                  <a:pt x="3518308" y="152771"/>
                </a:cubicBezTo>
                <a:cubicBezTo>
                  <a:pt x="3512624" y="164186"/>
                  <a:pt x="3505804" y="178343"/>
                  <a:pt x="3497846" y="195242"/>
                </a:cubicBezTo>
                <a:cubicBezTo>
                  <a:pt x="3489889" y="212140"/>
                  <a:pt x="3481394" y="230344"/>
                  <a:pt x="3472361" y="249854"/>
                </a:cubicBezTo>
                <a:cubicBezTo>
                  <a:pt x="3463259" y="269396"/>
                  <a:pt x="3455214" y="286536"/>
                  <a:pt x="3448226" y="301274"/>
                </a:cubicBezTo>
                <a:cubicBezTo>
                  <a:pt x="3441238" y="316011"/>
                  <a:pt x="3436012" y="326361"/>
                  <a:pt x="3432547" y="332324"/>
                </a:cubicBezTo>
                <a:cubicBezTo>
                  <a:pt x="3429934" y="337449"/>
                  <a:pt x="3426176" y="342509"/>
                  <a:pt x="3421273" y="347502"/>
                </a:cubicBezTo>
                <a:cubicBezTo>
                  <a:pt x="3416369" y="352496"/>
                  <a:pt x="3409088" y="355180"/>
                  <a:pt x="3399428" y="355554"/>
                </a:cubicBezTo>
                <a:cubicBezTo>
                  <a:pt x="3393123" y="355517"/>
                  <a:pt x="3387940" y="353743"/>
                  <a:pt x="3383881" y="350230"/>
                </a:cubicBezTo>
                <a:cubicBezTo>
                  <a:pt x="3379822" y="346717"/>
                  <a:pt x="3377723" y="341685"/>
                  <a:pt x="3377583" y="335135"/>
                </a:cubicBezTo>
                <a:cubicBezTo>
                  <a:pt x="3377752" y="329217"/>
                  <a:pt x="3379528" y="324420"/>
                  <a:pt x="3382912" y="320746"/>
                </a:cubicBezTo>
                <a:cubicBezTo>
                  <a:pt x="3386296" y="317071"/>
                  <a:pt x="3390275" y="315179"/>
                  <a:pt x="3394848" y="315069"/>
                </a:cubicBezTo>
                <a:cubicBezTo>
                  <a:pt x="3397314" y="315054"/>
                  <a:pt x="3399780" y="315348"/>
                  <a:pt x="3402248" y="315949"/>
                </a:cubicBezTo>
                <a:cubicBezTo>
                  <a:pt x="3404715" y="316551"/>
                  <a:pt x="3407184" y="317550"/>
                  <a:pt x="3409654" y="318945"/>
                </a:cubicBezTo>
                <a:cubicBezTo>
                  <a:pt x="3411798" y="320347"/>
                  <a:pt x="3413854" y="321155"/>
                  <a:pt x="3415822" y="321368"/>
                </a:cubicBezTo>
                <a:cubicBezTo>
                  <a:pt x="3417789" y="321581"/>
                  <a:pt x="3419493" y="321243"/>
                  <a:pt x="3420932" y="320355"/>
                </a:cubicBezTo>
                <a:cubicBezTo>
                  <a:pt x="3422285" y="319150"/>
                  <a:pt x="3424747" y="315098"/>
                  <a:pt x="3428320" y="308200"/>
                </a:cubicBezTo>
                <a:cubicBezTo>
                  <a:pt x="3431892" y="301302"/>
                  <a:pt x="3435503" y="293856"/>
                  <a:pt x="3439154" y="285862"/>
                </a:cubicBezTo>
                <a:cubicBezTo>
                  <a:pt x="3442804" y="277867"/>
                  <a:pt x="3445423" y="271622"/>
                  <a:pt x="3447011" y="267127"/>
                </a:cubicBezTo>
                <a:cubicBezTo>
                  <a:pt x="3446091" y="263516"/>
                  <a:pt x="3443240" y="255381"/>
                  <a:pt x="3438459" y="242721"/>
                </a:cubicBezTo>
                <a:cubicBezTo>
                  <a:pt x="3433679" y="230061"/>
                  <a:pt x="3428262" y="216033"/>
                  <a:pt x="3422209" y="200635"/>
                </a:cubicBezTo>
                <a:cubicBezTo>
                  <a:pt x="3416157" y="185238"/>
                  <a:pt x="3410762" y="171628"/>
                  <a:pt x="3406025" y="159805"/>
                </a:cubicBezTo>
                <a:cubicBezTo>
                  <a:pt x="3401289" y="147983"/>
                  <a:pt x="3398504" y="141103"/>
                  <a:pt x="3397671" y="139167"/>
                </a:cubicBezTo>
                <a:cubicBezTo>
                  <a:pt x="3395924" y="134680"/>
                  <a:pt x="3394045" y="131052"/>
                  <a:pt x="3392033" y="128284"/>
                </a:cubicBezTo>
                <a:cubicBezTo>
                  <a:pt x="3390021" y="125516"/>
                  <a:pt x="3387789" y="124091"/>
                  <a:pt x="3385337" y="124011"/>
                </a:cubicBezTo>
                <a:lnTo>
                  <a:pt x="3379698" y="124011"/>
                </a:lnTo>
                <a:cubicBezTo>
                  <a:pt x="3378501" y="124011"/>
                  <a:pt x="3377723" y="123747"/>
                  <a:pt x="3377363" y="123220"/>
                </a:cubicBezTo>
                <a:cubicBezTo>
                  <a:pt x="3377004" y="122693"/>
                  <a:pt x="3376842" y="121903"/>
                  <a:pt x="3376879" y="120849"/>
                </a:cubicBezTo>
                <a:lnTo>
                  <a:pt x="3376879" y="113121"/>
                </a:lnTo>
                <a:cubicBezTo>
                  <a:pt x="3376842" y="112404"/>
                  <a:pt x="3377004" y="111819"/>
                  <a:pt x="3377363" y="111365"/>
                </a:cubicBezTo>
                <a:cubicBezTo>
                  <a:pt x="3377723" y="110911"/>
                  <a:pt x="3378501" y="110677"/>
                  <a:pt x="3379698" y="110662"/>
                </a:cubicBezTo>
                <a:close/>
                <a:moveTo>
                  <a:pt x="2474466" y="110662"/>
                </a:moveTo>
                <a:cubicBezTo>
                  <a:pt x="2475611" y="110705"/>
                  <a:pt x="2479221" y="110874"/>
                  <a:pt x="2485296" y="111169"/>
                </a:cubicBezTo>
                <a:cubicBezTo>
                  <a:pt x="2491371" y="111465"/>
                  <a:pt x="2501496" y="111634"/>
                  <a:pt x="2515672" y="111676"/>
                </a:cubicBezTo>
                <a:cubicBezTo>
                  <a:pt x="2524081" y="111634"/>
                  <a:pt x="2531216" y="111465"/>
                  <a:pt x="2537078" y="111169"/>
                </a:cubicBezTo>
                <a:cubicBezTo>
                  <a:pt x="2542939" y="110874"/>
                  <a:pt x="2546730" y="110705"/>
                  <a:pt x="2548450" y="110662"/>
                </a:cubicBezTo>
                <a:cubicBezTo>
                  <a:pt x="2549310" y="110662"/>
                  <a:pt x="2549883" y="110926"/>
                  <a:pt x="2550170" y="111453"/>
                </a:cubicBezTo>
                <a:cubicBezTo>
                  <a:pt x="2550457" y="111980"/>
                  <a:pt x="2550589" y="112770"/>
                  <a:pt x="2550567" y="113824"/>
                </a:cubicBezTo>
                <a:lnTo>
                  <a:pt x="2550567" y="120498"/>
                </a:lnTo>
                <a:cubicBezTo>
                  <a:pt x="2550581" y="121552"/>
                  <a:pt x="2550464" y="122342"/>
                  <a:pt x="2550214" y="122869"/>
                </a:cubicBezTo>
                <a:cubicBezTo>
                  <a:pt x="2549964" y="123396"/>
                  <a:pt x="2549494" y="123659"/>
                  <a:pt x="2548803" y="123659"/>
                </a:cubicBezTo>
                <a:lnTo>
                  <a:pt x="2546334" y="123659"/>
                </a:lnTo>
                <a:cubicBezTo>
                  <a:pt x="2544423" y="123821"/>
                  <a:pt x="2543483" y="125084"/>
                  <a:pt x="2543512" y="127449"/>
                </a:cubicBezTo>
                <a:cubicBezTo>
                  <a:pt x="2543541" y="129814"/>
                  <a:pt x="2544365" y="132311"/>
                  <a:pt x="2545981" y="134940"/>
                </a:cubicBezTo>
                <a:lnTo>
                  <a:pt x="2562560" y="162439"/>
                </a:lnTo>
                <a:lnTo>
                  <a:pt x="2579491" y="139171"/>
                </a:lnTo>
                <a:cubicBezTo>
                  <a:pt x="2582266" y="135131"/>
                  <a:pt x="2583324" y="131577"/>
                  <a:pt x="2582663" y="128507"/>
                </a:cubicBezTo>
                <a:cubicBezTo>
                  <a:pt x="2582002" y="125437"/>
                  <a:pt x="2579887" y="123821"/>
                  <a:pt x="2576316" y="123659"/>
                </a:cubicBezTo>
                <a:lnTo>
                  <a:pt x="2572083" y="123659"/>
                </a:lnTo>
                <a:cubicBezTo>
                  <a:pt x="2571223" y="123630"/>
                  <a:pt x="2570650" y="123337"/>
                  <a:pt x="2570364" y="122781"/>
                </a:cubicBezTo>
                <a:cubicBezTo>
                  <a:pt x="2570077" y="122225"/>
                  <a:pt x="2569945" y="121581"/>
                  <a:pt x="2569967" y="120849"/>
                </a:cubicBezTo>
                <a:lnTo>
                  <a:pt x="2569967" y="113473"/>
                </a:lnTo>
                <a:cubicBezTo>
                  <a:pt x="2569952" y="112434"/>
                  <a:pt x="2570070" y="111702"/>
                  <a:pt x="2570320" y="111277"/>
                </a:cubicBezTo>
                <a:cubicBezTo>
                  <a:pt x="2570569" y="110853"/>
                  <a:pt x="2571040" y="110648"/>
                  <a:pt x="2571731" y="110662"/>
                </a:cubicBezTo>
                <a:cubicBezTo>
                  <a:pt x="2573715" y="110705"/>
                  <a:pt x="2577064" y="110874"/>
                  <a:pt x="2581778" y="111169"/>
                </a:cubicBezTo>
                <a:cubicBezTo>
                  <a:pt x="2586492" y="111465"/>
                  <a:pt x="2593360" y="111634"/>
                  <a:pt x="2602383" y="111676"/>
                </a:cubicBezTo>
                <a:cubicBezTo>
                  <a:pt x="2610356" y="111634"/>
                  <a:pt x="2616240" y="111465"/>
                  <a:pt x="2620032" y="111169"/>
                </a:cubicBezTo>
                <a:lnTo>
                  <a:pt x="2627176" y="110677"/>
                </a:lnTo>
                <a:lnTo>
                  <a:pt x="2627223" y="110662"/>
                </a:lnTo>
                <a:lnTo>
                  <a:pt x="2627318" y="110667"/>
                </a:lnTo>
                <a:lnTo>
                  <a:pt x="2627382" y="110662"/>
                </a:lnTo>
                <a:lnTo>
                  <a:pt x="2627405" y="110671"/>
                </a:lnTo>
                <a:lnTo>
                  <a:pt x="2638060" y="111169"/>
                </a:lnTo>
                <a:cubicBezTo>
                  <a:pt x="2644051" y="111465"/>
                  <a:pt x="2654536" y="111634"/>
                  <a:pt x="2669514" y="111676"/>
                </a:cubicBezTo>
                <a:cubicBezTo>
                  <a:pt x="2680190" y="111634"/>
                  <a:pt x="2688442" y="111465"/>
                  <a:pt x="2694272" y="111169"/>
                </a:cubicBezTo>
                <a:cubicBezTo>
                  <a:pt x="2700102" y="110874"/>
                  <a:pt x="2703949" y="110705"/>
                  <a:pt x="2705814" y="110662"/>
                </a:cubicBezTo>
                <a:cubicBezTo>
                  <a:pt x="2707179" y="110662"/>
                  <a:pt x="2708060" y="110926"/>
                  <a:pt x="2708457" y="111453"/>
                </a:cubicBezTo>
                <a:cubicBezTo>
                  <a:pt x="2708854" y="111980"/>
                  <a:pt x="2709030" y="112770"/>
                  <a:pt x="2708986" y="113824"/>
                </a:cubicBezTo>
                <a:lnTo>
                  <a:pt x="2708986" y="121200"/>
                </a:lnTo>
                <a:cubicBezTo>
                  <a:pt x="2709008" y="122086"/>
                  <a:pt x="2708875" y="122774"/>
                  <a:pt x="2708589" y="123264"/>
                </a:cubicBezTo>
                <a:cubicBezTo>
                  <a:pt x="2708303" y="123754"/>
                  <a:pt x="2707730" y="124003"/>
                  <a:pt x="2706871" y="124011"/>
                </a:cubicBezTo>
                <a:lnTo>
                  <a:pt x="2701937" y="124011"/>
                </a:lnTo>
                <a:cubicBezTo>
                  <a:pt x="2699933" y="123996"/>
                  <a:pt x="2698303" y="124642"/>
                  <a:pt x="2697047" y="125949"/>
                </a:cubicBezTo>
                <a:cubicBezTo>
                  <a:pt x="2695792" y="127256"/>
                  <a:pt x="2695307" y="129312"/>
                  <a:pt x="2695593" y="132117"/>
                </a:cubicBezTo>
                <a:cubicBezTo>
                  <a:pt x="2695952" y="133934"/>
                  <a:pt x="2697196" y="138672"/>
                  <a:pt x="2699327" y="146333"/>
                </a:cubicBezTo>
                <a:cubicBezTo>
                  <a:pt x="2701458" y="153994"/>
                  <a:pt x="2703914" y="162665"/>
                  <a:pt x="2706695" y="172347"/>
                </a:cubicBezTo>
                <a:cubicBezTo>
                  <a:pt x="2709476" y="182029"/>
                  <a:pt x="2712020" y="190810"/>
                  <a:pt x="2714327" y="198691"/>
                </a:cubicBezTo>
                <a:cubicBezTo>
                  <a:pt x="2716635" y="206572"/>
                  <a:pt x="2718143" y="211641"/>
                  <a:pt x="2718854" y="213898"/>
                </a:cubicBezTo>
                <a:lnTo>
                  <a:pt x="2720616" y="213898"/>
                </a:lnTo>
                <a:cubicBezTo>
                  <a:pt x="2723720" y="206761"/>
                  <a:pt x="2727457" y="197731"/>
                  <a:pt x="2731825" y="186808"/>
                </a:cubicBezTo>
                <a:cubicBezTo>
                  <a:pt x="2736194" y="175884"/>
                  <a:pt x="2740191" y="165705"/>
                  <a:pt x="2743815" y="156270"/>
                </a:cubicBezTo>
                <a:cubicBezTo>
                  <a:pt x="2747440" y="146835"/>
                  <a:pt x="2749688" y="140782"/>
                  <a:pt x="2750560" y="138110"/>
                </a:cubicBezTo>
                <a:cubicBezTo>
                  <a:pt x="2751866" y="133358"/>
                  <a:pt x="2751631" y="129819"/>
                  <a:pt x="2749856" y="127491"/>
                </a:cubicBezTo>
                <a:cubicBezTo>
                  <a:pt x="2748080" y="125163"/>
                  <a:pt x="2745380" y="124003"/>
                  <a:pt x="2741755" y="124011"/>
                </a:cubicBezTo>
                <a:lnTo>
                  <a:pt x="2736121" y="124011"/>
                </a:lnTo>
                <a:cubicBezTo>
                  <a:pt x="2735094" y="124003"/>
                  <a:pt x="2734419" y="123754"/>
                  <a:pt x="2734096" y="123264"/>
                </a:cubicBezTo>
                <a:cubicBezTo>
                  <a:pt x="2733773" y="122774"/>
                  <a:pt x="2733626" y="122086"/>
                  <a:pt x="2733655" y="121200"/>
                </a:cubicBezTo>
                <a:lnTo>
                  <a:pt x="2733655" y="113473"/>
                </a:lnTo>
                <a:cubicBezTo>
                  <a:pt x="2733634" y="112587"/>
                  <a:pt x="2733766" y="111899"/>
                  <a:pt x="2734052" y="111409"/>
                </a:cubicBezTo>
                <a:cubicBezTo>
                  <a:pt x="2734338" y="110919"/>
                  <a:pt x="2734910" y="110670"/>
                  <a:pt x="2735769" y="110662"/>
                </a:cubicBezTo>
                <a:cubicBezTo>
                  <a:pt x="2737860" y="110705"/>
                  <a:pt x="2741249" y="110874"/>
                  <a:pt x="2745938" y="111169"/>
                </a:cubicBezTo>
                <a:cubicBezTo>
                  <a:pt x="2750626" y="111465"/>
                  <a:pt x="2757802" y="111634"/>
                  <a:pt x="2767464" y="111676"/>
                </a:cubicBezTo>
                <a:cubicBezTo>
                  <a:pt x="2774809" y="111634"/>
                  <a:pt x="2780634" y="111465"/>
                  <a:pt x="2784941" y="111169"/>
                </a:cubicBezTo>
                <a:cubicBezTo>
                  <a:pt x="2789248" y="110874"/>
                  <a:pt x="2792344" y="110705"/>
                  <a:pt x="2794230" y="110662"/>
                </a:cubicBezTo>
                <a:cubicBezTo>
                  <a:pt x="2795243" y="110677"/>
                  <a:pt x="2795859" y="110999"/>
                  <a:pt x="2796079" y="111629"/>
                </a:cubicBezTo>
                <a:cubicBezTo>
                  <a:pt x="2796299" y="112258"/>
                  <a:pt x="2796387" y="113107"/>
                  <a:pt x="2796343" y="114175"/>
                </a:cubicBezTo>
                <a:lnTo>
                  <a:pt x="2796343" y="120849"/>
                </a:lnTo>
                <a:cubicBezTo>
                  <a:pt x="2796380" y="121903"/>
                  <a:pt x="2796306" y="122693"/>
                  <a:pt x="2796123" y="123220"/>
                </a:cubicBezTo>
                <a:cubicBezTo>
                  <a:pt x="2795939" y="123747"/>
                  <a:pt x="2795426" y="124011"/>
                  <a:pt x="2794582" y="124011"/>
                </a:cubicBezTo>
                <a:lnTo>
                  <a:pt x="2790708" y="124011"/>
                </a:lnTo>
                <a:cubicBezTo>
                  <a:pt x="2788735" y="123952"/>
                  <a:pt x="2786607" y="124422"/>
                  <a:pt x="2784325" y="125420"/>
                </a:cubicBezTo>
                <a:cubicBezTo>
                  <a:pt x="2782043" y="126419"/>
                  <a:pt x="2779828" y="128298"/>
                  <a:pt x="2777678" y="131060"/>
                </a:cubicBezTo>
                <a:cubicBezTo>
                  <a:pt x="2775465" y="134119"/>
                  <a:pt x="2771516" y="141356"/>
                  <a:pt x="2765833" y="152771"/>
                </a:cubicBezTo>
                <a:cubicBezTo>
                  <a:pt x="2760149" y="164186"/>
                  <a:pt x="2753329" y="178343"/>
                  <a:pt x="2745371" y="195242"/>
                </a:cubicBezTo>
                <a:cubicBezTo>
                  <a:pt x="2737414" y="212140"/>
                  <a:pt x="2728919" y="230344"/>
                  <a:pt x="2719886" y="249854"/>
                </a:cubicBezTo>
                <a:cubicBezTo>
                  <a:pt x="2710784" y="269396"/>
                  <a:pt x="2702739" y="286536"/>
                  <a:pt x="2695751" y="301274"/>
                </a:cubicBezTo>
                <a:cubicBezTo>
                  <a:pt x="2688763" y="316011"/>
                  <a:pt x="2683537" y="326361"/>
                  <a:pt x="2680072" y="332324"/>
                </a:cubicBezTo>
                <a:cubicBezTo>
                  <a:pt x="2677459" y="337449"/>
                  <a:pt x="2673701" y="342509"/>
                  <a:pt x="2668798" y="347502"/>
                </a:cubicBezTo>
                <a:cubicBezTo>
                  <a:pt x="2663894" y="352496"/>
                  <a:pt x="2656613" y="355180"/>
                  <a:pt x="2646953" y="355554"/>
                </a:cubicBezTo>
                <a:cubicBezTo>
                  <a:pt x="2640648" y="355517"/>
                  <a:pt x="2635465" y="353743"/>
                  <a:pt x="2631406" y="350230"/>
                </a:cubicBezTo>
                <a:cubicBezTo>
                  <a:pt x="2627347" y="346717"/>
                  <a:pt x="2625248" y="341685"/>
                  <a:pt x="2625108" y="335135"/>
                </a:cubicBezTo>
                <a:cubicBezTo>
                  <a:pt x="2625277" y="329217"/>
                  <a:pt x="2627053" y="324420"/>
                  <a:pt x="2630438" y="320746"/>
                </a:cubicBezTo>
                <a:cubicBezTo>
                  <a:pt x="2633821" y="317071"/>
                  <a:pt x="2637800" y="315179"/>
                  <a:pt x="2642373" y="315069"/>
                </a:cubicBezTo>
                <a:cubicBezTo>
                  <a:pt x="2644839" y="315054"/>
                  <a:pt x="2647305" y="315348"/>
                  <a:pt x="2649773" y="315949"/>
                </a:cubicBezTo>
                <a:cubicBezTo>
                  <a:pt x="2652240" y="316551"/>
                  <a:pt x="2654709" y="317550"/>
                  <a:pt x="2657179" y="318945"/>
                </a:cubicBezTo>
                <a:cubicBezTo>
                  <a:pt x="2659323" y="320347"/>
                  <a:pt x="2661379" y="321155"/>
                  <a:pt x="2663347" y="321368"/>
                </a:cubicBezTo>
                <a:cubicBezTo>
                  <a:pt x="2665314" y="321581"/>
                  <a:pt x="2667018" y="321243"/>
                  <a:pt x="2668457" y="320355"/>
                </a:cubicBezTo>
                <a:cubicBezTo>
                  <a:pt x="2669810" y="319150"/>
                  <a:pt x="2672272" y="315098"/>
                  <a:pt x="2675845" y="308200"/>
                </a:cubicBezTo>
                <a:cubicBezTo>
                  <a:pt x="2679417" y="301302"/>
                  <a:pt x="2683028" y="293856"/>
                  <a:pt x="2686679" y="285862"/>
                </a:cubicBezTo>
                <a:cubicBezTo>
                  <a:pt x="2690329" y="277867"/>
                  <a:pt x="2692948" y="271622"/>
                  <a:pt x="2694536" y="267127"/>
                </a:cubicBezTo>
                <a:cubicBezTo>
                  <a:pt x="2693616" y="263516"/>
                  <a:pt x="2690765" y="255381"/>
                  <a:pt x="2685984" y="242721"/>
                </a:cubicBezTo>
                <a:cubicBezTo>
                  <a:pt x="2681204" y="230061"/>
                  <a:pt x="2675787" y="216033"/>
                  <a:pt x="2669734" y="200635"/>
                </a:cubicBezTo>
                <a:cubicBezTo>
                  <a:pt x="2663682" y="185238"/>
                  <a:pt x="2658287" y="171628"/>
                  <a:pt x="2653550" y="159805"/>
                </a:cubicBezTo>
                <a:cubicBezTo>
                  <a:pt x="2648814" y="147983"/>
                  <a:pt x="2646029" y="141103"/>
                  <a:pt x="2645197" y="139167"/>
                </a:cubicBezTo>
                <a:cubicBezTo>
                  <a:pt x="2643449" y="134680"/>
                  <a:pt x="2641570" y="131052"/>
                  <a:pt x="2639558" y="128284"/>
                </a:cubicBezTo>
                <a:cubicBezTo>
                  <a:pt x="2637546" y="125516"/>
                  <a:pt x="2635314" y="124091"/>
                  <a:pt x="2632862" y="124011"/>
                </a:cubicBezTo>
                <a:lnTo>
                  <a:pt x="2627734" y="124011"/>
                </a:lnTo>
                <a:lnTo>
                  <a:pt x="2627223" y="124011"/>
                </a:lnTo>
                <a:lnTo>
                  <a:pt x="2623509" y="124011"/>
                </a:lnTo>
                <a:cubicBezTo>
                  <a:pt x="2621448" y="123945"/>
                  <a:pt x="2618968" y="124253"/>
                  <a:pt x="2616071" y="124936"/>
                </a:cubicBezTo>
                <a:cubicBezTo>
                  <a:pt x="2613173" y="125620"/>
                  <a:pt x="2610606" y="127074"/>
                  <a:pt x="2608369" y="129300"/>
                </a:cubicBezTo>
                <a:cubicBezTo>
                  <a:pt x="2606234" y="131430"/>
                  <a:pt x="2601436" y="136512"/>
                  <a:pt x="2593974" y="144547"/>
                </a:cubicBezTo>
                <a:cubicBezTo>
                  <a:pt x="2586511" y="152582"/>
                  <a:pt x="2578626" y="162424"/>
                  <a:pt x="2570320" y="174073"/>
                </a:cubicBezTo>
                <a:cubicBezTo>
                  <a:pt x="2577306" y="183893"/>
                  <a:pt x="2584839" y="195013"/>
                  <a:pt x="2592917" y="207433"/>
                </a:cubicBezTo>
                <a:cubicBezTo>
                  <a:pt x="2600996" y="219853"/>
                  <a:pt x="2608963" y="230709"/>
                  <a:pt x="2616819" y="240000"/>
                </a:cubicBezTo>
                <a:cubicBezTo>
                  <a:pt x="2618910" y="242468"/>
                  <a:pt x="2620978" y="244319"/>
                  <a:pt x="2623025" y="245552"/>
                </a:cubicBezTo>
                <a:cubicBezTo>
                  <a:pt x="2625072" y="246786"/>
                  <a:pt x="2627228" y="247403"/>
                  <a:pt x="2629495" y="247403"/>
                </a:cubicBezTo>
                <a:lnTo>
                  <a:pt x="2635133" y="247403"/>
                </a:lnTo>
                <a:cubicBezTo>
                  <a:pt x="2635823" y="247389"/>
                  <a:pt x="2636293" y="247594"/>
                  <a:pt x="2636542" y="248018"/>
                </a:cubicBezTo>
                <a:cubicBezTo>
                  <a:pt x="2636792" y="248443"/>
                  <a:pt x="2636909" y="249174"/>
                  <a:pt x="2636895" y="250214"/>
                </a:cubicBezTo>
                <a:lnTo>
                  <a:pt x="2636895" y="257941"/>
                </a:lnTo>
                <a:cubicBezTo>
                  <a:pt x="2636924" y="258673"/>
                  <a:pt x="2636777" y="259317"/>
                  <a:pt x="2636454" y="259873"/>
                </a:cubicBezTo>
                <a:cubicBezTo>
                  <a:pt x="2636131" y="260429"/>
                  <a:pt x="2635456" y="260722"/>
                  <a:pt x="2634428" y="260751"/>
                </a:cubicBezTo>
                <a:cubicBezTo>
                  <a:pt x="2633267" y="260709"/>
                  <a:pt x="2629951" y="260540"/>
                  <a:pt x="2624478" y="260245"/>
                </a:cubicBezTo>
                <a:cubicBezTo>
                  <a:pt x="2619005" y="259949"/>
                  <a:pt x="2608823" y="259780"/>
                  <a:pt x="2593932" y="259738"/>
                </a:cubicBezTo>
                <a:cubicBezTo>
                  <a:pt x="2583610" y="259780"/>
                  <a:pt x="2575621" y="259949"/>
                  <a:pt x="2569964" y="260245"/>
                </a:cubicBezTo>
                <a:cubicBezTo>
                  <a:pt x="2564308" y="260540"/>
                  <a:pt x="2560546" y="260709"/>
                  <a:pt x="2558680" y="260751"/>
                </a:cubicBezTo>
                <a:cubicBezTo>
                  <a:pt x="2557481" y="260730"/>
                  <a:pt x="2556703" y="260422"/>
                  <a:pt x="2556343" y="259829"/>
                </a:cubicBezTo>
                <a:cubicBezTo>
                  <a:pt x="2555982" y="259237"/>
                  <a:pt x="2555821" y="258490"/>
                  <a:pt x="2555857" y="257590"/>
                </a:cubicBezTo>
                <a:lnTo>
                  <a:pt x="2555857" y="250916"/>
                </a:lnTo>
                <a:cubicBezTo>
                  <a:pt x="2555821" y="249694"/>
                  <a:pt x="2555982" y="248801"/>
                  <a:pt x="2556343" y="248238"/>
                </a:cubicBezTo>
                <a:cubicBezTo>
                  <a:pt x="2556703" y="247674"/>
                  <a:pt x="2557481" y="247396"/>
                  <a:pt x="2558680" y="247403"/>
                </a:cubicBezTo>
                <a:lnTo>
                  <a:pt x="2559738" y="247403"/>
                </a:lnTo>
                <a:cubicBezTo>
                  <a:pt x="2561744" y="247286"/>
                  <a:pt x="2563111" y="246199"/>
                  <a:pt x="2563838" y="244142"/>
                </a:cubicBezTo>
                <a:cubicBezTo>
                  <a:pt x="2564566" y="242086"/>
                  <a:pt x="2564257" y="239765"/>
                  <a:pt x="2562912" y="237179"/>
                </a:cubicBezTo>
                <a:lnTo>
                  <a:pt x="2543159" y="204745"/>
                </a:lnTo>
                <a:cubicBezTo>
                  <a:pt x="2536445" y="212428"/>
                  <a:pt x="2531099" y="219537"/>
                  <a:pt x="2527120" y="226074"/>
                </a:cubicBezTo>
                <a:cubicBezTo>
                  <a:pt x="2523141" y="232611"/>
                  <a:pt x="2520617" y="236900"/>
                  <a:pt x="2519546" y="238942"/>
                </a:cubicBezTo>
                <a:cubicBezTo>
                  <a:pt x="2518093" y="241300"/>
                  <a:pt x="2517829" y="243283"/>
                  <a:pt x="2518753" y="244891"/>
                </a:cubicBezTo>
                <a:cubicBezTo>
                  <a:pt x="2519678" y="246500"/>
                  <a:pt x="2522055" y="247337"/>
                  <a:pt x="2525885" y="247403"/>
                </a:cubicBezTo>
                <a:lnTo>
                  <a:pt x="2530111" y="247403"/>
                </a:lnTo>
                <a:cubicBezTo>
                  <a:pt x="2530801" y="247433"/>
                  <a:pt x="2531270" y="247725"/>
                  <a:pt x="2531520" y="248282"/>
                </a:cubicBezTo>
                <a:cubicBezTo>
                  <a:pt x="2531769" y="248838"/>
                  <a:pt x="2531887" y="249482"/>
                  <a:pt x="2531872" y="250214"/>
                </a:cubicBezTo>
                <a:lnTo>
                  <a:pt x="2531872" y="257941"/>
                </a:lnTo>
                <a:cubicBezTo>
                  <a:pt x="2531901" y="258673"/>
                  <a:pt x="2531755" y="259317"/>
                  <a:pt x="2531432" y="259873"/>
                </a:cubicBezTo>
                <a:cubicBezTo>
                  <a:pt x="2531109" y="260429"/>
                  <a:pt x="2530434" y="260722"/>
                  <a:pt x="2529407" y="260751"/>
                </a:cubicBezTo>
                <a:cubicBezTo>
                  <a:pt x="2527866" y="260709"/>
                  <a:pt x="2524697" y="260540"/>
                  <a:pt x="2519898" y="260245"/>
                </a:cubicBezTo>
                <a:cubicBezTo>
                  <a:pt x="2515099" y="259949"/>
                  <a:pt x="2508408" y="259780"/>
                  <a:pt x="2499824" y="259738"/>
                </a:cubicBezTo>
                <a:cubicBezTo>
                  <a:pt x="2490535" y="259780"/>
                  <a:pt x="2483843" y="259949"/>
                  <a:pt x="2479749" y="260245"/>
                </a:cubicBezTo>
                <a:cubicBezTo>
                  <a:pt x="2475655" y="260540"/>
                  <a:pt x="2472838" y="260709"/>
                  <a:pt x="2471297" y="260751"/>
                </a:cubicBezTo>
                <a:cubicBezTo>
                  <a:pt x="2469932" y="260744"/>
                  <a:pt x="2469051" y="260408"/>
                  <a:pt x="2468655" y="259742"/>
                </a:cubicBezTo>
                <a:cubicBezTo>
                  <a:pt x="2468259" y="259076"/>
                  <a:pt x="2468083" y="258124"/>
                  <a:pt x="2468127" y="256888"/>
                </a:cubicBezTo>
                <a:lnTo>
                  <a:pt x="2468127" y="250565"/>
                </a:lnTo>
                <a:cubicBezTo>
                  <a:pt x="2468090" y="249665"/>
                  <a:pt x="2468252" y="248918"/>
                  <a:pt x="2468611" y="248325"/>
                </a:cubicBezTo>
                <a:cubicBezTo>
                  <a:pt x="2468971" y="247733"/>
                  <a:pt x="2469748" y="247425"/>
                  <a:pt x="2470945" y="247403"/>
                </a:cubicBezTo>
                <a:lnTo>
                  <a:pt x="2476579" y="247403"/>
                </a:lnTo>
                <a:cubicBezTo>
                  <a:pt x="2478370" y="247433"/>
                  <a:pt x="2480600" y="247021"/>
                  <a:pt x="2483271" y="246169"/>
                </a:cubicBezTo>
                <a:cubicBezTo>
                  <a:pt x="2485942" y="245317"/>
                  <a:pt x="2488876" y="243849"/>
                  <a:pt x="2492076" y="241763"/>
                </a:cubicBezTo>
                <a:cubicBezTo>
                  <a:pt x="2494810" y="239876"/>
                  <a:pt x="2499123" y="235580"/>
                  <a:pt x="2505015" y="228875"/>
                </a:cubicBezTo>
                <a:cubicBezTo>
                  <a:pt x="2510907" y="222170"/>
                  <a:pt x="2516759" y="215210"/>
                  <a:pt x="2522573" y="207996"/>
                </a:cubicBezTo>
                <a:cubicBezTo>
                  <a:pt x="2528387" y="200782"/>
                  <a:pt x="2532545" y="195468"/>
                  <a:pt x="2535047" y="192053"/>
                </a:cubicBezTo>
                <a:cubicBezTo>
                  <a:pt x="2526188" y="177966"/>
                  <a:pt x="2517485" y="164892"/>
                  <a:pt x="2508937" y="152832"/>
                </a:cubicBezTo>
                <a:cubicBezTo>
                  <a:pt x="2500388" y="140772"/>
                  <a:pt x="2494416" y="132810"/>
                  <a:pt x="2491019" y="128947"/>
                </a:cubicBezTo>
                <a:cubicBezTo>
                  <a:pt x="2489375" y="127199"/>
                  <a:pt x="2487468" y="125936"/>
                  <a:pt x="2485296" y="125157"/>
                </a:cubicBezTo>
                <a:cubicBezTo>
                  <a:pt x="2483124" y="124378"/>
                  <a:pt x="2481041" y="123996"/>
                  <a:pt x="2479045" y="124011"/>
                </a:cubicBezTo>
                <a:lnTo>
                  <a:pt x="2474114" y="124011"/>
                </a:lnTo>
                <a:cubicBezTo>
                  <a:pt x="2473087" y="123974"/>
                  <a:pt x="2472412" y="123696"/>
                  <a:pt x="2472089" y="123176"/>
                </a:cubicBezTo>
                <a:cubicBezTo>
                  <a:pt x="2471766" y="122657"/>
                  <a:pt x="2471620" y="122115"/>
                  <a:pt x="2471649" y="121552"/>
                </a:cubicBezTo>
                <a:lnTo>
                  <a:pt x="2471649" y="113824"/>
                </a:lnTo>
                <a:cubicBezTo>
                  <a:pt x="2471612" y="112616"/>
                  <a:pt x="2471774" y="111782"/>
                  <a:pt x="2472133" y="111321"/>
                </a:cubicBezTo>
                <a:cubicBezTo>
                  <a:pt x="2472493" y="110860"/>
                  <a:pt x="2473270" y="110641"/>
                  <a:pt x="2474466" y="110662"/>
                </a:cubicBezTo>
                <a:close/>
                <a:moveTo>
                  <a:pt x="4306341" y="106786"/>
                </a:moveTo>
                <a:cubicBezTo>
                  <a:pt x="4307427" y="106808"/>
                  <a:pt x="4308424" y="107204"/>
                  <a:pt x="4309334" y="107973"/>
                </a:cubicBezTo>
                <a:cubicBezTo>
                  <a:pt x="4310244" y="108742"/>
                  <a:pt x="4310889" y="109754"/>
                  <a:pt x="4311271" y="111007"/>
                </a:cubicBezTo>
                <a:lnTo>
                  <a:pt x="4315144" y="126131"/>
                </a:lnTo>
                <a:lnTo>
                  <a:pt x="4317963" y="126131"/>
                </a:lnTo>
                <a:cubicBezTo>
                  <a:pt x="4319947" y="123823"/>
                  <a:pt x="4322416" y="121581"/>
                  <a:pt x="4325371" y="119404"/>
                </a:cubicBezTo>
                <a:cubicBezTo>
                  <a:pt x="4328325" y="117228"/>
                  <a:pt x="4331499" y="115249"/>
                  <a:pt x="4334894" y="113469"/>
                </a:cubicBezTo>
                <a:cubicBezTo>
                  <a:pt x="4338694" y="111344"/>
                  <a:pt x="4342735" y="109702"/>
                  <a:pt x="4347019" y="108545"/>
                </a:cubicBezTo>
                <a:cubicBezTo>
                  <a:pt x="4351304" y="107387"/>
                  <a:pt x="4356315" y="106800"/>
                  <a:pt x="4362055" y="106786"/>
                </a:cubicBezTo>
                <a:cubicBezTo>
                  <a:pt x="4369006" y="106669"/>
                  <a:pt x="4375625" y="107255"/>
                  <a:pt x="4381912" y="108545"/>
                </a:cubicBezTo>
                <a:cubicBezTo>
                  <a:pt x="4388199" y="109834"/>
                  <a:pt x="4393672" y="112531"/>
                  <a:pt x="4398330" y="116634"/>
                </a:cubicBezTo>
                <a:cubicBezTo>
                  <a:pt x="4405459" y="123209"/>
                  <a:pt x="4409948" y="129415"/>
                  <a:pt x="4411797" y="135251"/>
                </a:cubicBezTo>
                <a:cubicBezTo>
                  <a:pt x="4413646" y="141087"/>
                  <a:pt x="4414438" y="148269"/>
                  <a:pt x="4414174" y="156797"/>
                </a:cubicBezTo>
                <a:lnTo>
                  <a:pt x="4414174" y="194168"/>
                </a:lnTo>
                <a:cubicBezTo>
                  <a:pt x="4414159" y="200345"/>
                  <a:pt x="4414012" y="207117"/>
                  <a:pt x="4413734" y="214484"/>
                </a:cubicBezTo>
                <a:cubicBezTo>
                  <a:pt x="4413455" y="221851"/>
                  <a:pt x="4413132" y="228711"/>
                  <a:pt x="4412765" y="235064"/>
                </a:cubicBezTo>
                <a:cubicBezTo>
                  <a:pt x="4412765" y="240205"/>
                  <a:pt x="4413734" y="243584"/>
                  <a:pt x="4415673" y="245200"/>
                </a:cubicBezTo>
                <a:cubicBezTo>
                  <a:pt x="4417611" y="246816"/>
                  <a:pt x="4419460" y="247550"/>
                  <a:pt x="4421223" y="247403"/>
                </a:cubicBezTo>
                <a:lnTo>
                  <a:pt x="4430738" y="247403"/>
                </a:lnTo>
                <a:cubicBezTo>
                  <a:pt x="4432287" y="247403"/>
                  <a:pt x="4433330" y="247667"/>
                  <a:pt x="4433866" y="248194"/>
                </a:cubicBezTo>
                <a:cubicBezTo>
                  <a:pt x="4434402" y="248721"/>
                  <a:pt x="4434651" y="249511"/>
                  <a:pt x="4434615" y="250565"/>
                </a:cubicBezTo>
                <a:lnTo>
                  <a:pt x="4434615" y="256888"/>
                </a:lnTo>
                <a:cubicBezTo>
                  <a:pt x="4434629" y="258124"/>
                  <a:pt x="4434424" y="259076"/>
                  <a:pt x="4433998" y="259742"/>
                </a:cubicBezTo>
                <a:cubicBezTo>
                  <a:pt x="4433572" y="260408"/>
                  <a:pt x="4432838" y="260744"/>
                  <a:pt x="4431795" y="260751"/>
                </a:cubicBezTo>
                <a:cubicBezTo>
                  <a:pt x="4430745" y="260709"/>
                  <a:pt x="4427031" y="260540"/>
                  <a:pt x="4420652" y="260245"/>
                </a:cubicBezTo>
                <a:cubicBezTo>
                  <a:pt x="4414275" y="259949"/>
                  <a:pt x="4404134" y="259780"/>
                  <a:pt x="4390231" y="259738"/>
                </a:cubicBezTo>
                <a:cubicBezTo>
                  <a:pt x="4378677" y="259780"/>
                  <a:pt x="4369915" y="259949"/>
                  <a:pt x="4363945" y="260245"/>
                </a:cubicBezTo>
                <a:cubicBezTo>
                  <a:pt x="4357975" y="260540"/>
                  <a:pt x="4354406" y="260709"/>
                  <a:pt x="4353236" y="260751"/>
                </a:cubicBezTo>
                <a:cubicBezTo>
                  <a:pt x="4352193" y="260766"/>
                  <a:pt x="4351458" y="260473"/>
                  <a:pt x="4351032" y="259873"/>
                </a:cubicBezTo>
                <a:cubicBezTo>
                  <a:pt x="4350606" y="259273"/>
                  <a:pt x="4350400" y="258278"/>
                  <a:pt x="4350414" y="256888"/>
                </a:cubicBezTo>
                <a:lnTo>
                  <a:pt x="4350414" y="250565"/>
                </a:lnTo>
                <a:cubicBezTo>
                  <a:pt x="4350385" y="249357"/>
                  <a:pt x="4350709" y="248523"/>
                  <a:pt x="4351384" y="248062"/>
                </a:cubicBezTo>
                <a:cubicBezTo>
                  <a:pt x="4352060" y="247601"/>
                  <a:pt x="4353266" y="247381"/>
                  <a:pt x="4355000" y="247403"/>
                </a:cubicBezTo>
                <a:lnTo>
                  <a:pt x="4358880" y="247403"/>
                </a:lnTo>
                <a:cubicBezTo>
                  <a:pt x="4360181" y="247462"/>
                  <a:pt x="4361459" y="246904"/>
                  <a:pt x="4362716" y="245729"/>
                </a:cubicBezTo>
                <a:cubicBezTo>
                  <a:pt x="4363973" y="244554"/>
                  <a:pt x="4364810" y="242409"/>
                  <a:pt x="4365229" y="239295"/>
                </a:cubicBezTo>
                <a:cubicBezTo>
                  <a:pt x="4365935" y="234770"/>
                  <a:pt x="4366464" y="229541"/>
                  <a:pt x="4366817" y="223606"/>
                </a:cubicBezTo>
                <a:cubicBezTo>
                  <a:pt x="4367169" y="217671"/>
                  <a:pt x="4367346" y="210679"/>
                  <a:pt x="4367346" y="202629"/>
                </a:cubicBezTo>
                <a:lnTo>
                  <a:pt x="4367346" y="164906"/>
                </a:lnTo>
                <a:cubicBezTo>
                  <a:pt x="4367456" y="158244"/>
                  <a:pt x="4366971" y="152530"/>
                  <a:pt x="4365890" y="147763"/>
                </a:cubicBezTo>
                <a:cubicBezTo>
                  <a:pt x="4364810" y="142996"/>
                  <a:pt x="4362473" y="138956"/>
                  <a:pt x="4358880" y="135644"/>
                </a:cubicBezTo>
                <a:cubicBezTo>
                  <a:pt x="4355757" y="132911"/>
                  <a:pt x="4352832" y="131149"/>
                  <a:pt x="4350106" y="130355"/>
                </a:cubicBezTo>
                <a:cubicBezTo>
                  <a:pt x="4347379" y="129562"/>
                  <a:pt x="4344543" y="129209"/>
                  <a:pt x="4341596" y="129297"/>
                </a:cubicBezTo>
                <a:cubicBezTo>
                  <a:pt x="4338510" y="129260"/>
                  <a:pt x="4335600" y="129775"/>
                  <a:pt x="4332866" y="130840"/>
                </a:cubicBezTo>
                <a:cubicBezTo>
                  <a:pt x="4330132" y="131905"/>
                  <a:pt x="4327046" y="133741"/>
                  <a:pt x="4323607" y="136349"/>
                </a:cubicBezTo>
                <a:cubicBezTo>
                  <a:pt x="4321461" y="137965"/>
                  <a:pt x="4319756" y="141079"/>
                  <a:pt x="4318492" y="145692"/>
                </a:cubicBezTo>
                <a:cubicBezTo>
                  <a:pt x="4317228" y="150304"/>
                  <a:pt x="4316582" y="156239"/>
                  <a:pt x="4316552" y="163496"/>
                </a:cubicBezTo>
                <a:lnTo>
                  <a:pt x="4315848" y="235769"/>
                </a:lnTo>
                <a:cubicBezTo>
                  <a:pt x="4315884" y="239030"/>
                  <a:pt x="4316428" y="241763"/>
                  <a:pt x="4317479" y="243966"/>
                </a:cubicBezTo>
                <a:cubicBezTo>
                  <a:pt x="4318529" y="246169"/>
                  <a:pt x="4319866" y="247315"/>
                  <a:pt x="4321491" y="247403"/>
                </a:cubicBezTo>
                <a:lnTo>
                  <a:pt x="4326076" y="247403"/>
                </a:lnTo>
                <a:cubicBezTo>
                  <a:pt x="4327457" y="247396"/>
                  <a:pt x="4328398" y="247674"/>
                  <a:pt x="4328898" y="248238"/>
                </a:cubicBezTo>
                <a:cubicBezTo>
                  <a:pt x="4329398" y="248801"/>
                  <a:pt x="4329633" y="249694"/>
                  <a:pt x="4329603" y="250916"/>
                </a:cubicBezTo>
                <a:lnTo>
                  <a:pt x="4329603" y="257590"/>
                </a:lnTo>
                <a:cubicBezTo>
                  <a:pt x="4329611" y="258644"/>
                  <a:pt x="4329419" y="259434"/>
                  <a:pt x="4329030" y="259961"/>
                </a:cubicBezTo>
                <a:cubicBezTo>
                  <a:pt x="4328641" y="260488"/>
                  <a:pt x="4328009" y="260751"/>
                  <a:pt x="4327134" y="260751"/>
                </a:cubicBezTo>
                <a:cubicBezTo>
                  <a:pt x="4326038" y="260709"/>
                  <a:pt x="4322763" y="260540"/>
                  <a:pt x="4317308" y="260245"/>
                </a:cubicBezTo>
                <a:cubicBezTo>
                  <a:pt x="4311853" y="259949"/>
                  <a:pt x="4303386" y="259780"/>
                  <a:pt x="4291905" y="259738"/>
                </a:cubicBezTo>
                <a:cubicBezTo>
                  <a:pt x="4279500" y="259780"/>
                  <a:pt x="4270240" y="259949"/>
                  <a:pt x="4264126" y="260245"/>
                </a:cubicBezTo>
                <a:cubicBezTo>
                  <a:pt x="4258012" y="260540"/>
                  <a:pt x="4254475" y="260709"/>
                  <a:pt x="4253512" y="260751"/>
                </a:cubicBezTo>
                <a:cubicBezTo>
                  <a:pt x="4251809" y="260751"/>
                  <a:pt x="4250987" y="259698"/>
                  <a:pt x="4251045" y="257590"/>
                </a:cubicBezTo>
                <a:lnTo>
                  <a:pt x="4251045" y="250565"/>
                </a:lnTo>
                <a:cubicBezTo>
                  <a:pt x="4251016" y="249511"/>
                  <a:pt x="4251251" y="248721"/>
                  <a:pt x="4251750" y="248194"/>
                </a:cubicBezTo>
                <a:cubicBezTo>
                  <a:pt x="4252249" y="247667"/>
                  <a:pt x="4253189" y="247403"/>
                  <a:pt x="4254570" y="247403"/>
                </a:cubicBezTo>
                <a:lnTo>
                  <a:pt x="4259856" y="247403"/>
                </a:lnTo>
                <a:cubicBezTo>
                  <a:pt x="4261963" y="247484"/>
                  <a:pt x="4264092" y="247058"/>
                  <a:pt x="4266244" y="246125"/>
                </a:cubicBezTo>
                <a:cubicBezTo>
                  <a:pt x="4268395" y="245193"/>
                  <a:pt x="4269555" y="243268"/>
                  <a:pt x="4269724" y="240352"/>
                </a:cubicBezTo>
                <a:lnTo>
                  <a:pt x="4269724" y="162085"/>
                </a:lnTo>
                <a:cubicBezTo>
                  <a:pt x="4269643" y="156848"/>
                  <a:pt x="4268307" y="152603"/>
                  <a:pt x="4265715" y="149349"/>
                </a:cubicBezTo>
                <a:cubicBezTo>
                  <a:pt x="4263123" y="146095"/>
                  <a:pt x="4259760" y="143525"/>
                  <a:pt x="4255627" y="141637"/>
                </a:cubicBezTo>
                <a:lnTo>
                  <a:pt x="4252455" y="140227"/>
                </a:lnTo>
                <a:cubicBezTo>
                  <a:pt x="4251427" y="139691"/>
                  <a:pt x="4250752" y="139088"/>
                  <a:pt x="4250429" y="138420"/>
                </a:cubicBezTo>
                <a:cubicBezTo>
                  <a:pt x="4250105" y="137752"/>
                  <a:pt x="4249959" y="137061"/>
                  <a:pt x="4249988" y="136349"/>
                </a:cubicBezTo>
                <a:lnTo>
                  <a:pt x="4249988" y="133176"/>
                </a:lnTo>
                <a:cubicBezTo>
                  <a:pt x="4250010" y="132302"/>
                  <a:pt x="4250318" y="131582"/>
                  <a:pt x="4250913" y="131016"/>
                </a:cubicBezTo>
                <a:cubicBezTo>
                  <a:pt x="4251508" y="130451"/>
                  <a:pt x="4252257" y="129996"/>
                  <a:pt x="4253160" y="129650"/>
                </a:cubicBezTo>
                <a:lnTo>
                  <a:pt x="4298243" y="109248"/>
                </a:lnTo>
                <a:cubicBezTo>
                  <a:pt x="4299637" y="108684"/>
                  <a:pt x="4300987" y="108141"/>
                  <a:pt x="4302292" y="107621"/>
                </a:cubicBezTo>
                <a:cubicBezTo>
                  <a:pt x="4303598" y="107101"/>
                  <a:pt x="4304948" y="106822"/>
                  <a:pt x="4306341" y="106786"/>
                </a:cubicBezTo>
                <a:close/>
                <a:moveTo>
                  <a:pt x="4177897" y="106786"/>
                </a:moveTo>
                <a:cubicBezTo>
                  <a:pt x="4193127" y="107005"/>
                  <a:pt x="4204840" y="109146"/>
                  <a:pt x="4213035" y="113210"/>
                </a:cubicBezTo>
                <a:cubicBezTo>
                  <a:pt x="4221230" y="117274"/>
                  <a:pt x="4226860" y="121945"/>
                  <a:pt x="4229925" y="127223"/>
                </a:cubicBezTo>
                <a:cubicBezTo>
                  <a:pt x="4232990" y="132501"/>
                  <a:pt x="4234444" y="137072"/>
                  <a:pt x="4234285" y="140934"/>
                </a:cubicBezTo>
                <a:cubicBezTo>
                  <a:pt x="4234226" y="145943"/>
                  <a:pt x="4232581" y="149939"/>
                  <a:pt x="4229351" y="152921"/>
                </a:cubicBezTo>
                <a:cubicBezTo>
                  <a:pt x="4226120" y="155903"/>
                  <a:pt x="4221656" y="157431"/>
                  <a:pt x="4215959" y="157504"/>
                </a:cubicBezTo>
                <a:cubicBezTo>
                  <a:pt x="4208602" y="157277"/>
                  <a:pt x="4202875" y="155264"/>
                  <a:pt x="4198778" y="151467"/>
                </a:cubicBezTo>
                <a:cubicBezTo>
                  <a:pt x="4194681" y="147669"/>
                  <a:pt x="4191950" y="143453"/>
                  <a:pt x="4190584" y="138819"/>
                </a:cubicBezTo>
                <a:cubicBezTo>
                  <a:pt x="4188484" y="132561"/>
                  <a:pt x="4185724" y="128154"/>
                  <a:pt x="4182302" y="125598"/>
                </a:cubicBezTo>
                <a:cubicBezTo>
                  <a:pt x="4178881" y="123042"/>
                  <a:pt x="4174710" y="121808"/>
                  <a:pt x="4169791" y="121896"/>
                </a:cubicBezTo>
                <a:cubicBezTo>
                  <a:pt x="4164659" y="122006"/>
                  <a:pt x="4159593" y="125223"/>
                  <a:pt x="4154593" y="131547"/>
                </a:cubicBezTo>
                <a:cubicBezTo>
                  <a:pt x="4149593" y="137871"/>
                  <a:pt x="4146905" y="146641"/>
                  <a:pt x="4146531" y="157857"/>
                </a:cubicBezTo>
                <a:cubicBezTo>
                  <a:pt x="4146252" y="168705"/>
                  <a:pt x="4146634" y="178739"/>
                  <a:pt x="4147676" y="187957"/>
                </a:cubicBezTo>
                <a:cubicBezTo>
                  <a:pt x="4148719" y="197174"/>
                  <a:pt x="4152097" y="207120"/>
                  <a:pt x="4157808" y="217792"/>
                </a:cubicBezTo>
                <a:cubicBezTo>
                  <a:pt x="4162243" y="225585"/>
                  <a:pt x="4167647" y="230976"/>
                  <a:pt x="4174020" y="233966"/>
                </a:cubicBezTo>
                <a:cubicBezTo>
                  <a:pt x="4180393" y="236955"/>
                  <a:pt x="4187559" y="238380"/>
                  <a:pt x="4195518" y="238240"/>
                </a:cubicBezTo>
                <a:cubicBezTo>
                  <a:pt x="4203374" y="238277"/>
                  <a:pt x="4209865" y="237410"/>
                  <a:pt x="4214989" y="235640"/>
                </a:cubicBezTo>
                <a:cubicBezTo>
                  <a:pt x="4220114" y="233870"/>
                  <a:pt x="4225371" y="230976"/>
                  <a:pt x="4230761" y="226958"/>
                </a:cubicBezTo>
                <a:cubicBezTo>
                  <a:pt x="4231627" y="226393"/>
                  <a:pt x="4232361" y="226026"/>
                  <a:pt x="4232963" y="225857"/>
                </a:cubicBezTo>
                <a:cubicBezTo>
                  <a:pt x="4233565" y="225688"/>
                  <a:pt x="4234123" y="225937"/>
                  <a:pt x="4234637" y="226606"/>
                </a:cubicBezTo>
                <a:lnTo>
                  <a:pt x="4239571" y="231542"/>
                </a:lnTo>
                <a:cubicBezTo>
                  <a:pt x="4240085" y="232239"/>
                  <a:pt x="4240291" y="232959"/>
                  <a:pt x="4240188" y="233701"/>
                </a:cubicBezTo>
                <a:cubicBezTo>
                  <a:pt x="4240085" y="234443"/>
                  <a:pt x="4239762" y="235251"/>
                  <a:pt x="4239219" y="236125"/>
                </a:cubicBezTo>
                <a:cubicBezTo>
                  <a:pt x="4235540" y="242394"/>
                  <a:pt x="4227655" y="248597"/>
                  <a:pt x="4215562" y="254732"/>
                </a:cubicBezTo>
                <a:cubicBezTo>
                  <a:pt x="4203470" y="260868"/>
                  <a:pt x="4189152" y="264166"/>
                  <a:pt x="4172610" y="264628"/>
                </a:cubicBezTo>
                <a:cubicBezTo>
                  <a:pt x="4159447" y="264613"/>
                  <a:pt x="4148334" y="262796"/>
                  <a:pt x="4139272" y="259175"/>
                </a:cubicBezTo>
                <a:cubicBezTo>
                  <a:pt x="4130210" y="255554"/>
                  <a:pt x="4122889" y="250217"/>
                  <a:pt x="4117307" y="243166"/>
                </a:cubicBezTo>
                <a:cubicBezTo>
                  <a:pt x="4110551" y="234864"/>
                  <a:pt x="4105842" y="226890"/>
                  <a:pt x="4103179" y="219245"/>
                </a:cubicBezTo>
                <a:cubicBezTo>
                  <a:pt x="4100516" y="211600"/>
                  <a:pt x="4099240" y="203359"/>
                  <a:pt x="4099350" y="194523"/>
                </a:cubicBezTo>
                <a:cubicBezTo>
                  <a:pt x="4099284" y="182323"/>
                  <a:pt x="4101353" y="170321"/>
                  <a:pt x="4105556" y="158518"/>
                </a:cubicBezTo>
                <a:cubicBezTo>
                  <a:pt x="4109759" y="146714"/>
                  <a:pt x="4116493" y="136387"/>
                  <a:pt x="4125757" y="127537"/>
                </a:cubicBezTo>
                <a:cubicBezTo>
                  <a:pt x="4133672" y="120361"/>
                  <a:pt x="4141964" y="115099"/>
                  <a:pt x="4150632" y="111752"/>
                </a:cubicBezTo>
                <a:cubicBezTo>
                  <a:pt x="4159300" y="108404"/>
                  <a:pt x="4168389" y="106749"/>
                  <a:pt x="4177897" y="106786"/>
                </a:cubicBezTo>
                <a:close/>
                <a:moveTo>
                  <a:pt x="3970444" y="106786"/>
                </a:moveTo>
                <a:cubicBezTo>
                  <a:pt x="3972024" y="106815"/>
                  <a:pt x="3973097" y="107373"/>
                  <a:pt x="3973662" y="108460"/>
                </a:cubicBezTo>
                <a:cubicBezTo>
                  <a:pt x="3974228" y="109546"/>
                  <a:pt x="3974331" y="110986"/>
                  <a:pt x="3973971" y="112777"/>
                </a:cubicBezTo>
                <a:cubicBezTo>
                  <a:pt x="3973604" y="114620"/>
                  <a:pt x="3973281" y="121066"/>
                  <a:pt x="3973002" y="132116"/>
                </a:cubicBezTo>
                <a:cubicBezTo>
                  <a:pt x="3972723" y="143166"/>
                  <a:pt x="3972577" y="157278"/>
                  <a:pt x="3972562" y="174451"/>
                </a:cubicBezTo>
                <a:lnTo>
                  <a:pt x="3972562" y="218505"/>
                </a:lnTo>
                <a:cubicBezTo>
                  <a:pt x="3972575" y="225653"/>
                  <a:pt x="3972431" y="234029"/>
                  <a:pt x="3972130" y="243631"/>
                </a:cubicBezTo>
                <a:cubicBezTo>
                  <a:pt x="3971829" y="253234"/>
                  <a:pt x="3971294" y="262758"/>
                  <a:pt x="3970523" y="272204"/>
                </a:cubicBezTo>
                <a:cubicBezTo>
                  <a:pt x="3969751" y="281650"/>
                  <a:pt x="3968666" y="289712"/>
                  <a:pt x="3967268" y="296390"/>
                </a:cubicBezTo>
                <a:cubicBezTo>
                  <a:pt x="3964958" y="306884"/>
                  <a:pt x="3960088" y="316592"/>
                  <a:pt x="3952656" y="325513"/>
                </a:cubicBezTo>
                <a:cubicBezTo>
                  <a:pt x="3945224" y="334434"/>
                  <a:pt x="3936383" y="341632"/>
                  <a:pt x="3926133" y="347107"/>
                </a:cubicBezTo>
                <a:cubicBezTo>
                  <a:pt x="3915883" y="352582"/>
                  <a:pt x="3905375" y="355398"/>
                  <a:pt x="3894610" y="355554"/>
                </a:cubicBezTo>
                <a:cubicBezTo>
                  <a:pt x="3886240" y="355532"/>
                  <a:pt x="3879103" y="353730"/>
                  <a:pt x="3873200" y="350147"/>
                </a:cubicBezTo>
                <a:cubicBezTo>
                  <a:pt x="3867297" y="346565"/>
                  <a:pt x="3864213" y="341333"/>
                  <a:pt x="3863949" y="334452"/>
                </a:cubicBezTo>
                <a:cubicBezTo>
                  <a:pt x="3864037" y="329900"/>
                  <a:pt x="3865711" y="325436"/>
                  <a:pt x="3868971" y="321060"/>
                </a:cubicBezTo>
                <a:cubicBezTo>
                  <a:pt x="3872231" y="316684"/>
                  <a:pt x="3876548" y="314335"/>
                  <a:pt x="3881922" y="314012"/>
                </a:cubicBezTo>
                <a:cubicBezTo>
                  <a:pt x="3886864" y="314195"/>
                  <a:pt x="3890990" y="315678"/>
                  <a:pt x="3894301" y="318461"/>
                </a:cubicBezTo>
                <a:cubicBezTo>
                  <a:pt x="3897613" y="321244"/>
                  <a:pt x="3900065" y="324225"/>
                  <a:pt x="3901658" y="327404"/>
                </a:cubicBezTo>
                <a:cubicBezTo>
                  <a:pt x="3903744" y="331207"/>
                  <a:pt x="3905829" y="333821"/>
                  <a:pt x="3907914" y="335245"/>
                </a:cubicBezTo>
                <a:cubicBezTo>
                  <a:pt x="3909999" y="336670"/>
                  <a:pt x="3912260" y="337345"/>
                  <a:pt x="3914698" y="337272"/>
                </a:cubicBezTo>
                <a:cubicBezTo>
                  <a:pt x="3917686" y="337257"/>
                  <a:pt x="3919992" y="335524"/>
                  <a:pt x="3921614" y="332073"/>
                </a:cubicBezTo>
                <a:cubicBezTo>
                  <a:pt x="3923237" y="328623"/>
                  <a:pt x="3924221" y="323542"/>
                  <a:pt x="3924566" y="316831"/>
                </a:cubicBezTo>
                <a:cubicBezTo>
                  <a:pt x="3925249" y="302763"/>
                  <a:pt x="3925646" y="288608"/>
                  <a:pt x="3925756" y="274364"/>
                </a:cubicBezTo>
                <a:cubicBezTo>
                  <a:pt x="3925867" y="260120"/>
                  <a:pt x="3925822" y="246669"/>
                  <a:pt x="3925624" y="234011"/>
                </a:cubicBezTo>
                <a:lnTo>
                  <a:pt x="3924566" y="163174"/>
                </a:lnTo>
                <a:cubicBezTo>
                  <a:pt x="3924536" y="156067"/>
                  <a:pt x="3923274" y="150986"/>
                  <a:pt x="3920777" y="147931"/>
                </a:cubicBezTo>
                <a:cubicBezTo>
                  <a:pt x="3918281" y="144877"/>
                  <a:pt x="3913670" y="142087"/>
                  <a:pt x="3906944" y="139561"/>
                </a:cubicBezTo>
                <a:lnTo>
                  <a:pt x="3903420" y="138152"/>
                </a:lnTo>
                <a:cubicBezTo>
                  <a:pt x="3902010" y="137506"/>
                  <a:pt x="3901306" y="136683"/>
                  <a:pt x="3901306" y="135685"/>
                </a:cubicBezTo>
                <a:lnTo>
                  <a:pt x="3901306" y="130751"/>
                </a:lnTo>
                <a:cubicBezTo>
                  <a:pt x="3901365" y="129635"/>
                  <a:pt x="3902304" y="128695"/>
                  <a:pt x="3904125" y="127931"/>
                </a:cubicBezTo>
                <a:lnTo>
                  <a:pt x="3959856" y="108900"/>
                </a:lnTo>
                <a:cubicBezTo>
                  <a:pt x="3962150" y="108041"/>
                  <a:pt x="3964180" y="107469"/>
                  <a:pt x="3965944" y="107182"/>
                </a:cubicBezTo>
                <a:cubicBezTo>
                  <a:pt x="3967709" y="106896"/>
                  <a:pt x="3969209" y="106764"/>
                  <a:pt x="3970444" y="106786"/>
                </a:cubicBezTo>
                <a:close/>
                <a:moveTo>
                  <a:pt x="3763416" y="106786"/>
                </a:moveTo>
                <a:cubicBezTo>
                  <a:pt x="3764502" y="106808"/>
                  <a:pt x="3765499" y="107204"/>
                  <a:pt x="3766409" y="107973"/>
                </a:cubicBezTo>
                <a:cubicBezTo>
                  <a:pt x="3767318" y="108742"/>
                  <a:pt x="3767964" y="109754"/>
                  <a:pt x="3768345" y="111007"/>
                </a:cubicBezTo>
                <a:lnTo>
                  <a:pt x="3772218" y="126131"/>
                </a:lnTo>
                <a:lnTo>
                  <a:pt x="3775038" y="126131"/>
                </a:lnTo>
                <a:cubicBezTo>
                  <a:pt x="3777022" y="123823"/>
                  <a:pt x="3779491" y="121581"/>
                  <a:pt x="3782445" y="119404"/>
                </a:cubicBezTo>
                <a:cubicBezTo>
                  <a:pt x="3785399" y="117228"/>
                  <a:pt x="3788574" y="115249"/>
                  <a:pt x="3791969" y="113469"/>
                </a:cubicBezTo>
                <a:cubicBezTo>
                  <a:pt x="3795768" y="111344"/>
                  <a:pt x="3799810" y="109702"/>
                  <a:pt x="3804094" y="108545"/>
                </a:cubicBezTo>
                <a:cubicBezTo>
                  <a:pt x="3808378" y="107387"/>
                  <a:pt x="3813390" y="106800"/>
                  <a:pt x="3819129" y="106786"/>
                </a:cubicBezTo>
                <a:cubicBezTo>
                  <a:pt x="3826080" y="106669"/>
                  <a:pt x="3832700" y="107255"/>
                  <a:pt x="3838987" y="108545"/>
                </a:cubicBezTo>
                <a:cubicBezTo>
                  <a:pt x="3845274" y="109834"/>
                  <a:pt x="3850747" y="112531"/>
                  <a:pt x="3855404" y="116634"/>
                </a:cubicBezTo>
                <a:cubicBezTo>
                  <a:pt x="3862534" y="123209"/>
                  <a:pt x="3867023" y="129415"/>
                  <a:pt x="3868872" y="135251"/>
                </a:cubicBezTo>
                <a:cubicBezTo>
                  <a:pt x="3870721" y="141087"/>
                  <a:pt x="3871513" y="148269"/>
                  <a:pt x="3871249" y="156797"/>
                </a:cubicBezTo>
                <a:lnTo>
                  <a:pt x="3871249" y="194168"/>
                </a:lnTo>
                <a:cubicBezTo>
                  <a:pt x="3871234" y="200345"/>
                  <a:pt x="3871087" y="207117"/>
                  <a:pt x="3870809" y="214484"/>
                </a:cubicBezTo>
                <a:cubicBezTo>
                  <a:pt x="3870530" y="221851"/>
                  <a:pt x="3870207" y="228711"/>
                  <a:pt x="3869840" y="235064"/>
                </a:cubicBezTo>
                <a:cubicBezTo>
                  <a:pt x="3869840" y="240205"/>
                  <a:pt x="3870809" y="243584"/>
                  <a:pt x="3872747" y="245200"/>
                </a:cubicBezTo>
                <a:cubicBezTo>
                  <a:pt x="3874685" y="246816"/>
                  <a:pt x="3876535" y="247550"/>
                  <a:pt x="3878297" y="247403"/>
                </a:cubicBezTo>
                <a:lnTo>
                  <a:pt x="3887813" y="247403"/>
                </a:lnTo>
                <a:cubicBezTo>
                  <a:pt x="3889362" y="247403"/>
                  <a:pt x="3890404" y="247667"/>
                  <a:pt x="3890941" y="248194"/>
                </a:cubicBezTo>
                <a:cubicBezTo>
                  <a:pt x="3891477" y="248721"/>
                  <a:pt x="3891726" y="249511"/>
                  <a:pt x="3891689" y="250565"/>
                </a:cubicBezTo>
                <a:lnTo>
                  <a:pt x="3891689" y="256888"/>
                </a:lnTo>
                <a:cubicBezTo>
                  <a:pt x="3891704" y="258124"/>
                  <a:pt x="3891499" y="259076"/>
                  <a:pt x="3891073" y="259742"/>
                </a:cubicBezTo>
                <a:cubicBezTo>
                  <a:pt x="3890647" y="260408"/>
                  <a:pt x="3889913" y="260744"/>
                  <a:pt x="3888870" y="260751"/>
                </a:cubicBezTo>
                <a:cubicBezTo>
                  <a:pt x="3887819" y="260709"/>
                  <a:pt x="3884105" y="260540"/>
                  <a:pt x="3877727" y="260245"/>
                </a:cubicBezTo>
                <a:cubicBezTo>
                  <a:pt x="3871350" y="259949"/>
                  <a:pt x="3861209" y="259780"/>
                  <a:pt x="3847306" y="259738"/>
                </a:cubicBezTo>
                <a:cubicBezTo>
                  <a:pt x="3835752" y="259780"/>
                  <a:pt x="3826990" y="259949"/>
                  <a:pt x="3821020" y="260245"/>
                </a:cubicBezTo>
                <a:cubicBezTo>
                  <a:pt x="3815050" y="260540"/>
                  <a:pt x="3811480" y="260709"/>
                  <a:pt x="3810311" y="260751"/>
                </a:cubicBezTo>
                <a:cubicBezTo>
                  <a:pt x="3809268" y="260766"/>
                  <a:pt x="3808533" y="260473"/>
                  <a:pt x="3808107" y="259873"/>
                </a:cubicBezTo>
                <a:cubicBezTo>
                  <a:pt x="3807680" y="259273"/>
                  <a:pt x="3807475" y="258278"/>
                  <a:pt x="3807489" y="256888"/>
                </a:cubicBezTo>
                <a:lnTo>
                  <a:pt x="3807489" y="250565"/>
                </a:lnTo>
                <a:cubicBezTo>
                  <a:pt x="3807460" y="249357"/>
                  <a:pt x="3807783" y="248523"/>
                  <a:pt x="3808459" y="248062"/>
                </a:cubicBezTo>
                <a:cubicBezTo>
                  <a:pt x="3809135" y="247601"/>
                  <a:pt x="3810340" y="247381"/>
                  <a:pt x="3812075" y="247403"/>
                </a:cubicBezTo>
                <a:lnTo>
                  <a:pt x="3815955" y="247403"/>
                </a:lnTo>
                <a:cubicBezTo>
                  <a:pt x="3817255" y="247462"/>
                  <a:pt x="3818534" y="246904"/>
                  <a:pt x="3819791" y="245729"/>
                </a:cubicBezTo>
                <a:cubicBezTo>
                  <a:pt x="3821047" y="244554"/>
                  <a:pt x="3821885" y="242409"/>
                  <a:pt x="3822304" y="239295"/>
                </a:cubicBezTo>
                <a:cubicBezTo>
                  <a:pt x="3823009" y="234770"/>
                  <a:pt x="3823539" y="229541"/>
                  <a:pt x="3823891" y="223606"/>
                </a:cubicBezTo>
                <a:cubicBezTo>
                  <a:pt x="3824244" y="217671"/>
                  <a:pt x="3824420" y="210679"/>
                  <a:pt x="3824420" y="202629"/>
                </a:cubicBezTo>
                <a:lnTo>
                  <a:pt x="3824420" y="164906"/>
                </a:lnTo>
                <a:cubicBezTo>
                  <a:pt x="3824531" y="158244"/>
                  <a:pt x="3824045" y="152530"/>
                  <a:pt x="3822965" y="147763"/>
                </a:cubicBezTo>
                <a:cubicBezTo>
                  <a:pt x="3821885" y="142996"/>
                  <a:pt x="3819548" y="138956"/>
                  <a:pt x="3815955" y="135644"/>
                </a:cubicBezTo>
                <a:cubicBezTo>
                  <a:pt x="3812832" y="132911"/>
                  <a:pt x="3809907" y="131149"/>
                  <a:pt x="3807181" y="130355"/>
                </a:cubicBezTo>
                <a:cubicBezTo>
                  <a:pt x="3804454" y="129562"/>
                  <a:pt x="3801618" y="129209"/>
                  <a:pt x="3798671" y="129297"/>
                </a:cubicBezTo>
                <a:cubicBezTo>
                  <a:pt x="3795585" y="129260"/>
                  <a:pt x="3792674" y="129775"/>
                  <a:pt x="3789941" y="130840"/>
                </a:cubicBezTo>
                <a:cubicBezTo>
                  <a:pt x="3787207" y="131905"/>
                  <a:pt x="3784121" y="133741"/>
                  <a:pt x="3780682" y="136349"/>
                </a:cubicBezTo>
                <a:cubicBezTo>
                  <a:pt x="3778536" y="137965"/>
                  <a:pt x="3776831" y="141079"/>
                  <a:pt x="3775567" y="145692"/>
                </a:cubicBezTo>
                <a:cubicBezTo>
                  <a:pt x="3774303" y="150304"/>
                  <a:pt x="3773656" y="156239"/>
                  <a:pt x="3773627" y="163496"/>
                </a:cubicBezTo>
                <a:lnTo>
                  <a:pt x="3772922" y="235769"/>
                </a:lnTo>
                <a:cubicBezTo>
                  <a:pt x="3772959" y="239030"/>
                  <a:pt x="3773503" y="241763"/>
                  <a:pt x="3774553" y="243966"/>
                </a:cubicBezTo>
                <a:cubicBezTo>
                  <a:pt x="3775604" y="246169"/>
                  <a:pt x="3776941" y="247315"/>
                  <a:pt x="3778565" y="247403"/>
                </a:cubicBezTo>
                <a:lnTo>
                  <a:pt x="3783151" y="247403"/>
                </a:lnTo>
                <a:cubicBezTo>
                  <a:pt x="3784532" y="247396"/>
                  <a:pt x="3785473" y="247674"/>
                  <a:pt x="3785973" y="248238"/>
                </a:cubicBezTo>
                <a:cubicBezTo>
                  <a:pt x="3786472" y="248801"/>
                  <a:pt x="3786708" y="249694"/>
                  <a:pt x="3786678" y="250916"/>
                </a:cubicBezTo>
                <a:lnTo>
                  <a:pt x="3786678" y="257590"/>
                </a:lnTo>
                <a:cubicBezTo>
                  <a:pt x="3786686" y="258644"/>
                  <a:pt x="3786494" y="259434"/>
                  <a:pt x="3786105" y="259961"/>
                </a:cubicBezTo>
                <a:cubicBezTo>
                  <a:pt x="3785716" y="260488"/>
                  <a:pt x="3785083" y="260751"/>
                  <a:pt x="3784209" y="260751"/>
                </a:cubicBezTo>
                <a:cubicBezTo>
                  <a:pt x="3783113" y="260709"/>
                  <a:pt x="3779838" y="260540"/>
                  <a:pt x="3774383" y="260245"/>
                </a:cubicBezTo>
                <a:cubicBezTo>
                  <a:pt x="3768928" y="259949"/>
                  <a:pt x="3760460" y="259780"/>
                  <a:pt x="3748980" y="259738"/>
                </a:cubicBezTo>
                <a:cubicBezTo>
                  <a:pt x="3736575" y="259780"/>
                  <a:pt x="3727315" y="259949"/>
                  <a:pt x="3721201" y="260245"/>
                </a:cubicBezTo>
                <a:cubicBezTo>
                  <a:pt x="3715087" y="260540"/>
                  <a:pt x="3711549" y="260709"/>
                  <a:pt x="3710587" y="260751"/>
                </a:cubicBezTo>
                <a:cubicBezTo>
                  <a:pt x="3708884" y="260751"/>
                  <a:pt x="3708061" y="259698"/>
                  <a:pt x="3708120" y="257590"/>
                </a:cubicBezTo>
                <a:lnTo>
                  <a:pt x="3708120" y="250565"/>
                </a:lnTo>
                <a:cubicBezTo>
                  <a:pt x="3708091" y="249511"/>
                  <a:pt x="3708326" y="248721"/>
                  <a:pt x="3708825" y="248194"/>
                </a:cubicBezTo>
                <a:cubicBezTo>
                  <a:pt x="3709324" y="247667"/>
                  <a:pt x="3710264" y="247403"/>
                  <a:pt x="3711644" y="247403"/>
                </a:cubicBezTo>
                <a:lnTo>
                  <a:pt x="3716931" y="247403"/>
                </a:lnTo>
                <a:cubicBezTo>
                  <a:pt x="3719038" y="247484"/>
                  <a:pt x="3721167" y="247058"/>
                  <a:pt x="3723318" y="246125"/>
                </a:cubicBezTo>
                <a:cubicBezTo>
                  <a:pt x="3725470" y="245193"/>
                  <a:pt x="3726630" y="243268"/>
                  <a:pt x="3726798" y="240352"/>
                </a:cubicBezTo>
                <a:lnTo>
                  <a:pt x="3726798" y="162085"/>
                </a:lnTo>
                <a:cubicBezTo>
                  <a:pt x="3726718" y="156848"/>
                  <a:pt x="3725381" y="152603"/>
                  <a:pt x="3722790" y="149349"/>
                </a:cubicBezTo>
                <a:cubicBezTo>
                  <a:pt x="3720198" y="146095"/>
                  <a:pt x="3716835" y="143525"/>
                  <a:pt x="3712702" y="141637"/>
                </a:cubicBezTo>
                <a:lnTo>
                  <a:pt x="3709530" y="140227"/>
                </a:lnTo>
                <a:cubicBezTo>
                  <a:pt x="3708502" y="139691"/>
                  <a:pt x="3707826" y="139088"/>
                  <a:pt x="3707503" y="138420"/>
                </a:cubicBezTo>
                <a:cubicBezTo>
                  <a:pt x="3707180" y="137752"/>
                  <a:pt x="3707033" y="137061"/>
                  <a:pt x="3707063" y="136349"/>
                </a:cubicBezTo>
                <a:lnTo>
                  <a:pt x="3707063" y="133176"/>
                </a:lnTo>
                <a:cubicBezTo>
                  <a:pt x="3707085" y="132302"/>
                  <a:pt x="3707393" y="131582"/>
                  <a:pt x="3707988" y="131016"/>
                </a:cubicBezTo>
                <a:cubicBezTo>
                  <a:pt x="3708582" y="130451"/>
                  <a:pt x="3709332" y="129996"/>
                  <a:pt x="3710235" y="129650"/>
                </a:cubicBezTo>
                <a:lnTo>
                  <a:pt x="3755318" y="109248"/>
                </a:lnTo>
                <a:cubicBezTo>
                  <a:pt x="3756712" y="108684"/>
                  <a:pt x="3758061" y="108141"/>
                  <a:pt x="3759367" y="107621"/>
                </a:cubicBezTo>
                <a:cubicBezTo>
                  <a:pt x="3760673" y="107101"/>
                  <a:pt x="3762023" y="106822"/>
                  <a:pt x="3763416" y="106786"/>
                </a:cubicBezTo>
                <a:close/>
                <a:moveTo>
                  <a:pt x="3625490" y="106786"/>
                </a:moveTo>
                <a:cubicBezTo>
                  <a:pt x="3636383" y="106793"/>
                  <a:pt x="3644261" y="107657"/>
                  <a:pt x="3649125" y="109378"/>
                </a:cubicBezTo>
                <a:cubicBezTo>
                  <a:pt x="3653988" y="111099"/>
                  <a:pt x="3658081" y="113633"/>
                  <a:pt x="3661404" y="116980"/>
                </a:cubicBezTo>
                <a:cubicBezTo>
                  <a:pt x="3665203" y="120510"/>
                  <a:pt x="3667814" y="124793"/>
                  <a:pt x="3669237" y="129830"/>
                </a:cubicBezTo>
                <a:cubicBezTo>
                  <a:pt x="3670660" y="134866"/>
                  <a:pt x="3671335" y="140565"/>
                  <a:pt x="3671262" y="146926"/>
                </a:cubicBezTo>
                <a:lnTo>
                  <a:pt x="3671967" y="217086"/>
                </a:lnTo>
                <a:cubicBezTo>
                  <a:pt x="3672040" y="226105"/>
                  <a:pt x="3672598" y="232393"/>
                  <a:pt x="3673641" y="235948"/>
                </a:cubicBezTo>
                <a:cubicBezTo>
                  <a:pt x="3674683" y="239503"/>
                  <a:pt x="3676827" y="241207"/>
                  <a:pt x="3680073" y="241060"/>
                </a:cubicBezTo>
                <a:cubicBezTo>
                  <a:pt x="3682569" y="240950"/>
                  <a:pt x="3684713" y="240200"/>
                  <a:pt x="3686504" y="238812"/>
                </a:cubicBezTo>
                <a:cubicBezTo>
                  <a:pt x="3688296" y="237424"/>
                  <a:pt x="3689559" y="236058"/>
                  <a:pt x="3690293" y="234714"/>
                </a:cubicBezTo>
                <a:cubicBezTo>
                  <a:pt x="3690990" y="233671"/>
                  <a:pt x="3691622" y="233024"/>
                  <a:pt x="3692187" y="232775"/>
                </a:cubicBezTo>
                <a:cubicBezTo>
                  <a:pt x="3692752" y="232525"/>
                  <a:pt x="3693296" y="232584"/>
                  <a:pt x="3693817" y="232951"/>
                </a:cubicBezTo>
                <a:lnTo>
                  <a:pt x="3698751" y="235771"/>
                </a:lnTo>
                <a:cubicBezTo>
                  <a:pt x="3699500" y="236087"/>
                  <a:pt x="3700029" y="236601"/>
                  <a:pt x="3700337" y="237314"/>
                </a:cubicBezTo>
                <a:cubicBezTo>
                  <a:pt x="3700645" y="238026"/>
                  <a:pt x="3700469" y="239157"/>
                  <a:pt x="3699808" y="240707"/>
                </a:cubicBezTo>
                <a:cubicBezTo>
                  <a:pt x="3698303" y="244936"/>
                  <a:pt x="3694706" y="249846"/>
                  <a:pt x="3689016" y="255438"/>
                </a:cubicBezTo>
                <a:cubicBezTo>
                  <a:pt x="3683327" y="261030"/>
                  <a:pt x="3675062" y="264093"/>
                  <a:pt x="3664220" y="264628"/>
                </a:cubicBezTo>
                <a:cubicBezTo>
                  <a:pt x="3657237" y="264767"/>
                  <a:pt x="3650782" y="263258"/>
                  <a:pt x="3644856" y="260099"/>
                </a:cubicBezTo>
                <a:cubicBezTo>
                  <a:pt x="3638929" y="256941"/>
                  <a:pt x="3634235" y="251298"/>
                  <a:pt x="3630773" y="243170"/>
                </a:cubicBezTo>
                <a:lnTo>
                  <a:pt x="3629012" y="243170"/>
                </a:lnTo>
                <a:cubicBezTo>
                  <a:pt x="3624773" y="247142"/>
                  <a:pt x="3620378" y="250543"/>
                  <a:pt x="3615828" y="253372"/>
                </a:cubicBezTo>
                <a:cubicBezTo>
                  <a:pt x="3611277" y="256200"/>
                  <a:pt x="3605557" y="258897"/>
                  <a:pt x="3598668" y="261462"/>
                </a:cubicBezTo>
                <a:cubicBezTo>
                  <a:pt x="3595165" y="262671"/>
                  <a:pt x="3591333" y="263507"/>
                  <a:pt x="3587173" y="263969"/>
                </a:cubicBezTo>
                <a:cubicBezTo>
                  <a:pt x="3583013" y="264430"/>
                  <a:pt x="3578392" y="264650"/>
                  <a:pt x="3573309" y="264628"/>
                </a:cubicBezTo>
                <a:cubicBezTo>
                  <a:pt x="3566949" y="264467"/>
                  <a:pt x="3561536" y="261447"/>
                  <a:pt x="3557069" y="255568"/>
                </a:cubicBezTo>
                <a:cubicBezTo>
                  <a:pt x="3552602" y="249688"/>
                  <a:pt x="3550270" y="241914"/>
                  <a:pt x="3550072" y="232246"/>
                </a:cubicBezTo>
                <a:cubicBezTo>
                  <a:pt x="3549903" y="224372"/>
                  <a:pt x="3552089" y="216674"/>
                  <a:pt x="3556629" y="209153"/>
                </a:cubicBezTo>
                <a:cubicBezTo>
                  <a:pt x="3561169" y="201632"/>
                  <a:pt x="3569076" y="194992"/>
                  <a:pt x="3580350" y="189234"/>
                </a:cubicBezTo>
                <a:cubicBezTo>
                  <a:pt x="3593701" y="182954"/>
                  <a:pt x="3603573" y="178238"/>
                  <a:pt x="3609966" y="175087"/>
                </a:cubicBezTo>
                <a:cubicBezTo>
                  <a:pt x="3616359" y="171936"/>
                  <a:pt x="3621651" y="168895"/>
                  <a:pt x="3625842" y="165965"/>
                </a:cubicBezTo>
                <a:lnTo>
                  <a:pt x="3625842" y="147280"/>
                </a:lnTo>
                <a:cubicBezTo>
                  <a:pt x="3625909" y="143651"/>
                  <a:pt x="3625600" y="140067"/>
                  <a:pt x="3624916" y="136527"/>
                </a:cubicBezTo>
                <a:cubicBezTo>
                  <a:pt x="3624233" y="132987"/>
                  <a:pt x="3622778" y="130107"/>
                  <a:pt x="3620551" y="127889"/>
                </a:cubicBezTo>
                <a:cubicBezTo>
                  <a:pt x="3618742" y="126325"/>
                  <a:pt x="3616537" y="125223"/>
                  <a:pt x="3613936" y="124584"/>
                </a:cubicBezTo>
                <a:cubicBezTo>
                  <a:pt x="3611334" y="123945"/>
                  <a:pt x="3608600" y="123636"/>
                  <a:pt x="3605733" y="123658"/>
                </a:cubicBezTo>
                <a:cubicBezTo>
                  <a:pt x="3602573" y="123629"/>
                  <a:pt x="3599456" y="124040"/>
                  <a:pt x="3596384" y="124892"/>
                </a:cubicBezTo>
                <a:cubicBezTo>
                  <a:pt x="3593312" y="125744"/>
                  <a:pt x="3590195" y="127213"/>
                  <a:pt x="3587035" y="129299"/>
                </a:cubicBezTo>
                <a:cubicBezTo>
                  <a:pt x="3584678" y="131003"/>
                  <a:pt x="3583841" y="133501"/>
                  <a:pt x="3584523" y="136791"/>
                </a:cubicBezTo>
                <a:cubicBezTo>
                  <a:pt x="3585206" y="140082"/>
                  <a:pt x="3585690" y="144518"/>
                  <a:pt x="3585977" y="150100"/>
                </a:cubicBezTo>
                <a:cubicBezTo>
                  <a:pt x="3585903" y="156182"/>
                  <a:pt x="3583849" y="161029"/>
                  <a:pt x="3579815" y="164643"/>
                </a:cubicBezTo>
                <a:cubicBezTo>
                  <a:pt x="3575780" y="168257"/>
                  <a:pt x="3570207" y="170108"/>
                  <a:pt x="3563093" y="170196"/>
                </a:cubicBezTo>
                <a:cubicBezTo>
                  <a:pt x="3558921" y="170152"/>
                  <a:pt x="3555386" y="169006"/>
                  <a:pt x="3552489" y="166758"/>
                </a:cubicBezTo>
                <a:cubicBezTo>
                  <a:pt x="3549592" y="164511"/>
                  <a:pt x="3548082" y="161426"/>
                  <a:pt x="3547957" y="157504"/>
                </a:cubicBezTo>
                <a:cubicBezTo>
                  <a:pt x="3547906" y="153479"/>
                  <a:pt x="3548624" y="149189"/>
                  <a:pt x="3550113" y="144636"/>
                </a:cubicBezTo>
                <a:cubicBezTo>
                  <a:pt x="3551602" y="140082"/>
                  <a:pt x="3554168" y="136145"/>
                  <a:pt x="3557813" y="132825"/>
                </a:cubicBezTo>
                <a:cubicBezTo>
                  <a:pt x="3565315" y="125884"/>
                  <a:pt x="3574870" y="119871"/>
                  <a:pt x="3586479" y="114786"/>
                </a:cubicBezTo>
                <a:cubicBezTo>
                  <a:pt x="3598088" y="109701"/>
                  <a:pt x="3611092" y="107034"/>
                  <a:pt x="3625490" y="106786"/>
                </a:cubicBezTo>
                <a:close/>
                <a:moveTo>
                  <a:pt x="3038105" y="106786"/>
                </a:moveTo>
                <a:cubicBezTo>
                  <a:pt x="3039140" y="106786"/>
                  <a:pt x="3039976" y="107401"/>
                  <a:pt x="3040614" y="108633"/>
                </a:cubicBezTo>
                <a:cubicBezTo>
                  <a:pt x="3041252" y="109864"/>
                  <a:pt x="3041824" y="111711"/>
                  <a:pt x="3042330" y="114173"/>
                </a:cubicBezTo>
                <a:lnTo>
                  <a:pt x="3044795" y="127189"/>
                </a:lnTo>
                <a:lnTo>
                  <a:pt x="3046203" y="127189"/>
                </a:lnTo>
                <a:cubicBezTo>
                  <a:pt x="3050824" y="121568"/>
                  <a:pt x="3057187" y="116804"/>
                  <a:pt x="3065292" y="112898"/>
                </a:cubicBezTo>
                <a:cubicBezTo>
                  <a:pt x="3073396" y="108992"/>
                  <a:pt x="3081963" y="106954"/>
                  <a:pt x="3090994" y="106786"/>
                </a:cubicBezTo>
                <a:cubicBezTo>
                  <a:pt x="3100417" y="106742"/>
                  <a:pt x="3108625" y="108149"/>
                  <a:pt x="3115618" y="111007"/>
                </a:cubicBezTo>
                <a:cubicBezTo>
                  <a:pt x="3122612" y="113866"/>
                  <a:pt x="3128965" y="118439"/>
                  <a:pt x="3134679" y="124727"/>
                </a:cubicBezTo>
                <a:cubicBezTo>
                  <a:pt x="3141985" y="132579"/>
                  <a:pt x="3147091" y="140214"/>
                  <a:pt x="3149996" y="147631"/>
                </a:cubicBezTo>
                <a:cubicBezTo>
                  <a:pt x="3152900" y="155048"/>
                  <a:pt x="3154133" y="163744"/>
                  <a:pt x="3153692" y="173718"/>
                </a:cubicBezTo>
                <a:cubicBezTo>
                  <a:pt x="3153297" y="200951"/>
                  <a:pt x="3145549" y="222801"/>
                  <a:pt x="3130447" y="239269"/>
                </a:cubicBezTo>
                <a:cubicBezTo>
                  <a:pt x="3115345" y="255736"/>
                  <a:pt x="3096316" y="264190"/>
                  <a:pt x="3073359" y="264628"/>
                </a:cubicBezTo>
                <a:cubicBezTo>
                  <a:pt x="3070207" y="264723"/>
                  <a:pt x="3066195" y="264445"/>
                  <a:pt x="3061324" y="263794"/>
                </a:cubicBezTo>
                <a:cubicBezTo>
                  <a:pt x="3056452" y="263142"/>
                  <a:pt x="3051647" y="261547"/>
                  <a:pt x="3046908" y="259007"/>
                </a:cubicBezTo>
                <a:lnTo>
                  <a:pt x="3047260" y="312937"/>
                </a:lnTo>
                <a:cubicBezTo>
                  <a:pt x="3047400" y="326697"/>
                  <a:pt x="3048443" y="335322"/>
                  <a:pt x="3050390" y="338811"/>
                </a:cubicBezTo>
                <a:cubicBezTo>
                  <a:pt x="3052338" y="342301"/>
                  <a:pt x="3055409" y="343785"/>
                  <a:pt x="3059604" y="343263"/>
                </a:cubicBezTo>
                <a:lnTo>
                  <a:pt x="3068422" y="343263"/>
                </a:lnTo>
                <a:cubicBezTo>
                  <a:pt x="3069788" y="343278"/>
                  <a:pt x="3070670" y="343600"/>
                  <a:pt x="3071067" y="344229"/>
                </a:cubicBezTo>
                <a:cubicBezTo>
                  <a:pt x="3071463" y="344858"/>
                  <a:pt x="3071640" y="345707"/>
                  <a:pt x="3071596" y="346776"/>
                </a:cubicBezTo>
                <a:lnTo>
                  <a:pt x="3071596" y="353450"/>
                </a:lnTo>
                <a:cubicBezTo>
                  <a:pt x="3071618" y="354504"/>
                  <a:pt x="3071398" y="355294"/>
                  <a:pt x="3070934" y="355821"/>
                </a:cubicBezTo>
                <a:cubicBezTo>
                  <a:pt x="3070472" y="356348"/>
                  <a:pt x="3069634" y="356611"/>
                  <a:pt x="3068422" y="356611"/>
                </a:cubicBezTo>
                <a:cubicBezTo>
                  <a:pt x="3067730" y="356569"/>
                  <a:pt x="3063911" y="356400"/>
                  <a:pt x="3056964" y="356104"/>
                </a:cubicBezTo>
                <a:cubicBezTo>
                  <a:pt x="3050018" y="355809"/>
                  <a:pt x="3038802" y="355640"/>
                  <a:pt x="3023318" y="355598"/>
                </a:cubicBezTo>
                <a:cubicBezTo>
                  <a:pt x="3010545" y="355640"/>
                  <a:pt x="3000874" y="355809"/>
                  <a:pt x="2994306" y="356104"/>
                </a:cubicBezTo>
                <a:cubicBezTo>
                  <a:pt x="2987737" y="356400"/>
                  <a:pt x="2983787" y="356569"/>
                  <a:pt x="2982458" y="356611"/>
                </a:cubicBezTo>
                <a:cubicBezTo>
                  <a:pt x="2981247" y="356618"/>
                  <a:pt x="2980409" y="356340"/>
                  <a:pt x="2979947" y="355777"/>
                </a:cubicBezTo>
                <a:cubicBezTo>
                  <a:pt x="2979484" y="355213"/>
                  <a:pt x="2979264" y="354321"/>
                  <a:pt x="2979286" y="353098"/>
                </a:cubicBezTo>
                <a:lnTo>
                  <a:pt x="2979286" y="346073"/>
                </a:lnTo>
                <a:cubicBezTo>
                  <a:pt x="2979242" y="345188"/>
                  <a:pt x="2979506" y="344500"/>
                  <a:pt x="2980079" y="344009"/>
                </a:cubicBezTo>
                <a:cubicBezTo>
                  <a:pt x="2980652" y="343519"/>
                  <a:pt x="2981797" y="343270"/>
                  <a:pt x="2983515" y="343263"/>
                </a:cubicBezTo>
                <a:lnTo>
                  <a:pt x="2991621" y="343263"/>
                </a:lnTo>
                <a:cubicBezTo>
                  <a:pt x="2994580" y="343234"/>
                  <a:pt x="2996768" y="342411"/>
                  <a:pt x="2998185" y="340795"/>
                </a:cubicBezTo>
                <a:cubicBezTo>
                  <a:pt x="2999602" y="339178"/>
                  <a:pt x="3000468" y="336945"/>
                  <a:pt x="3000784" y="334095"/>
                </a:cubicBezTo>
                <a:cubicBezTo>
                  <a:pt x="3001122" y="330355"/>
                  <a:pt x="3001327" y="325492"/>
                  <a:pt x="3001401" y="319505"/>
                </a:cubicBezTo>
                <a:cubicBezTo>
                  <a:pt x="3001474" y="313518"/>
                  <a:pt x="3001504" y="305569"/>
                  <a:pt x="3001489" y="295659"/>
                </a:cubicBezTo>
                <a:lnTo>
                  <a:pt x="3001136" y="165610"/>
                </a:lnTo>
                <a:cubicBezTo>
                  <a:pt x="3001313" y="159763"/>
                  <a:pt x="3000696" y="155150"/>
                  <a:pt x="2999286" y="151772"/>
                </a:cubicBezTo>
                <a:cubicBezTo>
                  <a:pt x="2997876" y="148393"/>
                  <a:pt x="2994617" y="145367"/>
                  <a:pt x="2989507" y="142694"/>
                </a:cubicBezTo>
                <a:lnTo>
                  <a:pt x="2981401" y="138463"/>
                </a:lnTo>
                <a:cubicBezTo>
                  <a:pt x="2980527" y="137956"/>
                  <a:pt x="2979896" y="137471"/>
                  <a:pt x="2979506" y="137009"/>
                </a:cubicBezTo>
                <a:cubicBezTo>
                  <a:pt x="2979117" y="136546"/>
                  <a:pt x="2978926" y="135973"/>
                  <a:pt x="2978934" y="135290"/>
                </a:cubicBezTo>
                <a:lnTo>
                  <a:pt x="2978934" y="130707"/>
                </a:lnTo>
                <a:cubicBezTo>
                  <a:pt x="2978875" y="129711"/>
                  <a:pt x="2979697" y="128890"/>
                  <a:pt x="2981401" y="128245"/>
                </a:cubicBezTo>
                <a:lnTo>
                  <a:pt x="3027191" y="110304"/>
                </a:lnTo>
                <a:cubicBezTo>
                  <a:pt x="3029450" y="109388"/>
                  <a:pt x="3031445" y="108581"/>
                  <a:pt x="3033176" y="107885"/>
                </a:cubicBezTo>
                <a:cubicBezTo>
                  <a:pt x="3034907" y="107189"/>
                  <a:pt x="3036550" y="106822"/>
                  <a:pt x="3038105" y="106786"/>
                </a:cubicBezTo>
                <a:close/>
                <a:moveTo>
                  <a:pt x="2847605" y="106786"/>
                </a:moveTo>
                <a:cubicBezTo>
                  <a:pt x="2848640" y="106786"/>
                  <a:pt x="2849476" y="107401"/>
                  <a:pt x="2850114" y="108633"/>
                </a:cubicBezTo>
                <a:cubicBezTo>
                  <a:pt x="2850752" y="109864"/>
                  <a:pt x="2851324" y="111711"/>
                  <a:pt x="2851830" y="114173"/>
                </a:cubicBezTo>
                <a:lnTo>
                  <a:pt x="2854295" y="127189"/>
                </a:lnTo>
                <a:lnTo>
                  <a:pt x="2855703" y="127189"/>
                </a:lnTo>
                <a:cubicBezTo>
                  <a:pt x="2860325" y="121568"/>
                  <a:pt x="2866687" y="116804"/>
                  <a:pt x="2874791" y="112898"/>
                </a:cubicBezTo>
                <a:cubicBezTo>
                  <a:pt x="2882896" y="108992"/>
                  <a:pt x="2891463" y="106954"/>
                  <a:pt x="2900494" y="106786"/>
                </a:cubicBezTo>
                <a:cubicBezTo>
                  <a:pt x="2909917" y="106742"/>
                  <a:pt x="2918125" y="108149"/>
                  <a:pt x="2925118" y="111007"/>
                </a:cubicBezTo>
                <a:cubicBezTo>
                  <a:pt x="2932112" y="113866"/>
                  <a:pt x="2938465" y="118439"/>
                  <a:pt x="2944179" y="124727"/>
                </a:cubicBezTo>
                <a:cubicBezTo>
                  <a:pt x="2951485" y="132579"/>
                  <a:pt x="2956591" y="140214"/>
                  <a:pt x="2959496" y="147631"/>
                </a:cubicBezTo>
                <a:cubicBezTo>
                  <a:pt x="2962401" y="155048"/>
                  <a:pt x="2963633" y="163744"/>
                  <a:pt x="2963192" y="173718"/>
                </a:cubicBezTo>
                <a:cubicBezTo>
                  <a:pt x="2962798" y="200951"/>
                  <a:pt x="2955049" y="222801"/>
                  <a:pt x="2939947" y="239269"/>
                </a:cubicBezTo>
                <a:cubicBezTo>
                  <a:pt x="2924845" y="255736"/>
                  <a:pt x="2905816" y="264190"/>
                  <a:pt x="2882859" y="264628"/>
                </a:cubicBezTo>
                <a:cubicBezTo>
                  <a:pt x="2879707" y="264723"/>
                  <a:pt x="2875695" y="264445"/>
                  <a:pt x="2870824" y="263794"/>
                </a:cubicBezTo>
                <a:cubicBezTo>
                  <a:pt x="2865952" y="263142"/>
                  <a:pt x="2861147" y="261547"/>
                  <a:pt x="2856408" y="259007"/>
                </a:cubicBezTo>
                <a:lnTo>
                  <a:pt x="2856760" y="312937"/>
                </a:lnTo>
                <a:cubicBezTo>
                  <a:pt x="2856900" y="326697"/>
                  <a:pt x="2857943" y="335322"/>
                  <a:pt x="2859891" y="338811"/>
                </a:cubicBezTo>
                <a:cubicBezTo>
                  <a:pt x="2861838" y="342301"/>
                  <a:pt x="2864909" y="343785"/>
                  <a:pt x="2869104" y="343263"/>
                </a:cubicBezTo>
                <a:lnTo>
                  <a:pt x="2877922" y="343263"/>
                </a:lnTo>
                <a:cubicBezTo>
                  <a:pt x="2879288" y="343278"/>
                  <a:pt x="2880170" y="343600"/>
                  <a:pt x="2880567" y="344229"/>
                </a:cubicBezTo>
                <a:cubicBezTo>
                  <a:pt x="2880963" y="344858"/>
                  <a:pt x="2881140" y="345707"/>
                  <a:pt x="2881096" y="346776"/>
                </a:cubicBezTo>
                <a:lnTo>
                  <a:pt x="2881096" y="353450"/>
                </a:lnTo>
                <a:cubicBezTo>
                  <a:pt x="2881118" y="354504"/>
                  <a:pt x="2880898" y="355294"/>
                  <a:pt x="2880434" y="355821"/>
                </a:cubicBezTo>
                <a:cubicBezTo>
                  <a:pt x="2879972" y="356348"/>
                  <a:pt x="2879134" y="356611"/>
                  <a:pt x="2877922" y="356611"/>
                </a:cubicBezTo>
                <a:cubicBezTo>
                  <a:pt x="2877230" y="356569"/>
                  <a:pt x="2873411" y="356400"/>
                  <a:pt x="2866464" y="356104"/>
                </a:cubicBezTo>
                <a:cubicBezTo>
                  <a:pt x="2859518" y="355809"/>
                  <a:pt x="2848302" y="355640"/>
                  <a:pt x="2832818" y="355598"/>
                </a:cubicBezTo>
                <a:cubicBezTo>
                  <a:pt x="2820045" y="355640"/>
                  <a:pt x="2810375" y="355809"/>
                  <a:pt x="2803806" y="356104"/>
                </a:cubicBezTo>
                <a:cubicBezTo>
                  <a:pt x="2797237" y="356400"/>
                  <a:pt x="2793287" y="356569"/>
                  <a:pt x="2791958" y="356611"/>
                </a:cubicBezTo>
                <a:cubicBezTo>
                  <a:pt x="2790747" y="356618"/>
                  <a:pt x="2789909" y="356340"/>
                  <a:pt x="2789447" y="355777"/>
                </a:cubicBezTo>
                <a:cubicBezTo>
                  <a:pt x="2788985" y="355213"/>
                  <a:pt x="2788764" y="354321"/>
                  <a:pt x="2788786" y="353098"/>
                </a:cubicBezTo>
                <a:lnTo>
                  <a:pt x="2788786" y="346073"/>
                </a:lnTo>
                <a:cubicBezTo>
                  <a:pt x="2788742" y="345188"/>
                  <a:pt x="2789007" y="344500"/>
                  <a:pt x="2789579" y="344009"/>
                </a:cubicBezTo>
                <a:cubicBezTo>
                  <a:pt x="2790152" y="343519"/>
                  <a:pt x="2791297" y="343270"/>
                  <a:pt x="2793015" y="343263"/>
                </a:cubicBezTo>
                <a:lnTo>
                  <a:pt x="2801121" y="343263"/>
                </a:lnTo>
                <a:cubicBezTo>
                  <a:pt x="2804080" y="343234"/>
                  <a:pt x="2806268" y="342411"/>
                  <a:pt x="2807685" y="340795"/>
                </a:cubicBezTo>
                <a:cubicBezTo>
                  <a:pt x="2809102" y="339178"/>
                  <a:pt x="2809968" y="336945"/>
                  <a:pt x="2810284" y="334095"/>
                </a:cubicBezTo>
                <a:cubicBezTo>
                  <a:pt x="2810622" y="330355"/>
                  <a:pt x="2810827" y="325492"/>
                  <a:pt x="2810901" y="319505"/>
                </a:cubicBezTo>
                <a:cubicBezTo>
                  <a:pt x="2810974" y="313518"/>
                  <a:pt x="2811004" y="305569"/>
                  <a:pt x="2810989" y="295659"/>
                </a:cubicBezTo>
                <a:lnTo>
                  <a:pt x="2810637" y="165610"/>
                </a:lnTo>
                <a:cubicBezTo>
                  <a:pt x="2810813" y="159763"/>
                  <a:pt x="2810196" y="155150"/>
                  <a:pt x="2808786" y="151772"/>
                </a:cubicBezTo>
                <a:cubicBezTo>
                  <a:pt x="2807377" y="148393"/>
                  <a:pt x="2804117" y="145367"/>
                  <a:pt x="2799007" y="142694"/>
                </a:cubicBezTo>
                <a:lnTo>
                  <a:pt x="2790901" y="138463"/>
                </a:lnTo>
                <a:cubicBezTo>
                  <a:pt x="2790027" y="137956"/>
                  <a:pt x="2789396" y="137471"/>
                  <a:pt x="2789007" y="137009"/>
                </a:cubicBezTo>
                <a:cubicBezTo>
                  <a:pt x="2788617" y="136546"/>
                  <a:pt x="2788426" y="135973"/>
                  <a:pt x="2788434" y="135290"/>
                </a:cubicBezTo>
                <a:lnTo>
                  <a:pt x="2788434" y="130707"/>
                </a:lnTo>
                <a:cubicBezTo>
                  <a:pt x="2788375" y="129711"/>
                  <a:pt x="2789197" y="128890"/>
                  <a:pt x="2790901" y="128245"/>
                </a:cubicBezTo>
                <a:lnTo>
                  <a:pt x="2836691" y="110304"/>
                </a:lnTo>
                <a:cubicBezTo>
                  <a:pt x="2838950" y="109388"/>
                  <a:pt x="2840945" y="108581"/>
                  <a:pt x="2842676" y="107885"/>
                </a:cubicBezTo>
                <a:cubicBezTo>
                  <a:pt x="2844407" y="107189"/>
                  <a:pt x="2846051" y="106822"/>
                  <a:pt x="2847605" y="106786"/>
                </a:cubicBezTo>
                <a:close/>
                <a:moveTo>
                  <a:pt x="2433824" y="106786"/>
                </a:moveTo>
                <a:cubicBezTo>
                  <a:pt x="2441424" y="106903"/>
                  <a:pt x="2447793" y="109486"/>
                  <a:pt x="2452928" y="114533"/>
                </a:cubicBezTo>
                <a:cubicBezTo>
                  <a:pt x="2458063" y="119580"/>
                  <a:pt x="2460734" y="126388"/>
                  <a:pt x="2460939" y="134957"/>
                </a:cubicBezTo>
                <a:cubicBezTo>
                  <a:pt x="2460771" y="142990"/>
                  <a:pt x="2458203" y="149373"/>
                  <a:pt x="2453236" y="154105"/>
                </a:cubicBezTo>
                <a:cubicBezTo>
                  <a:pt x="2448269" y="158837"/>
                  <a:pt x="2441916" y="161258"/>
                  <a:pt x="2434176" y="161368"/>
                </a:cubicBezTo>
                <a:cubicBezTo>
                  <a:pt x="2425732" y="161221"/>
                  <a:pt x="2418850" y="158609"/>
                  <a:pt x="2413532" y="153533"/>
                </a:cubicBezTo>
                <a:cubicBezTo>
                  <a:pt x="2408213" y="148456"/>
                  <a:pt x="2405469" y="141795"/>
                  <a:pt x="2405300" y="133549"/>
                </a:cubicBezTo>
                <a:cubicBezTo>
                  <a:pt x="2405234" y="127812"/>
                  <a:pt x="2407479" y="122031"/>
                  <a:pt x="2412035" y="116206"/>
                </a:cubicBezTo>
                <a:cubicBezTo>
                  <a:pt x="2416591" y="110381"/>
                  <a:pt x="2423854" y="107241"/>
                  <a:pt x="2433824" y="106786"/>
                </a:cubicBezTo>
                <a:close/>
                <a:moveTo>
                  <a:pt x="2257055" y="106786"/>
                </a:moveTo>
                <a:cubicBezTo>
                  <a:pt x="2258090" y="106786"/>
                  <a:pt x="2258926" y="107401"/>
                  <a:pt x="2259564" y="108633"/>
                </a:cubicBezTo>
                <a:cubicBezTo>
                  <a:pt x="2260202" y="109864"/>
                  <a:pt x="2260774" y="111711"/>
                  <a:pt x="2261280" y="114173"/>
                </a:cubicBezTo>
                <a:lnTo>
                  <a:pt x="2263745" y="127189"/>
                </a:lnTo>
                <a:lnTo>
                  <a:pt x="2265153" y="127189"/>
                </a:lnTo>
                <a:cubicBezTo>
                  <a:pt x="2269774" y="121568"/>
                  <a:pt x="2276137" y="116804"/>
                  <a:pt x="2284242" y="112898"/>
                </a:cubicBezTo>
                <a:cubicBezTo>
                  <a:pt x="2292346" y="108992"/>
                  <a:pt x="2300913" y="106954"/>
                  <a:pt x="2309944" y="106786"/>
                </a:cubicBezTo>
                <a:cubicBezTo>
                  <a:pt x="2319367" y="106742"/>
                  <a:pt x="2327575" y="108149"/>
                  <a:pt x="2334568" y="111007"/>
                </a:cubicBezTo>
                <a:cubicBezTo>
                  <a:pt x="2341562" y="113866"/>
                  <a:pt x="2347915" y="118439"/>
                  <a:pt x="2353629" y="124727"/>
                </a:cubicBezTo>
                <a:cubicBezTo>
                  <a:pt x="2360935" y="132579"/>
                  <a:pt x="2366041" y="140214"/>
                  <a:pt x="2368946" y="147631"/>
                </a:cubicBezTo>
                <a:cubicBezTo>
                  <a:pt x="2371851" y="155048"/>
                  <a:pt x="2373083" y="163744"/>
                  <a:pt x="2372642" y="173718"/>
                </a:cubicBezTo>
                <a:cubicBezTo>
                  <a:pt x="2372248" y="200951"/>
                  <a:pt x="2364499" y="222801"/>
                  <a:pt x="2349397" y="239269"/>
                </a:cubicBezTo>
                <a:cubicBezTo>
                  <a:pt x="2334295" y="255736"/>
                  <a:pt x="2315266" y="264190"/>
                  <a:pt x="2292309" y="264628"/>
                </a:cubicBezTo>
                <a:cubicBezTo>
                  <a:pt x="2289157" y="264723"/>
                  <a:pt x="2285145" y="264445"/>
                  <a:pt x="2280274" y="263794"/>
                </a:cubicBezTo>
                <a:cubicBezTo>
                  <a:pt x="2275402" y="263142"/>
                  <a:pt x="2270597" y="261547"/>
                  <a:pt x="2265858" y="259007"/>
                </a:cubicBezTo>
                <a:lnTo>
                  <a:pt x="2266210" y="312937"/>
                </a:lnTo>
                <a:cubicBezTo>
                  <a:pt x="2266350" y="326697"/>
                  <a:pt x="2267393" y="335322"/>
                  <a:pt x="2269341" y="338811"/>
                </a:cubicBezTo>
                <a:cubicBezTo>
                  <a:pt x="2271288" y="342301"/>
                  <a:pt x="2274359" y="343785"/>
                  <a:pt x="2278554" y="343263"/>
                </a:cubicBezTo>
                <a:lnTo>
                  <a:pt x="2287372" y="343263"/>
                </a:lnTo>
                <a:cubicBezTo>
                  <a:pt x="2288738" y="343278"/>
                  <a:pt x="2289620" y="343600"/>
                  <a:pt x="2290017" y="344229"/>
                </a:cubicBezTo>
                <a:cubicBezTo>
                  <a:pt x="2290414" y="344858"/>
                  <a:pt x="2290590" y="345707"/>
                  <a:pt x="2290546" y="346776"/>
                </a:cubicBezTo>
                <a:lnTo>
                  <a:pt x="2290546" y="353450"/>
                </a:lnTo>
                <a:cubicBezTo>
                  <a:pt x="2290568" y="354504"/>
                  <a:pt x="2290348" y="355294"/>
                  <a:pt x="2289885" y="355821"/>
                </a:cubicBezTo>
                <a:cubicBezTo>
                  <a:pt x="2289422" y="356348"/>
                  <a:pt x="2288584" y="356611"/>
                  <a:pt x="2287372" y="356611"/>
                </a:cubicBezTo>
                <a:cubicBezTo>
                  <a:pt x="2286680" y="356569"/>
                  <a:pt x="2282861" y="356400"/>
                  <a:pt x="2275914" y="356104"/>
                </a:cubicBezTo>
                <a:cubicBezTo>
                  <a:pt x="2268968" y="355809"/>
                  <a:pt x="2257752" y="355640"/>
                  <a:pt x="2242268" y="355598"/>
                </a:cubicBezTo>
                <a:cubicBezTo>
                  <a:pt x="2229495" y="355640"/>
                  <a:pt x="2219825" y="355809"/>
                  <a:pt x="2213256" y="356104"/>
                </a:cubicBezTo>
                <a:cubicBezTo>
                  <a:pt x="2206686" y="356400"/>
                  <a:pt x="2202737" y="356569"/>
                  <a:pt x="2201408" y="356611"/>
                </a:cubicBezTo>
                <a:cubicBezTo>
                  <a:pt x="2200196" y="356618"/>
                  <a:pt x="2199359" y="356340"/>
                  <a:pt x="2198897" y="355777"/>
                </a:cubicBezTo>
                <a:cubicBezTo>
                  <a:pt x="2198434" y="355213"/>
                  <a:pt x="2198214" y="354321"/>
                  <a:pt x="2198236" y="353098"/>
                </a:cubicBezTo>
                <a:lnTo>
                  <a:pt x="2198236" y="346073"/>
                </a:lnTo>
                <a:cubicBezTo>
                  <a:pt x="2198192" y="345188"/>
                  <a:pt x="2198456" y="344500"/>
                  <a:pt x="2199029" y="344009"/>
                </a:cubicBezTo>
                <a:cubicBezTo>
                  <a:pt x="2199602" y="343519"/>
                  <a:pt x="2200747" y="343270"/>
                  <a:pt x="2202465" y="343263"/>
                </a:cubicBezTo>
                <a:lnTo>
                  <a:pt x="2210571" y="343263"/>
                </a:lnTo>
                <a:cubicBezTo>
                  <a:pt x="2213530" y="343234"/>
                  <a:pt x="2215718" y="342411"/>
                  <a:pt x="2217135" y="340795"/>
                </a:cubicBezTo>
                <a:cubicBezTo>
                  <a:pt x="2218552" y="339178"/>
                  <a:pt x="2219418" y="336945"/>
                  <a:pt x="2219734" y="334095"/>
                </a:cubicBezTo>
                <a:cubicBezTo>
                  <a:pt x="2220072" y="330355"/>
                  <a:pt x="2220277" y="325492"/>
                  <a:pt x="2220351" y="319505"/>
                </a:cubicBezTo>
                <a:cubicBezTo>
                  <a:pt x="2220424" y="313518"/>
                  <a:pt x="2220454" y="305569"/>
                  <a:pt x="2220439" y="295659"/>
                </a:cubicBezTo>
                <a:lnTo>
                  <a:pt x="2220087" y="165610"/>
                </a:lnTo>
                <a:cubicBezTo>
                  <a:pt x="2220263" y="159763"/>
                  <a:pt x="2219646" y="155150"/>
                  <a:pt x="2218236" y="151772"/>
                </a:cubicBezTo>
                <a:cubicBezTo>
                  <a:pt x="2216827" y="148393"/>
                  <a:pt x="2213567" y="145367"/>
                  <a:pt x="2208456" y="142694"/>
                </a:cubicBezTo>
                <a:lnTo>
                  <a:pt x="2200351" y="138463"/>
                </a:lnTo>
                <a:cubicBezTo>
                  <a:pt x="2199477" y="137956"/>
                  <a:pt x="2198846" y="137471"/>
                  <a:pt x="2198456" y="137009"/>
                </a:cubicBezTo>
                <a:cubicBezTo>
                  <a:pt x="2198067" y="136546"/>
                  <a:pt x="2197876" y="135973"/>
                  <a:pt x="2197884" y="135290"/>
                </a:cubicBezTo>
                <a:lnTo>
                  <a:pt x="2197884" y="130707"/>
                </a:lnTo>
                <a:cubicBezTo>
                  <a:pt x="2197825" y="129711"/>
                  <a:pt x="2198647" y="128890"/>
                  <a:pt x="2200351" y="128245"/>
                </a:cubicBezTo>
                <a:lnTo>
                  <a:pt x="2246141" y="110304"/>
                </a:lnTo>
                <a:cubicBezTo>
                  <a:pt x="2248400" y="109388"/>
                  <a:pt x="2250395" y="108581"/>
                  <a:pt x="2252126" y="107885"/>
                </a:cubicBezTo>
                <a:cubicBezTo>
                  <a:pt x="2253857" y="107189"/>
                  <a:pt x="2255500" y="106822"/>
                  <a:pt x="2257055" y="106786"/>
                </a:cubicBezTo>
                <a:close/>
                <a:moveTo>
                  <a:pt x="598847" y="82127"/>
                </a:moveTo>
                <a:lnTo>
                  <a:pt x="598847" y="109660"/>
                </a:lnTo>
                <a:lnTo>
                  <a:pt x="619497" y="109660"/>
                </a:lnTo>
                <a:lnTo>
                  <a:pt x="619497" y="82127"/>
                </a:lnTo>
                <a:close/>
                <a:moveTo>
                  <a:pt x="519001" y="82127"/>
                </a:moveTo>
                <a:lnTo>
                  <a:pt x="519001" y="109660"/>
                </a:lnTo>
                <a:lnTo>
                  <a:pt x="538274" y="109660"/>
                </a:lnTo>
                <a:lnTo>
                  <a:pt x="538274" y="82127"/>
                </a:lnTo>
                <a:close/>
                <a:moveTo>
                  <a:pt x="3236705" y="69076"/>
                </a:moveTo>
                <a:cubicBezTo>
                  <a:pt x="3238282" y="69120"/>
                  <a:pt x="3239442" y="69649"/>
                  <a:pt x="3240183" y="70662"/>
                </a:cubicBezTo>
                <a:cubicBezTo>
                  <a:pt x="3240925" y="71675"/>
                  <a:pt x="3241292" y="72909"/>
                  <a:pt x="3241284" y="74363"/>
                </a:cubicBezTo>
                <a:lnTo>
                  <a:pt x="3239874" y="111720"/>
                </a:lnTo>
                <a:lnTo>
                  <a:pt x="3284632" y="111720"/>
                </a:lnTo>
                <a:cubicBezTo>
                  <a:pt x="3285704" y="111764"/>
                  <a:pt x="3286468" y="112115"/>
                  <a:pt x="3286923" y="112775"/>
                </a:cubicBezTo>
                <a:cubicBezTo>
                  <a:pt x="3287379" y="113434"/>
                  <a:pt x="3287437" y="114138"/>
                  <a:pt x="3287099" y="114885"/>
                </a:cubicBezTo>
                <a:lnTo>
                  <a:pt x="3283575" y="130008"/>
                </a:lnTo>
                <a:cubicBezTo>
                  <a:pt x="3283421" y="130740"/>
                  <a:pt x="3283113" y="131385"/>
                  <a:pt x="3282650" y="131942"/>
                </a:cubicBezTo>
                <a:cubicBezTo>
                  <a:pt x="3282188" y="132499"/>
                  <a:pt x="3281439" y="132792"/>
                  <a:pt x="3280403" y="132821"/>
                </a:cubicBezTo>
                <a:lnTo>
                  <a:pt x="3239170" y="132821"/>
                </a:lnTo>
                <a:cubicBezTo>
                  <a:pt x="3238832" y="140115"/>
                  <a:pt x="3238627" y="147827"/>
                  <a:pt x="3238553" y="155958"/>
                </a:cubicBezTo>
                <a:cubicBezTo>
                  <a:pt x="3238480" y="164089"/>
                  <a:pt x="3238450" y="172243"/>
                  <a:pt x="3238465" y="180418"/>
                </a:cubicBezTo>
                <a:lnTo>
                  <a:pt x="3238465" y="208270"/>
                </a:lnTo>
                <a:cubicBezTo>
                  <a:pt x="3238744" y="222388"/>
                  <a:pt x="3240917" y="231877"/>
                  <a:pt x="3244985" y="236740"/>
                </a:cubicBezTo>
                <a:cubicBezTo>
                  <a:pt x="3249052" y="241602"/>
                  <a:pt x="3253340" y="243865"/>
                  <a:pt x="3257848" y="243527"/>
                </a:cubicBezTo>
                <a:cubicBezTo>
                  <a:pt x="3261498" y="243549"/>
                  <a:pt x="3264772" y="243240"/>
                  <a:pt x="3267672" y="242601"/>
                </a:cubicBezTo>
                <a:cubicBezTo>
                  <a:pt x="3270572" y="241962"/>
                  <a:pt x="3273406" y="240860"/>
                  <a:pt x="3276174" y="239296"/>
                </a:cubicBezTo>
                <a:cubicBezTo>
                  <a:pt x="3276703" y="238914"/>
                  <a:pt x="3277231" y="238796"/>
                  <a:pt x="3277760" y="238943"/>
                </a:cubicBezTo>
                <a:cubicBezTo>
                  <a:pt x="3278289" y="239090"/>
                  <a:pt x="3278817" y="239678"/>
                  <a:pt x="3279346" y="240706"/>
                </a:cubicBezTo>
                <a:lnTo>
                  <a:pt x="3281813" y="245989"/>
                </a:lnTo>
                <a:cubicBezTo>
                  <a:pt x="3282305" y="246883"/>
                  <a:pt x="3282379" y="247732"/>
                  <a:pt x="3282033" y="248538"/>
                </a:cubicBezTo>
                <a:cubicBezTo>
                  <a:pt x="3281688" y="249344"/>
                  <a:pt x="3281145" y="250018"/>
                  <a:pt x="3280403" y="250561"/>
                </a:cubicBezTo>
                <a:cubicBezTo>
                  <a:pt x="3277445" y="252993"/>
                  <a:pt x="3271909" y="255865"/>
                  <a:pt x="3263797" y="259177"/>
                </a:cubicBezTo>
                <a:cubicBezTo>
                  <a:pt x="3255684" y="262489"/>
                  <a:pt x="3244776" y="264306"/>
                  <a:pt x="3231071" y="264628"/>
                </a:cubicBezTo>
                <a:cubicBezTo>
                  <a:pt x="3218968" y="264277"/>
                  <a:pt x="3209462" y="260847"/>
                  <a:pt x="3202552" y="254338"/>
                </a:cubicBezTo>
                <a:cubicBezTo>
                  <a:pt x="3195642" y="247828"/>
                  <a:pt x="3192121" y="240347"/>
                  <a:pt x="3191989" y="231892"/>
                </a:cubicBezTo>
                <a:cubicBezTo>
                  <a:pt x="3192018" y="225142"/>
                  <a:pt x="3192136" y="216519"/>
                  <a:pt x="3192341" y="206023"/>
                </a:cubicBezTo>
                <a:cubicBezTo>
                  <a:pt x="3192547" y="195526"/>
                  <a:pt x="3192665" y="186639"/>
                  <a:pt x="3192694" y="179360"/>
                </a:cubicBezTo>
                <a:lnTo>
                  <a:pt x="3193046" y="132821"/>
                </a:lnTo>
                <a:lnTo>
                  <a:pt x="3173663" y="132821"/>
                </a:lnTo>
                <a:cubicBezTo>
                  <a:pt x="3172040" y="132836"/>
                  <a:pt x="3170704" y="132455"/>
                  <a:pt x="3169654" y="131678"/>
                </a:cubicBezTo>
                <a:cubicBezTo>
                  <a:pt x="3168604" y="130902"/>
                  <a:pt x="3168061" y="129641"/>
                  <a:pt x="3168024" y="127898"/>
                </a:cubicBezTo>
                <a:cubicBezTo>
                  <a:pt x="3167995" y="126168"/>
                  <a:pt x="3168582" y="124615"/>
                  <a:pt x="3169786" y="123238"/>
                </a:cubicBezTo>
                <a:cubicBezTo>
                  <a:pt x="3170990" y="121860"/>
                  <a:pt x="3172987" y="120483"/>
                  <a:pt x="3175777" y="119105"/>
                </a:cubicBezTo>
                <a:cubicBezTo>
                  <a:pt x="3179867" y="117145"/>
                  <a:pt x="3185312" y="113441"/>
                  <a:pt x="3192113" y="107993"/>
                </a:cubicBezTo>
                <a:cubicBezTo>
                  <a:pt x="3198914" y="102546"/>
                  <a:pt x="3205792" y="96569"/>
                  <a:pt x="3212748" y="90064"/>
                </a:cubicBezTo>
                <a:cubicBezTo>
                  <a:pt x="3219704" y="83558"/>
                  <a:pt x="3225460" y="77737"/>
                  <a:pt x="3230015" y="72601"/>
                </a:cubicBezTo>
                <a:cubicBezTo>
                  <a:pt x="3231262" y="71220"/>
                  <a:pt x="3232465" y="70280"/>
                  <a:pt x="3233624" y="69781"/>
                </a:cubicBezTo>
                <a:cubicBezTo>
                  <a:pt x="3234783" y="69282"/>
                  <a:pt x="3235810" y="69047"/>
                  <a:pt x="3236705" y="69076"/>
                </a:cubicBezTo>
                <a:close/>
                <a:moveTo>
                  <a:pt x="2141330" y="69076"/>
                </a:moveTo>
                <a:cubicBezTo>
                  <a:pt x="2142907" y="69120"/>
                  <a:pt x="2144067" y="69649"/>
                  <a:pt x="2144808" y="70662"/>
                </a:cubicBezTo>
                <a:cubicBezTo>
                  <a:pt x="2145550" y="71675"/>
                  <a:pt x="2145917" y="72909"/>
                  <a:pt x="2145909" y="74363"/>
                </a:cubicBezTo>
                <a:lnTo>
                  <a:pt x="2144500" y="111720"/>
                </a:lnTo>
                <a:lnTo>
                  <a:pt x="2189258" y="111720"/>
                </a:lnTo>
                <a:cubicBezTo>
                  <a:pt x="2190330" y="111764"/>
                  <a:pt x="2191093" y="112115"/>
                  <a:pt x="2191548" y="112775"/>
                </a:cubicBezTo>
                <a:cubicBezTo>
                  <a:pt x="2192004" y="113434"/>
                  <a:pt x="2192062" y="114138"/>
                  <a:pt x="2191725" y="114885"/>
                </a:cubicBezTo>
                <a:lnTo>
                  <a:pt x="2188200" y="130008"/>
                </a:lnTo>
                <a:cubicBezTo>
                  <a:pt x="2188046" y="130740"/>
                  <a:pt x="2187738" y="131385"/>
                  <a:pt x="2187275" y="131942"/>
                </a:cubicBezTo>
                <a:cubicBezTo>
                  <a:pt x="2186813" y="132499"/>
                  <a:pt x="2186064" y="132792"/>
                  <a:pt x="2185029" y="132821"/>
                </a:cubicBezTo>
                <a:lnTo>
                  <a:pt x="2143795" y="132821"/>
                </a:lnTo>
                <a:cubicBezTo>
                  <a:pt x="2143457" y="140115"/>
                  <a:pt x="2143251" y="147827"/>
                  <a:pt x="2143178" y="155958"/>
                </a:cubicBezTo>
                <a:cubicBezTo>
                  <a:pt x="2143105" y="164089"/>
                  <a:pt x="2143075" y="172243"/>
                  <a:pt x="2143090" y="180418"/>
                </a:cubicBezTo>
                <a:lnTo>
                  <a:pt x="2143090" y="208270"/>
                </a:lnTo>
                <a:cubicBezTo>
                  <a:pt x="2143369" y="222388"/>
                  <a:pt x="2145542" y="231877"/>
                  <a:pt x="2149610" y="236740"/>
                </a:cubicBezTo>
                <a:cubicBezTo>
                  <a:pt x="2153677" y="241602"/>
                  <a:pt x="2157965" y="243865"/>
                  <a:pt x="2162473" y="243527"/>
                </a:cubicBezTo>
                <a:cubicBezTo>
                  <a:pt x="2166122" y="243549"/>
                  <a:pt x="2169397" y="243240"/>
                  <a:pt x="2172297" y="242601"/>
                </a:cubicBezTo>
                <a:cubicBezTo>
                  <a:pt x="2175197" y="241962"/>
                  <a:pt x="2178031" y="240860"/>
                  <a:pt x="2180799" y="239296"/>
                </a:cubicBezTo>
                <a:cubicBezTo>
                  <a:pt x="2181328" y="238914"/>
                  <a:pt x="2181857" y="238796"/>
                  <a:pt x="2182385" y="238943"/>
                </a:cubicBezTo>
                <a:cubicBezTo>
                  <a:pt x="2182914" y="239090"/>
                  <a:pt x="2183443" y="239678"/>
                  <a:pt x="2183971" y="240706"/>
                </a:cubicBezTo>
                <a:lnTo>
                  <a:pt x="2186438" y="245989"/>
                </a:lnTo>
                <a:cubicBezTo>
                  <a:pt x="2186930" y="246883"/>
                  <a:pt x="2187004" y="247732"/>
                  <a:pt x="2186658" y="248538"/>
                </a:cubicBezTo>
                <a:cubicBezTo>
                  <a:pt x="2186313" y="249344"/>
                  <a:pt x="2185770" y="250018"/>
                  <a:pt x="2185029" y="250561"/>
                </a:cubicBezTo>
                <a:cubicBezTo>
                  <a:pt x="2182070" y="252993"/>
                  <a:pt x="2176534" y="255865"/>
                  <a:pt x="2168421" y="259177"/>
                </a:cubicBezTo>
                <a:cubicBezTo>
                  <a:pt x="2160309" y="262489"/>
                  <a:pt x="2149401" y="264306"/>
                  <a:pt x="2135696" y="264628"/>
                </a:cubicBezTo>
                <a:cubicBezTo>
                  <a:pt x="2123593" y="264277"/>
                  <a:pt x="2114087" y="260847"/>
                  <a:pt x="2107177" y="254338"/>
                </a:cubicBezTo>
                <a:cubicBezTo>
                  <a:pt x="2100267" y="247828"/>
                  <a:pt x="2096746" y="240347"/>
                  <a:pt x="2096614" y="231892"/>
                </a:cubicBezTo>
                <a:cubicBezTo>
                  <a:pt x="2096643" y="225142"/>
                  <a:pt x="2096761" y="216519"/>
                  <a:pt x="2096966" y="206023"/>
                </a:cubicBezTo>
                <a:cubicBezTo>
                  <a:pt x="2097172" y="195526"/>
                  <a:pt x="2097289" y="186639"/>
                  <a:pt x="2097319" y="179360"/>
                </a:cubicBezTo>
                <a:lnTo>
                  <a:pt x="2097671" y="132821"/>
                </a:lnTo>
                <a:lnTo>
                  <a:pt x="2078288" y="132821"/>
                </a:lnTo>
                <a:cubicBezTo>
                  <a:pt x="2076665" y="132836"/>
                  <a:pt x="2075329" y="132455"/>
                  <a:pt x="2074279" y="131678"/>
                </a:cubicBezTo>
                <a:cubicBezTo>
                  <a:pt x="2073229" y="130902"/>
                  <a:pt x="2072686" y="129641"/>
                  <a:pt x="2072649" y="127898"/>
                </a:cubicBezTo>
                <a:cubicBezTo>
                  <a:pt x="2072620" y="126168"/>
                  <a:pt x="2073207" y="124615"/>
                  <a:pt x="2074411" y="123238"/>
                </a:cubicBezTo>
                <a:cubicBezTo>
                  <a:pt x="2075615" y="121860"/>
                  <a:pt x="2077612" y="120483"/>
                  <a:pt x="2080402" y="119105"/>
                </a:cubicBezTo>
                <a:cubicBezTo>
                  <a:pt x="2084492" y="117145"/>
                  <a:pt x="2089937" y="113441"/>
                  <a:pt x="2096738" y="107993"/>
                </a:cubicBezTo>
                <a:cubicBezTo>
                  <a:pt x="2103539" y="102546"/>
                  <a:pt x="2110417" y="96569"/>
                  <a:pt x="2117373" y="90064"/>
                </a:cubicBezTo>
                <a:cubicBezTo>
                  <a:pt x="2124329" y="83558"/>
                  <a:pt x="2130084" y="77737"/>
                  <a:pt x="2134640" y="72601"/>
                </a:cubicBezTo>
                <a:cubicBezTo>
                  <a:pt x="2135887" y="71220"/>
                  <a:pt x="2137090" y="70280"/>
                  <a:pt x="2138249" y="69781"/>
                </a:cubicBezTo>
                <a:cubicBezTo>
                  <a:pt x="2139408" y="69282"/>
                  <a:pt x="2140435" y="69047"/>
                  <a:pt x="2141330" y="69076"/>
                </a:cubicBezTo>
                <a:close/>
                <a:moveTo>
                  <a:pt x="2017505" y="69076"/>
                </a:moveTo>
                <a:cubicBezTo>
                  <a:pt x="2019082" y="69120"/>
                  <a:pt x="2020242" y="69649"/>
                  <a:pt x="2020983" y="70662"/>
                </a:cubicBezTo>
                <a:cubicBezTo>
                  <a:pt x="2021725" y="71675"/>
                  <a:pt x="2022092" y="72909"/>
                  <a:pt x="2022084" y="74363"/>
                </a:cubicBezTo>
                <a:lnTo>
                  <a:pt x="2020675" y="111720"/>
                </a:lnTo>
                <a:lnTo>
                  <a:pt x="2065433" y="111720"/>
                </a:lnTo>
                <a:cubicBezTo>
                  <a:pt x="2066505" y="111764"/>
                  <a:pt x="2067268" y="112115"/>
                  <a:pt x="2067723" y="112775"/>
                </a:cubicBezTo>
                <a:cubicBezTo>
                  <a:pt x="2068179" y="113434"/>
                  <a:pt x="2068237" y="114138"/>
                  <a:pt x="2067900" y="114885"/>
                </a:cubicBezTo>
                <a:lnTo>
                  <a:pt x="2064375" y="130008"/>
                </a:lnTo>
                <a:cubicBezTo>
                  <a:pt x="2064221" y="130740"/>
                  <a:pt x="2063913" y="131385"/>
                  <a:pt x="2063450" y="131942"/>
                </a:cubicBezTo>
                <a:cubicBezTo>
                  <a:pt x="2062988" y="132499"/>
                  <a:pt x="2062239" y="132792"/>
                  <a:pt x="2061204" y="132821"/>
                </a:cubicBezTo>
                <a:lnTo>
                  <a:pt x="2019970" y="132821"/>
                </a:lnTo>
                <a:cubicBezTo>
                  <a:pt x="2019632" y="140115"/>
                  <a:pt x="2019427" y="147827"/>
                  <a:pt x="2019353" y="155958"/>
                </a:cubicBezTo>
                <a:cubicBezTo>
                  <a:pt x="2019280" y="164089"/>
                  <a:pt x="2019250" y="172243"/>
                  <a:pt x="2019265" y="180418"/>
                </a:cubicBezTo>
                <a:lnTo>
                  <a:pt x="2019265" y="208270"/>
                </a:lnTo>
                <a:cubicBezTo>
                  <a:pt x="2019544" y="222388"/>
                  <a:pt x="2021717" y="231877"/>
                  <a:pt x="2025785" y="236740"/>
                </a:cubicBezTo>
                <a:cubicBezTo>
                  <a:pt x="2029852" y="241602"/>
                  <a:pt x="2034140" y="243865"/>
                  <a:pt x="2038648" y="243527"/>
                </a:cubicBezTo>
                <a:cubicBezTo>
                  <a:pt x="2042297" y="243549"/>
                  <a:pt x="2045572" y="243240"/>
                  <a:pt x="2048472" y="242601"/>
                </a:cubicBezTo>
                <a:cubicBezTo>
                  <a:pt x="2051372" y="241962"/>
                  <a:pt x="2054206" y="240860"/>
                  <a:pt x="2056974" y="239296"/>
                </a:cubicBezTo>
                <a:cubicBezTo>
                  <a:pt x="2057503" y="238914"/>
                  <a:pt x="2058032" y="238796"/>
                  <a:pt x="2058560" y="238943"/>
                </a:cubicBezTo>
                <a:cubicBezTo>
                  <a:pt x="2059089" y="239090"/>
                  <a:pt x="2059618" y="239678"/>
                  <a:pt x="2060146" y="240706"/>
                </a:cubicBezTo>
                <a:lnTo>
                  <a:pt x="2062613" y="245989"/>
                </a:lnTo>
                <a:cubicBezTo>
                  <a:pt x="2063105" y="246883"/>
                  <a:pt x="2063179" y="247732"/>
                  <a:pt x="2062833" y="248538"/>
                </a:cubicBezTo>
                <a:cubicBezTo>
                  <a:pt x="2062488" y="249344"/>
                  <a:pt x="2061945" y="250018"/>
                  <a:pt x="2061204" y="250561"/>
                </a:cubicBezTo>
                <a:cubicBezTo>
                  <a:pt x="2058245" y="252993"/>
                  <a:pt x="2052709" y="255865"/>
                  <a:pt x="2044596" y="259177"/>
                </a:cubicBezTo>
                <a:cubicBezTo>
                  <a:pt x="2036484" y="262489"/>
                  <a:pt x="2025576" y="264306"/>
                  <a:pt x="2011871" y="264628"/>
                </a:cubicBezTo>
                <a:cubicBezTo>
                  <a:pt x="1999768" y="264277"/>
                  <a:pt x="1990262" y="260847"/>
                  <a:pt x="1983352" y="254338"/>
                </a:cubicBezTo>
                <a:cubicBezTo>
                  <a:pt x="1976442" y="247828"/>
                  <a:pt x="1972921" y="240347"/>
                  <a:pt x="1972789" y="231892"/>
                </a:cubicBezTo>
                <a:cubicBezTo>
                  <a:pt x="1972818" y="225142"/>
                  <a:pt x="1972936" y="216519"/>
                  <a:pt x="1973141" y="206023"/>
                </a:cubicBezTo>
                <a:cubicBezTo>
                  <a:pt x="1973347" y="195526"/>
                  <a:pt x="1973464" y="186639"/>
                  <a:pt x="1973494" y="179360"/>
                </a:cubicBezTo>
                <a:lnTo>
                  <a:pt x="1973846" y="132821"/>
                </a:lnTo>
                <a:lnTo>
                  <a:pt x="1954463" y="132821"/>
                </a:lnTo>
                <a:cubicBezTo>
                  <a:pt x="1952840" y="132836"/>
                  <a:pt x="1951504" y="132455"/>
                  <a:pt x="1950454" y="131678"/>
                </a:cubicBezTo>
                <a:cubicBezTo>
                  <a:pt x="1949404" y="130902"/>
                  <a:pt x="1948861" y="129641"/>
                  <a:pt x="1948824" y="127898"/>
                </a:cubicBezTo>
                <a:cubicBezTo>
                  <a:pt x="1948795" y="126168"/>
                  <a:pt x="1949382" y="124615"/>
                  <a:pt x="1950586" y="123238"/>
                </a:cubicBezTo>
                <a:cubicBezTo>
                  <a:pt x="1951790" y="121860"/>
                  <a:pt x="1953787" y="120483"/>
                  <a:pt x="1956577" y="119105"/>
                </a:cubicBezTo>
                <a:cubicBezTo>
                  <a:pt x="1960667" y="117145"/>
                  <a:pt x="1966112" y="113441"/>
                  <a:pt x="1972913" y="107993"/>
                </a:cubicBezTo>
                <a:cubicBezTo>
                  <a:pt x="1979714" y="102546"/>
                  <a:pt x="1986592" y="96569"/>
                  <a:pt x="1993548" y="90064"/>
                </a:cubicBezTo>
                <a:cubicBezTo>
                  <a:pt x="2000504" y="83558"/>
                  <a:pt x="2006259" y="77737"/>
                  <a:pt x="2010815" y="72601"/>
                </a:cubicBezTo>
                <a:cubicBezTo>
                  <a:pt x="2012062" y="71220"/>
                  <a:pt x="2013265" y="70280"/>
                  <a:pt x="2014424" y="69781"/>
                </a:cubicBezTo>
                <a:cubicBezTo>
                  <a:pt x="2015583" y="69282"/>
                  <a:pt x="2016610" y="69047"/>
                  <a:pt x="2017505" y="69076"/>
                </a:cubicBezTo>
                <a:close/>
                <a:moveTo>
                  <a:pt x="353802" y="55971"/>
                </a:moveTo>
                <a:lnTo>
                  <a:pt x="459805" y="55971"/>
                </a:lnTo>
                <a:lnTo>
                  <a:pt x="459805" y="82127"/>
                </a:lnTo>
                <a:lnTo>
                  <a:pt x="432271" y="82127"/>
                </a:lnTo>
                <a:lnTo>
                  <a:pt x="432271" y="109660"/>
                </a:lnTo>
                <a:lnTo>
                  <a:pt x="459805" y="109660"/>
                </a:lnTo>
                <a:lnTo>
                  <a:pt x="459805" y="135817"/>
                </a:lnTo>
                <a:lnTo>
                  <a:pt x="432271" y="135817"/>
                </a:lnTo>
                <a:lnTo>
                  <a:pt x="432271" y="228053"/>
                </a:lnTo>
                <a:cubicBezTo>
                  <a:pt x="430436" y="239066"/>
                  <a:pt x="435025" y="243655"/>
                  <a:pt x="446038" y="241820"/>
                </a:cubicBezTo>
                <a:lnTo>
                  <a:pt x="459805" y="241820"/>
                </a:lnTo>
                <a:lnTo>
                  <a:pt x="459805" y="265223"/>
                </a:lnTo>
                <a:lnTo>
                  <a:pt x="392348" y="265223"/>
                </a:lnTo>
                <a:cubicBezTo>
                  <a:pt x="373075" y="267058"/>
                  <a:pt x="364356" y="259257"/>
                  <a:pt x="366192" y="241820"/>
                </a:cubicBezTo>
                <a:lnTo>
                  <a:pt x="366192" y="135817"/>
                </a:lnTo>
                <a:lnTo>
                  <a:pt x="353802" y="135817"/>
                </a:lnTo>
                <a:lnTo>
                  <a:pt x="353802" y="109660"/>
                </a:lnTo>
                <a:lnTo>
                  <a:pt x="366192" y="109660"/>
                </a:lnTo>
                <a:lnTo>
                  <a:pt x="366192" y="82127"/>
                </a:lnTo>
                <a:lnTo>
                  <a:pt x="353802" y="82127"/>
                </a:lnTo>
                <a:close/>
                <a:moveTo>
                  <a:pt x="130783" y="55971"/>
                </a:moveTo>
                <a:lnTo>
                  <a:pt x="202369" y="55971"/>
                </a:lnTo>
                <a:lnTo>
                  <a:pt x="202369" y="69737"/>
                </a:lnTo>
                <a:lnTo>
                  <a:pt x="318009" y="69737"/>
                </a:lnTo>
                <a:lnTo>
                  <a:pt x="318009" y="95894"/>
                </a:lnTo>
                <a:lnTo>
                  <a:pt x="202369" y="95894"/>
                </a:lnTo>
                <a:lnTo>
                  <a:pt x="202369" y="115167"/>
                </a:lnTo>
                <a:lnTo>
                  <a:pt x="318009" y="115167"/>
                </a:lnTo>
                <a:lnTo>
                  <a:pt x="318009" y="241820"/>
                </a:lnTo>
                <a:cubicBezTo>
                  <a:pt x="318926" y="258340"/>
                  <a:pt x="309749" y="266141"/>
                  <a:pt x="290475" y="265223"/>
                </a:cubicBezTo>
                <a:lnTo>
                  <a:pt x="79846" y="265223"/>
                </a:lnTo>
                <a:lnTo>
                  <a:pt x="79846" y="115167"/>
                </a:lnTo>
                <a:lnTo>
                  <a:pt x="130783" y="115167"/>
                </a:lnTo>
                <a:close/>
                <a:moveTo>
                  <a:pt x="3946184" y="31367"/>
                </a:moveTo>
                <a:cubicBezTo>
                  <a:pt x="3954819" y="31653"/>
                  <a:pt x="3961319" y="34074"/>
                  <a:pt x="3965684" y="38629"/>
                </a:cubicBezTo>
                <a:cubicBezTo>
                  <a:pt x="3970049" y="43184"/>
                  <a:pt x="3972235" y="48158"/>
                  <a:pt x="3972242" y="53549"/>
                </a:cubicBezTo>
                <a:cubicBezTo>
                  <a:pt x="3972316" y="59689"/>
                  <a:pt x="3970144" y="65455"/>
                  <a:pt x="3965728" y="70847"/>
                </a:cubicBezTo>
                <a:cubicBezTo>
                  <a:pt x="3961312" y="76238"/>
                  <a:pt x="3954210" y="79275"/>
                  <a:pt x="3944424" y="79957"/>
                </a:cubicBezTo>
                <a:cubicBezTo>
                  <a:pt x="3936882" y="79936"/>
                  <a:pt x="3930749" y="77515"/>
                  <a:pt x="3926024" y="72696"/>
                </a:cubicBezTo>
                <a:cubicBezTo>
                  <a:pt x="3921300" y="67876"/>
                  <a:pt x="3918864" y="61846"/>
                  <a:pt x="3918718" y="54606"/>
                </a:cubicBezTo>
                <a:cubicBezTo>
                  <a:pt x="3918894" y="48554"/>
                  <a:pt x="3921535" y="43228"/>
                  <a:pt x="3926641" y="38629"/>
                </a:cubicBezTo>
                <a:cubicBezTo>
                  <a:pt x="3931747" y="34030"/>
                  <a:pt x="3938261" y="31609"/>
                  <a:pt x="3946184" y="31367"/>
                </a:cubicBezTo>
                <a:close/>
                <a:moveTo>
                  <a:pt x="1259644" y="3657"/>
                </a:moveTo>
                <a:lnTo>
                  <a:pt x="1332607" y="3657"/>
                </a:lnTo>
                <a:lnTo>
                  <a:pt x="1332607" y="43581"/>
                </a:lnTo>
                <a:lnTo>
                  <a:pt x="1375284" y="43581"/>
                </a:lnTo>
                <a:lnTo>
                  <a:pt x="1375284" y="69737"/>
                </a:lnTo>
                <a:lnTo>
                  <a:pt x="1332607" y="69737"/>
                </a:lnTo>
                <a:lnTo>
                  <a:pt x="1332607" y="241820"/>
                </a:lnTo>
                <a:lnTo>
                  <a:pt x="1375284" y="241820"/>
                </a:lnTo>
                <a:lnTo>
                  <a:pt x="1375284" y="265223"/>
                </a:lnTo>
                <a:lnTo>
                  <a:pt x="1160525" y="265223"/>
                </a:lnTo>
                <a:lnTo>
                  <a:pt x="1160525" y="241820"/>
                </a:lnTo>
                <a:lnTo>
                  <a:pt x="1166031" y="241820"/>
                </a:lnTo>
                <a:lnTo>
                  <a:pt x="1166031" y="17424"/>
                </a:lnTo>
                <a:lnTo>
                  <a:pt x="1232111" y="17424"/>
                </a:lnTo>
                <a:lnTo>
                  <a:pt x="1232111" y="241820"/>
                </a:lnTo>
                <a:lnTo>
                  <a:pt x="1259644" y="241820"/>
                </a:lnTo>
                <a:close/>
                <a:moveTo>
                  <a:pt x="1079302" y="3657"/>
                </a:moveTo>
                <a:lnTo>
                  <a:pt x="1137121" y="3657"/>
                </a:lnTo>
                <a:lnTo>
                  <a:pt x="1137121" y="17424"/>
                </a:lnTo>
                <a:lnTo>
                  <a:pt x="1150888" y="17424"/>
                </a:lnTo>
                <a:lnTo>
                  <a:pt x="1150888" y="43581"/>
                </a:lnTo>
                <a:lnTo>
                  <a:pt x="1137121" y="43581"/>
                </a:lnTo>
                <a:lnTo>
                  <a:pt x="1137121" y="230806"/>
                </a:lnTo>
                <a:lnTo>
                  <a:pt x="1150888" y="228053"/>
                </a:lnTo>
                <a:lnTo>
                  <a:pt x="1150888" y="255586"/>
                </a:lnTo>
                <a:lnTo>
                  <a:pt x="1058652" y="265223"/>
                </a:lnTo>
                <a:lnTo>
                  <a:pt x="1058652" y="241820"/>
                </a:lnTo>
                <a:lnTo>
                  <a:pt x="1079302" y="239066"/>
                </a:lnTo>
                <a:lnTo>
                  <a:pt x="1079302" y="43581"/>
                </a:lnTo>
                <a:lnTo>
                  <a:pt x="1058652" y="43581"/>
                </a:lnTo>
                <a:lnTo>
                  <a:pt x="1058652" y="17424"/>
                </a:lnTo>
                <a:lnTo>
                  <a:pt x="1079302" y="17424"/>
                </a:lnTo>
                <a:close/>
                <a:moveTo>
                  <a:pt x="812230" y="3657"/>
                </a:moveTo>
                <a:lnTo>
                  <a:pt x="871426" y="3657"/>
                </a:lnTo>
                <a:lnTo>
                  <a:pt x="871426" y="16047"/>
                </a:lnTo>
                <a:lnTo>
                  <a:pt x="894829" y="16047"/>
                </a:lnTo>
                <a:lnTo>
                  <a:pt x="894829" y="3657"/>
                </a:lnTo>
                <a:lnTo>
                  <a:pt x="947142" y="3657"/>
                </a:lnTo>
                <a:lnTo>
                  <a:pt x="947142" y="16047"/>
                </a:lnTo>
                <a:lnTo>
                  <a:pt x="1022859" y="16047"/>
                </a:lnTo>
                <a:lnTo>
                  <a:pt x="1022859" y="200520"/>
                </a:lnTo>
                <a:cubicBezTo>
                  <a:pt x="1023776" y="219793"/>
                  <a:pt x="1014140" y="228971"/>
                  <a:pt x="993949" y="228053"/>
                </a:cubicBezTo>
                <a:lnTo>
                  <a:pt x="963662" y="228053"/>
                </a:lnTo>
                <a:lnTo>
                  <a:pt x="963662" y="43581"/>
                </a:lnTo>
                <a:lnTo>
                  <a:pt x="947142" y="43581"/>
                </a:lnTo>
                <a:lnTo>
                  <a:pt x="947142" y="228053"/>
                </a:lnTo>
                <a:lnTo>
                  <a:pt x="894829" y="228053"/>
                </a:lnTo>
                <a:lnTo>
                  <a:pt x="894829" y="43581"/>
                </a:lnTo>
                <a:lnTo>
                  <a:pt x="871426" y="43581"/>
                </a:lnTo>
                <a:lnTo>
                  <a:pt x="871426" y="228053"/>
                </a:lnTo>
                <a:cubicBezTo>
                  <a:pt x="869591" y="239066"/>
                  <a:pt x="874179" y="243655"/>
                  <a:pt x="885193" y="241820"/>
                </a:cubicBezTo>
                <a:lnTo>
                  <a:pt x="1022859" y="241820"/>
                </a:lnTo>
                <a:lnTo>
                  <a:pt x="1022859" y="265223"/>
                </a:lnTo>
                <a:lnTo>
                  <a:pt x="838386" y="265223"/>
                </a:lnTo>
                <a:cubicBezTo>
                  <a:pt x="820031" y="266141"/>
                  <a:pt x="811312" y="258340"/>
                  <a:pt x="812230" y="241820"/>
                </a:cubicBezTo>
                <a:lnTo>
                  <a:pt x="812230" y="43581"/>
                </a:lnTo>
                <a:lnTo>
                  <a:pt x="805346" y="43581"/>
                </a:lnTo>
                <a:lnTo>
                  <a:pt x="805346" y="16047"/>
                </a:lnTo>
                <a:lnTo>
                  <a:pt x="812230" y="16047"/>
                </a:lnTo>
                <a:close/>
                <a:moveTo>
                  <a:pt x="728253" y="3657"/>
                </a:moveTo>
                <a:lnTo>
                  <a:pt x="787450" y="3657"/>
                </a:lnTo>
                <a:lnTo>
                  <a:pt x="787450" y="17424"/>
                </a:lnTo>
                <a:lnTo>
                  <a:pt x="798463" y="17424"/>
                </a:lnTo>
                <a:lnTo>
                  <a:pt x="798463" y="43581"/>
                </a:lnTo>
                <a:lnTo>
                  <a:pt x="787450" y="43581"/>
                </a:lnTo>
                <a:lnTo>
                  <a:pt x="787450" y="229430"/>
                </a:lnTo>
                <a:lnTo>
                  <a:pt x="798463" y="228053"/>
                </a:lnTo>
                <a:lnTo>
                  <a:pt x="798463" y="254210"/>
                </a:lnTo>
                <a:lnTo>
                  <a:pt x="706227" y="265223"/>
                </a:lnTo>
                <a:lnTo>
                  <a:pt x="706227" y="241820"/>
                </a:lnTo>
                <a:lnTo>
                  <a:pt x="728253" y="237690"/>
                </a:lnTo>
                <a:lnTo>
                  <a:pt x="728253" y="43581"/>
                </a:lnTo>
                <a:lnTo>
                  <a:pt x="706227" y="43581"/>
                </a:lnTo>
                <a:lnTo>
                  <a:pt x="706227" y="17424"/>
                </a:lnTo>
                <a:lnTo>
                  <a:pt x="728253" y="17424"/>
                </a:lnTo>
                <a:close/>
                <a:moveTo>
                  <a:pt x="538274" y="3657"/>
                </a:moveTo>
                <a:lnTo>
                  <a:pt x="598847" y="3657"/>
                </a:lnTo>
                <a:lnTo>
                  <a:pt x="598847" y="17424"/>
                </a:lnTo>
                <a:lnTo>
                  <a:pt x="613991" y="17424"/>
                </a:lnTo>
                <a:cubicBezTo>
                  <a:pt x="622251" y="19260"/>
                  <a:pt x="625922" y="15130"/>
                  <a:pt x="625004" y="5034"/>
                </a:cubicBezTo>
                <a:lnTo>
                  <a:pt x="625004" y="3657"/>
                </a:lnTo>
                <a:lnTo>
                  <a:pt x="670434" y="3657"/>
                </a:lnTo>
                <a:lnTo>
                  <a:pt x="670434" y="18801"/>
                </a:lnTo>
                <a:cubicBezTo>
                  <a:pt x="671351" y="36238"/>
                  <a:pt x="663091" y="44498"/>
                  <a:pt x="645654" y="43581"/>
                </a:cubicBezTo>
                <a:lnTo>
                  <a:pt x="598847" y="43581"/>
                </a:lnTo>
                <a:lnTo>
                  <a:pt x="598847" y="55971"/>
                </a:lnTo>
                <a:lnTo>
                  <a:pt x="670434" y="55971"/>
                </a:lnTo>
                <a:lnTo>
                  <a:pt x="670434" y="241820"/>
                </a:lnTo>
                <a:cubicBezTo>
                  <a:pt x="672269" y="259257"/>
                  <a:pt x="663091" y="267058"/>
                  <a:pt x="642900" y="265223"/>
                </a:cubicBezTo>
                <a:lnTo>
                  <a:pt x="619497" y="265223"/>
                </a:lnTo>
                <a:lnTo>
                  <a:pt x="619497" y="201897"/>
                </a:lnTo>
                <a:lnTo>
                  <a:pt x="598847" y="201897"/>
                </a:lnTo>
                <a:lnTo>
                  <a:pt x="598847" y="265223"/>
                </a:lnTo>
                <a:lnTo>
                  <a:pt x="538274" y="265223"/>
                </a:lnTo>
                <a:lnTo>
                  <a:pt x="538274" y="201897"/>
                </a:lnTo>
                <a:lnTo>
                  <a:pt x="519001" y="201897"/>
                </a:lnTo>
                <a:lnTo>
                  <a:pt x="519001" y="265223"/>
                </a:lnTo>
                <a:lnTo>
                  <a:pt x="468065" y="265223"/>
                </a:lnTo>
                <a:lnTo>
                  <a:pt x="468065" y="55971"/>
                </a:lnTo>
                <a:lnTo>
                  <a:pt x="538274" y="55971"/>
                </a:lnTo>
                <a:lnTo>
                  <a:pt x="538274" y="43581"/>
                </a:lnTo>
                <a:lnTo>
                  <a:pt x="468065" y="43581"/>
                </a:lnTo>
                <a:lnTo>
                  <a:pt x="468065" y="17424"/>
                </a:lnTo>
                <a:lnTo>
                  <a:pt x="538274" y="17424"/>
                </a:lnTo>
                <a:close/>
                <a:moveTo>
                  <a:pt x="357932" y="3657"/>
                </a:moveTo>
                <a:lnTo>
                  <a:pt x="424011" y="3657"/>
                </a:lnTo>
                <a:lnTo>
                  <a:pt x="422635" y="17424"/>
                </a:lnTo>
                <a:lnTo>
                  <a:pt x="459805" y="17424"/>
                </a:lnTo>
                <a:lnTo>
                  <a:pt x="459805" y="43581"/>
                </a:lnTo>
                <a:lnTo>
                  <a:pt x="353802" y="43581"/>
                </a:lnTo>
                <a:close/>
                <a:moveTo>
                  <a:pt x="130783" y="3657"/>
                </a:moveTo>
                <a:lnTo>
                  <a:pt x="202369" y="3657"/>
                </a:lnTo>
                <a:lnTo>
                  <a:pt x="202369" y="17424"/>
                </a:lnTo>
                <a:lnTo>
                  <a:pt x="318009" y="17424"/>
                </a:lnTo>
                <a:lnTo>
                  <a:pt x="318009" y="43581"/>
                </a:lnTo>
                <a:lnTo>
                  <a:pt x="64703" y="43581"/>
                </a:lnTo>
                <a:lnTo>
                  <a:pt x="64703" y="241820"/>
                </a:lnTo>
                <a:cubicBezTo>
                  <a:pt x="65621" y="258340"/>
                  <a:pt x="56443" y="266141"/>
                  <a:pt x="37170" y="265223"/>
                </a:cubicBezTo>
                <a:lnTo>
                  <a:pt x="0" y="265223"/>
                </a:lnTo>
                <a:lnTo>
                  <a:pt x="0" y="17424"/>
                </a:lnTo>
                <a:lnTo>
                  <a:pt x="130783" y="17424"/>
                </a:lnTo>
                <a:close/>
                <a:moveTo>
                  <a:pt x="1816070" y="1"/>
                </a:moveTo>
                <a:cubicBezTo>
                  <a:pt x="1817633" y="-6"/>
                  <a:pt x="1818646" y="713"/>
                  <a:pt x="1819109" y="2160"/>
                </a:cubicBezTo>
                <a:cubicBezTo>
                  <a:pt x="1819571" y="3606"/>
                  <a:pt x="1819615" y="5823"/>
                  <a:pt x="1819241" y="8812"/>
                </a:cubicBezTo>
                <a:cubicBezTo>
                  <a:pt x="1819064" y="10612"/>
                  <a:pt x="1818910" y="15601"/>
                  <a:pt x="1818778" y="23779"/>
                </a:cubicBezTo>
                <a:cubicBezTo>
                  <a:pt x="1818646" y="31956"/>
                  <a:pt x="1818535" y="41505"/>
                  <a:pt x="1818447" y="52424"/>
                </a:cubicBezTo>
                <a:cubicBezTo>
                  <a:pt x="1818359" y="63344"/>
                  <a:pt x="1818293" y="73817"/>
                  <a:pt x="1818249" y="83845"/>
                </a:cubicBezTo>
                <a:cubicBezTo>
                  <a:pt x="1818205" y="93872"/>
                  <a:pt x="1818183" y="101636"/>
                  <a:pt x="1818183" y="107137"/>
                </a:cubicBezTo>
                <a:lnTo>
                  <a:pt x="1818183" y="128240"/>
                </a:lnTo>
                <a:lnTo>
                  <a:pt x="1820652" y="128240"/>
                </a:lnTo>
                <a:cubicBezTo>
                  <a:pt x="1825024" y="121499"/>
                  <a:pt x="1831182" y="116252"/>
                  <a:pt x="1839126" y="112501"/>
                </a:cubicBezTo>
                <a:cubicBezTo>
                  <a:pt x="1847069" y="108749"/>
                  <a:pt x="1855961" y="106844"/>
                  <a:pt x="1865801" y="106786"/>
                </a:cubicBezTo>
                <a:cubicBezTo>
                  <a:pt x="1873550" y="106786"/>
                  <a:pt x="1880154" y="107929"/>
                  <a:pt x="1885612" y="110215"/>
                </a:cubicBezTo>
                <a:cubicBezTo>
                  <a:pt x="1891071" y="112500"/>
                  <a:pt x="1896440" y="115929"/>
                  <a:pt x="1901721" y="120501"/>
                </a:cubicBezTo>
                <a:cubicBezTo>
                  <a:pt x="1909593" y="127345"/>
                  <a:pt x="1914185" y="135229"/>
                  <a:pt x="1915498" y="144151"/>
                </a:cubicBezTo>
                <a:cubicBezTo>
                  <a:pt x="1916811" y="153073"/>
                  <a:pt x="1917265" y="163165"/>
                  <a:pt x="1916862" y="174425"/>
                </a:cubicBezTo>
                <a:lnTo>
                  <a:pt x="1916862" y="196283"/>
                </a:lnTo>
                <a:cubicBezTo>
                  <a:pt x="1916832" y="205486"/>
                  <a:pt x="1916715" y="214491"/>
                  <a:pt x="1916509" y="223298"/>
                </a:cubicBezTo>
                <a:cubicBezTo>
                  <a:pt x="1916304" y="232104"/>
                  <a:pt x="1916187" y="238377"/>
                  <a:pt x="1916157" y="242115"/>
                </a:cubicBezTo>
                <a:cubicBezTo>
                  <a:pt x="1916363" y="244495"/>
                  <a:pt x="1917714" y="245993"/>
                  <a:pt x="1920210" y="246610"/>
                </a:cubicBezTo>
                <a:cubicBezTo>
                  <a:pt x="1922706" y="247227"/>
                  <a:pt x="1925114" y="247492"/>
                  <a:pt x="1927435" y="247403"/>
                </a:cubicBezTo>
                <a:lnTo>
                  <a:pt x="1934131" y="247403"/>
                </a:lnTo>
                <a:cubicBezTo>
                  <a:pt x="1935526" y="247396"/>
                  <a:pt x="1936524" y="247586"/>
                  <a:pt x="1937126" y="247974"/>
                </a:cubicBezTo>
                <a:cubicBezTo>
                  <a:pt x="1937728" y="248362"/>
                  <a:pt x="1938022" y="248991"/>
                  <a:pt x="1938007" y="249862"/>
                </a:cubicBezTo>
                <a:lnTo>
                  <a:pt x="1938007" y="257239"/>
                </a:lnTo>
                <a:cubicBezTo>
                  <a:pt x="1938022" y="258307"/>
                  <a:pt x="1937816" y="259156"/>
                  <a:pt x="1937390" y="259786"/>
                </a:cubicBezTo>
                <a:cubicBezTo>
                  <a:pt x="1936965" y="260415"/>
                  <a:pt x="1936230" y="260737"/>
                  <a:pt x="1935188" y="260751"/>
                </a:cubicBezTo>
                <a:cubicBezTo>
                  <a:pt x="1934049" y="260709"/>
                  <a:pt x="1930423" y="260540"/>
                  <a:pt x="1924309" y="260245"/>
                </a:cubicBezTo>
                <a:cubicBezTo>
                  <a:pt x="1918195" y="259949"/>
                  <a:pt x="1909023" y="259780"/>
                  <a:pt x="1896792" y="259738"/>
                </a:cubicBezTo>
                <a:cubicBezTo>
                  <a:pt x="1884688" y="259780"/>
                  <a:pt x="1875355" y="259949"/>
                  <a:pt x="1868791" y="260245"/>
                </a:cubicBezTo>
                <a:cubicBezTo>
                  <a:pt x="1862227" y="260540"/>
                  <a:pt x="1858174" y="260709"/>
                  <a:pt x="1856630" y="260751"/>
                </a:cubicBezTo>
                <a:cubicBezTo>
                  <a:pt x="1855417" y="260766"/>
                  <a:pt x="1854579" y="260473"/>
                  <a:pt x="1854116" y="259873"/>
                </a:cubicBezTo>
                <a:cubicBezTo>
                  <a:pt x="1853653" y="259273"/>
                  <a:pt x="1853433" y="258278"/>
                  <a:pt x="1853455" y="256888"/>
                </a:cubicBezTo>
                <a:lnTo>
                  <a:pt x="1853455" y="250214"/>
                </a:lnTo>
                <a:cubicBezTo>
                  <a:pt x="1853426" y="249328"/>
                  <a:pt x="1853573" y="248640"/>
                  <a:pt x="1853896" y="248150"/>
                </a:cubicBezTo>
                <a:cubicBezTo>
                  <a:pt x="1854219" y="247660"/>
                  <a:pt x="1854895" y="247411"/>
                  <a:pt x="1855924" y="247403"/>
                </a:cubicBezTo>
                <a:lnTo>
                  <a:pt x="1860510" y="247403"/>
                </a:lnTo>
                <a:cubicBezTo>
                  <a:pt x="1862207" y="247433"/>
                  <a:pt x="1863927" y="246933"/>
                  <a:pt x="1865668" y="245905"/>
                </a:cubicBezTo>
                <a:cubicBezTo>
                  <a:pt x="1867410" y="244877"/>
                  <a:pt x="1868512" y="243143"/>
                  <a:pt x="1868975" y="240705"/>
                </a:cubicBezTo>
                <a:cubicBezTo>
                  <a:pt x="1869173" y="237782"/>
                  <a:pt x="1869394" y="232787"/>
                  <a:pt x="1869636" y="225721"/>
                </a:cubicBezTo>
                <a:cubicBezTo>
                  <a:pt x="1869879" y="218656"/>
                  <a:pt x="1870011" y="212251"/>
                  <a:pt x="1870033" y="206507"/>
                </a:cubicBezTo>
                <a:lnTo>
                  <a:pt x="1870033" y="185001"/>
                </a:lnTo>
                <a:cubicBezTo>
                  <a:pt x="1870268" y="175886"/>
                  <a:pt x="1870062" y="166353"/>
                  <a:pt x="1869415" y="156400"/>
                </a:cubicBezTo>
                <a:cubicBezTo>
                  <a:pt x="1868768" y="146448"/>
                  <a:pt x="1866270" y="138942"/>
                  <a:pt x="1861921" y="133881"/>
                </a:cubicBezTo>
                <a:cubicBezTo>
                  <a:pt x="1859532" y="131442"/>
                  <a:pt x="1857078" y="129709"/>
                  <a:pt x="1854557" y="128681"/>
                </a:cubicBezTo>
                <a:cubicBezTo>
                  <a:pt x="1852037" y="127653"/>
                  <a:pt x="1848965" y="127153"/>
                  <a:pt x="1845342" y="127182"/>
                </a:cubicBezTo>
                <a:cubicBezTo>
                  <a:pt x="1841411" y="127322"/>
                  <a:pt x="1837634" y="128629"/>
                  <a:pt x="1834011" y="131105"/>
                </a:cubicBezTo>
                <a:cubicBezTo>
                  <a:pt x="1830388" y="133580"/>
                  <a:pt x="1827228" y="136386"/>
                  <a:pt x="1824532" y="139522"/>
                </a:cubicBezTo>
                <a:cubicBezTo>
                  <a:pt x="1823047" y="141211"/>
                  <a:pt x="1821695" y="143385"/>
                  <a:pt x="1820475" y="146044"/>
                </a:cubicBezTo>
                <a:cubicBezTo>
                  <a:pt x="1819255" y="148703"/>
                  <a:pt x="1818609" y="152287"/>
                  <a:pt x="1818535" y="156797"/>
                </a:cubicBezTo>
                <a:lnTo>
                  <a:pt x="1818535" y="232949"/>
                </a:lnTo>
                <a:cubicBezTo>
                  <a:pt x="1818557" y="238178"/>
                  <a:pt x="1819042" y="241909"/>
                  <a:pt x="1819990" y="244142"/>
                </a:cubicBezTo>
                <a:cubicBezTo>
                  <a:pt x="1820938" y="246375"/>
                  <a:pt x="1822217" y="247462"/>
                  <a:pt x="1823826" y="247403"/>
                </a:cubicBezTo>
                <a:lnTo>
                  <a:pt x="1830881" y="247403"/>
                </a:lnTo>
                <a:cubicBezTo>
                  <a:pt x="1831770" y="247389"/>
                  <a:pt x="1832461" y="247594"/>
                  <a:pt x="1832953" y="248018"/>
                </a:cubicBezTo>
                <a:cubicBezTo>
                  <a:pt x="1833445" y="248443"/>
                  <a:pt x="1833695" y="249174"/>
                  <a:pt x="1833702" y="250214"/>
                </a:cubicBezTo>
                <a:lnTo>
                  <a:pt x="1833702" y="256888"/>
                </a:lnTo>
                <a:cubicBezTo>
                  <a:pt x="1833732" y="258124"/>
                  <a:pt x="1833585" y="259076"/>
                  <a:pt x="1833262" y="259742"/>
                </a:cubicBezTo>
                <a:cubicBezTo>
                  <a:pt x="1832938" y="260408"/>
                  <a:pt x="1832262" y="260744"/>
                  <a:pt x="1831233" y="260751"/>
                </a:cubicBezTo>
                <a:cubicBezTo>
                  <a:pt x="1829638" y="260709"/>
                  <a:pt x="1825247" y="260540"/>
                  <a:pt x="1818060" y="260245"/>
                </a:cubicBezTo>
                <a:cubicBezTo>
                  <a:pt x="1810873" y="259949"/>
                  <a:pt x="1801995" y="259780"/>
                  <a:pt x="1791424" y="259738"/>
                </a:cubicBezTo>
                <a:cubicBezTo>
                  <a:pt x="1779120" y="259780"/>
                  <a:pt x="1769566" y="259949"/>
                  <a:pt x="1762762" y="260245"/>
                </a:cubicBezTo>
                <a:cubicBezTo>
                  <a:pt x="1755957" y="260540"/>
                  <a:pt x="1751773" y="260709"/>
                  <a:pt x="1750209" y="260751"/>
                </a:cubicBezTo>
                <a:cubicBezTo>
                  <a:pt x="1749489" y="260759"/>
                  <a:pt x="1748902" y="260481"/>
                  <a:pt x="1748447" y="259917"/>
                </a:cubicBezTo>
                <a:cubicBezTo>
                  <a:pt x="1747991" y="259354"/>
                  <a:pt x="1747757" y="258461"/>
                  <a:pt x="1747742" y="257239"/>
                </a:cubicBezTo>
                <a:lnTo>
                  <a:pt x="1747742" y="250214"/>
                </a:lnTo>
                <a:cubicBezTo>
                  <a:pt x="1747720" y="249021"/>
                  <a:pt x="1748116" y="248245"/>
                  <a:pt x="1748931" y="247886"/>
                </a:cubicBezTo>
                <a:cubicBezTo>
                  <a:pt x="1749746" y="247528"/>
                  <a:pt x="1751112" y="247367"/>
                  <a:pt x="1753028" y="247403"/>
                </a:cubicBezTo>
                <a:lnTo>
                  <a:pt x="1758667" y="247403"/>
                </a:lnTo>
                <a:cubicBezTo>
                  <a:pt x="1761567" y="247440"/>
                  <a:pt x="1764137" y="247014"/>
                  <a:pt x="1766376" y="246125"/>
                </a:cubicBezTo>
                <a:cubicBezTo>
                  <a:pt x="1768616" y="245237"/>
                  <a:pt x="1770040" y="243665"/>
                  <a:pt x="1770649" y="241410"/>
                </a:cubicBezTo>
                <a:cubicBezTo>
                  <a:pt x="1771493" y="238325"/>
                  <a:pt x="1772007" y="234976"/>
                  <a:pt x="1772191" y="231362"/>
                </a:cubicBezTo>
                <a:cubicBezTo>
                  <a:pt x="1772374" y="227749"/>
                  <a:pt x="1772448" y="223342"/>
                  <a:pt x="1772411" y="218141"/>
                </a:cubicBezTo>
                <a:lnTo>
                  <a:pt x="1771707" y="71543"/>
                </a:lnTo>
                <a:cubicBezTo>
                  <a:pt x="1771765" y="62769"/>
                  <a:pt x="1770503" y="55736"/>
                  <a:pt x="1767918" y="50442"/>
                </a:cubicBezTo>
                <a:cubicBezTo>
                  <a:pt x="1765334" y="45148"/>
                  <a:pt x="1761075" y="41374"/>
                  <a:pt x="1755143" y="39120"/>
                </a:cubicBezTo>
                <a:lnTo>
                  <a:pt x="1748799" y="37006"/>
                </a:lnTo>
                <a:cubicBezTo>
                  <a:pt x="1747757" y="36477"/>
                  <a:pt x="1747022" y="35948"/>
                  <a:pt x="1746596" y="35420"/>
                </a:cubicBezTo>
                <a:cubicBezTo>
                  <a:pt x="1746171" y="34891"/>
                  <a:pt x="1745965" y="34362"/>
                  <a:pt x="1745980" y="33834"/>
                </a:cubicBezTo>
                <a:lnTo>
                  <a:pt x="1745980" y="29252"/>
                </a:lnTo>
                <a:cubicBezTo>
                  <a:pt x="1745921" y="28547"/>
                  <a:pt x="1746303" y="27843"/>
                  <a:pt x="1747125" y="27138"/>
                </a:cubicBezTo>
                <a:cubicBezTo>
                  <a:pt x="1747947" y="26433"/>
                  <a:pt x="1749563" y="25728"/>
                  <a:pt x="1751971" y="25023"/>
                </a:cubicBezTo>
                <a:cubicBezTo>
                  <a:pt x="1761347" y="22299"/>
                  <a:pt x="1769993" y="19289"/>
                  <a:pt x="1777910" y="15992"/>
                </a:cubicBezTo>
                <a:cubicBezTo>
                  <a:pt x="1785827" y="12696"/>
                  <a:pt x="1794908" y="8540"/>
                  <a:pt x="1805155" y="3525"/>
                </a:cubicBezTo>
                <a:cubicBezTo>
                  <a:pt x="1807393" y="2453"/>
                  <a:pt x="1809344" y="1602"/>
                  <a:pt x="1811009" y="970"/>
                </a:cubicBezTo>
                <a:cubicBezTo>
                  <a:pt x="1812674" y="339"/>
                  <a:pt x="1814361" y="16"/>
                  <a:pt x="181607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latin typeface="CHeiHKS-UltraBold" panose="00000900000000000000" pitchFamily="50" charset="-128"/>
              <a:ea typeface="CHeiHKS-UltraBold" panose="00000900000000000000" pitchFamily="50" charset="-128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585070" y="2341559"/>
            <a:ext cx="3134600" cy="2667600"/>
            <a:chOff x="4585070" y="2341559"/>
            <a:chExt cx="3134600" cy="266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>
              <a:off x="4585070" y="2341859"/>
              <a:ext cx="462424" cy="2667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34"/>
            <p:cNvSpPr txBox="1"/>
            <p:nvPr/>
          </p:nvSpPr>
          <p:spPr>
            <a:xfrm>
              <a:off x="4649569" y="3031119"/>
              <a:ext cx="333426" cy="1298573"/>
            </a:xfrm>
            <a:custGeom>
              <a:avLst/>
              <a:gdLst/>
              <a:ahLst/>
              <a:cxnLst/>
              <a:rect l="l" t="t" r="r" b="b"/>
              <a:pathLst>
                <a:path w="333426" h="1298573">
                  <a:moveTo>
                    <a:pt x="192732" y="1223163"/>
                  </a:moveTo>
                  <a:cubicBezTo>
                    <a:pt x="196403" y="1224081"/>
                    <a:pt x="198698" y="1224998"/>
                    <a:pt x="199615" y="1225916"/>
                  </a:cubicBezTo>
                  <a:cubicBezTo>
                    <a:pt x="200533" y="1227752"/>
                    <a:pt x="199615" y="1230505"/>
                    <a:pt x="196862" y="1234176"/>
                  </a:cubicBezTo>
                  <a:cubicBezTo>
                    <a:pt x="187684" y="1247943"/>
                    <a:pt x="164281" y="1257120"/>
                    <a:pt x="126652" y="1261709"/>
                  </a:cubicBezTo>
                  <a:cubicBezTo>
                    <a:pt x="114721" y="1258038"/>
                    <a:pt x="112886" y="1249319"/>
                    <a:pt x="121146" y="1235553"/>
                  </a:cubicBezTo>
                  <a:cubicBezTo>
                    <a:pt x="126652" y="1237388"/>
                    <a:pt x="133077" y="1236471"/>
                    <a:pt x="140419" y="1232799"/>
                  </a:cubicBezTo>
                  <a:cubicBezTo>
                    <a:pt x="153268" y="1226375"/>
                    <a:pt x="170705" y="1223163"/>
                    <a:pt x="192732" y="1223163"/>
                  </a:cubicBezTo>
                  <a:close/>
                  <a:moveTo>
                    <a:pt x="238162" y="1163966"/>
                  </a:moveTo>
                  <a:cubicBezTo>
                    <a:pt x="227148" y="1168555"/>
                    <a:pt x="213841" y="1170850"/>
                    <a:pt x="198239" y="1170850"/>
                  </a:cubicBezTo>
                  <a:cubicBezTo>
                    <a:pt x="196403" y="1173603"/>
                    <a:pt x="193650" y="1177274"/>
                    <a:pt x="189979" y="1181863"/>
                  </a:cubicBezTo>
                  <a:cubicBezTo>
                    <a:pt x="189061" y="1183698"/>
                    <a:pt x="188143" y="1185075"/>
                    <a:pt x="187225" y="1185993"/>
                  </a:cubicBezTo>
                  <a:cubicBezTo>
                    <a:pt x="199156" y="1188746"/>
                    <a:pt x="210170" y="1187828"/>
                    <a:pt x="220265" y="1183240"/>
                  </a:cubicBezTo>
                  <a:cubicBezTo>
                    <a:pt x="228525" y="1176815"/>
                    <a:pt x="234491" y="1173603"/>
                    <a:pt x="238162" y="1173603"/>
                  </a:cubicBezTo>
                  <a:cubicBezTo>
                    <a:pt x="241833" y="1173603"/>
                    <a:pt x="243668" y="1172685"/>
                    <a:pt x="243668" y="1170850"/>
                  </a:cubicBezTo>
                  <a:cubicBezTo>
                    <a:pt x="242751" y="1166261"/>
                    <a:pt x="240915" y="1163966"/>
                    <a:pt x="238162" y="1163966"/>
                  </a:cubicBezTo>
                  <a:close/>
                  <a:moveTo>
                    <a:pt x="169329" y="1141940"/>
                  </a:moveTo>
                  <a:cubicBezTo>
                    <a:pt x="146384" y="1143775"/>
                    <a:pt x="133994" y="1148823"/>
                    <a:pt x="132159" y="1157083"/>
                  </a:cubicBezTo>
                  <a:cubicBezTo>
                    <a:pt x="141337" y="1160754"/>
                    <a:pt x="155562" y="1158919"/>
                    <a:pt x="174835" y="1151576"/>
                  </a:cubicBezTo>
                  <a:cubicBezTo>
                    <a:pt x="176212" y="1150659"/>
                    <a:pt x="177015" y="1149626"/>
                    <a:pt x="177245" y="1148479"/>
                  </a:cubicBezTo>
                  <a:cubicBezTo>
                    <a:pt x="177474" y="1147332"/>
                    <a:pt x="177130" y="1146070"/>
                    <a:pt x="176212" y="1144693"/>
                  </a:cubicBezTo>
                  <a:cubicBezTo>
                    <a:pt x="175294" y="1141940"/>
                    <a:pt x="173000" y="1141022"/>
                    <a:pt x="169329" y="1141940"/>
                  </a:cubicBezTo>
                  <a:close/>
                  <a:moveTo>
                    <a:pt x="238162" y="1135057"/>
                  </a:moveTo>
                  <a:cubicBezTo>
                    <a:pt x="211546" y="1132303"/>
                    <a:pt x="197780" y="1136892"/>
                    <a:pt x="196862" y="1148823"/>
                  </a:cubicBezTo>
                  <a:cubicBezTo>
                    <a:pt x="205122" y="1149741"/>
                    <a:pt x="220265" y="1150200"/>
                    <a:pt x="242292" y="1150200"/>
                  </a:cubicBezTo>
                  <a:cubicBezTo>
                    <a:pt x="243668" y="1146529"/>
                    <a:pt x="244013" y="1143431"/>
                    <a:pt x="243324" y="1140907"/>
                  </a:cubicBezTo>
                  <a:cubicBezTo>
                    <a:pt x="242636" y="1138383"/>
                    <a:pt x="240915" y="1136433"/>
                    <a:pt x="238162" y="1135057"/>
                  </a:cubicBezTo>
                  <a:close/>
                  <a:moveTo>
                    <a:pt x="177589" y="1107523"/>
                  </a:moveTo>
                  <a:cubicBezTo>
                    <a:pt x="153727" y="1107523"/>
                    <a:pt x="141337" y="1113489"/>
                    <a:pt x="140419" y="1125420"/>
                  </a:cubicBezTo>
                  <a:cubicBezTo>
                    <a:pt x="143172" y="1127255"/>
                    <a:pt x="150973" y="1125420"/>
                    <a:pt x="163822" y="1119913"/>
                  </a:cubicBezTo>
                  <a:cubicBezTo>
                    <a:pt x="173459" y="1115095"/>
                    <a:pt x="178449" y="1111567"/>
                    <a:pt x="178793" y="1109330"/>
                  </a:cubicBezTo>
                  <a:cubicBezTo>
                    <a:pt x="178908" y="1108584"/>
                    <a:pt x="178506" y="1107982"/>
                    <a:pt x="177589" y="1107523"/>
                  </a:cubicBezTo>
                  <a:close/>
                  <a:moveTo>
                    <a:pt x="234376" y="1101672"/>
                  </a:moveTo>
                  <a:cubicBezTo>
                    <a:pt x="227263" y="1101443"/>
                    <a:pt x="217971" y="1102017"/>
                    <a:pt x="206499" y="1103393"/>
                  </a:cubicBezTo>
                  <a:cubicBezTo>
                    <a:pt x="201910" y="1104311"/>
                    <a:pt x="200074" y="1106147"/>
                    <a:pt x="200992" y="1108900"/>
                  </a:cubicBezTo>
                  <a:cubicBezTo>
                    <a:pt x="201910" y="1113489"/>
                    <a:pt x="204663" y="1116242"/>
                    <a:pt x="209252" y="1117160"/>
                  </a:cubicBezTo>
                  <a:cubicBezTo>
                    <a:pt x="218430" y="1114407"/>
                    <a:pt x="231278" y="1113948"/>
                    <a:pt x="247798" y="1115783"/>
                  </a:cubicBezTo>
                  <a:cubicBezTo>
                    <a:pt x="249175" y="1113489"/>
                    <a:pt x="249978" y="1111424"/>
                    <a:pt x="250208" y="1109588"/>
                  </a:cubicBezTo>
                  <a:cubicBezTo>
                    <a:pt x="250437" y="1107753"/>
                    <a:pt x="250093" y="1106147"/>
                    <a:pt x="249175" y="1104770"/>
                  </a:cubicBezTo>
                  <a:cubicBezTo>
                    <a:pt x="246422" y="1102934"/>
                    <a:pt x="241489" y="1101902"/>
                    <a:pt x="234376" y="1101672"/>
                  </a:cubicBezTo>
                  <a:close/>
                  <a:moveTo>
                    <a:pt x="63326" y="1049704"/>
                  </a:moveTo>
                  <a:cubicBezTo>
                    <a:pt x="70668" y="1055210"/>
                    <a:pt x="74339" y="1062094"/>
                    <a:pt x="74339" y="1070354"/>
                  </a:cubicBezTo>
                  <a:cubicBezTo>
                    <a:pt x="72504" y="1085038"/>
                    <a:pt x="74798" y="1092839"/>
                    <a:pt x="81223" y="1093757"/>
                  </a:cubicBezTo>
                  <a:cubicBezTo>
                    <a:pt x="87647" y="1093757"/>
                    <a:pt x="96366" y="1095592"/>
                    <a:pt x="107379" y="1099263"/>
                  </a:cubicBezTo>
                  <a:cubicBezTo>
                    <a:pt x="108526" y="1103623"/>
                    <a:pt x="108956" y="1107667"/>
                    <a:pt x="108670" y="1111395"/>
                  </a:cubicBezTo>
                  <a:cubicBezTo>
                    <a:pt x="107809" y="1122581"/>
                    <a:pt x="100496" y="1130927"/>
                    <a:pt x="86729" y="1136433"/>
                  </a:cubicBezTo>
                  <a:cubicBezTo>
                    <a:pt x="78469" y="1138269"/>
                    <a:pt x="72963" y="1144234"/>
                    <a:pt x="70209" y="1154330"/>
                  </a:cubicBezTo>
                  <a:cubicBezTo>
                    <a:pt x="68374" y="1166261"/>
                    <a:pt x="66997" y="1183698"/>
                    <a:pt x="66079" y="1206643"/>
                  </a:cubicBezTo>
                  <a:cubicBezTo>
                    <a:pt x="64244" y="1232341"/>
                    <a:pt x="63785" y="1248402"/>
                    <a:pt x="64703" y="1254826"/>
                  </a:cubicBezTo>
                  <a:cubicBezTo>
                    <a:pt x="65620" y="1265839"/>
                    <a:pt x="64244" y="1276394"/>
                    <a:pt x="60573" y="1286489"/>
                  </a:cubicBezTo>
                  <a:cubicBezTo>
                    <a:pt x="56902" y="1291996"/>
                    <a:pt x="54148" y="1292455"/>
                    <a:pt x="52313" y="1287866"/>
                  </a:cubicBezTo>
                  <a:cubicBezTo>
                    <a:pt x="52313" y="1288784"/>
                    <a:pt x="51854" y="1288325"/>
                    <a:pt x="50936" y="1286489"/>
                  </a:cubicBezTo>
                  <a:cubicBezTo>
                    <a:pt x="44512" y="1269051"/>
                    <a:pt x="43135" y="1255285"/>
                    <a:pt x="46806" y="1245189"/>
                  </a:cubicBezTo>
                  <a:cubicBezTo>
                    <a:pt x="51395" y="1207561"/>
                    <a:pt x="53689" y="1178192"/>
                    <a:pt x="53689" y="1157083"/>
                  </a:cubicBezTo>
                  <a:cubicBezTo>
                    <a:pt x="51854" y="1146070"/>
                    <a:pt x="44512" y="1144234"/>
                    <a:pt x="31663" y="1151576"/>
                  </a:cubicBezTo>
                  <a:cubicBezTo>
                    <a:pt x="16061" y="1154330"/>
                    <a:pt x="5965" y="1151576"/>
                    <a:pt x="1376" y="1143316"/>
                  </a:cubicBezTo>
                  <a:cubicBezTo>
                    <a:pt x="458" y="1140563"/>
                    <a:pt x="0" y="1132303"/>
                    <a:pt x="0" y="1118537"/>
                  </a:cubicBezTo>
                  <a:cubicBezTo>
                    <a:pt x="0" y="1111194"/>
                    <a:pt x="4130" y="1107523"/>
                    <a:pt x="12390" y="1107523"/>
                  </a:cubicBezTo>
                  <a:cubicBezTo>
                    <a:pt x="40840" y="1107523"/>
                    <a:pt x="54148" y="1095592"/>
                    <a:pt x="52313" y="1071730"/>
                  </a:cubicBezTo>
                  <a:cubicBezTo>
                    <a:pt x="52313" y="1060717"/>
                    <a:pt x="55984" y="1053375"/>
                    <a:pt x="63326" y="1049704"/>
                  </a:cubicBezTo>
                  <a:close/>
                  <a:moveTo>
                    <a:pt x="195485" y="1044197"/>
                  </a:moveTo>
                  <a:cubicBezTo>
                    <a:pt x="195485" y="1049704"/>
                    <a:pt x="200074" y="1052457"/>
                    <a:pt x="209252" y="1052457"/>
                  </a:cubicBezTo>
                  <a:cubicBezTo>
                    <a:pt x="215676" y="1051539"/>
                    <a:pt x="223019" y="1052457"/>
                    <a:pt x="231278" y="1055210"/>
                  </a:cubicBezTo>
                  <a:cubicBezTo>
                    <a:pt x="238621" y="1056128"/>
                    <a:pt x="241833" y="1052916"/>
                    <a:pt x="240915" y="1045574"/>
                  </a:cubicBezTo>
                  <a:cubicBezTo>
                    <a:pt x="246422" y="1040067"/>
                    <a:pt x="251011" y="1040067"/>
                    <a:pt x="254682" y="1045574"/>
                  </a:cubicBezTo>
                  <a:cubicBezTo>
                    <a:pt x="255599" y="1051998"/>
                    <a:pt x="258353" y="1055669"/>
                    <a:pt x="262942" y="1056587"/>
                  </a:cubicBezTo>
                  <a:cubicBezTo>
                    <a:pt x="264777" y="1056587"/>
                    <a:pt x="267531" y="1057505"/>
                    <a:pt x="271202" y="1059340"/>
                  </a:cubicBezTo>
                  <a:cubicBezTo>
                    <a:pt x="276708" y="1060258"/>
                    <a:pt x="280838" y="1060717"/>
                    <a:pt x="283592" y="1060717"/>
                  </a:cubicBezTo>
                  <a:cubicBezTo>
                    <a:pt x="279920" y="1073566"/>
                    <a:pt x="269366" y="1078613"/>
                    <a:pt x="251928" y="1075860"/>
                  </a:cubicBezTo>
                  <a:cubicBezTo>
                    <a:pt x="228066" y="1070354"/>
                    <a:pt x="212464" y="1069895"/>
                    <a:pt x="205122" y="1074483"/>
                  </a:cubicBezTo>
                  <a:cubicBezTo>
                    <a:pt x="202369" y="1076319"/>
                    <a:pt x="201910" y="1078155"/>
                    <a:pt x="203745" y="1079990"/>
                  </a:cubicBezTo>
                  <a:cubicBezTo>
                    <a:pt x="205581" y="1081826"/>
                    <a:pt x="208334" y="1082743"/>
                    <a:pt x="212005" y="1082743"/>
                  </a:cubicBezTo>
                  <a:cubicBezTo>
                    <a:pt x="215676" y="1081826"/>
                    <a:pt x="228525" y="1082743"/>
                    <a:pt x="250552" y="1085497"/>
                  </a:cubicBezTo>
                  <a:cubicBezTo>
                    <a:pt x="260647" y="1086415"/>
                    <a:pt x="266613" y="1086873"/>
                    <a:pt x="268448" y="1086873"/>
                  </a:cubicBezTo>
                  <a:cubicBezTo>
                    <a:pt x="273955" y="1088709"/>
                    <a:pt x="274873" y="1094216"/>
                    <a:pt x="271202" y="1103393"/>
                  </a:cubicBezTo>
                  <a:cubicBezTo>
                    <a:pt x="261106" y="1123584"/>
                    <a:pt x="256058" y="1141481"/>
                    <a:pt x="256058" y="1157083"/>
                  </a:cubicBezTo>
                  <a:cubicBezTo>
                    <a:pt x="256058" y="1162590"/>
                    <a:pt x="251928" y="1169473"/>
                    <a:pt x="243668" y="1177733"/>
                  </a:cubicBezTo>
                  <a:cubicBezTo>
                    <a:pt x="245504" y="1188746"/>
                    <a:pt x="258812" y="1192417"/>
                    <a:pt x="283592" y="1188746"/>
                  </a:cubicBezTo>
                  <a:cubicBezTo>
                    <a:pt x="290016" y="1186911"/>
                    <a:pt x="294605" y="1186452"/>
                    <a:pt x="297358" y="1187370"/>
                  </a:cubicBezTo>
                  <a:cubicBezTo>
                    <a:pt x="305618" y="1190123"/>
                    <a:pt x="312043" y="1189664"/>
                    <a:pt x="316631" y="1185993"/>
                  </a:cubicBezTo>
                  <a:cubicBezTo>
                    <a:pt x="318467" y="1183240"/>
                    <a:pt x="319844" y="1183240"/>
                    <a:pt x="320761" y="1185993"/>
                  </a:cubicBezTo>
                  <a:cubicBezTo>
                    <a:pt x="321220" y="1186911"/>
                    <a:pt x="321335" y="1187828"/>
                    <a:pt x="321106" y="1188746"/>
                  </a:cubicBezTo>
                  <a:cubicBezTo>
                    <a:pt x="320876" y="1189664"/>
                    <a:pt x="320302" y="1190582"/>
                    <a:pt x="319385" y="1191500"/>
                  </a:cubicBezTo>
                  <a:cubicBezTo>
                    <a:pt x="315714" y="1194253"/>
                    <a:pt x="312960" y="1198842"/>
                    <a:pt x="311125" y="1205266"/>
                  </a:cubicBezTo>
                  <a:cubicBezTo>
                    <a:pt x="311125" y="1210773"/>
                    <a:pt x="303783" y="1216738"/>
                    <a:pt x="289098" y="1223163"/>
                  </a:cubicBezTo>
                  <a:cubicBezTo>
                    <a:pt x="277167" y="1227752"/>
                    <a:pt x="264777" y="1225916"/>
                    <a:pt x="251928" y="1217656"/>
                  </a:cubicBezTo>
                  <a:cubicBezTo>
                    <a:pt x="244586" y="1214903"/>
                    <a:pt x="240456" y="1217656"/>
                    <a:pt x="239538" y="1225916"/>
                  </a:cubicBezTo>
                  <a:cubicBezTo>
                    <a:pt x="239538" y="1235094"/>
                    <a:pt x="239538" y="1244731"/>
                    <a:pt x="239538" y="1254826"/>
                  </a:cubicBezTo>
                  <a:cubicBezTo>
                    <a:pt x="239538" y="1273181"/>
                    <a:pt x="231278" y="1286489"/>
                    <a:pt x="214759" y="1294749"/>
                  </a:cubicBezTo>
                  <a:cubicBezTo>
                    <a:pt x="204663" y="1299338"/>
                    <a:pt x="187684" y="1299797"/>
                    <a:pt x="163822" y="1296126"/>
                  </a:cubicBezTo>
                  <a:cubicBezTo>
                    <a:pt x="161069" y="1294290"/>
                    <a:pt x="155103" y="1292455"/>
                    <a:pt x="145926" y="1290619"/>
                  </a:cubicBezTo>
                  <a:cubicBezTo>
                    <a:pt x="143172" y="1289701"/>
                    <a:pt x="141337" y="1289242"/>
                    <a:pt x="140419" y="1289242"/>
                  </a:cubicBezTo>
                  <a:cubicBezTo>
                    <a:pt x="134912" y="1289242"/>
                    <a:pt x="132159" y="1288325"/>
                    <a:pt x="132159" y="1286489"/>
                  </a:cubicBezTo>
                  <a:cubicBezTo>
                    <a:pt x="133077" y="1284654"/>
                    <a:pt x="136289" y="1283277"/>
                    <a:pt x="141796" y="1282359"/>
                  </a:cubicBezTo>
                  <a:cubicBezTo>
                    <a:pt x="142713" y="1282359"/>
                    <a:pt x="144090" y="1281900"/>
                    <a:pt x="145926" y="1280983"/>
                  </a:cubicBezTo>
                  <a:cubicBezTo>
                    <a:pt x="167952" y="1277311"/>
                    <a:pt x="184931" y="1275476"/>
                    <a:pt x="196862" y="1275476"/>
                  </a:cubicBezTo>
                  <a:cubicBezTo>
                    <a:pt x="208793" y="1273640"/>
                    <a:pt x="216135" y="1267675"/>
                    <a:pt x="218889" y="1257579"/>
                  </a:cubicBezTo>
                  <a:cubicBezTo>
                    <a:pt x="218889" y="1255744"/>
                    <a:pt x="219347" y="1252073"/>
                    <a:pt x="220265" y="1246566"/>
                  </a:cubicBezTo>
                  <a:cubicBezTo>
                    <a:pt x="223936" y="1228211"/>
                    <a:pt x="224395" y="1217197"/>
                    <a:pt x="221642" y="1213526"/>
                  </a:cubicBezTo>
                  <a:cubicBezTo>
                    <a:pt x="214300" y="1203431"/>
                    <a:pt x="184013" y="1205266"/>
                    <a:pt x="130782" y="1219033"/>
                  </a:cubicBezTo>
                  <a:cubicBezTo>
                    <a:pt x="101414" y="1230046"/>
                    <a:pt x="84435" y="1233258"/>
                    <a:pt x="79846" y="1228669"/>
                  </a:cubicBezTo>
                  <a:cubicBezTo>
                    <a:pt x="74339" y="1222245"/>
                    <a:pt x="74798" y="1216738"/>
                    <a:pt x="81223" y="1212150"/>
                  </a:cubicBezTo>
                  <a:cubicBezTo>
                    <a:pt x="85811" y="1212150"/>
                    <a:pt x="91777" y="1209855"/>
                    <a:pt x="99119" y="1205266"/>
                  </a:cubicBezTo>
                  <a:cubicBezTo>
                    <a:pt x="108297" y="1198842"/>
                    <a:pt x="116557" y="1196088"/>
                    <a:pt x="123899" y="1197006"/>
                  </a:cubicBezTo>
                  <a:cubicBezTo>
                    <a:pt x="135830" y="1197006"/>
                    <a:pt x="151891" y="1194253"/>
                    <a:pt x="172082" y="1188746"/>
                  </a:cubicBezTo>
                  <a:cubicBezTo>
                    <a:pt x="174835" y="1185075"/>
                    <a:pt x="174835" y="1180486"/>
                    <a:pt x="172082" y="1174980"/>
                  </a:cubicBezTo>
                  <a:cubicBezTo>
                    <a:pt x="141796" y="1174062"/>
                    <a:pt x="122981" y="1178651"/>
                    <a:pt x="115639" y="1188746"/>
                  </a:cubicBezTo>
                  <a:cubicBezTo>
                    <a:pt x="112886" y="1193335"/>
                    <a:pt x="110591" y="1195630"/>
                    <a:pt x="108756" y="1195630"/>
                  </a:cubicBezTo>
                  <a:cubicBezTo>
                    <a:pt x="106920" y="1194712"/>
                    <a:pt x="106920" y="1191958"/>
                    <a:pt x="108756" y="1187370"/>
                  </a:cubicBezTo>
                  <a:cubicBezTo>
                    <a:pt x="117933" y="1161672"/>
                    <a:pt x="121605" y="1138728"/>
                    <a:pt x="119769" y="1118537"/>
                  </a:cubicBezTo>
                  <a:cubicBezTo>
                    <a:pt x="116098" y="1103852"/>
                    <a:pt x="116557" y="1096969"/>
                    <a:pt x="121146" y="1097887"/>
                  </a:cubicBezTo>
                  <a:cubicBezTo>
                    <a:pt x="125735" y="1097887"/>
                    <a:pt x="133077" y="1096051"/>
                    <a:pt x="143172" y="1092380"/>
                  </a:cubicBezTo>
                  <a:cubicBezTo>
                    <a:pt x="150514" y="1089627"/>
                    <a:pt x="159233" y="1087791"/>
                    <a:pt x="169329" y="1086873"/>
                  </a:cubicBezTo>
                  <a:cubicBezTo>
                    <a:pt x="174835" y="1085956"/>
                    <a:pt x="178048" y="1085038"/>
                    <a:pt x="178965" y="1084120"/>
                  </a:cubicBezTo>
                  <a:cubicBezTo>
                    <a:pt x="179883" y="1082285"/>
                    <a:pt x="178965" y="1079531"/>
                    <a:pt x="176212" y="1075860"/>
                  </a:cubicBezTo>
                  <a:cubicBezTo>
                    <a:pt x="169788" y="1071271"/>
                    <a:pt x="161528" y="1071271"/>
                    <a:pt x="151432" y="1075860"/>
                  </a:cubicBezTo>
                  <a:cubicBezTo>
                    <a:pt x="128488" y="1088709"/>
                    <a:pt x="113345" y="1092839"/>
                    <a:pt x="106002" y="1088250"/>
                  </a:cubicBezTo>
                  <a:cubicBezTo>
                    <a:pt x="98660" y="1079990"/>
                    <a:pt x="98660" y="1073566"/>
                    <a:pt x="106002" y="1068977"/>
                  </a:cubicBezTo>
                  <a:cubicBezTo>
                    <a:pt x="107838" y="1071730"/>
                    <a:pt x="113803" y="1071271"/>
                    <a:pt x="123899" y="1067600"/>
                  </a:cubicBezTo>
                  <a:cubicBezTo>
                    <a:pt x="143172" y="1061176"/>
                    <a:pt x="157398" y="1057964"/>
                    <a:pt x="166575" y="1057964"/>
                  </a:cubicBezTo>
                  <a:cubicBezTo>
                    <a:pt x="173918" y="1056128"/>
                    <a:pt x="178506" y="1052457"/>
                    <a:pt x="180342" y="1046950"/>
                  </a:cubicBezTo>
                  <a:cubicBezTo>
                    <a:pt x="184931" y="1040526"/>
                    <a:pt x="189979" y="1039608"/>
                    <a:pt x="195485" y="1044197"/>
                  </a:cubicBezTo>
                  <a:close/>
                  <a:moveTo>
                    <a:pt x="176212" y="825308"/>
                  </a:moveTo>
                  <a:cubicBezTo>
                    <a:pt x="186308" y="827143"/>
                    <a:pt x="189520" y="832191"/>
                    <a:pt x="185849" y="840451"/>
                  </a:cubicBezTo>
                  <a:cubicBezTo>
                    <a:pt x="171164" y="851465"/>
                    <a:pt x="162904" y="862019"/>
                    <a:pt x="161069" y="872114"/>
                  </a:cubicBezTo>
                  <a:cubicBezTo>
                    <a:pt x="160151" y="873950"/>
                    <a:pt x="160610" y="875327"/>
                    <a:pt x="162445" y="876244"/>
                  </a:cubicBezTo>
                  <a:cubicBezTo>
                    <a:pt x="163363" y="877162"/>
                    <a:pt x="164740" y="877162"/>
                    <a:pt x="166575" y="876244"/>
                  </a:cubicBezTo>
                  <a:cubicBezTo>
                    <a:pt x="172082" y="874409"/>
                    <a:pt x="175753" y="872573"/>
                    <a:pt x="177589" y="870738"/>
                  </a:cubicBezTo>
                  <a:cubicBezTo>
                    <a:pt x="177589" y="869820"/>
                    <a:pt x="180801" y="867067"/>
                    <a:pt x="187225" y="862478"/>
                  </a:cubicBezTo>
                  <a:cubicBezTo>
                    <a:pt x="190896" y="861560"/>
                    <a:pt x="195944" y="858348"/>
                    <a:pt x="202369" y="852841"/>
                  </a:cubicBezTo>
                  <a:cubicBezTo>
                    <a:pt x="204204" y="851923"/>
                    <a:pt x="205237" y="851694"/>
                    <a:pt x="205466" y="852153"/>
                  </a:cubicBezTo>
                  <a:cubicBezTo>
                    <a:pt x="205696" y="852612"/>
                    <a:pt x="205122" y="853759"/>
                    <a:pt x="203745" y="855594"/>
                  </a:cubicBezTo>
                  <a:cubicBezTo>
                    <a:pt x="201910" y="857430"/>
                    <a:pt x="200992" y="860642"/>
                    <a:pt x="200992" y="865231"/>
                  </a:cubicBezTo>
                  <a:cubicBezTo>
                    <a:pt x="190896" y="882669"/>
                    <a:pt x="181260" y="892764"/>
                    <a:pt x="172082" y="895518"/>
                  </a:cubicBezTo>
                  <a:cubicBezTo>
                    <a:pt x="171164" y="895518"/>
                    <a:pt x="166575" y="897353"/>
                    <a:pt x="158315" y="901024"/>
                  </a:cubicBezTo>
                  <a:cubicBezTo>
                    <a:pt x="150973" y="903778"/>
                    <a:pt x="146384" y="905613"/>
                    <a:pt x="144549" y="906531"/>
                  </a:cubicBezTo>
                  <a:cubicBezTo>
                    <a:pt x="141796" y="908366"/>
                    <a:pt x="139960" y="909284"/>
                    <a:pt x="139042" y="909284"/>
                  </a:cubicBezTo>
                  <a:cubicBezTo>
                    <a:pt x="138124" y="909284"/>
                    <a:pt x="137666" y="907908"/>
                    <a:pt x="137666" y="905154"/>
                  </a:cubicBezTo>
                  <a:cubicBezTo>
                    <a:pt x="137666" y="893223"/>
                    <a:pt x="141796" y="878080"/>
                    <a:pt x="150056" y="859724"/>
                  </a:cubicBezTo>
                  <a:cubicBezTo>
                    <a:pt x="150973" y="856053"/>
                    <a:pt x="149597" y="853759"/>
                    <a:pt x="145926" y="852841"/>
                  </a:cubicBezTo>
                  <a:cubicBezTo>
                    <a:pt x="132159" y="852841"/>
                    <a:pt x="123899" y="856053"/>
                    <a:pt x="121146" y="862478"/>
                  </a:cubicBezTo>
                  <a:cubicBezTo>
                    <a:pt x="120228" y="869820"/>
                    <a:pt x="117475" y="878080"/>
                    <a:pt x="112886" y="887258"/>
                  </a:cubicBezTo>
                  <a:cubicBezTo>
                    <a:pt x="110132" y="888175"/>
                    <a:pt x="108756" y="890929"/>
                    <a:pt x="108756" y="895518"/>
                  </a:cubicBezTo>
                  <a:cubicBezTo>
                    <a:pt x="104167" y="905613"/>
                    <a:pt x="92236" y="911120"/>
                    <a:pt x="72963" y="912038"/>
                  </a:cubicBezTo>
                  <a:cubicBezTo>
                    <a:pt x="71127" y="911120"/>
                    <a:pt x="71127" y="909284"/>
                    <a:pt x="72963" y="906531"/>
                  </a:cubicBezTo>
                  <a:cubicBezTo>
                    <a:pt x="94989" y="882669"/>
                    <a:pt x="104626" y="863396"/>
                    <a:pt x="101872" y="848711"/>
                  </a:cubicBezTo>
                  <a:cubicBezTo>
                    <a:pt x="103708" y="838616"/>
                    <a:pt x="108297" y="834027"/>
                    <a:pt x="115639" y="834945"/>
                  </a:cubicBezTo>
                  <a:cubicBezTo>
                    <a:pt x="122063" y="835862"/>
                    <a:pt x="131700" y="834486"/>
                    <a:pt x="144549" y="830815"/>
                  </a:cubicBezTo>
                  <a:cubicBezTo>
                    <a:pt x="157398" y="828061"/>
                    <a:pt x="165199" y="826685"/>
                    <a:pt x="167952" y="826685"/>
                  </a:cubicBezTo>
                  <a:cubicBezTo>
                    <a:pt x="170705" y="827602"/>
                    <a:pt x="173459" y="827143"/>
                    <a:pt x="176212" y="825308"/>
                  </a:cubicBezTo>
                  <a:close/>
                  <a:moveTo>
                    <a:pt x="217512" y="799151"/>
                  </a:moveTo>
                  <a:cubicBezTo>
                    <a:pt x="226690" y="818425"/>
                    <a:pt x="233573" y="830815"/>
                    <a:pt x="238162" y="836321"/>
                  </a:cubicBezTo>
                  <a:cubicBezTo>
                    <a:pt x="240915" y="839992"/>
                    <a:pt x="244127" y="839992"/>
                    <a:pt x="247798" y="836321"/>
                  </a:cubicBezTo>
                  <a:cubicBezTo>
                    <a:pt x="252387" y="829897"/>
                    <a:pt x="255599" y="822096"/>
                    <a:pt x="257435" y="812918"/>
                  </a:cubicBezTo>
                  <a:cubicBezTo>
                    <a:pt x="254682" y="809247"/>
                    <a:pt x="255141" y="806035"/>
                    <a:pt x="258812" y="803281"/>
                  </a:cubicBezTo>
                  <a:cubicBezTo>
                    <a:pt x="262483" y="803281"/>
                    <a:pt x="265695" y="801905"/>
                    <a:pt x="268448" y="799151"/>
                  </a:cubicBezTo>
                  <a:cubicBezTo>
                    <a:pt x="276708" y="796398"/>
                    <a:pt x="281297" y="797775"/>
                    <a:pt x="282215" y="803281"/>
                  </a:cubicBezTo>
                  <a:cubicBezTo>
                    <a:pt x="282215" y="807870"/>
                    <a:pt x="280838" y="811083"/>
                    <a:pt x="278085" y="812918"/>
                  </a:cubicBezTo>
                  <a:cubicBezTo>
                    <a:pt x="274414" y="817507"/>
                    <a:pt x="269366" y="827143"/>
                    <a:pt x="262942" y="841828"/>
                  </a:cubicBezTo>
                  <a:cubicBezTo>
                    <a:pt x="259271" y="850088"/>
                    <a:pt x="258812" y="856971"/>
                    <a:pt x="261565" y="862478"/>
                  </a:cubicBezTo>
                  <a:cubicBezTo>
                    <a:pt x="274414" y="878080"/>
                    <a:pt x="282674" y="887258"/>
                    <a:pt x="286345" y="890011"/>
                  </a:cubicBezTo>
                  <a:cubicBezTo>
                    <a:pt x="297358" y="899189"/>
                    <a:pt x="305159" y="906531"/>
                    <a:pt x="309748" y="912038"/>
                  </a:cubicBezTo>
                  <a:cubicBezTo>
                    <a:pt x="316173" y="916626"/>
                    <a:pt x="321679" y="919380"/>
                    <a:pt x="326268" y="920298"/>
                  </a:cubicBezTo>
                  <a:cubicBezTo>
                    <a:pt x="329021" y="920298"/>
                    <a:pt x="330398" y="921215"/>
                    <a:pt x="330398" y="923051"/>
                  </a:cubicBezTo>
                  <a:cubicBezTo>
                    <a:pt x="330857" y="923510"/>
                    <a:pt x="330972" y="924083"/>
                    <a:pt x="330742" y="924772"/>
                  </a:cubicBezTo>
                  <a:cubicBezTo>
                    <a:pt x="330513" y="925460"/>
                    <a:pt x="329939" y="926263"/>
                    <a:pt x="329021" y="927181"/>
                  </a:cubicBezTo>
                  <a:cubicBezTo>
                    <a:pt x="318926" y="935441"/>
                    <a:pt x="301488" y="939571"/>
                    <a:pt x="276708" y="939571"/>
                  </a:cubicBezTo>
                  <a:cubicBezTo>
                    <a:pt x="266613" y="934982"/>
                    <a:pt x="260188" y="927181"/>
                    <a:pt x="257435" y="916168"/>
                  </a:cubicBezTo>
                  <a:cubicBezTo>
                    <a:pt x="255599" y="904236"/>
                    <a:pt x="252846" y="895976"/>
                    <a:pt x="249175" y="891388"/>
                  </a:cubicBezTo>
                  <a:cubicBezTo>
                    <a:pt x="246422" y="885881"/>
                    <a:pt x="242751" y="885881"/>
                    <a:pt x="238162" y="891388"/>
                  </a:cubicBezTo>
                  <a:cubicBezTo>
                    <a:pt x="226231" y="914332"/>
                    <a:pt x="207875" y="928557"/>
                    <a:pt x="183095" y="934064"/>
                  </a:cubicBezTo>
                  <a:cubicBezTo>
                    <a:pt x="170247" y="936817"/>
                    <a:pt x="161528" y="933146"/>
                    <a:pt x="156939" y="923051"/>
                  </a:cubicBezTo>
                  <a:cubicBezTo>
                    <a:pt x="154186" y="917544"/>
                    <a:pt x="154186" y="915250"/>
                    <a:pt x="156939" y="916168"/>
                  </a:cubicBezTo>
                  <a:cubicBezTo>
                    <a:pt x="159692" y="916168"/>
                    <a:pt x="163363" y="915250"/>
                    <a:pt x="167952" y="913414"/>
                  </a:cubicBezTo>
                  <a:cubicBezTo>
                    <a:pt x="177130" y="908825"/>
                    <a:pt x="184931" y="906072"/>
                    <a:pt x="191355" y="905154"/>
                  </a:cubicBezTo>
                  <a:cubicBezTo>
                    <a:pt x="202369" y="897812"/>
                    <a:pt x="213841" y="888175"/>
                    <a:pt x="225772" y="876244"/>
                  </a:cubicBezTo>
                  <a:cubicBezTo>
                    <a:pt x="230361" y="867984"/>
                    <a:pt x="230361" y="859724"/>
                    <a:pt x="225772" y="851465"/>
                  </a:cubicBezTo>
                  <a:cubicBezTo>
                    <a:pt x="221183" y="845040"/>
                    <a:pt x="216594" y="840451"/>
                    <a:pt x="212005" y="837698"/>
                  </a:cubicBezTo>
                  <a:cubicBezTo>
                    <a:pt x="201910" y="830356"/>
                    <a:pt x="199156" y="819801"/>
                    <a:pt x="203745" y="806035"/>
                  </a:cubicBezTo>
                  <a:cubicBezTo>
                    <a:pt x="208334" y="797775"/>
                    <a:pt x="212923" y="795480"/>
                    <a:pt x="217512" y="799151"/>
                  </a:cubicBezTo>
                  <a:close/>
                  <a:moveTo>
                    <a:pt x="151432" y="786761"/>
                  </a:moveTo>
                  <a:cubicBezTo>
                    <a:pt x="154186" y="787679"/>
                    <a:pt x="157857" y="787679"/>
                    <a:pt x="162445" y="786761"/>
                  </a:cubicBezTo>
                  <a:cubicBezTo>
                    <a:pt x="170705" y="784926"/>
                    <a:pt x="178965" y="784926"/>
                    <a:pt x="187225" y="786761"/>
                  </a:cubicBezTo>
                  <a:cubicBezTo>
                    <a:pt x="190896" y="788597"/>
                    <a:pt x="195026" y="789515"/>
                    <a:pt x="199615" y="789515"/>
                  </a:cubicBezTo>
                  <a:cubicBezTo>
                    <a:pt x="200992" y="790433"/>
                    <a:pt x="201680" y="791580"/>
                    <a:pt x="201680" y="792956"/>
                  </a:cubicBezTo>
                  <a:cubicBezTo>
                    <a:pt x="201680" y="794333"/>
                    <a:pt x="200992" y="795939"/>
                    <a:pt x="199615" y="797775"/>
                  </a:cubicBezTo>
                  <a:cubicBezTo>
                    <a:pt x="196862" y="798693"/>
                    <a:pt x="195026" y="800987"/>
                    <a:pt x="194109" y="804658"/>
                  </a:cubicBezTo>
                  <a:cubicBezTo>
                    <a:pt x="194109" y="808329"/>
                    <a:pt x="188143" y="811083"/>
                    <a:pt x="176212" y="812918"/>
                  </a:cubicBezTo>
                  <a:cubicBezTo>
                    <a:pt x="148679" y="817507"/>
                    <a:pt x="128947" y="821178"/>
                    <a:pt x="117016" y="823931"/>
                  </a:cubicBezTo>
                  <a:cubicBezTo>
                    <a:pt x="102331" y="825767"/>
                    <a:pt x="95907" y="818425"/>
                    <a:pt x="97742" y="801905"/>
                  </a:cubicBezTo>
                  <a:cubicBezTo>
                    <a:pt x="100496" y="795480"/>
                    <a:pt x="103708" y="793645"/>
                    <a:pt x="107379" y="796398"/>
                  </a:cubicBezTo>
                  <a:cubicBezTo>
                    <a:pt x="109215" y="798234"/>
                    <a:pt x="111509" y="798693"/>
                    <a:pt x="114262" y="797775"/>
                  </a:cubicBezTo>
                  <a:cubicBezTo>
                    <a:pt x="114262" y="796857"/>
                    <a:pt x="114721" y="796398"/>
                    <a:pt x="115639" y="796398"/>
                  </a:cubicBezTo>
                  <a:cubicBezTo>
                    <a:pt x="117475" y="795480"/>
                    <a:pt x="120687" y="794563"/>
                    <a:pt x="125276" y="793645"/>
                  </a:cubicBezTo>
                  <a:cubicBezTo>
                    <a:pt x="141796" y="788138"/>
                    <a:pt x="150514" y="785844"/>
                    <a:pt x="151432" y="786761"/>
                  </a:cubicBezTo>
                  <a:close/>
                  <a:moveTo>
                    <a:pt x="77093" y="775748"/>
                  </a:moveTo>
                  <a:cubicBezTo>
                    <a:pt x="80764" y="773913"/>
                    <a:pt x="83058" y="774830"/>
                    <a:pt x="83976" y="778502"/>
                  </a:cubicBezTo>
                  <a:cubicBezTo>
                    <a:pt x="84894" y="786761"/>
                    <a:pt x="83517" y="795021"/>
                    <a:pt x="79846" y="803281"/>
                  </a:cubicBezTo>
                  <a:cubicBezTo>
                    <a:pt x="79846" y="804199"/>
                    <a:pt x="79387" y="806035"/>
                    <a:pt x="78469" y="808788"/>
                  </a:cubicBezTo>
                  <a:cubicBezTo>
                    <a:pt x="76634" y="818884"/>
                    <a:pt x="75257" y="826685"/>
                    <a:pt x="74339" y="832191"/>
                  </a:cubicBezTo>
                  <a:cubicBezTo>
                    <a:pt x="66997" y="874409"/>
                    <a:pt x="53230" y="905154"/>
                    <a:pt x="33039" y="924427"/>
                  </a:cubicBezTo>
                  <a:cubicBezTo>
                    <a:pt x="25697" y="928099"/>
                    <a:pt x="20649" y="929475"/>
                    <a:pt x="17896" y="928557"/>
                  </a:cubicBezTo>
                  <a:cubicBezTo>
                    <a:pt x="17896" y="927640"/>
                    <a:pt x="17437" y="926722"/>
                    <a:pt x="16520" y="925804"/>
                  </a:cubicBezTo>
                  <a:cubicBezTo>
                    <a:pt x="11931" y="920298"/>
                    <a:pt x="9636" y="915709"/>
                    <a:pt x="9636" y="912038"/>
                  </a:cubicBezTo>
                  <a:cubicBezTo>
                    <a:pt x="9636" y="908366"/>
                    <a:pt x="11013" y="906990"/>
                    <a:pt x="13766" y="907908"/>
                  </a:cubicBezTo>
                  <a:cubicBezTo>
                    <a:pt x="16520" y="908825"/>
                    <a:pt x="19273" y="906990"/>
                    <a:pt x="22026" y="902401"/>
                  </a:cubicBezTo>
                  <a:cubicBezTo>
                    <a:pt x="22944" y="901483"/>
                    <a:pt x="27074" y="895059"/>
                    <a:pt x="34416" y="883128"/>
                  </a:cubicBezTo>
                  <a:cubicBezTo>
                    <a:pt x="36252" y="880374"/>
                    <a:pt x="37628" y="878539"/>
                    <a:pt x="38546" y="877621"/>
                  </a:cubicBezTo>
                  <a:cubicBezTo>
                    <a:pt x="50477" y="858348"/>
                    <a:pt x="58278" y="839992"/>
                    <a:pt x="61949" y="822555"/>
                  </a:cubicBezTo>
                  <a:cubicBezTo>
                    <a:pt x="62867" y="816130"/>
                    <a:pt x="60114" y="813377"/>
                    <a:pt x="53689" y="814295"/>
                  </a:cubicBezTo>
                  <a:cubicBezTo>
                    <a:pt x="46347" y="817966"/>
                    <a:pt x="40382" y="820260"/>
                    <a:pt x="35793" y="821178"/>
                  </a:cubicBezTo>
                  <a:cubicBezTo>
                    <a:pt x="34875" y="821178"/>
                    <a:pt x="33498" y="821637"/>
                    <a:pt x="31663" y="822555"/>
                  </a:cubicBezTo>
                  <a:cubicBezTo>
                    <a:pt x="28909" y="823472"/>
                    <a:pt x="27074" y="824390"/>
                    <a:pt x="26156" y="825308"/>
                  </a:cubicBezTo>
                  <a:cubicBezTo>
                    <a:pt x="23403" y="828061"/>
                    <a:pt x="20649" y="827602"/>
                    <a:pt x="17896" y="823931"/>
                  </a:cubicBezTo>
                  <a:cubicBezTo>
                    <a:pt x="15143" y="816589"/>
                    <a:pt x="15602" y="803740"/>
                    <a:pt x="19273" y="785385"/>
                  </a:cubicBezTo>
                  <a:cubicBezTo>
                    <a:pt x="19273" y="781714"/>
                    <a:pt x="21567" y="780796"/>
                    <a:pt x="26156" y="782632"/>
                  </a:cubicBezTo>
                  <a:cubicBezTo>
                    <a:pt x="33498" y="786303"/>
                    <a:pt x="39923" y="786303"/>
                    <a:pt x="45429" y="782632"/>
                  </a:cubicBezTo>
                  <a:cubicBezTo>
                    <a:pt x="52772" y="780796"/>
                    <a:pt x="61032" y="778960"/>
                    <a:pt x="70209" y="777125"/>
                  </a:cubicBezTo>
                  <a:cubicBezTo>
                    <a:pt x="74798" y="778043"/>
                    <a:pt x="77093" y="777584"/>
                    <a:pt x="77093" y="775748"/>
                  </a:cubicBezTo>
                  <a:close/>
                  <a:moveTo>
                    <a:pt x="34416" y="711045"/>
                  </a:moveTo>
                  <a:cubicBezTo>
                    <a:pt x="39923" y="713798"/>
                    <a:pt x="48642" y="714716"/>
                    <a:pt x="60573" y="713798"/>
                  </a:cubicBezTo>
                  <a:cubicBezTo>
                    <a:pt x="68833" y="713798"/>
                    <a:pt x="73880" y="714257"/>
                    <a:pt x="75716" y="715175"/>
                  </a:cubicBezTo>
                  <a:cubicBezTo>
                    <a:pt x="81223" y="717011"/>
                    <a:pt x="85811" y="717928"/>
                    <a:pt x="89482" y="717928"/>
                  </a:cubicBezTo>
                  <a:cubicBezTo>
                    <a:pt x="95677" y="721370"/>
                    <a:pt x="98517" y="725844"/>
                    <a:pt x="98001" y="731351"/>
                  </a:cubicBezTo>
                  <a:cubicBezTo>
                    <a:pt x="97828" y="733186"/>
                    <a:pt x="97284" y="735137"/>
                    <a:pt x="96366" y="737202"/>
                  </a:cubicBezTo>
                  <a:cubicBezTo>
                    <a:pt x="92695" y="744544"/>
                    <a:pt x="86729" y="749133"/>
                    <a:pt x="78469" y="750968"/>
                  </a:cubicBezTo>
                  <a:cubicBezTo>
                    <a:pt x="72963" y="751886"/>
                    <a:pt x="60573" y="754639"/>
                    <a:pt x="41299" y="759228"/>
                  </a:cubicBezTo>
                  <a:cubicBezTo>
                    <a:pt x="37628" y="760146"/>
                    <a:pt x="34875" y="760605"/>
                    <a:pt x="33039" y="760605"/>
                  </a:cubicBezTo>
                  <a:cubicBezTo>
                    <a:pt x="20191" y="762440"/>
                    <a:pt x="15602" y="752345"/>
                    <a:pt x="19273" y="730318"/>
                  </a:cubicBezTo>
                  <a:cubicBezTo>
                    <a:pt x="20191" y="725730"/>
                    <a:pt x="20649" y="722058"/>
                    <a:pt x="20649" y="719305"/>
                  </a:cubicBezTo>
                  <a:cubicBezTo>
                    <a:pt x="22485" y="711045"/>
                    <a:pt x="27074" y="708292"/>
                    <a:pt x="34416" y="711045"/>
                  </a:cubicBezTo>
                  <a:close/>
                  <a:moveTo>
                    <a:pt x="243668" y="709669"/>
                  </a:moveTo>
                  <a:cubicBezTo>
                    <a:pt x="249175" y="709669"/>
                    <a:pt x="252846" y="711963"/>
                    <a:pt x="254682" y="716552"/>
                  </a:cubicBezTo>
                  <a:cubicBezTo>
                    <a:pt x="255599" y="720223"/>
                    <a:pt x="256517" y="726647"/>
                    <a:pt x="257435" y="735825"/>
                  </a:cubicBezTo>
                  <a:cubicBezTo>
                    <a:pt x="259271" y="745003"/>
                    <a:pt x="260188" y="751886"/>
                    <a:pt x="260188" y="756475"/>
                  </a:cubicBezTo>
                  <a:cubicBezTo>
                    <a:pt x="276708" y="753722"/>
                    <a:pt x="295523" y="753722"/>
                    <a:pt x="316631" y="756475"/>
                  </a:cubicBezTo>
                  <a:cubicBezTo>
                    <a:pt x="320303" y="756475"/>
                    <a:pt x="322597" y="757393"/>
                    <a:pt x="323515" y="759228"/>
                  </a:cubicBezTo>
                  <a:cubicBezTo>
                    <a:pt x="323974" y="759687"/>
                    <a:pt x="324088" y="760490"/>
                    <a:pt x="323859" y="761637"/>
                  </a:cubicBezTo>
                  <a:cubicBezTo>
                    <a:pt x="323629" y="762785"/>
                    <a:pt x="323056" y="764276"/>
                    <a:pt x="322138" y="766112"/>
                  </a:cubicBezTo>
                  <a:cubicBezTo>
                    <a:pt x="316631" y="783549"/>
                    <a:pt x="306995" y="790433"/>
                    <a:pt x="293228" y="786761"/>
                  </a:cubicBezTo>
                  <a:cubicBezTo>
                    <a:pt x="287722" y="786761"/>
                    <a:pt x="281297" y="787220"/>
                    <a:pt x="273955" y="788138"/>
                  </a:cubicBezTo>
                  <a:cubicBezTo>
                    <a:pt x="273037" y="789056"/>
                    <a:pt x="269366" y="789056"/>
                    <a:pt x="262942" y="788138"/>
                  </a:cubicBezTo>
                  <a:cubicBezTo>
                    <a:pt x="259271" y="788138"/>
                    <a:pt x="256517" y="788138"/>
                    <a:pt x="254682" y="788138"/>
                  </a:cubicBezTo>
                  <a:cubicBezTo>
                    <a:pt x="244586" y="786303"/>
                    <a:pt x="237703" y="786761"/>
                    <a:pt x="234032" y="789515"/>
                  </a:cubicBezTo>
                  <a:cubicBezTo>
                    <a:pt x="228525" y="791350"/>
                    <a:pt x="225313" y="791350"/>
                    <a:pt x="224395" y="789515"/>
                  </a:cubicBezTo>
                  <a:cubicBezTo>
                    <a:pt x="223477" y="788597"/>
                    <a:pt x="220724" y="788138"/>
                    <a:pt x="216135" y="788138"/>
                  </a:cubicBezTo>
                  <a:cubicBezTo>
                    <a:pt x="214300" y="789056"/>
                    <a:pt x="213382" y="789056"/>
                    <a:pt x="213382" y="788138"/>
                  </a:cubicBezTo>
                  <a:cubicBezTo>
                    <a:pt x="212464" y="787220"/>
                    <a:pt x="212464" y="785844"/>
                    <a:pt x="213382" y="784008"/>
                  </a:cubicBezTo>
                  <a:cubicBezTo>
                    <a:pt x="215217" y="779419"/>
                    <a:pt x="217512" y="775289"/>
                    <a:pt x="220265" y="771618"/>
                  </a:cubicBezTo>
                  <a:cubicBezTo>
                    <a:pt x="232196" y="744085"/>
                    <a:pt x="237703" y="725730"/>
                    <a:pt x="236785" y="716552"/>
                  </a:cubicBezTo>
                  <a:cubicBezTo>
                    <a:pt x="234950" y="711963"/>
                    <a:pt x="237244" y="709669"/>
                    <a:pt x="243668" y="709669"/>
                  </a:cubicBezTo>
                  <a:close/>
                  <a:moveTo>
                    <a:pt x="170705" y="708292"/>
                  </a:moveTo>
                  <a:cubicBezTo>
                    <a:pt x="174377" y="715634"/>
                    <a:pt x="175294" y="723894"/>
                    <a:pt x="173459" y="733072"/>
                  </a:cubicBezTo>
                  <a:cubicBezTo>
                    <a:pt x="171623" y="739496"/>
                    <a:pt x="173000" y="743626"/>
                    <a:pt x="177589" y="745462"/>
                  </a:cubicBezTo>
                  <a:cubicBezTo>
                    <a:pt x="178506" y="745462"/>
                    <a:pt x="179424" y="745462"/>
                    <a:pt x="180342" y="745462"/>
                  </a:cubicBezTo>
                  <a:cubicBezTo>
                    <a:pt x="184013" y="744544"/>
                    <a:pt x="186308" y="744544"/>
                    <a:pt x="187225" y="745462"/>
                  </a:cubicBezTo>
                  <a:cubicBezTo>
                    <a:pt x="189979" y="746379"/>
                    <a:pt x="193191" y="745921"/>
                    <a:pt x="196862" y="744085"/>
                  </a:cubicBezTo>
                  <a:cubicBezTo>
                    <a:pt x="196862" y="744085"/>
                    <a:pt x="197321" y="742250"/>
                    <a:pt x="198239" y="738578"/>
                  </a:cubicBezTo>
                  <a:cubicBezTo>
                    <a:pt x="199156" y="733072"/>
                    <a:pt x="199615" y="729860"/>
                    <a:pt x="199615" y="728942"/>
                  </a:cubicBezTo>
                  <a:cubicBezTo>
                    <a:pt x="199615" y="728024"/>
                    <a:pt x="200074" y="726188"/>
                    <a:pt x="200992" y="723435"/>
                  </a:cubicBezTo>
                  <a:cubicBezTo>
                    <a:pt x="200992" y="720682"/>
                    <a:pt x="200992" y="719305"/>
                    <a:pt x="200992" y="719305"/>
                  </a:cubicBezTo>
                  <a:cubicBezTo>
                    <a:pt x="206499" y="714716"/>
                    <a:pt x="210629" y="715175"/>
                    <a:pt x="213382" y="720682"/>
                  </a:cubicBezTo>
                  <a:cubicBezTo>
                    <a:pt x="214300" y="722976"/>
                    <a:pt x="214759" y="725041"/>
                    <a:pt x="214759" y="726877"/>
                  </a:cubicBezTo>
                  <a:cubicBezTo>
                    <a:pt x="214759" y="728712"/>
                    <a:pt x="214300" y="730318"/>
                    <a:pt x="213382" y="731695"/>
                  </a:cubicBezTo>
                  <a:cubicBezTo>
                    <a:pt x="212464" y="735366"/>
                    <a:pt x="212005" y="738578"/>
                    <a:pt x="212005" y="741332"/>
                  </a:cubicBezTo>
                  <a:cubicBezTo>
                    <a:pt x="211087" y="747756"/>
                    <a:pt x="208334" y="754639"/>
                    <a:pt x="203745" y="761982"/>
                  </a:cubicBezTo>
                  <a:cubicBezTo>
                    <a:pt x="198239" y="768406"/>
                    <a:pt x="189979" y="772077"/>
                    <a:pt x="178965" y="772995"/>
                  </a:cubicBezTo>
                  <a:cubicBezTo>
                    <a:pt x="173459" y="772995"/>
                    <a:pt x="169329" y="773454"/>
                    <a:pt x="166575" y="774372"/>
                  </a:cubicBezTo>
                  <a:cubicBezTo>
                    <a:pt x="160151" y="776207"/>
                    <a:pt x="154644" y="776666"/>
                    <a:pt x="150056" y="775748"/>
                  </a:cubicBezTo>
                  <a:cubicBezTo>
                    <a:pt x="146384" y="773913"/>
                    <a:pt x="143172" y="774372"/>
                    <a:pt x="140419" y="777125"/>
                  </a:cubicBezTo>
                  <a:cubicBezTo>
                    <a:pt x="140419" y="777125"/>
                    <a:pt x="139042" y="777125"/>
                    <a:pt x="136289" y="777125"/>
                  </a:cubicBezTo>
                  <a:cubicBezTo>
                    <a:pt x="134453" y="778043"/>
                    <a:pt x="133077" y="778502"/>
                    <a:pt x="132159" y="778502"/>
                  </a:cubicBezTo>
                  <a:cubicBezTo>
                    <a:pt x="127570" y="778502"/>
                    <a:pt x="121146" y="780337"/>
                    <a:pt x="112886" y="784008"/>
                  </a:cubicBezTo>
                  <a:cubicBezTo>
                    <a:pt x="105544" y="785844"/>
                    <a:pt x="101414" y="783549"/>
                    <a:pt x="100496" y="777125"/>
                  </a:cubicBezTo>
                  <a:cubicBezTo>
                    <a:pt x="102331" y="772536"/>
                    <a:pt x="103708" y="767947"/>
                    <a:pt x="104626" y="763358"/>
                  </a:cubicBezTo>
                  <a:cubicBezTo>
                    <a:pt x="104626" y="760605"/>
                    <a:pt x="105544" y="757393"/>
                    <a:pt x="107379" y="753722"/>
                  </a:cubicBezTo>
                  <a:cubicBezTo>
                    <a:pt x="108297" y="752804"/>
                    <a:pt x="108756" y="752345"/>
                    <a:pt x="108756" y="752345"/>
                  </a:cubicBezTo>
                  <a:cubicBezTo>
                    <a:pt x="115180" y="743167"/>
                    <a:pt x="117475" y="734448"/>
                    <a:pt x="115639" y="726188"/>
                  </a:cubicBezTo>
                  <a:cubicBezTo>
                    <a:pt x="113803" y="722517"/>
                    <a:pt x="114262" y="719764"/>
                    <a:pt x="117016" y="717928"/>
                  </a:cubicBezTo>
                  <a:cubicBezTo>
                    <a:pt x="120687" y="717011"/>
                    <a:pt x="123899" y="717928"/>
                    <a:pt x="126652" y="720682"/>
                  </a:cubicBezTo>
                  <a:cubicBezTo>
                    <a:pt x="128488" y="722517"/>
                    <a:pt x="129865" y="730318"/>
                    <a:pt x="130782" y="744085"/>
                  </a:cubicBezTo>
                  <a:cubicBezTo>
                    <a:pt x="128947" y="746838"/>
                    <a:pt x="128488" y="749133"/>
                    <a:pt x="129406" y="750968"/>
                  </a:cubicBezTo>
                  <a:cubicBezTo>
                    <a:pt x="129406" y="751886"/>
                    <a:pt x="131241" y="752345"/>
                    <a:pt x="134912" y="752345"/>
                  </a:cubicBezTo>
                  <a:cubicBezTo>
                    <a:pt x="145926" y="753263"/>
                    <a:pt x="151891" y="749133"/>
                    <a:pt x="152809" y="739955"/>
                  </a:cubicBezTo>
                  <a:cubicBezTo>
                    <a:pt x="152809" y="735366"/>
                    <a:pt x="153727" y="730777"/>
                    <a:pt x="155562" y="726188"/>
                  </a:cubicBezTo>
                  <a:cubicBezTo>
                    <a:pt x="158315" y="720682"/>
                    <a:pt x="159233" y="715634"/>
                    <a:pt x="158315" y="711045"/>
                  </a:cubicBezTo>
                  <a:cubicBezTo>
                    <a:pt x="161069" y="703703"/>
                    <a:pt x="165199" y="702785"/>
                    <a:pt x="170705" y="708292"/>
                  </a:cubicBezTo>
                  <a:close/>
                  <a:moveTo>
                    <a:pt x="214759" y="494910"/>
                  </a:moveTo>
                  <a:cubicBezTo>
                    <a:pt x="209252" y="490321"/>
                    <a:pt x="205122" y="490780"/>
                    <a:pt x="202369" y="496286"/>
                  </a:cubicBezTo>
                  <a:cubicBezTo>
                    <a:pt x="200533" y="504546"/>
                    <a:pt x="195485" y="514642"/>
                    <a:pt x="187225" y="526573"/>
                  </a:cubicBezTo>
                  <a:cubicBezTo>
                    <a:pt x="184472" y="531162"/>
                    <a:pt x="189061" y="532538"/>
                    <a:pt x="200992" y="530703"/>
                  </a:cubicBezTo>
                  <a:cubicBezTo>
                    <a:pt x="212005" y="527949"/>
                    <a:pt x="220265" y="527032"/>
                    <a:pt x="225772" y="527949"/>
                  </a:cubicBezTo>
                  <a:cubicBezTo>
                    <a:pt x="229443" y="527032"/>
                    <a:pt x="230820" y="525196"/>
                    <a:pt x="229902" y="522443"/>
                  </a:cubicBezTo>
                  <a:cubicBezTo>
                    <a:pt x="225313" y="510512"/>
                    <a:pt x="220265" y="501334"/>
                    <a:pt x="214759" y="494910"/>
                  </a:cubicBezTo>
                  <a:close/>
                  <a:moveTo>
                    <a:pt x="92236" y="488026"/>
                  </a:moveTo>
                  <a:cubicBezTo>
                    <a:pt x="93154" y="488944"/>
                    <a:pt x="93612" y="489976"/>
                    <a:pt x="93612" y="491124"/>
                  </a:cubicBezTo>
                  <a:cubicBezTo>
                    <a:pt x="93612" y="492271"/>
                    <a:pt x="93154" y="493533"/>
                    <a:pt x="92236" y="494910"/>
                  </a:cubicBezTo>
                  <a:cubicBezTo>
                    <a:pt x="86729" y="505923"/>
                    <a:pt x="80305" y="515559"/>
                    <a:pt x="72963" y="523819"/>
                  </a:cubicBezTo>
                  <a:cubicBezTo>
                    <a:pt x="48183" y="553188"/>
                    <a:pt x="30745" y="562825"/>
                    <a:pt x="20649" y="552729"/>
                  </a:cubicBezTo>
                  <a:cubicBezTo>
                    <a:pt x="16978" y="537127"/>
                    <a:pt x="18814" y="527491"/>
                    <a:pt x="26156" y="523819"/>
                  </a:cubicBezTo>
                  <a:cubicBezTo>
                    <a:pt x="29827" y="523819"/>
                    <a:pt x="34416" y="521984"/>
                    <a:pt x="39923" y="518313"/>
                  </a:cubicBezTo>
                  <a:cubicBezTo>
                    <a:pt x="46347" y="512806"/>
                    <a:pt x="54607" y="507758"/>
                    <a:pt x="64703" y="503169"/>
                  </a:cubicBezTo>
                  <a:cubicBezTo>
                    <a:pt x="72045" y="500416"/>
                    <a:pt x="78928" y="495827"/>
                    <a:pt x="85353" y="489403"/>
                  </a:cubicBezTo>
                  <a:cubicBezTo>
                    <a:pt x="88106" y="487567"/>
                    <a:pt x="90400" y="487108"/>
                    <a:pt x="92236" y="488026"/>
                  </a:cubicBezTo>
                  <a:close/>
                  <a:moveTo>
                    <a:pt x="184472" y="481143"/>
                  </a:moveTo>
                  <a:cubicBezTo>
                    <a:pt x="168870" y="478390"/>
                    <a:pt x="156939" y="482061"/>
                    <a:pt x="148679" y="492156"/>
                  </a:cubicBezTo>
                  <a:cubicBezTo>
                    <a:pt x="146843" y="505923"/>
                    <a:pt x="143172" y="518772"/>
                    <a:pt x="137666" y="530703"/>
                  </a:cubicBezTo>
                  <a:cubicBezTo>
                    <a:pt x="141337" y="538963"/>
                    <a:pt x="152809" y="538504"/>
                    <a:pt x="172082" y="529326"/>
                  </a:cubicBezTo>
                  <a:cubicBezTo>
                    <a:pt x="176671" y="515559"/>
                    <a:pt x="180801" y="505005"/>
                    <a:pt x="184472" y="497663"/>
                  </a:cubicBezTo>
                  <a:cubicBezTo>
                    <a:pt x="186308" y="493992"/>
                    <a:pt x="187225" y="490780"/>
                    <a:pt x="187225" y="488026"/>
                  </a:cubicBezTo>
                  <a:cubicBezTo>
                    <a:pt x="187225" y="485273"/>
                    <a:pt x="186308" y="482978"/>
                    <a:pt x="184472" y="481143"/>
                  </a:cubicBezTo>
                  <a:close/>
                  <a:moveTo>
                    <a:pt x="250552" y="431583"/>
                  </a:moveTo>
                  <a:cubicBezTo>
                    <a:pt x="233114" y="429748"/>
                    <a:pt x="213382" y="430665"/>
                    <a:pt x="191355" y="434336"/>
                  </a:cubicBezTo>
                  <a:cubicBezTo>
                    <a:pt x="184931" y="435254"/>
                    <a:pt x="175753" y="435713"/>
                    <a:pt x="163822" y="435713"/>
                  </a:cubicBezTo>
                  <a:cubicBezTo>
                    <a:pt x="158315" y="435713"/>
                    <a:pt x="154186" y="438925"/>
                    <a:pt x="151432" y="445350"/>
                  </a:cubicBezTo>
                  <a:cubicBezTo>
                    <a:pt x="147761" y="455445"/>
                    <a:pt x="148220" y="460952"/>
                    <a:pt x="152809" y="461870"/>
                  </a:cubicBezTo>
                  <a:cubicBezTo>
                    <a:pt x="153727" y="461870"/>
                    <a:pt x="155103" y="461411"/>
                    <a:pt x="156939" y="460493"/>
                  </a:cubicBezTo>
                  <a:cubicBezTo>
                    <a:pt x="161528" y="459575"/>
                    <a:pt x="165658" y="459116"/>
                    <a:pt x="169329" y="459116"/>
                  </a:cubicBezTo>
                  <a:cubicBezTo>
                    <a:pt x="182178" y="459116"/>
                    <a:pt x="191814" y="458199"/>
                    <a:pt x="198239" y="456363"/>
                  </a:cubicBezTo>
                  <a:cubicBezTo>
                    <a:pt x="209252" y="453610"/>
                    <a:pt x="225313" y="453151"/>
                    <a:pt x="246422" y="454986"/>
                  </a:cubicBezTo>
                  <a:cubicBezTo>
                    <a:pt x="251240" y="451545"/>
                    <a:pt x="253219" y="446296"/>
                    <a:pt x="252359" y="439241"/>
                  </a:cubicBezTo>
                  <a:cubicBezTo>
                    <a:pt x="252072" y="436889"/>
                    <a:pt x="251469" y="434336"/>
                    <a:pt x="250552" y="431583"/>
                  </a:cubicBezTo>
                  <a:close/>
                  <a:moveTo>
                    <a:pt x="27533" y="424700"/>
                  </a:moveTo>
                  <a:cubicBezTo>
                    <a:pt x="29368" y="425618"/>
                    <a:pt x="33498" y="425618"/>
                    <a:pt x="39923" y="424700"/>
                  </a:cubicBezTo>
                  <a:cubicBezTo>
                    <a:pt x="42676" y="424700"/>
                    <a:pt x="44512" y="424700"/>
                    <a:pt x="45429" y="424700"/>
                  </a:cubicBezTo>
                  <a:cubicBezTo>
                    <a:pt x="56443" y="421947"/>
                    <a:pt x="65161" y="421947"/>
                    <a:pt x="71586" y="424700"/>
                  </a:cubicBezTo>
                  <a:cubicBezTo>
                    <a:pt x="77093" y="425618"/>
                    <a:pt x="82140" y="425618"/>
                    <a:pt x="86729" y="424700"/>
                  </a:cubicBezTo>
                  <a:cubicBezTo>
                    <a:pt x="89482" y="423782"/>
                    <a:pt x="91777" y="424700"/>
                    <a:pt x="93612" y="427453"/>
                  </a:cubicBezTo>
                  <a:cubicBezTo>
                    <a:pt x="94530" y="428830"/>
                    <a:pt x="94874" y="430206"/>
                    <a:pt x="94645" y="431583"/>
                  </a:cubicBezTo>
                  <a:cubicBezTo>
                    <a:pt x="94416" y="432960"/>
                    <a:pt x="93612" y="434336"/>
                    <a:pt x="92236" y="435713"/>
                  </a:cubicBezTo>
                  <a:cubicBezTo>
                    <a:pt x="86729" y="441220"/>
                    <a:pt x="83517" y="445350"/>
                    <a:pt x="82599" y="448103"/>
                  </a:cubicBezTo>
                  <a:cubicBezTo>
                    <a:pt x="78928" y="458199"/>
                    <a:pt x="69291" y="464164"/>
                    <a:pt x="53689" y="466000"/>
                  </a:cubicBezTo>
                  <a:cubicBezTo>
                    <a:pt x="44512" y="465082"/>
                    <a:pt x="36252" y="466000"/>
                    <a:pt x="28909" y="468753"/>
                  </a:cubicBezTo>
                  <a:cubicBezTo>
                    <a:pt x="21567" y="471506"/>
                    <a:pt x="18355" y="459575"/>
                    <a:pt x="19273" y="432960"/>
                  </a:cubicBezTo>
                  <a:cubicBezTo>
                    <a:pt x="19273" y="427453"/>
                    <a:pt x="22026" y="424700"/>
                    <a:pt x="27533" y="424700"/>
                  </a:cubicBezTo>
                  <a:close/>
                  <a:moveTo>
                    <a:pt x="237473" y="384777"/>
                  </a:moveTo>
                  <a:cubicBezTo>
                    <a:pt x="227378" y="384777"/>
                    <a:pt x="214300" y="385236"/>
                    <a:pt x="198239" y="386153"/>
                  </a:cubicBezTo>
                  <a:cubicBezTo>
                    <a:pt x="189979" y="387071"/>
                    <a:pt x="184013" y="387530"/>
                    <a:pt x="180342" y="387530"/>
                  </a:cubicBezTo>
                  <a:cubicBezTo>
                    <a:pt x="161069" y="389366"/>
                    <a:pt x="151891" y="396249"/>
                    <a:pt x="152809" y="408180"/>
                  </a:cubicBezTo>
                  <a:cubicBezTo>
                    <a:pt x="154644" y="414604"/>
                    <a:pt x="161987" y="416440"/>
                    <a:pt x="174835" y="413687"/>
                  </a:cubicBezTo>
                  <a:cubicBezTo>
                    <a:pt x="196862" y="408180"/>
                    <a:pt x="223019" y="406803"/>
                    <a:pt x="253305" y="409557"/>
                  </a:cubicBezTo>
                  <a:cubicBezTo>
                    <a:pt x="257894" y="406344"/>
                    <a:pt x="260647" y="402788"/>
                    <a:pt x="261565" y="398887"/>
                  </a:cubicBezTo>
                  <a:cubicBezTo>
                    <a:pt x="262483" y="394987"/>
                    <a:pt x="261565" y="390742"/>
                    <a:pt x="258812" y="386153"/>
                  </a:cubicBezTo>
                  <a:cubicBezTo>
                    <a:pt x="254682" y="385236"/>
                    <a:pt x="247569" y="384777"/>
                    <a:pt x="237473" y="384777"/>
                  </a:cubicBezTo>
                  <a:close/>
                  <a:moveTo>
                    <a:pt x="29254" y="354490"/>
                  </a:moveTo>
                  <a:cubicBezTo>
                    <a:pt x="32695" y="352196"/>
                    <a:pt x="37628" y="352196"/>
                    <a:pt x="44053" y="354490"/>
                  </a:cubicBezTo>
                  <a:cubicBezTo>
                    <a:pt x="50477" y="358161"/>
                    <a:pt x="55066" y="358620"/>
                    <a:pt x="57819" y="355867"/>
                  </a:cubicBezTo>
                  <a:cubicBezTo>
                    <a:pt x="70668" y="355867"/>
                    <a:pt x="81223" y="358620"/>
                    <a:pt x="89482" y="364127"/>
                  </a:cubicBezTo>
                  <a:cubicBezTo>
                    <a:pt x="94071" y="366880"/>
                    <a:pt x="100496" y="369633"/>
                    <a:pt x="108756" y="372387"/>
                  </a:cubicBezTo>
                  <a:cubicBezTo>
                    <a:pt x="111509" y="373305"/>
                    <a:pt x="112886" y="375140"/>
                    <a:pt x="112886" y="377893"/>
                  </a:cubicBezTo>
                  <a:cubicBezTo>
                    <a:pt x="112886" y="379729"/>
                    <a:pt x="111050" y="381106"/>
                    <a:pt x="107379" y="382023"/>
                  </a:cubicBezTo>
                  <a:cubicBezTo>
                    <a:pt x="104626" y="382941"/>
                    <a:pt x="101872" y="384777"/>
                    <a:pt x="99119" y="387530"/>
                  </a:cubicBezTo>
                  <a:cubicBezTo>
                    <a:pt x="93612" y="392119"/>
                    <a:pt x="87188" y="394872"/>
                    <a:pt x="79846" y="395790"/>
                  </a:cubicBezTo>
                  <a:cubicBezTo>
                    <a:pt x="77093" y="394872"/>
                    <a:pt x="70209" y="395331"/>
                    <a:pt x="59196" y="397167"/>
                  </a:cubicBezTo>
                  <a:cubicBezTo>
                    <a:pt x="67456" y="395331"/>
                    <a:pt x="66079" y="395331"/>
                    <a:pt x="55066" y="397167"/>
                  </a:cubicBezTo>
                  <a:cubicBezTo>
                    <a:pt x="33957" y="400838"/>
                    <a:pt x="23403" y="391201"/>
                    <a:pt x="23403" y="368257"/>
                  </a:cubicBezTo>
                  <a:cubicBezTo>
                    <a:pt x="23862" y="361373"/>
                    <a:pt x="25812" y="356785"/>
                    <a:pt x="29254" y="354490"/>
                  </a:cubicBezTo>
                  <a:close/>
                  <a:moveTo>
                    <a:pt x="195485" y="344854"/>
                  </a:moveTo>
                  <a:cubicBezTo>
                    <a:pt x="198239" y="343018"/>
                    <a:pt x="201451" y="343018"/>
                    <a:pt x="205122" y="344854"/>
                  </a:cubicBezTo>
                  <a:cubicBezTo>
                    <a:pt x="214300" y="351278"/>
                    <a:pt x="220724" y="357243"/>
                    <a:pt x="224395" y="362750"/>
                  </a:cubicBezTo>
                  <a:cubicBezTo>
                    <a:pt x="227148" y="367339"/>
                    <a:pt x="235867" y="370551"/>
                    <a:pt x="250552" y="372387"/>
                  </a:cubicBezTo>
                  <a:cubicBezTo>
                    <a:pt x="264318" y="373305"/>
                    <a:pt x="273037" y="371928"/>
                    <a:pt x="276708" y="368257"/>
                  </a:cubicBezTo>
                  <a:cubicBezTo>
                    <a:pt x="283133" y="362750"/>
                    <a:pt x="288180" y="362291"/>
                    <a:pt x="291852" y="366880"/>
                  </a:cubicBezTo>
                  <a:cubicBezTo>
                    <a:pt x="293687" y="372387"/>
                    <a:pt x="292310" y="377893"/>
                    <a:pt x="287722" y="383400"/>
                  </a:cubicBezTo>
                  <a:cubicBezTo>
                    <a:pt x="280379" y="392578"/>
                    <a:pt x="276249" y="403132"/>
                    <a:pt x="275332" y="415063"/>
                  </a:cubicBezTo>
                  <a:cubicBezTo>
                    <a:pt x="275332" y="418734"/>
                    <a:pt x="274414" y="424241"/>
                    <a:pt x="272578" y="431583"/>
                  </a:cubicBezTo>
                  <a:cubicBezTo>
                    <a:pt x="267072" y="440761"/>
                    <a:pt x="265695" y="453151"/>
                    <a:pt x="268448" y="468753"/>
                  </a:cubicBezTo>
                  <a:cubicBezTo>
                    <a:pt x="267531" y="474260"/>
                    <a:pt x="262942" y="476554"/>
                    <a:pt x="254682" y="475636"/>
                  </a:cubicBezTo>
                  <a:cubicBezTo>
                    <a:pt x="243668" y="474718"/>
                    <a:pt x="235408" y="475636"/>
                    <a:pt x="229902" y="478390"/>
                  </a:cubicBezTo>
                  <a:cubicBezTo>
                    <a:pt x="252846" y="518772"/>
                    <a:pt x="284509" y="544469"/>
                    <a:pt x="324891" y="555483"/>
                  </a:cubicBezTo>
                  <a:cubicBezTo>
                    <a:pt x="329480" y="556400"/>
                    <a:pt x="332234" y="558695"/>
                    <a:pt x="333151" y="562366"/>
                  </a:cubicBezTo>
                  <a:cubicBezTo>
                    <a:pt x="334069" y="566037"/>
                    <a:pt x="332692" y="568331"/>
                    <a:pt x="329021" y="569249"/>
                  </a:cubicBezTo>
                  <a:cubicBezTo>
                    <a:pt x="324432" y="570167"/>
                    <a:pt x="319385" y="574297"/>
                    <a:pt x="313878" y="581639"/>
                  </a:cubicBezTo>
                  <a:cubicBezTo>
                    <a:pt x="306536" y="585310"/>
                    <a:pt x="292769" y="585769"/>
                    <a:pt x="272578" y="583016"/>
                  </a:cubicBezTo>
                  <a:cubicBezTo>
                    <a:pt x="263401" y="573838"/>
                    <a:pt x="254223" y="562366"/>
                    <a:pt x="245045" y="548599"/>
                  </a:cubicBezTo>
                  <a:cubicBezTo>
                    <a:pt x="243210" y="543093"/>
                    <a:pt x="239538" y="541716"/>
                    <a:pt x="234032" y="544469"/>
                  </a:cubicBezTo>
                  <a:cubicBezTo>
                    <a:pt x="223936" y="552729"/>
                    <a:pt x="201910" y="558236"/>
                    <a:pt x="167952" y="560989"/>
                  </a:cubicBezTo>
                  <a:cubicBezTo>
                    <a:pt x="150514" y="562825"/>
                    <a:pt x="134912" y="566496"/>
                    <a:pt x="121146" y="572002"/>
                  </a:cubicBezTo>
                  <a:cubicBezTo>
                    <a:pt x="111050" y="578427"/>
                    <a:pt x="101414" y="582557"/>
                    <a:pt x="92236" y="584392"/>
                  </a:cubicBezTo>
                  <a:cubicBezTo>
                    <a:pt x="83976" y="587146"/>
                    <a:pt x="79387" y="584392"/>
                    <a:pt x="78469" y="576132"/>
                  </a:cubicBezTo>
                  <a:cubicBezTo>
                    <a:pt x="78469" y="561448"/>
                    <a:pt x="82599" y="553647"/>
                    <a:pt x="90859" y="552729"/>
                  </a:cubicBezTo>
                  <a:cubicBezTo>
                    <a:pt x="102790" y="547223"/>
                    <a:pt x="112886" y="538504"/>
                    <a:pt x="121146" y="526573"/>
                  </a:cubicBezTo>
                  <a:cubicBezTo>
                    <a:pt x="121146" y="521984"/>
                    <a:pt x="122981" y="510512"/>
                    <a:pt x="126652" y="492156"/>
                  </a:cubicBezTo>
                  <a:cubicBezTo>
                    <a:pt x="127570" y="486650"/>
                    <a:pt x="128029" y="482520"/>
                    <a:pt x="128029" y="479766"/>
                  </a:cubicBezTo>
                  <a:cubicBezTo>
                    <a:pt x="133536" y="445809"/>
                    <a:pt x="133994" y="419193"/>
                    <a:pt x="129406" y="399920"/>
                  </a:cubicBezTo>
                  <a:cubicBezTo>
                    <a:pt x="125735" y="394413"/>
                    <a:pt x="123440" y="388907"/>
                    <a:pt x="122522" y="383400"/>
                  </a:cubicBezTo>
                  <a:cubicBezTo>
                    <a:pt x="122522" y="376058"/>
                    <a:pt x="126652" y="373763"/>
                    <a:pt x="134912" y="376517"/>
                  </a:cubicBezTo>
                  <a:cubicBezTo>
                    <a:pt x="139501" y="379270"/>
                    <a:pt x="153727" y="377434"/>
                    <a:pt x="177589" y="371010"/>
                  </a:cubicBezTo>
                  <a:cubicBezTo>
                    <a:pt x="187684" y="365503"/>
                    <a:pt x="192732" y="359997"/>
                    <a:pt x="192732" y="354490"/>
                  </a:cubicBezTo>
                  <a:cubicBezTo>
                    <a:pt x="191814" y="349901"/>
                    <a:pt x="192732" y="346689"/>
                    <a:pt x="195485" y="344854"/>
                  </a:cubicBezTo>
                  <a:close/>
                  <a:moveTo>
                    <a:pt x="67456" y="163134"/>
                  </a:moveTo>
                  <a:cubicBezTo>
                    <a:pt x="70209" y="158546"/>
                    <a:pt x="72963" y="158546"/>
                    <a:pt x="75716" y="163134"/>
                  </a:cubicBezTo>
                  <a:cubicBezTo>
                    <a:pt x="77093" y="164052"/>
                    <a:pt x="78010" y="165199"/>
                    <a:pt x="78469" y="166576"/>
                  </a:cubicBezTo>
                  <a:cubicBezTo>
                    <a:pt x="78928" y="167953"/>
                    <a:pt x="78928" y="169559"/>
                    <a:pt x="78469" y="171394"/>
                  </a:cubicBezTo>
                  <a:cubicBezTo>
                    <a:pt x="78469" y="172312"/>
                    <a:pt x="77551" y="174148"/>
                    <a:pt x="75716" y="176901"/>
                  </a:cubicBezTo>
                  <a:cubicBezTo>
                    <a:pt x="74798" y="180572"/>
                    <a:pt x="73880" y="183325"/>
                    <a:pt x="72963" y="185161"/>
                  </a:cubicBezTo>
                  <a:cubicBezTo>
                    <a:pt x="72045" y="192503"/>
                    <a:pt x="67915" y="198010"/>
                    <a:pt x="60573" y="201681"/>
                  </a:cubicBezTo>
                  <a:cubicBezTo>
                    <a:pt x="55066" y="204434"/>
                    <a:pt x="50936" y="207188"/>
                    <a:pt x="48183" y="209941"/>
                  </a:cubicBezTo>
                  <a:cubicBezTo>
                    <a:pt x="36252" y="211776"/>
                    <a:pt x="28451" y="209482"/>
                    <a:pt x="24779" y="203058"/>
                  </a:cubicBezTo>
                  <a:cubicBezTo>
                    <a:pt x="24779" y="203058"/>
                    <a:pt x="24779" y="202599"/>
                    <a:pt x="24779" y="201681"/>
                  </a:cubicBezTo>
                  <a:cubicBezTo>
                    <a:pt x="22026" y="196174"/>
                    <a:pt x="19273" y="192503"/>
                    <a:pt x="16520" y="190668"/>
                  </a:cubicBezTo>
                  <a:cubicBezTo>
                    <a:pt x="13766" y="186079"/>
                    <a:pt x="14225" y="183325"/>
                    <a:pt x="17896" y="182408"/>
                  </a:cubicBezTo>
                  <a:cubicBezTo>
                    <a:pt x="21567" y="183325"/>
                    <a:pt x="25238" y="182408"/>
                    <a:pt x="28909" y="179654"/>
                  </a:cubicBezTo>
                  <a:cubicBezTo>
                    <a:pt x="40840" y="173230"/>
                    <a:pt x="50018" y="169559"/>
                    <a:pt x="56443" y="168641"/>
                  </a:cubicBezTo>
                  <a:cubicBezTo>
                    <a:pt x="61032" y="167723"/>
                    <a:pt x="64703" y="165888"/>
                    <a:pt x="67456" y="163134"/>
                  </a:cubicBezTo>
                  <a:close/>
                  <a:moveTo>
                    <a:pt x="130782" y="154874"/>
                  </a:moveTo>
                  <a:cubicBezTo>
                    <a:pt x="139042" y="153039"/>
                    <a:pt x="147761" y="153039"/>
                    <a:pt x="156939" y="154874"/>
                  </a:cubicBezTo>
                  <a:cubicBezTo>
                    <a:pt x="158315" y="155333"/>
                    <a:pt x="159233" y="156022"/>
                    <a:pt x="159692" y="156939"/>
                  </a:cubicBezTo>
                  <a:cubicBezTo>
                    <a:pt x="160151" y="157857"/>
                    <a:pt x="160151" y="159004"/>
                    <a:pt x="159692" y="160381"/>
                  </a:cubicBezTo>
                  <a:cubicBezTo>
                    <a:pt x="159692" y="161299"/>
                    <a:pt x="159692" y="162217"/>
                    <a:pt x="159692" y="163134"/>
                  </a:cubicBezTo>
                  <a:cubicBezTo>
                    <a:pt x="158774" y="164970"/>
                    <a:pt x="158315" y="166347"/>
                    <a:pt x="158315" y="167264"/>
                  </a:cubicBezTo>
                  <a:cubicBezTo>
                    <a:pt x="156480" y="175524"/>
                    <a:pt x="151891" y="179654"/>
                    <a:pt x="144549" y="179654"/>
                  </a:cubicBezTo>
                  <a:cubicBezTo>
                    <a:pt x="142713" y="178737"/>
                    <a:pt x="140419" y="178278"/>
                    <a:pt x="137666" y="178278"/>
                  </a:cubicBezTo>
                  <a:cubicBezTo>
                    <a:pt x="128488" y="171853"/>
                    <a:pt x="125276" y="165429"/>
                    <a:pt x="128029" y="159004"/>
                  </a:cubicBezTo>
                  <a:cubicBezTo>
                    <a:pt x="129865" y="157169"/>
                    <a:pt x="130782" y="155792"/>
                    <a:pt x="130782" y="154874"/>
                  </a:cubicBezTo>
                  <a:close/>
                  <a:moveTo>
                    <a:pt x="184472" y="73651"/>
                  </a:moveTo>
                  <a:lnTo>
                    <a:pt x="184260" y="75981"/>
                  </a:lnTo>
                  <a:lnTo>
                    <a:pt x="184128" y="76405"/>
                  </a:lnTo>
                  <a:cubicBezTo>
                    <a:pt x="183898" y="76864"/>
                    <a:pt x="184013" y="75946"/>
                    <a:pt x="184472" y="73651"/>
                  </a:cubicBezTo>
                  <a:close/>
                  <a:moveTo>
                    <a:pt x="119769" y="43365"/>
                  </a:moveTo>
                  <a:cubicBezTo>
                    <a:pt x="111509" y="41529"/>
                    <a:pt x="101872" y="43365"/>
                    <a:pt x="90859" y="48872"/>
                  </a:cubicBezTo>
                  <a:cubicBezTo>
                    <a:pt x="88106" y="52543"/>
                    <a:pt x="87188" y="57590"/>
                    <a:pt x="88106" y="64015"/>
                  </a:cubicBezTo>
                  <a:cubicBezTo>
                    <a:pt x="90859" y="66768"/>
                    <a:pt x="94071" y="67686"/>
                    <a:pt x="97742" y="66768"/>
                  </a:cubicBezTo>
                  <a:cubicBezTo>
                    <a:pt x="100496" y="65850"/>
                    <a:pt x="104167" y="65392"/>
                    <a:pt x="108756" y="65392"/>
                  </a:cubicBezTo>
                  <a:cubicBezTo>
                    <a:pt x="114262" y="65392"/>
                    <a:pt x="119310" y="63097"/>
                    <a:pt x="123899" y="58508"/>
                  </a:cubicBezTo>
                  <a:cubicBezTo>
                    <a:pt x="123899" y="55755"/>
                    <a:pt x="123899" y="53460"/>
                    <a:pt x="123899" y="51625"/>
                  </a:cubicBezTo>
                  <a:cubicBezTo>
                    <a:pt x="124817" y="47954"/>
                    <a:pt x="123440" y="45201"/>
                    <a:pt x="119769" y="43365"/>
                  </a:cubicBezTo>
                  <a:close/>
                  <a:moveTo>
                    <a:pt x="268448" y="15832"/>
                  </a:moveTo>
                  <a:cubicBezTo>
                    <a:pt x="273955" y="14914"/>
                    <a:pt x="280838" y="15832"/>
                    <a:pt x="289098" y="18585"/>
                  </a:cubicBezTo>
                  <a:cubicBezTo>
                    <a:pt x="293687" y="21338"/>
                    <a:pt x="297358" y="22256"/>
                    <a:pt x="300111" y="21338"/>
                  </a:cubicBezTo>
                  <a:cubicBezTo>
                    <a:pt x="301947" y="20421"/>
                    <a:pt x="303324" y="20421"/>
                    <a:pt x="304241" y="21338"/>
                  </a:cubicBezTo>
                  <a:cubicBezTo>
                    <a:pt x="305159" y="22256"/>
                    <a:pt x="305159" y="24092"/>
                    <a:pt x="304241" y="26845"/>
                  </a:cubicBezTo>
                  <a:cubicBezTo>
                    <a:pt x="295982" y="39694"/>
                    <a:pt x="288180" y="47036"/>
                    <a:pt x="280838" y="48872"/>
                  </a:cubicBezTo>
                  <a:cubicBezTo>
                    <a:pt x="274414" y="47954"/>
                    <a:pt x="265695" y="48413"/>
                    <a:pt x="254682" y="50248"/>
                  </a:cubicBezTo>
                  <a:cubicBezTo>
                    <a:pt x="239080" y="53919"/>
                    <a:pt x="228066" y="55296"/>
                    <a:pt x="221642" y="54378"/>
                  </a:cubicBezTo>
                  <a:cubicBezTo>
                    <a:pt x="214300" y="54378"/>
                    <a:pt x="208793" y="57590"/>
                    <a:pt x="205122" y="64015"/>
                  </a:cubicBezTo>
                  <a:cubicBezTo>
                    <a:pt x="203286" y="75028"/>
                    <a:pt x="206040" y="80535"/>
                    <a:pt x="213382" y="80535"/>
                  </a:cubicBezTo>
                  <a:cubicBezTo>
                    <a:pt x="244586" y="78699"/>
                    <a:pt x="271202" y="78699"/>
                    <a:pt x="293228" y="80535"/>
                  </a:cubicBezTo>
                  <a:cubicBezTo>
                    <a:pt x="305159" y="81453"/>
                    <a:pt x="314337" y="80076"/>
                    <a:pt x="320761" y="76405"/>
                  </a:cubicBezTo>
                  <a:cubicBezTo>
                    <a:pt x="324432" y="72734"/>
                    <a:pt x="327186" y="70898"/>
                    <a:pt x="329021" y="70898"/>
                  </a:cubicBezTo>
                  <a:cubicBezTo>
                    <a:pt x="329939" y="71816"/>
                    <a:pt x="329939" y="75028"/>
                    <a:pt x="329021" y="80535"/>
                  </a:cubicBezTo>
                  <a:cubicBezTo>
                    <a:pt x="321679" y="101644"/>
                    <a:pt x="313878" y="114033"/>
                    <a:pt x="305618" y="117705"/>
                  </a:cubicBezTo>
                  <a:cubicBezTo>
                    <a:pt x="302865" y="118622"/>
                    <a:pt x="300570" y="119540"/>
                    <a:pt x="298735" y="120458"/>
                  </a:cubicBezTo>
                  <a:cubicBezTo>
                    <a:pt x="298735" y="121376"/>
                    <a:pt x="298276" y="121835"/>
                    <a:pt x="297358" y="121835"/>
                  </a:cubicBezTo>
                  <a:cubicBezTo>
                    <a:pt x="290934" y="122752"/>
                    <a:pt x="284509" y="122752"/>
                    <a:pt x="278085" y="121835"/>
                  </a:cubicBezTo>
                  <a:cubicBezTo>
                    <a:pt x="273496" y="120917"/>
                    <a:pt x="270284" y="123670"/>
                    <a:pt x="268448" y="130095"/>
                  </a:cubicBezTo>
                  <a:cubicBezTo>
                    <a:pt x="267531" y="159463"/>
                    <a:pt x="267531" y="185161"/>
                    <a:pt x="268448" y="207188"/>
                  </a:cubicBezTo>
                  <a:cubicBezTo>
                    <a:pt x="270284" y="223707"/>
                    <a:pt x="267989" y="232426"/>
                    <a:pt x="261565" y="233344"/>
                  </a:cubicBezTo>
                  <a:cubicBezTo>
                    <a:pt x="261565" y="233344"/>
                    <a:pt x="260647" y="233803"/>
                    <a:pt x="258812" y="234721"/>
                  </a:cubicBezTo>
                  <a:cubicBezTo>
                    <a:pt x="257894" y="235639"/>
                    <a:pt x="256976" y="236097"/>
                    <a:pt x="256058" y="236097"/>
                  </a:cubicBezTo>
                  <a:cubicBezTo>
                    <a:pt x="250552" y="237933"/>
                    <a:pt x="246881" y="237015"/>
                    <a:pt x="245045" y="233344"/>
                  </a:cubicBezTo>
                  <a:cubicBezTo>
                    <a:pt x="245045" y="231509"/>
                    <a:pt x="244586" y="229214"/>
                    <a:pt x="243668" y="226461"/>
                  </a:cubicBezTo>
                  <a:cubicBezTo>
                    <a:pt x="242751" y="220036"/>
                    <a:pt x="242751" y="214530"/>
                    <a:pt x="243668" y="209941"/>
                  </a:cubicBezTo>
                  <a:cubicBezTo>
                    <a:pt x="243668" y="199845"/>
                    <a:pt x="243210" y="192962"/>
                    <a:pt x="242292" y="189291"/>
                  </a:cubicBezTo>
                  <a:cubicBezTo>
                    <a:pt x="242292" y="189291"/>
                    <a:pt x="242292" y="187914"/>
                    <a:pt x="242292" y="185161"/>
                  </a:cubicBezTo>
                  <a:cubicBezTo>
                    <a:pt x="241374" y="168641"/>
                    <a:pt x="241374" y="158087"/>
                    <a:pt x="242292" y="153498"/>
                  </a:cubicBezTo>
                  <a:cubicBezTo>
                    <a:pt x="245963" y="128718"/>
                    <a:pt x="240915" y="116328"/>
                    <a:pt x="227148" y="116328"/>
                  </a:cubicBezTo>
                  <a:cubicBezTo>
                    <a:pt x="214300" y="117246"/>
                    <a:pt x="206957" y="122752"/>
                    <a:pt x="205122" y="132848"/>
                  </a:cubicBezTo>
                  <a:cubicBezTo>
                    <a:pt x="205122" y="141108"/>
                    <a:pt x="204204" y="147991"/>
                    <a:pt x="202369" y="153498"/>
                  </a:cubicBezTo>
                  <a:cubicBezTo>
                    <a:pt x="200533" y="160840"/>
                    <a:pt x="199615" y="169559"/>
                    <a:pt x="199615" y="179654"/>
                  </a:cubicBezTo>
                  <a:cubicBezTo>
                    <a:pt x="199615" y="193421"/>
                    <a:pt x="197321" y="203516"/>
                    <a:pt x="192732" y="209941"/>
                  </a:cubicBezTo>
                  <a:cubicBezTo>
                    <a:pt x="186308" y="216365"/>
                    <a:pt x="180342" y="220495"/>
                    <a:pt x="174835" y="222331"/>
                  </a:cubicBezTo>
                  <a:cubicBezTo>
                    <a:pt x="168411" y="224166"/>
                    <a:pt x="163363" y="223707"/>
                    <a:pt x="159692" y="220954"/>
                  </a:cubicBezTo>
                  <a:cubicBezTo>
                    <a:pt x="153268" y="215448"/>
                    <a:pt x="147761" y="212694"/>
                    <a:pt x="143172" y="212694"/>
                  </a:cubicBezTo>
                  <a:cubicBezTo>
                    <a:pt x="141337" y="212694"/>
                    <a:pt x="139960" y="211776"/>
                    <a:pt x="139042" y="209941"/>
                  </a:cubicBezTo>
                  <a:cubicBezTo>
                    <a:pt x="139042" y="209023"/>
                    <a:pt x="140419" y="208564"/>
                    <a:pt x="143172" y="208564"/>
                  </a:cubicBezTo>
                  <a:cubicBezTo>
                    <a:pt x="158774" y="202140"/>
                    <a:pt x="168870" y="194339"/>
                    <a:pt x="173459" y="185161"/>
                  </a:cubicBezTo>
                  <a:cubicBezTo>
                    <a:pt x="173459" y="183325"/>
                    <a:pt x="173918" y="181031"/>
                    <a:pt x="174835" y="178278"/>
                  </a:cubicBezTo>
                  <a:cubicBezTo>
                    <a:pt x="175753" y="172771"/>
                    <a:pt x="176671" y="167723"/>
                    <a:pt x="177589" y="163134"/>
                  </a:cubicBezTo>
                  <a:cubicBezTo>
                    <a:pt x="177589" y="162217"/>
                    <a:pt x="178048" y="160840"/>
                    <a:pt x="178965" y="159004"/>
                  </a:cubicBezTo>
                  <a:cubicBezTo>
                    <a:pt x="179883" y="154416"/>
                    <a:pt x="180342" y="151203"/>
                    <a:pt x="180342" y="149368"/>
                  </a:cubicBezTo>
                  <a:cubicBezTo>
                    <a:pt x="180342" y="142026"/>
                    <a:pt x="180801" y="134683"/>
                    <a:pt x="181719" y="127341"/>
                  </a:cubicBezTo>
                  <a:cubicBezTo>
                    <a:pt x="183554" y="121835"/>
                    <a:pt x="184013" y="115869"/>
                    <a:pt x="183095" y="109445"/>
                  </a:cubicBezTo>
                  <a:cubicBezTo>
                    <a:pt x="182178" y="106691"/>
                    <a:pt x="182178" y="102561"/>
                    <a:pt x="183095" y="97055"/>
                  </a:cubicBezTo>
                  <a:cubicBezTo>
                    <a:pt x="184931" y="94301"/>
                    <a:pt x="184931" y="91548"/>
                    <a:pt x="183095" y="88795"/>
                  </a:cubicBezTo>
                  <a:lnTo>
                    <a:pt x="184260" y="75981"/>
                  </a:lnTo>
                  <a:lnTo>
                    <a:pt x="185849" y="70898"/>
                  </a:lnTo>
                  <a:cubicBezTo>
                    <a:pt x="184931" y="58049"/>
                    <a:pt x="184013" y="48872"/>
                    <a:pt x="183095" y="43365"/>
                  </a:cubicBezTo>
                  <a:cubicBezTo>
                    <a:pt x="183095" y="31434"/>
                    <a:pt x="186308" y="25468"/>
                    <a:pt x="192732" y="25468"/>
                  </a:cubicBezTo>
                  <a:cubicBezTo>
                    <a:pt x="196403" y="26386"/>
                    <a:pt x="200533" y="26386"/>
                    <a:pt x="205122" y="25468"/>
                  </a:cubicBezTo>
                  <a:cubicBezTo>
                    <a:pt x="217971" y="21797"/>
                    <a:pt x="233573" y="19044"/>
                    <a:pt x="251928" y="17208"/>
                  </a:cubicBezTo>
                  <a:cubicBezTo>
                    <a:pt x="252846" y="17208"/>
                    <a:pt x="254223" y="17208"/>
                    <a:pt x="256058" y="17208"/>
                  </a:cubicBezTo>
                  <a:cubicBezTo>
                    <a:pt x="261565" y="18126"/>
                    <a:pt x="265695" y="17667"/>
                    <a:pt x="268448" y="15832"/>
                  </a:cubicBezTo>
                  <a:close/>
                  <a:moveTo>
                    <a:pt x="93612" y="688"/>
                  </a:moveTo>
                  <a:cubicBezTo>
                    <a:pt x="94530" y="-229"/>
                    <a:pt x="96366" y="-229"/>
                    <a:pt x="99119" y="688"/>
                  </a:cubicBezTo>
                  <a:cubicBezTo>
                    <a:pt x="100955" y="688"/>
                    <a:pt x="103249" y="1147"/>
                    <a:pt x="106002" y="2065"/>
                  </a:cubicBezTo>
                  <a:cubicBezTo>
                    <a:pt x="107838" y="2065"/>
                    <a:pt x="109215" y="2065"/>
                    <a:pt x="110132" y="2065"/>
                  </a:cubicBezTo>
                  <a:cubicBezTo>
                    <a:pt x="118392" y="2065"/>
                    <a:pt x="123899" y="5277"/>
                    <a:pt x="126652" y="11702"/>
                  </a:cubicBezTo>
                  <a:cubicBezTo>
                    <a:pt x="132159" y="19962"/>
                    <a:pt x="139042" y="24092"/>
                    <a:pt x="147302" y="24092"/>
                  </a:cubicBezTo>
                  <a:cubicBezTo>
                    <a:pt x="155562" y="24092"/>
                    <a:pt x="162445" y="25468"/>
                    <a:pt x="167952" y="28222"/>
                  </a:cubicBezTo>
                  <a:cubicBezTo>
                    <a:pt x="168870" y="28222"/>
                    <a:pt x="169329" y="28681"/>
                    <a:pt x="169329" y="29598"/>
                  </a:cubicBezTo>
                  <a:cubicBezTo>
                    <a:pt x="171164" y="30516"/>
                    <a:pt x="173000" y="30975"/>
                    <a:pt x="174835" y="30975"/>
                  </a:cubicBezTo>
                  <a:cubicBezTo>
                    <a:pt x="177130" y="32352"/>
                    <a:pt x="178048" y="33958"/>
                    <a:pt x="177589" y="35793"/>
                  </a:cubicBezTo>
                  <a:cubicBezTo>
                    <a:pt x="177130" y="37629"/>
                    <a:pt x="175294" y="39694"/>
                    <a:pt x="172082" y="41988"/>
                  </a:cubicBezTo>
                  <a:cubicBezTo>
                    <a:pt x="164740" y="41988"/>
                    <a:pt x="160610" y="42447"/>
                    <a:pt x="159692" y="43365"/>
                  </a:cubicBezTo>
                  <a:cubicBezTo>
                    <a:pt x="158774" y="44283"/>
                    <a:pt x="157398" y="44742"/>
                    <a:pt x="155562" y="44742"/>
                  </a:cubicBezTo>
                  <a:cubicBezTo>
                    <a:pt x="153727" y="45659"/>
                    <a:pt x="152350" y="46118"/>
                    <a:pt x="151432" y="46118"/>
                  </a:cubicBezTo>
                  <a:cubicBezTo>
                    <a:pt x="143172" y="57132"/>
                    <a:pt x="140878" y="64015"/>
                    <a:pt x="144549" y="66768"/>
                  </a:cubicBezTo>
                  <a:cubicBezTo>
                    <a:pt x="147302" y="67686"/>
                    <a:pt x="151891" y="69980"/>
                    <a:pt x="158315" y="73651"/>
                  </a:cubicBezTo>
                  <a:cubicBezTo>
                    <a:pt x="160151" y="74569"/>
                    <a:pt x="161528" y="75487"/>
                    <a:pt x="162445" y="76405"/>
                  </a:cubicBezTo>
                  <a:cubicBezTo>
                    <a:pt x="164281" y="83747"/>
                    <a:pt x="161528" y="88336"/>
                    <a:pt x="154186" y="90171"/>
                  </a:cubicBezTo>
                  <a:cubicBezTo>
                    <a:pt x="151432" y="90171"/>
                    <a:pt x="147761" y="90630"/>
                    <a:pt x="143172" y="91548"/>
                  </a:cubicBezTo>
                  <a:cubicBezTo>
                    <a:pt x="139501" y="92466"/>
                    <a:pt x="134912" y="92925"/>
                    <a:pt x="129406" y="92925"/>
                  </a:cubicBezTo>
                  <a:cubicBezTo>
                    <a:pt x="121146" y="92007"/>
                    <a:pt x="115639" y="94301"/>
                    <a:pt x="112886" y="99808"/>
                  </a:cubicBezTo>
                  <a:cubicBezTo>
                    <a:pt x="111968" y="106232"/>
                    <a:pt x="115639" y="108986"/>
                    <a:pt x="123899" y="108068"/>
                  </a:cubicBezTo>
                  <a:cubicBezTo>
                    <a:pt x="130323" y="107150"/>
                    <a:pt x="141337" y="108527"/>
                    <a:pt x="156939" y="112198"/>
                  </a:cubicBezTo>
                  <a:cubicBezTo>
                    <a:pt x="160610" y="113116"/>
                    <a:pt x="162445" y="114033"/>
                    <a:pt x="162445" y="114951"/>
                  </a:cubicBezTo>
                  <a:cubicBezTo>
                    <a:pt x="163363" y="115869"/>
                    <a:pt x="162904" y="117246"/>
                    <a:pt x="161069" y="119081"/>
                  </a:cubicBezTo>
                  <a:cubicBezTo>
                    <a:pt x="160151" y="119999"/>
                    <a:pt x="159692" y="120917"/>
                    <a:pt x="159692" y="121835"/>
                  </a:cubicBezTo>
                  <a:cubicBezTo>
                    <a:pt x="158774" y="122752"/>
                    <a:pt x="158315" y="123670"/>
                    <a:pt x="158315" y="124588"/>
                  </a:cubicBezTo>
                  <a:cubicBezTo>
                    <a:pt x="157398" y="129177"/>
                    <a:pt x="155103" y="131930"/>
                    <a:pt x="151432" y="132848"/>
                  </a:cubicBezTo>
                  <a:cubicBezTo>
                    <a:pt x="150514" y="132848"/>
                    <a:pt x="149138" y="133307"/>
                    <a:pt x="147302" y="134225"/>
                  </a:cubicBezTo>
                  <a:cubicBezTo>
                    <a:pt x="145467" y="135142"/>
                    <a:pt x="144090" y="135601"/>
                    <a:pt x="143172" y="135601"/>
                  </a:cubicBezTo>
                  <a:cubicBezTo>
                    <a:pt x="137666" y="136519"/>
                    <a:pt x="131700" y="136978"/>
                    <a:pt x="125276" y="136978"/>
                  </a:cubicBezTo>
                  <a:cubicBezTo>
                    <a:pt x="120687" y="137896"/>
                    <a:pt x="117475" y="140649"/>
                    <a:pt x="115639" y="145238"/>
                  </a:cubicBezTo>
                  <a:cubicBezTo>
                    <a:pt x="113803" y="150744"/>
                    <a:pt x="112886" y="156251"/>
                    <a:pt x="112886" y="161758"/>
                  </a:cubicBezTo>
                  <a:cubicBezTo>
                    <a:pt x="113803" y="187455"/>
                    <a:pt x="113345" y="205352"/>
                    <a:pt x="111509" y="215448"/>
                  </a:cubicBezTo>
                  <a:cubicBezTo>
                    <a:pt x="110591" y="218201"/>
                    <a:pt x="110132" y="221413"/>
                    <a:pt x="110132" y="225084"/>
                  </a:cubicBezTo>
                  <a:cubicBezTo>
                    <a:pt x="107379" y="229673"/>
                    <a:pt x="104167" y="230591"/>
                    <a:pt x="100496" y="227837"/>
                  </a:cubicBezTo>
                  <a:cubicBezTo>
                    <a:pt x="94989" y="217742"/>
                    <a:pt x="92236" y="205352"/>
                    <a:pt x="92236" y="190668"/>
                  </a:cubicBezTo>
                  <a:cubicBezTo>
                    <a:pt x="93154" y="179654"/>
                    <a:pt x="93612" y="171853"/>
                    <a:pt x="93612" y="167264"/>
                  </a:cubicBezTo>
                  <a:cubicBezTo>
                    <a:pt x="93612" y="158087"/>
                    <a:pt x="94071" y="151662"/>
                    <a:pt x="94989" y="147991"/>
                  </a:cubicBezTo>
                  <a:cubicBezTo>
                    <a:pt x="94071" y="141567"/>
                    <a:pt x="88565" y="139272"/>
                    <a:pt x="78469" y="141108"/>
                  </a:cubicBezTo>
                  <a:cubicBezTo>
                    <a:pt x="69291" y="145697"/>
                    <a:pt x="56443" y="150286"/>
                    <a:pt x="39923" y="154874"/>
                  </a:cubicBezTo>
                  <a:cubicBezTo>
                    <a:pt x="34416" y="155792"/>
                    <a:pt x="28909" y="157628"/>
                    <a:pt x="23403" y="160381"/>
                  </a:cubicBezTo>
                  <a:cubicBezTo>
                    <a:pt x="17896" y="161299"/>
                    <a:pt x="14684" y="158546"/>
                    <a:pt x="13766" y="152121"/>
                  </a:cubicBezTo>
                  <a:cubicBezTo>
                    <a:pt x="13766" y="146614"/>
                    <a:pt x="13307" y="142026"/>
                    <a:pt x="12390" y="138355"/>
                  </a:cubicBezTo>
                  <a:cubicBezTo>
                    <a:pt x="12390" y="132848"/>
                    <a:pt x="14225" y="130553"/>
                    <a:pt x="17896" y="131471"/>
                  </a:cubicBezTo>
                  <a:cubicBezTo>
                    <a:pt x="24321" y="130553"/>
                    <a:pt x="29827" y="128718"/>
                    <a:pt x="34416" y="125965"/>
                  </a:cubicBezTo>
                  <a:cubicBezTo>
                    <a:pt x="45429" y="121376"/>
                    <a:pt x="64244" y="116328"/>
                    <a:pt x="90859" y="110821"/>
                  </a:cubicBezTo>
                  <a:cubicBezTo>
                    <a:pt x="97284" y="107150"/>
                    <a:pt x="98201" y="102102"/>
                    <a:pt x="93612" y="95678"/>
                  </a:cubicBezTo>
                  <a:cubicBezTo>
                    <a:pt x="88106" y="96596"/>
                    <a:pt x="83058" y="97055"/>
                    <a:pt x="78469" y="97055"/>
                  </a:cubicBezTo>
                  <a:cubicBezTo>
                    <a:pt x="74798" y="97055"/>
                    <a:pt x="63326" y="100267"/>
                    <a:pt x="44053" y="106691"/>
                  </a:cubicBezTo>
                  <a:cubicBezTo>
                    <a:pt x="33957" y="110362"/>
                    <a:pt x="26615" y="108527"/>
                    <a:pt x="22026" y="101185"/>
                  </a:cubicBezTo>
                  <a:cubicBezTo>
                    <a:pt x="21108" y="94760"/>
                    <a:pt x="21108" y="88795"/>
                    <a:pt x="22026" y="83288"/>
                  </a:cubicBezTo>
                  <a:cubicBezTo>
                    <a:pt x="22944" y="80535"/>
                    <a:pt x="24779" y="79617"/>
                    <a:pt x="27533" y="80535"/>
                  </a:cubicBezTo>
                  <a:cubicBezTo>
                    <a:pt x="29368" y="80535"/>
                    <a:pt x="31663" y="80076"/>
                    <a:pt x="34416" y="79158"/>
                  </a:cubicBezTo>
                  <a:cubicBezTo>
                    <a:pt x="37169" y="78240"/>
                    <a:pt x="42676" y="77323"/>
                    <a:pt x="50936" y="76405"/>
                  </a:cubicBezTo>
                  <a:cubicBezTo>
                    <a:pt x="58278" y="74569"/>
                    <a:pt x="62408" y="71357"/>
                    <a:pt x="63326" y="66768"/>
                  </a:cubicBezTo>
                  <a:cubicBezTo>
                    <a:pt x="64244" y="62179"/>
                    <a:pt x="60114" y="58508"/>
                    <a:pt x="50936" y="55755"/>
                  </a:cubicBezTo>
                  <a:cubicBezTo>
                    <a:pt x="44512" y="53002"/>
                    <a:pt x="39005" y="53002"/>
                    <a:pt x="34416" y="55755"/>
                  </a:cubicBezTo>
                  <a:cubicBezTo>
                    <a:pt x="28909" y="58508"/>
                    <a:pt x="23862" y="58967"/>
                    <a:pt x="19273" y="57132"/>
                  </a:cubicBezTo>
                  <a:cubicBezTo>
                    <a:pt x="14684" y="55296"/>
                    <a:pt x="12390" y="50707"/>
                    <a:pt x="12390" y="43365"/>
                  </a:cubicBezTo>
                  <a:cubicBezTo>
                    <a:pt x="13307" y="40612"/>
                    <a:pt x="15143" y="36941"/>
                    <a:pt x="17896" y="32352"/>
                  </a:cubicBezTo>
                  <a:cubicBezTo>
                    <a:pt x="20649" y="29598"/>
                    <a:pt x="22944" y="29598"/>
                    <a:pt x="24779" y="32352"/>
                  </a:cubicBezTo>
                  <a:cubicBezTo>
                    <a:pt x="27533" y="35105"/>
                    <a:pt x="32581" y="35105"/>
                    <a:pt x="39923" y="32352"/>
                  </a:cubicBezTo>
                  <a:cubicBezTo>
                    <a:pt x="52772" y="26845"/>
                    <a:pt x="62867" y="24551"/>
                    <a:pt x="70209" y="25468"/>
                  </a:cubicBezTo>
                  <a:cubicBezTo>
                    <a:pt x="76634" y="25468"/>
                    <a:pt x="83517" y="23174"/>
                    <a:pt x="90859" y="18585"/>
                  </a:cubicBezTo>
                  <a:cubicBezTo>
                    <a:pt x="94530" y="13078"/>
                    <a:pt x="95448" y="8490"/>
                    <a:pt x="93612" y="4818"/>
                  </a:cubicBezTo>
                  <a:cubicBezTo>
                    <a:pt x="92695" y="2983"/>
                    <a:pt x="92695" y="1606"/>
                    <a:pt x="93612" y="6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方正隶二简体" panose="03000509000000000000" pitchFamily="65" charset="-122"/>
                <a:ea typeface="方正隶二简体" panose="03000509000000000000" pitchFamily="65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070" y="2341559"/>
              <a:ext cx="2667600" cy="266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495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260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28977"/>
          <a:stretch/>
        </p:blipFill>
        <p:spPr>
          <a:xfrm>
            <a:off x="2982103" y="0"/>
            <a:ext cx="3792671" cy="687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2784" y="692300"/>
            <a:ext cx="2819399" cy="1044000"/>
          </a:xfrm>
          <a:prstGeom prst="rect">
            <a:avLst/>
          </a:prstGeom>
          <a:solidFill>
            <a:srgbClr val="AECB01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4228" y="8603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4840" y="1912741"/>
            <a:ext cx="387798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94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7" r="5715" b="-130"/>
          <a:stretch/>
        </p:blipFill>
        <p:spPr>
          <a:xfrm>
            <a:off x="-251012" y="-54001"/>
            <a:ext cx="12460941" cy="69209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23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222" y="2081506"/>
            <a:ext cx="3059664" cy="3204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9752" y="1507986"/>
            <a:ext cx="42883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9752" y="3667848"/>
            <a:ext cx="3467616" cy="468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9752" y="5285506"/>
            <a:ext cx="34676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49752" y="3860741"/>
            <a:ext cx="34676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70140"/>
      </p:ext>
    </p:extLst>
  </p:cSld>
  <p:clrMapOvr>
    <a:masterClrMapping/>
  </p:clrMapOvr>
  <p:transition spd="slow" advTm="5000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1044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20" y="3114399"/>
            <a:ext cx="3057144" cy="1426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196" y="3114399"/>
            <a:ext cx="3057144" cy="1426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3" y="3114399"/>
            <a:ext cx="3057144" cy="142646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3369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2504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6922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7125" y="6206076"/>
            <a:ext cx="10045700" cy="72000"/>
          </a:xfrm>
          <a:prstGeom prst="rect">
            <a:avLst/>
          </a:prstGeom>
          <a:solidFill>
            <a:srgbClr val="AECB0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31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7006</Words>
  <Application>Microsoft Office PowerPoint</Application>
  <PresentationFormat>宽屏</PresentationFormat>
  <Paragraphs>605</Paragraphs>
  <Slides>53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72" baseType="lpstr">
      <vt:lpstr>CHeiHKS-UltraBold</vt:lpstr>
      <vt:lpstr>Meiryo</vt:lpstr>
      <vt:lpstr>方正粗活意简体</vt:lpstr>
      <vt:lpstr>方正大黑简体</vt:lpstr>
      <vt:lpstr>方正隶二简体</vt:lpstr>
      <vt:lpstr>方正正粗黑简体</vt:lpstr>
      <vt:lpstr>方正正中黑简体</vt:lpstr>
      <vt:lpstr>汉仪菱心体简</vt:lpstr>
      <vt:lpstr>迷你简粗倩</vt:lpstr>
      <vt:lpstr>时尚中黑简体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魏继斌WEIJIBIN</dc:creator>
  <cp:lastModifiedBy>kan</cp:lastModifiedBy>
  <cp:revision>195</cp:revision>
  <dcterms:created xsi:type="dcterms:W3CDTF">2014-05-12T00:33:23Z</dcterms:created>
  <dcterms:modified xsi:type="dcterms:W3CDTF">2015-05-23T07:19:55Z</dcterms:modified>
</cp:coreProperties>
</file>