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94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5" r:id="rId15"/>
    <p:sldId id="287" r:id="rId16"/>
    <p:sldId id="293" r:id="rId17"/>
    <p:sldId id="295" r:id="rId18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张海山草泥马体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微软雅黑 Light" panose="02010600030101010101" charset="-122"/>
      <p:regular r:id="rId29"/>
    </p:embeddedFont>
    <p:embeddedFont>
      <p:font typeface="Meiryo" panose="020B0604030504040204" pitchFamily="34" charset="-128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914600"/>
    <a:srgbClr val="A0DC00"/>
    <a:srgbClr val="FF6201"/>
    <a:srgbClr val="044154"/>
    <a:srgbClr val="3E8D00"/>
    <a:srgbClr val="FB1807"/>
    <a:srgbClr val="0AA1D0"/>
    <a:srgbClr val="2BE5F9"/>
    <a:srgbClr val="13E2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620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6201"/>
              </a:solidFill>
              <a:ln w="9525">
                <a:solidFill>
                  <a:srgbClr val="FF6201">
                    <a:alpha val="8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0DC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A0DC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8460488"/>
        <c:axId val="328460872"/>
      </c:lineChart>
      <c:catAx>
        <c:axId val="3284604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28460872"/>
        <c:crosses val="autoZero"/>
        <c:auto val="1"/>
        <c:lblAlgn val="ctr"/>
        <c:lblOffset val="100"/>
        <c:noMultiLvlLbl val="0"/>
      </c:catAx>
      <c:valAx>
        <c:axId val="328460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284604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62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0DC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9045560"/>
        <c:axId val="329045944"/>
      </c:barChart>
      <c:catAx>
        <c:axId val="329045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29045944"/>
        <c:crosses val="autoZero"/>
        <c:auto val="1"/>
        <c:lblAlgn val="ctr"/>
        <c:lblOffset val="100"/>
        <c:noMultiLvlLbl val="0"/>
      </c:catAx>
      <c:valAx>
        <c:axId val="329045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29045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512-6474-4260-9E57-EB61CCA26699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04D9E-2BC9-479E-B89A-F38FCCA06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6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56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3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720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6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00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46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93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7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939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1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5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47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11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1818"/>
            <a:ext cx="12564945" cy="714513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15136" y="-20149324"/>
            <a:ext cx="2761727" cy="47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9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901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08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70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3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3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62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3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1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99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85C17-37A9-4890-94D1-EB00199F5111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9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4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1286600"/>
            <a:ext cx="8753196" cy="2857500"/>
          </a:xfrm>
          <a:prstGeom prst="rect">
            <a:avLst/>
          </a:prstGeom>
        </p:spPr>
      </p:pic>
      <p:sp>
        <p:nvSpPr>
          <p:cNvPr id="5" name="文本框 4"/>
          <p:cNvSpPr txBox="1">
            <a:spLocks noMove="1"/>
          </p:cNvSpPr>
          <p:nvPr/>
        </p:nvSpPr>
        <p:spPr>
          <a:xfrm>
            <a:off x="1994932" y="4296500"/>
            <a:ext cx="6407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914600"/>
                </a:solidFill>
              </a:rPr>
              <a:t>店铺地址：</a:t>
            </a:r>
            <a:r>
              <a:rPr lang="en-US" altLang="zh-CN" sz="2800" dirty="0" smtClean="0">
                <a:solidFill>
                  <a:srgbClr val="914600"/>
                </a:solidFill>
              </a:rPr>
              <a:t>http</a:t>
            </a:r>
            <a:r>
              <a:rPr lang="en-US" altLang="zh-CN" sz="2800" dirty="0">
                <a:solidFill>
                  <a:srgbClr val="914600"/>
                </a:solidFill>
              </a:rPr>
              <a:t>://yimoxiaok.yanj.cn</a:t>
            </a:r>
            <a:r>
              <a:rPr lang="en-US" altLang="zh-CN" sz="2800" dirty="0" smtClean="0">
                <a:solidFill>
                  <a:srgbClr val="914600"/>
                </a:solidFill>
              </a:rPr>
              <a:t>/          </a:t>
            </a:r>
            <a:endParaRPr lang="zh-CN" altLang="en-US" sz="2800" dirty="0">
              <a:solidFill>
                <a:srgbClr val="914600"/>
              </a:solidFill>
            </a:endParaRPr>
          </a:p>
        </p:txBody>
      </p:sp>
      <p:sp>
        <p:nvSpPr>
          <p:cNvPr id="6" name="文本框 5"/>
          <p:cNvSpPr txBox="1">
            <a:spLocks noMove="1"/>
          </p:cNvSpPr>
          <p:nvPr/>
        </p:nvSpPr>
        <p:spPr>
          <a:xfrm>
            <a:off x="1994932" y="5342940"/>
            <a:ext cx="480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spc="300" dirty="0" smtClean="0">
                <a:solidFill>
                  <a:srgbClr val="914600"/>
                </a:solidFill>
              </a:rPr>
              <a:t>定制</a:t>
            </a:r>
            <a:r>
              <a:rPr lang="en-US" altLang="zh-CN" sz="2800" spc="300" dirty="0" smtClean="0">
                <a:solidFill>
                  <a:srgbClr val="914600"/>
                </a:solidFill>
              </a:rPr>
              <a:t>QQ</a:t>
            </a:r>
            <a:r>
              <a:rPr lang="zh-CN" altLang="en-US" sz="2800" spc="300" dirty="0" smtClean="0">
                <a:solidFill>
                  <a:srgbClr val="914600"/>
                </a:solidFill>
              </a:rPr>
              <a:t>：</a:t>
            </a:r>
            <a:r>
              <a:rPr lang="en-US" altLang="zh-CN" sz="2800" spc="300" dirty="0" smtClean="0">
                <a:solidFill>
                  <a:srgbClr val="914600"/>
                </a:solidFill>
              </a:rPr>
              <a:t>1147078004</a:t>
            </a:r>
            <a:endParaRPr lang="zh-CN" altLang="en-US" sz="2800" spc="300" dirty="0">
              <a:solidFill>
                <a:srgbClr val="914600"/>
              </a:solidFill>
            </a:endParaRPr>
          </a:p>
        </p:txBody>
      </p:sp>
      <p:sp>
        <p:nvSpPr>
          <p:cNvPr id="7" name="文本框 6"/>
          <p:cNvSpPr txBox="1">
            <a:spLocks noMove="1"/>
          </p:cNvSpPr>
          <p:nvPr/>
        </p:nvSpPr>
        <p:spPr>
          <a:xfrm>
            <a:off x="1994932" y="4819720"/>
            <a:ext cx="5988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914600"/>
                </a:solidFill>
              </a:rPr>
              <a:t>定制邮箱：</a:t>
            </a:r>
            <a:r>
              <a:rPr lang="en-US" altLang="zh-CN" sz="2800" dirty="0" smtClean="0">
                <a:solidFill>
                  <a:srgbClr val="914600"/>
                </a:solidFill>
              </a:rPr>
              <a:t>1147078004@qq.com</a:t>
            </a:r>
            <a:endParaRPr lang="zh-CN" altLang="en-US" sz="2800" dirty="0">
              <a:solidFill>
                <a:srgbClr val="914600"/>
              </a:solidFill>
            </a:endParaRPr>
          </a:p>
        </p:txBody>
      </p:sp>
      <p:grpSp>
        <p:nvGrpSpPr>
          <p:cNvPr id="10" name="组合 9"/>
          <p:cNvGrpSpPr>
            <a:grpSpLocks noGrp="1" noUngrp="1" noSelect="1" noRot="1" noChangeAspect="1" noMove="1" noResize="1"/>
          </p:cNvGrpSpPr>
          <p:nvPr/>
        </p:nvGrpSpPr>
        <p:grpSpPr>
          <a:xfrm>
            <a:off x="7814893" y="5355122"/>
            <a:ext cx="3531324" cy="587060"/>
            <a:chOff x="7814893" y="5355122"/>
            <a:chExt cx="3531324" cy="587060"/>
          </a:xfrm>
        </p:grpSpPr>
        <p:sp>
          <p:nvSpPr>
            <p:cNvPr id="9" name="圆角矩形标注 8"/>
            <p:cNvSpPr/>
            <p:nvPr/>
          </p:nvSpPr>
          <p:spPr>
            <a:xfrm>
              <a:off x="7814893" y="5355122"/>
              <a:ext cx="3312648" cy="587060"/>
            </a:xfrm>
            <a:prstGeom prst="wedgeRoundRectCallout">
              <a:avLst>
                <a:gd name="adj1" fmla="val -38619"/>
                <a:gd name="adj2" fmla="val 91151"/>
                <a:gd name="adj3" fmla="val 16667"/>
              </a:avLst>
            </a:prstGeom>
            <a:solidFill>
              <a:srgbClr val="9146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>
              <a:spLocks/>
            </p:cNvSpPr>
            <p:nvPr/>
          </p:nvSpPr>
          <p:spPr>
            <a:xfrm>
              <a:off x="7814893" y="5390826"/>
              <a:ext cx="35313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FF620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Tell me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，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Surprise u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65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/>
          </p:cNvSpPr>
          <p:nvPr/>
        </p:nvSpPr>
        <p:spPr>
          <a:xfrm>
            <a:off x="2068029" y="161102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1"/>
          <p:cNvSpPr txBox="1">
            <a:spLocks/>
          </p:cNvSpPr>
          <p:nvPr/>
        </p:nvSpPr>
        <p:spPr>
          <a:xfrm>
            <a:off x="5105634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32"/>
          <p:cNvSpPr txBox="1">
            <a:spLocks/>
          </p:cNvSpPr>
          <p:nvPr/>
        </p:nvSpPr>
        <p:spPr>
          <a:xfrm>
            <a:off x="8275718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>
          <a:xfrm>
            <a:off x="1700328" y="2782994"/>
            <a:ext cx="2647157" cy="3176588"/>
            <a:chOff x="1723125" y="2389345"/>
            <a:chExt cx="2647157" cy="3176588"/>
          </a:xfrm>
        </p:grpSpPr>
        <p:sp>
          <p:nvSpPr>
            <p:cNvPr id="6" name="任意多边形 5"/>
            <p:cNvSpPr/>
            <p:nvPr/>
          </p:nvSpPr>
          <p:spPr>
            <a:xfrm rot="16200000">
              <a:off x="1458410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1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252557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9114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34897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78917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>
            <a:grpSpLocks/>
          </p:cNvGrpSpPr>
          <p:nvPr/>
        </p:nvGrpSpPr>
        <p:grpSpPr>
          <a:xfrm>
            <a:off x="4798262" y="2782994"/>
            <a:ext cx="2647157" cy="3176588"/>
            <a:chOff x="4462931" y="2389345"/>
            <a:chExt cx="2647157" cy="3176588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4198216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364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28921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74704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618724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>
            <a:grpSpLocks/>
          </p:cNvGrpSpPr>
          <p:nvPr/>
        </p:nvGrpSpPr>
        <p:grpSpPr>
          <a:xfrm>
            <a:off x="7896196" y="2782994"/>
            <a:ext cx="2647157" cy="3176588"/>
            <a:chOff x="7202738" y="2389345"/>
            <a:chExt cx="2647157" cy="3176588"/>
          </a:xfrm>
        </p:grpSpPr>
        <p:sp>
          <p:nvSpPr>
            <p:cNvPr id="11" name="任意多边形 10"/>
            <p:cNvSpPr/>
            <p:nvPr/>
          </p:nvSpPr>
          <p:spPr>
            <a:xfrm rot="16200000">
              <a:off x="6938023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5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32170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70567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16350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360370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流程图: 摘录 8"/>
          <p:cNvSpPr>
            <a:spLocks/>
          </p:cNvSpPr>
          <p:nvPr/>
        </p:nvSpPr>
        <p:spPr>
          <a:xfrm rot="5400000">
            <a:off x="4175879" y="5067520"/>
            <a:ext cx="816410" cy="694587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流程图: 摘录 11"/>
          <p:cNvSpPr>
            <a:spLocks/>
          </p:cNvSpPr>
          <p:nvPr/>
        </p:nvSpPr>
        <p:spPr>
          <a:xfrm rot="5400000">
            <a:off x="7238914" y="5067520"/>
            <a:ext cx="816410" cy="694587"/>
          </a:xfrm>
          <a:prstGeom prst="flowChartExtract">
            <a:avLst/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1" name="图片 30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>
          <a:xfrm>
            <a:off x="5161340" y="4657916"/>
            <a:ext cx="1672375" cy="1672375"/>
            <a:chOff x="5161340" y="4657916"/>
            <a:chExt cx="1672375" cy="1672375"/>
          </a:xfrm>
        </p:grpSpPr>
        <p:sp>
          <p:nvSpPr>
            <p:cNvPr id="6" name="任意多边形 5"/>
            <p:cNvSpPr/>
            <p:nvPr/>
          </p:nvSpPr>
          <p:spPr>
            <a:xfrm>
              <a:off x="5161340" y="4657916"/>
              <a:ext cx="1672375" cy="1672375"/>
            </a:xfrm>
            <a:custGeom>
              <a:avLst/>
              <a:gdLst>
                <a:gd name="connsiteX0" fmla="*/ 0 w 2379980"/>
                <a:gd name="connsiteY0" fmla="*/ 1189990 h 2379980"/>
                <a:gd name="connsiteX1" fmla="*/ 1189990 w 2379980"/>
                <a:gd name="connsiteY1" fmla="*/ 0 h 2379980"/>
                <a:gd name="connsiteX2" fmla="*/ 2379980 w 2379980"/>
                <a:gd name="connsiteY2" fmla="*/ 1189990 h 2379980"/>
                <a:gd name="connsiteX3" fmla="*/ 1189990 w 2379980"/>
                <a:gd name="connsiteY3" fmla="*/ 2379980 h 2379980"/>
                <a:gd name="connsiteX4" fmla="*/ 0 w 2379980"/>
                <a:gd name="connsiteY4" fmla="*/ 1189990 h 237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980" h="2379980">
                  <a:moveTo>
                    <a:pt x="0" y="1189990"/>
                  </a:moveTo>
                  <a:cubicBezTo>
                    <a:pt x="0" y="532777"/>
                    <a:pt x="532777" y="0"/>
                    <a:pt x="1189990" y="0"/>
                  </a:cubicBezTo>
                  <a:cubicBezTo>
                    <a:pt x="1847203" y="0"/>
                    <a:pt x="2379980" y="532777"/>
                    <a:pt x="2379980" y="1189990"/>
                  </a:cubicBezTo>
                  <a:cubicBezTo>
                    <a:pt x="2379980" y="1847203"/>
                    <a:pt x="1847203" y="2379980"/>
                    <a:pt x="1189990" y="2379980"/>
                  </a:cubicBezTo>
                  <a:cubicBezTo>
                    <a:pt x="532777" y="2379980"/>
                    <a:pt x="0" y="1847203"/>
                    <a:pt x="0" y="118999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3465" tIns="383465" rIns="383465" bIns="383465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5203149" y="4703151"/>
              <a:ext cx="1581904" cy="1581904"/>
            </a:xfrm>
            <a:prstGeom prst="donut">
              <a:avLst>
                <a:gd name="adj" fmla="val 3425"/>
              </a:avLst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左箭头 6"/>
          <p:cNvSpPr>
            <a:spLocks/>
          </p:cNvSpPr>
          <p:nvPr/>
        </p:nvSpPr>
        <p:spPr>
          <a:xfrm rot="12900000">
            <a:off x="3958290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 7"/>
          <p:cNvSpPr>
            <a:spLocks/>
          </p:cNvSpPr>
          <p:nvPr/>
        </p:nvSpPr>
        <p:spPr>
          <a:xfrm>
            <a:off x="3291840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左箭头 8"/>
          <p:cNvSpPr>
            <a:spLocks/>
          </p:cNvSpPr>
          <p:nvPr/>
        </p:nvSpPr>
        <p:spPr>
          <a:xfrm rot="16200000">
            <a:off x="5290152" y="3629886"/>
            <a:ext cx="1414751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>
            <a:spLocks/>
          </p:cNvSpPr>
          <p:nvPr/>
        </p:nvSpPr>
        <p:spPr>
          <a:xfrm>
            <a:off x="5203149" y="2525321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1" name="左箭头 10"/>
          <p:cNvSpPr>
            <a:spLocks/>
          </p:cNvSpPr>
          <p:nvPr/>
        </p:nvSpPr>
        <p:spPr>
          <a:xfrm rot="19500000">
            <a:off x="6622013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任意多边形 11"/>
          <p:cNvSpPr>
            <a:spLocks/>
          </p:cNvSpPr>
          <p:nvPr/>
        </p:nvSpPr>
        <p:spPr>
          <a:xfrm>
            <a:off x="7114458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3442997" y="370380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1002048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5327258" y="268376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>
            <a:spLocks/>
          </p:cNvSpPr>
          <p:nvPr/>
        </p:nvSpPr>
        <p:spPr>
          <a:xfrm>
            <a:off x="7266703" y="3678735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8983957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4319731" y="1291608"/>
            <a:ext cx="335559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26"/>
          <p:cNvSpPr txBox="1">
            <a:spLocks/>
          </p:cNvSpPr>
          <p:nvPr/>
        </p:nvSpPr>
        <p:spPr>
          <a:xfrm>
            <a:off x="1219121" y="2478803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1"/>
          <p:cNvSpPr txBox="1">
            <a:spLocks/>
          </p:cNvSpPr>
          <p:nvPr/>
        </p:nvSpPr>
        <p:spPr>
          <a:xfrm>
            <a:off x="4719697" y="622103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32"/>
          <p:cNvSpPr txBox="1">
            <a:spLocks/>
          </p:cNvSpPr>
          <p:nvPr/>
        </p:nvSpPr>
        <p:spPr>
          <a:xfrm>
            <a:off x="8958324" y="2401252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5345324" y="5085534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rgbClr val="FF6201"/>
                </a:solidFill>
              </a:rPr>
              <a:t>点击添</a:t>
            </a:r>
            <a:endParaRPr lang="en-US" altLang="zh-CN" sz="2800" dirty="0" smtClean="0">
              <a:solidFill>
                <a:srgbClr val="FF6201"/>
              </a:solidFill>
            </a:endParaRPr>
          </a:p>
          <a:p>
            <a:r>
              <a:rPr lang="zh-CN" altLang="en-US" sz="2800" dirty="0" smtClean="0">
                <a:solidFill>
                  <a:srgbClr val="FF6201"/>
                </a:solidFill>
              </a:rPr>
              <a:t>加标题</a:t>
            </a:r>
            <a:endParaRPr lang="zh-CN" altLang="en-US" sz="2800" dirty="0">
              <a:solidFill>
                <a:srgbClr val="FF6201"/>
              </a:solidFill>
            </a:endParaRPr>
          </a:p>
        </p:txBody>
      </p:sp>
      <p:pic>
        <p:nvPicPr>
          <p:cNvPr id="26" name="图片 2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6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>
          <a:xfrm>
            <a:off x="5027987" y="2477341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6201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843465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A0DC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994325" tIns="839893" rIns="30615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212509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0" name="矩形 9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/>
          </p:cNvSpPr>
          <p:nvPr/>
        </p:nvSpPr>
        <p:spPr>
          <a:xfrm>
            <a:off x="3881588" y="1664811"/>
            <a:ext cx="48766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2" name="TextBox 26"/>
          <p:cNvSpPr txBox="1">
            <a:spLocks/>
          </p:cNvSpPr>
          <p:nvPr/>
        </p:nvSpPr>
        <p:spPr>
          <a:xfrm>
            <a:off x="5207317" y="80199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1380551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4" name="TextBox 31"/>
          <p:cNvSpPr txBox="1">
            <a:spLocks/>
          </p:cNvSpPr>
          <p:nvPr/>
        </p:nvSpPr>
        <p:spPr>
          <a:xfrm>
            <a:off x="1641164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8497637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8758250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/>
          </p:cNvSpPr>
          <p:nvPr/>
        </p:nvSpPr>
        <p:spPr>
          <a:xfrm>
            <a:off x="5513445" y="280631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4461566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>
            <a:spLocks/>
          </p:cNvSpPr>
          <p:nvPr/>
        </p:nvSpPr>
        <p:spPr>
          <a:xfrm>
            <a:off x="6573977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38455" y="-267907"/>
            <a:ext cx="4471403" cy="5817436"/>
            <a:chOff x="8038455" y="-267907"/>
            <a:chExt cx="4471403" cy="5817436"/>
          </a:xfrm>
        </p:grpSpPr>
        <p:sp>
          <p:nvSpPr>
            <p:cNvPr id="7" name="任意多边形 6"/>
            <p:cNvSpPr>
              <a:spLocks/>
            </p:cNvSpPr>
            <p:nvPr/>
          </p:nvSpPr>
          <p:spPr>
            <a:xfrm>
              <a:off x="9566656" y="1162050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6201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>
            <a:xfrm>
              <a:off x="8038455" y="1162050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>
            <a:xfrm>
              <a:off x="8799628" y="254257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>
            <a:xfrm>
              <a:off x="10327829" y="254257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>
            <a:xfrm>
              <a:off x="9566656" y="392309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6201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>
            <a:xfrm>
              <a:off x="8038455" y="392309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6" name="任意多边形 15"/>
            <p:cNvSpPr>
              <a:spLocks/>
            </p:cNvSpPr>
            <p:nvPr/>
          </p:nvSpPr>
          <p:spPr>
            <a:xfrm>
              <a:off x="11094857" y="1137332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7" name="任意多边形 16"/>
            <p:cNvSpPr>
              <a:spLocks/>
            </p:cNvSpPr>
            <p:nvPr/>
          </p:nvSpPr>
          <p:spPr>
            <a:xfrm>
              <a:off x="10274156" y="-267907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8" name="任意多边形 17"/>
            <p:cNvSpPr>
              <a:spLocks/>
            </p:cNvSpPr>
            <p:nvPr/>
          </p:nvSpPr>
          <p:spPr>
            <a:xfrm>
              <a:off x="8745954" y="-231066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</p:grpSp>
      <p:sp>
        <p:nvSpPr>
          <p:cNvPr id="19" name="文本框 18"/>
          <p:cNvSpPr txBox="1">
            <a:spLocks/>
          </p:cNvSpPr>
          <p:nvPr/>
        </p:nvSpPr>
        <p:spPr>
          <a:xfrm>
            <a:off x="904944" y="1628221"/>
            <a:ext cx="7127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感谢您的聆听</a:t>
            </a:r>
            <a:endParaRPr lang="zh-CN" altLang="en-US" sz="8800" b="1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0" name="文本框 19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69532" y="5329849"/>
            <a:ext cx="3528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一抹小</a:t>
            </a:r>
            <a:r>
              <a:rPr lang="en-US" altLang="zh-CN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k  </a:t>
            </a:r>
            <a:r>
              <a:rPr lang="zh-CN" altLang="en-US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荣誉出品</a:t>
            </a:r>
            <a:endParaRPr lang="zh-CN" altLang="en-US" sz="32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pic>
        <p:nvPicPr>
          <p:cNvPr id="21" name="图片 20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79" y="4123720"/>
            <a:ext cx="3647207" cy="122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/>
          </p:cNvSpPr>
          <p:nvPr/>
        </p:nvSpPr>
        <p:spPr>
          <a:xfrm>
            <a:off x="969113" y="810073"/>
            <a:ext cx="7127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声明：</a:t>
            </a:r>
            <a:endParaRPr lang="zh-CN" altLang="en-US" sz="8800" b="1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" name="文本框 4"/>
          <p:cNvSpPr txBox="1">
            <a:spLocks/>
          </p:cNvSpPr>
          <p:nvPr/>
        </p:nvSpPr>
        <p:spPr>
          <a:xfrm>
            <a:off x="969113" y="2115414"/>
            <a:ext cx="10292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本模板仅供学习参考使用，不得未经作者同意传播、复制、销售，一经发现，必将追究法律责任。</a:t>
            </a:r>
            <a:endParaRPr lang="zh-CN" altLang="en-US" sz="36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12" y="4398181"/>
            <a:ext cx="1602638" cy="1545807"/>
          </a:xfrm>
          <a:prstGeom prst="rect">
            <a:avLst/>
          </a:prstGeom>
        </p:spPr>
      </p:pic>
      <p:pic>
        <p:nvPicPr>
          <p:cNvPr id="7" name="图片 6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865" y="4398181"/>
            <a:ext cx="1545807" cy="1545807"/>
          </a:xfrm>
          <a:prstGeom prst="rect">
            <a:avLst/>
          </a:prstGeom>
        </p:spPr>
      </p:pic>
      <p:sp>
        <p:nvSpPr>
          <p:cNvPr id="8" name="文本框 7"/>
          <p:cNvSpPr txBox="1">
            <a:spLocks/>
          </p:cNvSpPr>
          <p:nvPr/>
        </p:nvSpPr>
        <p:spPr>
          <a:xfrm>
            <a:off x="969113" y="3522138"/>
            <a:ext cx="4383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更多精彩，敬请关注：</a:t>
            </a:r>
            <a:endParaRPr lang="zh-CN" altLang="en-US" sz="36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9" name="文本框 8"/>
          <p:cNvSpPr txBox="1">
            <a:spLocks/>
          </p:cNvSpPr>
          <p:nvPr/>
        </p:nvSpPr>
        <p:spPr>
          <a:xfrm>
            <a:off x="8869673" y="5557854"/>
            <a:ext cx="332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http://yimoxiaok.yanj.cn/</a:t>
            </a:r>
            <a:endParaRPr lang="zh-CN" altLang="en-US" dirty="0"/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2762250" y="5602568"/>
            <a:ext cx="438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en-US" altLang="zh-CN" sz="1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http://weibo.com/yimoxiaok</a:t>
            </a: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2762251" y="5233236"/>
            <a:ext cx="160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1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新浪微博</a:t>
            </a:r>
            <a:endParaRPr lang="en-US" altLang="zh-CN" sz="1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8869672" y="5233236"/>
            <a:ext cx="160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1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</a:t>
            </a:r>
            <a:r>
              <a:rPr lang="zh-CN" altLang="en-US" sz="1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界小店</a:t>
            </a:r>
            <a:endParaRPr lang="en-US" altLang="zh-CN" sz="1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462" y="520171"/>
            <a:ext cx="4497096" cy="151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1286600"/>
            <a:ext cx="8506428" cy="2857500"/>
          </a:xfrm>
          <a:prstGeom prst="rect">
            <a:avLst/>
          </a:prstGeom>
        </p:spPr>
      </p:pic>
      <p:sp>
        <p:nvSpPr>
          <p:cNvPr id="4" name="文本框 3"/>
          <p:cNvSpPr txBox="1">
            <a:spLocks noMove="1"/>
          </p:cNvSpPr>
          <p:nvPr/>
        </p:nvSpPr>
        <p:spPr>
          <a:xfrm>
            <a:off x="1994932" y="4296500"/>
            <a:ext cx="6407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ED7D31"/>
                </a:solidFill>
              </a:rPr>
              <a:t>店铺地址：</a:t>
            </a:r>
            <a:r>
              <a:rPr lang="en-US" altLang="zh-CN" sz="2800" dirty="0" smtClean="0">
                <a:solidFill>
                  <a:srgbClr val="ED7D31"/>
                </a:solidFill>
              </a:rPr>
              <a:t>http</a:t>
            </a:r>
            <a:r>
              <a:rPr lang="en-US" altLang="zh-CN" sz="2800" dirty="0">
                <a:solidFill>
                  <a:srgbClr val="ED7D31"/>
                </a:solidFill>
              </a:rPr>
              <a:t>://yimoxiaok.yanj.cn</a:t>
            </a:r>
            <a:r>
              <a:rPr lang="en-US" altLang="zh-CN" sz="2800" dirty="0" smtClean="0">
                <a:solidFill>
                  <a:srgbClr val="ED7D31"/>
                </a:solidFill>
              </a:rPr>
              <a:t>/          </a:t>
            </a:r>
            <a:endParaRPr lang="zh-CN" altLang="en-US" sz="2800" dirty="0">
              <a:solidFill>
                <a:srgbClr val="ED7D31"/>
              </a:solidFill>
            </a:endParaRPr>
          </a:p>
        </p:txBody>
      </p:sp>
      <p:sp>
        <p:nvSpPr>
          <p:cNvPr id="5" name="文本框 4"/>
          <p:cNvSpPr txBox="1">
            <a:spLocks noMove="1"/>
          </p:cNvSpPr>
          <p:nvPr/>
        </p:nvSpPr>
        <p:spPr>
          <a:xfrm>
            <a:off x="1994932" y="5342940"/>
            <a:ext cx="480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spc="300" dirty="0" smtClean="0">
                <a:solidFill>
                  <a:srgbClr val="ED7D31"/>
                </a:solidFill>
              </a:rPr>
              <a:t>定制</a:t>
            </a:r>
            <a:r>
              <a:rPr lang="en-US" altLang="zh-CN" sz="2800" spc="300" dirty="0" smtClean="0">
                <a:solidFill>
                  <a:srgbClr val="ED7D31"/>
                </a:solidFill>
              </a:rPr>
              <a:t>QQ</a:t>
            </a:r>
            <a:r>
              <a:rPr lang="zh-CN" altLang="en-US" sz="2800" spc="300" dirty="0" smtClean="0">
                <a:solidFill>
                  <a:srgbClr val="ED7D31"/>
                </a:solidFill>
              </a:rPr>
              <a:t>：</a:t>
            </a:r>
            <a:r>
              <a:rPr lang="en-US" altLang="zh-CN" sz="2800" spc="300" dirty="0" smtClean="0">
                <a:solidFill>
                  <a:srgbClr val="ED7D31"/>
                </a:solidFill>
              </a:rPr>
              <a:t>1147078004</a:t>
            </a:r>
            <a:endParaRPr lang="zh-CN" altLang="en-US" sz="2800" spc="300" dirty="0">
              <a:solidFill>
                <a:srgbClr val="ED7D31"/>
              </a:solidFill>
            </a:endParaRPr>
          </a:p>
        </p:txBody>
      </p:sp>
      <p:sp>
        <p:nvSpPr>
          <p:cNvPr id="6" name="文本框 5"/>
          <p:cNvSpPr txBox="1">
            <a:spLocks noMove="1"/>
          </p:cNvSpPr>
          <p:nvPr/>
        </p:nvSpPr>
        <p:spPr>
          <a:xfrm>
            <a:off x="1994932" y="4819720"/>
            <a:ext cx="5988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20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ED7D31"/>
                </a:solidFill>
              </a:rPr>
              <a:t>定制邮箱：</a:t>
            </a:r>
            <a:r>
              <a:rPr lang="en-US" altLang="zh-CN" sz="2800" dirty="0" smtClean="0">
                <a:solidFill>
                  <a:srgbClr val="ED7D31"/>
                </a:solidFill>
              </a:rPr>
              <a:t>1147078004@qq.com</a:t>
            </a:r>
            <a:endParaRPr lang="zh-CN" altLang="en-US" sz="2800" dirty="0">
              <a:solidFill>
                <a:srgbClr val="ED7D31"/>
              </a:solidFill>
            </a:endParaRPr>
          </a:p>
        </p:txBody>
      </p:sp>
      <p:grpSp>
        <p:nvGrpSpPr>
          <p:cNvPr id="10" name="组合 9"/>
          <p:cNvGrpSpPr>
            <a:grpSpLocks noGrp="1" noUngrp="1" noSelect="1" noRot="1" noChangeAspect="1" noMove="1" noResize="1"/>
          </p:cNvGrpSpPr>
          <p:nvPr/>
        </p:nvGrpSpPr>
        <p:grpSpPr>
          <a:xfrm>
            <a:off x="7814893" y="5355122"/>
            <a:ext cx="3531324" cy="587060"/>
            <a:chOff x="7814893" y="5355122"/>
            <a:chExt cx="3531324" cy="587060"/>
          </a:xfrm>
        </p:grpSpPr>
        <p:sp>
          <p:nvSpPr>
            <p:cNvPr id="8" name="圆角矩形标注 7"/>
            <p:cNvSpPr/>
            <p:nvPr/>
          </p:nvSpPr>
          <p:spPr>
            <a:xfrm>
              <a:off x="7814893" y="5355122"/>
              <a:ext cx="3312648" cy="587060"/>
            </a:xfrm>
            <a:prstGeom prst="wedgeRoundRectCallout">
              <a:avLst>
                <a:gd name="adj1" fmla="val -38619"/>
                <a:gd name="adj2" fmla="val 91151"/>
                <a:gd name="adj3" fmla="val 16667"/>
              </a:avLst>
            </a:prstGeom>
            <a:solidFill>
              <a:srgbClr val="ED7D3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>
              <a:spLocks/>
            </p:cNvSpPr>
            <p:nvPr/>
          </p:nvSpPr>
          <p:spPr>
            <a:xfrm>
              <a:off x="7814893" y="5390826"/>
              <a:ext cx="35313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FF620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Tell me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，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Surprise u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81450" y="7658100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852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302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6" name="矩形 35"/>
          <p:cNvSpPr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3067229"/>
            <a:ext cx="12192000" cy="2705100"/>
          </a:xfrm>
          <a:prstGeom prst="rect">
            <a:avLst/>
          </a:prstGeom>
          <a:solidFill>
            <a:srgbClr val="A0DC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>
            <a:spLocks/>
          </p:cNvSpPr>
          <p:nvPr/>
        </p:nvSpPr>
        <p:spPr>
          <a:xfrm>
            <a:off x="82153" y="3067229"/>
            <a:ext cx="120276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此处添加标题</a:t>
            </a:r>
            <a:endParaRPr lang="zh-CN" altLang="en-US" sz="115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345435" y="4766027"/>
            <a:ext cx="2775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一抹小</a:t>
            </a:r>
            <a:r>
              <a:rPr lang="en-US" altLang="zh-CN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k </a:t>
            </a:r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作品</a:t>
            </a:r>
            <a:endParaRPr lang="zh-CN" altLang="en-US" sz="32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9" name="文本框 8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433244" y="5275284"/>
            <a:ext cx="282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仅供学习，请勿商用</a:t>
            </a:r>
            <a:endParaRPr lang="zh-CN" altLang="en-US" sz="20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33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>
          <a:xfrm>
            <a:off x="1174082" y="1945105"/>
            <a:ext cx="2967790" cy="2967790"/>
            <a:chOff x="2101516" y="1812758"/>
            <a:chExt cx="2967790" cy="2967790"/>
          </a:xfrm>
        </p:grpSpPr>
        <p:sp>
          <p:nvSpPr>
            <p:cNvPr id="6" name="椭圆 5"/>
            <p:cNvSpPr/>
            <p:nvPr/>
          </p:nvSpPr>
          <p:spPr>
            <a:xfrm>
              <a:off x="2101516" y="1812758"/>
              <a:ext cx="2967790" cy="2967790"/>
            </a:xfrm>
            <a:prstGeom prst="ellipse">
              <a:avLst/>
            </a:prstGeom>
            <a:solidFill>
              <a:srgbClr val="0AA1D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634916" y="2346158"/>
              <a:ext cx="1900989" cy="1900989"/>
            </a:xfrm>
            <a:prstGeom prst="ellipse">
              <a:avLst/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20401" y="2929279"/>
              <a:ext cx="16583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目录</a:t>
              </a:r>
              <a:endParaRPr lang="zh-CN" altLang="en-US" sz="4800" spc="6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>
          <a:xfrm>
            <a:off x="5273341" y="1499148"/>
            <a:ext cx="6918659" cy="830997"/>
            <a:chOff x="4574507" y="1569534"/>
            <a:chExt cx="6918659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4574507" y="1569534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01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01991" y="1569534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>
          <a:xfrm>
            <a:off x="5273341" y="3013502"/>
            <a:ext cx="6918659" cy="830997"/>
            <a:chOff x="5273341" y="3061626"/>
            <a:chExt cx="6918659" cy="830997"/>
          </a:xfrm>
        </p:grpSpPr>
        <p:sp>
          <p:nvSpPr>
            <p:cNvPr id="17" name="文本框 16"/>
            <p:cNvSpPr txBox="1"/>
            <p:nvPr/>
          </p:nvSpPr>
          <p:spPr>
            <a:xfrm>
              <a:off x="5273341" y="3061626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02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00825" y="3061626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>
          <a:xfrm>
            <a:off x="5273341" y="4527855"/>
            <a:ext cx="6918659" cy="830997"/>
            <a:chOff x="4574507" y="4598241"/>
            <a:chExt cx="6918659" cy="830997"/>
          </a:xfrm>
        </p:grpSpPr>
        <p:sp>
          <p:nvSpPr>
            <p:cNvPr id="19" name="文本框 18"/>
            <p:cNvSpPr txBox="1"/>
            <p:nvPr/>
          </p:nvSpPr>
          <p:spPr>
            <a:xfrm>
              <a:off x="4574507" y="4598241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03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01991" y="4598241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pic>
        <p:nvPicPr>
          <p:cNvPr id="2" name="图片 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30" y="5076086"/>
            <a:ext cx="2500157" cy="83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>
          <a:xfrm rot="595013">
            <a:off x="394021" y="936026"/>
            <a:ext cx="4729421" cy="4986115"/>
            <a:chOff x="3707238" y="487890"/>
            <a:chExt cx="5717080" cy="6027381"/>
          </a:xfrm>
        </p:grpSpPr>
        <p:sp>
          <p:nvSpPr>
            <p:cNvPr id="6" name="任意多边形 5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FF6201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形状 9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A0DC0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4" name="文本框 13"/>
          <p:cNvSpPr txBox="1">
            <a:spLocks/>
          </p:cNvSpPr>
          <p:nvPr/>
        </p:nvSpPr>
        <p:spPr>
          <a:xfrm>
            <a:off x="5419725" y="1188665"/>
            <a:ext cx="387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800" dirty="0" smtClean="0">
                <a:solidFill>
                  <a:srgbClr val="FF6201"/>
                </a:solidFill>
              </a:rPr>
              <a:t>点击添加标题</a:t>
            </a:r>
            <a:endParaRPr lang="zh-CN" altLang="en-US" sz="4800" dirty="0">
              <a:solidFill>
                <a:srgbClr val="FF6201"/>
              </a:solidFill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419725" y="2116418"/>
            <a:ext cx="625792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演界网，中国首家演示设计交易平台。基于演示设计的一站式在线演示、素材销售、服务交易系统。诞生于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5419725" y="4710610"/>
            <a:ext cx="62579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演界网，中国首家演示设计交易平台。基于演示设计的一站式在线演示、素材销售、服务交易系统。诞生于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200" dirty="0">
              <a:solidFill>
                <a:srgbClr val="FF62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6"/>
          <p:cNvSpPr txBox="1">
            <a:spLocks/>
          </p:cNvSpPr>
          <p:nvPr/>
        </p:nvSpPr>
        <p:spPr>
          <a:xfrm>
            <a:off x="919486" y="3705371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/>
          </p:cNvSpPr>
          <p:nvPr/>
        </p:nvSpPr>
        <p:spPr>
          <a:xfrm>
            <a:off x="71788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8" name="燕尾形 7"/>
          <p:cNvSpPr>
            <a:spLocks/>
          </p:cNvSpPr>
          <p:nvPr/>
        </p:nvSpPr>
        <p:spPr>
          <a:xfrm>
            <a:off x="311461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31"/>
          <p:cNvSpPr txBox="1">
            <a:spLocks/>
          </p:cNvSpPr>
          <p:nvPr/>
        </p:nvSpPr>
        <p:spPr>
          <a:xfrm>
            <a:off x="374714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355097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3" name="TextBox 32"/>
          <p:cNvSpPr txBox="1">
            <a:spLocks/>
          </p:cNvSpPr>
          <p:nvPr/>
        </p:nvSpPr>
        <p:spPr>
          <a:xfrm>
            <a:off x="658023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/>
          </p:cNvSpPr>
          <p:nvPr/>
        </p:nvSpPr>
        <p:spPr>
          <a:xfrm>
            <a:off x="638406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7" name="TextBox 33"/>
          <p:cNvSpPr txBox="1">
            <a:spLocks/>
          </p:cNvSpPr>
          <p:nvPr/>
        </p:nvSpPr>
        <p:spPr>
          <a:xfrm>
            <a:off x="937298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917681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1" name="燕尾形 20"/>
          <p:cNvSpPr>
            <a:spLocks/>
          </p:cNvSpPr>
          <p:nvPr/>
        </p:nvSpPr>
        <p:spPr>
          <a:xfrm>
            <a:off x="587150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>
            <a:spLocks/>
          </p:cNvSpPr>
          <p:nvPr/>
        </p:nvSpPr>
        <p:spPr>
          <a:xfrm>
            <a:off x="866537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>
            <a:spLocks/>
          </p:cNvSpPr>
          <p:nvPr/>
        </p:nvSpPr>
        <p:spPr>
          <a:xfrm>
            <a:off x="736347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>
            <a:off x="3505304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/>
          </p:cNvSpPr>
          <p:nvPr/>
        </p:nvSpPr>
        <p:spPr>
          <a:xfrm>
            <a:off x="6274261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/>
          </p:cNvSpPr>
          <p:nvPr/>
        </p:nvSpPr>
        <p:spPr>
          <a:xfrm>
            <a:off x="9043219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>
            <a:spLocks/>
          </p:cNvSpPr>
          <p:nvPr/>
        </p:nvSpPr>
        <p:spPr>
          <a:xfrm>
            <a:off x="97085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>
            <a:spLocks/>
          </p:cNvSpPr>
          <p:nvPr/>
        </p:nvSpPr>
        <p:spPr>
          <a:xfrm>
            <a:off x="372197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>
            <a:spLocks/>
          </p:cNvSpPr>
          <p:nvPr/>
        </p:nvSpPr>
        <p:spPr>
          <a:xfrm>
            <a:off x="6490932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>
            <a:spLocks/>
          </p:cNvSpPr>
          <p:nvPr/>
        </p:nvSpPr>
        <p:spPr>
          <a:xfrm>
            <a:off x="9257763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9" grpId="0"/>
      <p:bldP spid="12" grpId="0"/>
      <p:bldP spid="13" grpId="0"/>
      <p:bldP spid="16" grpId="0"/>
      <p:bldP spid="17" grpId="0"/>
      <p:bldP spid="20" grpId="0"/>
      <p:bldP spid="21" grpId="0" animBg="1"/>
      <p:bldP spid="22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1818402" y="1415691"/>
          <a:ext cx="7693637" cy="380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>
            <a:spLocks/>
          </p:cNvSpPr>
          <p:nvPr/>
        </p:nvSpPr>
        <p:spPr>
          <a:xfrm>
            <a:off x="1687185" y="5537633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/>
          </p:nvPr>
        </p:nvGraphicFramePr>
        <p:xfrm>
          <a:off x="2326141" y="1529709"/>
          <a:ext cx="7539718" cy="399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>
            <a:spLocks/>
          </p:cNvSpPr>
          <p:nvPr/>
        </p:nvSpPr>
        <p:spPr>
          <a:xfrm>
            <a:off x="1687185" y="5523565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5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/>
          </p:cNvSpPr>
          <p:nvPr/>
        </p:nvSpPr>
        <p:spPr>
          <a:xfrm>
            <a:off x="3883524" y="1674055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7" name="任意多边形 6"/>
          <p:cNvSpPr>
            <a:spLocks/>
          </p:cNvSpPr>
          <p:nvPr/>
        </p:nvSpPr>
        <p:spPr>
          <a:xfrm rot="3600000">
            <a:off x="5344268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6" rIns="147309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732406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419827" y="5240305"/>
            <a:ext cx="1166737" cy="391885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1461927" y="245516"/>
                </a:moveTo>
                <a:lnTo>
                  <a:pt x="1216410" y="491032"/>
                </a:lnTo>
                <a:lnTo>
                  <a:pt x="1216410" y="392825"/>
                </a:lnTo>
                <a:lnTo>
                  <a:pt x="245516" y="392825"/>
                </a:lnTo>
                <a:lnTo>
                  <a:pt x="245516" y="491032"/>
                </a:lnTo>
                <a:lnTo>
                  <a:pt x="0" y="245516"/>
                </a:lnTo>
                <a:lnTo>
                  <a:pt x="245516" y="1"/>
                </a:lnTo>
                <a:lnTo>
                  <a:pt x="245516" y="98208"/>
                </a:lnTo>
                <a:lnTo>
                  <a:pt x="1216410" y="98208"/>
                </a:lnTo>
                <a:lnTo>
                  <a:pt x="1216410" y="1"/>
                </a:lnTo>
                <a:lnTo>
                  <a:pt x="1461927" y="24551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8" rIns="147310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0" name="任意多边形 9"/>
          <p:cNvSpPr>
            <a:spLocks/>
          </p:cNvSpPr>
          <p:nvPr/>
        </p:nvSpPr>
        <p:spPr>
          <a:xfrm>
            <a:off x="2034643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rot="18000000">
            <a:off x="3495386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09" tIns="98207" rIns="147310" bIns="9820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4078754" y="1695281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2177601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945702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TextBox 26"/>
          <p:cNvSpPr txBox="1">
            <a:spLocks/>
          </p:cNvSpPr>
          <p:nvPr/>
        </p:nvSpPr>
        <p:spPr>
          <a:xfrm>
            <a:off x="7401371" y="1309729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6669496" y="2150591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971582" y="230086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75408" y="314172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32"/>
          <p:cNvSpPr txBox="1">
            <a:spLocks/>
          </p:cNvSpPr>
          <p:nvPr/>
        </p:nvSpPr>
        <p:spPr>
          <a:xfrm>
            <a:off x="8663345" y="3945388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8117590" y="4786250"/>
            <a:ext cx="340596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环形箭头 5"/>
          <p:cNvSpPr>
            <a:spLocks/>
          </p:cNvSpPr>
          <p:nvPr/>
        </p:nvSpPr>
        <p:spPr>
          <a:xfrm>
            <a:off x="4802828" y="1308296"/>
            <a:ext cx="2284199" cy="228454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 6"/>
          <p:cNvSpPr>
            <a:spLocks/>
          </p:cNvSpPr>
          <p:nvPr/>
        </p:nvSpPr>
        <p:spPr>
          <a:xfrm>
            <a:off x="5307711" y="2133086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8" name="形状 7"/>
          <p:cNvSpPr>
            <a:spLocks/>
          </p:cNvSpPr>
          <p:nvPr/>
        </p:nvSpPr>
        <p:spPr>
          <a:xfrm>
            <a:off x="4168400" y="2620937"/>
            <a:ext cx="2284199" cy="228454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 8"/>
          <p:cNvSpPr>
            <a:spLocks/>
          </p:cNvSpPr>
          <p:nvPr/>
        </p:nvSpPr>
        <p:spPr>
          <a:xfrm>
            <a:off x="4675856" y="3453321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0" name="空心弧 9"/>
          <p:cNvSpPr>
            <a:spLocks/>
          </p:cNvSpPr>
          <p:nvPr/>
        </p:nvSpPr>
        <p:spPr>
          <a:xfrm>
            <a:off x="4965403" y="4090659"/>
            <a:ext cx="1962481" cy="1963267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 10"/>
          <p:cNvSpPr>
            <a:spLocks/>
          </p:cNvSpPr>
          <p:nvPr/>
        </p:nvSpPr>
        <p:spPr>
          <a:xfrm>
            <a:off x="5310714" y="4775454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5442329" y="1978342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01</a:t>
            </a:r>
            <a:endParaRPr lang="zh-CN" altLang="en-US" sz="48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4690616" y="329719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02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362758" y="467720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03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7092099" y="1657020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7092099" y="2081383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文本框 17"/>
          <p:cNvSpPr txBox="1">
            <a:spLocks/>
          </p:cNvSpPr>
          <p:nvPr/>
        </p:nvSpPr>
        <p:spPr>
          <a:xfrm>
            <a:off x="7092099" y="425283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092099" y="467720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912283" y="287282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912283" y="329719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2" name="TextBox 26"/>
          <p:cNvSpPr txBox="1">
            <a:spLocks/>
          </p:cNvSpPr>
          <p:nvPr/>
        </p:nvSpPr>
        <p:spPr>
          <a:xfrm>
            <a:off x="7501063" y="895642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1"/>
          <p:cNvSpPr txBox="1">
            <a:spLocks/>
          </p:cNvSpPr>
          <p:nvPr/>
        </p:nvSpPr>
        <p:spPr>
          <a:xfrm>
            <a:off x="1445553" y="2131387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2"/>
          <p:cNvSpPr txBox="1">
            <a:spLocks/>
          </p:cNvSpPr>
          <p:nvPr/>
        </p:nvSpPr>
        <p:spPr>
          <a:xfrm>
            <a:off x="7403116" y="3552645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1720</Words>
  <Application>Microsoft Office PowerPoint</Application>
  <PresentationFormat>宽屏</PresentationFormat>
  <Paragraphs>125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Calibri</vt:lpstr>
      <vt:lpstr>张海山草泥马体</vt:lpstr>
      <vt:lpstr>Arial</vt:lpstr>
      <vt:lpstr>幼圆</vt:lpstr>
      <vt:lpstr>微软雅黑</vt:lpstr>
      <vt:lpstr>Calibri Light</vt:lpstr>
      <vt:lpstr>微软雅黑 Light</vt:lpstr>
      <vt:lpstr>Meiryo</vt:lpstr>
      <vt:lpstr>宋体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免费赠送模板</dc:title>
  <dc:creator>一抹小k</dc:creator>
  <cp:keywords>仅供学习参考使用</cp:keywords>
  <cp:lastModifiedBy>Administrator</cp:lastModifiedBy>
  <cp:revision>67</cp:revision>
  <dcterms:created xsi:type="dcterms:W3CDTF">2014-10-21T13:21:38Z</dcterms:created>
  <dcterms:modified xsi:type="dcterms:W3CDTF">2015-05-25T09:20:35Z</dcterms:modified>
</cp:coreProperties>
</file>