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3" r:id="rId2"/>
    <p:sldMasterId id="2147483664" r:id="rId3"/>
    <p:sldMasterId id="2147483665" r:id="rId4"/>
    <p:sldMasterId id="2147483666" r:id="rId5"/>
    <p:sldMasterId id="2147483667" r:id="rId6"/>
    <p:sldMasterId id="2147483834" r:id="rId7"/>
  </p:sldMasterIdLst>
  <p:notesMasterIdLst>
    <p:notesMasterId r:id="rId16"/>
  </p:notesMasterIdLst>
  <p:sldIdLst>
    <p:sldId id="257" r:id="rId8"/>
    <p:sldId id="260" r:id="rId9"/>
    <p:sldId id="263" r:id="rId10"/>
    <p:sldId id="258" r:id="rId11"/>
    <p:sldId id="259" r:id="rId12"/>
    <p:sldId id="262" r:id="rId13"/>
    <p:sldId id="261" r:id="rId14"/>
    <p:sldId id="264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53CD"/>
    <a:srgbClr val="7C1E7C"/>
    <a:srgbClr val="990099"/>
    <a:srgbClr val="9933FF"/>
    <a:srgbClr val="CC66FF"/>
    <a:srgbClr val="3E003E"/>
    <a:srgbClr val="FFCCC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6B2845E-6CB4-4787-95DE-5F73AD553FE8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13FBCDA-AB16-4D22-8AA8-5C0B8AA20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4533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722F2C7-E6DC-4519-BB90-024721A0BA8E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8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816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AB20A-96BB-4811-B6F3-5C9C4681048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CE7AD-64CB-4347-B7BA-461D516FD5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41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054AF-0CE6-4140-AA49-B37322B0914B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49F29-7BD2-4B14-9DF2-B0A8E36545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1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C04AC-4247-4C33-94B7-0B6C5A48B9F2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43BAB-5496-47C8-BA87-0A28A7F6F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15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C4312-AC24-4315-8DFE-D5CB78D0E6B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A9A43-E0D1-4218-97A9-21458C1185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8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AE3CF-AF39-4289-8C77-D19AF48C898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0E0F5-942B-42E8-B692-173375FCE2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20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7B26A-4F7E-4219-96AC-C7F985203927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77A70-8697-4F13-BF5F-01D141C071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615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D7980-F9C8-4CAB-ACC8-A0233C2FCDF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027BC-59EA-4BC9-AB58-D72B9D367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89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3800E-4B04-438E-9DF5-B100122579B6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F79D7-35CD-4A02-8F34-5B4D5D23E5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18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7E6E5-6818-4322-82AC-3A7401C7B908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31F1F-A990-4D5D-9721-8672E54C5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56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CCFF3-43A0-4BA8-8351-530F692389C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98CC1-4D3B-44F0-97E7-7C4CB09799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525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88850-296B-4A23-A299-594B3A6532A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9E86F-00EA-464B-B1FF-AF8C83EB08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47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9A923-04A8-46B8-BD9A-B10B7BBD0E02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F45CC-ABB8-44A4-B22B-D7D61DFDD6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165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4991A-B020-4406-9ED9-31EB2343939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2327F-53BE-4DDA-B4EB-869FDF0BB7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229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9CE29-3D50-4C1D-BD6C-86B5C77648C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965E6-42C4-44B1-A816-939EB81B68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551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DFF7-91EF-4792-87E7-AEF45752470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AA801-ADF5-462C-B902-95F5206065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5697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ED137-EFFB-434E-B471-5D3C1D184E98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F368E-A502-47EB-B928-21BCA9C0C4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58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FD387-845C-4EE4-A46F-1682E31A20A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FB8AA-AFCD-48E7-A568-E0002BB58C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4536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909C2-5F04-4DFA-96F1-FAFC91C5D1EB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32BB6-6C38-42DD-A6BC-8B74A21A07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4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296C7-E9CA-4DE3-89F8-3D386D2E5357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232-2AB2-4E7E-AA1C-D15AFA10C9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4055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43340-13B4-43D6-AB1F-55CB05361ED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D9E7E-086F-43BD-A784-5C5339CDB6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441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9294-3FEC-461C-B001-A575FDDD2A8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C5D27-550F-4182-8057-B512C8ED5F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3298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27FC9-F4FC-49F6-B67B-3404825FCB98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E8B92-0648-488E-96D2-FA4EFC994F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9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CD636-CFC3-4C3F-8EE1-C7B8A7139FC3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C90EF-4CEC-49BB-AAD6-99AB1616A7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111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58F98-CB26-40B1-84E4-9EB5A0C2CC3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F9AAD-4506-4351-91C1-0475B916FA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846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3C011-FA85-4851-A6BE-45A125E04F49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3AC8B-CF8E-4D07-A4A9-F10E1F922D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9511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7F7E5-AC10-4AE9-8BA6-0C2248417BC2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9C198-2346-4928-8220-A9EA36BC88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5264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E66ED-6BC3-481B-B0D3-50E168504CD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7F7C2-402E-4396-9FEB-D863BE70E5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469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51753-31EA-4E64-BC0A-E7F13DF4C97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D7601-BF43-4A3B-AED5-BF9BA6813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3286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D9D42-025E-4116-B7AE-4C403F0EED89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2EAD7-D280-4B9B-B48B-DAD1EE058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263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788E8-92EC-4E00-B13A-A8885C889FE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AB5E1-FFF3-4CD3-80A2-51B3278BE9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7795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5EFEF-DD88-4D06-837C-CEEA4D4484A6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35066-5D70-4A1A-BA33-4F9CA0DE30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0080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FCB58-80BB-4A19-B375-6FAFF2B3065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949-26E9-4A7C-BDAE-D5504E714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928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31E94-0C77-476C-A173-403F1B7BD7B7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82E9C-8BAF-4704-BE35-7B0F84BF60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78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ABA8-2D31-4BA0-BFB3-8428219BF98B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278C9-35EB-4289-9137-124C9A5304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2753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237A6-BF9B-4B4F-9C61-284DCF54F8C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0AE6E-8606-4BEB-972D-D73EE91A72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033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F61CA-E2E5-448E-A1FF-6F8FF8333C2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A8B92-B596-414F-98DD-115A549C0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868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AE373-9C7B-4663-B22B-EC066F9A1AB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7F3EA-F4CA-466C-B576-53CC6F3DE0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7568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B51BA-C152-4EE1-8CF5-00B59F139673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B89CF-C2FB-4BF2-BDB6-C341F97196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0447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14A89-0518-4C55-BFF5-EB51B46754F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C04-D897-4E7D-BEBB-6AE3FE011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654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BDC86-486D-47EC-B3B2-50D8F3FD7C7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9DC0A-D9EA-461D-AD94-515CBB022A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888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FD5E1-6EBB-4C53-85F8-C95B259F9F33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414BB-9B3F-4CEE-969C-98388627B1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3629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F50C9-5677-4035-BFF0-1AD6DEBBF82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D73D4-E331-4D27-9EB7-3AEFA7E2B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4846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F2A2A-FC21-424F-BB2F-E4F5250AD85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F5D7B-7982-4BB3-908B-07BC7780C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787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F22D4-D06E-471B-908E-E8DA65460384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FB033-6B4F-4EFC-9411-FCD0CC5B76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60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D106C-9839-446C-9DE8-924787AA963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F24FE-8219-4BC9-9399-16D978C80D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180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41728-78CA-42FD-91E9-71A255676FC6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E19F4-DD63-47C4-A0CF-1CA7B8976A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966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0251D-8B4D-40B5-A624-6A6F40378B68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A22F1-0A90-48F0-AF7D-8244C9C75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9083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27C2D-7454-4950-8CB1-D271120C3A4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52E80-CA64-4C9D-91C0-7F26BFFE53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54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5A5C6-4BCB-4335-B2A1-91CD185D095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38C4E-BE32-46F3-9013-6A896456FD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968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2D830-3B7F-4D62-B8FA-476A5BE558B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8CE12-4A3B-45FA-BD4F-6AC318B740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606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DC106-C4BE-4B2D-A5C9-513FD2D9F45F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DF11C-ED63-4EB8-90DF-88479C175E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764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41176-0EF2-4E59-BAFA-C9D305F1B830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65877-3CCA-4916-96E3-E96F919F07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13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EA4FE-C94B-49CF-A650-0F0B8E3486B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3E840-8E38-455A-AC97-4792760D8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1866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2CE1F-FB2B-47DC-A5E0-513EB531D3F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4297F-ECA4-4CB6-A8F2-0DE9B243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829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07FBE-B6A2-468E-AA8F-06C3574C126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34E82-4624-4C06-AC44-4F9465067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370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B4161-9CD2-47C6-8608-563331B032D4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349FB-851F-4C34-96C6-2AB3AD13BA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711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46408-951B-4413-8537-319E4AC4E707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2FF7-22D3-4C40-B331-6253A1B82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627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BEA82-68EF-49F2-ADA7-D21AC0C28BC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E5589-D684-4DD0-A7E1-59EB7A60AE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1378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0D716-C2C6-4C61-A7E2-06610E6C7627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8ABAB-E479-4CB5-89C6-4BD8BC297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678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34D6B-29A3-4603-8ED0-436AAE9214D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D8A50-73A3-4006-A1C4-D44A3149E9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4079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FA03C-8335-4FFA-B4E0-6AF4737C55F3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1E90B-C41D-4CEC-91A3-8875F4DF05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7882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C2D4E-E614-42A4-9546-C576E96A8AC9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DF000-C6FC-492B-AB30-4FBA827FFB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1532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87F5E-DA9E-4102-BE58-B4F4C992BF33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21B1B-3C55-4612-9648-46308799CB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691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DB6FF9-83F1-4F09-9006-1E6DED30368B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26039-B18A-43D9-937E-93A901880EC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106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27340B-9F34-40A8-98A3-1F1E920AA079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DB5E9-DFF0-46A6-966B-EEF891AE387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8055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4B5851-F607-4600-9315-23FBF6B4D24D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925ED4-3B4E-467C-962A-CCE87009F9E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1C9AE-D60A-4C6E-9299-A368DE9C821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18C86-2E60-4A7B-83E7-A643E1B48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677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97DA8E-8395-4CCE-B2A2-08FDDB72A1F4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7CE90-790A-43E6-B504-88098B1F1E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93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DB04B7-6CA1-4ACE-88A0-5545C0E7D7AC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EB05C5-4B85-4DA0-8F66-AA37EC0264D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440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FDF145-D508-4160-B6A6-A4CC37B9CEDC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4C55D9-9C4E-48D4-87DC-747A87A618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954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13657-5F1A-4D74-AFBF-CFFF0E8EF029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1F02B6-6E75-43F5-92D7-F538AB79D0B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627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27B982-7AAA-487D-8392-63220ED312A8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FD87-BC6B-468A-97C2-17DF598118F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1221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E981F9-7CDF-4AA5-AEA8-538142B0EA9F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C1E5A-4C9B-45E2-B5CB-04BDCDAF80A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632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DC1507-2FA0-4DD5-9B1D-EFCF462C78A7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0B5F17-EEC4-4209-BA70-2F2020C976D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075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C66C2A-D0CE-445A-8C01-7177C4C3E71D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379EC-F2CD-4067-B974-1009F1E3A615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776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DC722-132B-49AF-A27F-AFE1ABD881E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0B750-035D-48F8-B7E9-71F01B454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10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ED2E8-E75A-4D41-8DB0-7FB74701016F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28425-5BAB-47BF-A18F-AA1753BD83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0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7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大祥云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1064" y="138384"/>
            <a:ext cx="7632849" cy="653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DE4745B1-D1F0-4094-B753-8A38AC515FB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FBC0B04-D54E-4948-8733-0F1F701195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down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5762626"/>
            <a:ext cx="12189883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7" descr="up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0"/>
            <a:ext cx="1218988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E1316070-F59B-412F-B0A7-FE5F1DD687EF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205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A4E17D4-434F-493F-B7E2-FFA01B003E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A022B35-EF0E-483B-8873-FAE4230B1BD3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07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3E2E42-92AF-4836-AE5C-EE509FDCC0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8FA1DEB-7778-4F7B-B4DD-B2A2E23CE892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989B8BE-1E22-4846-BA67-4FC2343BEB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 descr="小祥云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1" y="3714750"/>
            <a:ext cx="55626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4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5125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9DAEC781-0C3B-4171-9E96-4F4F6E7E90E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126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7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BB4B42-95D0-439C-97D8-349050EB52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940">
                                      <p:cBhvr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6148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E066B5B-6DA1-462E-94A6-69F7D2D5202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149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E8D17CF-CE35-4B41-8238-3F61993333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E4745B1-D1F0-4094-B753-8A38AC515FB1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FBC0B04-D54E-4948-8733-0F1F7011952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8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3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5810251" y="3571875"/>
            <a:ext cx="1749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演讲人：</a:t>
            </a: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5559425" y="2500314"/>
            <a:ext cx="4699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8810626" y="6140451"/>
            <a:ext cx="1857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10243" name="图片 8" descr="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1" y="6143625"/>
            <a:ext cx="6699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10000" y="2214564"/>
            <a:ext cx="4032250" cy="581025"/>
            <a:chOff x="0" y="0"/>
            <a:chExt cx="4031742" cy="581437"/>
          </a:xfrm>
        </p:grpSpPr>
        <p:grpSp>
          <p:nvGrpSpPr>
            <p:cNvPr id="21522" name="Group 5"/>
            <p:cNvGrpSpPr>
              <a:grpSpLocks/>
            </p:cNvGrpSpPr>
            <p:nvPr/>
          </p:nvGrpSpPr>
          <p:grpSpPr bwMode="auto">
            <a:xfrm>
              <a:off x="0" y="0"/>
              <a:ext cx="1504974" cy="581437"/>
              <a:chOff x="0" y="0"/>
              <a:chExt cx="1504974" cy="581437"/>
            </a:xfrm>
          </p:grpSpPr>
          <p:pic>
            <p:nvPicPr>
              <p:cNvPr id="21525" name="图片 7" descr="3.png"/>
              <p:cNvPicPr>
                <a:picLocks noChangeAspect="1" noChangeArrowheads="1"/>
              </p:cNvPicPr>
              <p:nvPr/>
            </p:nvPicPr>
            <p:blipFill>
              <a:blip r:embed="rId3">
                <a:lum bright="100000" contrast="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1700000" flipV="1">
                <a:off x="0" y="33632"/>
                <a:ext cx="884044" cy="547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6" name="TextBox 10"/>
              <p:cNvSpPr txBox="1">
                <a:spLocks noChangeArrowheads="1"/>
              </p:cNvSpPr>
              <p:nvPr/>
            </p:nvSpPr>
            <p:spPr bwMode="auto">
              <a:xfrm>
                <a:off x="704755" y="0"/>
                <a:ext cx="80021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一、</a:t>
                </a:r>
              </a:p>
            </p:txBody>
          </p:sp>
        </p:grpSp>
        <p:sp>
          <p:nvSpPr>
            <p:cNvPr id="21523" name="TextBox 12"/>
            <p:cNvSpPr txBox="1">
              <a:spLocks noChangeArrowheads="1"/>
            </p:cNvSpPr>
            <p:nvPr/>
          </p:nvSpPr>
          <p:spPr bwMode="auto">
            <a:xfrm>
              <a:off x="1245660" y="0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点击添加二级标题</a:t>
              </a:r>
            </a:p>
          </p:txBody>
        </p:sp>
        <p:cxnSp>
          <p:nvCxnSpPr>
            <p:cNvPr id="21524" name="直接连接符 16"/>
            <p:cNvCxnSpPr>
              <a:cxnSpLocks noChangeShapeType="1"/>
            </p:cNvCxnSpPr>
            <p:nvPr/>
          </p:nvCxnSpPr>
          <p:spPr bwMode="auto">
            <a:xfrm>
              <a:off x="1031346" y="428628"/>
              <a:ext cx="3000396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841751" y="2928939"/>
            <a:ext cx="4030663" cy="581025"/>
            <a:chOff x="0" y="0"/>
            <a:chExt cx="4031742" cy="581437"/>
          </a:xfrm>
        </p:grpSpPr>
        <p:grpSp>
          <p:nvGrpSpPr>
            <p:cNvPr id="21517" name="Group 11"/>
            <p:cNvGrpSpPr>
              <a:grpSpLocks/>
            </p:cNvGrpSpPr>
            <p:nvPr/>
          </p:nvGrpSpPr>
          <p:grpSpPr bwMode="auto">
            <a:xfrm>
              <a:off x="0" y="0"/>
              <a:ext cx="1504974" cy="581437"/>
              <a:chOff x="0" y="0"/>
              <a:chExt cx="1504974" cy="581437"/>
            </a:xfrm>
          </p:grpSpPr>
          <p:pic>
            <p:nvPicPr>
              <p:cNvPr id="21520" name="图片 33" descr="3.png"/>
              <p:cNvPicPr>
                <a:picLocks noChangeAspect="1" noChangeArrowheads="1"/>
              </p:cNvPicPr>
              <p:nvPr/>
            </p:nvPicPr>
            <p:blipFill>
              <a:blip r:embed="rId3">
                <a:lum bright="100000" contrast="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1700000" flipV="1">
                <a:off x="0" y="33632"/>
                <a:ext cx="884044" cy="547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1" name="TextBox 34"/>
              <p:cNvSpPr txBox="1">
                <a:spLocks noChangeArrowheads="1"/>
              </p:cNvSpPr>
              <p:nvPr/>
            </p:nvSpPr>
            <p:spPr bwMode="auto">
              <a:xfrm>
                <a:off x="704755" y="0"/>
                <a:ext cx="80021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二、</a:t>
                </a:r>
              </a:p>
            </p:txBody>
          </p:sp>
        </p:grpSp>
        <p:sp>
          <p:nvSpPr>
            <p:cNvPr id="21518" name="TextBox 31"/>
            <p:cNvSpPr txBox="1">
              <a:spLocks noChangeArrowheads="1"/>
            </p:cNvSpPr>
            <p:nvPr/>
          </p:nvSpPr>
          <p:spPr bwMode="auto">
            <a:xfrm>
              <a:off x="1245660" y="0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点击添加二级标题</a:t>
              </a:r>
            </a:p>
          </p:txBody>
        </p:sp>
        <p:cxnSp>
          <p:nvCxnSpPr>
            <p:cNvPr id="21519" name="直接连接符 32"/>
            <p:cNvCxnSpPr>
              <a:cxnSpLocks noChangeShapeType="1"/>
            </p:cNvCxnSpPr>
            <p:nvPr/>
          </p:nvCxnSpPr>
          <p:spPr bwMode="auto">
            <a:xfrm>
              <a:off x="1031346" y="428628"/>
              <a:ext cx="3000396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3841751" y="3714751"/>
            <a:ext cx="4030663" cy="581025"/>
            <a:chOff x="0" y="0"/>
            <a:chExt cx="4031742" cy="581437"/>
          </a:xfrm>
        </p:grpSpPr>
        <p:grpSp>
          <p:nvGrpSpPr>
            <p:cNvPr id="21512" name="Group 17"/>
            <p:cNvGrpSpPr>
              <a:grpSpLocks/>
            </p:cNvGrpSpPr>
            <p:nvPr/>
          </p:nvGrpSpPr>
          <p:grpSpPr bwMode="auto">
            <a:xfrm>
              <a:off x="0" y="0"/>
              <a:ext cx="1504974" cy="581437"/>
              <a:chOff x="0" y="0"/>
              <a:chExt cx="1504974" cy="581437"/>
            </a:xfrm>
          </p:grpSpPr>
          <p:pic>
            <p:nvPicPr>
              <p:cNvPr id="21515" name="图片 39" descr="3.png"/>
              <p:cNvPicPr>
                <a:picLocks noChangeAspect="1" noChangeArrowheads="1"/>
              </p:cNvPicPr>
              <p:nvPr/>
            </p:nvPicPr>
            <p:blipFill>
              <a:blip r:embed="rId3">
                <a:lum bright="100000" contrast="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1700000" flipV="1">
                <a:off x="0" y="33632"/>
                <a:ext cx="884044" cy="547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16" name="TextBox 40"/>
              <p:cNvSpPr txBox="1">
                <a:spLocks noChangeArrowheads="1"/>
              </p:cNvSpPr>
              <p:nvPr/>
            </p:nvSpPr>
            <p:spPr bwMode="auto">
              <a:xfrm>
                <a:off x="704755" y="0"/>
                <a:ext cx="80021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三、</a:t>
                </a:r>
              </a:p>
            </p:txBody>
          </p:sp>
        </p:grpSp>
        <p:sp>
          <p:nvSpPr>
            <p:cNvPr id="21513" name="TextBox 37"/>
            <p:cNvSpPr txBox="1">
              <a:spLocks noChangeArrowheads="1"/>
            </p:cNvSpPr>
            <p:nvPr/>
          </p:nvSpPr>
          <p:spPr bwMode="auto">
            <a:xfrm>
              <a:off x="1245660" y="0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点击添加二级标题</a:t>
              </a:r>
            </a:p>
          </p:txBody>
        </p:sp>
        <p:cxnSp>
          <p:nvCxnSpPr>
            <p:cNvPr id="21514" name="直接连接符 38"/>
            <p:cNvCxnSpPr>
              <a:cxnSpLocks noChangeShapeType="1"/>
            </p:cNvCxnSpPr>
            <p:nvPr/>
          </p:nvCxnSpPr>
          <p:spPr bwMode="auto">
            <a:xfrm>
              <a:off x="1031346" y="428628"/>
              <a:ext cx="3000396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511" name="TextBox 6"/>
          <p:cNvSpPr txBox="1">
            <a:spLocks noChangeArrowheads="1"/>
          </p:cNvSpPr>
          <p:nvPr/>
        </p:nvSpPr>
        <p:spPr bwMode="auto">
          <a:xfrm>
            <a:off x="1603375" y="38101"/>
            <a:ext cx="920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E003E"/>
                </a:solidFill>
              </a:rPr>
              <a:t>LOGO</a:t>
            </a:r>
            <a:endParaRPr lang="zh-CN" altLang="en-US" sz="2400" b="1">
              <a:solidFill>
                <a:srgbClr val="3E003E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24125" y="571501"/>
            <a:ext cx="4857750" cy="5776913"/>
            <a:chOff x="0" y="0"/>
            <a:chExt cx="6347784" cy="7549419"/>
          </a:xfrm>
        </p:grpSpPr>
        <p:grpSp>
          <p:nvGrpSpPr>
            <p:cNvPr id="22558" name="Group 3"/>
            <p:cNvGrpSpPr>
              <a:grpSpLocks/>
            </p:cNvGrpSpPr>
            <p:nvPr/>
          </p:nvGrpSpPr>
          <p:grpSpPr bwMode="auto">
            <a:xfrm>
              <a:off x="4109883" y="4693868"/>
              <a:ext cx="2764129" cy="3090727"/>
              <a:chOff x="0" y="0"/>
              <a:chExt cx="2115312" cy="2365248"/>
            </a:xfrm>
          </p:grpSpPr>
          <p:pic>
            <p:nvPicPr>
              <p:cNvPr id="22582" name="燕尾形 3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15312" cy="2365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83" name="Text Box 5"/>
              <p:cNvSpPr txBox="1">
                <a:spLocks noChangeArrowheads="1"/>
              </p:cNvSpPr>
              <p:nvPr/>
            </p:nvSpPr>
            <p:spPr bwMode="auto">
              <a:xfrm rot="-7200000">
                <a:off x="186296" y="362648"/>
                <a:ext cx="1544233" cy="1312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grpSp>
          <p:nvGrpSpPr>
            <p:cNvPr id="22559" name="Group 6"/>
            <p:cNvGrpSpPr>
              <a:grpSpLocks/>
            </p:cNvGrpSpPr>
            <p:nvPr/>
          </p:nvGrpSpPr>
          <p:grpSpPr bwMode="auto">
            <a:xfrm>
              <a:off x="2571736" y="1622910"/>
              <a:ext cx="3776048" cy="4209025"/>
              <a:chOff x="0" y="0"/>
              <a:chExt cx="3776048" cy="4209025"/>
            </a:xfrm>
          </p:grpSpPr>
          <p:grpSp>
            <p:nvGrpSpPr>
              <p:cNvPr id="22566" name="Group 7"/>
              <p:cNvGrpSpPr>
                <a:grpSpLocks/>
              </p:cNvGrpSpPr>
              <p:nvPr/>
            </p:nvGrpSpPr>
            <p:grpSpPr bwMode="auto">
              <a:xfrm>
                <a:off x="566320" y="1310519"/>
                <a:ext cx="1999414" cy="1728576"/>
                <a:chOff x="0" y="0"/>
                <a:chExt cx="1530096" cy="1322832"/>
              </a:xfrm>
            </p:grpSpPr>
            <p:pic>
              <p:nvPicPr>
                <p:cNvPr id="22580" name="六边形 2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30096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81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65405" y="230798"/>
                  <a:ext cx="1001060" cy="862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567" name="Group 10"/>
              <p:cNvGrpSpPr>
                <a:grpSpLocks/>
              </p:cNvGrpSpPr>
              <p:nvPr/>
            </p:nvGrpSpPr>
            <p:grpSpPr bwMode="auto">
              <a:xfrm>
                <a:off x="2127615" y="1310519"/>
                <a:ext cx="1656885" cy="1728576"/>
                <a:chOff x="0" y="0"/>
                <a:chExt cx="1267968" cy="1322832"/>
              </a:xfrm>
            </p:grpSpPr>
            <p:pic>
              <p:nvPicPr>
                <p:cNvPr id="22578" name="燕尾形 2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67968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79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82138" y="6256"/>
                  <a:ext cx="501325" cy="13120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</p:grpSp>
          <p:grpSp>
            <p:nvGrpSpPr>
              <p:cNvPr id="22568" name="Group 13"/>
              <p:cNvGrpSpPr>
                <a:grpSpLocks/>
              </p:cNvGrpSpPr>
              <p:nvPr/>
            </p:nvGrpSpPr>
            <p:grpSpPr bwMode="auto">
              <a:xfrm>
                <a:off x="-55012" y="243103"/>
                <a:ext cx="2071106" cy="1871961"/>
                <a:chOff x="0" y="0"/>
                <a:chExt cx="1584960" cy="1432560"/>
              </a:xfrm>
            </p:grpSpPr>
            <p:pic>
              <p:nvPicPr>
                <p:cNvPr id="22576" name="燕尾形 26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84960" cy="1432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77" name="Text Box 15"/>
                <p:cNvSpPr txBox="1">
                  <a:spLocks noChangeArrowheads="1"/>
                </p:cNvSpPr>
                <p:nvPr/>
              </p:nvSpPr>
              <p:spPr bwMode="auto">
                <a:xfrm rot="-7200000">
                  <a:off x="447470" y="-104037"/>
                  <a:ext cx="501325" cy="13120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</p:grpSp>
          <p:grpSp>
            <p:nvGrpSpPr>
              <p:cNvPr id="22569" name="Group 16"/>
              <p:cNvGrpSpPr>
                <a:grpSpLocks/>
              </p:cNvGrpSpPr>
              <p:nvPr/>
            </p:nvGrpSpPr>
            <p:grpSpPr bwMode="auto">
              <a:xfrm>
                <a:off x="-55012" y="2242516"/>
                <a:ext cx="2071106" cy="1863995"/>
                <a:chOff x="0" y="0"/>
                <a:chExt cx="1584960" cy="1426464"/>
              </a:xfrm>
            </p:grpSpPr>
            <p:pic>
              <p:nvPicPr>
                <p:cNvPr id="22574" name="燕尾形 27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84960" cy="14264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75" name="Text Box 18"/>
                <p:cNvSpPr txBox="1">
                  <a:spLocks noChangeArrowheads="1"/>
                </p:cNvSpPr>
                <p:nvPr/>
              </p:nvSpPr>
              <p:spPr bwMode="auto">
                <a:xfrm rot="7200000">
                  <a:off x="447470" y="220180"/>
                  <a:ext cx="501325" cy="13120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</p:grpSp>
          <p:sp>
            <p:nvSpPr>
              <p:cNvPr id="22570" name="六边形 28"/>
              <p:cNvSpPr>
                <a:spLocks noChangeArrowheads="1"/>
              </p:cNvSpPr>
              <p:nvPr/>
            </p:nvSpPr>
            <p:spPr bwMode="auto">
              <a:xfrm>
                <a:off x="572769" y="1175816"/>
                <a:ext cx="1988834" cy="1714514"/>
              </a:xfrm>
              <a:prstGeom prst="hexagon">
                <a:avLst>
                  <a:gd name="adj" fmla="val 30036"/>
                  <a:gd name="vf" fmla="val 115470"/>
                </a:avLst>
              </a:prstGeom>
              <a:noFill/>
              <a:ln w="12700">
                <a:solidFill>
                  <a:schemeClr val="bg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1" name="燕尾形 29"/>
              <p:cNvSpPr>
                <a:spLocks noChangeArrowheads="1"/>
              </p:cNvSpPr>
              <p:nvPr/>
            </p:nvSpPr>
            <p:spPr bwMode="auto">
              <a:xfrm>
                <a:off x="2132974" y="1175818"/>
                <a:ext cx="1643074" cy="1714512"/>
              </a:xfrm>
              <a:prstGeom prst="chevron">
                <a:avLst>
                  <a:gd name="adj" fmla="val 30065"/>
                </a:avLst>
              </a:prstGeom>
              <a:noFill/>
              <a:ln w="12700">
                <a:solidFill>
                  <a:schemeClr val="bg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2572" name="燕尾形 30"/>
              <p:cNvSpPr>
                <a:spLocks noChangeArrowheads="1"/>
              </p:cNvSpPr>
              <p:nvPr/>
            </p:nvSpPr>
            <p:spPr bwMode="auto">
              <a:xfrm rot="-7200000">
                <a:off x="35719" y="-35719"/>
                <a:ext cx="1643074" cy="1714512"/>
              </a:xfrm>
              <a:prstGeom prst="chevron">
                <a:avLst>
                  <a:gd name="adj" fmla="val 30065"/>
                </a:avLst>
              </a:prstGeom>
              <a:noFill/>
              <a:ln w="12700">
                <a:solidFill>
                  <a:schemeClr val="bg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2573" name="燕尾形 31"/>
              <p:cNvSpPr>
                <a:spLocks noChangeArrowheads="1"/>
              </p:cNvSpPr>
              <p:nvPr/>
            </p:nvSpPr>
            <p:spPr bwMode="auto">
              <a:xfrm rot="7200000">
                <a:off x="35719" y="2387356"/>
                <a:ext cx="1643074" cy="1714512"/>
              </a:xfrm>
              <a:prstGeom prst="chevron">
                <a:avLst>
                  <a:gd name="adj" fmla="val 30065"/>
                </a:avLst>
              </a:prstGeom>
              <a:noFill/>
              <a:ln w="12700">
                <a:solidFill>
                  <a:schemeClr val="bg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grpSp>
          <p:nvGrpSpPr>
            <p:cNvPr id="22560" name="Group 23"/>
            <p:cNvGrpSpPr>
              <a:grpSpLocks/>
            </p:cNvGrpSpPr>
            <p:nvPr/>
          </p:nvGrpSpPr>
          <p:grpSpPr bwMode="auto">
            <a:xfrm>
              <a:off x="4181575" y="-228990"/>
              <a:ext cx="2764129" cy="3082761"/>
              <a:chOff x="0" y="0"/>
              <a:chExt cx="2115312" cy="2359152"/>
            </a:xfrm>
          </p:grpSpPr>
          <p:pic>
            <p:nvPicPr>
              <p:cNvPr id="22564" name="燕尾形 3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15312" cy="2359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65" name="Text Box 25"/>
              <p:cNvSpPr txBox="1">
                <a:spLocks noChangeArrowheads="1"/>
              </p:cNvSpPr>
              <p:nvPr/>
            </p:nvSpPr>
            <p:spPr bwMode="auto">
              <a:xfrm rot="7200000">
                <a:off x="186100" y="685795"/>
                <a:ext cx="1544233" cy="1312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grpSp>
          <p:nvGrpSpPr>
            <p:cNvPr id="22561" name="Group 26"/>
            <p:cNvGrpSpPr>
              <a:grpSpLocks/>
            </p:cNvGrpSpPr>
            <p:nvPr/>
          </p:nvGrpSpPr>
          <p:grpSpPr bwMode="auto">
            <a:xfrm>
              <a:off x="-8431" y="2901566"/>
              <a:ext cx="3066829" cy="1728577"/>
              <a:chOff x="0" y="0"/>
              <a:chExt cx="2346960" cy="1322832"/>
            </a:xfrm>
          </p:grpSpPr>
          <p:pic>
            <p:nvPicPr>
              <p:cNvPr id="22562" name="燕尾形 3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46960" cy="1322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63" name="Text Box 28"/>
              <p:cNvSpPr txBox="1">
                <a:spLocks noChangeArrowheads="1"/>
              </p:cNvSpPr>
              <p:nvPr/>
            </p:nvSpPr>
            <p:spPr bwMode="auto">
              <a:xfrm>
                <a:off x="400926" y="5532"/>
                <a:ext cx="1544233" cy="1312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</p:grpSp>
      <p:grpSp>
        <p:nvGrpSpPr>
          <p:cNvPr id="11" name="Group 29"/>
          <p:cNvGrpSpPr>
            <a:grpSpLocks noChangeAspect="1"/>
          </p:cNvGrpSpPr>
          <p:nvPr/>
        </p:nvGrpSpPr>
        <p:grpSpPr bwMode="auto">
          <a:xfrm>
            <a:off x="3698875" y="1739900"/>
            <a:ext cx="3511550" cy="3671888"/>
            <a:chOff x="0" y="0"/>
            <a:chExt cx="3511332" cy="3671639"/>
          </a:xfrm>
        </p:grpSpPr>
        <p:pic>
          <p:nvPicPr>
            <p:cNvPr id="22555" name="图片 38" descr="2.png"/>
            <p:cNvPicPr>
              <a:picLocks noChangeAspect="1" noChangeArrowheads="1"/>
            </p:cNvPicPr>
            <p:nvPr/>
          </p:nvPicPr>
          <p:blipFill>
            <a:blip r:embed="rId9">
              <a:lum bright="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854136">
              <a:off x="-131345" y="1061106"/>
              <a:ext cx="1324867" cy="106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6" name="图片 39" descr="2.png"/>
            <p:cNvPicPr>
              <a:picLocks noChangeAspect="1" noChangeArrowheads="1"/>
            </p:cNvPicPr>
            <p:nvPr/>
          </p:nvPicPr>
          <p:blipFill>
            <a:blip r:embed="rId9">
              <a:lum bright="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6740">
              <a:off x="2186465" y="0"/>
              <a:ext cx="1324867" cy="106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7" name="图片 40" descr="2.png"/>
            <p:cNvPicPr>
              <a:picLocks noChangeAspect="1" noChangeArrowheads="1"/>
            </p:cNvPicPr>
            <p:nvPr/>
          </p:nvPicPr>
          <p:blipFill>
            <a:blip r:embed="rId9">
              <a:lum bright="100000" contras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965665">
              <a:off x="1988359" y="2478116"/>
              <a:ext cx="1324867" cy="106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33"/>
          <p:cNvGrpSpPr>
            <a:grpSpLocks/>
          </p:cNvGrpSpPr>
          <p:nvPr/>
        </p:nvGrpSpPr>
        <p:grpSpPr bwMode="auto">
          <a:xfrm>
            <a:off x="4881564" y="2071688"/>
            <a:ext cx="2143125" cy="2584450"/>
            <a:chOff x="0" y="0"/>
            <a:chExt cx="2143140" cy="2585039"/>
          </a:xfrm>
        </p:grpSpPr>
        <p:sp>
          <p:nvSpPr>
            <p:cNvPr id="22551" name="TextBox 47"/>
            <p:cNvSpPr txBox="1">
              <a:spLocks noChangeArrowheads="1"/>
            </p:cNvSpPr>
            <p:nvPr/>
          </p:nvSpPr>
          <p:spPr bwMode="auto">
            <a:xfrm>
              <a:off x="0" y="0"/>
              <a:ext cx="4286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chemeClr val="bg1"/>
                  </a:solidFill>
                </a:rPr>
                <a:t>1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2552" name="TextBox 48"/>
            <p:cNvSpPr txBox="1">
              <a:spLocks noChangeArrowheads="1"/>
            </p:cNvSpPr>
            <p:nvPr/>
          </p:nvSpPr>
          <p:spPr bwMode="auto">
            <a:xfrm>
              <a:off x="1714512" y="1071570"/>
              <a:ext cx="4286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chemeClr val="bg1"/>
                  </a:solidFill>
                </a:rPr>
                <a:t>2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2553" name="TextBox 49"/>
            <p:cNvSpPr txBox="1">
              <a:spLocks noChangeArrowheads="1"/>
            </p:cNvSpPr>
            <p:nvPr/>
          </p:nvSpPr>
          <p:spPr bwMode="auto">
            <a:xfrm>
              <a:off x="0" y="2000264"/>
              <a:ext cx="57150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>
                  <a:solidFill>
                    <a:schemeClr val="bg1"/>
                  </a:solidFill>
                </a:rPr>
                <a:t>3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2554" name="TextBox 50"/>
            <p:cNvSpPr txBox="1">
              <a:spLocks noChangeArrowheads="1"/>
            </p:cNvSpPr>
            <p:nvPr/>
          </p:nvSpPr>
          <p:spPr bwMode="auto">
            <a:xfrm>
              <a:off x="214314" y="1100088"/>
              <a:ext cx="12858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2533" name="Group 38"/>
          <p:cNvGrpSpPr>
            <a:grpSpLocks/>
          </p:cNvGrpSpPr>
          <p:nvPr/>
        </p:nvGrpSpPr>
        <p:grpSpPr bwMode="auto">
          <a:xfrm>
            <a:off x="1881188" y="500064"/>
            <a:ext cx="3308350" cy="642937"/>
            <a:chOff x="0" y="0"/>
            <a:chExt cx="3308140" cy="642918"/>
          </a:xfrm>
        </p:grpSpPr>
        <p:sp>
          <p:nvSpPr>
            <p:cNvPr id="22549" name="TextBox 3"/>
            <p:cNvSpPr txBox="1">
              <a:spLocks noChangeArrowheads="1"/>
            </p:cNvSpPr>
            <p:nvPr/>
          </p:nvSpPr>
          <p:spPr bwMode="auto">
            <a:xfrm>
              <a:off x="661262" y="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添加二级标题</a:t>
              </a:r>
            </a:p>
          </p:txBody>
        </p:sp>
        <p:pic>
          <p:nvPicPr>
            <p:cNvPr id="22550" name="图片 53" descr="4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0571" cy="64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41"/>
          <p:cNvGrpSpPr>
            <a:grpSpLocks/>
          </p:cNvGrpSpPr>
          <p:nvPr/>
        </p:nvGrpSpPr>
        <p:grpSpPr bwMode="auto">
          <a:xfrm>
            <a:off x="668337" y="1985963"/>
            <a:ext cx="4141788" cy="1371600"/>
            <a:chOff x="0" y="0"/>
            <a:chExt cx="4143404" cy="1371610"/>
          </a:xfrm>
        </p:grpSpPr>
        <p:sp>
          <p:nvSpPr>
            <p:cNvPr id="11306" name="平行四边形 45"/>
            <p:cNvSpPr>
              <a:spLocks noChangeArrowheads="1"/>
            </p:cNvSpPr>
            <p:nvPr/>
          </p:nvSpPr>
          <p:spPr bwMode="auto">
            <a:xfrm>
              <a:off x="0" y="0"/>
              <a:ext cx="4143404" cy="1371610"/>
            </a:xfrm>
            <a:prstGeom prst="parallelogram">
              <a:avLst>
                <a:gd name="adj" fmla="val 58864"/>
              </a:avLst>
            </a:prstGeom>
            <a:gradFill rotWithShape="0">
              <a:gsLst>
                <a:gs pos="0">
                  <a:srgbClr val="FFCCCC"/>
                </a:gs>
                <a:gs pos="62000">
                  <a:srgbClr val="FFCCCC">
                    <a:alpha val="38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  <a:ln w="9525">
              <a:noFill/>
              <a:miter lim="800000"/>
              <a:headEnd/>
              <a:tailEnd/>
            </a:ln>
            <a:effectLst>
              <a:outerShdw dist="38100" dir="81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2548" name="TextBox 54"/>
            <p:cNvSpPr txBox="1">
              <a:spLocks noChangeArrowheads="1"/>
            </p:cNvSpPr>
            <p:nvPr/>
          </p:nvSpPr>
          <p:spPr bwMode="auto">
            <a:xfrm>
              <a:off x="857288" y="357190"/>
              <a:ext cx="25731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18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点击此处添加所需内容</a:t>
              </a:r>
            </a:p>
          </p:txBody>
        </p:sp>
      </p:grpSp>
      <p:grpSp>
        <p:nvGrpSpPr>
          <p:cNvPr id="15" name="Group 44"/>
          <p:cNvGrpSpPr>
            <a:grpSpLocks/>
          </p:cNvGrpSpPr>
          <p:nvPr/>
        </p:nvGrpSpPr>
        <p:grpSpPr bwMode="auto">
          <a:xfrm>
            <a:off x="730250" y="3500438"/>
            <a:ext cx="4008438" cy="1371600"/>
            <a:chOff x="0" y="0"/>
            <a:chExt cx="4009746" cy="1371610"/>
          </a:xfrm>
        </p:grpSpPr>
        <p:sp>
          <p:nvSpPr>
            <p:cNvPr id="11309" name="平行四边形 44"/>
            <p:cNvSpPr>
              <a:spLocks noChangeArrowheads="1"/>
            </p:cNvSpPr>
            <p:nvPr/>
          </p:nvSpPr>
          <p:spPr bwMode="auto">
            <a:xfrm flipH="1">
              <a:off x="0" y="0"/>
              <a:ext cx="4009746" cy="1371610"/>
            </a:xfrm>
            <a:prstGeom prst="parallelogram">
              <a:avLst>
                <a:gd name="adj" fmla="val 53893"/>
              </a:avLst>
            </a:prstGeom>
            <a:gradFill rotWithShape="0">
              <a:gsLst>
                <a:gs pos="0">
                  <a:srgbClr val="FFCCCC"/>
                </a:gs>
                <a:gs pos="62000">
                  <a:srgbClr val="FFCCCC">
                    <a:alpha val="38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  <a:ln w="9525">
              <a:noFill/>
              <a:miter lim="800000"/>
              <a:headEnd/>
              <a:tailEnd/>
            </a:ln>
            <a:effectLst>
              <a:outerShdw dist="38100" dir="81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2544" name="TextBox 55"/>
            <p:cNvSpPr txBox="1">
              <a:spLocks noChangeArrowheads="1"/>
            </p:cNvSpPr>
            <p:nvPr/>
          </p:nvSpPr>
          <p:spPr bwMode="auto">
            <a:xfrm>
              <a:off x="795068" y="642942"/>
              <a:ext cx="25731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18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点击此处添加所需内容</a:t>
              </a:r>
            </a:p>
          </p:txBody>
        </p:sp>
      </p:grpSp>
      <p:grpSp>
        <p:nvGrpSpPr>
          <p:cNvPr id="16" name="Group 47"/>
          <p:cNvGrpSpPr>
            <a:grpSpLocks/>
          </p:cNvGrpSpPr>
          <p:nvPr/>
        </p:nvGrpSpPr>
        <p:grpSpPr bwMode="auto">
          <a:xfrm>
            <a:off x="7096125" y="2714625"/>
            <a:ext cx="4000500" cy="1428750"/>
            <a:chOff x="0" y="0"/>
            <a:chExt cx="4000528" cy="1428760"/>
          </a:xfrm>
        </p:grpSpPr>
        <p:sp>
          <p:nvSpPr>
            <p:cNvPr id="11312" name="燕尾形 46"/>
            <p:cNvSpPr>
              <a:spLocks noChangeArrowheads="1"/>
            </p:cNvSpPr>
            <p:nvPr/>
          </p:nvSpPr>
          <p:spPr bwMode="auto">
            <a:xfrm>
              <a:off x="0" y="0"/>
              <a:ext cx="4000528" cy="1428760"/>
            </a:xfrm>
            <a:prstGeom prst="chevron">
              <a:avLst>
                <a:gd name="adj" fmla="val 25900"/>
              </a:avLst>
            </a:prstGeom>
            <a:gradFill rotWithShape="0">
              <a:gsLst>
                <a:gs pos="0">
                  <a:srgbClr val="FFCCCC"/>
                </a:gs>
                <a:gs pos="62000">
                  <a:srgbClr val="FFCCCC">
                    <a:alpha val="38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  <a:ln w="9525">
              <a:noFill/>
              <a:miter lim="800000"/>
              <a:headEnd/>
              <a:tailEnd/>
            </a:ln>
            <a:effectLst>
              <a:outerShdw dist="38100" dir="81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40" name="TextBox 56"/>
            <p:cNvSpPr txBox="1">
              <a:spLocks noChangeArrowheads="1"/>
            </p:cNvSpPr>
            <p:nvPr/>
          </p:nvSpPr>
          <p:spPr bwMode="auto">
            <a:xfrm>
              <a:off x="642942" y="500066"/>
              <a:ext cx="25731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18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点击此处添加所需内容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1809750" y="1214438"/>
            <a:ext cx="3379788" cy="742950"/>
            <a:chOff x="0" y="0"/>
            <a:chExt cx="3379578" cy="743299"/>
          </a:xfrm>
        </p:grpSpPr>
        <p:sp>
          <p:nvSpPr>
            <p:cNvPr id="23580" name="TextBox 3"/>
            <p:cNvSpPr txBox="1">
              <a:spLocks noChangeArrowheads="1"/>
            </p:cNvSpPr>
            <p:nvPr/>
          </p:nvSpPr>
          <p:spPr bwMode="auto">
            <a:xfrm>
              <a:off x="732700" y="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添加二级标题</a:t>
              </a:r>
            </a:p>
          </p:txBody>
        </p:sp>
        <p:pic>
          <p:nvPicPr>
            <p:cNvPr id="23581" name="图片 13" descr="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22706">
              <a:off x="0" y="71438"/>
              <a:ext cx="838020" cy="671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9275764" y="6273801"/>
            <a:ext cx="11664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bg1"/>
                </a:solidFill>
              </a:rPr>
              <a:t>LOGO</a:t>
            </a:r>
            <a:endParaRPr lang="zh-CN" altLang="en-US" b="1">
              <a:solidFill>
                <a:schemeClr val="bg1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167439" y="2357438"/>
            <a:ext cx="3214687" cy="1143000"/>
            <a:chOff x="0" y="0"/>
            <a:chExt cx="3214710" cy="1143008"/>
          </a:xfrm>
        </p:grpSpPr>
        <p:sp>
          <p:nvSpPr>
            <p:cNvPr id="23578" name="圆角矩形 16"/>
            <p:cNvSpPr>
              <a:spLocks noChangeArrowheads="1"/>
            </p:cNvSpPr>
            <p:nvPr/>
          </p:nvSpPr>
          <p:spPr bwMode="auto">
            <a:xfrm>
              <a:off x="0" y="0"/>
              <a:ext cx="3214710" cy="1143008"/>
            </a:xfrm>
            <a:prstGeom prst="roundRect">
              <a:avLst>
                <a:gd name="adj" fmla="val 6884"/>
              </a:avLst>
            </a:prstGeom>
            <a:noFill/>
            <a:ln w="25400">
              <a:solidFill>
                <a:srgbClr val="3E003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9" name="TextBox 20"/>
            <p:cNvSpPr txBox="1">
              <a:spLocks noChangeArrowheads="1"/>
            </p:cNvSpPr>
            <p:nvPr/>
          </p:nvSpPr>
          <p:spPr bwMode="auto">
            <a:xfrm>
              <a:off x="428628" y="214314"/>
              <a:ext cx="232627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  <a:endParaRPr lang="en-US" altLang="zh-CN" sz="20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803525" y="2374900"/>
            <a:ext cx="3214688" cy="1143000"/>
            <a:chOff x="0" y="0"/>
            <a:chExt cx="3214710" cy="1143008"/>
          </a:xfrm>
        </p:grpSpPr>
        <p:sp>
          <p:nvSpPr>
            <p:cNvPr id="23576" name="圆角矩形 22"/>
            <p:cNvSpPr>
              <a:spLocks noChangeArrowheads="1"/>
            </p:cNvSpPr>
            <p:nvPr/>
          </p:nvSpPr>
          <p:spPr bwMode="auto">
            <a:xfrm>
              <a:off x="0" y="0"/>
              <a:ext cx="3214710" cy="1143008"/>
            </a:xfrm>
            <a:prstGeom prst="roundRect">
              <a:avLst>
                <a:gd name="adj" fmla="val 6884"/>
              </a:avLst>
            </a:prstGeom>
            <a:noFill/>
            <a:ln w="25400">
              <a:solidFill>
                <a:srgbClr val="3E003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7" name="TextBox 24"/>
            <p:cNvSpPr txBox="1">
              <a:spLocks noChangeArrowheads="1"/>
            </p:cNvSpPr>
            <p:nvPr/>
          </p:nvSpPr>
          <p:spPr bwMode="auto">
            <a:xfrm>
              <a:off x="506931" y="254092"/>
              <a:ext cx="232627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  <a:endParaRPr lang="en-US" altLang="zh-CN" sz="20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 rot="10800000">
            <a:off x="6167439" y="3683000"/>
            <a:ext cx="3214687" cy="1143000"/>
            <a:chOff x="0" y="0"/>
            <a:chExt cx="3214710" cy="1143008"/>
          </a:xfrm>
        </p:grpSpPr>
        <p:sp>
          <p:nvSpPr>
            <p:cNvPr id="23574" name="圆角矩形 30"/>
            <p:cNvSpPr>
              <a:spLocks noChangeArrowheads="1"/>
            </p:cNvSpPr>
            <p:nvPr/>
          </p:nvSpPr>
          <p:spPr bwMode="auto">
            <a:xfrm>
              <a:off x="0" y="0"/>
              <a:ext cx="3214710" cy="1143008"/>
            </a:xfrm>
            <a:prstGeom prst="roundRect">
              <a:avLst>
                <a:gd name="adj" fmla="val 6884"/>
              </a:avLst>
            </a:prstGeom>
            <a:noFill/>
            <a:ln w="25400">
              <a:solidFill>
                <a:srgbClr val="3E003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5" name="TextBox 29"/>
            <p:cNvSpPr txBox="1">
              <a:spLocks noChangeArrowheads="1"/>
            </p:cNvSpPr>
            <p:nvPr/>
          </p:nvSpPr>
          <p:spPr bwMode="auto">
            <a:xfrm rot="10800000">
              <a:off x="506931" y="254092"/>
              <a:ext cx="232627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  <a:endParaRPr lang="en-US" altLang="zh-CN" sz="20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 rot="10800000">
            <a:off x="2809875" y="3657600"/>
            <a:ext cx="3214688" cy="1143000"/>
            <a:chOff x="0" y="0"/>
            <a:chExt cx="3214710" cy="1143008"/>
          </a:xfrm>
        </p:grpSpPr>
        <p:sp>
          <p:nvSpPr>
            <p:cNvPr id="23572" name="圆角矩形 35"/>
            <p:cNvSpPr>
              <a:spLocks noChangeArrowheads="1"/>
            </p:cNvSpPr>
            <p:nvPr/>
          </p:nvSpPr>
          <p:spPr bwMode="auto">
            <a:xfrm>
              <a:off x="0" y="0"/>
              <a:ext cx="3214710" cy="1143008"/>
            </a:xfrm>
            <a:prstGeom prst="roundRect">
              <a:avLst>
                <a:gd name="adj" fmla="val 6884"/>
              </a:avLst>
            </a:prstGeom>
            <a:noFill/>
            <a:ln w="25400">
              <a:solidFill>
                <a:srgbClr val="3E003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3" name="TextBox 34"/>
            <p:cNvSpPr txBox="1">
              <a:spLocks noChangeArrowheads="1"/>
            </p:cNvSpPr>
            <p:nvPr/>
          </p:nvSpPr>
          <p:spPr bwMode="auto">
            <a:xfrm rot="10800000">
              <a:off x="387981" y="235672"/>
              <a:ext cx="232627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  <a:endParaRPr lang="en-US" altLang="zh-CN" sz="20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在此输入正文内容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2309814" y="2708275"/>
            <a:ext cx="714375" cy="685800"/>
            <a:chOff x="0" y="0"/>
            <a:chExt cx="782745" cy="750466"/>
          </a:xfrm>
        </p:grpSpPr>
        <p:pic>
          <p:nvPicPr>
            <p:cNvPr id="23570" name="图片 37" descr="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2745" cy="75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1" name="TextBox 38"/>
            <p:cNvSpPr txBox="1">
              <a:spLocks noChangeArrowheads="1"/>
            </p:cNvSpPr>
            <p:nvPr/>
          </p:nvSpPr>
          <p:spPr bwMode="auto">
            <a:xfrm>
              <a:off x="142876" y="178962"/>
              <a:ext cx="372713" cy="50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9096376" y="2636838"/>
            <a:ext cx="714375" cy="685800"/>
            <a:chOff x="0" y="0"/>
            <a:chExt cx="782745" cy="750466"/>
          </a:xfrm>
        </p:grpSpPr>
        <p:pic>
          <p:nvPicPr>
            <p:cNvPr id="23568" name="图片 41" descr="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2745" cy="75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9" name="TextBox 42"/>
            <p:cNvSpPr txBox="1">
              <a:spLocks noChangeArrowheads="1"/>
            </p:cNvSpPr>
            <p:nvPr/>
          </p:nvSpPr>
          <p:spPr bwMode="auto">
            <a:xfrm>
              <a:off x="142876" y="178962"/>
              <a:ext cx="372713" cy="50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2381251" y="3922713"/>
            <a:ext cx="714375" cy="685800"/>
            <a:chOff x="0" y="0"/>
            <a:chExt cx="782745" cy="750466"/>
          </a:xfrm>
        </p:grpSpPr>
        <p:pic>
          <p:nvPicPr>
            <p:cNvPr id="23566" name="图片 44" descr="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2745" cy="75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TextBox 45"/>
            <p:cNvSpPr txBox="1">
              <a:spLocks noChangeArrowheads="1"/>
            </p:cNvSpPr>
            <p:nvPr/>
          </p:nvSpPr>
          <p:spPr bwMode="auto">
            <a:xfrm>
              <a:off x="142876" y="178962"/>
              <a:ext cx="372713" cy="50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9096376" y="3922713"/>
            <a:ext cx="714375" cy="685800"/>
            <a:chOff x="0" y="0"/>
            <a:chExt cx="782745" cy="750466"/>
          </a:xfrm>
        </p:grpSpPr>
        <p:pic>
          <p:nvPicPr>
            <p:cNvPr id="23564" name="图片 47" descr="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2745" cy="75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5" name="TextBox 48"/>
            <p:cNvSpPr txBox="1">
              <a:spLocks noChangeArrowheads="1"/>
            </p:cNvSpPr>
            <p:nvPr/>
          </p:nvSpPr>
          <p:spPr bwMode="auto">
            <a:xfrm>
              <a:off x="142876" y="178962"/>
              <a:ext cx="372713" cy="50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</a:rPr>
                <a:t>4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738439" y="1739901"/>
            <a:ext cx="6008687" cy="2138363"/>
            <a:chOff x="0" y="0"/>
            <a:chExt cx="6009486" cy="2137051"/>
          </a:xfrm>
        </p:grpSpPr>
        <p:grpSp>
          <p:nvGrpSpPr>
            <p:cNvPr id="24590" name="Group 3"/>
            <p:cNvGrpSpPr>
              <a:grpSpLocks/>
            </p:cNvGrpSpPr>
            <p:nvPr/>
          </p:nvGrpSpPr>
          <p:grpSpPr bwMode="auto">
            <a:xfrm>
              <a:off x="138898" y="1039177"/>
              <a:ext cx="5010912" cy="1011936"/>
              <a:chOff x="0" y="0"/>
              <a:chExt cx="5010912" cy="1011936"/>
            </a:xfrm>
          </p:grpSpPr>
          <p:pic>
            <p:nvPicPr>
              <p:cNvPr id="24594" name="对角圆角矩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010912" cy="1011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95" name="Text Box 5"/>
              <p:cNvSpPr txBox="1">
                <a:spLocks noChangeArrowheads="1"/>
              </p:cNvSpPr>
              <p:nvPr/>
            </p:nvSpPr>
            <p:spPr bwMode="auto">
              <a:xfrm>
                <a:off x="52800" y="55104"/>
                <a:ext cx="4903016" cy="902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591" name="对角圆角矩形 16"/>
            <p:cNvSpPr>
              <a:spLocks noChangeArrowheads="1"/>
            </p:cNvSpPr>
            <p:nvPr/>
          </p:nvSpPr>
          <p:spPr bwMode="auto">
            <a:xfrm>
              <a:off x="0" y="902583"/>
              <a:ext cx="5000660" cy="1000132"/>
            </a:xfrm>
            <a:custGeom>
              <a:avLst/>
              <a:gdLst>
                <a:gd name="T0" fmla="*/ 5000660 w 5000660"/>
                <a:gd name="T1" fmla="*/ 500066 h 1000132"/>
                <a:gd name="T2" fmla="*/ 2500330 w 5000660"/>
                <a:gd name="T3" fmla="*/ 1000132 h 1000132"/>
                <a:gd name="T4" fmla="*/ 0 w 5000660"/>
                <a:gd name="T5" fmla="*/ 500066 h 1000132"/>
                <a:gd name="T6" fmla="*/ 2500330 w 5000660"/>
                <a:gd name="T7" fmla="*/ 0 h 1000132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48822 w 5000660"/>
                <a:gd name="T13" fmla="*/ 48822 h 1000132"/>
                <a:gd name="T14" fmla="*/ 4951836 w 5000660"/>
                <a:gd name="T15" fmla="*/ 951310 h 1000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00660" h="1000132">
                  <a:moveTo>
                    <a:pt x="166692" y="0"/>
                  </a:moveTo>
                  <a:lnTo>
                    <a:pt x="5000660" y="0"/>
                  </a:lnTo>
                  <a:lnTo>
                    <a:pt x="5000660" y="833440"/>
                  </a:lnTo>
                  <a:cubicBezTo>
                    <a:pt x="5000660" y="925501"/>
                    <a:pt x="4926029" y="1000131"/>
                    <a:pt x="4833968" y="1000132"/>
                  </a:cubicBezTo>
                  <a:lnTo>
                    <a:pt x="0" y="1000132"/>
                  </a:lnTo>
                  <a:lnTo>
                    <a:pt x="0" y="166692"/>
                  </a:lnTo>
                  <a:cubicBezTo>
                    <a:pt x="0" y="74630"/>
                    <a:pt x="74630" y="0"/>
                    <a:pt x="166691" y="0"/>
                  </a:cubicBezTo>
                  <a:lnTo>
                    <a:pt x="166692" y="0"/>
                  </a:lnTo>
                  <a:close/>
                </a:path>
              </a:pathLst>
            </a:custGeom>
            <a:noFill/>
            <a:ln w="25400">
              <a:solidFill>
                <a:srgbClr val="3E003E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4592" name="图片 8" descr="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1968">
              <a:off x="4854088" y="0"/>
              <a:ext cx="1155398" cy="2137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3" name="TextBox 17"/>
            <p:cNvSpPr txBox="1">
              <a:spLocks noChangeArrowheads="1"/>
            </p:cNvSpPr>
            <p:nvPr/>
          </p:nvSpPr>
          <p:spPr bwMode="auto">
            <a:xfrm>
              <a:off x="428628" y="1045459"/>
              <a:ext cx="258275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在此输入文本框内容</a:t>
              </a:r>
              <a:endParaRPr lang="en-US" altLang="zh-CN" sz="20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在此输入文本框内容</a:t>
              </a:r>
            </a:p>
          </p:txBody>
        </p:sp>
      </p:grpSp>
      <p:sp>
        <p:nvSpPr>
          <p:cNvPr id="24579" name="TextBox 19"/>
          <p:cNvSpPr txBox="1">
            <a:spLocks noChangeArrowheads="1"/>
          </p:cNvSpPr>
          <p:nvPr/>
        </p:nvSpPr>
        <p:spPr bwMode="auto">
          <a:xfrm>
            <a:off x="2381251" y="1785938"/>
            <a:ext cx="2754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在此输入正文内容</a:t>
            </a:r>
            <a:endParaRPr lang="en-US" altLang="zh-CN" sz="2400" b="1">
              <a:solidFill>
                <a:srgbClr val="3E00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738438" y="3857625"/>
            <a:ext cx="5143500" cy="2014538"/>
            <a:chOff x="0" y="0"/>
            <a:chExt cx="5143536" cy="2013772"/>
          </a:xfrm>
        </p:grpSpPr>
        <p:grpSp>
          <p:nvGrpSpPr>
            <p:cNvPr id="24584" name="Group 11"/>
            <p:cNvGrpSpPr>
              <a:grpSpLocks/>
            </p:cNvGrpSpPr>
            <p:nvPr/>
          </p:nvGrpSpPr>
          <p:grpSpPr bwMode="auto">
            <a:xfrm>
              <a:off x="138898" y="135252"/>
              <a:ext cx="5010912" cy="1011936"/>
              <a:chOff x="0" y="0"/>
              <a:chExt cx="5010912" cy="1011936"/>
            </a:xfrm>
          </p:grpSpPr>
          <p:pic>
            <p:nvPicPr>
              <p:cNvPr id="24588" name="对角圆角矩形 2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010912" cy="1011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89" name="Text Box 13"/>
              <p:cNvSpPr txBox="1">
                <a:spLocks noChangeArrowheads="1"/>
              </p:cNvSpPr>
              <p:nvPr/>
            </p:nvSpPr>
            <p:spPr bwMode="auto">
              <a:xfrm>
                <a:off x="52800" y="56446"/>
                <a:ext cx="4903016" cy="902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585" name="对角圆角矩形 23"/>
            <p:cNvSpPr>
              <a:spLocks noChangeArrowheads="1"/>
            </p:cNvSpPr>
            <p:nvPr/>
          </p:nvSpPr>
          <p:spPr bwMode="auto">
            <a:xfrm>
              <a:off x="0" y="0"/>
              <a:ext cx="5000660" cy="1000132"/>
            </a:xfrm>
            <a:custGeom>
              <a:avLst/>
              <a:gdLst>
                <a:gd name="T0" fmla="*/ 5000660 w 5000660"/>
                <a:gd name="T1" fmla="*/ 500066 h 1000132"/>
                <a:gd name="T2" fmla="*/ 2500330 w 5000660"/>
                <a:gd name="T3" fmla="*/ 1000132 h 1000132"/>
                <a:gd name="T4" fmla="*/ 0 w 5000660"/>
                <a:gd name="T5" fmla="*/ 500066 h 1000132"/>
                <a:gd name="T6" fmla="*/ 2500330 w 5000660"/>
                <a:gd name="T7" fmla="*/ 0 h 1000132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48822 w 5000660"/>
                <a:gd name="T13" fmla="*/ 48822 h 1000132"/>
                <a:gd name="T14" fmla="*/ 4951836 w 5000660"/>
                <a:gd name="T15" fmla="*/ 951310 h 1000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00660" h="1000132">
                  <a:moveTo>
                    <a:pt x="166692" y="0"/>
                  </a:moveTo>
                  <a:lnTo>
                    <a:pt x="5000660" y="0"/>
                  </a:lnTo>
                  <a:lnTo>
                    <a:pt x="5000660" y="833440"/>
                  </a:lnTo>
                  <a:cubicBezTo>
                    <a:pt x="5000660" y="925501"/>
                    <a:pt x="4926029" y="1000131"/>
                    <a:pt x="4833968" y="1000132"/>
                  </a:cubicBezTo>
                  <a:lnTo>
                    <a:pt x="0" y="1000132"/>
                  </a:lnTo>
                  <a:lnTo>
                    <a:pt x="0" y="166692"/>
                  </a:lnTo>
                  <a:cubicBezTo>
                    <a:pt x="0" y="74630"/>
                    <a:pt x="74630" y="0"/>
                    <a:pt x="166691" y="0"/>
                  </a:cubicBezTo>
                  <a:lnTo>
                    <a:pt x="166692" y="0"/>
                  </a:lnTo>
                  <a:close/>
                </a:path>
              </a:pathLst>
            </a:custGeom>
            <a:noFill/>
            <a:ln w="25400">
              <a:solidFill>
                <a:srgbClr val="3E003E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4586" name="图片 24" descr="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48334" flipV="1">
              <a:off x="3441566" y="370207"/>
              <a:ext cx="1155398" cy="213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7" name="TextBox 25"/>
            <p:cNvSpPr txBox="1">
              <a:spLocks noChangeArrowheads="1"/>
            </p:cNvSpPr>
            <p:nvPr/>
          </p:nvSpPr>
          <p:spPr bwMode="auto">
            <a:xfrm>
              <a:off x="428628" y="142876"/>
              <a:ext cx="258275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在此输入文本框内容</a:t>
              </a:r>
              <a:endParaRPr lang="en-US" altLang="zh-CN" sz="20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20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在此输入文本框内容</a:t>
              </a:r>
            </a:p>
          </p:txBody>
        </p:sp>
      </p:grpSp>
      <p:grpSp>
        <p:nvGrpSpPr>
          <p:cNvPr id="24581" name="Group 17"/>
          <p:cNvGrpSpPr>
            <a:grpSpLocks/>
          </p:cNvGrpSpPr>
          <p:nvPr/>
        </p:nvGrpSpPr>
        <p:grpSpPr bwMode="auto">
          <a:xfrm>
            <a:off x="1881189" y="500063"/>
            <a:ext cx="3616325" cy="646112"/>
            <a:chOff x="0" y="0"/>
            <a:chExt cx="3615917" cy="646331"/>
          </a:xfrm>
        </p:grpSpPr>
        <p:sp>
          <p:nvSpPr>
            <p:cNvPr id="24582" name="TextBox 3"/>
            <p:cNvSpPr txBox="1">
              <a:spLocks noChangeArrowheads="1"/>
            </p:cNvSpPr>
            <p:nvPr/>
          </p:nvSpPr>
          <p:spPr bwMode="auto">
            <a:xfrm>
              <a:off x="661262" y="0"/>
              <a:ext cx="29546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添加二级标题</a:t>
              </a:r>
            </a:p>
          </p:txBody>
        </p:sp>
        <p:pic>
          <p:nvPicPr>
            <p:cNvPr id="24583" name="图片 26" descr="4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0571" cy="64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梯形 6"/>
          <p:cNvSpPr>
            <a:spLocks noChangeArrowheads="1"/>
          </p:cNvSpPr>
          <p:nvPr/>
        </p:nvSpPr>
        <p:spPr bwMode="auto">
          <a:xfrm>
            <a:off x="3952876" y="3143251"/>
            <a:ext cx="1928813" cy="714375"/>
          </a:xfrm>
          <a:custGeom>
            <a:avLst/>
            <a:gdLst>
              <a:gd name="T0" fmla="*/ 964389 w 1928826"/>
              <a:gd name="T1" fmla="*/ 0 h 714380"/>
              <a:gd name="T2" fmla="*/ 89294 w 1928826"/>
              <a:gd name="T3" fmla="*/ 357182 h 714380"/>
              <a:gd name="T4" fmla="*/ 964389 w 1928826"/>
              <a:gd name="T5" fmla="*/ 714360 h 714380"/>
              <a:gd name="T6" fmla="*/ 1839481 w 1928826"/>
              <a:gd name="T7" fmla="*/ 357182 h 71438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19063 w 1928826"/>
              <a:gd name="T13" fmla="*/ 44098 h 714380"/>
              <a:gd name="T14" fmla="*/ 1809763 w 1928826"/>
              <a:gd name="T15" fmla="*/ 714380 h 7143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8826" h="714380">
                <a:moveTo>
                  <a:pt x="0" y="714380"/>
                </a:moveTo>
                <a:lnTo>
                  <a:pt x="178595" y="0"/>
                </a:lnTo>
                <a:lnTo>
                  <a:pt x="1750231" y="0"/>
                </a:lnTo>
                <a:lnTo>
                  <a:pt x="1928826" y="714380"/>
                </a:lnTo>
                <a:lnTo>
                  <a:pt x="0" y="714380"/>
                </a:lnTo>
                <a:close/>
              </a:path>
            </a:pathLst>
          </a:custGeom>
          <a:noFill/>
          <a:ln w="25400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3" name="梯形 7"/>
          <p:cNvSpPr>
            <a:spLocks noChangeArrowheads="1"/>
          </p:cNvSpPr>
          <p:nvPr/>
        </p:nvSpPr>
        <p:spPr bwMode="auto">
          <a:xfrm rot="10800000">
            <a:off x="5810251" y="3143251"/>
            <a:ext cx="1928813" cy="714375"/>
          </a:xfrm>
          <a:custGeom>
            <a:avLst/>
            <a:gdLst>
              <a:gd name="T0" fmla="*/ 964389 w 1928826"/>
              <a:gd name="T1" fmla="*/ 0 h 714380"/>
              <a:gd name="T2" fmla="*/ 89294 w 1928826"/>
              <a:gd name="T3" fmla="*/ 357182 h 714380"/>
              <a:gd name="T4" fmla="*/ 964389 w 1928826"/>
              <a:gd name="T5" fmla="*/ 714360 h 714380"/>
              <a:gd name="T6" fmla="*/ 1839481 w 1928826"/>
              <a:gd name="T7" fmla="*/ 357182 h 71438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19063 w 1928826"/>
              <a:gd name="T13" fmla="*/ 44098 h 714380"/>
              <a:gd name="T14" fmla="*/ 1809763 w 1928826"/>
              <a:gd name="T15" fmla="*/ 714380 h 7143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8826" h="714380">
                <a:moveTo>
                  <a:pt x="0" y="714380"/>
                </a:moveTo>
                <a:lnTo>
                  <a:pt x="178595" y="0"/>
                </a:lnTo>
                <a:lnTo>
                  <a:pt x="1750231" y="0"/>
                </a:lnTo>
                <a:lnTo>
                  <a:pt x="1928826" y="714380"/>
                </a:lnTo>
                <a:lnTo>
                  <a:pt x="0" y="714380"/>
                </a:lnTo>
                <a:close/>
              </a:path>
            </a:pathLst>
          </a:custGeom>
          <a:noFill/>
          <a:ln w="25400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梯形 8"/>
          <p:cNvSpPr>
            <a:spLocks noChangeArrowheads="1"/>
          </p:cNvSpPr>
          <p:nvPr/>
        </p:nvSpPr>
        <p:spPr bwMode="auto">
          <a:xfrm rot="10800000">
            <a:off x="2095501" y="3143251"/>
            <a:ext cx="1928813" cy="714375"/>
          </a:xfrm>
          <a:custGeom>
            <a:avLst/>
            <a:gdLst>
              <a:gd name="T0" fmla="*/ 964389 w 1928826"/>
              <a:gd name="T1" fmla="*/ 0 h 714380"/>
              <a:gd name="T2" fmla="*/ 89294 w 1928826"/>
              <a:gd name="T3" fmla="*/ 357182 h 714380"/>
              <a:gd name="T4" fmla="*/ 964389 w 1928826"/>
              <a:gd name="T5" fmla="*/ 714360 h 714380"/>
              <a:gd name="T6" fmla="*/ 1839481 w 1928826"/>
              <a:gd name="T7" fmla="*/ 357182 h 71438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19063 w 1928826"/>
              <a:gd name="T13" fmla="*/ 44098 h 714380"/>
              <a:gd name="T14" fmla="*/ 1809763 w 1928826"/>
              <a:gd name="T15" fmla="*/ 714380 h 7143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8826" h="714380">
                <a:moveTo>
                  <a:pt x="0" y="714380"/>
                </a:moveTo>
                <a:lnTo>
                  <a:pt x="178595" y="0"/>
                </a:lnTo>
                <a:lnTo>
                  <a:pt x="1750231" y="0"/>
                </a:lnTo>
                <a:lnTo>
                  <a:pt x="1928826" y="714380"/>
                </a:lnTo>
                <a:lnTo>
                  <a:pt x="0" y="714380"/>
                </a:lnTo>
                <a:close/>
              </a:path>
            </a:pathLst>
          </a:custGeom>
          <a:noFill/>
          <a:ln w="25400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5" name="梯形 9"/>
          <p:cNvSpPr>
            <a:spLocks noChangeArrowheads="1"/>
          </p:cNvSpPr>
          <p:nvPr/>
        </p:nvSpPr>
        <p:spPr bwMode="auto">
          <a:xfrm>
            <a:off x="7667626" y="3143251"/>
            <a:ext cx="1928813" cy="714375"/>
          </a:xfrm>
          <a:custGeom>
            <a:avLst/>
            <a:gdLst>
              <a:gd name="T0" fmla="*/ 964389 w 1928826"/>
              <a:gd name="T1" fmla="*/ 0 h 714380"/>
              <a:gd name="T2" fmla="*/ 89294 w 1928826"/>
              <a:gd name="T3" fmla="*/ 357182 h 714380"/>
              <a:gd name="T4" fmla="*/ 964389 w 1928826"/>
              <a:gd name="T5" fmla="*/ 714360 h 714380"/>
              <a:gd name="T6" fmla="*/ 1839481 w 1928826"/>
              <a:gd name="T7" fmla="*/ 357182 h 71438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119063 w 1928826"/>
              <a:gd name="T13" fmla="*/ 44098 h 714380"/>
              <a:gd name="T14" fmla="*/ 1809763 w 1928826"/>
              <a:gd name="T15" fmla="*/ 714380 h 7143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8826" h="714380">
                <a:moveTo>
                  <a:pt x="0" y="714380"/>
                </a:moveTo>
                <a:lnTo>
                  <a:pt x="178595" y="0"/>
                </a:lnTo>
                <a:lnTo>
                  <a:pt x="1750231" y="0"/>
                </a:lnTo>
                <a:lnTo>
                  <a:pt x="1928826" y="714380"/>
                </a:lnTo>
                <a:lnTo>
                  <a:pt x="0" y="714380"/>
                </a:lnTo>
                <a:close/>
              </a:path>
            </a:pathLst>
          </a:custGeom>
          <a:noFill/>
          <a:ln w="25400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5606" name="图片 11" descr="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3214689"/>
            <a:ext cx="5715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12" descr="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3214689"/>
            <a:ext cx="5715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图片 13" descr="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38" y="3286125"/>
            <a:ext cx="5715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图片 14" descr="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313" y="3214689"/>
            <a:ext cx="5715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TextBox 16"/>
          <p:cNvSpPr txBox="1">
            <a:spLocks noChangeArrowheads="1"/>
          </p:cNvSpPr>
          <p:nvPr/>
        </p:nvSpPr>
        <p:spPr bwMode="auto">
          <a:xfrm>
            <a:off x="2452689" y="3286126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阶段一</a:t>
            </a:r>
          </a:p>
        </p:txBody>
      </p:sp>
      <p:sp>
        <p:nvSpPr>
          <p:cNvPr id="25611" name="TextBox 17"/>
          <p:cNvSpPr txBox="1">
            <a:spLocks noChangeArrowheads="1"/>
          </p:cNvSpPr>
          <p:nvPr/>
        </p:nvSpPr>
        <p:spPr bwMode="auto">
          <a:xfrm>
            <a:off x="4381501" y="3286126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阶段二</a:t>
            </a:r>
          </a:p>
        </p:txBody>
      </p:sp>
      <p:sp>
        <p:nvSpPr>
          <p:cNvPr id="25612" name="TextBox 18"/>
          <p:cNvSpPr txBox="1">
            <a:spLocks noChangeArrowheads="1"/>
          </p:cNvSpPr>
          <p:nvPr/>
        </p:nvSpPr>
        <p:spPr bwMode="auto">
          <a:xfrm>
            <a:off x="6202364" y="3286126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阶段三</a:t>
            </a:r>
          </a:p>
        </p:txBody>
      </p:sp>
      <p:sp>
        <p:nvSpPr>
          <p:cNvPr id="25613" name="TextBox 19"/>
          <p:cNvSpPr txBox="1">
            <a:spLocks noChangeArrowheads="1"/>
          </p:cNvSpPr>
          <p:nvPr/>
        </p:nvSpPr>
        <p:spPr bwMode="auto">
          <a:xfrm>
            <a:off x="8024814" y="3286126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阶段四</a:t>
            </a:r>
          </a:p>
        </p:txBody>
      </p:sp>
      <p:cxnSp>
        <p:nvCxnSpPr>
          <p:cNvPr id="25614" name="形状 29"/>
          <p:cNvCxnSpPr>
            <a:cxnSpLocks noChangeShapeType="1"/>
          </p:cNvCxnSpPr>
          <p:nvPr/>
        </p:nvCxnSpPr>
        <p:spPr bwMode="auto">
          <a:xfrm rot="5400000" flipH="1" flipV="1">
            <a:off x="2405063" y="2119313"/>
            <a:ext cx="900112" cy="1090612"/>
          </a:xfrm>
          <a:prstGeom prst="curvedConnector2">
            <a:avLst/>
          </a:prstGeom>
          <a:noFill/>
          <a:ln w="28575">
            <a:solidFill>
              <a:srgbClr val="660066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5" name="形状 30"/>
          <p:cNvCxnSpPr>
            <a:cxnSpLocks noChangeShapeType="1"/>
          </p:cNvCxnSpPr>
          <p:nvPr/>
        </p:nvCxnSpPr>
        <p:spPr bwMode="auto">
          <a:xfrm rot="5400000">
            <a:off x="4481513" y="3757613"/>
            <a:ext cx="947738" cy="1147763"/>
          </a:xfrm>
          <a:prstGeom prst="curvedConnector2">
            <a:avLst/>
          </a:prstGeom>
          <a:noFill/>
          <a:ln w="28575">
            <a:solidFill>
              <a:srgbClr val="660066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6" name="形状 39"/>
          <p:cNvCxnSpPr>
            <a:cxnSpLocks noChangeShapeType="1"/>
          </p:cNvCxnSpPr>
          <p:nvPr/>
        </p:nvCxnSpPr>
        <p:spPr bwMode="auto">
          <a:xfrm rot="5400000">
            <a:off x="7981950" y="3757613"/>
            <a:ext cx="947738" cy="1147762"/>
          </a:xfrm>
          <a:prstGeom prst="curvedConnector2">
            <a:avLst/>
          </a:prstGeom>
          <a:noFill/>
          <a:ln w="28575">
            <a:solidFill>
              <a:srgbClr val="660066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7" name="形状 41"/>
          <p:cNvCxnSpPr>
            <a:cxnSpLocks noChangeShapeType="1"/>
          </p:cNvCxnSpPr>
          <p:nvPr/>
        </p:nvCxnSpPr>
        <p:spPr bwMode="auto">
          <a:xfrm rot="5400000" flipH="1" flipV="1">
            <a:off x="6262688" y="2119313"/>
            <a:ext cx="900112" cy="1090612"/>
          </a:xfrm>
          <a:prstGeom prst="curvedConnector2">
            <a:avLst/>
          </a:prstGeom>
          <a:noFill/>
          <a:ln w="28575">
            <a:solidFill>
              <a:srgbClr val="660066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618" name="Group 18"/>
          <p:cNvGrpSpPr>
            <a:grpSpLocks/>
          </p:cNvGrpSpPr>
          <p:nvPr/>
        </p:nvGrpSpPr>
        <p:grpSpPr bwMode="auto">
          <a:xfrm>
            <a:off x="1809750" y="4143376"/>
            <a:ext cx="2571750" cy="1247775"/>
            <a:chOff x="0" y="0"/>
            <a:chExt cx="2571736" cy="1248011"/>
          </a:xfrm>
        </p:grpSpPr>
        <p:grpSp>
          <p:nvGrpSpPr>
            <p:cNvPr id="25641" name="Group 19"/>
            <p:cNvGrpSpPr>
              <a:grpSpLocks/>
            </p:cNvGrpSpPr>
            <p:nvPr/>
          </p:nvGrpSpPr>
          <p:grpSpPr bwMode="auto">
            <a:xfrm>
              <a:off x="0" y="0"/>
              <a:ext cx="2571736" cy="1248011"/>
              <a:chOff x="0" y="0"/>
              <a:chExt cx="2571736" cy="1248011"/>
            </a:xfrm>
          </p:grpSpPr>
          <p:grpSp>
            <p:nvGrpSpPr>
              <p:cNvPr id="25643" name="Group 20"/>
              <p:cNvGrpSpPr>
                <a:grpSpLocks/>
              </p:cNvGrpSpPr>
              <p:nvPr/>
            </p:nvGrpSpPr>
            <p:grpSpPr bwMode="auto">
              <a:xfrm>
                <a:off x="-5337" y="-4195"/>
                <a:ext cx="2584704" cy="1225296"/>
                <a:chOff x="0" y="0"/>
                <a:chExt cx="2584704" cy="1225296"/>
              </a:xfrm>
            </p:grpSpPr>
            <p:pic>
              <p:nvPicPr>
                <p:cNvPr id="25645" name="对角圆角矩形 4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584704" cy="12252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6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83187" y="182045"/>
                  <a:ext cx="2216036" cy="8587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pic>
            <p:nvPicPr>
              <p:cNvPr id="25644" name="图片 48" descr="1.png"/>
              <p:cNvPicPr>
                <a:picLocks noChangeAspect="1" noChangeArrowheads="1"/>
              </p:cNvPicPr>
              <p:nvPr/>
            </p:nvPicPr>
            <p:blipFill>
              <a:blip r:embed="rId4">
                <a:lum bright="58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153112">
                <a:off x="291137" y="343005"/>
                <a:ext cx="635176" cy="1174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642" name="TextBox 54"/>
            <p:cNvSpPr txBox="1">
              <a:spLocks noChangeArrowheads="1"/>
            </p:cNvSpPr>
            <p:nvPr/>
          </p:nvSpPr>
          <p:spPr bwMode="auto">
            <a:xfrm>
              <a:off x="500066" y="357190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5619" name="Group 25"/>
          <p:cNvGrpSpPr>
            <a:grpSpLocks/>
          </p:cNvGrpSpPr>
          <p:nvPr/>
        </p:nvGrpSpPr>
        <p:grpSpPr bwMode="auto">
          <a:xfrm>
            <a:off x="3381375" y="1785938"/>
            <a:ext cx="2643188" cy="1238250"/>
            <a:chOff x="0" y="0"/>
            <a:chExt cx="2643206" cy="1238115"/>
          </a:xfrm>
        </p:grpSpPr>
        <p:grpSp>
          <p:nvGrpSpPr>
            <p:cNvPr id="25635" name="Group 26"/>
            <p:cNvGrpSpPr>
              <a:grpSpLocks/>
            </p:cNvGrpSpPr>
            <p:nvPr/>
          </p:nvGrpSpPr>
          <p:grpSpPr bwMode="auto">
            <a:xfrm>
              <a:off x="0" y="0"/>
              <a:ext cx="2643206" cy="1238115"/>
              <a:chOff x="0" y="0"/>
              <a:chExt cx="2643206" cy="1238115"/>
            </a:xfrm>
          </p:grpSpPr>
          <p:grpSp>
            <p:nvGrpSpPr>
              <p:cNvPr id="25637" name="Group 27"/>
              <p:cNvGrpSpPr>
                <a:grpSpLocks/>
              </p:cNvGrpSpPr>
              <p:nvPr/>
            </p:nvGrpSpPr>
            <p:grpSpPr bwMode="auto">
              <a:xfrm>
                <a:off x="-4205" y="-5893"/>
                <a:ext cx="2651760" cy="1225296"/>
                <a:chOff x="0" y="0"/>
                <a:chExt cx="2651760" cy="1225296"/>
              </a:xfrm>
            </p:grpSpPr>
            <p:pic>
              <p:nvPicPr>
                <p:cNvPr id="25639" name="对角圆角矩形 44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651760" cy="12252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0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82055" y="183743"/>
                  <a:ext cx="2287506" cy="8587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pic>
            <p:nvPicPr>
              <p:cNvPr id="25638" name="图片 50" descr="1.png"/>
              <p:cNvPicPr>
                <a:picLocks noChangeAspect="1" noChangeArrowheads="1"/>
              </p:cNvPicPr>
              <p:nvPr/>
            </p:nvPicPr>
            <p:blipFill>
              <a:blip r:embed="rId4">
                <a:lum bright="38000" contras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24740">
                <a:off x="1849" y="63279"/>
                <a:ext cx="635176" cy="1174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636" name="TextBox 58"/>
            <p:cNvSpPr txBox="1">
              <a:spLocks noChangeArrowheads="1"/>
            </p:cNvSpPr>
            <p:nvPr/>
          </p:nvSpPr>
          <p:spPr bwMode="auto">
            <a:xfrm>
              <a:off x="642942" y="357190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5620" name="Group 32"/>
          <p:cNvGrpSpPr>
            <a:grpSpLocks/>
          </p:cNvGrpSpPr>
          <p:nvPr/>
        </p:nvGrpSpPr>
        <p:grpSpPr bwMode="auto">
          <a:xfrm>
            <a:off x="7239000" y="1785939"/>
            <a:ext cx="2573338" cy="1214437"/>
            <a:chOff x="0" y="0"/>
            <a:chExt cx="2573644" cy="1214446"/>
          </a:xfrm>
        </p:grpSpPr>
        <p:grpSp>
          <p:nvGrpSpPr>
            <p:cNvPr id="25630" name="Group 33"/>
            <p:cNvGrpSpPr>
              <a:grpSpLocks/>
            </p:cNvGrpSpPr>
            <p:nvPr/>
          </p:nvGrpSpPr>
          <p:grpSpPr bwMode="auto">
            <a:xfrm>
              <a:off x="-3089" y="-5893"/>
              <a:ext cx="2578608" cy="1225296"/>
              <a:chOff x="0" y="0"/>
              <a:chExt cx="2578608" cy="1225296"/>
            </a:xfrm>
          </p:grpSpPr>
          <p:pic>
            <p:nvPicPr>
              <p:cNvPr id="25633" name="对角圆角矩形 47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78608" cy="1225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34" name="Text Box 35"/>
              <p:cNvSpPr txBox="1">
                <a:spLocks noChangeArrowheads="1"/>
              </p:cNvSpPr>
              <p:nvPr/>
            </p:nvSpPr>
            <p:spPr bwMode="auto">
              <a:xfrm>
                <a:off x="180939" y="183743"/>
                <a:ext cx="2216068" cy="8587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25631" name="图片 52" descr="1.png"/>
            <p:cNvPicPr>
              <a:picLocks noChangeAspect="1" noChangeArrowheads="1"/>
            </p:cNvPicPr>
            <p:nvPr/>
          </p:nvPicPr>
          <p:blipFill>
            <a:blip r:embed="rId4">
              <a:lum bright="38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601831" flipV="1">
              <a:off x="1670984" y="257638"/>
              <a:ext cx="635176" cy="11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32" name="TextBox 59"/>
            <p:cNvSpPr txBox="1">
              <a:spLocks noChangeArrowheads="1"/>
            </p:cNvSpPr>
            <p:nvPr/>
          </p:nvSpPr>
          <p:spPr bwMode="auto">
            <a:xfrm>
              <a:off x="357222" y="42862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5621" name="Group 38"/>
          <p:cNvGrpSpPr>
            <a:grpSpLocks/>
          </p:cNvGrpSpPr>
          <p:nvPr/>
        </p:nvGrpSpPr>
        <p:grpSpPr bwMode="auto">
          <a:xfrm>
            <a:off x="5310188" y="4071939"/>
            <a:ext cx="2627312" cy="1311275"/>
            <a:chOff x="0" y="0"/>
            <a:chExt cx="2627509" cy="1310603"/>
          </a:xfrm>
        </p:grpSpPr>
        <p:grpSp>
          <p:nvGrpSpPr>
            <p:cNvPr id="25625" name="Group 39"/>
            <p:cNvGrpSpPr>
              <a:grpSpLocks/>
            </p:cNvGrpSpPr>
            <p:nvPr/>
          </p:nvGrpSpPr>
          <p:grpSpPr bwMode="auto">
            <a:xfrm>
              <a:off x="-6695" y="91627"/>
              <a:ext cx="2584704" cy="1225296"/>
              <a:chOff x="0" y="0"/>
              <a:chExt cx="2584704" cy="1225296"/>
            </a:xfrm>
          </p:grpSpPr>
          <p:pic>
            <p:nvPicPr>
              <p:cNvPr id="25628" name="对角圆角矩形 46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84704" cy="1225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29" name="Text Box 41"/>
              <p:cNvSpPr txBox="1">
                <a:spLocks noChangeArrowheads="1"/>
              </p:cNvSpPr>
              <p:nvPr/>
            </p:nvSpPr>
            <p:spPr bwMode="auto">
              <a:xfrm>
                <a:off x="184545" y="182380"/>
                <a:ext cx="2216068" cy="8587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25626" name="图片 51" descr="1.png"/>
            <p:cNvPicPr>
              <a:picLocks noChangeAspect="1" noChangeArrowheads="1"/>
            </p:cNvPicPr>
            <p:nvPr/>
          </p:nvPicPr>
          <p:blipFill>
            <a:blip r:embed="rId4">
              <a:lum bright="38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120121">
              <a:off x="1722503" y="-269830"/>
              <a:ext cx="635176" cy="117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7" name="TextBox 60"/>
            <p:cNvSpPr txBox="1">
              <a:spLocks noChangeArrowheads="1"/>
            </p:cNvSpPr>
            <p:nvPr/>
          </p:nvSpPr>
          <p:spPr bwMode="auto">
            <a:xfrm>
              <a:off x="142908" y="524785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5622" name="Group 44"/>
          <p:cNvGrpSpPr>
            <a:grpSpLocks/>
          </p:cNvGrpSpPr>
          <p:nvPr/>
        </p:nvGrpSpPr>
        <p:grpSpPr bwMode="auto">
          <a:xfrm>
            <a:off x="1881189" y="500063"/>
            <a:ext cx="3616325" cy="646112"/>
            <a:chOff x="0" y="0"/>
            <a:chExt cx="3615917" cy="646331"/>
          </a:xfrm>
        </p:grpSpPr>
        <p:sp>
          <p:nvSpPr>
            <p:cNvPr id="25623" name="TextBox 3"/>
            <p:cNvSpPr txBox="1">
              <a:spLocks noChangeArrowheads="1"/>
            </p:cNvSpPr>
            <p:nvPr/>
          </p:nvSpPr>
          <p:spPr bwMode="auto">
            <a:xfrm>
              <a:off x="661262" y="0"/>
              <a:ext cx="29546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b="1">
                  <a:solidFill>
                    <a:srgbClr val="3E00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添加二级标题</a:t>
              </a:r>
            </a:p>
          </p:txBody>
        </p:sp>
        <p:pic>
          <p:nvPicPr>
            <p:cNvPr id="25624" name="图片 67" descr="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0571" cy="64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8"/>
          <p:cNvSpPr txBox="1">
            <a:spLocks noChangeArrowheads="1"/>
          </p:cNvSpPr>
          <p:nvPr/>
        </p:nvSpPr>
        <p:spPr bwMode="auto">
          <a:xfrm>
            <a:off x="4452939" y="2643189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3E00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  <p:pic>
        <p:nvPicPr>
          <p:cNvPr id="15363" name="图片 9" descr="小祥云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4" y="2500314"/>
            <a:ext cx="1214437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1" descr="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275" y="3071814"/>
            <a:ext cx="12906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3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0.48229 -0.00556 " pathEditMode="relative" rAng="0" ptsTypes="AA">
                                      <p:cBhvr>
                                        <p:cTn id="10" dur="11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4100" y="-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1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111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9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9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1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6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1" y="2182813"/>
            <a:ext cx="7788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1"/>
            <a:ext cx="887413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0039" y="3921126"/>
            <a:ext cx="6472237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325</Words>
  <Characters>0</Characters>
  <Application>Microsoft Office PowerPoint</Application>
  <DocSecurity>0</DocSecurity>
  <PresentationFormat>宽屏</PresentationFormat>
  <Lines>0</Lines>
  <Paragraphs>54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37</cp:revision>
  <cp:lastPrinted>1899-12-30T00:00:00Z</cp:lastPrinted>
  <dcterms:created xsi:type="dcterms:W3CDTF">2012-01-12T11:14:52Z</dcterms:created>
  <dcterms:modified xsi:type="dcterms:W3CDTF">2017-02-12T11:01:47Z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2052-8.1.0.3091</vt:lpwstr>
  </property>
</Properties>
</file>